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61" r:id="rId3"/>
    <p:sldId id="364" r:id="rId4"/>
    <p:sldId id="365" r:id="rId5"/>
    <p:sldId id="367" r:id="rId6"/>
    <p:sldId id="372" r:id="rId7"/>
    <p:sldId id="373" r:id="rId8"/>
    <p:sldId id="339" r:id="rId9"/>
    <p:sldId id="340" r:id="rId10"/>
    <p:sldId id="341" r:id="rId11"/>
    <p:sldId id="342" r:id="rId12"/>
    <p:sldId id="343" r:id="rId13"/>
    <p:sldId id="345" r:id="rId14"/>
    <p:sldId id="346" r:id="rId15"/>
    <p:sldId id="347" r:id="rId16"/>
    <p:sldId id="348" r:id="rId17"/>
    <p:sldId id="349" r:id="rId18"/>
    <p:sldId id="350" r:id="rId19"/>
    <p:sldId id="351" r:id="rId20"/>
    <p:sldId id="353" r:id="rId21"/>
    <p:sldId id="354" r:id="rId22"/>
    <p:sldId id="355" r:id="rId23"/>
    <p:sldId id="356" r:id="rId24"/>
    <p:sldId id="357" r:id="rId25"/>
    <p:sldId id="359"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58" d="100"/>
          <a:sy n="58" d="100"/>
        </p:scale>
        <p:origin x="92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4-16T14:23:05.351"/>
    </inkml:context>
    <inkml:brush xml:id="br0">
      <inkml:brushProperty name="width" value="0.05292" units="cm"/>
      <inkml:brushProperty name="height" value="0.05292" units="cm"/>
      <inkml:brushProperty name="color" value="#0070C0"/>
    </inkml:brush>
  </inkml:definitions>
  <inkml:trace contextRef="#ctx0" brushRef="#br0">14242 5724 235 0,'0'0'88'0,"0"0"-14"0,0 0 16 0,16-9-10 0,-13 3-25 16,-1 5-8-16,3-2-6 0,-2 1 12 16,-1-1 1-16,1 1-5 0,-3 1 1 15,3-1 0-15,-1 0 2 0,-2-3 1 16,0 4-6-16,0-2-7 0,0-2-11 15,-5 1-13-15,2 2-12 0,-7-3 0 16,0 2-1-16,-6 3-3 0,-2 0 0 16,-2 1-3-16,-6 7 1 0,0 2 0 15,-3 2 2-15,4 5-1 0,-4 1 1 16,1 6 0-16,2 0 1 0,0 0-1 16,0 2 1-16,6-2-1 15,1-2 0-15,1 0 1 0,5-1-1 16,3-1 0-16,0-2 3 0,7-3 6 15,1 2 6-15,2-3 7 0,5-2 6 16,5 0 1-16,3-3 2 0,5-1-6 16,5-1-5-16,6-4-8 0,-1-2-5 15,11-1-5-15,2-4 0 0,6-3-2 16,-1-2-9-16,-9 4-24 0,-9-2-23 16,-13 1-23-16,4 2-26 0,1-1-68 15,11-6-21-15,-5 2-18 0,0 0-122 16</inkml:trace>
  <inkml:trace contextRef="#ctx0" brushRef="#br0" timeOffset="447.71">14651 5778 283 0,'0'0'59'0,"0"0"13"0,0 0 53 0,0 0-36 0,13-40-28 0,-11 31-1 16,-2-1 5-16,0 4-4 0,0-2-1 16,-2 0 3-16,-1 4 0 0,0-2-4 15,1 1-10-15,-3-1-14 0,2 3-9 16,-2-3-5-16,0 3-8 0,-3 0-4 16,5-2 1-16,-4 3-5 0,-1 2-3 15,-2 0-2-15,-1 8-1 0,-2 1 0 16,-2 4-1-16,-3 2 2 0,0 4 0 15,-3 3 0-15,3 3 3 0,-3-1-3 16,8 0 4-16,6 1-1 0,-1-3 1 16,8 0 1-16,0-4 5 15,5 0 6-15,3 0 5 0,5-5 3 16,2-1 7-16,6-2 3 0,0-2-5 16,2-5-2-16,3-3 1 0,-3 0-4 15,0-3-6-15,-2-6-6 0,-1-1 0 16,-4-2-2-16,-3-2-4 0,-3-4-1 15,-5-3-3-15,-2-2-2 0,-3-4-13 16,-3 0-16-16,-7 0-4 0,2 1-7 16,-5 3-9-16,0 5-20 0,-2 2-13 15,2 5-13-15,-5 2-27 0,0 6-49 16,0 0-7-16,-5 3 11 0,4 0-74 16</inkml:trace>
  <inkml:trace contextRef="#ctx0" brushRef="#br0" timeOffset="932.55">15046 5312 649 0,'0'0'63'0,"0"0"-14"0,13-16 73 0,-8 8-46 0,-2 5-57 15,2 1-12-15,-5 2-3 0,5 1 0 16,-5 4-1-16,0 6 11 0,0 8 11 16,0 2 10-16,-3 10-6 0,-4 11-2 15,2 13-8-15,-3 6-9 0,3 1-3 16,-1-2-6-16,1-7 1 0,0-1-1 15,3-4-1-15,2-1-12 0,0-4-60 16,0-1-19-16,0-6-18 0,0-6 7 16,2-9-1-16,6 4-18 0,-3-9-46 15,0-3-30-15</inkml:trace>
  <inkml:trace contextRef="#ctx0" brushRef="#br0" timeOffset="1245.33">15338 5348 613 0,'0'0'87'0,"0"0"-10"15,0 0 25-15,0 0-20 0,0 0-57 16,0 0-25-16,0 0-15 0,13-15 6 15,-18 32 9-15,0 6 6 0,-6 13 9 16,-2 7 29-16,-2 10 24 16,2 3-5-16,0 0-33 0,5-6-8 15,-2-8-2-15,5 0-4 0,0-2-2 16,-3-1-4-16,3-8-2 0,2-6-7 16,1-5-1-16,2-2 0 0,0 2 0 15,5 2 0-15,-3-1-89 0,14-3-129 16,-3-5-52-16,0-9-183 0</inkml:trace>
  <inkml:trace contextRef="#ctx0" brushRef="#br0" timeOffset="2042.73">15726 5699 333 0,'0'0'99'0,"0"0"-13"0,0 0 11 0,0 0-31 0,-6-1-28 0,4 1-5 16,2 0 3-16,-3 1 4 0,3 3 5 16,-2 1 2-16,2 1 6 15,0-2 5-15,0 3-1 0,2-2-10 16,1 1-6-16,-1-3-7 0,6 0-2 16,3 3 6-16,-1-4-9 0,3 4-8 15,0-4-2-15,2 1-4 0,1-3-3 16,-1 0 2-16,1 0-2 0,2-3 0 15,-3 0 0-15,-2-3 1 0,3-1 1 16,-6 2-1-16,0-3-2 0,-2-3-4 16,-3 2-3-16,-2-2-2 0,-1 1-2 15,-2 0-3-15,-2 0 0 0,-3 3 0 16,-6 0-9-16,-2 3-4 16,-2 1-2-16,-3 3-4 0,-5 6 7 15,-1 2 10-15,-1 6-1 0,-1 3 2 16,0 1 4-16,3 7-2 0,-1-3 2 15,6 1 0-15,0-1 0 0,5-1 0 16,6 0-1-16,4-2 2 0,0-4 0 16,6 1 4-16,2-3 13 0,5-2 2 15,6-2 2-15,2-1-1 0,3-4-7 16,5-4-8-16,-1 0-3 0,4-5-3 0,2-3-14 16,0-5-48-16,2 0-29 0,-2-1-33 15,0-1-64-15,11-10-83 0,-9 8-34 16,-4-1-130-16</inkml:trace>
  <inkml:trace contextRef="#ctx0" brushRef="#br0" timeOffset="2745.87">16343 5718 308 0,'0'0'178'0,"0"0"-68"0,0 0 3 0,8-20-24 0,-8 17-49 16,0-4-5-16,3 3 1 16,-3-1 3-16,0 1 3 0,0 1 16 15,0-1-4-15,0 1-1 0,0-1-3 16,0 1-10-16,0-1-7 0,0 4-10 15,0-2-2-15,0 1-3 0,-3 0 1 16,3-2-2-16,0 2 1 0,0 0 1 16,-5-1 0-16,2 0-2 0,1-4-6 15,-4 2-2-15,1-1-7 0,-3 0-1 16,1 1-1-16,-4 0 0 0,-2 3-1 16,1-1 1-16,-1 2-3 15,-3 0 0-15,1 3 0 0,-3 4 1 16,5 2-1-16,-3 3 1 0,-2 1-1 15,5 7 0-15,3-2 2 0,-3 3 1 16,5-3 0-16,0 2 0 0,3 0 0 16,5 0-1-16,0 0 1 0,0-1-1 15,0-4 2-15,3 3-1 0,5-5 0 16,-1 1 1-16,1-4 0 0,0-2-1 16,2 0 0-16,0-5 3 0,1 2-1 15,-3-5 3-15,2-3-1 0,-2-2 0 16,-1-2 3-16,4 2-2 0,-4-3-1 15,-1 2 0-15,1 0-4 0,-4 1 1 16,2 1-1-16,-2 4-1 0,2-1 1 16,-5 1-2-16,2 1-2 0,1 3 0 15,0 4 3-15,-1 3 0 0,1 5 1 16,-1 4 0-16,1 1 2 0,-3 4 1 16,0 4 5-16,0 5-3 0,0 8 0 15,0 8-1-15,-3-2-2 0,-4-4-1 16,1-8 1-16,1-11 1 0,-2-4 1 15,1-6-1-15,-1-3 3 0,-1 0-4 16,-2-2 0-16,-1 1 2 0,1-10 0 16,0-1 2-16,-1-6 3 0,-2-9-5 15,0-7-1-15,-2-11-3 0,-3-13-9 16,7-9-18-16,4 0-17 16,7 13-9-16,7 10-12 0,1 12-3 15,5 0-30-15,3-2-69 0,17-15-97 16,-4 1-28-16,-1 7-160 0</inkml:trace>
  <inkml:trace contextRef="#ctx0" brushRef="#br0" timeOffset="3136.54">16519 5823 392 0,'0'0'66'0,"0"0"31"0,10 6 15 0,-5-4-68 16,3-1-16-16,0 0 21 0,0-1 6 15,-1 0-2-15,6-1 13 0,-2-6 6 16,2 3-20-16,2-5-9 0,-2 0-12 16,0-1-6-16,0-1-11 0,0-1-8 15,0-1-1-15,-3-5-3 0,3 3 1 16,-5-2 2-16,-3-1 5 0,-3 4 2 16,-2 1 0-16,0-1-3 0,-2 3-9 15,-3 3 0-15,-8 1-4 0,0 5-3 16,-5 2 1-16,-3 7 3 0,-2 7 1 15,-3 3 2-15,3 7-4 16,2 2 3-16,3 2 1 0,2-1 1 16,6 1 5-16,2 0 19 0,6-2 20 15,-1 0 0-15,3-4-1 0,5-6-12 16,3 2-11-16,5-6-6 0,3-3 0 16,2-3-1-16,0-5 0 0,2-1-6 15,4-7-4-15,1-2-4 0,4-2-12 16,-3 0-27-16,2-1-39 0,3-1-47 15,21-5-87-15,-8 5-148 0,-3-2-189 0</inkml:trace>
  <inkml:trace contextRef="#ctx0" brushRef="#br0" timeOffset="3793.02">17625 5393 588 0,'0'0'98'0,"0"0"-30"0,10 0 21 0,-5 6-36 0,-2 4-42 16,-1 4 3-16,-2 5 17 0,-5 4 11 16,0 9 2-16,-3 8 11 0,1 7-4 15,-1 2 4-15,3-7 1 0,5-11-2 16,-3-1-4-16,3-6-10 0,-2-2-8 15,2 4-4-15,0-5-7 0,2 0-5 16,1 1-7-16,2-4-2 0,-3-3 6 16,6-4 6-16,-3-2 3 0,3-6-2 15,-3 3 5-15,3-6 0 0,2 0 1 16,3 0-3-16,3-5-10 16,-1 2-9-16,1-4-1 0,2 1-1 15,3-2-2-15,-1-1-3 0,1 1-12 16,-3-1-9-16,3 1-23 0,-3-2-20 15,-3 1-21-15,1-1-27 0,-3 1-38 16,-6-1-94-16,-1 1-53 0,-6-1-205 0</inkml:trace>
  <inkml:trace contextRef="#ctx0" brushRef="#br0" timeOffset="3980.62">17498 5742 608 0,'0'0'228'0,"0"0"-166"16,0 0 83-16,47-7-30 0,-21 0-55 15,-1-3-6-15,4 1-24 0,-1 2-15 16,-2 0-12-16,0-1-3 0,0-2-2 16,-3 4-3-16,0-2-36 0,3 1-56 15,2 1-83-15,-2 0-116 0,-5-1-91 16</inkml:trace>
  <inkml:trace contextRef="#ctx0" brushRef="#br0" timeOffset="4217.51">17948 5635 618 0,'0'0'111'0,"0"0"-53"0,0 0 10 16,0 0 24-16,0 0-38 0,39 19-2 15,-24-12-4-15,-2 0 0 16,2 4-9-16,4 2-2 0,-1-2-10 16,0 2-14-16,0 0-4 0,0-3-2 15,0 1-5-15,0 0-2 0,-2-2 0 16,2 2-16-16,-5-4-56 0,2-4-93 16,-7-1-128-16,0-2-113 0</inkml:trace>
  <inkml:trace contextRef="#ctx0" brushRef="#br0" timeOffset="4467.41">18307 5645 695 0,'0'0'156'0,"0"0"-89"15,0 0-4-15,0 0-48 0,0 0-2 16,0 0 22-16,-28 49 7 0,12-29 1 15,1 3-1-15,-1 3-5 0,-2 9-8 16,-3 7-6-16,-5 4-9 0,-2 2-4 16,5-6-7-16,2-9 1 0,8-11-1 15,3-3-3-15,2-5-2 0,0 6-7 16,1 0-77-16,-1 0-82 0,3-6-82 16,5-6-71-16</inkml:trace>
  <inkml:trace contextRef="#ctx0" brushRef="#br0" timeOffset="4874.52">18731 5561 752 0,'0'0'107'0,"0"0"-63"16,0 0-16-16,0 0-28 0,0 0 0 15,0 30 0-15,-3-16 5 0,-2 6 1 16,0 7 8-16,0 3 33 0,-1 9 16 16,-4 13-1-16,2 10-9 15,1 1-17-15,-1-4-20 0,3-7-10 16,-3-10-3-16,0-1-3 0,-5 0 1 16,6-4 0-16,-1-2-1 0,3-7-24 15,-1-7-93 1,1-7-39-16,-2-4-51 0,1-3-50 0,1-4-189 0</inkml:trace>
  <inkml:trace contextRef="#ctx0" brushRef="#br0" timeOffset="5233.46">18622 5730 608 0,'0'0'88'0,"0"0"13"16,21-35 18-16,-11 19-57 0,1 2 5 16,1 2-9-16,1 0-6 0,-5 0-8 15,5 3-14-15,0 1-15 0,-3-2-3 16,1 4-7-16,2 1 0 0,-3 1 2 16,3 1-1-16,-3 3-3 0,3 0-1 15,-3 0 4-15,3 6 1 0,0 0-2 16,-5 2-2-16,0 3-3 0,-3 3-1 15,0 1 1-15,-2 2 0 16,-3-2 0-16,0 3 0 0,-3-3 1 16,-5 4 0-16,-5-2 3 0,-2-2-3 15,-1 4-1-15,-2-5 2 0,-2 4 0 16,2-5-2-16,-3-1-19 0,0-2-40 16,6-2-52-16,-1-1-72 0,3-7-38 15,3-2-66-15,7-4-147 0</inkml:trace>
  <inkml:trace contextRef="#ctx0" brushRef="#br0" timeOffset="5639.7">19002 5724 488 0,'0'0'109'0,"0"0"-74"15,0 0 59-15,0 0-39 0,0 0-33 16,0 0 9-16,36-19-1 0,-25 17-2 15,-1-1-7-15,3 1 23 0,0 1 8 16,5-1-4-16,0-4-4 0,0 4-7 16,3-3-14-16,-1-2-13 0,1-2-4 15,0 0-2-15,-1-1 1 0,-2-3-3 16,0-1-1-16,-2-3 2 0,-6 1-1 16,-2 0-1-16,-3-1 6 15,-5 3-2-15,-2 3-4 0,-6 0-1 0,-5 6-4 16,-8 0 2-16,1 4 2 15,-9 2-2-15,1 7 0 0,-1 4 1 16,4 4 0-16,1 3-1 0,1 6 1 16,5 0 1-16,5 3 0 0,3-4 11 15,5-1 21-15,2 4 17 0,6-5-3 16,2-2-5-16,5-2-1 0,6-2-2 16,2-4-7-16,5-3-6 0,3-2-7 15,0-5-10-15,7-2-6 0,8-1-2 16,9-5-23-16,-1 2-78 0,-3-3-61 15,-12 2-139-15,-11-1-231 16</inkml:trace>
  <inkml:trace contextRef="#ctx0" brushRef="#br0" timeOffset="9216.62">20353 5266 435 0,'0'0'60'0,"0"0"-13"0,0 0 38 0,0 0-22 16,39-32-8-16,-31 25-9 15,0 5 8-15,-1-3-9 0,-1 0-3 16,-1 3-4-16,-3 0-3 0,-2 0-3 16,0-1-3-16,0 3-19 0,-2 3-7 15,-3 1 3-15,-3 3-2 0,-8 4-2 16,-4 3 3 0,-6 8 0-16,-8 15-4 0,-15 13 1 15,-8 19-1-15,-2 13-1 0,7 1 2 0,6 0 0 16,9-4 0-16,4 3 0 0,2-1-1 15,8-5 0-15,7-5 1 0,6-7 8 16,5-9 18-16,5-4 6 0,7-6-13 16,1-4-15-16,2-9-3 0,1-8-3 15,2-6-1-15,-3-10-26 0,13-5-123 16,-2 0-142-16,2-3-142 0</inkml:trace>
  <inkml:trace contextRef="#ctx0" brushRef="#br0" timeOffset="9544.76">20674 5645 574 0,'0'0'25'0,"0"0"-3"0,0 0 45 0,0 0-11 16,0 0-46-16,18-13-4 0,-18 24 2 16,0 7 9-16,-8 7 27 0,0 12 36 15,-5 13-11-15,-5 18-16 0,3 2-10 16,2-2-10-16,3-10-12 0,2-8-6 15,0-1-8-15,6-4-1 0,-6 1-2 16,3-3-4-16,-3-1-25 0,3-6-75 16,0-7-79-16,5-10-5 0,0-8-87 15</inkml:trace>
  <inkml:trace contextRef="#ctx0" brushRef="#br0" timeOffset="9863.84">20687 5809 725 0,'0'0'9'16,"0"0"85"-16,13-48 30 0,0 28-10 16,-1 0-63-16,1 2-19 0,3 0 0 15,5 1 2-15,-3 3-15 0,0 2 0 16,0 4-3-16,0 3 1 0,-3 2 2 15,1 3 4-15,-3 3 4 0,0 2-1 16,0 5-1-16,-8 0-5 0,3 1-7 16,-8 1-5-16,-6 5-6 0,-1-3 2 15,-6 3-4-15,-8-2 3 0,-5 2 0 16,3-3 0-16,-8 2-3 0,0-3-4 16,0-1-29-16,-3 0-35 0,3-1-41 15,-7-1-65-15,7-2-95 0,7-5-58 0</inkml:trace>
  <inkml:trace contextRef="#ctx0" brushRef="#br0" timeOffset="10603.37">21245 5697 342 0,'0'0'110'0,"0"0"-22"0,0 0 17 0,0 0-33 0,0 0-19 0,26-39-9 16,-24 32 1-16,1-1 4 0,-3 0-12 16,2 2 1-16,-2-1 18 0,3-1-1 15,-3 5-9-15,3-3-12 0,-3 2-12 16,0-1-6-16,2 1-7 0,-2 1-3 16,5 0-4-16,-5 1-2 0,0 2-2 15,0 0-3-15,0 6-4 0,0 2 6 16,-5 3-2-16,3 3 4 0,-1 4 1 15,-2-1 2-15,5 7-2 16,-3-1 1-16,1 1 0 0,2 4 0 16,5-4 0-16,3-1 0 0,-1 3 1 15,6-4-2-15,-5-3 3 0,5-4 0 16,0-1 9-16,0-1 9 0,-3-9 10 16,0-2 2-16,1-2 4 0,-1-3 14 15,-2-6-18-15,0-2-14 0,-1-3-7 16,1-3-5-16,-3-3-4 0,0-1-2 15,1 1 1-15,-1 3-2 0,-3-1 1 16,6 0-1-16,-8 5 0 0,5 1 0 16,0 0 0-16,1 1-1 0,-1 2 1 15,0-1 0-15,3 1-2 0,-1 0 2 16,-7 4-1-16,6-2-1 16,-4 7 1-16,3 0-2 0,-5 0-2 15,0 7-3-15,0 0 0 0,0 8 4 16,0-1 4-16,0 5 0 0,0-1 0 15,0 0 1-15,0 2 1 0,0-1-1 16,0 1 0-16,6-2 2 0,-1-4 1 16,0-2 0-16,3-2 3 0,2-3-3 15,-2-4 2-15,5-3 1 0,-3-1-4 16,3-7-3-16,5-1-9 0,-5-3-42 16,2-1-35-16,4-1-36 15,1-15-65-15,-4 1-75 0,2 3-66 0</inkml:trace>
  <inkml:trace contextRef="#ctx0" brushRef="#br0" timeOffset="11072.65">21865 5241 520 0,'0'0'89'0,"0"0"-52"0,0 0 14 0,13-6-31 0,-8 6-16 15,-5 0-4-15,0 0-4 0,0 3 4 16,0 4 6-16,0 4 21 0,0 6 32 16,0 1 20-16,-8 8-7 0,3 3-16 15,-3 6-14-15,3 7-10 0,-3 8-8 16,8 2-2-16,-5-5 2 0,5-4 6 15,5-6 6-15,-5-7 3 0,3-7-2 16,2-7-7-16,0 0 0 0,3 2-1 16,5-3 4-16,0 3 2 0,2-7-3 15,1-6 1-15,2-5-1 16,-2-2-8-16,4-8-9 0,-2-3-7 16,-5-6-5-16,-2-2 1 0,-1-3-4 15,-7-5-1-15,-1-2-2 0,-2 5-3 16,-2 2 2-16,-6 7-3 0,0 2-4 15,-8 7-4-15,-4 3-27 0,-1 4-6 16,-2 1-12-16,-3 1 8 0,0 7-34 16,3-1-42-16,0 7-66 0,2-3-73 15,8-3-72-15</inkml:trace>
  <inkml:trace contextRef="#ctx0" brushRef="#br0" timeOffset="11447.55">22271 5256 603 0,'0'0'99'0,"0"0"52"0,0 0-46 15,20-41-67-15,-12 32-3 0,-8 4-21 16,5 2 2-16,-5 1-10 0,3 2-6 16,-3 3 1-16,0 2-1 0,0 5 12 15,0 7 7-15,-3 0 0 0,-2 8 11 16,5 3 11-16,-8 11-3 0,3 9-13 15,0 8-6-15,-3 3-10 0,6-5 1 16,-4-6-2-16,1-8-5 0,5 0 0 16,0-1-2-16,0-5-1 0,0-3-1 15,0-9-31-15,0-6-52 0,3-3-34 16,12-3-89-16,-7-6-89 0,5-2-165 0</inkml:trace>
  <inkml:trace contextRef="#ctx0" brushRef="#br0" timeOffset="11681.94">22524 5505 750 0,'0'0'139'0,"0"0"-46"16,0 0-48-16,0 0-24 0,0 0 0 15,-5 51-11-15,2-29 0 0,3 1 3 16,-5 2 7-16,2 2 9 15,-2-3-7-15,5 2-4 0,-5-1-11 16,5-3-3-16,-3-2-4 0,3-3-17 16,0-4-67-16,0-5-71 0,0-7-79 15,0-2-154-15</inkml:trace>
  <inkml:trace contextRef="#ctx0" brushRef="#br0" timeOffset="11822.56">22687 5363 889 0,'0'0'94'16,"0"0"-7"-16,0 0-56 0,0 0-31 15,0 0-80-15,0 0-101 0,0 0 16 16,0 0-82-16,0-13 19 0</inkml:trace>
  <inkml:trace contextRef="#ctx0" brushRef="#br0" timeOffset="12174.51">22966 5394 376 0,'0'0'70'0,"0"0"-30"0,0 0 20 15,0 0-59-15,0 0 3 0,0 0 5 16,-44-17 10-16,26 20 10 0,-3 5-1 16,-5 5 3-16,0 2 3 0,-2 5 1 15,2 2 12-15,3 4 16 0,2-3 9 16,3-1 17-16,10-1-9 0,-5-3-14 0,13-3-16 0,0 0-13 16,0-3-9-16,3-5-5 15,7-1-4-15,-2-2-4 0,5-2-6 16,8-2-3-16,-1-4 1 0,-2 0-3 15,6-2-4-15,2 3 0 0,-3-5-2 16,8 4-30-16,-8 0-63 0,16 0-72 16,-6 2-95-16,-4 0-45 0</inkml:trace>
  <inkml:trace contextRef="#ctx0" brushRef="#br0" timeOffset="12784.97">24097 5112 456 0,'0'0'93'0,"0"0"-25"0,0 0 52 0,21-22-35 16,-16 18-35-16,-5-1-14 0,3 3 10 15,-3 2 7-15,0 0-40 0,-3 8-12 16,3 4 12-16,-13 14 51 0,0 13 23 16,-12 23-21-16,-4 12-27 15,-4 8-10-15,4-1-10 0,-4-5-3 16,4 5-1-16,-10-1 10 0,3 1-9 16,-3-3 3-16,3-7-8 0,-5-4-3 15,7-8-1-15,1-5-5 0,7-6 0 16,3-6-4-16,2-12 2 0,8-7-13 15,3-11-41-15,7-2-76 0,-5-6-163 16,6-4-118-16</inkml:trace>
  <inkml:trace contextRef="#ctx0" brushRef="#br0" timeOffset="13129.64">24490 5593 695 0,'0'0'117'0,"0"0"-42"0,0 0 18 0,0 0-56 16,0 0-27-16,21 15-7 16,-21 0 17-16,0 6 25 0,-5 10-3 15,-3 13 8 1,-5 14 2-16,-5 7-17 0,2-2-13 0,4-7-13 0,-1-6-2 16,5-4-5-16,0 0-2 0,0-3-2 15,-2-2-28-15,0-5-67 0,-1-6-46 16,4-9-87-16,4-10-41 0,-2-5-119 0</inkml:trace>
  <inkml:trace contextRef="#ctx0" brushRef="#br0" timeOffset="13520.45">24485 5677 675 0,'0'0'108'0,"0"0"-22"0,28-41 32 16,-15 25-62-16,3-1-15 0,-3 1-19 15,5 0 2-15,-5 2-17 0,2-1 7 16,-2 4 8-16,0 1 7 0,-3 4 3 16,9-1-9-16,-7 3-9 0,1 0-2 15,3 4-5-15,-3 0 0 0,-5 7 0 16,5 0-2-16,-6 4-1 0,1 1 0 15,-3 3 2-15,-5 4 3 16,0 2 7-16,-8 1-7 0,-10 5-5 16,3-3-2-16,-6-2 2 0,-7-1-1 15,2 0-3-15,-8-1-4 0,6-3-33 16,2-3-40-16,-2-3-53 0,-1-3-47 16,11-5-53-16,3-3-84 0</inkml:trace>
  <inkml:trace contextRef="#ctx0" brushRef="#br0" timeOffset="13958.49">24886 5605 521 0,'0'0'163'0,"0"0"-111"16,0 0 60-16,0 0-44 0,0 0-32 15,0 0-24-15,33-21-7 0,-25 19 6 16,-8 1 4-16,0 1 24 16,2 0 10-16,-2 0-22 0,6 0-8 15,-6 0-8-15,2 6-3 0,3 0-1 16,1 6-2-16,-4 3-2 0,3 0 0 15,3 4 2 1,-3 2 4-16,3 0 4 0,0 0 2 0,-1 1-4 0,4-2 4 16,-3-2-1-16,-6-2 1 0,8 1-1 15,-2-6 3-15,-3-3 3 0,3-4-3 16,0-1 4-16,-3-1 8 0,3-2 4 16,0-2-1-16,-1-2-5 0,1-5 1 15,2-4-1-15,-2-6-10 0,0-6-8 16,-3-2-2-16,3-3-2 0,-3 5 0 15,3 5 1-15,-3 1-5 0,3 5 0 32,-6 3 0-32,3 3-1 0,-2-1-3 0,2 5-1 0,0-3-22 0,-2 2-22 15,5 2-27-15,-3 3-44 0,0 0-47 16,3 2-56-16,-3 2-53 0,-2-2-104 16</inkml:trace>
  <inkml:trace contextRef="#ctx0" brushRef="#br0" timeOffset="14450.75">25441 5286 787 0,'0'0'21'0,"0"0"54"0,31-34 60 0,-18 22-81 15,-5 2-35-15,-6 2-12 0,4 1-3 16,-1 4-3-16,-5 2 0 0,0 1-1 16,0 2-6-16,0 6-3 0,0 3 9 15,0 2 1-15,-5 4 7 0,-3 1 4 16,3 8-2-16,-3-3-1 0,3 6-4 15,-3 1-2-15,3-2 0 0,-3 3 2 16,5 0 4-16,-4 1 19 0,1-1 5 16,1-1 3-16,-2-1-1 0,1-3-8 15,4 2-1-15,-3-5-2 0,2 3-7 16,3-3-1-16,0-3-5 0,0-3-2 16,0-1-2-16,3-4 1 0,2-1 0 15,3-2 1-15,-3-3 0 0,5-2-3 16,3-2 0-16,0-1-1 0,5-1-3 15,3 0 1-15,-1 0-2 0,1-1-1 16,0-4 0-16,-1-1-3 0,1-2-15 16,0 2-15-16,-1-3-21 15,-2-1-20-15,-2-2-38 0,-3-4-36 16,-5-6-80-16,-8 2-7 0,0 3-74 16</inkml:trace>
  <inkml:trace contextRef="#ctx0" brushRef="#br0" timeOffset="14638.25">25495 5573 474 0,'0'0'151'0,"0"0"9"0,0 0 23 16,0 0-62-16,0 0-34 0,0 0-28 15,31-7-23-15,-20 8-7 0,7-1-12 16,-3 0-7-16,6-1-3 0,2 0-5 16,0-1-2-16,6 0-1 15,-3 2-35-15,2 0-51 0,3 0-72 16,5 0-100-16,-2 0-43 0,-6 0-105 15</inkml:trace>
  <inkml:trace contextRef="#ctx0" brushRef="#br0" timeOffset="14763.26">25929 5663 714 0,'0'0'120'0,"0"0"-22"0,0 0 79 16,0 0-101-16,0 0-55 0,0 0-15 15,0 0-6-15,0 0-51 0,-28 21-97 16,28-21-62-16,0-2-42 0,3-5-271 15</inkml:trace>
  <inkml:trace contextRef="#ctx0" brushRef="#br0" timeOffset="15216.56">26115 5024 741 0,'0'0'67'0,"0"0"38"0,0 0-11 16,0 0-59-16,44 12-16 0,-33-1 0 16,7 1-1-16,-3 6-11 0,6 3-3 15,0 6 1-15,5 9 2 0,2 9 23 16,6 14 5-16,-1 1-13 0,-4-3-11 16,-9 1 3-16,-2-9-5 15,-10 2 3-15,-8 2 7 0,0 0 4 16,-8-1-4-16,-10 0 1 0,3-5-5 15,-11-2-8-15,3-3-5 0,-8-5-1 16,7-8 0-16,-1-5 3 0,4-8-2 16,5-4 1-16,-4 2-1 0,-6-1 1 15,-3 1-3-15,4-4 0 0,4-2-1 16,0-4-45-16,3 2-63 0,10-5-71 16,1-1-84-16,7 0-31 0</inkml:trace>
  <inkml:trace contextRef="#ctx0" brushRef="#br0" timeOffset="16265.05">27196 5852 473 0,'0'0'109'0,"0"0"-39"0,0 0 18 0,0 0-51 0,25 2-26 16,-25-2-5-16,3 0-2 0,-3 0-4 15,0 0-3-15,-3 0 3 0,-2-1 11 16,5-1 5-16,-8-3 25 0,3 3-2 16,5-1-9-16,-5-3-8 0,3 3-4 15,2-5-11-15,0 3-7 0,0-2 0 16,0-1-12-16,0 4-7 0,7-2 18 16,-7 3 1-16,5 3 0 0,3-1 2 15,-3 0 1-15,-2 1 4 0,2 0-2 16,3 0-3-16,-3 0 1 0,-2 0-3 15,2 2 0-15,-3 1-3 0,-2 5 1 16,0 0-2-16,0 0 4 0,0 4 18 16,-2-1 6-16,-3 1-9 0,2 1-10 15,-2-2-1-15,0 0-2 16,2 1-2-16,-2-5 2 0,2 2-1 16,-2-4 0-16,5 1 1 0,-5-4-2 15,2-1 1-15,3-1 3 0,-5 0 16 16,5-3 10-16,0-1-10 0,-5-3-10 15,5-2-4-15,0 0-2 0,0-2-4 16,0 1 0-16,5 0 0 0,0 0 0 16,3 3-3-16,-3-1 3 0,3 1-4 15,0 4 4-15,-3 2 5 0,-2-1-2 16,2 0 2-16,-3 2 5 0,-2 0-4 16,0 0-4-16,0 0-2 0,0 3-2 15,-2-1 2-15,-3 2 0 16,2 2 0-16,-2-3 1 0,-3 4-1 15,0-5 5-15,-2 1 2 0,2 0 5 16,1-2 6-16,1 1 2 0,4-2 1 16,2 0 2-16,0 0 14 0,0 0-4 15,0-2-7-15,0 0-5 0,0-2-2 16,8 2-4-16,-6-1-3 16,3-2 2-16,3 2 4 0,2-1-3 0,1 1-2 15,7 1 1-15,-5 2 3 0,7 0 3 16,-7 2-5-16,8 5-4 0,-6 1-8 15,-2 1-3-15,0 4 1 16,3 1-1-16,-3 3 1 0,-8 1-1 16,3 3 0-16,-1 2 3 0,-7 0 8 15,0 0 7-15,0 1 0 0,-5 1-4 16,-2-2-7-16,4-1-4 0,-10 0 1 16,5-3-3-16,-5 0-1 0,0-4-1 15,0 1-12-15,1-3-23 0,-1 0-21 16,2 0-20-16,-7 1-14 0,5-1-34 15,-7 2-58-15,4-1-99 0,3-8-135 0</inkml:trace>
  <inkml:trace contextRef="#ctx0" brushRef="#br0" timeOffset="19514.02">13873 7420 336 0,'0'0'75'0,"0"0"-5"0,0 0 23 15,0 0-7-15,0 0-29 0,18-11-12 16,-15 8-4-16,-1 1 4 0,-2-2-9 16,0 3 7-16,0-2 14 0,0 1 1 15,0 0-5-15,-2 0-10 0,-1 2-10 16,0-1 0-16,1 0 2 0,2 1-11 15,-5 0-8-15,2-2-9 16,1 2-3-16,-4 0-1 0,1 0-2 16,0 0 1-16,-3 2 2 0,1 2 1 15,-1 3 2-15,-5-2 1 0,0 1 0 16,-3 4 0-16,-2 1-2 0,-5 0 0 16,0 6-3-16,-6-2-2 0,-7 6 1 15,-3 4-1-15,1-2-1 0,7 0 1 16,5-4-2-16,5-2 2 0,1 2 0 15,-1 3-1-15,3-1-1 0,5-2 1 16,5-1 0-16,6-2 3 0,2 0 7 16,2-3 6-16,8-3 17 0,3 1 10 15,3-5 1-15,5-1-4 0,-1-1-9 16,3-2-7-16,3-2-4 16,3 0-2-16,-3-3-13 0,2-1 0 15,3 0-5-15,-3-1 0 0,3 1-11 16,0-3-31-16,0 3-39 0,0-2-36 15,0 1-47-15,11-4-84 0,-6 2-93 16,-8 0-175-16</inkml:trace>
  <inkml:trace contextRef="#ctx0" brushRef="#br0" timeOffset="20338.03">14356 7559 429 0,'0'0'92'0,"0"0"-25"0,0 0 23 0,0-14-27 16,3 10-3-16,-3-1 7 0,0-2-2 15,0 3-17-15,0 0 2 0,0 0-9 16,0 2-6-16,0 2 5 0,0-3-4 16,0 1-5-16,0 1-3 0,0 0 2 15,0-2-4-15,0 1-4 16,0-2-9-16,-3 0 1 0,3 0-2 16,0 1 2-16,0-1-2 0,-2 2 4 15,-1-2 1 1,3 0 0-16,-3 3 2 0,3-2-7 15,-2 0-4-15,-1-1-3 0,3 1-3 16,-2-3 2-16,-1 4-4 0,3-3 0 0,-3 2 0 0,3 0 1 16,-5 2 0-16,3 1-1 0,-3 0 2 15,-1 0-2-15,1 1 0 0,-3 4-4 16,-2 2 0-16,0 2 3 0,-3 2-2 16,-3 1 3-16,1 4-2 0,-1 0 2 15,1 3 0-15,-1 2 0 0,3 0-3 16,3 2-3-16,2 0-1 15,3-2 4-15,3-1-2 0,2-2 3 0,0-1 1 16,5-3 0-16,0-1 1 16,3-2 0-16,-1-2 2 0,4-4-2 15,-1-1 5-15,3-4 1 0,0-1 7 16,0-6 14-16,0-1-1 0,0-1-1 16,2-2-9-16,-2-5-5 15,-3 1 0-15,3-2-2 0,0-2-2 16,-2 1-2-16,-4 0-2 0,1 0-1 15,0 3-2-15,-3 1 0 0,3 6 0 16,-6 2 0-16,4-1-1 0,-4 5 1 16,1 0-1-16,-3 0-3 0,0 2-3 15,0 2-5-15,0 5 1 0,-3 1 6 16,1 5 4-16,-1 4 1 0,0 2 0 16,3 2 3-16,0 0-2 0,6-2 3 15,-1 2 4-15,0-3 8 0,3-1 2 16,2-2 1-16,0 0 7 0,1-4-5 15,2-4-3-15,0-1-4 16,-3-3-6-16,3-3 2 0,0 0-3 16,2-5-1-16,3-1-4 0,-2-3-2 15,2-1-8-15,3-3-29 0,-3-1-25 16,-3-2-25-16,3-2-33 0,-2-2-39 16,4-7-88-16,-7 5-77 0,0 3-100 15</inkml:trace>
  <inkml:trace contextRef="#ctx0" brushRef="#br0" timeOffset="20837.93">14726 7525 433 0,'0'0'141'0,"5"-3"-33"0,-3-2 11 16,4 0-39-16,-1-2-23 0,-3 1 18 15,3-3-14-15,-2 1-13 0,2 0-6 16,0-2 2-16,3 2 1 0,-3-1-2 16,3 0-6-16,0 1-7 0,0 0-12 15,-1 4-6-15,4-1-5 0,-1 3-7 16,0 0 0-16,-2 2 0 0,2 0 0 16,1 2-1-16,-3 5 0 0,2 3-1 15,0 5 1-15,-2 3 1 16,2 3 0-16,1 3 3 0,-1 1 6 15,-5 1 0-15,3 1-3 0,-3 0 1 16,-2-2 1-16,-3 1 2 0,0-3 1 16,0-2-2-16,-8-2-2 0,0-4-4 15,-2-1-2-15,-1-6 2 0,1-3 2 16,0-4 2-16,-1-1 1 0,4-1 0 16,-1-5 9-16,3-3 13 0,-3-3-3 15,5-3-8-15,1-2-5 0,2-1-1 16,0-2 1-16,5 1 4 0,3-1 2 15,5 3-2-15,2-1-1 0,3 0 0 16,6 2-6-16,1 0-3 0,4 1-1 16,-3-1-3-16,2 5-3 0,-2-2 0 15,-5 4-2-15,-1 0-3 0,1 0-34 16,-6 4-41-16,1-1-34 0,-3 0-43 16,5-1-50-16,-3 0-161 0,-2 1-146 15</inkml:trace>
  <inkml:trace contextRef="#ctx0" brushRef="#br0" timeOffset="21494.31">16067 7200 579 0,'0'0'117'0,"0"0"-28"0,7-19 39 0,1 12-48 0,-3 0-54 16,1 0-10-16,1 3 3 0,-2 1 3 15,-2 2 0-15,2 1-9 0,-2 2-8 16,2 7 2-16,-5 3 10 0,3 7 11 15,-3 2 3-15,-3 12 2 16,-2 9-4-16,-3 5-3 0,0 6-7 16,3-3 1-16,-3-6 2 0,3-4-3 15,-3-4-1-15,1-2 3 0,-1-7 7 16,3-3-2-16,0-6-4 0,2-2-2 16,-2 0 2-16,5 3-1 0,-3-1-6 15,3-4 0-15,0-6-5 0,0-2 0 16,5-2-5-16,3-1 6 0,0-3 3 15,5 0 6-15,0 0-3 0,2-1-4 16,6-5-6-16,-6 2-3 0,6 0-4 16,2-2 2-16,-2 0 0 0,0 1-2 15,2-3-3-15,0 1-18 0,0-1-23 16,-2 0-20-16,0-2-19 0,-3 1-21 16,-8 2-20-16,3-2-56 0,-10-3-67 15,-3 3-10-15,-3-1-169 0</inkml:trace>
  <inkml:trace contextRef="#ctx0" brushRef="#br0" timeOffset="21681.7">16000 7556 712 0,'0'0'145'0,"0"0"-83"0,0 0 60 15,0 0-7-15,0 0-42 16,46-15 0-16,-23 7-15 0,1-3-11 15,4 1-27-15,-2-1-14 0,2 0-3 16,-2-1-3-16,2 1-2 0,1-2-35 16,-1 2-44-16,3 0-40 0,3 0-99 15,10-3-47-15,-8 3 2 0,-5 1-97 16</inkml:trace>
  <inkml:trace contextRef="#ctx0" brushRef="#br0" timeOffset="21978.68">16542 7474 359 0,'0'0'153'0,"0"0"-59"0,0 0 44 15,0 0-27-15,0 0-30 0,0 0-5 16,0 0-8-16,0 0-6 0,39-20-5 15,-29 19-11-15,3 1-12 0,0 1-10 16,3 4-7-16,-4-1-6 0,4 3-4 16,-1 3-3-16,4 4 0 0,-1-1-2 15,2 5-2-15,1 0 0 16,2-1 0-16,1 1-1 0,-4 2-10 16,1-1-21-16,-6 0-30 0,3-2-42 15,1 8-81-15,-7-7-67 0,-1-2-138 0</inkml:trace>
  <inkml:trace contextRef="#ctx0" brushRef="#br0" timeOffset="22275.77">16968 7512 480 0,'0'0'81'0,"0"0"11"16,0 0 55-16,24-39-27 0,-22 30-44 15,-2 3 2-15,3 1-5 0,-3 1-12 16,0 3-17-16,-3 1-27 0,1 3-9 16,-3 4-5-16,-1 8 12 0,-4 5-5 15,-5 12 14-15,-4 13 5 0,-6 13-5 16,-4 5-2-16,3-4-11 0,3-4-5 16,0-7-5-16,2 2 0 0,3-6-1 15,0 2-6-15,3-4-25 0,-1-4-22 16,3-8-30-16,5-9-40 0,1-4-92 15,4-9-55-15,3-1-179 0</inkml:trace>
  <inkml:trace contextRef="#ctx0" brushRef="#br0" timeOffset="22635.26">17271 7538 621 0,'0'0'108'0,"0"0"-45"0,0 0 36 15,0 0-53-15,0 0-41 0,0 0-4 16,20-13-1-16,-20 18 0 0,0 3 7 16,0 3 37-16,0 6 24 0,0 2 13 15,-5 5-14-15,0 11-15 0,-3 10-21 16,3 6-18-16,-5 4-5 0,2-7-8 16,-2-2 0-16,5-9-1 0,-1-5-24 15,1-6-17-15,0 2-21 16,3-5-27-16,-4-2-55 0,-1 1-45 15,1-12-67-15,4-3-238 0</inkml:trace>
  <inkml:trace contextRef="#ctx0" brushRef="#br0" timeOffset="22994.64">17248 7556 478 0,'0'0'102'16,"0"0"3"-16,0 0 28 0,23-45-50 15,-13 30-35-15,0 3 7 0,3-2-21 16,0 1-7-16,3-1-4 0,2-1 2 16,-3 4 0-16,1 0 7 0,2 1 0 15,-8 4-3-15,3 2-6 0,0 3-4 16,0-1 1-16,-3 2 3 0,1 0-7 15,-3 2-7-15,-3 2-6 0,0 4-3 16,0 4-4-16,-5 0 0 0,0 3-4 16,-5 2 8-16,-3-2 1 0,-5 1 2 15,0 1 1-15,-7-2-2 16,-1 1 2-16,-2 0-4 0,2-4-15 16,0 0-38-16,3-1-32 0,0-6-69 15,0-4-52-15,5-1-24 0,3-1-214 16</inkml:trace>
  <inkml:trace contextRef="#ctx0" brushRef="#br0" timeOffset="23464.24">17653 7516 328 0,'0'0'204'0,"0"0"-111"0,0 0 3 16,0 0-29-16,42-12-44 0,-30 7 0 16,1-1 4-16,0-3 5 15,3 2 5-15,-1-2 18 0,3 0-9 16,0-2-6-16,1 1-7 0,1-3-10 16,-2 1-6-16,0-2 4 0,-2 1 5 15,-1-4 13-15,-4 0-11 0,-3-1-14 16,-6 1-4-16,-2 1-10 0,0 2-8 15,-8 4-5-15,-5 2 7 0,-2 3-3 16,-8 5 6-16,-1 6 3 0,-4 7 1 16,-3 6 6-16,3 3 0 0,2 4-2 15,2 4 1-15,1 1 7 0,5 1 12 16,3-1 31-16,4-2 9 0,6-3-22 16,5-1-19-16,3-2-9 0,4-6-7 15,4-2 0-15,7-4-1 0,-3-4-2 16,11-4 2-16,-3-3-3 0,6 0-2 15,2-7-2-15,5 0-17 0,8-1-49 16,10-4-59-16,3 1-56 0,-16 3-116 16,-7 1-69-16</inkml:trace>
  <inkml:trace contextRef="#ctx0" brushRef="#br0" timeOffset="24154.8">19426 7038 247 0,'0'0'57'0,"2"0"-22"0,1 0 54 0,0 0-11 16,2-3-25-16,0 0 4 0,0 0 13 16,-2 1 5-16,2-1 15 0,-3-1-14 15,4 4 0-15,-6-1-6 16,2 0-12-16,-2 1-13 0,0 0-8 16,0 0-14-16,0 0-9 0,0 0-8 15,-2 0-4-15,-4 2 1 0,-1 5 1 16,-1 3 5-16,-10 3 4 0,0 6 3 15,-8 10 2-15,-13 13-2 0,-2 16 1 16,-6 8-2-16,6 3 2 0,5-2-3 16,7-5 2-16,6-4-1 0,10-1 20 15,3-3 10-15,5-3 1 0,5-4-4 16,7-6-8-16,9-3-12 16,2-10-8-16,-5-6-8 0,2-7 1 15,-2-4-4-15,8 0 1 0,0-2-3 0,4 1-1 16,1-6-1-16,0-1-21 0,0 0-43 15,0-3-35-15,0 0-30 0,5-6-53 16,-5 2-137-16,-8-4-121 0</inkml:trace>
  <inkml:trace contextRef="#ctx0" brushRef="#br0" timeOffset="25452.06">20537 7566 220 0,'0'0'199'0,"5"-3"-67"0,-5 2-40 0,0-3 2 16,5 2-28-16,-5-2-15 0,3 0-3 15,-1-1 7-15,1-2-2 16,-3 0-2-16,3 0 7 0,-3 0-5 16,2 0-6-16,-2-2-8 0,0 0-4 15,0 1-6-15,0-1-5 0,-5-1-10 16,0 1-5-16,-3-1-6 0,-5 1-3 16,-2 2-2-16,-4 2-4 15,-4 4 3-15,-3 1-2 0,-5 6 2 0,3 4-3 16,-3 6-5-16,3 4 5 0,2 5-1 15,5 3 1-15,3 1 2 0,2-1-2 16,11-1 0-16,0 0-1 0,5-4 2 16,10-4 3-16,1-3 2 0,9-2 1 15,4-4 1-15,-1-5 3 16,8-5 11-16,-3-3 3 0,3-6 2 16,6-9-1-16,-6 2 3 0,2-6 6 15,-2-5 18-15,-2-6-9 0,-1-17-7 16,0-17-8-16,-2-9-11 0,-8-4-3 15,-7 5-6-15,-4 15-2 0,-1 12-1 16,-6 13-2-16,0 12 2 0,-3 11-3 16,0 1 0-16,1 1-19 0,-6 0-29 15,0 1-26-15,3 4-21 0,0 3-35 16,2 5-63-16,3 13-61 0,0 0-21 16,3 0-86-16</inkml:trace>
  <inkml:trace contextRef="#ctx0" brushRef="#br0" timeOffset="25858.32">20999 7562 554 0,'0'0'135'0,"0"0"-23"0,0 0-7 0,0 0-33 16,6-19-25-16,-6 9-2 0,0-1 12 15,-6 0-16-15,6 0-10 16,-2 1-2-16,2 3-11 0,-5 2-7 16,-1 1-11-16,-1 4-6 0,2 0 0 15,-6 1 6-15,-2 8 6 0,-2 3-6 16,2 7-1-16,0-1 1 0,0 3 0 16,8 0 0-16,2 0 0 0,3-1-2 15,0-3 2-15,8 1 2 0,2-6 1 16,6-2-1-16,-1-4-1 0,9-6 7 15,-1 0 17-15,-2-7 6 0,2-4-3 16,-3-3-8-16,-1-3-6 0,-4-1 1 16,-5-3-5-16,-2-1-5 0,-3-4-5 15,-5-2-4-15,-5-1-26 16,-8 4-25-16,0 5-13 0,-2 6-16 16,-6 5-43-16,-2 4-64 0,-11 5-20 15,8 0-80-15</inkml:trace>
  <inkml:trace contextRef="#ctx0" brushRef="#br0" timeOffset="26750.36">21222 7490 433 0,'0'0'152'0,"0"0"-99"0,0 0 9 0,41-37-30 0,-28 25-25 15,2 2-6-15,-2-1 1 0,-5 0 14 16,0 4-5-16,0 4 11 0,-3 3-17 15,2 0-5-15,-1 5 0 0,-1 3-2 16,-3 5 1-16,4 3 1 0,-6 3 5 16,2 2 9-16,-2 2 4 0,0-2-6 15,0 2-7-15,0-2-4 0,-2-2 1 16,2-3-2-16,-6-1-2 0,4-6 2 16,2-1-1-16,-5-4-10 0,5-2-19 15,0-2 22-15,0 0 8 0,0 0 6 16,0-2 2-16,0-2-1 0,0-2 9 15,0-1-1-15,5 0 3 0,-3 0 4 16,1-3 3-16,2 1-12 0,0 0-6 16,0-2-4-16,3 1-3 0,0-1 1 15,0-1-1-15,2-1-1 16,0 0 1-16,3 1-1 0,0-1 0 16,0 2 2-16,0 3-1 0,0-2 2 15,2 2 7-15,-2 0 13 0,-2 0 5 16,2 3 5-16,-3-1-2 0,-2 4-4 15,-1-2-5-15,-1 1 1 0,1 1-6 16,-1 1-8-16,-4 0-3 0,3 1-5 16,-2 0 0-16,-1 1 0 0,1 2-4 15,-3 4 2-15,3 1 1 0,-1 2-1 16,-2 1 2-16,0 2 1 0,0-1-1 16,0 2 4-16,0-1 1 0,-2 1 5 15,-1-4 6-15,3 1 3 0,-3-2 3 16,3-5-2-16,-2 1 2 0,2-3-5 15,0-2-2-15,0 0 13 16,2 0 13-16,1-2 5 0,2-3-5 16,3 1-9-16,-3-5-9 0,3-5-8 15,2 1-6-15,3-3-4 0,0-3-4 16,5-1 0-16,-2 2 0 0,2-2-1 16,2 0 0-16,-1 2 0 0,1-1 0 15,-2 2-1-15,0 2 1 0,-2 3-3 16,-1 1-1-16,-4 6 1 0,-4 2 0 15,-4 3 0-15,0 1-9 0,-3 6 1 16,0 7 3-16,-3 4 5 0,0 3 1 16,-4 5 2-16,-1 0 3 0,5 4-2 15,1-2 1-15,-6-1-2 0,5-1 0 16,1-1-1-16,2-1-11 16,-3-3-29-16,1 0-36 0,2-4-46 15,0-3-65-15,2-5-92 0,1-3-56 0</inkml:trace>
  <inkml:trace contextRef="#ctx0" brushRef="#br0" timeOffset="27141.09">22041 7506 232 0,'7'-3'296'0,"-1"-4"-209"0,1 4 13 0,6-4-28 0,-5 3-35 0,5 0-23 16,0 0-1-16,0 0-1 0,0-2-4 16,2 2 2-16,-2-2-1 0,3 1-2 15,2-2 4-15,-3 1 5 0,3-2 3 16,-2 0 5-16,-1-1-2 0,-2-1-2 16,-2 2-2-16,-4-1-4 0,1 0 4 15,-5 1 16-15,-1-1-12 0,-2 3-22 16,-5-1-8-16,-8 0-8 0,-2 5 16 15,-3 2 3-15,-6 1 1 16,1 7 1-16,0 5 9 0,-3 7 14 16,3 1 11-16,2 2-2 0,3 2 5 15,5 1-4-15,5 0 0 0,3-4-2 16,3 0 0-16,2-5 2 0,2 0-15 16,3-5-8-16,3-3-9 0,0-3-2 15,5-2-3-15,0-4-1 0,5 0-31 16,0-2-57-16,0 0-37 0,5-2-28 15,8-2-54-15,-5 1-12 0,-3-3-112 16</inkml:trace>
  <inkml:trace contextRef="#ctx0" brushRef="#br0" timeOffset="27609.75">22570 7345 569 0,'0'0'109'0,"0"0"-9"0,0 0-22 0,24-34-43 0,-17 26-26 16,-4 0-4-16,0 3-3 15,-3-2-2-15,-3 4-7 0,-2 0-5 16,0 3 11-16,-3 0 1 0,-5 3 4 15,0 3 3-15,-2 2 5 0,-1 2 4 16,-2 2-4-16,2 1 6 0,4 0 5 16,-1 2-8-16,-3-3 4 0,6 2-1 15,2-2 6-15,3 0-8 0,2 1-11 16,3-3-3-16,0 0 6 0,5 1 7 16,3-3-1-16,5 0-3 0,3-2-3 15,4-1 1-15,1 1-4 0,5 0-2 16,-6 0-2-16,1 1-1 0,-5 0 2 15,2-1-2-15,-11 3 2 0,-1-3-3 16,-4 2 2-16,-2 1 0 0,-5 0 11 16,-5 1 21-16,-3 0-15 0,0-3-6 15,-3 0-7-15,-2 0-5 0,3-1 0 16,-6-1-6-16,-2-3-22 0,0-1-40 16,-3 2-51-16,-5-3-43 0,5 0-41 15,3 0-123-15</inkml:trace>
  <inkml:trace contextRef="#ctx0" brushRef="#br0" timeOffset="28062.89">22893 6925 569 0,'0'0'77'0,"0"0"-23"0,0 0 25 0,0 0-46 15,13-1-25-15,-13 6-8 16,-2 8-1-16,-3 2-6 0,-3 6 6 15,-5 10 1-15,-3 10 27 0,-2 7 28 16,3 3 15-16,2-2-1 0,0-7-7 16,5-6-6-16,0-1-2 0,3-7-8 15,5-2-11-15,-5-7-1 0,2-3 1 16,1 4-2-16,2 1-4 0,0 0-4 16,-3-2-3-16,8-5-6 0,3-3 1 15,0-2-4-15,5-2-6 0,0-4-3 16,2 0 1-16,6-3-5 0,-3 0 0 15,5-3-9-15,3 0-35 16,-5-4-27-16,5 0-34 0,-3 0-41 16,-2 0-53-16,-1-9 17 0,-7 2-34 15,-5 3-156-15</inkml:trace>
  <inkml:trace contextRef="#ctx0" brushRef="#br0" timeOffset="28234.93">22798 7352 830 0,'0'0'66'0,"0"0"-22"16,0 0 64-16,0 0-24 0,0 0-30 16,0 0-30-16,39-4-15 0,-27-1-4 15,4-1-3-15,-3-2-2 0,2 2-20 16,3-2-69-16,-2-1-32 0,5 2-42 16,7-2-11-16,-5 1-55 0,-2-1-54 15</inkml:trace>
  <inkml:trace contextRef="#ctx0" brushRef="#br0" timeOffset="28375.46">23126 7302 561 0,'0'0'150'0,"0"0"17"0,-10 53-5 0,-1-27-63 15,1 0-42-15,0 2-23 0,-1-2-5 16,1-2-9-16,2-1-11 0,0-1-7 16,3-3-2-16,3-1-4 0,-4-4-48 15,6-4-45-15,0-3-57 0,6-7-45 16,1-7-40-16,-1 0-300 15</inkml:trace>
  <inkml:trace contextRef="#ctx0" brushRef="#br0" timeOffset="28517.6">23258 7196 758 0,'0'0'31'15,"0"0"10"-15,0 0-29 0,0 0-12 16,0 0-146-16,-3-34-296 0</inkml:trace>
  <inkml:trace contextRef="#ctx0" brushRef="#br0" timeOffset="28861.72">23573 7202 507 0,'0'0'53'0,"0"0"2"15,0 0-53-15,0 0-2 0,-16-34 0 16,3 31-1-16,-5 2-1 0,3 2 4 16,-14 7-2-16,4 2 4 0,-9 9 8 15,-7 8 15-15,2-1 17 0,5 0 3 16,11-3 13-16,10-3 22 15,-5 2 1-15,3 1 4 0,7 0-13 16,0-3-13-16,8-4-10 0,0-1-14 16,8-1-7-16,0-6-7 0,5 0-6 15,2-3-6-15,6-2 1 0,-1-2-5 16,6-1-3-16,0-2-3 0,2-3-1 16,1 0-5-16,-1-1-51 0,-2-1-74 15,15-6-75-15,-7 1-60 0,-3 0-50 0</inkml:trace>
  <inkml:trace contextRef="#ctx0" brushRef="#br0" timeOffset="29498.2">24777 6840 737 0,'0'0'44'0,"0"0"31"0,0 0-1 0,0 0-42 0,0 0-28 15,0 0-1-15,13 27 13 0,-18-4 17 16,-13 18 21-16,-6 18 30 0,-17 23-8 16,-5 8-8-16,-6 0-13 0,3-6-15 15,2-9-2-15,3 2-9 0,-2-3-8 16,5-5 0-16,-1-6-15 0,1-3-6 16,7-9 0-16,1-6-5 0,7-5-21 15,5-13-38-15,8-6-59 0,3-7-56 16,5-5-211-16,5-4-96 0</inkml:trace>
  <inkml:trace contextRef="#ctx0" brushRef="#br0" timeOffset="30181.71">25588 7290 495 0,'0'0'59'0,"0"0"26"0,0 0-1 0,0 0-26 15,0 0-9-15,34 0 10 0,-26 0 3 16,-3-3 0-16,3 1 4 16,-1-1-6-16,-1-2-14 0,1 1 1 15,-4-3-2-15,-1 0 0 0,1-2-4 16,-3-1-13-16,0-1-7 0,0-1-6 15,0-3-6-15,0 2-1 0,-5-3-3 16,2-2-5-16,3-2 1 0,-5 1-1 16,3-2 1-16,2 0 0 0,-6 2-1 15,1 2-1-15,3 1-4 0,-6 4-1 16,3 1 3-16,-3 6 3 0,-2 0 2 16,-1 3-2-16,-2 2-1 0,0 1 1 15,1 3 0-15,-4 2 1 0,-2 2-1 16,2 2 0-16,-2 1-1 0,3 3 1 15,-3 4 4-15,2 2-4 0,1 2 0 16,2 4-1-16,0 3 1 16,-3 10 3-16,3 10-3 0,1 13 2 15,-1 6-1-15,0-1 0 0,5-2 1 16,3-4 1-16,2 0 5 0,-7 0 1 16,2-4 3-16,0 0 2 0,1-4-10 15,-1-1-3-15,3-3 1 16,-3-3-2-16,0-2 0 0,3-4-1 15,5-5-4-15,0-11-19 0,0-5-20 16,0-8-26-16,0-5-50 0,0-1-98 16,0-3-46-16,0-1 8 0,0-1-96 15</inkml:trace>
  <inkml:trace contextRef="#ctx0" brushRef="#br0" timeOffset="30369.71">25216 7686 1024 0,'0'0'56'0,"0"0"56"0,0 0-17 0,44-32-62 16,-15 23-12-16,-6 0-14 0,8-1-7 16,-8 1-6-16,8 0-50 0,-8-2-16 15,3 1-89-15,3 0-45 0,9-1 33 16,-4 2-56-16,0 1-168 0</inkml:trace>
  <inkml:trace contextRef="#ctx0" brushRef="#br0" timeOffset="30729">25821 7553 565 0,'0'0'121'0,"0"0"-10"15,0 0-11-15,0 0-62 0,0 0-3 16,0 0-15-16,0 0 21 0,0 0-8 15,0 0-4-15,0-38 3 0,-5 31-1 16,2 0-6-16,-5 0-9 0,-2-1 0 16,2 3-14-16,1-1 8 0,-1 5-9 15,-5 1-1-15,0 0-2 0,0 8 2 16,0 3 1-16,-2 4-1 0,7 6 2 16,-5 3-1-16,5 0 1 0,-2 3-2 15,10 0 4-15,0-1 8 0,2-3 1 16,6 0 5-16,5-5 8 0,3-3-5 15,4-4-2-15,1-2-3 0,5-8-7 16,-3-1-6-16,0-2-1 0,1-6 2 16,-4-2 1-16,1-1 4 0,-3-2-4 15,-10-5-3-15,0-2-2 0,-8-2-30 16,0-1-40-16,-8 1-23 0,0 2-48 16,-10 4-57-16,-5 4-2 0,-1 6-71 15,6 0 14-15</inkml:trace>
  <inkml:trace contextRef="#ctx0" brushRef="#br0" timeOffset="31199.46">26084 7552 503 0,'0'0'67'0,"0"0"21"0,24-42-2 0,-11 23-50 15,0 1-2-15,-1-1-1 0,1 2 35 16,-5 2-41-16,5 2 40 0,-5 3 12 16,0 1-22-16,-1 3-9 15,4 1-26-15,-9 1-16 0,6 2-6 16,-3 2 0-16,3 2-1 0,-3 7-5 15,-2 3 1-15,2 5 0 0,0 6 3 16,-2 4-1-16,2 9 3 0,-5 6-1 16,0 4 1-16,0-6 0 0,0-9-2 15,0-10-4-15,0-7-18 0,-5 3-13 16,2-2-4-16,-7-2 0 0,7-4-3 16,-5-3 4-16,-2-5 28 0,2-1 12 15,6-4 21-15,-3-3 77 0,5-3-11 16,0-3-30-16,0-4-17 0,5-3-13 15,5-2-16-15,3-3-8 0,5 0-3 16,-2 2-3-16,9-2 2 0,-1 0-1 16,7 2 2-16,-3 3-35 0,0-1-35 15,3 4-35-15,-7 1-38 16,9-2 1-16,-7 4-15 0,-5 4-154 0</inkml:trace>
  <inkml:trace contextRef="#ctx0" brushRef="#br0" timeOffset="31637.07">26617 7444 513 0,'0'0'11'15,"0"0"38"-15,0 0 50 0,0 0-39 16,0 0-27-16,0 0-5 0,15 24-8 16,-10-23 9-16,3-1-8 0,5 0 14 15,-5-2 14-15,5-2-2 0,0 2 11 16,2-3-8-16,3 1-13 0,-2-1-6 15,2 0-1-15,-3 1-8 0,3-3-10 16,-2 3-6-16,-3-3-3 0,0 2-2 16,-3-1 2-16,-5-2 1 0,0 1-4 15,-5 1-10-15,0 1-6 0,-5 0-3 16,-2-1 18-16,-1 1-5 0,-5 2 5 16,0 1 1-16,0 2 0 0,-2 2 1 15,-4 5 2-15,4 2-3 0,-6 4 2 16,1 4 1-16,-1 4-3 0,-5 1 0 15,5 5 10-15,3-1 3 16,3 1 2-16,2 0 12 0,10 0 11 16,-2-4 7-16,5-2 10 0,0 0-17 15,8-1-15-15,5-6-9 0,0-1-7 16,7-2-2-16,1-6-1 0,5 0-1 16,-3-4-3-16,8-1-9 0,-2 0-20 15,4-1-23-15,-4-3-32 0,4 0-52 16,14-10-63-16,-14 1-85 0,-2 0-173 15</inkml:trace>
  <inkml:trace contextRef="#ctx0" brushRef="#br0" timeOffset="31902.7">27242 7441 614 0,'0'0'115'0,"0"0"-40"0,0 0 48 0,0 0-79 0,10-19-12 0,-10 19-21 15,6 0-6-15,-6 3 1 0,0 3 4 16,-6 4 25-16,4 2 10 0,-6 3-14 16,3 1-3-16,-3 4-10 15,-5 1-11-15,5 2-4 0,-2 2 0 16,2 0 1-16,1 1-4 0,-1-1-10 15,3-2-18-15,2-2-39 0,3 0-67 16,0-2-58-16,3-5-79 0,2-5-151 0</inkml:trace>
  <inkml:trace contextRef="#ctx0" brushRef="#br0" timeOffset="32059.37">27358 7345 1010 0,'0'0'24'16,"0"0"21"-16,0 0-38 16,8-46-7-16,-3 32-128 0,-2 0-74 0,2 4 11 15,-2 1-202-15</inkml:trace>
  <inkml:trace contextRef="#ctx0" brushRef="#br0" timeOffset="33294.15">27712 7515 411 0,'0'0'90'0,"0"0"-4"0,0 0-2 16,0 0-39-16,0 0-12 0,0 0-11 16,0 0 7-16,0 0-4 0,29-4-5 15,-29 4 10-15,0 0 14 0,0 0 3 16,0-1 3-16,0-1 1 0,0-1-18 16,0 0-11-16,0-3-6 0,0 1-7 15,0-1-4-15,0 2 3 0,-5-2-2 16,5 1 1-16,0-1 0 15,0 1 2-15,0-2 5 0,0-2 5 16,0 2 4-16,5 1 6 0,-5-1-2 16,0 4-5-16,5-1 3 0,-5 1-3 15,0-1-3-15,3 1-2 0,-3 1 1 16,0-3-5-16,5 5-8 0,-5-3 1 16,0 1-4-16,0 2-1 0,0-2-1 15,0 2-1-15,0 0-2 0,-5-1 1 16,5 0 1-16,-3 1-3 0,3 0 2 15,-10 0 1-15,7 0 1 0,-5 0-1 16,-2 2 1-16,2 2-1 0,-5 0-1 16,0 3 2-16,3 1 0 15,-3 2-2-15,0-2 1 0,5 5 1 16,-2-2-2-16,7 0 0 0,-2 1 2 16,5-1-8-16,0 1 6 0,5-1-2 15,-2-1 4-15,7-1 1 0,3 0 3 16,-2-3-2-16,7 0 0 0,-3-2-1 15,3 0 1-15,3-4 2 0,-5 0-1 16,2 0 2-16,-3 0 3 0,3-3 8 16,-7 1-3-16,1 1-5 0,1-1-2 15,-7 0-4-15,1-1-1 0,1 0 1 16,-8 0-2-16,5 1 2 0,-5-1 3 16,0 1 8-16,0 2 0 0,0 0-13 15,0 3-1-15,0 5-6 0,0 4 7 16,-5 4 0-16,0 4 1 0,2 4-1 15,3 2 2-15,-5 2 1 0,3 3 0 16,2 0 1-16,-6 1-2 0,6-1-1 16,-5 0 0-16,3-4-1 0,-4 0 2 15,4-1-2-15,-3-4 0 0,0-5 0 16,2-2-2-16,-2-6-3 0,5-4-1 16,-3-3 3-16,-2-2 3 0,0-2 4 15,2-3 5-15,-2-4-3 0,-3-2-3 16,3-3 1-16,3-1 0 15,-4-4-2-15,6-4-1 0,0-4-1 16,0 2 0-16,8-6 0 0,5-7 0 16,5-3-3-16,-2 2 1 0,4 7 0 15,1 6 2-15,-8 8 0 0,8-3 2 16,-1 1-1-16,6 3-1 0,-10 4 5 16,4 4-1-16,1 0-1 0,-3 5-2 15,-2 1 0-15,2 1-1 0,-8 0 0 16,0 2-1-16,-2 0-1 0,0 4 0 15,-3 3-3-15,-5 3 1 0,3 1 2 16,-3 4 1-16,5 0 0 0,-5-2 0 16,0 3 1-16,0-2-1 0,0-3 0 15,-5-1 1-15,2-2 0 16,3-4 2-16,0-1 0 0,0-1 0 16,0-2 2-16,0 0 7 0,0-2 7 15,0-2-1-15,0-4-3 0,3 1-6 16,2-5-4-16,0-1 1 0,3-1-1 15,5-4-4-15,-3-2 3 0,3-2-2 16,5-2-2-16,3-4 1 0,-1 5 0 16,1-2 0-16,0 4 1 0,-1 5 3 15,-4 4-4-15,2 1 3 0,-3 6-2 16,-2 1-1-16,0 4-2 0,-5 0 1 16,5 7-2-16,-8 2 2 0,3 5 1 15,0 2-3-15,-3 3 1 16,-3 4 1-16,3 0 0 0,1 3 1 15,1-3-2-15,1 0-20 0,-3-2-21 16,6-2-26-16,-1-1-26 0,3-1-31 16,-5-3-51-16,5-1-56 0,-3-2-36 15,3-4-157-15</inkml:trace>
  <inkml:trace contextRef="#ctx0" brushRef="#br0" timeOffset="33763.37">28614 6918 652 0,'5'-1'40'0,"0"0"-6"0,3 1 60 16,5 1-35-16,-3 4-16 0,9 2 1 15,-4 7 15-15,6 6-5 0,-3 3-22 16,8 13 7-16,-3 14 0 0,3 13-4 15,-6 7-7-15,-4-1-6 0,-6-2-3 16,-7-3-2-16,2-2-1 0,-5 0 6 16,-5-1 12-16,-3-3 11 0,-7-3 7 15,-6-4-17-15,-2-5-10 0,-6-3-11 16,3-3-5-16,-2-5-3 0,7-8-3 16,1-7-3-16,4-7 0 15,-2-2-2-15,3 0-14 0,-4 0-20 16,4-1-26-16,-3-2-34 0,8-4-46 15,-1-3-107-15,9-1 21 0,2-3-86 16</inkml:trace>
  <inkml:trace contextRef="#ctx0" brushRef="#br0" timeOffset="34669.68">29511 7699 485 0,'0'0'67'0,"0"0"-24"0,0 0 39 0,0 0-57 15,26 5-16-15,-19-3 1 16,-4 1 5-16,2 0 6 0,0-1-1 0,-2 1 6 0,-3 1-11 15,0 0-2-15,0 1-6 0,0 0 2 16,0 0 1-16,-3-3-10 0,-7 2 2 16,7-4 7-16,-4 0 3 0,1 0 0 15,-1 0-2-15,1-5-5 0,1 0 1 16,3-2 6-16,2 0 16 0,0-1 5 16,0 0 0-16,0-2-9 0,7 2-5 15,-1-1-2-15,-4 0-3 0,9 0-11 16,-4 0-1-16,1 3 2 15,0 1 9-15,0 2 7 0,2 1-4 16,-2-1-3-16,-6 1-6 0,9 2-1 16,-11 0 3-16,2 0-2 0,3 2-3 15,-5 3-4-15,0 0 1 0,0 4 0 16,0 1 0-16,-5 1 5 0,3 1-1 16,-4-1-2-16,1 1-1 0,3-4-1 15,2 0-1-15,-6-2 0 0,4-1-2 16,-3-3-1-16,0-1 2 0,2-1 1 15,-2 0 5-15,-3-3 1 0,0-1-2 16,3-2 0-16,-3 1 0 0,3-1 0 16,3-2-1-16,-4 1 3 15,6-1 12-15,0 0 10 0,0-3 5 16,0 1-4-16,6 2-5 0,1 1 2 16,1 1-4-16,0 2-7 0,5 0-2 15,-5 1-2-15,4 1-8 0,7 2-1 16,-6 0-2-16,2 0 1 0,-2 3-1 15,0 4 1-15,-3 1-1 0,1 3 3 16,-4 4-2-16,1 4 3 0,-8 4 2 16,0 1 7-16,0 5 6 0,-3-2 3 15,-2 1 2-15,-2 0-8 0,-4-1-5 16,1-1-2-16,-3-5-6 16,5 2-2-16,-5-4-1 0,0-1 2 15,0-3-2-15,6 0 3 0,-6-2-3 16,0-1 1-16,0-3 0 0,5-1-1 15,-5-1-7-15,0 2-23 0,3 0-27 16,-3-2-30-16,5 0-28 0,-5 3-71 16,0-2-127-16,1-5-173 0</inkml:trace>
  <inkml:trace contextRef="#ctx0" brushRef="#br0" timeOffset="38562.6">13914 9656 428 0,'0'0'103'16,"0"0"-45"-16,0 0 34 0,0 0-1 15,39-24-11-15,-29 17-10 0,-2 4 0 16,-3-2-14-16,-2 4-15 0,-1 0-2 15,-2 1 3-15,-5 0-6 0,0 0-29 16,-5 0-7-16,-6 2-1 0,-7 5 1 16,-11 4 2-16,-7 7-2 15,-16 5 3-15,0 3-1 0,6 3 0 0,4-6 3 16,14 1-2-16,4-5-1 0,9-2 2 16,4-4-3-16,3 1-1 15,0 1-3-15,5-1-3 0,1 5-6 16,4 0 0-16,6-2 12 0,7-1 2 15,3 1 2-15,5-2-2 0,5 2 1 16,3-4-1-16,8 2 3 0,7 2-2 16,8 3-1-16,0-1-1 0,-2-1 0 15,-14-4-1-15,-12-3 2 0,-8-3 0 16,-5-2 2-16,-1 4 17 0,-1 1 5 16,-6 0 3-16,0 1-4 0,-13 0-4 15,-5-3-5-15,-13 2-5 0,-11-1-4 16,-17-2-4-16,-3-1-3 0,0-5-4 15,2-2-18-15,6 0-24 0,0-2-36 16,5 0-28-16,2 0-51 0,3-2-32 16,8 1-5-16,13-1-62 0,5 1-23 15</inkml:trace>
  <inkml:trace contextRef="#ctx0" brushRef="#br0" timeOffset="39107.86">14051 9937 666 0,'0'0'121'0,"0"0"-31"0,0 0 40 0,0 0-65 16,0-17-41-16,5 15-8 0,1-1 8 16,4-2 8-16,3 4 2 15,2 0 6-15,3 0-4 0,3 0-1 0,5-1-2 16,-3-2-6-16,6 1 1 0,2 0-7 16,-3-3-4-16,6 1-8 15,-6-1 1-15,3-4-5 0,-3 3 0 16,-2 0 3-16,-5-1 2 0,-3-2 3 15,-5 1 5-15,-3 0 1 0,-7-1-2 16,-3-1-8-16,-5 0-9 0,-8 0-8 16,-5 1 8-16,-3-1-2 0,-7 6 1 15,-9 1 1-15,-12 4 0 0,-10 15-1 16,-6 4 1-16,3 6 1 0,6 4 0 16,12-2-1-16,2 2-2 0,6 2 2 15,5-4-1-15,10-6 0 0,8-4 0 16,3 2-1-16,2 2 2 0,3 2 0 15,0 3 0-15,5-3 1 0,8-2 5 16,5-5 6-16,5-1 0 16,5-3 1-16,3-5-3 0,10-2-6 15,5-3 0-15,11-2-4 0,-3-4-12 16,3-5-26-16,-11 2-29 16,1 1-29-16,-1-2-13 0,-2 1-54 15,2 0-94-15,-13 0-23 0,-2 3-123 0</inkml:trace>
  <inkml:trace contextRef="#ctx0" brushRef="#br0" timeOffset="39843.5">14806 10043 456 0,'0'0'82'0,"0"0"-26"0,0 0 25 0,0 0-19 16,0 0-12-16,33-40 13 16,-27 33 7-16,1 1 2 0,-4-1-3 15,2 2 1-15,-2-2-11 0,-3 0-11 16,5 4-4-16,-5-4-9 0,0 2-16 16,2-2-1-16,-2 3-2 0,3-3 6 15,-3 4-3-15,0 0 7 0,0-2-6 16,0 2-4-16,0-2-2 0,0 2 1 15,0 0-1-15,0-4 4 0,0 3-6 16,0-3-5-16,0 4 1 0,0-2-4 16,-3 2-3-16,3 0 1 0,0-3 1 15,-2 4-2-15,2-4 0 0,0 2 0 16,-5 1-1-16,5-1 0 16,-6 2 0-16,4 0-1 0,-6 0-3 15,0 0 4-15,-2 2-3 0,2 0-1 16,-5 0 4-16,3 3-2 0,-8 2 1 15,2 6 1-15,-2 4 0 0,3 1 0 16,-6 5-1-16,3 3 1 0,3 1 0 16,2-2 0-16,0 3-3 0,8-2 0 15,-1-1 2-15,4-1 1 0,2 1-2 16,0-4 1-16,0 1 0 0,5-1 1 16,3-4 0-16,-1-2 1 0,6-2 1 15,-2-6-1-15,2 0 2 16,0-4 1-16,2-1 3 0,1-2 1 15,-1-4 8-15,1-3 4 0,2-2-8 16,0-2-9-16,0-4 0 0,0 2-2 16,-3-3 0-16,1 1-1 0,-6 3 1 15,1 3-1-15,-4 3-2 0,-4 4 2 16,2 3-1-16,-5 1-4 0,0 0-8 16,0 2-1-16,-2 5 10 0,-1 1 4 15,0 5 1-15,1-1 2 0,2 1 1 16,0 1 0-16,0 0 3 0,0-1 3 15,5-1 2-15,0 0 0 0,0-2-2 16,3-1-4-16,0-2-3 0,2-3 1 16,0-3-4-16,6-1-26 0,-1-1-26 15,6-4-29-15,-3-2-38 0,5-1-41 16,11-5-106-16,-6 2-66 0,1 0-251 16</inkml:trace>
  <inkml:trace contextRef="#ctx0" brushRef="#br0" timeOffset="40306.9">15472 9835 608 0,'0'0'125'0,"0"0"5"0,11-18 35 0,-9 8-81 16,-2 0-38-16,3-1-11 15,-3 0-16-15,0 1-19 0,-5 3-1 16,2-1-6-16,-2 0-2 0,2 5 8 16,-4 2-5-16,-1 1-1 0,-2 1 7 15,-1 4 2-15,-4 3 3 0,2 2-3 16,-3 1 0-16,1 1 1 0,-1 4-2 16,1-3-1-1,2 1 0-15,5 3 0 0,0-3-1 16,6 1 1-16,2-2 2 0,2-2 3 15,4 0 1-15,4-1 6 0,0-1 5 16,3-1 5-16,3-1 1 0,-3 1-2 16,2 1-2-16,3 0 1 0,-5 0 4 15,0 1 0-15,-3-2 1 0,1 6 2 16,-4-3-3-16,-4 1-7 0,-3 0 2 16,0-1-6-16,-8-1 1 0,0 2-2 15,-7-4 4-15,-1 0 2 0,-4-3-2 16,-3 2-4-16,2-6-4 0,-5 0-6 15,0-1-2-15,3-1 0 0,-3-2-15 16,0-3-22-16,6 2-38 0,4-3-31 16,3 3-43-16,5-6-80 0,8 3-76 15,0-1-141-15</inkml:trace>
  <inkml:trace contextRef="#ctx0" brushRef="#br0" timeOffset="40744.39">15793 9838 447 0,'0'0'129'0,"0"0"-26"0,0 0 10 0,0 0-22 15,2-18-31-15,-2 12 4 0,-2-1 1 16,-3 3-16-16,2-3-10 0,0 3-15 15,-2-2-4-15,0 4-8 0,0 0-3 16,-3 2-1-16,0 0-1 0,-2 0-7 16,0 1 3-16,-3 6-1 0,-3 2-2 15,3 3 0-15,1 2 1 0,-4 0 0 16,6 4 4-16,-1 2 4 16,6 1 20-16,3 0 7 0,2-2 4 15,0 0 5-15,5-3 1 0,5-1-13 16,3-2-11-16,5-4-3 0,0-5-2 15,3-1-5-15,2-3-3 0,-2-2-1 16,2-3 1-16,-5-3 1 0,3-2 2 16,-8-1 6-16,-3-2-8 0,-2-4-6 15,-8-1-4-15,0-3-2 0,-8-1-9 16,-5 1-15-16,-2 1-12 0,-3 5-22 16,-1 3-23-16,1 2-7 0,0 4-13 15,0 3-38-15,5 1-43 0,-2 0-15 16,2 2-59-16,8 0-98 0</inkml:trace>
  <inkml:trace contextRef="#ctx0" brushRef="#br0" timeOffset="41416.37">15935 9817 623 0,'0'0'125'0,"0"0"-8"0,0 0 24 0,0 0-78 0,28-42-44 0,-15 31-2 15,-2 1-3-15,2 0-2 0,-6 3 12 16,6 0 14-16,-2-1-16 0,-4 4-4 15,1 2-4-15,0-2-3 0,-3 4-4 16,3 0-7-16,-3 7-2 0,-3 3 2 16,1 4 4-16,0 5 7 0,-1 3-2 15,-2 5-4-15,0-2-1 0,0 5-2 16,0-2 5-16,0-1 4 0,0 0 2 16,0-3-5-16,0-1-4 0,0-4-2 15,-2-1 3-15,2-6-2 16,0-3 2-16,0-5 0 0,0-3 0 15,2 1 7-15,-2-2 11 0,3-2 15 16,-1 0 7-16,4-6-11 0,-4 1-4 16,3-3-6-16,0-6-2 0,3 2-4 15,0-5-3-15,5-1-3 0,0 0-2 16,2 3-1-16,3-3-4 0,0 1 1 16,3 0 2-16,2-1-4 0,-2 5 0 15,0-3-2-15,-1 3-1 0,-4 1 2 16,2 4-3-16,-2 0 0 0,-1 5-1 15,-5 0 2-15,1 3-2 0,-6 2-1 16,0 0-1-16,0 7-2 16,-2 4-3-16,-3 3 8 0,0 6 0 15,-3 3 1-15,-5 11 3 0,1 4 2 16,-1 8 3-16,-2-4 1 0,4-13 0 16,4-5-5-16,-1-8-3 0,1 4-2 15,2 0 1-15,-3 1-1 0,3-3 0 16,0-3-4-16,0-4-17 0,0-1-25 15,5-2-42-15,0-5-55 0,8 0-49 16,-2-2-121-16,-1-1-157 0</inkml:trace>
  <inkml:trace contextRef="#ctx0" brushRef="#br0" timeOffset="42385.21">16994 9786 172 0,'0'0'76'0,"0"0"-1"15,0 0 25-15,0 0-25 0,0 0-17 16,11-28-7-16,-9 21 2 0,6 0 2 16,2 3-14-16,1-3 11 0,4 3 9 15,1-4-8-15,-1 3 0 0,-2-1 7 16,0 0-7-16,0 1-6 0,-3 1 1 16,-2-1-18-16,-3 3-1 0,-5 1-6 15,0-1-23-15,0 2-4 16,-10 0-22-16,-3 1 26 0,-5 3-1 15,-11 5 1-15,1 2-7 0,-3 1 0 16,0 3 7-16,5-1 4 0,-2 6 1 16,2-2-1-16,0-1-4 0,3 1 2 15,5-1 0-15,5-2-2 0,5 3-1 16,3-4-7-16,5 2 4 0,8-3 4 16,5 0 7-16,5-2 2 0,10 0-3 15,13 0 5-15,6 1-3 0,2-3-3 16,-10 0-1-16,-11-3-1 0,-7-2 1 15,-6 3 3-15,3-2 6 0,-2 4-2 16,2 1 3-16,-8 1 14 0,-4 0 18 16,-6 1 11-16,-6 1-17 0,-9 0-10 15,-6-1-1-15,-10 1 6 0,-13-2-1 16,-5-1 3-16,-5 1-7 0,2-2-16 16,8-4-8-16,11-1-4 0,7-1-2 15,8-2-7-15,2 1-23 0,-2 1-38 16,3 0-55-16,-3-3-73 0,5 1-173 15,8-2-301-15</inkml:trace>
</inkml:ink>
</file>

<file path=ppt/ink/ink10.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4-23T13:42:43.757"/>
    </inkml:context>
    <inkml:brush xml:id="br0">
      <inkml:brushProperty name="width" value="0.05292" units="cm"/>
      <inkml:brushProperty name="height" value="0.05292" units="cm"/>
      <inkml:brushProperty name="color" value="#0070C0"/>
    </inkml:brush>
  </inkml:definitions>
  <inkml:trace contextRef="#ctx0" brushRef="#br0">5633 7420 251 0,'0'0'49'0,"0"0"-22"0,0 0 3 16,0 0 9-16,0 0-3 0,0 0 1 16,0 0 2-16,0 0-6 0,2 0-4 15,-2 0-7-15,3-2 0 0,-3 2-6 16,0-1 4-16,0 1-4 0,3 0 0 16,-3 0-6-16,2 0 0 0,-2 0-4 15,0 0 5-15,0-1 4 0,0 1-1 16,0 0-1-16,0-1 2 0,0 1 1 15,0 0 3-15,3 0-2 16,-3-1 7-16,0 0-2 0,0 0 5 16,2 0-4-16,-2-1 1 0,3 0 3 15,-3 1 1-15,0 1-2 0,0 0-4 16,3 0-3-16,-3 0-1 0,0 0-4 16,0 0-4-16,0 0-9 0,0 0-1 15,0 0 0-15,0 3 0 0,0 1 3 16,0 3 3-16,0 0-3 0,0 1 5 15,0 4 1-15,0 0-3 0,-3 2 0 16,3 2-3-16,0 3 3 0,0 1-5 16,0 4 7-16,-3-1-3 0,3 3 1 15,0 1 3-15,0-1 2 0,0 2-2 16,3-4 0-16,-3 3 3 0,5-4-2 16,3 1-2-16,0-1-2 0,-3-2-3 15,5 1 0-15,1-1-1 0,1-3 0 16,1 1 0-16,3-5 2 15,-6-1 0-15,8 0 3 0,-2-5-5 16,2-2 5-16,3-2 4 0,-1-3-1 16,-2-1 1-16,0-5-3 0,3-1 2 15,-3-4-2-15,-2-1-4 0,2-6 3 16,-3-1 5-16,-4-3 0 0,-1-4 7 16,0-6 0-16,-2-14-4 0,0-5-6 15,-3-6-7-15,-5 6-1 0,0 7 0 16,2 14-1-16,-2 8 0 0,0 7-3 15,0 3-4-15,-2-1-5 0,-1-1-11 16,1 1-11-16,-3 3-8 0,2 3-9 16,-2 4-26-16,2-1-38 0,-2 6-67 15,5 3-18-15,0-2-125 0</inkml:trace>
  <inkml:trace contextRef="#ctx0" brushRef="#br0" timeOffset="610.05">6447 7457 461 0,'0'-4'97'0,"2"-1"-9"0,-2 0 0 0,0 0-24 16,0-1-27-16,-2 1-12 16,-6 1-13-16,0 1-9 0,-2 3 0 0,-3 0-3 15,0 0 0-15,-5 6 0 0,0 1-3 16,-3 1 2-16,3 3-2 0,-2-1-4 15,-1 2-4-15,3 2-3 0,2-1 2 16,1 1-2-16,-3-1 9 0,7 2 1 16,1-2 4-16,2 1 0 15,6-1 6-15,2-2 4 0,2-1 13 16,3 1 12-16,3-4 6 0,5 1-7 16,0-5-5-16,3 4-7 0,-1-4-4 15,3 1-2-15,-2 0-1 0,2-1 0 16,2 1 4-16,-2-1 3 0,1-1 1 15,-1 1 1-15,-3 1-3 16,3-1-1-16,-2 3-2 0,-1 1 0 16,-2 0 0-16,0 3-5 0,0-3-2 0,-5 3 3 15,-3-1-3-15,-5-1 3 16,0 2-4-16,-5 0 1 0,-3 0 1 16,-7 1-6-16,-4 0-1 0,-1 2-1 15,-6 0-4-15,-3 1 0 0,1-2-6 16,0 1-10-16,-3 1-8 0,0-3-11 15,0 1-18-15,2-3-14 0,3 0-22 16,3-3-45-16,-3-4-26 0,8-2-82 16,8 0-194-16</inkml:trace>
  <inkml:trace contextRef="#ctx0" brushRef="#br0" timeOffset="1079.52">6620 7701 407 0,'0'0'182'0,"0"0"-89"0,0 0-11 0,0 0-26 0,41-24-21 16,-30 19-15-16,4-1 2 0,-2 2 17 15,3-2 3-15,2 1-3 0,-3-2-9 16,6 1-6-16,-1-1-8 0,-1 3-7 15,1-3-6-15,-4 2 0 0,2-1-2 16,-3-2 2-16,-2 3 0 16,-2-1 5-16,-1 3 6 0,-2-4 4 15,-3 4 4-15,-3-4 4 0,1 0-2 16,-3 2 2-16,0 1-7 0,-5-2-8 16,-3 1-8-16,-5 0-1 0,-5 3-2 15,-3 2-1-15,-2 0 1 0,-3 7 1 16,0 2-1-16,-2 5 0 0,2 3 1 15,0 1 1-15,3 3 0 16,8 2 7-16,-1-2 0 0,6 0 2 0,2-2-2 16,3 0 1-16,5-4 2 0,0 1 1 15,8-3 0-15,-1 0 5 0,6-2 2 16,5-2 7-16,0-2 3 0,6 0-5 16,-1-3-7-16,3-3-10 15,0-1-8-15,2-2-1 0,1-5-22 16,-1 0-34-16,-2 0-25 0,2-2-32 15,-2 1-66-15,5-7-118 0,-5 1-178 16</inkml:trace>
  <inkml:trace contextRef="#ctx0" brushRef="#br0" timeOffset="2127.06">8369 7378 282 0,'0'0'196'0,"0"0"-125"0,0 0 14 0,0 0-20 15,8-35-7-15,-5 23-10 0,2-1 8 16,-3-1 2-16,4 0-6 0,-1-1-5 16,0 1-6-16,3 1-2 15,-1-1 2-15,1 2 0 0,2 1-15 16,-2 0-8-16,5 0-7 0,0 1-5 16,-3 2 3-16,3 0-5 0,0 1-2 15,3 4 5-15,-3-1 0 0,2 3 0 16,1 1 5-16,-1 5-5 0,-2 4-5 15,3 5 1-15,-4 5 0 0,-1 5 0 16,-3 10 0-16,-6 10 0 0,-4 9 1 16,-11 3-2-16,-8-5 1 0,0-7 0 15,-2-7-1-15,0 0-1 0,-3-3-1 16,5-7 0-16,6-5-2 0,-1-7 1 16,3 1 1-16,-2-1 0 15,-1 2 0-15,1 0 1 0,2-3-1 16,3-3 1-16,4-4 1 0,4 0-2 15,2-5 1-15,5-1 5 0,8-1 16 16,2-2 21-16,11-2-2 0,8-2-7 16,12 1-14-16,9-2-3 0,1 1-1 15,4 2 1-15,-11-2-3 0,-2 3-9 16,-6 1-2-16,0-1 0 0,-2 0-3 16,-8 1 1-16,-3 2-1 0,-7 0-7 15,-5 0-9-15,-6 0-16 0,3 0-21 16,2 0-34-16,1 3-48 0,-6 1-95 15,0-2-115-15,-7-1-206 0</inkml:trace>
  <inkml:trace contextRef="#ctx0" brushRef="#br0" timeOffset="5298.86">10814 7470 301 0,'2'0'128'0,"-2"0"-54"0,3-2-9 0,-1 1 3 0,-2-2-10 16,3 1-6-16,-3-2 2 15,3-1-7-15,-3 1 3 0,0-2 4 16,0 2 4-16,0-2-8 0,0 1-2 15,0 0-3-15,0 2-4 0,0-5 2 16,-3 2-10-16,-2-1-4 0,0-2-4 16,-3-1-10-16,0 1-3 0,-2-3-3 15,-1 3-4-15,-4-3-1 0,2 3-4 16,-2 2 1-16,-6 0-1 0,0 3 0 16,1 1-2-16,-6 3 1 0,2 4 0 15,1 6 0-15,-3 4 0 0,3 3 0 16,2 5-1-16,6 2-3 15,2 5 1-15,3 2-1 0,4-1-6 16,6 1 2-16,0-2 1 0,8-1 1 16,3-1 1-16,1-3 3 0,7-1 0 15,-1-2 3-15,5-3 0 0,0-2 3 16,0-5 6-16,1-3 6 0,2-4-2 16,-6-4 2-16,1-5 7 0,-3-7 1 15,-3-6 1-15,-2-4 12 0,-2-15-9 16,-6-18-1-16,-5-21-10 0,0-14-6 15,-8-1-5-15,3 7 0 0,0 19-4 16,2 10 1-16,-2 10-2 0,2 8 2 16,-2 10-2-16,-2 4 0 15,4 7 0-15,-2 2-3 0,0 0-2 16,2 0-14-16,-2 0-14 0,0 3-18 16,2 4-11-16,3 5-30 0,0 2-106 15,8 2-104-15,7 9 25 0,1-3-61 16</inkml:trace>
  <inkml:trace contextRef="#ctx0" brushRef="#br0" timeOffset="5736.35">11085 7341 232 0,'0'0'300'0,"0"0"-179"0,0 0 12 0,8-20-17 0,-6 14-22 0,-2-3-25 16,3 4-9-16,-1-2-7 0,-2 2-7 15,0-1-7-15,0 4-5 0,0-1-7 16,0 3-12-16,-2 0-12 0,-3 2 1 16,0 5-3-16,-3 5-1 0,3 4 1 15,-3 3-1-15,5 4 1 0,1 0-1 16,2 3 2-16,5 0 3 15,3-1 2-15,-1-3 2 0,6 0 8 16,3-5 0-16,2 1 2 0,0-6 9 16,3-1 9-16,-3-3 4 0,2-5-4 15,-2-3 2-15,1-3 4 0,-1-7-9 16,-3-2-6-16,1-8-10 0,-6-4-7 16,3-14-5-16,-3-12-6 0,-5-11-15 15,3 3-16-15,-5 8-11 0,-3 19 3 16,2 14-10-16,-2 8-7 0,0 2-12 15,0 1-13-15,0 0-31 0,-2 2-59 16,-1 4-78-16,3 0-32 16,-2 1-202-16</inkml:trace>
  <inkml:trace contextRef="#ctx0" brushRef="#br0" timeOffset="6518.27">11454 7468 252 0,'0'0'415'0,"0"0"-295"0,0 0 8 0,24-43-28 0,-14 25-40 16,3 2-35-16,-3 1-8 15,3-1 5-15,0 4-7 0,0 0 0 16,0 2 0-16,-3 4-5 0,1 1 7 15,-1 1-2-15,0 3-3 0,-2 1-3 16,0 2-5-16,0 6-3 0,2 3 0 16,-5 5 0-16,0 2 3 0,0 3-2 15,-2 2 5-15,0 0 4 0,-3 2 0 16,0-2-3-16,-3 0-1 0,0-1 1 16,1-2-1-16,-3-3-5 0,2-2 0 15,0-4 1-15,1-2-2 0,2-5 0 16,-3-1 4-16,3-3 6 0,0-5 20 15,0-4-12-15,0-4-11 0,3-7-5 16,-1 0-1-16,4 0-2 0,1-1 2 16,-1 3-3-16,1 0 1 0,1 0-1 15,5 3 1-15,-5-1 0 0,5 4-1 16,-6-1-1-16,6 5-3 0,-2-3 1 16,2 6 2-16,-3 0-2 0,3 2 1 15,-3 3 2-15,1 1-1 0,-4 6 0 16,1 2 0-16,2 5 2 0,-4 1 1 15,-1 5 2-15,0 1-2 0,0 0 2 16,-5 1 5-16,3-1-2 0,-3 0-1 16,0-1 1-16,0 0-3 15,0-3 1-15,2-2-3 0,-2-2 9 16,3-4-3-16,-1-1 1 0,-2-5-1 16,3-1 1-16,0-2 10 0,-3-2 15 15,2-3-4-15,3-2-10 0,0-6-2 16,1 1-5-16,-1-2-4 0,0 0-5 15,5 0-2-15,-2-2 0 0,2 4-1 16,1-2 0-16,-4-1 1 16,4 2-2-16,-1-2 2 0,0-3-2 0,1 1 1 15,2 0-3-15,0-1 0 0,-3 1-2 16,0 2-2-16,3 2 3 0,-5 2 0 16,2 1-1-16,-5 4 1 0,3 3 0 15,-3 2-2-15,1 1-5 16,-4 6 1-16,1 5 1 0,-3 5 3 15,0 4 0-15,0 2 1 0,-3 2 1 16,1 3 3-16,-1 0-5 0,0-2-12 16,1 0-23-16,2-2-25 0,-5-1-21 15,2 0-45-15,-2 6-65 0,0-7-85 16,2-4-161-16</inkml:trace>
  <inkml:trace contextRef="#ctx0" brushRef="#br0" timeOffset="7268.49">12199 7425 533 0,'7'-10'104'0,"4"0"11"0,-4-3-23 0,6 0-30 0,-2 3-20 0,-4 0-8 16,4 5 3-16,-6 0-5 0,3 3-5 15,-1 2-1-15,-1 2-10 0,1 6-4 16,-4 3-1-16,2 5 1 0,-2 1-2 16,-1 4-1-16,-2 0 1 0,0 1 2 15,-2 1 2-15,-1-3-7 0,-2-1 3 16,2-1-3-16,1-4-3 0,-1-1 5 16,1-5-1-16,2-1-1 0,0-6 0 15,0-1 7-15,0-7 19 0,0-4-13 16,5-2-1-16,0-2-5 0,0-5 0 15,3 1-2-15,2-2-5 0,1-1-4 16,1 0-3-16,1 0 1 0,0 0 1 16,0 3-2-16,0 2-1 0,0 2 0 15,3 3 1-15,-4 1-2 0,-1 4 0 16,2 2 1-16,-3 3 1 16,0 1-5-16,1 1 4 0,-1 6-2 15,0 1-2-15,-2 6 2 0,-5 2 1 16,2 6-1-16,-2 0 3 0,-3 2-2 15,-3 2 2-15,-2-2 1 0,2-1 3 16,-2-2-3-16,2-4 1 0,1 2-1 16,-1-7-1-16,3-1 4 0,0-3-4 15,0-3 3-15,0-4 2 0,5 0 8 16,-2-5 9-16,2-3-7 0,0-1 3 16,3-3-2-16,0-1 4 0,0-1-6 15,-1-3-5-15,6 0-4 0,0-3-4 16,0-1-1-16,0 1 0 0,3 0 0 15,-4 2 0-15,1 2 0 0,0 1-1 16,-2 1 1-16,2 3 0 0,-1 1-3 16,-1 2 2-16,-1 3-2 15,-2-2-3-15,2 5 2 0,-2 0-1 16,0 2 1-16,-3 0-1 0,0 3-2 16,0 3 2-16,0 2-1 0,1 3 3 15,-6 2 1-15,2 4-1 0,-2 2 1 16,0 5 0-16,0 1 2 0,-2 1 0 15,-1 1 1-15,0-1-1 0,3 1 1 16,0-3-1-16,0 0-4 0,3 0-7 16,0-2-16-16,2-4-6 0,-3-1-15 15,3-3-26-15,-2-5-55 0,2-4-91 16,-2-5-117-16,2-2-145 0</inkml:trace>
  <inkml:trace contextRef="#ctx0" brushRef="#br0" timeOffset="7487.25">12945 7290 387 0,'0'0'207'0,"11"0"-117"0,-4 0-4 0,1 5-50 0,0 3-12 0,0 2-2 15,-3 4 3-15,3 3 5 0,-1 1-1 16,1 0 8-16,0 3 6 0,0 0-9 15,2 0-17-15,-2 0-12 0,2-2-5 16,6 1-1-16,-6-6-42 0,11 1-115 16,-3-6-66-16,-3-4-168 0</inkml:trace>
  <inkml:trace contextRef="#ctx0" brushRef="#br0" timeOffset="7737.35">13336 7264 749 0,'0'0'77'0,"0"0"24"0,0 0-6 16,-8 47-53-16,-5-16-19 0,-8 13-9 16,-5 13 4-16,0 4 7 0,1-2 15 15,1-10 17-15,4-5-6 0,-1-5-11 16,6-1-16-16,-4-10-11 0,7-5-9 15,4-6-4-15,0-2-8 0,-2 1-8 16,-1 1-24-16,1-4-39 0,2-7-60 16,6-5-146-16,2-2-158 0</inkml:trace>
  <inkml:trace contextRef="#ctx0" brushRef="#br0" timeOffset="8422.99">14682 7128 573 0,'0'0'120'0,"0"0"-42"0,0 0 17 0,20-35-35 0,-14 24-39 0,-1 1-7 16,2 0 3-16,-1 3 1 0,-1 2-1 15,0 3 3-15,0 2-5 0,-2 4-2 16,2 6 5-16,-3 8 2 0,1 5-5 16,2 9-2-16,0 13-7 0,3 6 1 15,-3 1 4-15,3-10-1 0,0-10 0 16,-3-11 7-16,3 0 15 0,2 0 10 16,0 5 1-16,6-3-1 0,-1-3 1 15,1-6 9-15,-1-6-3 0,1-4 1 16,2-4 3-16,-2-6-6 0,-1-7-10 15,3-3-9-15,3-15-8 0,-3-12-8 16,5-16-6-16,-5-3-6 0,0 5 0 16,-2 10-3-16,-3 15-13 0,-6 10-10 15,4 8-12-15,-3 4-12 0,2-2-23 16,3 0-26 0,2-1-38-16,3 5-52 15,13 1-81-15,-7 1-54 0,-1 5-113 0</inkml:trace>
  <inkml:trace contextRef="#ctx0" brushRef="#br0" timeOffset="9016.9">15552 7225 448 0,'0'0'87'16,"0"0"-4"-16,0 0 5 0,0 0-30 15,0 0-10-15,32-13 15 0,-27 9 19 16,-3-2-8-16,1 1 0 0,-1-2-5 16,4 2-15-16,-6-1-12 0,2 1-10 15,1-2-9-15,-1 1-9 0,-2-1-4 16,0 1-5-16,0 0-3 0,0 1-2 16,-5 0 0-16,0 0-1 0,-3 3-1 15,1 1-3-15,-6 1-4 0,0 3 0 16,-3 4-6-16,-5 5-2 0,3 5 3 15,-2 1 5-15,-1 5 3 0,6 1 4 16,-4 0-4-16,4 2 2 0,5-1 3 16,2-1 1-16,0 1-3 0,6-1 3 15,2-1 3-15,2-2-1 0,3-5 5 16,3 0 6-16,0-6 3 0,2-4 1 16,0-1 2-16,1-5 7 0,2-4 5 15,-3-3-4-15,3-6-7 0,0-3-6 16,-3-3-7-16,3-4-6 0,-3-1-1 15,3-2 0-15,-2 0-1 0,-1 2-3 16,0 3 0-16,-2 3-1 16,0 3 2-16,0 5 1 0,-6 1 1 15,3 4-5-15,-5 2 1 0,6 3-3 16,-6 3-9-16,0 5 3 0,0 4 10 16,0 4 3-16,0 4 1 0,0 2 6 15,0 2 4-15,0 2 12 0,0 0 7 16,2-2-1-16,3 0-2 0,1-1 0 15,4-4-4-15,0-2-1 0,3-3 0 16,0-3-5-16,3-4-3 0,4-4-4 16,-4-3-8-16,4-1-1 0,1-5-11 15,0-3-26-15,-1-3-31 16,-4-1-32-16,-1-13-65 0,-2 4-134 16,-5 2-121-16</inkml:trace>
  <inkml:trace contextRef="#ctx0" brushRef="#br0" timeOffset="9404.09">15943 7184 267 0,'0'0'289'0,"0"0"-200"0,0 0 3 0,36-24-26 15,-26 18-36-15,1 0-3 0,-4 3-4 16,4 2-3-16,-1 1 1 0,0 4 16 15,-2 6-3-15,2 6 1 0,1 2 1 16,-4 5-7-16,1 4-8 0,-3 1-10 16,1 1-3-16,-4-1-4 0,-2 0 1 15,0-3 1-15,-5 1-4 16,-3-5 2-16,-2-4 2 0,-3-2-3 16,0-6 0-16,-2-4 0 0,-4-5 0 15,7 0 0-15,-1-9 3 0,2-2-3 16,1-3 3-16,5-5 6 0,2-4 3 15,1-3 2-15,2-1-5 0,2 0-3 16,3 1 0-16,8 4-3 0,-2 1-3 0,4 1-1 0,1 2-2 0,4 3 0 16,1-1-9-16,2 4-20 15,3 0-33-15,0 1-48 0,10-1-92 16,-5 1-40-16,-3 1-151 0</inkml:trace>
  <inkml:trace contextRef="#ctx0" brushRef="#br0" timeOffset="9857.11">16571 7082 443 0,'0'0'97'0,"0"0"-7"0,0 0-5 15,0 0-31-15,0 0-23 0,0 0-9 16,0-23-11-16,-6 18-8 0,-1 2-3 15,-4 0 0-15,1 0 0 0,-3 3 3 16,0 0-3-16,-2 0 0 0,-1 5 1 16,-2-1-1-16,3 3-3 0,-4 0 3 15,1 1 0-15,0 2 0 0,-2 1 1 16,2 0-1-16,2 3 0 0,3-2 5 16,3-1-2-16,2 2 8 0,5-3 1 15,1 2-3-15,2-1 1 0,2 0 1 16,4 0 5-16,1-1 9 0,6 1 12 15,-2-2 5-15,4 1 0 0,1 0-5 16,2 0-9-16,0-1-10 16,0 3 0-16,-3 1-6 0,6 2 2 15,-5 0 6-15,-1 2 5 0,1-1 2 16,-6 0 0-16,-2 2 3 0,-6-2-7 16,1 0-4-16,-6 0-3 0,-2-4-6 15,-8 2-2-15,-2-3-2 0,-1-2-4 16,-7-3-2-16,2 0-9 0,-2-2-23 15,0-3-56-15,-8-1-104 0,7 0-103 16,6-1-139-16</inkml:trace>
  <inkml:trace contextRef="#ctx0" brushRef="#br0" timeOffset="9998.51">16661 7447 973 0,'0'0'171'0,"0"0"-72"0,39-7-40 0,-26 0-59 16,0 2-10-16,-3 0-84 0,3 2-65 16,-5-3-84-16,-1 3 30 0,-1-1-80 31</inkml:trace>
  <inkml:trace contextRef="#ctx0" brushRef="#br0" timeOffset="10638.88">17992 6723 458 0,'0'0'192'0,"0"0"-115"0,0 0 16 0,0 0 0 0,0 0-49 16,36-12-10-16,-28 23 2 0,-3 6-8 15,-3 9-5-15,1 10-4 0,-3 15 2 16,-5 13-1-16,-6 5 3 0,4-5 0 16,-4-9 1-16,4-10 2 0,-1-4-1 15,3-2 2-15,0-5 0 0,-1-5-1 16,4-6-1-16,2-7-3 0,-5-2-5 16,5-1 4-16,0 0 0 0,0 0-4 15,0-5 1-15,0-1 1 0,5-5 9 16,5-2 16-16,3 0-1 0,5-4-18 15,3-2-13-15,2-1-8 0,5-3-4 16,3-2-7-16,6-2-16 0,7-2-16 16,-11 2-26-16,1 2-20 0,-11 3-36 15,-5 2-61-15,0-5-109 0,-5 0-75 16,-3 1-92-16</inkml:trace>
  <inkml:trace contextRef="#ctx0" brushRef="#br0" timeOffset="10826.39">18018 7147 696 0,'0'0'240'0,"0"0"-159"0,0 0-1 0,38-16-19 15,-9 9-46-15,9-1-8 16,9 2-7-16,2-1-18 0,-2 3-48 16,-6 0-10-16,-5 2-61 0,3 2 27 15,-6 0 1-15,-2 2-33 0,3 2-1 16,-11-1-7-16,-2-1-62 0</inkml:trace>
  <inkml:trace contextRef="#ctx0" brushRef="#br0" timeOffset="11171.1">18718 7140 136 0,'0'0'390'0,"0"0"-231"0,0 0-44 16,0 0-22-16,0 0-33 0,0 0-15 16,0 0-8-16,0 0-12 0,0 0-9 15,13-34-5-15,-18 31-8 16,-1-1 0-16,1 1-2 0,-3 0-1 15,-2 3 1-15,-3 0-1 0,3 2 0 16,-3 4 0-16,-5 4-2 0,2 1 2 16,-2 4 0-16,3 2 1 0,-3 3 0 15,2 2 0-15,1 3 4 0,2 0 1 16,5 2 3-16,0 0 10 0,6-2 11 16,2 0 21-16,0-1 6 0,10-2-1 15,0-3-8-15,8-2-6 0,0-6-5 16,6-2-8-16,-1-8-8 0,3-2-7 15,0-10-1-15,-6-2-3 0,1-6-2 16,0-4 0-16,-6-11-2 0,-2-10-5 16,-3-9-1-16,-4 0-10 0,-6 7-12 15,0 15-5-15,-3 10 2 16,-2 9-1-16,2 1-4 0,-4 1-9 16,-1-2-17-16,-3 1-29 0,1 2-51 15,-11 2-115-15,6 4-56 0,-1-2-203 0</inkml:trace>
  <inkml:trace contextRef="#ctx0" brushRef="#br0" timeOffset="14252.08">19780 7080 273 0,'0'0'73'0,"0"0"-15"0,0 0-3 0,0 0-12 15,0 0-13-15,15-12 4 0,-12 6 10 16,-1 0-5-16,4 1 0 0,-4-2 9 15,3 1 2-15,3-2-5 0,-3 0 1 16,0 0-3-16,3 1 6 0,0 1 0 16,0 1-13-16,5-1-11 0,2 2-7 15,-2 2-8-15,5-1-2 0,0 3-6 16,0 4-2-16,0 5 1 0,3 3-1 16,0 6 0-16,-1 6 0 15,-2 2 1-15,1 4 2 0,-4 1-2 0,-5 0 2 16,-2-2 1-16,-3-1 1 0,-5-1-2 15,0-2 4-15,-2-3-4 16,-6-1 1-16,-2-6 4 0,-1-1-3 16,1-3 0-16,-3-4 0 0,0-5 2 15,0-2-1-15,0-3 0 0,3-7-3 16,-3-5 4-16,3 0 8 0,-1-6 13 16,6-2 6-16,3-2-2 0,2 1 2 15,2-2-4-15,3 2 1 0,6 1-9 16,2 0-5-16,2 2-10 0,3 0-4 15,5 4-3-15,1 0 0 0,2 2-3 16,-1 0-13-16,4 2-10 0,-1 1-17 16,6-2-25-16,10 2-53 0,5-2-49 15,0 0-73-15,-10 4-54 0</inkml:trace>
  <inkml:trace contextRef="#ctx0" brushRef="#br0" timeOffset="14705.38">20583 7081 486 0,'0'0'65'0,"0"0"12"0,0 0 33 16,0 0-40-16,0 0-21 0,13 35 7 15,-8-30 13-15,6-1-12 0,-1-2-8 16,3-2-5-16,3 1-1 0,-4-1-3 15,7-1-8-15,-1-2-9 0,0-1-5 16,2-3-3-16,-2 0-1 0,-2-3-5 16,-1 0-3-16,1-1-1 0,-6-2-2 15,-2 3 4-15,0-4-1 0,-8 0-6 16,0 2-3-16,-3-1 3 0,-10 1-1 16,-5 1 1-16,-2 2-15 0,-9 3 4 15,1 2 0-15,-3 4-2 0,0 4 5 16,-3 5 4-16,3 2 4 15,0 4 0-15,5 2 0 0,0 2 0 16,6 1 2-16,7 0-2 0,0 0 4 16,8-1-3-16,0-3 3 0,5 2 0 15,2-2 8-15,11-1 10 0,0-2 13 16,2-1 5-16,6-2 1 0,5-2-13 16,0-5-17-16,10 0-7 0,11-3-4 15,4-4-7-15,1-4-10 0,0 1-19 16,-9-3-36-16,-4-1-24 0,3 0-57 15,-6 0-84-15,-10 2-29 0,-3 2-101 16</inkml:trace>
  <inkml:trace contextRef="#ctx0" brushRef="#br0" timeOffset="15014.33">21286 7092 518 0,'0'0'261'0,"0"0"-148"0,0 0 35 0,0 0-54 0,11-27-46 16,-9 24-11-16,-2 3-4 0,0 0-14 15,0 9-16-15,0 5 10 0,-2 5 3 16,-4 6 2-16,-1 4 1 0,-1 9-1 15,-5 8-8-15,3 4-5 0,-1 3 1 16,6-8-6-16,0-3-1 0,5-7-9 16,0-7-35-16,0-3-46 0,0-7-29 15,2 6-75-15,1-6-11 0,-3 0-97 16</inkml:trace>
  <inkml:trace contextRef="#ctx0" brushRef="#br0" timeOffset="15330.86">21263 7134 629 0,'0'0'110'0,"0"0"-6"16,15-44 48-16,-7 26-59 0,3 1-48 15,1 2-9-15,-1-1 3 0,-1 2-9 16,0 3-9-16,1 0-5 0,-1 3-1 15,-2 3-1-15,2 1-2 0,1 4 3 16,-1 3-6-16,3 5 5 0,-3 5 3 16,0 2-1-16,-2 3-1 0,0 1-8 15,-3 3 1-15,-5-1-1 16,0 2 1-16,-5-2-6 0,-3-1 0 16,-7 0 1-16,-3-4-1 0,-3 1-2 15,-5-5-8-15,3 0-20 0,-3-4-36 16,5-4-33-16,-12-1-45 0,9-3-133 15,6 0-106-15</inkml:trace>
  <inkml:trace contextRef="#ctx0" brushRef="#br0" timeOffset="15799.7">21557 7023 395 0,'0'0'113'0,"0"0"-3"16,0 0 3-16,0 0-49 0,21-38-30 16,-13 30-3-16,2 2-2 0,1 2-5 15,1 2 0-15,-1 1 6 0,4 1 0 16,-2 0 2-16,3 1-5 0,-3 4-10 15,2 3-2-15,-2 8-6 0,0 0 1 16,0 4 2-16,0 2-4 0,-3 0-4 16,1 1-3-16,-6 0 1 0,0-3-1 15,-3-1-1-15,-2-3 2 0,0-1-1 16,-5-3 1-16,-2-4 2 0,-1-2-3 16,-5-3-1-16,0-3 0 0,0 0-2 15,0-4-1-15,3-3 3 0,-3-3 3 16,5-2-3-16,-2-1 3 0,7-2-2 15,1 0 2-15,2-1 5 0,5 2 1 16,5-2-4-16,6 2-3 0,-1 0-2 16,6 0-1-16,5 2 1 0,-1 0-8 15,4-1-17-15,4 2-24 0,6 0-41 16,10-1-42-16,-7 4-25 16,-9 2-64-16,-9 2-46 0</inkml:trace>
  <inkml:trace contextRef="#ctx0" brushRef="#br0" timeOffset="16175.45">22149 7010 328 0,'0'0'104'0,"0"0"-20"0,0 0 46 16,0 0-50-16,0 0-36 0,39 33-11 15,-29-29 0-15,3-1-12 0,0 0 5 16,0-1 13-16,-5-2 0 0,7 0 2 15,-2 0 2-15,-2 0 6 16,4-1-5-16,-2-1-13 0,0-3-11 16,-3-1-7-16,3 0-8 0,-3-1-3 15,-2-2-1-15,0-2 1 0,-5 1 1 16,-1 0-3-16,-2-1-1 0,-2 1-1 16,-1 0-3-16,-10 2-6 0,0 2-4 15,-2 0-11-15,-3 4 0 0,-3 2 1 16,-2 4 5-16,-3 6 7 0,5 7 2 15,-5 4 8-15,3 2 1 0,2 5 0 16,1-1 2-16,2 1-1 0,5 2 1 16,0-4 0-16,10 0 5 0,-2-1 6 15,5-4 8-15,0-3 0 0,5-3-5 16,3-5-3-16,5-3 0 16,-3-5-6-16,6-2-5 0,2-7-21 15,5-2-57-15,16-11-78 0,-6 4-24 16,-2-1-136-16</inkml:trace>
  <inkml:trace contextRef="#ctx0" brushRef="#br0" timeOffset="16644.18">22674 6871 551 0,'0'0'130'0,"0"0"-38"0,0 0-23 0,0 0-46 0,0 0-10 0,2-31-12 16,-4 26-1-16,-6 1-5 0,0 2-5 15,-5 0 2-15,3 2 4 0,0 0-2 16,-3 1 5-16,-5 4-5 0,5 1 3 16,-3 3 2-16,3 1 0 0,-2 1 0 15,2 1 1-15,5 1 0 0,0 0-4 16,3 2 4-16,0-1 1 0,2-1 2 15,3 1-3-15,0-2 2 16,0-1 1-16,3 0 10 0,2-1 5 16,3 1 5-16,0-3 7 0,2-1 14 15,0 0-1-15,3-2-7 0,3 2-10 16,-1 0-11-16,1 0-3 0,4 1-7 16,-4 4 1-16,2-3 0 0,3 3 6 15,-8 3 7-15,-3-2 3 0,0 5-1 16,-7-2-3-16,-1 2-1 0,-2-1-2 15,-5 1-6-15,-2-2-2 0,-6 1-3 16,-5-2-1-16,2-2-1 0,-2-1 0 16,-3-2-2-16,1 0-10 0,4-5-42 15,-5-3-56-15,1-2-85 0,7-2-39 16,0-3-51-16</inkml:trace>
  <inkml:trace contextRef="#ctx0" brushRef="#br0" timeOffset="17567.25">23007 7110 585 0,'0'0'132'0,"0"0"-23"0,0 0 26 0,41-18-66 16,-28 12-37-16,-2 0-19 0,2-2-6 15,-1 2 0-15,1 0 8 0,3-1 15 16,-3 2 14-16,0-2 2 0,-5 3-8 16,2-2-9-16,-2-1-11 0,-1 3-3 15,-1 0-7-15,1-2-3 0,-4 2 0 16,-1-1 1-16,1 1-5 0,-3-3 0 16,5 1 2-16,-5 0-2 0,0 2 0 15,-5-2 0-15,2 1 0 0,-2-1-1 16,0 2 0-16,-3-3-1 0,1 1 1 15,-1 3-1-15,-5 0 0 0,0 3 0 16,0 0-2-16,-2 3-1 0,2 5-5 16,-5 3-4-16,2 1 0 0,-2 7 0 15,2 0 7-15,4 3 3 0,-1 2 1 16,2 0 1-16,6-1 1 0,-3 0 0 16,8 0-2-16,0-3 2 0,0-1-1 15,3-3 1-15,2-1 1 0,3-5-1 16,5-1 3-16,0-4-1 0,0-2 3 15,0-3-3-15,2-4 3 0,1-3 4 16,-4-1 2-16,7 0 5 0,-7-1 2 16,4-2-2-16,-3 0-9 0,2-3-4 15,-2 0-3-15,0 1 0 0,0-3 0 16,3 0 1-16,-3-2-1 16,0 4-1-16,2-3-1 0,-2 3 2 15,-3 0-1-15,6 3 1 0,-8 1-1 16,4 0 1-16,-6 3-1 0,4 0 1 15,-2 2 0-15,2 1-1 0,-7 1 0 16,4 3-1-16,-1 0 1 0,-1 1-1 16,0 5 0-16,-3 0 0 0,4 3 0 15,-6 3 1-15,2 1 1 0,-2 4 0 16,0 1 1-16,0-1 0 16,-2 0 1-16,2 3 0 0,0-4-1 0,-6 0 2 15,6-2-3-15,0-2 4 0,0-2 3 16,0-2-1-16,0-5 4 0,0 0 6 15,6-3 10-15,-6 0 21 16,7-3 3-16,-1-2-22 0,1-3-13 16,1-3-7-16,5-1-3 0,0-3-4 15,0-3 2-15,2-1-3 0,1-3 0 16,2 1 0-16,-5 0 0 0,2 1-1 16,-2 4-1-16,3 1 1 0,-3 2-1 15,0 1 0-15,0 2 0 0,-1 1 0 16,-1 1-1-16,-1 3 0 0,-2 1 0 15,0 3-5-15,-1-1 0 0,4 2 1 16,-9 0 1-16,3 3 1 0,1 2-4 16,-4 4-7-16,3 1-2 0,-5 2-2 15,0 2 1-15,0 3 8 0,0-2 2 16,0 4-2-16,0-1 2 16,0 0-10-16,0 0-11 0,0 2-12 15,3-3-16-15,2-2-44 0,-5 0-44 16,8 0-87-16,0-5-69 0</inkml:trace>
  <inkml:trace contextRef="#ctx0" brushRef="#br0" timeOffset="18038.14">24048 6386 430 0,'3'0'133'0,"2"0"-34"0,0 2 1 0,-2 3-58 0,2 4-24 0,-2 6-7 16,2 0-1-16,-5 7 0 0,0 5 1 15,-8 7 6-15,-2 8 3 0,-1 10 1 16,-2-1 9-16,1-3 3 0,-1-3 10 16,0-7 2-16,2-1-1 0,-2-3-5 15,3-4-4-15,8-7 1 0,-6-4 1 16,3-4-5-16,-1 4 1 0,4 2-1 16,-3 0 0-16,5-5-2 0,0-4 0 15,0-2-7-15,5-5-4 16,3 1-1-16,5-3 1 0,-6 0-7 15,9 1-5-15,2-2-4 0,-3-1 0 16,6-1-1-16,0 0-2 0,-1-1 0 16,4-2-3-16,-1 0-6 0,3-2-19 15,0 0-15-15,2 2-28 0,-5-4-21 16,3 2-60 0,5-7-80-16,-2 2-27 0,-9-1-109 0</inkml:trace>
  <inkml:trace contextRef="#ctx0" brushRef="#br0" timeOffset="18241.62">24017 6728 874 0,'0'0'94'0,"0"0"69"0,42-7-60 16,-19 2-53-16,0-2-25 0,8 2-18 15,8-4-7-15,5 2-2 0,10 0-1 16,0-1-6-16,1 2-35 0,-4 1-57 16,-17 1-106-16,-3-2-149 0</inkml:trace>
  <inkml:trace contextRef="#ctx0" brushRef="#br0" timeOffset="19576.8">25761 6318 434 0,'0'0'68'0,"0"0"22"0,0 0-1 15,0 0-16-15,0 0-26 0,0 0-12 16,11-21-6-16,-11 29-10 0,-5 3 8 16,-1 9 16-16,4 3 8 0,-11 16-6 15,0 15-9-15,-2 13-6 0,2 7-6 16,0-4-2-16,0-3-3 0,5-9-1 16,0-3-2-16,-5-3-11 0,6-2-1 15,-1-4-4-15,3-3-3 0,0-5-35 16,5-2-78-16,0-7-85 0,5-8-54 15,0-10-175-15</inkml:trace>
  <inkml:trace contextRef="#ctx0" brushRef="#br0" timeOffset="19998.68">26201 6768 459 0,'0'0'65'0,"0"0"8"0,0 0 34 16,-11-32-32-16,9 21-30 0,2-2-23 15,-8 2-4-15,3 0-5 0,-3 2-11 16,0 2-2-16,-2 3-2 0,0 4-7 15,-3 1-3-15,-5 7-4 0,2 4 4 16,-4 5 5-16,1 5 5 0,4 3 1 16,-3 1 0-16,8 2 0 0,-1 2-1 15,9-2 2-15,-4-1 2 16,12 0-1-16,-4-5 1 0,9-2 3 16,4-3 14-16,-2-5 24 0,8-5 31 15,-1-2 16-15,6-5-11 0,-3-6-15 16,3-4-14-16,0-4-5 0,-3-5-13 15,-5-4-18-15,3-5-6 0,-8-5-7 16,-5-9-1-16,-3 6-23 0,-5 4-40 16,-3 9-21-16,1 10-16 0,-11-4-51 15,-3-1-23-15,-4 5-80 0,2 2-116 16</inkml:trace>
  <inkml:trace contextRef="#ctx0" brushRef="#br0" timeOffset="20592.41">26909 6665 248 0,'0'0'65'0,"0"0"10"0,0 0 2 0,0 0-31 0,0-13-18 16,0 11-2-16,0 1 4 0,0 0 5 15,0 1-7-15,0-2-2 0,0 2-4 16,0 0 1-16,0 0 3 0,0 0 2 16,0 0-2-16,0 0 5 0,0 2-1 15,-5-1-8-15,-3 0-4 16,0 1-4-16,-5-1-1 0,0 2-5 15,-5 3-5-15,-5-2-2 0,2 4 0 16,-5 1 0-16,6 2 0 0,-9 3-1 16,9 3 0-16,-1 2 2 0,0-1 2 15,8 6 7-15,0-4 7 0,1 1 11 16,6 0-5-16,4-2-4 0,2 0 8 16,0-2 7-16,8-1 5 0,-1-1 2 15,6-3 0-15,5-2-11 0,3-3-17 16,0-4-8-16,7-3-6 0,0 0-27 15,11-6-54-15,3-4-47 0,12-1-63 16,-13 0-15-16,-5 1-85 16</inkml:trace>
  <inkml:trace contextRef="#ctx0" brushRef="#br0" timeOffset="21188.16">27446 6850 453 0,'0'0'129'0,"0"0"-1"0,0 0-16 0,0 0-29 16,0 0-20-16,8-30-12 0,-8 20-12 16,0 1-4-16,-5-1-22 0,2 0-8 15,-2 1 0-15,-3 2-5 0,-2-1 0 16,0 2 0-16,-3 2-2 0,0 4-1 15,-3 0 1-15,-2 7-6 16,3 4-8-16,-3 2-4 0,2 5 5 16,-5 3 4-16,1 3 3 0,2 3 4 15,2 0 3-15,3 2 1 0,0-1-1 16,6-2 0-16,1-2 1 0,4-2 1 16,2-2-1-16,0-4 1 0,8-4 4 15,-1-2 16-15,-2-6 14 0,8-4 6 16,-2-3-8-16,2-4 1 0,5-7 3 15,-3 0-14-15,3-3-9 0,3-4-6 16,-6 0-6-16,6 0-2 0,-3-1 2 16,-2 0-2-16,4 2-2 0,-7 2-4 15,0 4 4-15,0 2-1 0,-5 3 3 16,-5 2 0-16,2 3 0 0,-5 3-1 16,0 1 1-16,0 1-11 0,0 5 3 15,-5 3 6-15,2 4 2 0,-2 0 1 16,2 3 3-16,-2 0-3 0,5-1 3 15,0 0 2-15,0-1 4 0,0 2 11 16,5-4 4-16,-2 1 5 0,10-3-1 16,0-1 3-16,0-3-8 0,7 0-6 15,1-4-12-15,7-2-6 0,-2 0-2 16,3-3-20-16,-1-3-21 16,3 0-13-16,-3-4-42 0,1-2-43 15,4-18-68-15,1 2-22 0,-8 0-206 16</inkml:trace>
  <inkml:trace contextRef="#ctx0" brushRef="#br0" timeOffset="21531.48">28028 6267 433 0,'0'0'223'0,"0"0"-143"0,0 0 46 16,0 0-35-16,0-5-61 0,0 10-24 16,-3 5-3-16,-2 5 6 0,-3 7-2 15,-2 12 4-15,-6 11 8 0,1 13 15 16,-6 4 25-16,3-3 9 0,2-6 3 16,6-6-16-16,0-3-10 0,-1-2-8 15,9 0-12-15,-3-5-4 0,2-8-3 16,3-6-5-16,0-5 0 0,0-1 2 15,3 1 0-15,4-3-5 0,4 2 0 16,-1-6-4-16,8-1-3 0,-2-7 2 16,4-2-5-16,1-1-17 0,5-4-22 15,-5-6-27-15,4-1-19 16,-4-2-53-16,5-11-61 0,-11 3-74 16,-7 3-74-16</inkml:trace>
  <inkml:trace contextRef="#ctx0" brushRef="#br0" timeOffset="21734.5">27803 6721 764 0,'0'0'133'16,"0"0"-18"-16,0 0-5 0,0 0-67 16,0 0-10-16,0 0-6 0,0 0-16 15,41 0-5-15,-23 0 0 0,3-2-4 16,-6-1-2-16,11 0-13 0,-5-2-18 15,7 1-55-15,-2 0-57 0,3-2-4 16,17-2-41-16,-12 2-63 0,-6 0 19 16</inkml:trace>
  <inkml:trace contextRef="#ctx0" brushRef="#br0" timeOffset="21922.09">28353 6644 200 0,'0'0'203'0,"0"0"-103"0,0 0 0 16,0 0-6-16,0 0-14 0,-41 46-24 15,28-31-17-15,-5 5-3 16,2 0-2-16,3 5 2 0,-2 2 3 16,2-1-1-16,0 0 2 0,0-1-8 15,0-2-13-15,5-1-12 0,6-2-5 16,-3-3-2-16,0-3-7 0,5-3-50 16,10-7-113-16,-2-3-55 0,5-2-154 15</inkml:trace>
  <inkml:trace contextRef="#ctx0" brushRef="#br0" timeOffset="22047.51">28394 6505 770 0,'0'0'85'0,"0"0"-13"0,0 0 8 16,6-40-80-16,-6 31-1 0,0 1-105 15,0 1-86-15,0 1-76 0</inkml:trace>
  <inkml:trace contextRef="#ctx0" brushRef="#br0" timeOffset="22969.79">28741 6715 496 0,'0'0'125'0,"0"0"-73"16,0 0 2-16,0 0-31 0,0 0-3 15,0 0-10-15,0 0 1 0,0 0 2 16,15-11 13-16,-15 10 25 0,0 0 8 15,0 0-5-15,0 0-5 0,0 1-16 16,-8 0-15-16,1 0-10 0,-4 0-5 16,1 0-1-16,-3 4 3 0,0 1-5 15,-2 1 4-15,-3 4-3 0,5-2 3 16,5 3 2-16,0 2-1 0,-5 0 12 16,13 3 5-16,-5 0 12 0,5 2 5 15,0-1 0-15,5 0-2 0,0-1-4 16,3-1-2-16,5 0-2 0,3-4-2 15,2 0-4-15,2-4-9 0,-4-2-3 16,-1-2-8-16,3-3 3 0,-2 0-4 16,2-1-1-16,-5-6 1 0,-5-1 1 15,-1-6-1-15,-1-1-2 0,-4-4-2 16,-2 1-7-16,0 0-7 16,-2 1 0-16,-4 0-7 0,4 1 4 15,-3 0 4-15,0 1 3 0,5-1 7 16,0 2 5-16,0 2 0 0,5 2 1 15,2-1 0-15,6 2 0 0,-5-1 1 16,5 5 2-16,0-1 4 0,3 1-2 16,-4 0 0-16,7 2 0 0,-4 1-4 15,-2-2-1-15,0 4 0 0,2-1 1 16,-2 1 0-16,0 1-1 16,0 3-1-16,-5 0 1 0,0 4 0 0,5 1 0 15,-8 2 2-15,2 4 1 0,-4 2 1 16,2 3 0-16,0 3 2 15,-2 0 0-15,-3 1 0 0,0 1 1 16,0 0-1-16,0-3-2 0,0-1 1 16,0-1-2-16,0-3 0 0,-3-1 2 15,3-8 0-15,-5-1 3 0,5-2-2 16,0-5 2-16,0 0 4 0,5 0 11 16,3-5 0-16,0-3-13 0,0-5-4 15,10-2-3-15,-3-8-2 0,6 0 0 16,5-12-1-16,10-5-1 0,-5 2 1 15,-3 7-1-15,-2 10 0 0,-5 9 0 16,0-2 0-16,2 1 0 16,-3 5 0-16,-1 2-1 0,-4 4 0 15,-2 2-1-15,-5 2 2 0,-3 6 0 16,0 5 1-16,-2 3 5 0,-3 2-3 16,0 3-1-16,0 2-1 0,-3 1 0 15,3-2-1-15,0 1 0 0,0 0-2 16,0-3-8-16,3 0-11 0,2-1-20 15,3-4-26-15,4 0-42 0,9-4-71 16,-5-5-195-16,2-3-257 0</inkml:trace>
  <inkml:trace contextRef="#ctx0" brushRef="#br0" timeOffset="27458.57">6374 9925 251 0,'0'-3'79'0,"0"2"1"0,0 0-1 0,-2 1 18 0,2-1-27 16,0-1-16-16,0 1 6 0,0 0 3 16,0-2-6-16,-3 3 2 0,3-1-3 15,0 1-11-15,0 0-7 0,0 0-14 16,0 0-14-1,-2 5-3-15,2 0-2 0,0 7 5 0,0 6 4 0,0 3 12 16,0 10-1-16,0 11 7 0,0 11-3 16,0 1-6-16,0-1-4 0,0-4-8 15,-3-8-3-15,1-3-4 0,-1 0-4 16,-2-4 1-16,2 1-1 16,1-10 0-16,-1-5-4 0,0-7-15 15,1 0-30-15,-1 0-29 0,1-1-13 16,-1 0-59-16,1-10-37 0,-1-2-98 15</inkml:trace>
  <inkml:trace contextRef="#ctx0" brushRef="#br0" timeOffset="28132.74">6359 9962 404 0,'0'0'85'0,"0"0"8"0,0 0 2 0,0 0-26 0,0-34-20 15,3 26 1-15,-3-2 12 0,2 4-3 16,1-2-13-16,-3 0-8 16,2 5-5-16,-2-2-4 0,3 2-8 15,-3 2-8-15,0 1-8 0,0 0-4 16,0 2-1-16,2 5-1 0,4 3 0 16,-1 4 0-16,3 5 1 0,-1 4 0 15,4 1 0-15,2 5 0 0,2 2-1 16,3 0 1-16,3-1-2 0,0-5 2 15,2 2 0-15,0-5-3 0,0-3 3 16,1-3-1-16,1-2-1 0,-4-7 2 16,2 0-1-16,-2-7 0 0,-3 0 1 15,3-8 0-15,-6-2 2 0,-2-2 2 16,0-2-1-16,0-3 4 0,-5-4 4 16,-1 0 4-16,-1-1 3 0,-1-1 1 15,0-4-3-15,0 4-3 0,0-1-4 16,0 2-3-16,-2-3 3 0,2 4-1 15,0 3 0-15,3 1 3 0,-5 0-2 16,2 4 0-16,3 2-4 0,-6 3-2 16,3 3-3-16,1 0 1 0,-4 5-1 15,3 3-3-15,3 3 1 0,-3 9 2 16,0 3 0-16,3 12 1 0,0 16 1 16,0 8 0-16,2 2 3 0,0-2 1 15,1-4 0-15,-1-7 0 0,3-1-2 16,0-2 2-16,2-4 4 0,-2 1 0 15,0-4 0-15,0-2-3 0,-5-8-5 16,0-5-1-16,-1-7-1 0,-1-2-13 16,1-1-42-16,4-1-113 15,-4 1-132-15,-1-6-132 0</inkml:trace>
  <inkml:trace contextRef="#ctx0" brushRef="#br0" timeOffset="28908.18">7798 10187 516 0,'0'0'85'0,"0"0"-8"0,5-20-2 0,-2 12-18 16,2 0-21-16,-5-1-7 0,3 3 7 15,-1-1 6-15,-2 1-3 0,0 1 2 16,0-1 5-16,0 1-4 16,0 0 0-16,-2 1 2 0,-1-1 0 15,-2-1-14-15,2 2-12 0,-2-2 1 16,3 2 2-16,-4-3-1 0,1 3-4 15,-2-2-4-15,1 2-4 0,-1-1-2 16,-1 3-6-16,-2 0 2 0,-3 2-1 16,0 0-1-16,-3 1-1 0,1 5 0 15,-6 4 1-15,6 5-1 0,-4 3 0 16,1 4 0-16,3 1 1 0,-1 1 0 16,3 4-2-16,3-3 2 0,2 4-3 15,6-3-1-15,-1 1 4 0,3-3 0 16,5 2 0-16,0-4 0 15,6-2 1-15,-1-4 0 0,3-2-1 16,0-7 2-16,0-2 0 0,0-5-1 16,0-4 8-16,2-3 2 0,-2-3 6 15,3-6 11-15,2 2-4 0,-5-5-5 16,2 2 2-16,-2-4-4 0,0 0 0 16,-3-3-1-16,1 2-3 0,-4-1-3 15,-1-2-4-15,1 1-1 0,-1 1-1 16,-1 2-4-16,-3 0 2 0,1 2-2 15,2 4 0-15,-5 1 2 0,0 1-2 16,3 5 0-16,-3 3-1 16,0 4 1-16,0 1-8 0,-6 8-3 15,1 4 8-15,0 5 1 0,-3 6 2 16,1 1-1-16,1 5 1 0,1 0 0 16,3 0 0-16,2 1 0 0,0 1 0 15,0 0 0-15,2-1 1 0,3-4 1 16,3 2 3-16,3-6 5 0,1-1 7 15,4-2 1-15,-1-6-4 0,9-3-2 16,-1-4-3-16,3-4-2 0,2-2-6 16,1-6-1-16,-1-1-6 0,-2-2-15 15,0-2-17-15,-3-5-20 0,-2 1-30 16,-3-3-35-16,0-15-86 0,-3 3-149 16,-4 3-187-16</inkml:trace>
  <inkml:trace contextRef="#ctx0" brushRef="#br0" timeOffset="29237.85">8248 9786 615 0,'0'0'93'0,"2"-3"21"0,1 0 0 0,-3 1-24 0,0-1-40 0,0 1-28 16,3 2 2-16,-3 0-9 0,2 1-5 15,1 5 8-15,-1-1 12 0,1 5 13 16,-3 6 4-16,2-1-8 0,-2 6-9 16,0 7-10-16,0 8-1 0,0 15-3 15,0 10-4-15,-2 2-8 0,2-2 0 16,-3-6-2-16,1-8-2 0,2 0-2 15,-3-4-7-15,1-1-8 0,2-2-17 16,0-4-21-16,0-6-39 0,0-6-41 16,0 0-105-16,0-10-51 0,0-2-176 15</inkml:trace>
  <inkml:trace contextRef="#ctx0" brushRef="#br0" timeOffset="29499.39">8545 9778 922 0,'0'0'133'0,"0"0"-12"0,0 0-68 15,0 0-9-15,-5 60-17 0,-3-13-13 16,3 14-2-16,-3 3 4 0,3-1 9 15,2-7 13-15,3-10-1 0,0 0-8 16,3-2-12-16,2-4-11 16,0-4-3-16,0 0-3 0,1-10-10 15,-1-5-28-15,-5-5-51 0,8-2-82 16,-6-2-135-16,3-3-156 0</inkml:trace>
  <inkml:trace contextRef="#ctx0" brushRef="#br0" timeOffset="37128.05">6243 14596 228 0,'0'-2'49'0,"2"-1"1"0,3-1 6 15,-2-1 3-15,0 0-23 16,-1 0-6-16,3 2 4 0,-2-2 3 15,2 3 6-15,-2-1-2 0,-1-2 0 16,1 2 5-16,-3 0 6 0,5 0-3 16,-5 0 1-16,0 2 0 0,0 0-6 15,0 1-9-15,0 0-14 0,0 1-10 16,0 8-6-16,0 4 3 0,-5 5 11 16,2 6 1-16,-2 14-2 0,-3 7 3 15,1 9-3-15,-1 5 0 0,0-6-4 16,0-6-3-16,3-7-6 0,0 1 0 15,2-3-3-15,1-2-1 0,-1-5-1 16,1-9 0-16,2-3-6 0,0-4-18 16,2 2-45-16,1 5-80 15,2-2-66-15,-2-8-84 0</inkml:trace>
  <inkml:trace contextRef="#ctx0" brushRef="#br0" timeOffset="37565.65">6057 14561 651 0,'0'0'51'0,"0"0"-23"0,0 0 26 0,0 0-27 0,36-25-22 16,-23 20-4-16,2 4 2 0,-2 0 2 15,3 1 7-15,-1 4 11 0,3 4 6 16,-2 5-1-16,4 5 4 0,-1 3 4 16,1 6 6-16,1 7-1 0,2 10-8 15,0 6 3-15,-5-2-6 0,-7-2 1 16,-11-8-1-16,0-4-2 15,-13-3 6-15,3-4 2 0,-6-5-2 16,3-3-4-16,-2-2-4 0,-6 0-7 16,-2 3-5-16,-8 1-7 0,2-2-3 15,-2-4-4-15,-2-2 1 0,2-5-1 16,-3-2-11-16,6-4-16 0,-1-2-19 16,1 0-15-16,5-1-23 0,7-1-20 15,3-8-73-15,8 1-66 0,5-2-134 16</inkml:trace>
  <inkml:trace contextRef="#ctx0" brushRef="#br0" timeOffset="38066.68">6677 14918 495 0,'0'0'77'0,"0"0"-11"0,0 0 33 16,0 0-30-16,0 0-18 0,31-32 1 0,-29 29 3 15,-2-3-6-15,3 2-7 0,-3-1-3 16,0 2-7-16,-5 0-6 0,2-2-3 15,-2 4-2-15,0-2-9 16,0 1-5-16,-3 1-2 0,0 1-5 16,0 2 0-16,-2 3-1 0,-3 4-1 15,3 2 2-15,-3 8 0 0,0 0 0 16,0 4 0-16,3-1 0 0,2 0 1 16,3 0 0-16,2 0 0 0,3-3-1 15,3 1 1-15,2-5 4 0,5 0 7 16,3-3 13-16,3-3 14 0,2-2 0 15,3-3 1-15,-1-4 3 0,1-2-10 16,0-5-6-16,-1-3 4 0,1-3-4 16,-3-2-5-16,-5-2-5 0,-3-3-3 15,-5-3-5-15,-2-5-5 0,-6-3-4 16,-4 1-5-16,-1 3-11 0,-5 3-13 16,-3 4-19-16,1 6-13 0,-3 4-29 15,0 5-30-15,-3 2-26 0,-5 3-67 16,11 2 3-16,-1 1-116 0</inkml:trace>
  <inkml:trace contextRef="#ctx0" brushRef="#br0" timeOffset="38798.99">7018 14831 527 0,'0'0'114'0,"0"0"-24"0,0 0 21 0,0 0-36 16,13-16-20-16,-11 15-19 0,1 0-7 15,-3 0 1-15,0 1-2 0,0 0-4 16,0 0-11-16,0 3-8 0,-3 5 2 16,3 1-5-16,-5 3 1 0,3 3-3 15,-1 3 2-15,3 1-2 16,0 1 0-16,0 1-1 16,0 1 0-16,0-1 1 0,5 1 0 15,0-1-2-15,-2 0 2 0,2-4-1 16,3-1 1-16,-3 1 0 0,3-6-1 15,0-1 1-15,-1-6 0 0,4 1 2 16,-6-3-1-16,0-2-1 0,3 0 4 16,-3-4-3-16,0-1 8 0,0-3 13 15,3 2 8-15,-5-2 6 0,4-3-11 16,-2 0-8-16,3-3-9 0,0-1 1 16,0-2-8-16,-1 3 1 0,1 0 0 15,0 1 2-15,-3 2-1 0,0 4 2 16,0 0 1-16,1 3-1 0,-4-1 0 15,3 4 0-15,1 1-4 0,-4 0-1 16,3 3 2-16,1 3 0 0,1 3 0 16,1 1 2-16,-3 4 0 0,6-2 5 15,-1 3 2-15,0-1 3 0,3-2-1 16,3 1-1-16,-1-2 1 0,1 1 6 16,2-6 5-16,0 1 0 0,0-5 3 15,-5-2-2-15,2-2 3 0,-4-5 2 16,-1-4 2-16,0-1-2 0,-2-4-11 15,-5-1-6-15,2-5-5 0,-5-4-8 16,0 1-1-16,0-4-14 0,-3 3-12 16,1-1 1-16,2 7-7 0,0 1-9 15,0 6-13-15,2 3-11 16,3 0-22-16,1 6-25 0,4-1-32 16,-2 3-51-16,7 2 9 0,-2 2-53 15,0 2-125-15</inkml:trace>
  <inkml:trace contextRef="#ctx0" brushRef="#br0" timeOffset="39373.33">7597 14930 618 0,'0'0'170'0,"0"0"-57"0,0 0 16 0,23-23-69 0,-15 13-14 16,-3-3-4-16,3 2 0 0,-3 0 0 15,3 1-6-15,-3 1-4 0,2 0-7 16,1 1-8-16,-3 4-3 0,3-2-3 16,0 4-6-16,-3 0-3 0,0 2-2 15,0 2-4-15,1 5 2 0,-1 3 1 16,-3 3-3-16,3 6-5 0,-5 2 3 16,0 3 1-16,0 4 5 0,-5-3-1 15,3 5 1-15,-3-3 0 0,-1-1 1 16,4-3-1-16,2-2 0 15,-3-2-5-15,3-6-6 0,0-3 1 0,0-3 4 16,3-5 6-16,-1-2 2 0,4-9 2 16,-1 1-1-16,0-5 2 0,0-1 9 15,5-1 4-15,-4-2 1 0,-1-1-3 16,2-1-5-16,-1 0-6 0,1 1-5 16,4-2 2-16,-4 1-1 15,1 0-1-15,0 0 0 0,2 4 0 16,1-2 0-16,-1 4 3 0,-2 0-3 15,2 2-2-15,-2 1 1 0,0 1 1 16,-1 2 0-16,-4 2 0 0,2 2-1 16,0 1-2-16,-2 2 0 0,2 0-1 15,-2 3 0-15,-1 2 1 0,1 3 1 16,-1 1 1-16,1 3 0 0,-1 1 1 16,-2 0-2-16,3 4-1 0,-3 0 2 15,3-2-2-15,-3 4-2 0,0 1 2 16,0 0-5-16,0 1 3 0,0 0-5 15,2-2-4-15,-2 1-26 0,0-3-45 16,5 1-48-16,-2 3-86 0,2-7-18 0,-2-4-204 0</inkml:trace>
  <inkml:trace contextRef="#ctx0" brushRef="#br0" timeOffset="39779.39">8173 14446 749 0,'0'0'140'0,"0"0"-37"0,21-15 20 0,-14 11-80 0,-2 3-19 15,-2 2-12-15,0 7-7 0,-3 6-1 16,0 6 3-16,0 13 14 0,-6 12 9 16,-1 12-3-16,-1 5-3 0,-5-1-4 31,5-6 2-31,-2-8-2 0,0 0-1 16,-1-4 2-16,4-1 5 0,-1-1 5 0,0-2-7 0,5-10-5 0,1-4-2 15,2-11-4-15,0-1-2 0,0 0-7 16,2-2-1-16,4 0-1 0,-1-6 3 15,3 1 3-15,2-5-1 0,0-1-2 32,3-1-4-32,3-4-1 0,2 0-2 0,2-3-10 0,-2-1-17 0,1-3-27 15,1-1-40-15,1-2-65 0,0-11-109 16,-6 4-105-16</inkml:trace>
  <inkml:trace contextRef="#ctx0" brushRef="#br0" timeOffset="39967.01">8144 14859 810 0,'0'0'193'0,"0"0"-79"0,0 0 26 16,37 0-86-16,-22-3-16 16,3-2-14-16,0-1-17 0,3-1-7 15,0 2-12-15,4-2-15 0,-1 4-25 16,12 0-39-16,3 3-53 0,12 0-86 31,-7 3-32-31,-10-1-89 0</inkml:trace>
  <inkml:trace contextRef="#ctx0" brushRef="#br0" timeOffset="40341.93">8778 14898 563 0,'0'0'136'31,"0"0"-52"-31,0 0 15 0,0 0-54 0,0 0-18 0,-37-35-4 0,32 29-2 32,0-1 2-32,0 1 0 0,2 3 6 15,-2-2 4-15,-3 5-3 0,1 0-5 16,-1 5-14-16,-3 4-5 0,1 4 3 16,-3 4 1-16,0 7 3 0,-2 2-1 15,4 3 2-15,1 3 7 0,5-3 11 16,0 0 5-16,5-2 3 0,0-2-5 15,2-1-8-15,6-6-1 0,2-1-6 16,3-6 0-16,3-3 0 0,2-8 4 16,3 0 2-16,-1-9-2 0,6-2-7 0,-5-3-2 0,0-4-8 31,-1-5-3-31,-2-8-4 0,-2-10-7 16,-8 2-24-16,-1 7-14 0,-7 8-8 15,-2 5-24-15,-3 2-34 0,-8-4-100 16,0 6-125-16,0 4-145 0</inkml:trace>
  <inkml:trace contextRef="#ctx0" brushRef="#br0" timeOffset="40998.19">9015 14845 643 0,'0'0'143'0,"0"0"19"0,0 0-19 0,0 0-53 0,0 0-25 16,23-41-21-16,-20 33-15 0,0 2-9 15,-1 0 0-15,1 3-2 0,-3 0 1 16,0 0-1-16,0 3-3 0,0 0-13 15,0 5-2-15,0 4-2 16,-5 4 2-16,2 3 3 0,-2 5-3 0,0 4 1 0,-3 2-1 0,3 1 0 31,0 3 1-31,-1-2 0 0,4-4-1 16,-1 2 0-16,3-4 2 0,3-1 0 16,-1-3-2-16,6-3 1 0,0-3 0 15,0-7 2-15,2 0 0 0,3-6-2 16,0-3 2-16,0-3 3 0,2-3 5 15,1 0 11-15,-3-2 5 0,2-1-1 16,-4 0-12-16,-1-3-2 0,0 0-4 16,-2-3-3-16,0-1-2 15,-3 1-2-15,3-1-1 0,-3 0 2 16,0 4-2-16,0-2 1 0,0 5-1 16,1 2 0-16,-1 1-1 0,-5 1 0 15,5 3 1-15,-5 2 0 0,2 1-1 16,1 2-2-16,-3 5-7 0,0 4 7 15,3 5 0-15,-3 2-2 0,0 3-1 16,0 2 2-16,0 0 3 0,2 1 0 16,1 1 1-16,-1-5 0 0,6 1 1 15,0-1-1-15,2-3 1 0,3-1-1 16,3-6 3-16,-1-2 5 0,1-5 3 0,2-1 3 0,-3-3 2 31,1-4 0-31,-3-3 0 0,0-1 0 16,-3-4-2-16,0-6-7 0,-7-6-7 15,2-7-4-15,-5-6-15 0,0 6-12 16,0 3-5-16,0 11-6 0,0 8-9 16,3 1-25-16,-1-1-26 0,1 3-68 15,2-1-115-15,0 3-66 0,0 3-74 0</inkml:trace>
  <inkml:trace contextRef="#ctx0" brushRef="#br0" timeOffset="41561.44">9550 14864 445 0,'0'0'257'0,"0"0"-172"0,23-12 2 0,-15 4-42 15,2 0-21-15,1 3-13 0,-1-3-4 16,0 3-7-16,-2 1 2 0,0 2 1 16,2 2-2-16,-5 0-1 0,1 3-1 15,1 7-1-15,-4 1 2 0,0 3-4 16,-1 3 2-16,-2 4-2 16,0 3 4-16,-2 2 0 0,-4 2 4 15,-1-1 5-15,-1 1 5 0,3-2-3 16,0 0-8-16,-1-4-3 0,4-2 0 15,-1-5 1-15,1-2-1 0,2-6 1 16,0-3 0-16,0-4 7 0,2 0 29 16,3-4 22-16,1-5-19 0,4-3-1 15,-2-1-3-15,5-5-3 0,-1-3-14 16,1-2-8-16,3-11-5 0,5-5 0 16,-3 2-2-16,-3 5 2 0,3 8 2 15,-5 4-1-15,3 2-4 0,4-3 0 16,-2 3-1-16,0 3 1 15,1 5 1-15,-6 4 4 0,2 2 8 16,-5 4 10-16,-2 6 10 0,0 6 3 16,0 4-7-16,-3 5-6 0,-3 2-1 15,-2 3-4-15,3 1-5 0,0 1-7 16,-3-1-5-16,0 3-4 0,2-2-5 16,1-3-8-16,2 3-16 0,0-4-16 15,5-1-25-15,-2 0-38 0,8-3-105 16,2-3-180-16,-5-6-228 0</inkml:trace>
  <inkml:trace contextRef="#ctx0" brushRef="#br0" timeOffset="46927.06">17865 4911 469 0,'0'0'148'0,"0"0"-91"0,0 0 15 0,5-14-18 0,-5 8-24 16,3 3-6-16,-3 2 2 0,0-2 3 15,0-1 9-15,-3 2 2 0,-2 0-7 16,-3 0-19-16,1 1-10 0,-12 1 1 16,1 2-1-16,-7 3-4 0,-1 3 0 15,0 2-1-15,0 1 1 0,0 0 1 16,3 1 3-16,2 3-2 0,3-3 2 15,3 2 3-15,2 0 3 16,5 0 9-16,3-1 8 0,5 0-2 16,0 4-1-16,8-4 2 0,2 4-2 15,8-4-2-15,3 0-1 0,2-1-5 16,5 3-2-16,6-1-1 0,7 5-1 16,6 2-1-16,-3-1 2 0,-13-6-5 15,-8 1-2-15,-10-8 3 0,0 3-1 16,2 4 4-16,-2 0 7 0,-8-2-1 15,-2 2 2-15,-6 1 4 16,-4-2 4-16,-9 0-3 0,-4 3-3 16,-11-3-13-16,-11 0-5 0,-10 2-4 15,-4-4-11-15,4-2-19 0,5-3-13 16,4 2-11-16,1-4-6 0,6 2-3 16,5-4-26-16,8 0-41 0,5 1-77 15,-3-3 14-15,8 0-108 0</inkml:trace>
  <inkml:trace contextRef="#ctx0" brushRef="#br0" timeOffset="47693.52">18312 5049 408 0,'0'0'147'0,"0"0"-58"0,0 0 0 0,0 0-13 15,3-11-17-15,-3 8-18 16,2 1-5-16,1-3-7 0,-3 4 5 16,0-1 15-16,2 2 14 0,-2 0 0 15,0-1-18-15,0 0-14 0,0 0-13 16,0 0-8-16,0 0-7 0,0 1 0 16,0 0-3-16,0 0-2 0,0 0-7 15,0 2-1-15,0 3 5 0,-2 3 5 16,-1 5-2-16,1 5-2 0,2 2 1 15,-3 3 2-15,1 4 1 0,-1 0 1 16,3 3-1-16,0-1 1 0,0 1-1 16,0-3 0-16,5 2 0 0,0-5-1 15,3 0 0-15,0-7 1 0,2 1 0 16,0-7 0-16,-2 0 3 0,5-4-1 16,-5-5 5-16,5-2 6 15,-5-6 5-15,2-1 2 0,0-3 3 16,-2-5 3-16,2-1-2 0,-2-4-12 15,0-2-2-15,0-4-9 0,-3 0 1 16,2-2 0-16,-1 4-2 0,-4 2 1 16,6 1 0-16,-3 3 0 0,3 3-1 15,-3 0 2-15,-2 6 0 0,-1 3 0 16,1 0 1-16,-3 5-1 0,0 0-2 16,0 1-2-16,0 1-6 0,0 6-2 15,-5 4 10-15,2 4 1 16,-2 4 1-16,2 2-1 0,-2 1 2 15,5 1-3-15,0 1 2 0,0-2 3 16,0 1 2-16,3-3 6 0,2-1 11 16,-3-4 3-16,6-2 2 0,0-1-3 15,0-3-3-15,5-1-3 0,0-5 0 16,5-3-10-16,-3 0-4 0,3 0-6 16,0-4 0-16,0-4-17 0,1 0-19 15,-7 0-19-15,7-5-30 0,-4-1-27 16,3-9-88-16,-5 2-157 0,0 0-183 0</inkml:trace>
  <inkml:trace contextRef="#ctx0" brushRef="#br0" timeOffset="48164.24">18878 4645 428 0,'0'0'221'0,"3"0"-144"0,2 0 1 0,-3 0-20 0,3 3-23 0,1 5 1 16,-4 2 2-16,-2 4-2 0,3 6 2 15,-1 5 5-15,-2 11-5 0,-2 11 0 16,-1 12-2-16,1 5-3 0,-1-1 4 15,0-4 7-15,3-11 0 16,0 1 1-16,6-6 1 0,-1-3-5 16,0-7-7-16,0-3-10 0,0-8-6 15,3-8-5-15,-3-3 2 0,6 3 2 16,-1-4 3-16,5-3 0 0,1-2 1 16,-1-4-6-16,4-3-6 0,-1-5-6 15,-5-3 1-15,2-4 1 0,-5-4-1 16,-2-3-4-16,0 1-3 0,-6-2-12 15,-2 1-9 1,-2 6-7-16,-6-3 4 0,-2 5-3 0,-6 2-18 0,-2-2-22 16,-2 7-13-16,-1-2-11 15,-2 4-25-15,2 0-55 0,-2 3-7 16,-3 1 23-16,8 1-55 0,0 3-37 16</inkml:trace>
  <inkml:trace contextRef="#ctx0" brushRef="#br0" timeOffset="48626.89">19289 5109 242 0,'0'0'179'0,"0"0"-66"0,0 0-17 16,0 0-23-16,0 0-31 15,-5-21-11-15,5 18-6 0,-3 1-7 0,3-1-7 16,-5 3-2-16,2 0-9 0,3 7-2 15,-5 3 2-15,5 3 5 0,-5 6 6 16,5 2 7-16,0 4 9 0,0 3-3 16,5 1-7-16,0-2 2 0,6 0-3 15,-1-1 11-15,3-1 5 0,2-3 13 16,1-2 6-16,2-5 13 0,3-4-16 16,-6 0-14-16,3-5-4 15,-2-5 7-15,2-1-5 0,-3-2-11 16,-2-6-6-16,0-3 0 0,-5-2 0 15,-3-6-15-15,0-3-2 0,-2-7-11 16,-1-3-22-16,-2 3-22 0,0 2-12 16,0 0-12-16,0 6-40 0,0-5-42 15,0 5-42-15,0 5-132 0</inkml:trace>
  <inkml:trace contextRef="#ctx0" brushRef="#br0" timeOffset="49224.41">19793 5101 362 0,'0'0'126'0,"0"0"-33"0,0 0 3 0,7-22-33 0,-1 17-22 0,-4-2 7 15,1 2-5-15,-1 0-2 0,4 2 5 16,-1 1-3-16,2-2-5 0,1 4-9 16,0 0-4-16,0 0-3 0,5 8-6 15,-6 3 0-15,6 5-4 0,0 5 6 16,0 4-3-16,0 3-3 16,-3 3-10-16,1-2-1 0,-4 0 0 0,-1 0-1 15,-1-4 1-15,-3 1-1 0,-2-5-2 16,0-7-1-16,0 2-4 0,-5-5-1 15,-3-7 8-15,1-1 4 0,-4-3-4 16,1 0-4-16,-3-4 4 0,3-5 0 16,-1 0 6-16,4-3 0 0,2-6-1 15,-1 2-1-15,6-4-1 0,0 0 1 16,0 2 0-16,8 3 9 0,2-1 10 16,3 3 0-16,3 2-9 0,5 0 3 15,-1 0-8-15,6 1-2 0,-3-1-2 16,6 3-5-16,-3 2-2 0,-1-1-14 15,1 0-41-15,-5 2-38 16,0-3-33-16,2 1-26 0,0 2-32 16,-7-2-151-16</inkml:trace>
  <inkml:trace contextRef="#ctx0" brushRef="#br0" timeOffset="49749.4">20436 4671 505 0,'0'0'203'0,"0"0"-124"0,0 0 34 0,0 0-33 16,36-25-36-16,-28 24-8 0,0 1-1 16,-3 0 4-16,3 3-8 0,-8 7 0 15,2 5-2-15,-2 4 1 0,0 14-1 16,-2 11-7-16,-11 11-4 0,2 7-6 16,1-2 2-16,-3-3 2 0,5-6 0 15,3-3 0-15,0 0-2 0,2-3 0 16,1-4 0-16,2-8 5 0,0-6 5 15,0-8 6-15,0-4 7 0,5 3-1 16,5-3-9-16,-2 3-1 0,5-8-7 16,0-6 5-16,8 1-9 0,-1-5-3 15,1-1-5-15,-3-7-1 16,3-4 0-16,-1-6-1 0,-4-4-2 16,-1-5-3-16,-2 0-1 0,-2-1-7 15,-9 4-2-15,-2 2-10 0,0 2 0 16,-2-1-7-16,-9 4-13 0,-2 4-15 15,1 1-10-15,-4 3-13 0,1 0 2 16,2 7-22-16,-5 0-39 0,2 2-38 16,-5 0-13-16,6 3-62 0,2-2-101 15</inkml:trace>
  <inkml:trace contextRef="#ctx0" brushRef="#br0" timeOffset="50389.82">20904 5206 402 0,'0'0'142'0,"0"0"-52"0,0 0 5 0,0 0-28 16,26-15-10-16,-26 9-2 0,5 2-3 15,-3-3-6-15,4 2-1 16,-4-3 2-16,-2 4-1 0,5-3 3 16,-5 0-10-16,0 1-15 0,3-2-7 15,-3 1-7-15,0 1-6 0,0-1 0 16,-3 3 2-16,3-2-2 0,-5 2-4 16,3-2 0-16,-4 4 0 0,1 0-3 15,-5 2-1-15,0 2-2 0,-1 6 2 16,-7 3 0-16,3 4 1 0,-6 7 1 15,0 2 2-15,1 2-2 0,-1 3 2 16,5-3-2-16,1 3-2 0,2-1-2 16,3-5 5-16,4 1 1 0,1-3 0 15,5-2 0-15,0-2 1 0,5-5 1 16,-2-4 1-16,5-2 3 0,2-4 12 16,-2-2 11-16,5-1 2 0,-3-3 1 15,3-5-4-15,0 1-8 0,0-3-8 16,5-1-10-16,-3-1-2 0,1-5-4 15,-1 5-5-15,1-4 3 0,-8 3 2 16,5 3 1-16,-8-2-1 0,3 5-1 16,-6 0-1-16,1 1-2 0,-3 3-6 15,0 3-2-15,0 0-10 0,0 1 3 16,0 0 14-16,-3 2 6 16,1 7 3-16,-4-1 0 0,4 0 2 15,2 6 4-15,-3-3 4 0,1 0 2 16,2 0 3-16,0-1 5 0,2-4 7 15,3 1 7-15,1 0 6 0,4-4-1 16,0-2-11-16,3-1-18 0,3 0-10 16,2-2-16-16,-3-6-34 0,6 3-27 15,0-3-34-15,-3-1-51 0,10-4-91 16,-7 3-26-16,-1 0-108 0</inkml:trace>
  <inkml:trace contextRef="#ctx0" brushRef="#br0" timeOffset="50889.92">21203 5182 349 0,'0'0'362'0,"0"0"-298"0,0 0 14 0,39-32-20 0,-26 23-38 15,3 0-8-15,-6 2-3 0,3 0 0 16,-3 1 2-16,1 3 13 0,-1 3 11 15,-2 0 4-15,-1 0-3 0,4 7-16 16,-3 4-10-16,-1 3-2 0,-2 4-2 16,3 3 7-16,-8 2 4 15,3-1-5-15,-1 4 1 0,-2-3 0 16,0-1 6-16,0-3 1 0,0-2-2 16,0-2 0-16,0-5-1 0,0-4-3 15,0-1-5-15,0-4 2 0,0-1 12 16,3-1 18-16,2-4-5 0,3 0-10 15,-3-4-6-15,3-2-1 0,5-6-5 16,-3 0-7-16,8-8-5 0,-5 0 0 16,5-4-1-16,0 0-2 0,3 2 0 15,0 1 1-15,-3 4-2 0,2 3 2 16,-4 4-1-16,2 3-1 0,-5 2 0 16,2 3 0-16,-7 5-2 0,2 2 3 15,-4 1-1-15,-1 8 2 0,-5 4 0 16,0 5 6-16,0 3 5 0,-3 2 1 15,-2 0-3-15,0 4-5 0,2-4-2 16,3 0-1-16,0-1-1 0,0-2-4 16,3 1-7-16,2-2-10 0,3-3-11 15,5-3-27-15,0-2-26 0,2-2-39 16,11 0-117-16,-5-4-88 0,2 1-260 16</inkml:trace>
  <inkml:trace contextRef="#ctx0" brushRef="#br0" timeOffset="51671.72">22607 5284 409 0,'0'0'132'0,"0"0"-92"0,0 0 20 0,0 0-13 0,0-6-23 16,0 5 4-16,5 0 11 0,-3-1 6 16,3 1-5-16,3-3 2 0,5 2 4 15,5 1 21-15,0-3 19 0,8-1-8 16,13 0-15-16,7 0-11 0,19 3-1 15,2 0-6-15,3 1-6 0,-5 1 4 16,-9 0-12-16,4 0-12 0,-6 0-13 16,-2 0-3-16,-1 0-1 0,4 0-2 15,-9-1-1-15,-2 0-1 0,-5-2-11 16,-11 2-15-16,-7 0-16 16,-5 1-13-16,-6-3-31 0,-2-3-18 15,-1 2-85-15,-1-7-24 0,-6 3-61 16,-8-2-133-16</inkml:trace>
  <inkml:trace contextRef="#ctx0" brushRef="#br0" timeOffset="52077.97">23320 5057 625 0,'0'0'114'0,"0"0"33"0,0 0-23 16,0 0-53-16,0 0-8 0,0 0-11 16,2-30-6-16,3 27-18 0,8 1-11 15,0 0 0-15,3 1 1 0,4 1-2 16,6 0 4-16,-5 3 0 0,7 2 0 16,-2 3 1-16,3 2-3 0,-4 1-1 15,4 3 1-15,-3 4-1 0,-6 0-3 16,4 1-4-16,-6 2-5 0,-5 0 2 15,-3 1 4-15,-5 0 4 0,-5-1 3 16,-2 1-5-16,-9-3 4 0,-2 1-1 16,-2-3-7-16,-6 1-4 0,1-4-2 15,-6 3-1-15,2-5-2 0,-1-1-5 16,-1 1-1-16,5-3-1 0,-2 1-5 16,5-2-8-16,0-3-9 0,2 2-11 15,3-3-14-15,5 3-6 0,3-5-24 16,3 2-25-16,4-2-103 0,3 0-73 15,8-2-88-15</inkml:trace>
  <inkml:trace contextRef="#ctx0" brushRef="#br0" timeOffset="52890.67">24738 4415 306 0,'0'0'98'0,"0"0"-35"0,13-15 22 16,-13 8-23-16,5 0-4 0,-2 1 9 16,-3-1 7-16,5 0-6 0,-5 3-9 15,3-3 10-15,-1 3 6 0,1-3-6 16,2 3-6-16,-5 1-15 0,0-1-11 15,3 3-7-15,-3 0-11 0,0 0-8 16,5 1-4-16,-5 0-2 0,2 0-2 16,1 2 1-16,0 4 0 0,2 2 7 15,-5 7 6-15,0 4 9 0,0 6-1 16,0 11-6-16,-11 13-4 0,1 15-3 16,-8 7-1-16,5-6 0 0,0-4-2 15,3-12 0-15,-1-3 4 0,9-4 5 16,-6 0 4-16,8-6 6 0,0-8-4 15,0-5-2-15,0-5-4 0,3-6 0 16,2 4 0-16,3-2-3 0,-1 0 0 16,6-5 3-16,3-3-1 0,2-5 4 15,0-1-1-15,5-7-5 0,-2-2-5 16,5-5-3-16,-6-3 1 0,1-4-3 16,0-3-3-16,-1 1 0 0,-7-5 0 15,0 3-2-15,-5 2 0 16,-3 2 0-16,-5 2-3 0,0 1-9 15,-13 5-13-15,0-1-10 0,-7 4 6 16,-6 0-4-16,3 2 2 0,-3 1-4 16,-3 5-3-16,9 2-14 0,-4 0-24 15,4 0-33-15,4 3-30 0,-2 4-70 16,8 4-35-16,2-3 16 0,3-2-87 16</inkml:trace>
  <inkml:trace contextRef="#ctx0" brushRef="#br0" timeOffset="53737.56">25451 4792 269 0,'0'0'132'0,"0"0"-54"0,0 0 24 0,0 0-26 0,11-22-21 0,-9 16 12 16,1 2-3-16,-3-2-14 0,5 2-12 15,-5-3-7-15,0 4-1 16,0-3 3-16,0 2-2 0,0 1-4 0,0-4 4 16,0 5 5-16,0-4 0 15,-5 1 2-15,5-2-7 0,-3 2-8 16,1 0-6-16,2 1 2 0,-3-1 1 15,3 2 0-15,-5-1-2 0,5-2-3 16,-3 4-1-16,3-2-5 0,-5 1-3 16,5 1-1-16,-2 1-4 0,-1 0 0 15,0-1-1-15,3 2-2 0,-7 0-2 16,2 0-22-16,-1 0-5 0,-1 0 28 16,-1 2-3-16,-5 0-3 0,5 1-5 15,0 3-3-15,-4-1-5 0,4 2 8 16,-5-2 3-16,3 2 1 0,-1 2 1 15,1 2 6-15,0-1 3 0,-1 2 0 16,1 4 0-16,0-3 1 0,-1 2-1 16,1 3 1-16,2 1-1 0,0-1 0 15,1-1 2-15,1 2-2 0,1-1 1 16,3-1 7-16,2 1 3 0,0 1 2 16,0-6 2-16,0 3 5 0,7-4-2 15,-1 0 1-15,1-3-1 0,1-2 6 16,0-1 3-16,2-4 2 0,1-1-2 15,1-1 4-15,1-3-6 0,0-1-12 16,3-4-3-16,-3-1 0 0,0-2-2 16,2-1 1-16,-2-6-1 0,-3 3-2 15,6-6 2-15,-8 0-6 0,-1 0 1 16,4 2 0-16,-4 0 1 0,-1 6-4 16,1 0 0-16,-4 3 1 0,2 0-1 15,-5 3-1-15,3 4 1 0,-1-2-1 16,-2 5 0-16,0 0-4 0,0 6-15 15,0 2 2-15,-2 5 14 0,-1 1 1 16,3 6 1-16,-8-1 2 16,8 0 0-16,-5-2 0 0,5 1 2 15,0 0 4-15,0-3 7 0,5 1 7 16,-2-4 2-16,5-2-1 0,2-3 5 16,-2-1-4-16,5-5-10 0,0-1-3 15,-3 0-9-15,8-2 0 0,-2-5-16 16,2 1-22-16,2-5-19 0,1 0-21 15,0-5-24-15,-1 2-41 0,6-12-99 16,-3 4-83-16,-2 1-213 0</inkml:trace>
  <inkml:trace contextRef="#ctx0" brushRef="#br0" timeOffset="54285.08">26038 4647 566 0,'3'-2'250'0,"2"1"-161"0,0-4 25 0,3 1-47 0,-1-2-39 16,-1 1-15-16,1-1-9 15,-2 2 2-15,-5 0 1 0,0 1 6 16,0 1 10-16,0 2-10 0,-5-1-4 16,-2 1-9-16,-1 0 0 0,-5 0 0 15,0 0 0-15,-5 1 0 0,2 5-7 16,1-1-1-16,-3 4-4 0,2 0 0 16,-2 1 5-16,3-1 1 0,2 3 4 15,0 0 0-15,5-1 2 0,0 2 0 16,3 0 3-16,-3 0 4 0,8 1 2 15,0-3-4-15,0 1 8 0,0-1-1 16,8 1 9-16,-3-2 6 16,3-1-4-16,5 0-3 0,-5-1-2 0,5-2 0 15,0 1-9-15,2-5-3 0,-2 4-4 16,3-4-1-16,-4 2 0 0,7 1 4 16,-4-3-1-16,-2 5 1 0,2-2 3 15,-2 3-2-15,0-1-1 0,-5 0 0 16,0 3 0-16,-3 0 1 0,-5 1-2 15,-8 0 2-15,-5 3 3 0,-2-1-3 16,-6 0-2-16,-2-1-1 0,0-1-3 16,-8 1-7-16,7-1-17 0,-4-3-29 15,2 2-24-15,0 0-31 0,6-3-53 16,4-4 19-16,-2 0 6 0,10-3 10 16,3 0-92-16,5-3-23 0</inkml:trace>
  <inkml:trace contextRef="#ctx0" brushRef="#br0" timeOffset="54764.06">26317 4748 631 0,'0'0'131'0,"0"0"-19"0,0 0-12 0,34-9-36 16,-21 7-17-16,-3-1-19 0,8 0 8 16,-5 2 8-16,2-2-9 15,3 1-8-15,-2-1-10 0,-1 1 1 16,4-1 1-16,1-2-5 0,-4 1-2 16,2-4 9-16,-3 3-3 0,-2-3 1 15,5 0-11-15,-2-2-3 0,-3-1-1 16,-5-2 0-16,-1 0 6 0,4-1 12 15,-11 1 2-15,0 2-4 0,-6 1-11 16,-6 2-9-16,-9 3-3 0,-8 4 0 16,-12 3 0-16,-13 17 0 0,0 5 3 15,-1 6-1-15,9 3 1 0,10-4-3 16,5-4 3-16,10-3 1 16,8-4 1-16,5-4 5 0,1 4 12 15,1 2 15-15,4-1 2 0,2-2-4 16,8-1 1-16,4-6 3 0,9 1 1 15,13-3-11-15,7-3-14 0,13 1-7 16,1-3-3-16,-1-2-2 0,-5-1-13 16,-3 1-27-16,1 0-37 0,2-1-50 15,-2-1-72-15,-16-1-194 16,0-1-355-16</inkml:trace>
  <inkml:trace contextRef="#ctx0" brushRef="#br0" timeOffset="110751.21">9119 9973 208 0,'0'0'49'0,"0"0"0"0,0 0 14 0,7-3-13 0,-4 1-10 0,0 1-6 16,-1-3 1-16,1 4-3 15,-1-1-4-15,-2 1-3 0,0 0-11 16,0 0 26-16,0 0-5 0,0 0-1 15,0 0-5-15,0-1 2 0,0 1-3 16,0 0-1-16,0 0-3 0,0 0-1 16,0 0 3-16,0 1 7 0,3 4-3 15,-1-2 1-15,1 0-3 0,-3 1-4 16,3-1-5-16,-3-1-6 0,0-1 4 16,0 0-2-16,0-1 6 0,-3 0 9 15,0 0-4-15,1 0-6 0,-1-1-5 16,1 0-4-16,-1-6-9 0,3 2 0 15,-2-3-2-15,2 0-1 16,0 2-11-16,0-2-15 0,0 1-26 16,0 2-26-16,0 2-51 0,2-1-27 15,3 4-23-15,0 4-47 0,1-1-108 16</inkml:trace>
  <inkml:trace contextRef="#ctx0" brushRef="#br0" timeOffset="111188.69">9170 10294 251 0,'0'0'107'0,"0"0"-18"0,0 0-2 0,0 0 1 15,0 0-9-15,3 0-5 0,-3 0-5 16,2 0 14-16,4 0 6 0,-4 0-9 16,3 1-15-16,-2 0-10 0,0 0-9 15,2 2-17-15,-5 2-13 0,2-2-4 16,-2-1-4-16,0 3-3 0,0-2 0 15,-2 0 0-15,-3 2 2 0,-1-2-5 16,4-2 0-16,-3 0 3 0,2 1-4 16,0-2 4-16,1 0-1 0,2-3 2 15,-3 0-3-15,3-3-2 0,0 2 1 16,0-3-2-16,0 1 0 0,0-1-3 16,3 1-9-16,-3 1-25 0,5-2-35 15,3 3-53-15,2-5-104 0,0 0-101 16</inkml:trace>
  <inkml:trace contextRef="#ctx0" brushRef="#br0" timeOffset="112141.93">10540 14763 126 0,'0'0'73'0,"0"0"-22"0,0 0 5 0,0 0 19 0,0 0-13 16,2 0-2-16,-2 0 5 0,0 0 15 15,0 0-1-15,0 0 6 0,3 0 5 16,-1 0 13-16,1 0-17 0,-3 0-20 16,3 0-15-16,-1 0-15 15,-2 0-15-15,0 2-7 0,0-1-1 16,-2 1-2-16,-1-2-3 0,-2 2 0 15,0-2-3-15,2 0-1 0,-2 0 1 16,2-2-1-16,-2 0 1 0,5-3-4 16,-2 3-1-16,2-3-2 0,0 0-14 15,2 1-58-15,3 0-73 0,3 3-126 16,0-1-85-16</inkml:trace>
  <inkml:trace contextRef="#ctx0" brushRef="#br0" timeOffset="112782.96">10749 15347 476 0,'0'0'144'0,"0"0"-42"0,0 0 1 16,-3 1-16-16,3-1-10 0,0 0-2 16,0 0-5-16,0 0-7 0,0 0 1 15,0 0-15-15,0 0-5 0,0 0-2 16,0 2-4-16,0 0-7 0,0 0-3 16,0 2 0-16,0-1-6 0,-2 2-7 15,-3-2-3-15,0 1-6 0,-3-1-1 16,3 0-2-16,-1-1-2 0,4-1 0 15,-3-1 1-15,5 0-1 16,0 0 6-16,0 0 9 0,0-1 13 16,0-3 3-16,0 0-5 0,2-1-12 15,1-2-8-15,2 0-7 0,-2 0 0 16,-1-3-21-16,3 1-36 0,1 0-37 16,1-7-64-16,1 0-158 0,0 3-401 15</inkml:trace>
  <inkml:trace contextRef="#ctx0" brushRef="#br0" timeOffset="115418.1">11496 9647 148 0,'0'0'110'0,"0"0"-45"0,0 0 20 0,0 0-10 0,-5-10 3 16,2 8 5-16,3-5-10 0,-5 4-1 15,5 0-14-15,-3-4 3 0,1 3-8 16,2-3-2-16,0-3-9 15,2 3-7-15,1-1-7 0,2-2 3 16,3-1-4-16,2-2-2 16,0 1-1-16,3 1-6 0,3 1-5 0,-1-1-3 15,1 2-1-15,5 1 0 16,-6 0-1-16,3 1-2 0,3 3 2 16,-3 2 4-16,0-1 0 0,-3 3-4 0,4 5 2 0,-7 1-2 15,4 7 1-15,-3 2-3 0,0 4-1 16,-5 4-3-16,-1 10 3 0,-1 11-2 15,-6 12 1-15,-6 1 1 0,-7-3-2 16,-2-4 2-16,-6-6-4 0,3-3 1 16,-3 0 0-16,1-9-2 0,4-3 2 15,3-7-1-15,3-8-1 0,0 1 0 16,-1-1-2-16,1-1 4 0,0 2-2 16,-1-5 0-16,6-5 0 0,3-4 1 15,2-1 2-15,0-3-2 0,0-6 1 16,5-3-2-16,5-3 0 0,-2-3 0 15,7-2 1-15,1-3-1 16,5-3 2-16,-1 2 2 0,3-5-3 0,1 4 0 16,-1-4-1-16,3 1 0 15,-5 4 0-15,2 1 1 0,-3 1-1 0,-1 3 0 16,-1-1 0-16,-3 5 0 16,3-2-1-16,-2 3 1 0,-3-3 0 15,2 5-1-15,-7 0 1 0,5 1 0 16,-5 1 0-16,-3 2 0 0,0 0 1 15,-3 5-1-15,1 0 1 0,0-1 0 16,-3 3-1-16,0 1 2 0,0 0-2 16,0 0-2-16,-3 1 0 0,-2 5 1 15,-3-1-1-15,-2 5 2 0,-1 7-2 16,-1 1 2-16,-7 4 0 0,1 3-1 16,-5 9 1-16,0 7 0 0,0 7 1 15,-1-2-1-15,9-6-1 0,5-11 1 16,4-9 0-16,6-4 0 15,0 4 0-15,0 2 1 0,6 3-1 16,1-7 5-16,6-1 6 0,0-5 7 16,3-3 5-16,4-5 1 0,-2 0-12 15,3-4-7-15,0-1-5 0,-1-4-1 16,1-4-6-16,5 3-33 0,-5-3-47 16,15-9-63-16,-8 7-126 0,-2-1-140 15</inkml:trace>
  <inkml:trace contextRef="#ctx0" brushRef="#br0" timeOffset="115980.6">12245 10024 459 0,'3'-2'97'0,"-1"-5"25"0,1 2-19 0,2-2-15 0,0 0-12 15,3 1-3-15,0-1-8 0,-1 1-16 16,4 0-16-16,-1 2 10 0,3-1-11 15,-3 2-9-15,1 1-9 0,-1 2-3 16,-2 1 0-16,0 3-1 0,-1 4-2 16,1 4 0-16,-3 1 2 0,-2 6 1 15,-3 2-1-15,0 1 0 0,-3 0 2 16,-2 5 2-16,-3-4-4 0,-2 0-6 16,-3 0-1-16,0 0 0 0,0-2-2 15,0-5-1-15,-2 3 0 16,2-7 0-16,3-1 1 0,2-1 0 15,0-3-1-15,5-4 2 0,1-2 3 16,2 0 1-16,2-1 18 0,4 0 16 16,4-3 12-16,3-2-8 0,2 1-9 15,6-2-3-15,2 1-1 0,1 1-9 16,1-2-6-16,4 3-6 0,-3-1-5 16,2 1-4-16,-2-1 1 0,-3 1-2 15,0 0-2-15,-2 2-8 0,-3 0-26 16,0-1-36-16,-2 2-42 0,-1 0-52 15,-2 0-100-15,-5 0-169 0</inkml:trace>
  <inkml:trace contextRef="#ctx0" brushRef="#br0" timeOffset="117357.44">12049 14850 275 0,'0'0'224'0,"0"-3"-138"0,2 1 2 16,1-2 6-16,-1-2-22 15,4-1-12-15,-4-1-6 0,3 0 5 16,1 0-11-16,-4 0-2 0,3 1 0 15,3-2-5-15,-3-1-5 0,3 1 0 16,0 0-6-16,2-1 2 0,0-1-2 16,1 1-3-16,2-1 0 0,-3 1-2 15,3-1-6-15,0 1-6 0,0 2-5 16,0 1-2-16,0-1-2 0,0 2 1 16,-3 2-4-16,3 2-1 0,-5 1 1 15,-1 1 2-15,1 0-3 0,-3 2 3 16,0 0 2-16,3 7 3 15,-5 1 1-15,-1 2 1 0,-2 4-4 16,0 3 1-16,0 2 0 0,0 4-2 16,-2 0-1-16,-1 5 1 0,-2 2-3 15,-3 7 1 1,0 6-1-16,-4 8-2 0,-4 2 1 16,3-5-1-16,-2-8 1 0,2-4-1 15,2-8 1-15,1-6-1 0,2-6 0 0,3-3 1 0,-3 4-1 16,-2 0 0-16,2-2 0 0,1-2 0 15,1-5 0-15,4-5-1 0,-1-3 0 16,3-2-1-16,3-6-6 0,-1-5 4 16,6-4 4-16,2-4 0 0,3-2 0 15,0-4 0-15,5 2 1 0,0-6 0 16,3 0-1-16,5-6 0 0,-3 4 0 31,3 0-1-31,-5-1 1 0,2 8-1 0,0-5 0 0,0 5 0 0,1-2 1 16,-4 4 2-16,1 0-1 0,-5 4 0 15,-1 1 1-15,-2 0 1 0,-3 4 2 16,1 0-2-16,-4 2 3 0,-1 1-1 16,-4 3 1-16,1 0-1 0,-3 4 0 15,0 1-1-15,0-2-2 0,0 3-1 16,0-1-1-16,-3 2-1 0,-2 0 0 16,0 5-1-16,0 0 1 0,-3 4 0 15,0 3 1-15,-2 2 0 0,-1 3 0 16,-1 4 1-16,-1 3 0 0,-3 3-1 15,1 3 0-15,-1 6-1 0,-2 8 1 32,3 3 1-32,4-6 0 0,1-7-1 0,7-13 1 0,3-1 2 15,0 0 4-15,0 1 14 0,3 2 11 16,2-2-3-16,0-4-6 0,3-3-5 16,2-3-5-16,1-3-2 0,-4-5-6 31,6-3-1-31,0 0 0 0,3-3-4 15,-3-4-4-15,5 0-25 0,0 2-22 0,0-4-24 0,0 4-24 0,3-1-31 16,7-4-68-16,-7 5-125 0,-1-2-92 16</inkml:trace>
  <inkml:trace contextRef="#ctx0" brushRef="#br0" timeOffset="117983.58">12759 15247 441 0,'0'0'139'0,"0"-2"-42"0,-2 2 31 0,2-3-31 15,0 1-4-15,0 0-8 0,2-1-13 16,1 2 3-16,-1-1-6 0,4 1-4 16,-1-2-7-16,0 1-8 0,3 1-10 15,-1 0-17-15,-1 1-9 0,-1 0-6 16,0 2-5-16,0 4-1 0,-2-1-2 16,2 3 1-16,-5 2-1 0,0 4 0 15,-3 3-2-15,-2 0-3 0,0 1-1 16,-5 2-7-16,-1 0-13 0,4 1-5 15,-6-3-5-15,5-2-1 0,-2-1 2 16,4-3 5-16,1-3 7 0,0-3 6 16,2-1 2-16,1-3 3 0,2 0 10 15,2-2 2-15,1 0 1 0,5-2 5 32,-3 0 11-32,5-2 9 0,1 2 2 15,-1-2-3-15,0 1-4 0,3-3 3 16,0 4-2-16,3 0-7 0,-1 2 2 15,-2 0 5-15,5 2-1 0,-5 2-7 16,0 3 2-16,-3 2 4 0,3 1 0 16,-2 3 1-16,-4 1 2 0,-4 1 1 15,-3-1 2-15,0 1-2 0,-5-1-3 16,-6-1 4-16,-1-1-9 0,-1-1-4 16,-6-3-4-16,1 1-6 0,-2-1 1 15,-4-4-3-15,4 0-1 0,-3-1-8 16,-3-1-14-16,5-1-15 15,0 0-29-15,1-1-19 0,4 0-29 16,1-3-47-16,2-2-103 0,2-1-146 16</inkml:trace>
  <inkml:trace contextRef="#ctx0" brushRef="#br0" timeOffset="118972.17">13573 9487 16 0,'0'0'321'0,"0"0"-239"15,0 0-22-15,0 0 9 0,0 0 10 16,0 0-5-16,0 0-11 0,0 0 6 16,-2 0 4-16,2 0 2 0,0 0-9 15,0-2-15-15,0 2-13 0,5-1-3 16,0-3-7-16,3 2-2 0,5 2-4 16,-3-2-1-16,5 0-6 0,-2-1-7 15,5 3-2-15,-2-1-6 0,2 1 0 16,0 0 0-16,0 1-1 0,-2 2-5 15,2 0-18-15,-3-1-30 0,3 4-37 16,-2 4-77-16,-3-3-61 0,-3 1-169 16</inkml:trace>
  <inkml:trace contextRef="#ctx0" brushRef="#br0" timeOffset="119160.77">13578 9715 621 0,'0'0'103'0,"0"0"-36"0,0 0 3 16,0 0-16-16,0 0 12 0,0 0 18 16,31 3 9-16,-10-3-18 0,2 0-35 15,-2 0-23-15,2-1-14 0,-2 0-3 16,2-4-11-16,0 4-39 0,16-7-87 16,-8 3-134-16,-2-3-229 15</inkml:trace>
  <inkml:trace contextRef="#ctx0" brushRef="#br0" timeOffset="119904.76">15105 8790 130 0,'0'0'246'0,"0"0"-163"0,0 0-22 0,0 0 14 15,19-23-20-15,-17 19-12 0,-2-2 5 16,0 3-2-16,0 0-7 0,0 0-1 15,0 1 1-15,0 1-1 0,0 1 1 16,0 0-7-16,0 0-6 0,0 0-10 16,-2 0-4-16,-1 0 0 0,0 1-1 15,-2-1 2-15,0 2-2 16,0-1-4-16,0-1 0 0,0 1-2 16,-3-1-1-16,0 0 0 0,0 0 12 15,1 0-1-15,-1 0-2 0,0-1 1 16,0-2 1-16,1 1 2 0,-1 0-3 15,0 0 1-15,-2-3-6 0,2 4 1 16,0-1-2-16,-2 0-2 0,2 0 4 16,0-1 4-16,1 1-1 0,-1 1 2 15,0-1 1-15,0-2-9 0,3 2-1 16,-3 0 0-16,3 2-2 0,-2-1 2 16,1 1-3-16</inkml:trace>
  <inkml:trace contextRef="#ctx0" brushRef="#br0" timeOffset="123798.88">14948 8713 176 0,'0'0'40'0,"0"0"-6"0,0 0 11 15,0 0-3-15,0 0-9 0,0-1 10 16,0 1-8-16,0 0-5 0,0 0-3 16,0 0 0-16,0 0-5 15,0 0-8-15,0 0-2 0,0 0-3 16,0 0 6-16,0 0 1 0,2 1-1 15,-2-1-4-15,0 0 1 0,0 0-1 16,0 0 4-16,0 0 0 0,0 0 1 16,0 1 0-16,0 1 2 0,-2 3-3 15,2-4 7-15,-3 0 0 0,1 0-5 16,-3 0 1-16,-1-1-4 0,1 2 0 16,0-2 3-16,-3 1 0 0,-2-1 0 15,2 0 2-15,-2 0 1 0,0 0-2 16,-3 0-4-16,0 0 0 0,-3 0-4 15,3-1 0-15,-2-1 2 0,-1 0 0 16,3 2 1-16,-2 0-4 0,2-1 1 16,3 1 2-16,-1 0-4 0,1 0 3 15,5 1 0-15,-3 0-1 0,3 2 2 16,0 0 1-16,-1 1-3 0,4 3 1 16,-1 0-3-16,1 1-1 0,-1 2 4 15,3 2 4-15,0 3 6 16,0 0 1-16,5 2 3 0,0 3-1 0,3 1 0 15,0 1-2-15,5 1-1 0,-3-1 1 16,6 3-3-16,-6 2 0 0,3-1 3 16,0 0-3-16,0 3-2 0,-3-3-3 15,1 3 0-15,-4 0-4 16,1-3-3-16,-3 2-2 0,-5-3-2 16,0 3-1-16,-2-4-2 0,-9 3 0 15,1-3 0-15,-3 2-3 0,-5-2 0 16,-3-3-1-16,3 0-2 0,0-3 5 15,0-4-5-15,2-2 1 0,-2-2-8 16,5-1 3-16,-2-4 0 0,2 1 0 16,0-5 2-16,5 2 2 0,1-2 3 15,4 2 1-15,0-1-1 0,3 0-1 16,0-1-7-16,6 1-5 0,-4 4 8 16,9-1 7-16,-4 3 1 0,6 1 1 15,-2 3 1-15,1 4 0 0,1 0-1 16,0 4-1-16,0 3 0 15,0 5 0-15,-5 0-1 0,5 7 1 16,-8 8-1-16,-2 7 1 0,-3 2 0 16,-6-4 2-16,-4-1-1 0,0-10 3 15,2 2-4-15,-5-2 4 0,5-2-3 16,-5-2 8-16,3-5-1 0,2-5 5 16,3-3-4-16,-3-2 2 0,1 5 2 15,-1 1-1-15,-2 5 2 0,2-3 0 16,0 2 3-16,3-3 2 0,0-1 4 15,2-1 3-15,3-4 4 0,0-2-4 16,5 2-2-16,3-4-5 16,2-1-2-16,3-1-10 0,3-2-5 15,4-1-2-15,1-3-5 0,2-1-8 16,1 0-11-16,1-4-19 0,1-2-24 16,5 0-27-16,0-3-36 0,11-10-70 15,-6 0-148-15,-3 0-164 0</inkml:trace>
  <inkml:trace contextRef="#ctx0" brushRef="#br0" timeOffset="124455.38">15888 8743 306 0,'3'-2'101'0,"-3"-4"0"0,0 3-12 0,3-2-19 15,-3 0-4-15,2-1 2 0,-2 1 11 16,0 0-3-16,0 0-1 0,0 2-7 16,0 0-7-16,3 1-4 0,-3 2-14 15,2 0-12-15,-2 7-12 0,0 3-4 16,3 4 14-16,-3 8 10 0,0 10 3 15,0 10-1-15,-3 8-10 0,3 2-2 16,0-8-4-16,3-4 0 0,2-9 0 16,-2-2 3-16,2-7-4 0,-5-8-5 15,2 2-6-15,1-1-5 0,0 3-2 16,-1-3-3-16,1 0 0 16,-1-4-2-16,-2-2-1 0,3-4-7 15,-1-3-17-15,-2 0-20 0,0 0-20 16,6-2-33-16,-4 0-43 0,3 0-69 15,3 0-164-15,-5 0-209 0</inkml:trace>
  <inkml:trace contextRef="#ctx0" brushRef="#br0" timeOffset="125189.7">16046 10017 413 0,'0'0'109'0,"0"0"-27"0,0 0 7 0,-5-16-14 0,2 10-31 15,-2 2-16-15,3-2-6 0,-6 3-5 16,0 1-7-16,-2 0-3 0,-1 1 2 16,1 1-4-16,-3 3 0 15,-2 2 1-15,2 6 3 0,-3 3-2 16,1 1-2-16,-1 5 3 0,1 3 4 15,2 4 5-15,0-1-5 0,5 4-2 16,3-1-2-16,5-4 2 0,0 3 9 16,5-5 18-16,3 0 19 0,5-2-2 15,2-3-1-15,3-3-7 0,3-2-9 16,0-7-10-16,2 0-8 0,0-4-8 16,3-3-3-16,-3-7 1 0,-2-1-1 15,0-4 6-15,-3-2 7 0,0-3 8 16,-3-5-4-16,-2-3-3 15,-2-6 1-15,-4 4-5 0,-2 0 0 16,-2-1-4-16,-3 9-7 0,-3-3-4 16,-2 5-3-16,-5 1 0 0,0 2 0 15,-3 2 0-15,-3 3-3 0,1 1 1 16,-1 5-5-16,1-1-6 0,2 4-15 16,2 1-27-16,1 0-30 0,2 6-34 15,3-2-69-15,3 8-101 0,-1 0-72 16</inkml:trace>
  <inkml:trace contextRef="#ctx0" brushRef="#br0" timeOffset="125986.58">13744 14944 192 0,'2'-4'38'0,"1"2"-2"16,-3-3 23-16,3 1 18 0,-1 0 10 15,-2-2-15-15,0 3-9 0,0-2-1 16,0 2-2-16,0 0 4 0,0 0 3 16,0 0-3-16,-2 2-8 0,2 1 1 15,0-1-9-15,0 0 2 0,0 1 2 16,2-1-11-16,3 0-6 0,0 0 0 16,3-1-1-16,0 2-4 0,5 0-7 15,0-2-9-15,5 2-3 0,-3-1-4 16,6 0-6-16,-3-1 0 0,3 1-1 15,-1 0-6-15,4 1-17 0,-4 0-12 16,1 0-25-16,-3 1-38 0,-2 3-55 16,-3 2-66-16,-6-2-23 0,-2 3-165 15</inkml:trace>
  <inkml:trace contextRef="#ctx0" brushRef="#br0" timeOffset="126189.72">13808 14993 512 0,'0'0'166'0,"0"0"-50"16,0 0 16-16,0 0-30 0,0 0-13 16,0 0-4-16,0 0-17 0,49 6-14 15,-25-6-19-15,2-3-12 0,2 0-9 16,0-1-11-16,6-3-3 0,5 3-1 16,5-4-20-16,13-1-26 0,-1 4-52 15,-1-2-102-15,-14 0-69 0,-15 4-89 16</inkml:trace>
  <inkml:trace contextRef="#ctx0" brushRef="#br0" timeOffset="127283.71">15294 13827 342 0,'0'0'199'0,"0"0"-91"0,0 0-8 0,0 0-21 0,0 0-34 0,10-4-13 15,-10 0-12-15,0 2-7 0,3 0-2 16,-3-4-2-16,3 3 12 0,-3-1 7 16,0-2 9-16,0 3 6 0,-3-4 1 15,0 4-11-15,1-3-12 0,-3 2-3 16,0-3-1-16,-3 3-3 0,0-2-4 16,0 2 0-16,1 1-4 0,-1-3 3 15,-3-1-3-15,1 2-2 0,0-3-3 16,-3 3 0-16,0-1 0 0,0-2 3 15,0 3 0-15,-2-2 0 0,2 4 2 16,-3-2 1-16,3 2 4 16,0 1-1-16,3 1-2 0,0 0-1 15,-1 1 1-15,4 0-2 0,-1 0 1 16,3 0 0-16,-1 0-1 0,1 3-3 16,3 0 3-16,-1 4-2 0,1 1 0 15,-4 4 4-15,6 0-2 0,-2 5 6 16,2 0 4-16,0 4-1 0,0 4-3 15,0 2-3-15,2 10 3 0,6 6-3 16,2 9 5-16,3 0-2 0,3-4 2 16,-1-2 2-16,1-11-7 0,-1 2 2 15,-2-2-2-15,0-2 0 0,-2-5 1 16,-4-5 1-16,-2-5 0 16,1-2 1-16,-4 5-1 0,-2 2-4 15,0 5-3-15,-5-5-3 0,-5 4 1 16,-3-5-2-16,-5 0 1 0,-3-3-1 15,0-3-3-15,-2-1-3 0,2-5-1 16,1 1-3-16,-1-5 2 0,3 3-1 16,-3-3 3-16,6-2 1 0,2 1 2 15,0-2 3-15,5-1 0 0,3-2 0 16,3 1 0-16,-1-1 0 0,3 1-2 16,0 3-2-16,5-3 2 0,3 3 1 15,2 3 0-15,1 0 1 16,4 2 0-16,1 3 1 0,-1 3-1 15,1-1 0-15,-1 7 0 0,1 6 0 16,-1 0 0-16,-5 3 1 0,3 9-1 16,-2 8 0-16,-4 8 0 0,-1 2-1 15,-6-1 1-15,0-6 0 0,0-6 2 16,0 1-2-16,-6-3 0 0,4-2 0 16,-3-1 0-16,-1-1 3 0,-1-3-2 15,4-7 6-15,-2-6 5 0,5-6 4 16,0 0 3-16,-3-1-3 0,3 2 3 15,0 2 2-15,3-4-2 0,0-2-4 16,4 0 2-16,4-3-6 0,2-1-4 16,2-1 1-16,3-1-8 0,5-2-6 15,1-2-8-15,2-2-14 0,5-1-15 16,7-1-21-16,6-6-21 0,13-6-33 16,0-3-40-16,-3-5-125 0,-15 4-121 15</inkml:trace>
  <inkml:trace contextRef="#ctx0" brushRef="#br0" timeOffset="127736.84">16271 13692 492 0,'2'-2'198'0,"1"-5"-95"0,-3 3 16 0,3-4-5 16,-3 4-62-16,2-1-24 0,1 2 1 15,-3 2-1-15,2 1-10 0,-2 7 1 16,0 4 21-16,0 4 7 0,0 7 0 16,0 11 5-16,0 13 7 0,-2 6 1 15,2 2-17-15,0-3-19 0,0-8-7 16,0-8-4-16,2-5-10 0,3-7-3 15,-2-4-2-15,2-1-5 0,0 3-28 16,1 2-37-16,1 3-63 0,6 7-97 16,-5-6-141-16,0-6-201 0</inkml:trace>
  <inkml:trace contextRef="#ctx0" brushRef="#br0" timeOffset="128626.68">16496 15067 604 0,'0'0'122'0,"0"0"-19"0,0 0 17 0,0 0-51 0,0 0-23 0,13-22 0 16,-13 20-8-16,0 0-15 0,-3 0-12 16,-2 1-9-1,0 1 1-15,-6 4 5 0,-4 3 0 0,-1 7 0 16,-4 0-1-16,-1 7 0 0,-2 5 2 16,-3 7-3-16,3-3 4 0,4 2-2 15,1 5 4-15,11 2-2 0,-1-2-1 16,5-6 0-16,3-4 12 0,3-8 11 15,5 2 4-15,2 2 3 0,3-2 2 16,5-2-4-16,0-5-3 0,5-1-4 16,-2-5-1-16,5-1-9 0,0-5-8 15,2-2-2-15,1-5-3 0,-4-2-1 16,1 0-1-16,0-4 0 0,-5 1 1 16,2-3-1-16,-5-4 0 0,0 0 8 15,-5-1-3-15,0-1-1 0,0 1-5 16,-3-2 0-16,-2-1-3 15,0 0 1-15,-3 1-2 0,-2 0 0 16,-1 2 1-16,-2 1-1 0,0 1-1 16,-5 1-2-16,2 1 2 0,-4 1 1 15,1 2 0-15,-1-1 0 0,2-2 1 16,-3 4-2-16,0-2 2 0,0 0-1 16,3 2 0-16,-3 0 1 15,3-1-2-15,-3 1 1 0,3 2-1 16,-3 1 1-16,3-1-1 0,-2 0 1 15,4 3 0-15,-5-2 0 0,3 3 0 16,-3-3 0-16,3 5 0 0,0-3 1 16,2 2 0-16,-2 0 0 0,5-1 0 15,-2 0-1-15,-1 3 0 0,3 0 0 16,-3 0 0-16,3 0 0 0,0 1 0 16,0 0-1-16,-2 0 1 0,-1 0-3 15,3 0-1-15,-2 0-2 0,-3 2 0 16,-1 0 0-16,-1 5-1 0,-1-4-5 15,3 0-7-15,-3-1-4 0,0 2-13 16,-2-2-4-16,2-1-3 0,0 2-12 16,1-2-21-16,-1-1-22 0,0 0-97 15,0-4-123-15,3 0-136 0</inkml:trace>
  <inkml:trace contextRef="#ctx0" brushRef="#br0" timeOffset="131438.23">18206 8754 385 0,'0'0'128'0,"0"0"-33"0,0 0 3 15,0 0-23-15,13-14-3 0,-8 11-3 16,0 0-2-16,1 1-4 0,-1 0-12 15,3 1-7-15,-3 0-1 0,2 1-4 16,-1 0-6-16,-4 2-8 0,3 2-7 16,-2 4-4-16,0 3-3 0,-3 0 2 15,0 5-2-15,0 1-3 0,0 3-2 16,-6 0-1-16,1 1-1 0,0-2-4 16,2-1 2-16,-2-1 1 0,3 1-3 15,-1-5 3-15,1 2 3 0,2-4-1 16,0-1 6-16,0-1 6 15,0-2 1-15,2-3 2 0,1 1 1 16,-1-3 0-16,3-2 2 0,-2 0-3 16,2 0 1-16,3-3-2 0,2-3-3 15,1 2-5-15,-1-4-1 0,5 0-4 16,-2 3-2-16,5-3-3 0,-5 0-1 16,3 4-5-16,-1-4-11 0,1 4-12 15,-1-3-15-15,-2 4-21 0,-2-4-15 16,2 3-39-16,-6-6-66 0,4 2-133 15,-9-1-219-15</inkml:trace>
  <inkml:trace contextRef="#ctx0" brushRef="#br0" timeOffset="131625.72">18369 8555 452 0,'0'0'152'0,"0"0"-118"0,0 0-22 0,0 0-12 16,-5-40-14-16,7 32-91 0,4 1-74 15,-4 0-9-15</inkml:trace>
  <inkml:trace contextRef="#ctx0" brushRef="#br0" timeOffset="132148.25">18873 8533 500 0,'0'0'125'0,"0"0"-24"15,0 0-2-15,0 0-32 0,0 0-24 16,0 0-1-16,0 0 1 0,0 0-11 16,8-31-1-16,-8 26-2 0,-6 1 8 15,4 2 8-15,-6-2 0 0,3-1-1 16,-3 2-7-16,0-1-1 0,-2 0-8 16,2 3-2-16,1-1-5 0,-1-2 1 15,0 1-2-15,0 0 1 0,3 0-1 16,-3-2-3-16,3 4-2 0,0-4-4 15,0 2-5-15,2 1-1 0,-4 2-3 16,1 0-1-16,1 3 0 0,-3 4-2 16,1 4 2-16,-1 5-1 0,0 5 2 15,-5 11-2-15,0 12 5 16,-2 10 3-16,2 9-1 0,0-2 2 16,5-5-4-16,3-5-2 0,3 0-2 15,2-5 0-15,-3 3-1 0,0-4 1 16,-2 1-1-16,3-2 1 0,-1-5-1 15,3 0-2-15,0-3-12 0,0-8-16 16,0-6-22-16,3-5-25 0,-3-6-32 16,0 2-69-16,2-2-109 0,3-2-46 15,-2-7-162-15</inkml:trace>
  <inkml:trace contextRef="#ctx0" brushRef="#br0" timeOffset="132345.57">18565 8990 699 0,'0'0'140'0,"0"0"-15"0,37-13 13 0,-17 9-30 0,6-3-34 0,0 3-32 15,0-3-28-15,0 4-10 0,-1-3-4 16,1 2-7-16,0-1-30 15,0 1-35-15,10-5-85 0,-5 4-110 0,-5-2-172 16</inkml:trace>
  <inkml:trace contextRef="#ctx0" brushRef="#br0" timeOffset="133362.91">19847 8794 385 0,'0'0'148'0,"0"0"-61"0,0 0-1 16,0 0-9-16,0 0-20 0,34-29-3 16,-22 23 1-16,1 0-3 0,-2-2-12 15,2 5-10-15,0 3-6 0,-3 0-6 16,-2 0-3-16,-1 2-8 0,-1 7 0 15,-1 0-2-15,-3 3-4 0,1 2 0 16,-3 4 1-16,0 3 1 0,0 2 1 16,-3 4-4-16,1-2 3 0,-1 4-2 15,-2-5 2-15,2 4-2 0,-2-5 1 16,0-1-1-16,2-2 4 0,3-1-4 16,0-7 0-16,0-1 1 15,0-2 1-15,0-3-2 0,0-2 1 16,3-4 7-16,0-5 12 0,2-4 20 15,3-4-2-15,-1-2-9 0,4-4-5 16,-1-2-5-16,0 0-7 0,3-1-2 16,0 0-2-16,0 0-2 0,-3 1-4 15,3 1-1-15,-2 0 1 0,2 1-1 16,-6 3 1-16,4 0-1 0,-1 4 2 16,-5 0-1-16,3 4 3 0,-5 0 1 15,2 4-2-15,0 0-1 0,-3 1-4 16,4 2 0-16,-6 1 0 15,2 0-3-15,3 7 2 0,-2 0 0 16,0 4 0-16,-1 4 1 0,3 1 1 16,-5 5-1-16,3 0 0 0,-1 0 1 15,1 0 1-15,2 0-2 0,-2-2 0 16,-1-1 0-16,1 2 0 0,2-6 0 16,-2 2 0-16,-1-4 0 0,1-2 1 15,-1-5 0-15,4 0-1 0,-6-4 2 16,5-1 5-16,0-4 0 0,0-3-1 15,0-3 2-15,6-3 5 0,-4-2 7 16,4 2 0-16,-1-1-7 0,6-2-3 16,-6 2-5-16,3-2-1 0,0 1 0 15,0-2 0-15,0 0-1 0,-1-1-1 16,-1-2 2-16,-1 0-3 0,3 1-1 16,-3 0 1-16,1 2-1 15,-1 0 0-15,0 2 0 0,-2-1 0 0,0 3-1 16,2 1 1-16,-2 0 0 0,0 1-3 15,-1 1 1-15,-1 1 2 0,-1 2-3 16,-3 4 2-16,1 2 0 0</inkml:trace>
  <inkml:trace contextRef="#ctx0" brushRef="#br0" timeOffset="138367.78">20488 8691 301 0,'0'0'75'0,"0"0"-6"0,0 0-23 0,0-1 3 0,0-1-20 15,5-3-11-15,-3 2-4 16,4-3 3-16,-6 1 1 0,7 0 1 16,-1 1 0-16,-4 0 2 0,3 0 0 15,1 1 1-15,-4 2 2 0,3 0-8 16,3-3-2-16,-3 1 0 0,-2 1-3 15,5-3-6-15,2 2 0 0,0 0-3 16,1 1-1-16,1-3 2 0,-4 5 1 16,3 0 3-16,-1 3 5 0,-5 3 9 15,3 5 4-15,0 3 10 16,-3 4-3-16,2 3-3 0,1 5-5 0,-5-2-7 16,2 2-6-1,0 2-1-15,-2 0-4 0,2-2 0 0,-5 0 3 0,0-2 4 16,0-2-4-16,0-1 3 15,-5 0-7-15,2-1-3 0,-2-3-2 16,0-2-4-16,2 3-35 0,-5-3-57 16,3 0-96-16,-2-6-100 0</inkml:trace>
  <inkml:trace contextRef="#ctx0" brushRef="#br0" timeOffset="139050.54">21046 8795 368 0,'0'0'45'0,"0"0"10"0,0 0 19 0,0 0-1 0,2-34-18 0,-2 26-6 15,3-2 2-15,0 2-15 16,2 0-14-16,-3 0-3 0,4 0 0 16,-1-2-1-16,-3 2 8 0,3 1-3 15,1 0-7-15,-1-1 4 0,-3 2 0 16,1 0-3-16,-3 1-5 0,0 0-2 16,0 2-9-16,-3-2 8 0,-4 4-9 15,-4 1-5-15,4 1-10 0,-9 7-6 16,-2 3-7-16,-3 10 5 15,1 0 5-15,-6 6 7 0,5 1 7 16,0 1 3-16,6 2-2 0,2-3 0 16,5-3-1-16,0 0 1 0,8-4 2 15,0-3 1-15,3 1 1 0,5-8 0 16,5-1 4-16,-5 1 1 0,4-7 3 16,-1 0 3-16,4-4 4 0,-7-4-1 15,5-2 6-15,0-5 1 0,0-3-2 16,-3-4 9-16,0-2 1 0,1-2-5 15,-3-5-10-15,2 2-6 0,-2-4-7 16,-1 5-1-16,4 0 0 0,-4 1 0 16,4 5 0-16,-1 1-1 0,-5 4 3 15,-2 3-2-15,2 3 3 0,-5 5 1 16,3 2-5-16,-3 0-3 0,0 2 2 16,-3 8 1-16,0 2 3 0,-2 6-3 15,0 2 2-15,0 2 4 0,2 0-3 16,3 1-1-16,0-1 4 0,0-1 1 15,3 0 2-15,2-2 9 0,3 1 7 16,5-6 4-16,0 2 5 0,0-3 6 16,5-2-6-16,0 0-3 0,5-2-8 15,0-4-9-15,3-1-9 0,-3-3-5 16,3-1-2-16,-5 0-16 0,0-5-17 16,-1-2-24-16,1-3-48 0,-3-4-31 15,5-12-106-15,-2 4-65 0,-6-2-141 16</inkml:trace>
  <inkml:trace contextRef="#ctx0" brushRef="#br0" timeOffset="139358.39">21578 8370 351 0,'0'0'262'0,"0"0"-187"0,8-21 31 0,-3 12-4 0,3 2-32 16,-3 2-34-16,0 1-12 0,0 1 3 16,0 3-8-16,1 0-3 0,-6 4 1 15,2 6 7-15,1 8 2 0,-3 3 12 16,0 10 5-16,-5 13-1 0,-3 10-7 16,0 8-10-16,3-4-10 0,0-4-6 15,5-9-4-15,0-2-5 16,0-2-1-16,0-3-3 0,0-6-6 15,0-8-8-15,5-6-13 0,-5-3-15 16,5 2-36-16,-2-2-53 16,4 4-78-16,1-8-60 0,-3-7-159 0</inkml:trace>
  <inkml:trace contextRef="#ctx0" brushRef="#br0" timeOffset="139592.76">21937 8377 643 0,'0'0'83'16,"0"0"55"-16,0 0 23 0,0 0-60 15,0 0-63-15,0 0-12 0,0 0 3 16,8 38-12-16,-8-4-7 0,-8 8 3 16,-2 10-4-16,2 1 4 0,0-6 0 15,6-4-1-15,2-7 2 0,0-2-4 16,0-6-5-16,2-5-1 0,1-5-4 15,0-3-2-15,4 4-15 16,-1 1-45-16,4 5-96 0,0-6-154 16,1-5-215-16</inkml:trace>
  <inkml:trace contextRef="#ctx0" brushRef="#br0" timeOffset="141046.65">19092 10077 392 0,'3'0'78'0,"0"-3"-10"0,-3-2-13 0,2 1-2 15,1-3-25-15,-3 1-8 0,0-3 7 16,0-1 17-16,0 0 0 0,0-1 6 16,-5 0-2-16,2 1 2 0,-2 2-9 15,0-2 3-15,-3 4-14 0,3 0-6 16,-3 1-11-16,-2 1-8 0,-1 3-5 15,1 1-1-15,0 3-5 0,-6 5-2 16,3 5-4-16,-5 5 4 0,5 3 0 16,-2 4 2-16,2 2 1 0,0 3-1 15,8 0-1-15,-3-3 5 0,8 1-2 16,0 1 1-16,0-4 0 0,8-1 3 16,2-2 0-16,3-4 2 0,2 1 1 15,1-6 4-15,2 1 11 0,0-5 4 16,0-5 6-16,0-2-1 0,-2-2 7 15,2-9 11-15,-3 0-7 16,-2-4-5-16,0-4-1 0,-5-5-6 16,-3-2-8-16,-2-4-1 0,-3-1-6 15,0 0-5-15,-8 1-5 0,3 3 1 16,-5 3-4-16,-1 2-3 0,1 2-14 16,-3 7-17-16,0 0-30 0,0 3-25 15,0 6-4-15,0 2-47 0,6 1-53 16,-1 0-143-16</inkml:trace>
  <inkml:trace contextRef="#ctx0" brushRef="#br0" timeOffset="141218.51">19446 10256 980 0,'0'0'103'0,"0"0"-39"0,0 0 1 0,0 0-47 15,-7-7-18-15,2 0-58 0,-3-6-68 16,5-1-157-16,-2 3-61 0</inkml:trace>
  <inkml:trace contextRef="#ctx0" brushRef="#br0" timeOffset="141953.2">19666 9967 434 0,'0'0'155'0,"0"0"-62"0,0 0-12 16,0 0-9-16,0 0-38 0,5-37-15 15,-5 29-1-15,5 5-3 0,-5-1-6 16,6 1 0-16,-6 2-1 0,2 1-4 16,-2 0-2-16,0 6-1 0,3 3-1 15,-1 2 2-15,1 4-2 0,-3 5 1 16,5 2-1-16,-5 4 0 0,5-1 0 16,-2 1 0-16,2-1 0 0,3-2 0 15,-3-1-1-15,5-2-1 0,1-1 2 16,-4-5 0-16,6-3 0 0,0-1 2 15,-2-4-1-15,1-3-1 0,-4-3 2 16,5 0 1-16,-3-4 1 0,1-4 5 16,-1-1 10-16,-2-1 25 15,2-2 5-15,-2-1-10 0,0-1 3 16,-1 0-4-16,-4 2-4 0,5-1-11 16,-3 2-6-16,0-4-6 0,-2 4-2 15,2 0-2-15,0 1 2 0,-2 0-4 16,-3 2 3-16,5 1-2 0,-5-1-2 15,2 6 3-15,-2-2-5 0,6 3-2 16,-6 1 0-16,0 0-2 0,0 5-4 16,2 2 5-16,1 5 0 0,2 1 0 15,-3 2 1-15,6 2-1 0,-3 2 0 16,3-4 0-16,0 4 0 0,5-4-1 16,-3 2 2-16,6-1 0 15,-3-2 0-15,-1-1 1 0,4-4 1 16,-3-1 1-16,2-4 4 0,-4-1 5 15,2-3 5-15,-3-3 6 0,3-1-1 16,0-4-4-16,-5-2 5 0,2-3 4 16,-2-5 1-16,-3-3 0 0,3-3-4 15,-3-9-7-15,0-9-13 0,0-6-4 16,0 6 0-16,0 11-5 0,1 10-6 16,-6 8-4-16,5-3-11 0,-3 2-7 15,4-1-15-15,-4 2-20 0,3 2-21 16,0 5-48-16,8-2-67 0,-2 2-72 15,-1 2-213-15</inkml:trace>
  <inkml:trace contextRef="#ctx0" brushRef="#br0" timeOffset="142125.07">20568 10221 1174 0,'0'0'106'0,"0"0"-34"0,0 0-32 0,23 2-40 16,-15-2-17-16,2-11-137 0,1 0-192 15,-6-2-325-15</inkml:trace>
  <inkml:trace contextRef="#ctx0" brushRef="#br0" timeOffset="157128.48">18819 13961 270 0,'0'0'88'0,"0"-1"-37"0,0-1-6 0,2 0-11 16,-2 1-6-16,0-1-5 0,0-1-8 15,3 1-2-15,-3-3 8 0,0 5 9 16,2-3 8-16,-2 1 8 0,0-2 2 15,3 2 2-15,-1 0-5 0,-2 0-2 16,3-2-5-16,-3 2-5 0,5 0-5 16,-5-2-3-16,5-1-2 0,-5 3-2 15,3-1-5-15,-3-1 2 0,0 4-1 16,0 0 3-16,0 0-13 0,0 5-3 16,0 4-2-16,-3 3 6 15,1 3-2-15,-6 4 3 0,3 1-1 16,0 1-2-16,-3-1 6 0,3 0-2 15,0-4 0-15,2 2 3 0,-2-5 1 16,2-1-4-16,3-1 4 0,-2-2-2 16,2-1 3-16,0-4 1 0,2 1 6 15,1-3-1-15,2-2 5 0,-2 0 2 16,2 0 4-16,3 0-4 0,-1-2-3 16,6-3-1-16,-2 2-9 0,4-4-2 15,1 2-7-15,2-3-2 0,-3 0-3 16,3 2 2-16,3-2-3 0,-6 0-1 15,6 3-6-15,-3-2-11 0,-2 3-8 16,-1-3-13-16,1 2-17 0,-3-1-21 16,-3-1-39-16,-5-1-101 15,0-1-119-15,-2 0-208 0</inkml:trace>
  <inkml:trace contextRef="#ctx0" brushRef="#br0" timeOffset="157301.22">18904 13739 445 0,'0'0'225'0,"0"0"-191"0,0 0-12 0,0 0 2 0,-31-21-16 0,28 15-8 16,3 4-12-16,3-3-24 0,2 2-30 16,5 2-46-16,11 1-71 0,-3 0-44 15</inkml:trace>
  <inkml:trace contextRef="#ctx0" brushRef="#br0" timeOffset="157753.75">19390 13712 525 0,'0'0'74'0,"0"0"-21"0,0 0 32 16,0 0-12-16,0 0-26 0,13-35-1 16,-11 28 2-16,1-1-8 0,-1 3-2 15,-2-3-1-15,3 4-5 0,-3-2 7 16,0 2 0-16,0-2 0 0,-3 1-9 16,3-2 2-16,-5 1-9 0,3 0-3 15,-4-2-7-15,-1 4-3 0,1-3-3 16,1 3-1-16,-2-3-2 0,1 0-2 15,-1 3 0-15,-1 1-1 0,0-1-1 16,0 4 0-16,1 0-1 0,-4 6 1 16,1 3 0-16,0 2 0 15,2 3 0-15,-8 5 1 0,6 2-2 16,0 6 2-16,-3 10-1 0,2 14 0 16,-2 12 0-16,3 8 2 0,0-4 0 15,-1-4-2-15,1-8 3 0,0-2 0 16,2-4-1-16,0-6 0 0,3-4-2 15,5-9-1-15,0-5-6 0,0-8-25 16,0-2-27-16,3 2-38 0,2-3-16 16,3 3-70-16,-3-7 5 0,3-6-72 15,-6-4-180-15</inkml:trace>
  <inkml:trace contextRef="#ctx0" brushRef="#br0" timeOffset="157973.64">19111 14051 599 0,'0'0'107'0,"0"0"-28"0,0 0 44 0,41-5-25 0,-20 3-34 15,-1-3-21-15,6 2-25 0,-5 0-14 16,2-1-4-16,3 2 0 0,-3 1-12 15,8 1-28-15,5-2-79 0,-5 0-195 16,-2-2-224-16</inkml:trace>
  <inkml:trace contextRef="#ctx0" brushRef="#br0" timeOffset="158768.71">20999 14037 406 0,'0'0'70'0,"0"0"-27"0,0 0 11 0,0 0 10 0,0 0-19 16,21-20-3-16,-16 16 5 0,0-4-4 16,-5 1 4-16,3 1-1 15,-3-2 5-15,0 0 3 0,0-3 0 0,0 1-17 16,0-2-11-16,-3 1-7 15,1-1-4-15,-1 1-8 0,-5-1-3 16,-2 3 2-16,2-1-6 0,1 2 3 16,-9 4 2-16,1-1-2 0,-3 5-3 15,-3 3-3-15,0 3-3 0,-5 6 2 16,6 7-1-16,-6 0-1 0,3 4 0 16,4 4-2-16,1-2 0 0,5 5-6 15,3-4-2-15,5 3 1 0,2-2 2 16,3-2 7-16,8 1 4 0,2-4-2 15,3-2 4-15,5-4 1 0,3 1-1 16,5-6 3-16,-3-2 2 0,3-5 2 16,3-4 7-16,-4-2 7 0,4-8 2 15,-3-3 2-15,-3-5 0 0,-2-6 6 16,-3-3-2-16,-5-14-1 0,-1-13 7 16,-6-19-7-16,-6-12-8 0,0 1-9 15,-6 4-1-15,1 14-6 0,3 10 1 16,-3 10-5-16,5 17 1 0,-8 8-2 15,5 6 0-15,-2 5-4 0,0 1-5 16,-3 3-11-16,0-1-5 0,-2 7-5 16,7 2-29-16,-2 9-35 0,5 5-22 15,5 3-56-15,11 9-15 16,2 0-104-16</inkml:trace>
  <inkml:trace contextRef="#ctx0" brushRef="#br0" timeOffset="159192.34">21371 14016 448 0,'0'0'108'0,"0"0"-8"0,0 0 4 15,0 0-25-15,3-11-13 0,-3 7-1 16,5-5-10-16,-5 1-12 0,0 1-11 15,0 3-7-15,0-3-4 0,0 4 6 16,0-2-3-16,-8 0-5 0,3 3-4 16,-2 1-7-16,-1 1-8 0,-3 2 1 15,-4 4-1-15,2 2-1 0,-5 6 1 16,2 1-2-16,1 6-1 0,2 0 0 16,0 1 1-16,5-1-5 0,3 0-1 15,5-1-1-15,5-2 1 0,0-3 6 16,6 0-1-16,2-2 3 0,2-4 0 15,3-4 11-15,0 1 4 0,1-6 3 16,-1-2 5-16,-3-6 3 0,3-2-6 16,-5-6 1-16,0-2-9 0,-5-6-2 15,0-10-7-15,-8-9-3 0,0-6-5 16,-6 4-12-16,-1 15-8 0,-1 10-5 16,0 10-22-16,-5-1-34 15,0-1-81-15,-18 0-50 0,8 2-65 16</inkml:trace>
  <inkml:trace contextRef="#ctx0" brushRef="#br0" timeOffset="159874.14">21534 13988 422 0,'0'0'119'0,"0"0"-46"0,0 0 7 0,0 0-22 0,0 0-29 0,8-22-5 15,-8 19 4-15,3-1 2 16,2-1 0-16,-5 1 4 0,0 2-10 15,2-3-7-15,1 3-5 0,-3 0-3 16,0 0-3-16,0 2-3 0,0 0-3 16,0 0-2-16,0 4-2 0,0 4 4 15,-5 1-1-15,5 4 1 0,0 1-1 16,0 5 1-16,0 2 0 0,0 0-1 16,0-1-1-16,2 1-4 0,3 0-7 15,3-2 1-15,3-3 3 0,-1 2 5 16,3-5 4-16,0-3 2 15,0 0-2-15,0-4 1 0,0-4 1 16,-3-2 1-16,0-2 0 0,1-4 3 16,-1-4-2-16,-2 0 2 0,-3-1 2 15,0-2 0-15,-2-3-4 0,4 2-2 16,-4-6-2-16,-1 2 0 0,1 0 0 16,2 0 0-16,-2-1 1 0,2 5 0 15,0 3 1-15,-2 3-1 0,2 1 3 16,-3 4-1-16,1 3-1 0,0 0 0 15,-1 3-1-15,3 5-1 0,1 4 0 16,-4 4 0-16,3 0 1 0,0 2-1 16,3 1 2-16,-3-3-1 0,3 2 4 15,0-1 3-15,0-3 9 0,5-2 13 16,-1-1 9-16,1-1-2 0,0-3 10 16,0-4-5-16,3-2 0 0,-6-1-11 15,3-3 0-15,-3-4-10 0,-2-4-7 16,5 0-9-16,-10-4-1 0,2-3-4 15,0-3-3-15,-3-2-10 0,-2 0-19 16,0 0-7-16,0 4-8 0,6 5-22 16,-6 3-38-16,0 2-59 0,0 5-17 15,2-3-88-15</inkml:trace>
  <inkml:trace contextRef="#ctx0" brushRef="#br0" timeOffset="160514.81">22090 14074 469 0,'0'0'91'0,"0"0"-10"0,5-23 20 0,0 12-37 0,-2-1-34 16,2 1-16-16,0-1-9 15,3 1 1-15,0 1-4 0,-3-1 1 16,2 2 0-16,1-1-3 0,-3 4 0 16,3 0-1-16,0 1-1 0,0 0 1 15,-1 4-1-15,-1 1-2 0,-1 0-4 16,2 2-8-16,-7 4-5 0,6 3 5 16,-4 2 5-16,1 3 8 0,-3 1 3 15,0 3-5-15,0 3 2 0,0 1-4 16,-3 1-5-16,1 2-11 0,-4-3-9 15,6 0-14-15,-7-2-29 0,7-1-15 16,-3-4 21-16,3 1 29 0,0-4 21 16,0-3 9-16,0-3 9 0,0-1 1 15,0-4 0-15,0-1 6 16,0-1 20-16,0-6 27 0,0 0 10 16,0-4-1-16,3-1-17 0,-1 1-14 15,3-2-4-15,-5-5 2 0,6 4-12 16,-1-2-3-16,0 1-5 0,3-2-2 15,2 3 0-15,-2 0-2 0,5 0 4 16,-6 1 1-16,6 2 3 0,-2 0 0 16,-1 1-3-16,6 0 3 0,-6 0 1 15,3 0-2-15,2 2 1 0,-7 4 1 16,5-3 0-16,-5 5 1 0,-3-1 2 16,3 2 3-16,-8 0-11 0,5 1-6 15,-3 2-3-15,-2 1-1 0,0 7 1 16,0 2 5-16,0 4 0 0,-2 1-2 15,-1 3 0-15,1 1 5 0,2 1 0 16,-6 4-2-16,4-2-2 0,2-3-3 16,0 1-1-16,-5-2 0 0,5 1 0 15,0-3-10-15,5-1-32 0,-3-4-86 16,4-3-218-16</inkml:trace>
  <inkml:trace contextRef="#ctx0" brushRef="#br0" timeOffset="160936.67">22645 13539 109 0,'0'0'564'0,"0"0"-500"0,13-16 26 0,-5 14-18 0,0 2-39 15,-3 1-19-15,-3 9-7 0,-2 2 4 16,0 8-5-16,-2 2-2 16,-1 8 4-16,-4 4-3 0,-1 11 2 15,-5 9 1-15,3 2 4 0,-1-5 1 16,6-5 12-16,-3-7 10 0,6-9 0 15,-3-4 5-15,2 3 4 0,3-6 3 16,-3-1-6-16,3 3-3 0,0-10-14 16,3 3-10-16,0-3-4 0,2 0 2 15,-3-6-4-15,6-3-1 0,2-5 1 16,-2-1 2-16,5-1-5 0,3-4-5 16,-4-2-1-16,7-2-3 0,-4 0-15 15,1-1-32-15,2-2-54 0,-3-7-74 16,3 3-95-16,-10 0-109 0</inkml:trace>
  <inkml:trace contextRef="#ctx0" brushRef="#br0" timeOffset="161124.88">22625 13931 764 0,'0'0'91'0,"0"0"-6"16,0 0 15-16,0 0-62 0,41-12-31 15,-28 6-5-15,2 3-2 0,-2 0-16 16,0-1-48-16,3 2-34 0,2 2-34 16,10 0-6-16,-7 0-25 0,0 0-58 15</inkml:trace>
  <inkml:trace contextRef="#ctx0" brushRef="#br0" timeOffset="161437.75">22986 13888 336 0,'0'0'51'16,"0"0"-11"-16,0 0 14 0,0 0-24 15,0 0-16-15,0 0-5 0,0 0 6 16,0 0 4-16,-44-29-1 0,34 37 14 16,-8 3 15-16,5 3 2 15,-2 5 0-15,-1 2-7 0,6 5-13 16,-1 0 6-16,6-1 17 0,-2 2-1 15,7-4-1-15,0-2-1 0,0-1 0 16,2-2 1-16,8-4-5 0,1-4-12 16,-1-2-10-16,3-4-5 0,-3-3-2 15,3-3 5-15,0-7 2 0,0-2-12 16,0-3-8-16,-3-5-1 0,1-3-2 16,-4-6-4-16,-4 1-13 0,0-4-20 15,-3 3-26-15,0 2-26 0,-3 1-42 16,0 9-74-16,-4 4-105 0</inkml:trace>
  <inkml:trace contextRef="#ctx0" brushRef="#br0" timeOffset="162078.57">23144 13917 632 0,'0'0'105'0,"0"0"9"0,0 0 14 0,0 0-53 0,0 0-46 15,21-36-18-15,-21 33-6 0,0 0-3 16,5-1-1-16,-5 4-1 0,0 0-2 15,0 5-2-15,0 1 4 0,0 4-1 16,0 7 1-16,-5-3 1 0,2 6-1 16,1 1 3-16,2-1-1 0,0 1 2 15,0 0 1-15,0-1-2 0,5-1 0 16,0-4 0-16,-3 2-1 0,6-4-1 16,3-3 0-16,-4-3 2 0,-2-3-1 15,3-3 2-15,0-1 0 0,-3-3 5 16,3-5 6-16,0-2 1 0,-3-2 3 15,3-5-6-15,-8 3-2 0,5-5-9 16,2 2 3-16,-4-2-4 0,2 0 2 16,0 1 1-16,-2 4-2 0,2 0 3 15,0 1-2-15,-2 6 1 0,2-1 0 16,-5 4-3-16,3 1-1 0,-3 3-2 16,0 3-6-16,0 5 4 0,5 8 4 15,-5 3 0-15,0-1 0 0,0 7 2 16,0-2-2-16,2-2 0 0,9-1 3 15,-9-6-2-15,9 3 1 0,-1-5 4 16,8-1 2-16,-5-7 4 0,2 1 16 16,1-5 3-16,2-2 2 15,-2-5-7-15,2-2-6 0,-3-2-5 16,-2-1-5-16,0-2-2 0,0-5-7 16,-5-2-2-16,-1-4-6 0,1 0-17 15,-3 1-10-15,0 1-11 0,-2 3-16 16,-3 5-31-16,5 2-47 0,-5 4-91 15,0 0-84-15</inkml:trace>
  <inkml:trace contextRef="#ctx0" brushRef="#br0" timeOffset="162640.87">23687 13943 397 0,'0'0'189'0,"0"0"-137"0,0 0 27 0,36-21-19 0,-28 13-29 0,2 3-14 16,0-1-2-16,-2 3-1 0,2 0-8 15,-2 2-1-15,-3 1 4 0,3 0-3 16,0 0-2-16,-8 3 1 15,5 5-3-15,-3 1 3 0,-2 5 0 16,0 0 5-16,0 6 5 0,-2 1 2 16,-3 3 2-16,0 1-4 0,2-1-3 15,-2-2-7-15,0-1-2 0,2-1-3 16,3-2 6-16,0-4-5 0,0-4 0 16,0 0 6-16,0-7 0 0,3 1 17 15,-1-4 22-15,6-7 15 0,0-4-20 16,-1-2-12-16,6-4-7 0,0-4-11 15,0-2-5-15,8-11-4 0,0-11-1 16,-1-1 0-16,1 4-1 0,0 12 1 16,-14 14 0-16,4 6 1 0,-1 0-2 15,3-1 1-15,0 1-1 0,0 3 0 16,0 4 0-16,-3 3 1 0,0 1 4 16,-2 3 7-16,-3 10 4 0,3 2-3 15,-8 5 1-15,3 2-3 0,-3 6 3 16,0 1 0-16,0 3-4 0,0 8-3 15,-3-6 0-15,3-3-6 0,3-5 0 16,-3-7-1-16,5 3-1 0,-3 0-7 16,1 3-7-16,5-5-16 0,-8-5-33 15,7 3-63-15,1-6-128 0,-3-4-114 16</inkml:trace>
  <inkml:trace contextRef="#ctx0" brushRef="#br0" timeOffset="163533.79">20126 15054 498 0,'0'0'69'0,"0"0"0"0,0 0 36 0,0 0-25 16,8-20-27-16,-8 20-3 0,0 0-10 15,0 0-13-15,0 0-14 0,-3 7 0 16,1 1 1-16,-4 4 5 0,1 3-8 16,0 4 2-16,-3 1-9 0,1 1 1 15,1 1-5-15,-4 2 0 0,0 2-4 16,2-2-13-16,0-1-27 0,0-1-50 16,3 4-72-16,0-8-87 0,0-4-107 15</inkml:trace>
  <inkml:trace contextRef="#ctx0" brushRef="#br0" timeOffset="163830.71">20309 15057 501 0,'0'0'150'0,"0"0"-92"0,0 0 50 15,0 0-19-15,0 0-42 0,0 0-13 16,0 0 7-16,-10 4-4 0,8 5-5 16,-4 5 0-16,1 0-5 15,0 7 4-15,0 1-9 0,0 4-12 16,0 0-2-16,-1 3-4 0,1-2-2 16,0 1-2-16,2-1 0 0,1-2-2 15,-1 0-3-15,3-2-21 0,0-3-32 16,0 2-114-16,5-7-110 0,1-2-190 0</inkml:trace>
</inkml:ink>
</file>

<file path=ppt/ink/ink1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4-23T13:46:17.166"/>
    </inkml:context>
    <inkml:brush xml:id="br0">
      <inkml:brushProperty name="width" value="0.05292" units="cm"/>
      <inkml:brushProperty name="height" value="0.05292" units="cm"/>
      <inkml:brushProperty name="color" value="#0070C0"/>
    </inkml:brush>
  </inkml:definitions>
  <inkml:trace contextRef="#ctx0" brushRef="#br0">16870 6360 270 0,'0'0'104'0,"0"0"-46"0,0 0-21 0,3 0 5 0,-3 0-9 16,2-2-8-16,1 1-4 0,-3 0-7 15,3-3-1-15,-1 1-2 0,1 2-1 16,2-1 4-16,-5 0 11 0,5 0 9 15,-5-1 2-15,3 2 2 0,-3 0-6 16,2 1-6-16,1-1 1 0,-3 1 1 16,0-1-6-16,2 0 5 0,-2 0 0 15,0 1 0-15,3-2-7 0,0 1-3 16,-3-1-7-16,0 1 0 0,0-1 7 16,2 0-1-16,-2 0 2 0,0-2-5 15,0 3 3-15,-2-1-5 0,-1 0 1 16,-2-2-3-16,0 2-6 0,0 2 1 15,-6 0 2-15,1 0-5 16,-3 1-1-16,-3 4 1 0,1 0-1 16,-3 4 1-16,-3 1-1 0,1 2 1 15,-4 3-1-15,-2 1 3 0,6 4 1 16,-6 1 1-16,5 0 3 0,-2 2 1 16,5-2 4-16,-3 0 0 0,8 0-3 15,0-1 0-15,6-2-3 16,4-2 5-16,-2 0 10 0,5 0 8 0,0-1 3 15,5-2-2-15,3-1-5 0,0 0-3 16,-1-1-7-16,6-3-7 0,0 0-4 16,3-3-5-16,2-2-4 0,-3-1-13 15,1-2-19-15,-1 0-23 0,3-1-26 16,0-3-39-16,-2 1-23 0,15-7-48 16,-8 2-35-1,-2-1-126-15</inkml:trace>
  <inkml:trace contextRef="#ctx0" brushRef="#br0" timeOffset="780.89">17229 6506 337 0,'0'0'105'0,"0"0"-35"0,0 0 7 0,8-21-7 0,-5 14-28 15,-3 1-11-15,2-1-2 0,-2 3-5 16,3 0 1-16,-3 0 1 0,0 3 3 16,0-2 8-16,0-1 8 0,0 2 0 15,0-2 5-15,0 0-7 0,0 1-3 16,0 1-1-16,0 0-8 0,0-3-9 15,0 3-7-15,0 0-5 0,0 0-1 16,0-3 3-16,-3 4-3 0,3-3-3 16,-2-3-1-16,-1 3-3 0,-2-2 0 15,2 2-3-15,-2-1 1 0,-2 3-2 16,-4 1-2-16,1 1 1 0,-3 0-4 16,-5 5-1-16,2 3-6 0,-4 5-8 15,2 3 1-15,-3 3 13 0,0 2 2 16,3 2 5-16,3 0 1 0,-1 1-1 15,6 0 1-15,2-2 1 0,3-1 2 16,5 0 6-16,0-4 2 0,2 0 5 16,4-2 1-16,1-1 2 0,1-3 2 15,0-1-6-15,2-3-2 0,3-2 2 16,0-4-3-16,0-1-2 16,0-7 1-16,0-3-2 0,0-1-4 15,0-2-4-15,0 1 2 0,-3-2-1 16,0-2 1-16,1 3 1 0,-1-2-3 15,-2 1 1-15,2 3-1 0,-2-1-1 16,0 0 0-16,-1 3-1 0,-2-1 0 16,3 1-4-16,-5 5 3 0,2 0-1 15,0 1-2-15,-5 3 0 0,3 0-6 16,-3 7 2-16,0-1 9 0,0 5 1 16,-3 0 3-16,1 3 3 0,-4 0-1 15,4 0 0-15,-3 2-1 0,2-2-2 16,0 1 4-16,3-3 2 15,0 0 1-15,0-2 1 0,0-1 1 16,3-3 0-16,2-1-3 0,-2-3-3 16,2-1-3-16,3-1 1 0,-3 0-4 15,3 0-4-15,-1-1-6 0,4-3-7 16,-1-2-7-16,0 3-9 0,1-4-10 16,2 0-21-16,0 3-39 0,-3 0-24 15,0-2-68-15,-2 3 8 0,2-3-65 16,-2 1 2-16,2-3 134 0</inkml:trace>
  <inkml:trace contextRef="#ctx0" brushRef="#br0" timeOffset="1234.54">17633 6124 570 0,'0'0'103'0,"7"-18"-9"0,1 8-6 0,-3 0-38 16,0 5-28-16,1 0-9 0,-4 4-6 15,-2 1-7-15,0 4 2 0,0 7 11 16,0 5 31-16,0 4 10 0,-5 6-1 15,-3 8-12-15,0 9-7 0,-10 10-3 16,3 2 1-16,-1-2-3 0,1-5-2 16,5-9 5-16,-1-3 1 0,3-5 3 15,3-8-2-15,3-7-7 0,-1-2-8 16,3 3-4-16,0 0-5 0,3 2 1 16,2-4-2-16,3-1-1 0,-1-5 0 15,6-2 1-15,0-1-2 0,3-3-3 16,2-3-4-16,0 0-1 0,0 0-9 15,3-2-11-15,-3-5-12 16,0 2-11-16,0-2-25 0,0-2-27 16,-3 2-39-16,-2-2-20 0,-5 1-36 15,-5-6-34-15,-3 1-112 0,0 3 95 16</inkml:trace>
  <inkml:trace contextRef="#ctx0" brushRef="#br0" timeOffset="1437.56">17524 6526 629 0,'0'0'118'15,"0"0"-28"-15,0 0 33 0,0 0-49 16,0 0-22-16,0 0-7 0,28 1-16 16,-15-3-14-16,0-4-1 0,3 0-4 15,2-1-2-15,-3 1-7 0,3-1-1 16,3-1-22-16,0 1-41 0,-3 1-80 15,3-2-57-15,-1 3-72 0,9-9-112 16</inkml:trace>
  <inkml:trace contextRef="#ctx0" brushRef="#br0" timeOffset="1859.42">17904 6467 251 0,'0'0'202'0,"0"0"-122"0,0 0-9 16,0 0-13-16,0 0-24 0,36 27-1 16,-26-26 6-16,1 4 2 0,-1-3-6 15,3 0 1-15,-3-2 2 0,3 0-4 16,0 0-15-16,-3 0-6 0,1-4-5 16,2-1 4-16,-3 1-4 0,0-2-2 15,1-2 2-15,-1 2-6 0,-2-2 1 16,-3-1-3-16,0 1 2 0,-2 0-2 15,-3 0 0-15,0-1 2 0,-5 0-2 16,-3 3-3-16,-3-1 1 0,-4-1 1 16,-1 7-2-16,-4 1 2 0,-1 0-4 15,0 6 5-15,-2 4 0 0,0 3 1 16,-3 4-1-16,5 3 4 0,1 3 1 16,2 1 10-16,2 0 16 0,1 0 19 15,4 1 11-15,4-2-1 0,4-2-10 16,3 0-7-16,0-3-6 0,5-1 0 15,3-3 2-15,2-1-14 0,6-3-14 16,2-4-1-16,3-1-10 0,4-5-11 16,1-1-38-16,3-4-41 15,-1-2-65-15,6-2-29 0,-9-2-17 16,6 0-63-16,13-7-115 0,-10 0 214 16</inkml:trace>
  <inkml:trace contextRef="#ctx0" brushRef="#br0" timeOffset="2593.82">18496 6523 402 0,'0'0'136'0,"0"0"-30"0,0 0-5 15,0 0-30-15,15-33-19 0,-12 24-4 16,-3 1-2-16,0-1 1 0,0 1-3 16,2 1-9-16,-2-1-1 0,0-1 4 15,0 0-4-15,-2 3 1 0,2-4-4 16,-3 1-8-16,3 1-9 0,-3-3-2 16,1 2-7-16,-1-1-4 0,-2 1 1 15,0-1-2-15,2 0 0 16,-4 0-3-16,-4 2-5 0,4 0-4 15,-1 3-7-15,-5 2-5 0,3 3 2 16,-6 7 8-16,3 2 6 0,-2 2 6 16,2 2 0-16,-3 1 1 0,3 2-1 15,6-2 0-15,-6 2 1 0,5-2 1 16,0 0 1-16,3 1-1 0,2-2 0 16,1-1 0-16,2 1 6 0,0-3-2 15,5 0 1-15,0-3 0 0,3 0 2 16,0-3 4-16,-1 0-2 0,1 0 0 15,0-2-2-15,-3-1 3 0,3-1 1 16,-3 2 1-16,0 0 3 0,0 1-4 16,0 0 0-16,1 3-3 0,1 1-5 15,1 5-1-15,0 2 2 0,0 5 3 16,-1 2 5-16,1 5 10 0,0 9 5 16,0 6-3-16,-3-1-2 0,-3-5-3 15,1-6-12-15,-3-7-1 0,0 4-1 16,0 0-4-16,-3 0 5 0,-2-5-1 15,-3-1-1-15,1-5 1 0,-4-3-1 16,1-4-2-16,-3-8 2 0,3-1 2 16,-6-9-1-16,1-7-1 0,4-4 0 15,-4-12-2-15,2-10-2 0,5-10 0 16,3 3-1-16,5 10 0 0,5 14 1 16,0 10-1-16,6 2-2 15,2 0-5-15,5-3 1 0,0 2-14 16,3 0-17-16,-1 2-15 0,3 3-12 15,1 1-3-15,2 3-19 0,2-1 1 16,-2 1-42-16,2 2-23 0,1 1-8 16,-1 0-39-16,1-1-40 0,-4 3 78 15,6-2 86-15</inkml:trace>
  <inkml:trace contextRef="#ctx0" brushRef="#br0" timeOffset="2938.29">18793 6534 31 0,'0'0'221'0,"0"0"-126"0,0 0 8 0,5-14-18 16,0 10-19-16,-5 1 8 0,3-1-10 15,-1 1-18-15,1 0-12 16,-1-1-2-16,4 0 0 0,-6 0 3 16,0-2-6-16,0-1-7 0,0 1-4 15,-6 0-2-15,4 1-3 0,-3 0-3 16,-1 0-1-16,-1 0-2 0,-4 2-5 16,1 1-2-16,2 2 0 0,-7 2 0 15,2 7 0-15,-5 3 1 0,2 3 2 16,3 4 4-16,-5 2 5 0,5 1 1 15,0 4-4-15,3-4 3 0,5 2-4 16,0-1 4-16,2-1 16 0,3-3 20 16,3-1 22-16,2-2-11 15,3-2-14-15,2-6-7 0,3-4-15 16,0-4-11-16,2 0-5 0,-2-9-1 16,0-3-4-16,3-4 1 0,-3-4-2 15,0-2-1-15,-3-2-10 0,-2 0-9 16,-1 2-11-16,-4 2-21 0,0 0-56 15,-3 2-89-15,0 2-128 0,-3 4-180 0</inkml:trace>
  <inkml:trace contextRef="#ctx0" brushRef="#br0" timeOffset="3438.55">18868 6527 95 0,'0'0'337'0,"0"0"-247"0,0 0-16 0,0 0-4 15,36-22-14-15,-26 17-1 0,-5 0-13 16,3 1 1-16,0-1 5 0,-3 1 1 16,3 0 5-16,-3 0-10 0,3 2-16 15,-1 0-7-15,1 1-7 0,0-1-4 16,-3 2-7-16,3 0 2 0,0 0 0 15,-1 0-5-15,-1 2 0 0,1 1 0 16,-2 2-1-16,1 3-1 0,-1 2 1 16,-3 1 1-16,4 6 0 15,-4 0 1-15,-2 1-1 0,5 2 2 16,-5 0 0-16,3 0 1 0,2-1 1 16,-5 0 0-16,0-3-1 0,0 0 2 15,-5-1-2-15,0-3-2 0,0-2-1 16,-3-3 0-16,3-4 1 0,-3-2 0 15,-2-1 1-15,4-5 0 0,1-2 1 16,-3-4 1-16,3-2 0 0,0-3-1 16,5 1 1-16,0-2 5 0,0 4 8 15,0-1 14-15,8 3 4 0,-3-1-18 16,8 0-6-16,-3 2-3 0,3-1 1 16,3 3-2-16,-1-2-3 15,-2 3-4-15,3 0-1 0,-3 0-6 16,2 2-26-16,-2-3-35 0,0 4-16 15,0-1-34-15,-3 3-63 0,3-3-4 16,-3 2-67-16,-2-1-90 0</inkml:trace>
  <inkml:trace contextRef="#ctx0" brushRef="#br0" timeOffset="3688.61">19260 6478 260 0,'0'0'200'0,"0"0"-119"0,0 0-4 16,0 0-24-16,29-15-18 0,-24 13 6 15,0 1 5-15,3 1 4 0,0 0 9 16,-1 3 12-16,1 1-9 0,0 3-8 16,2 5-13-16,1 0-10 0,-1 1-15 15,0 1-9-15,1-1-5 0,-4 3-1 16,4-2-1-16,-1-1-9 0,-5 1-12 15,3 0-18-15,0-2-27 0,-1-2-46 16,4 1-36-16,-3-3-97 0,-1-5-170 0</inkml:trace>
  <inkml:trace contextRef="#ctx0" brushRef="#br0" timeOffset="3923.44">19625 6470 586 0,'0'0'163'15,"0"0"-40"-15,0 0-12 0,0 0-65 16,0 0-36-16,0 0-6 0,0 0 3 16,-21 36 12-16,11-15 14 0,-6 6 16 15,-2 6 2-15,-3 9-6 0,1 6-8 16,-6 1-11-16,5-3-7 0,6-6-10 16,-1-12-1-16,6-3-6 0,2-7-2 15,-2 6 0-15,2-2-1 16,0 5-11-16,1 1-26 0,-1-7-60 15,3 3-95-15,0-9-231 0</inkml:trace>
  <inkml:trace contextRef="#ctx0" brushRef="#br0" timeOffset="4926">13423 6268 295 0,'0'0'153'0,"0"0"-41"0,0 0-2 0,0 0-31 16,0 0-22-16,0 0-11 0,31-18-12 15,-28 18-13-15,-3 3-8 0,0 1 0 16,-3 4 7-16,-2 4-1 0,0 5 0 15,-5 5 0-15,-3 11-4 16,-3 11-7-16,-2 14 0 0,0 0 2 16,3-1-3-1,2-5 5-15,5-7 9 0,3 0 7 0,5-2 10 0,0-3 20 16,2-4 0-16,4-9-6 0,1-7-9 16,1-4-5-16,2-4-10 0,3 1-4 15,3-1-2-15,4-2 2 0,6-5 5 16,3-5-1-16,-1-4-12 0,1-5-4 15,-1-5-4-15,0-4-4 0,-4-3-3 16,-1-3 2-16,-5-1-3 0,-3-4-1 16,-2-1-3-16,-5 5 0 15,-3 0-4-15,-5 4-1 0,-5 6-4 16,-5 0-9-16,-8 3-8 0,-3 3-8 16,-7 1-21-16,-6 2-7 0,0 3-14 15,3 3-25-15,0-1-19 0,3 1-49 16,-11 0 0-16,11 1-80 0,5 1-165 15</inkml:trace>
  <inkml:trace contextRef="#ctx0" brushRef="#br0" timeOffset="5626.06">13994 6609 325 0,'0'0'131'0,"0"0"-33"0,0 0-1 0,0 0-25 0,8-23-15 16,-8 16 7-16,3 1 1 0,-3-1-8 15,2-1-11-15,-2 1 0 16,0 1 0-16,0-2-8 0,0 1-11 16,0 0-5-16,-2 0-8 0,-1 2-6 15,-2-1-4-15,0 1-2 0,-3 1-2 16,3 3-2-16,-5 1 0 0,-1 0-1 16,1 0-2-16,-3 5-10 0,3 1-8 15,-1 7-4-15,-2 2-5 0,0 5 7 16,3 1 15-16,-3 1 7 0,3 2 3 15,5-1-2-15,-3 3 2 0,5-2 0 16,1 0 0-16,-1-2 0 0,3-1 0 16,5 0 0-16,1-3 1 15,1 0 2-15,1-5 3 0,0-3 5 16,2-1 3-16,0-5 7 0,1-4 8 16,-1-2 10-16,3-5-1 0,0-4-3 15,2-3-8-15,-2 0-12 0,5-4-6 16,-2-2-4-16,-1 1-5 0,4-4 2 15,-4 2-1-15,3 0-1 0,-5 2 0 16,3 3 1-16,-3-1-1 0,-6 5 0 16,4 2-1-16,-4 2 1 0,-4 3-3 15,0 3-3-15,-1 1-4 0,-2 1-12 16,0 5-1-16,-5 3 21 16,0 2 2-16,0 3 3 0,-1 3-1 15,-1 1 3-15,4 2 4 0,1-1 4 16,2 0 5-16,0 1 4 0,2-2 1 15,3-1 0-15,3-1 1 0,2-3-2 16,3-1-2-16,0-2-4 0,5-4-8 16,0-2-8-16,6-3 0 0,1 0-40 15,1-2-36-15,0-2-26 0,-3-3-30 16,3 1-53-16,5-7-31 0,-5 3-72 16,-5 1-65-16</inkml:trace>
  <inkml:trace contextRef="#ctx0" brushRef="#br0" timeOffset="6105.56">14777 6568 480 0,'0'0'117'0,"0"0"-7"0,0 0-17 0,24-32-43 0,-19 23-20 15,-3-2-13-15,1 3-14 0,-3 1-3 16,-3 1-1-16,1-1 1 0,-6 4-3 16,0 1 3-16,-2 2-4 0,-3 0 2 15,0 4-4-15,3 4 1 0,-8 1-5 16,2 1 4-16,-2 3 3 16,-3 1 2-16,3 2 1 0,0 0 3 0,3-1 7 15,-1 1 9-15,6-1-1 0,2-3-1 16,3 1 7-16,5-4 9 15,0 1-1-15,0-1-7 0,3-1 6 16,2-2 4-16,2 0 8 0,4-3-5 0,-1 2-15 0,3-2-3 16,0-1-7-16,2 1 5 0,4 0-1 15,-1 0-1-15,0-1-6 0,0 3 2 16,-3-1 0-16,-2 0-2 0,0 2 4 16,-3 1 1-16,-2 1 3 0,-3 1 2 15,-2 2-3-15,-3 0-5 0,-3 1-4 16,-4 1-4-16,-4-2 1 0,1 0-2 31,-3 1-3-31,-2 0-2 0,-1-3-3 0,1 2-9 0,-4-3-16 0,4-1-19 16,-1 0-23-16,1 1-39 0,2-6-34 15,0-2-89-15,3 0-96 0</inkml:trace>
  <inkml:trace contextRef="#ctx0" brushRef="#br0" timeOffset="6496.16">14896 6732 520 0,'0'0'97'0,"0"0"-41"0,0 0-21 0,47-28-25 16,-34 18-6-16,2 0-1 0,1 0 5 16,-1-1 9-16,1 1 18 0,-1 0 13 15,3-1-6-15,0 0-1 0,0 0-16 16,0 0-13-16,-2-3-2 0,2 0-4 15,-5-1-3-15,-5 0 0 0,-3 1-1 16,-3 2-1-16,-2 1-1 0,0 2-4 16,-10 2-1-16,-3 4 0 15,-2 2 3-15,-6 2 2 0,0 7 0 16,-2 2 1-16,2 3 5 0,-2 6 9 16,3 0 18-16,1 2 19 0,7-1 12 15,-1-1-1-15,5-1 6 0,3 1-9 16,5-3-12-16,0 0-9 0,7-2-11 15,1-3-6-15,5-3-5 0,3 0-6 16,2-6-3-16,2 0-1 0,4-2-6 16,1-2-1-16,9-3-19 0,7 0-19 15,9 0-33-15,-1-2-44 0,0 1-74 16,0-1-92-16,-16 0-185 0</inkml:trace>
  <inkml:trace contextRef="#ctx0" brushRef="#br0" timeOffset="7480.93">20488 6162 94 0,'0'0'335'0,"0"0"-232"16,0 0-24-16,0 0-12 0,0 0-21 15,20-23-7-15,-14 22-5 0,1-2 0 16,-4 1 0-16,0 0 12 0,-1-1 12 16,1 2 19-16,-1 1-14 0,-2 0-7 15,0 0-23-15,0 0-21 0,-2 8-10 16,-3 3 2-16,-6 8-1 0,-2 12 0 16,-10 17 2-16,-11 24 0 0,1 8 3 15,-3 2 7-15,5-3 3 0,5-12 2 16,3-1 3-16,4-2 9 0,1-5 9 15,5-3-7-15,1-3-9 0,-1-7-9 16,2-3-11-16,4-11-5 0,-1-10 0 16,5-7-11-16,-2-2-10 0,0-2-5 15,2-1-20-15,-2 1-21 0,3-7-48 16,2-4-106-16,2-8-91 0,6-5-120 16</inkml:trace>
  <inkml:trace contextRef="#ctx0" brushRef="#br0" timeOffset="8058.74">21113 6575 508 0,'0'0'162'0,"0"0"-60"0,0 0 5 0,0 0-32 0,34-38-43 0,-27 31-14 16,4 1-8-16,-1 1-7 0,-2 2 0 16,0 3-1-16,2 4 3 15,-2 6 1-15,2 7 12 0,-5 4 9 16,3 6 10-16,-3 7-6 0,0 7-7 16,-5 4-8-16,0-5-7 0,0-8-2 15,0-9-3-15,-2-6-2 0,-1 0-2 16,-2 1 3-16,-3 2-3 0,3-5 1 15,-3-4 0-15,0-5 1 0,1-5 2 16,2-1 11-16,-1-8 10 0,1-5 5 16,0-5-4-16,5-3-7 0,0 0-3 31,0-1 3-31,5 1 7 0,6 1-5 16,1 0-7-16,7 1-6 0,1 0-6 15,1 0-2-15,2 2-11 0,3 1-23 16,2-1-21-16,11 1-26 0,3-2-34 15,7 0-69-15,2 3-29 0,-2 2-40 16,-15 3-61-16</inkml:trace>
  <inkml:trace contextRef="#ctx0" brushRef="#br0" timeOffset="8528.03">21769 6659 430 0,'0'0'123'16,"0"0"-6"-16,0 0-14 0,0 0-28 15,0 0-17-15,0 0-13 0,34 28-11 16,-29-25-1-16,3-3-3 0,0 0 0 16,2 0-8-16,-2 0 3 0,-1-2-2 15,1-2-6-15,0 1 0 0,0-4-6 16,2 4-6-16,-7-3 2 0,4 1-1 15,-1-3 0-15,-1 1 7 0,0 0-4 16,-5-2-5-16,0 1 0 0,0 0 1 16,0-1-3-16,-5 2 0 0,-3-2-2 15,0 0-4-15,-5 3 0 16,0 0 0-16,0 0-5 0,-5 2 0 16,0 4 3-16,0 0 3 0,-2 7 3 15,-1 4-2-15,-5 2 2 0,5 7 0 16,1 2 0-16,2 1-1 0,2 5 2 15,8 0 0-15,-2 0 8 0,5 1 11 16,5 0 15-16,0-4 11 0,8-1-6 16,-1-4-7-16,6-3-9 0,3-4-10 15,2-3-5-15,3-4-2 0,2-5-7 16,5-1-1-16,6-9-18 16,5-3-21-16,7-8-19 0,1-3-36 0,-11 3-55 15,-8 1-113-15,3-3-56 0,-8 4-79 16</inkml:trace>
  <inkml:trace contextRef="#ctx0" brushRef="#br0" timeOffset="9060.94">22415 6420 653 0,'0'0'134'0,"0"0"-11"0,0 0-15 0,13-34-58 0,-10 25-23 0,-1 1-12 16,1-3 8-16,0 4 5 0,-1 0 6 15,-2 0 11-15,0 3-4 0,0-2-5 16,0-1 0-16,0 1-5 0,-5-1-5 15,5 2-1-15,-3-2-4 0,-2 5-4 16,0-3-5-16,3 1-4 0,-1-1-3 16,0 1-1-16,-2 1-3 0,3-1 1 15,-4 3-1-15,4-1-1 0,-3 2 3 16,5 0-3-16,-6 6 0 0,4 2 0 16,-6 4 2-16,3 3 4 15,0 4-2-15,0 1 2 0,-3 3 1 16,0 2-3-16,-5 5-3 0,3 0 6 15,-3 3 2-15,-5 6 0 0,2 1 3 16,-4 8-1-16,7 2-2 0,-3-6-2 16,3-4-1-16,6-6-4 0,1-1 1 15,-4-6 1-15,5-3-4 0,2-6 2 16,1-1 1-16,2 2-3 0,0 1-2 16,-5 2 0-16,5-5-8 0,0 0-15 15,0-6-31-15,5 0-31 0,-5-4-2 16,2 0-20-16,4-3-63 0,-1-4-87 15,2 0 5-15,-1-4-68 0</inkml:trace>
  <inkml:trace contextRef="#ctx0" brushRef="#br0" timeOffset="9279.7">22216 6743 839 0,'0'0'222'0,"0"0"-88"0,0 0-23 0,37-12-44 0,-22 7-40 0,3-2-21 15,0-1-6-15,0 0-12 0,0-2-13 16,0 0-9-16,3 0-7 0,0 0-9 16,0 0-33-16,7 1-54 15,-5 0-52-15,16-5-8 0,-5 3-115 16,-6 0-13-16</inkml:trace>
  <inkml:trace contextRef="#ctx0" brushRef="#br0" timeOffset="9779.69">22749 6614 287 0,'0'0'56'16,"0"0"16"-16,0 0-20 0,0 0-27 15,0 0-8-15,36 15 7 0,-26-13 20 16,-2-2 21-16,0 1 8 0,-1-1 5 16,1 0-9-16,3 0-9 0,-4 0-2 15,-2 0-7-15,3 0-7 0,0-1-4 16,0 1-9-16,-1-2-3 0,4 1-8 16,-3-3 3-16,4 1-7 0,-4-2-1 15,5-1 3-15,-5 2 6 0,5-2-5 16,-5 1-2-16,-3-2-2 0,2 0-1 15,-1-1-2-15,-4 0-1 0,-2-2-8 16,0 1 3-16,0-1-6 0,-5 0-3 16,-3 0-1-16,-2 2 3 0,-3 4-1 15,0 0-2-15,-5 2 4 16,-3 2 0-16,6 2-1 0,-6 4 0 16,1 4 0-16,-1 1 0 0,0 8 1 15,0 0 0-15,1 3-1 0,2 1 0 16,2 3 1-16,3 1 0 0,0 0 4 15,0-1 8-15,11-3 6 0,-3-2 8 16,5-2-2-16,0-2-5 0,5-4-6 16,3-2-1-16,2-6 0 0,3-2 2 15,5-3-3-15,3-3-4 0,-1-2-3 16,4-5-4-16,-1 0-7 0,5-1-24 16,-4 1-18-16,-1-1-16 15,0 0-20-15,-2-1-57 0,2-3-70 16,-5 1-88-16,-5 3-127 0</inkml:trace>
  <inkml:trace contextRef="#ctx0" brushRef="#br0" timeOffset="10172.28">23033 6572 448 0,'0'0'256'0,"0"0"-148"0,0 0 20 0,36-36-47 0,-23 25-49 16,0 0-17-16,-3 2-12 16,3 0-3-16,0 6 0 0,0-2 3 15,0 5 8-15,0 0 8 0,-3 6-1 16,3 5-5-16,0 4-3 0,0 3-2 16,0 5 5-16,-5 2-2 0,5-1-3 15,-8 0-8-15,2 0 1 0,-7-1 0 16,3-4-1-16,-3-1 0 0,-3-2-3 15,-4-3 1-15,-4-5 1 0,-2-3-5 16,3-3 3-16,-3-2-1 0,0-4 4 16,6-3 2-16,-6-5-1 0,5 1 5 15,0-2 0-15,3-2 7 0,5-1-1 16,0 2 0-16,0-1 6 0,3 2 3 16,7 0 1-16,-2 2-10 0,5-1-4 15,2 0-8-15,1 1 0 0,2 0-5 16,0 1-30-16,2 2-40 0,-2-1-32 15,13-3-97-15,-10 2-67 0,0 0-164 0</inkml:trace>
  <inkml:trace contextRef="#ctx0" brushRef="#br0" timeOffset="10580.01">23547 6533 409 0,'0'0'135'16,"0"0"-50"-16,0 0-33 0,47 4-26 16,-32-3-6-16,3 1 2 0,-5-2 7 15,8 0 7-15,-6 0 3 0,3-3 0 16,-2 2-1-16,-3-2-2 0,0-3 2 16,0-1-2-16,-3 2-3 0,0-1-15 15,-2-1-3-15,-3-1-4 16,-2 0-8-16,-3 1-3 0,0-1-1 15,-3 1-1-15,-7 2 1 0,2-1 1 16,-7 5-2-16,2 1 2 0,-8 0 0 16,0 7-1-16,-4 4 1 0,4 4 0 15,-5 1 0-15,11 3 1 0,-6 4 4 16,3-1 4-16,5 1 9 0,2-1 19 16,1 0 23-16,8 2-2 0,-4-3-18 15,6-3-14-15,6 0-9 0,-1-3-4 16,5-4-4-16,8-1-3 0,-2-3-2 15,10-3-4-15,-3-2-27 0,8 0-40 16,-5-1-62-16,15-1-44 16,-7 0-106-16,-3 0-132 0</inkml:trace>
  <inkml:trace contextRef="#ctx0" brushRef="#br0" timeOffset="11111.36">23942 6609 493 0,'0'0'101'0,"0"0"-39"15,0 0-10-15,34-17-37 0,-21 14-7 16,-5 1-3-16,2 0 0 16,-2 2 11-16,-6 0 11 0,6 1 17 15,-3 2-2-15,0 5-5 0,1 2-4 16,1 1 0-16,-4 2-9 0,2 2-7 15,-5 0-7-15,5 0-2 0,-5 0-5 16,3 1 0-16,-3 0 1 0,0-2 5 16,0 1 9-16,0-2 12 0,0-1 0 15,0-3-6-15,0-4-2 0,-3-1-3 16,3-4 6-16,0 0 7 0,0-4 7 16,3-4-12-16,2-1-3 0,-2-4 0 15,4-1-5-15,4-1-2 0,-4-1-7 16,1 2-2-16,3-4-4 0,-1 4-1 15,3-3-2-15,0 4 1 0,0-2-2 16,0 1-1-16,-1 3-2 0,4-1 3 16,-1 3 0-16,-2-1-1 0,0 3 1 15,-5 3 0-15,0 1-2 0,2 2 2 16,-10 1-1-16,0 0-1 0,0 3-3 16,0 2 2-16,0 5 3 0,0 1 1 15,-8 1 0-15,3 2-1 16,0 0 1-16,2 2 1 0,-2 0-2 15,-2 1 0-15,1-1 0 0,4 0 1 0,-3-1-1 16,5 0-1-16,-6-2-6 16,6-2-15-16,0-1-22 0,0-1-40 15,0-3-72-15,0 0-104 0,0-2-32 16,6-2-117-16</inkml:trace>
  <inkml:trace contextRef="#ctx0" brushRef="#br0" timeOffset="11439.38">24601 6544 433 0,'0'0'106'0,"0"0"-1"0,0 0-8 0,0 0-43 0,34-32-23 16,-29 26-7-16,-5 2 0 0,3-2-1 15,-3 4-8-15,-3 1-8 0,0 1-5 16,1 0-1-16,-6 1 1 0,-5 6 1 16,0 4 6-16,0 3 9 0,-2 4 17 15,-3 3 23-15,2 2 10 0,-2 0-11 16,3 4-4-16,2-3-10 0,0 0-13 16,5-2-12-16,0-4-9 0,3 1-5 15,3-6-1-15,2-1 0 16,0-3-1-16,2-5-2 0,6-1-5 15,2-3-50-15,1-3-106 0,14-8-95 16,-4 4-49-16,0-4-164 0</inkml:trace>
  <inkml:trace contextRef="#ctx0" brushRef="#br0" timeOffset="11861.27">24751 6547 320 0,'0'0'80'0,"0"0"-21"0,0 0 0 16,0 0-19-16,36-27 20 0,-25 20 6 16,2 0 7-16,-3 1 0 0,8-1-12 15,-2-1-16-15,2-2-9 0,5 1-21 16,-2-3-7-16,2 2-6 0,0-2-1 16,-2 0 5-16,-1 2-3 0,-7-1-3 15,0 3 6-15,-10 3 8 0,-3 0 2 16,-3 3-12-16,-12 2 4 0,-3 2-4 15,-16 8-2-15,-7 10 8 0,-14 7 3 16,6 2 9-16,-2 2 7 0,15-2 9 16,7-8 23-16,8-1 26 0,8-7-8 15,6 1-3-15,-6 1-12 0,2 2-16 16,4 0-9-16,4-2-5 16,3-1-5-16,0-3-3 0,8-1 1 15,5-1 5-15,7-1-11 0,4-3-8 16,7 2-2-16,10-2-6 0,8 1-3 15,3-1-2-15,-3 0 0 0,-8-3-12 16,-5-2-15-16,3-1-18 0,-5 0-10 16,-6-3-12-16,-2 3-10 0,-10-1-15 15,2 2-28-15,2-1-45 0,1 0-35 16,7-2-74-16,-2-1-140 0</inkml:trace>
  <inkml:trace contextRef="#ctx0" brushRef="#br0" timeOffset="12783.12">25904 6557 358 0,'0'0'191'0,"0"0"-78"0,0-3-20 0,5-1-17 15,-5 1-15-15,0 3-7 0,0-3-3 16,0 0 6-16,0 2-6 0,0-2-2 15,0 2 4-15,0-1-4 0,0 1 1 16,5-5-6-16,-5 4-10 0,0-3-6 16,0 0-4-16,0-1-4 0,-5 2-2 15,5-1-5-15,-5-1-1 0,2 0-5 16,-5 1-5-16,3-1-2 0,-8 3-1 16,-2 3 1-16,-6 5-1 0,3 4 1 15,-3 3 0-15,6 2 0 0,-9 5 1 16,9-5-1-16,2 6 0 15,0-6 0-15,5 1-1 0,6-2 1 16,-3-4-1-16,5-2-1 0,0-1-2 16,5-3-1-16,-3-2 4 0,6-1 1 15,2 0 9-15,3-4 1 0,3-2-2 16,-3 0-3-16,7-3 0 0,-7 3 4 16,3-1 2-16,-1-1-2 15,-2 0 3-15,0 3 0 0,0-2-4 0,0 4-2 16,0-1-3-16,-5 3-1 0,5 1-2 15,-6 6-3-15,-1 3 3 0,1 5-2 16,1 6 2-16,0 5 0 16,-3 10 1-16,3 6 0 0,0 10-1 15,-3 3 2-15,0-5-2 0,-5-5 1 16,0-5-1-16,-5-2-1 0,-3-4 0 16,0-6 1-16,3-10 2 0,-3-3-1 15,3-4 0-15,-8-3 0 0,5 2 0 16,-4-3-1-16,-1-1-2 0,5-5 2 15,0 0 1-15,0-7 1 0,3-3 2 16,0-4-2-16,2-6-1 0,3-4 0 16,3-1-1-16,7-3-3 0,3 0 1 15,3 3-1-15,-1-1 1 16,6 3 1-16,0 2-9 0,2 5-30 16,-2 1-19-16,2 2-18 0,3 1-20 15,-1 3-48-15,6-2-109 0,0 1-53 16,-7 1-94-16</inkml:trace>
  <inkml:trace contextRef="#ctx0" brushRef="#br0" timeOffset="13220.68">26278 6601 407 0,'0'0'89'0,"0"0"-5"0,13-22 6 0,-5 12-51 0,2-1-9 16,1 0-2-16,-1 1 7 0,0 0 10 15,3 2 5-15,0 1-12 0,0-1-17 16,0 4-4-16,0 0 5 16,0 3 8-16,2 2-5 0,-2 7-1 0,0 3-7 15,-3 4-4-15,3 3-4 0,-2 5-4 16,-1 1 0-16,0 1 0 0,-7-1 1 15,2-1 3-15,-2 0 3 0,-3-2 3 16,0-4-3-16,-3 0-7 16,-5-5-3-16,3-4 2 0,-10-3-4 15,2-3 5-15,0-2 0 0,0 0-3 16,0-4 0-16,5-2 6 0,1-3 23 16,-4-2 18-16,9-5-9 0,2-1-16 15,0-1-16-15,5 0-3 0,3 4-5 16,4 1-1-16,4 4 0 0,-1 2-1 15,4 2-7-15,1 1-21 0,6 3-20 16,-5-1-39-16,2 1-18 0,3 1-50 16,0-1 6-16,-3 1-17 0,11-3 4 15,-9 0-34-15,1 0-46 0</inkml:trace>
  <inkml:trace contextRef="#ctx0" brushRef="#br0" timeOffset="13564.51">26875 6561 292 0,'0'0'127'15,"0"0"-41"-15,0 0-3 0,0 0-12 16,0 0-11-16,0 0-6 0,29-14 0 16,-29 14 7-16,5-1-7 0,-5-1-12 15,0 1-9-15,0-2-9 0,-5 3-14 16,-1-2-5-16,-1 2 0 0,-1 0 2 16,-5 6 4-16,0 2-2 0,-2 5-3 15,-6 3 0-15,3 5-1 0,-3 5 6 16,6-1-4-16,-6 3-2 15,8 0-2-15,0-1 3 0,5-1 13 16,3-1 22-16,5-2 15 0,5-6-6 16,1-3-7-16,1-3-2 0,6-5 8 15,3-5 0-15,-3-2-1 0,7-9-7 16,-4-3-11-16,2-2-9 0,3-6-11 16,-6-2-4-16,-2-4-6 0,0-1 0 15,-5 0-5-15,-1 2-5 0,-1 3-9 16,-6 3-11-16,0 5-21 0,-6-1-27 15,4 4-41-15,-6 3-64 0,3 1-82 16,-3 1-49-16,3 4-183 0</inkml:trace>
  <inkml:trace contextRef="#ctx0" brushRef="#br0" timeOffset="13955.74">27141 6544 185 0,'0'0'258'0,"0"0"-174"0,0 0 5 0,0 0-18 0,0 0-28 0,34-33-2 16,-32 28-1-16,4 2 4 0,-6 2 8 16,0 0-12-16,0 1-23 15,0 1-11-15,-6 3-2 0,4 6 0 16,-6 3-1-16,-2 5-1 0,2 2-2 15,0 2 0-15,1 5 2 0,1-1-1 16,1 1 0-16,3-2 2 0,2-1 3 16,0 0 19-16,2-5 30 0,9-1 24 15,1-4 7-15,4-3-7 0,-1-5-18 16,6-3-2-16,2-3-12 0,-2-5-3 16,0-4-7-16,-1-2-9 0,1-1-8 15,-5-5-4-15,2 0-8 0,-3-7-8 16,-2-1-3-16,0-3-18 0,-5 3-16 15,-3 1-2-15,-2 3-6 0,2 5-8 16,-5 5-20-16,0 2-35 16,-5 4-66-16,2 2-86 0,3 2-51 15,-5-1-114-15</inkml:trace>
  <inkml:trace contextRef="#ctx0" brushRef="#br0" timeOffset="14299.54">27573 6513 334 0,'0'0'197'0,"0"0"-105"0,0 0 4 0,0 0-32 0,0 0-36 16,0 0-18-16,13-7-7 0,-8 10-3 15,-5 3-2-15,0 2 2 0,0 2 11 16,0 2 2-16,0 2 1 0,0 6 1 16,-8 3 13-16,3 9 10 0,-8 10 0 15,-2 10-1-15,-4 6-8 0,4-4-5 16,2-2-4-16,0-7 3 0,5 0-5 16,1-3-1-16,1-1-10 0,4-2-4 15,-3-4 2-15,5-6-5 0,-5-7-6 16,5-5-20-16,0-3-36 0,0-1-87 15,-3-1-107-15,3-5-193 0</inkml:trace>
  <inkml:trace contextRef="#ctx0" brushRef="#br0" timeOffset="14926.13">27612 6513 507 0,'0'0'118'15,"0"0"-19"-15,0 0-11 0,0 0-41 16,0 0-27-16,0 0-10 0,0 0-5 15,0-1 8-15,0 1 7 0,0 0 22 16,0-3 29-16,5 2-2 0,-3-1-18 16,3 0-15-16,3-2-8 0,0 0-8 15,2 1-5-15,-2-2-6 0,5 0-5 16,-5-1-2-16,5-1 1 0,2-1-1 16,-2-1 0-16,0 1-2 0,0 1 1 15,-3 0-1-15,1 1 0 0,-4 1 1 16,6 3-2-16,-10 1 1 15,7-1 0-15,-7 1-1 0,2 1 2 16,-2 0 4-16,2 0-2 0,-5 0 2 16,5 3 1-16,-5-2 0 0,2 2 0 15,-2 1-2-15,6 1-3 0,-6-2 1 16,0 5 1-16,0-4-1 0,0 2 3 16,0-1 2-16,0 2-2 0,0 2 2 15,0-2-5-15,-6 2-1 0,6 1 0 16,0 1 1-16,0 2-1 0,-2 1-1 15,2-2 1-15,-5 5 2 0,-3-3 3 16,3 1 7-16,-8 0 5 0,0-2 1 16,-3 0 0-16,1-2 0 15,-3-1 0-15,-3 0-2 0,6-2-3 16,-3-1-3-16,2-2-6 0,3 1 0 16,0-3-3-16,5-1-1 15,1 1 1-15,-4-1-2 0,9 0-5 0,-6-2-14 16,-2 1-31-16,7 2-42 0,-10 0-64 15,5-1-124-15,-2-2-202 0</inkml:trace>
  <inkml:trace contextRef="#ctx0" brushRef="#br0" timeOffset="35062.69">7243 9759 331 0,'0'0'101'0,"0"0"-26"0,2-5-3 0,1 2-5 16,-3 0-14-16,2-4-10 0,1 3 2 15,-3-2-5-15,3 0-4 0,-1-1 3 16,-2-1 9-16,3 2-5 0,-3 0-6 16,0-2-8-16,0 3-2 0,0-2-4 15,-3-1-6-15,1 2-1 0,-1-1-2 16,-2-1-2-16,0 4-3 0,0-5 0 16,-6 1-3-16,3 3 1 0,1-3-2 15,-4 1-2-15,1 1 4 0,0-2-5 16,-1 4 1-16,-2-3 0 0,0 5-3 15,1 0-1-15,1-2 0 0,-4 4 2 16,-1 4-2-16,1 0 0 0,-3 6-1 16,-3 1 2-16,5 2 0 0,-2 5 0 15,3 3-2-15,-1 0 1 0,6 1 1 16,2 4-3-16,3-2 1 0,3-1-2 16,2 1 1-16,7-3-2 0,1 0 5 15,8-2-2-15,-1 0 1 0,3-6-1 16,0 3 2-16,5-6 1 0,-2-4-1 15,0 0 0-15,-1-5 3 0,1-2 1 16,-3-6 25-16,0-4 12 0,-2-2 1 16,-3-6-1-16,0-4-2 0,-6-11-9 15,1-14-3-15,-5-18-4 16,-1-8-9-16,-2-4-7 0,0 9-4 16,0 10-3-16,0 9 0 15,0 15 1-15,0 7 0 0,0 12-1 0,0 0-2 16,0 3-1-16,-2 2-7 0,-1 0-13 15,3 3-20-15,-2 7-16 16,-1 1-52-16,3 8-98 0,3 11-95 16,-1-2-54-16</inkml:trace>
  <inkml:trace contextRef="#ctx0" brushRef="#br0" timeOffset="35500.1">7506 9696 309 0,'0'0'117'0,"0"0"-34"0,13-20 7 0,-10 12-20 0,-1-2-10 0,1 5-9 16,-3-3-7-16,0-1 3 0,0 5-1 15,0-3-11-15,0 0-4 0,-3 4-4 16,3-1-5-16,0-1 0 0,0 3 0 16,-2-1-2-16,2 3-3 0,0 0-2 15,0 1-13-15,2 5 1 0,-2 3 3 16,3 7 2-16,2 0 6 0,-5 5 1 15,5 5 2-15,-2-2 4 0,-3 3-4 16,0-2-3-16,2 2-5 0,-2-2-4 16,0-3-3-16,0-1-1 0,3 0 1 15,-3-4-2-15,3-3-6 0,-3-4-13 16,0-3-35-16,5-7-100 0,-5-5-203 16,0-5-136-16</inkml:trace>
  <inkml:trace contextRef="#ctx0" brushRef="#br0" timeOffset="35642.41">7607 9435 452 0,'0'0'151'0,"0"0"-90"16,0 0-2-16,0 0-44 16,0 0-15-16,0 0 0 0,0 0-37 0,-10-20-40 15,15 21-82-15,3 1-58 0</inkml:trace>
  <inkml:trace contextRef="#ctx0" brushRef="#br0" timeOffset="36247">8049 9485 208 0,'0'0'242'0,"0"0"-196"16,0 0 12-16,36-37-8 0,-26 27-11 15,-2-1-15-15,0 1-5 0,-3 3 1 16,-2-1 0-16,2 0 9 0,-3 0 14 15,-2 3-1-15,3-2 2 0,-3 2-1 16,0-1-6-16,0 2-9 16,0-3-10-16,0 3-4 0,-3-3-6 15,1 0 0-15,-3 2-2 0,-1-2 4 16,1 4-2-16,0-2-1 0,0 1-2 16,-3 1 1-16,3-3 1 0,0 4-3 15,-3-1 4-15,3-1 2 0,-3 0-1 16,0 2 1-16,1-3 3 0,-1 3-3 15,3 1 1-15,-3-1 0 16,0 0-2-16,3-2-4 0,-3 3-3 16,1 0 3-16,-1 1-3 0,0 1-2 15,-2 2 2-15,2 3 1 0,0-2 2 16,0 5 1-16,-2 3 5 0,2 5-1 16,-2 2-2-16,0 4 2 0,-1 2 1 15,1 12-2-15,0 7 3 0,-1 10-3 16,1 7 3-16,2-2-1 0,1-4-2 15,-1-5 2-15,0-1 2 0,-2 2 1 16,2 1-1-16,3-2-4 0,2-3-8 16,1-1 4-16,2-3-5 0,0-5-5 15,0-2-3-15,2-8-11 16,3-5-11-16,-5-8-20 0,6 0-48 16,1-3-67-16,-4-1-127 0,5-6-183 15</inkml:trace>
  <inkml:trace contextRef="#ctx0" brushRef="#br0" timeOffset="36434.39">7741 9898 675 0,'0'0'49'0,"0"0"18"0,0 0 25 0,24-45-30 15,-9 29-23-15,1 4-25 0,2-1-8 16,0-2-6-16,0 3 0 15,0-1-8-15,3 3-18 0,2-1-46 16,18-3-69-16,-7 0-144 0,-1 1-138 0</inkml:trace>
  <inkml:trace contextRef="#ctx0" brushRef="#br0" timeOffset="36918.78">8514 9494 535 0,'0'0'52'0,"0"0"14"15,0 0 4-15,13-41-16 0,-8 27-25 16,-2 1-7-16,-3 2 7 0,0-1 7 15,0-1 11-15,0 2 11 0,-3 1 3 16,3-1-13-16,-5-2 7 0,2 5-2 16,-2-5-7-16,0 3-7 0,2-1-11 15,-2 3-8-15,0-1-10 16,2 0-3-16,-2 0-6 0,-2 2 0 16,1 4 2-16,1 0-1 0,-3 2 2 15,1 1 0-15,-1 3-4 0,0 5 4 16,-2-1-1-16,0 6 1 0,-1 1 4 15,1 4-3-15,0 3 1 0,-1 4 0 16,1 12 0-16,-3 8 6 0,3 9-1 16,-3 8-4-16,5-5 3 0,0-1 0 15,-2-8 1-15,2 2 1 0,0-1-2 16,3-2-2-16,-3 2-6 0,1-4 1 16,1-4-2-16,-1-1-1 0,2-7-4 15,2-7-8-15,-2-5-15 16,5-6-26-16,0-5-16 0,0 1-42 15,0-2-67-15,0-2-115 0,0-4-97 16</inkml:trace>
  <inkml:trace contextRef="#ctx0" brushRef="#br0" timeOffset="37138.06">8163 9815 644 0,'0'0'108'0,"0"0"19"0,0 0 11 0,38-22-39 15,-20 15-34-15,-2 3-36 0,-1-2-15 16,1 2-9-16,-1 0-5 0,3-1 0 16,-2 1-7-16,-1 0-31 0,17 0-89 15,-4 3-231-15,-2-5-269 0</inkml:trace>
  <inkml:trace contextRef="#ctx0" brushRef="#br0" timeOffset="37263.05">8669 9883 301 0,'0'0'394'0,"0"0"-341"16,0 0-25-16,0 0-28 0,0 0-74 15,0 0-258-15</inkml:trace>
  <inkml:trace contextRef="#ctx0" brushRef="#br0" timeOffset="37934.93">9672 9274 470 0,'0'0'100'0,"0"0"9"0,0 0-40 0,0 0-29 0,0 0-20 15,0 0-1-15,23-13-6 0,-21 16-2 16,1 1-3-16,0 2 4 0,-1 1 1 16,-2 2 8-16,0 4 6 0,-5 5 7 15,0 3 4-15,0 1-9 0,-6 11-11 16,4 8-7-16,-1 9-1 0,0 2-1 16,3-6 5-16,5-4 2 0,0-4 11 15,5-5 6-15,3-1 6 16,0-4 3-16,-1-6-3 0,4-9 0 15,-1-1-5-15,3 0-3 0,5 1-6 16,3-5 3-16,-1-2-2 0,4-6 1 16,-1-7-2-16,-3-5-5 0,1-2-6 15,0-5-5-15,-6-2 1 0,-4 0-2 16,-4-2-2-16,-4 1-1 0,-3 1-3 16,-3 2-2-16,-4 1 1 0,-6 4-3 15,-5 1 1-15,0 0-16 0,-6 6-15 16,1 0-11-16,-3 0-21 0,-5 5-14 15,-5 2-19-15,5 0-47 0,-8 6-95 16,6-3-30-16,9-1-249 0</inkml:trace>
  <inkml:trace contextRef="#ctx0" brushRef="#br0" timeOffset="38341.39">10150 9288 506 0,'0'0'139'0,"0"0"-28"0,0 0 13 0,0 0-34 15,31-30-8-15,-29 26-25 0,1 1-6 16,-3 3-6-16,0 5-31 0,-3 6 4 16,-2 4 14-16,0 15 5 15,-6 16-8-15,-4 13-7 0,-1 8-6 16,1-2 0-16,-1-3-6 0,4-7 3 15,-4 1-4-15,3 2-5 0,-2-3-1 16,2-2-3-16,0-1-11 0,0-8-27 16,5-3-19-16,3-10-50 0,2-8-91 15,3-9-94-15,3-9-166 0</inkml:trace>
  <inkml:trace contextRef="#ctx0" brushRef="#br0" timeOffset="38999.89">10359 9729 492 0,'0'0'174'16,"0"0"-31"-16,0 0-11 0,26-44-68 15,-19 33-25-15,1 0-23 0,0 3-6 16,-3-1 3-16,-2 1-1 0,-1 5-1 16,-2 1 0-16,0 1-2 0,3 1-7 15,-3 1-2-15,0 2-2 0,0 7 2 16,0 1 0-16,0 8 0 0,0 1 1 16,-3 2-1-16,3 3 4 0,0 4 1 15,0-1 6-15,0-1 5 0,3 3 6 16,2-1 6-16,3-3 7 0,0 0 3 15,4-3 2-15,-4-4-3 0,5-3-1 16,-3-2-6-16,1-7 1 0,2-1-6 16,-6-6 0-16,4-1 2 0,-1-7-6 15,-2 0-9-15,0-1-5 0,-1 0 0 16,1-5 0-16,0 2-2 0,0-2-2 16,-3-4-1-16,3 3 0 15,-1-2-1-15,-2 0 1 0,3 3-1 0,-3 0 1 16,3-1-1-16,-5 3 1 0,5 2-2 15,-3 4 0-15,0-1 0 0,-3 3-1 16,4 1 1-16,-1 3-5 0,-3 1 0 16,6 6 3-16,-3 3 1 15,0 2 0-15,3 5 1 0,0 2 1 16,5-1-1-16,-3 3 1 0,1-1-1 16,4 0 1-16,-2-4-1 0,0-2 0 15,0-2 4-15,-3-4-1 0,-2-6 3 16,0-2 4-16,-1-1 4 0,1-8-1 15,2-3-5-15,1-3-1 0,-6-6 2 16,3-5 0-16,-1-8-3 0,1-13-6 16,0-6-3-16,-3 0-7 0,0 9-19 15,-2 14-6-15,-1 10-17 0,-2 7-23 16,3 1-40-16,-3-11-82 0,5 1-203 16,-5-3-304-16</inkml:trace>
  <inkml:trace contextRef="#ctx0" brushRef="#br0" timeOffset="42252.24">12212 9812 375 0,'0'0'116'0,"0"0"-1"0,0 0-4 16,5-22-19-16,-3 11-37 0,6 0-6 15,0-4 0-15,2 3-1 0,0 0-3 16,1 0-6-16,2 1-10 0,0 2-3 15,-3-1-1-15,3 3-1 0,0 4-9 16,2 2-6-16,-2 1-2 0,5 1-6 16,-2 5-1-16,2 5-2 0,-3 1 1 15,3 4 1-15,-2 4 0 0,-3 3 0 16,0 1 0-16,-3 0-2 0,0-1-1 16,-2 0 1-16,0 1-1 0,-3-3 3 15,0-4 0-15,-2 2-1 0,2-5 1 16,-2-1 0-16,-3-6 0 0,5 1 1 15,-5-7-2-15,2-1 2 0,1-1 2 16,0-9 5-16,2-1-7 0,-3-7 0 16,9 0-1-16,-1-3 0 0,3-3 1 15,0 2-1-15,0 2 2 0,2 0-2 16,-2 5 0-16,3-3 1 0,-3 6-1 16,0 1 1-16,-3 1 0 0,5 6-1 15,-4-3 0-15,-1 5-1 0,0 1 1 16,1 1-1-16,-4 1 0 0,4 4 0 15,-3 3 0-15,-1 5-1 16,1 4 0-16,0 1 1 0,-3 2 0 16,0 1 1-16,0 0 0 0,-2 1 0 15,-1 0 0-15,1-1 1 0,0-1-1 0,-1-5 1 16,1 3 0-16,-1-7-1 16,-2-1 0-16,6-6 1 0,-4 1 1 15,1-3 3-15,-1-2 4 0,3-7 10 16,1-1 7-16,1-5-2 0,1-1-3 15,0-5-1-15,0-2-7 0,5 0-3 16,-3-1-1-16,3-1-2 0,2 0-3 16,-2-3 0-16,3 4-1 15,-1 0-2-15,3 0-1 0,-2 2 0 16,2 1 1-16,-3 4-1 0,1-2 0 16,-3 5-1-16,0 2 0 15,0 0 1-15,-6 0 2 0,1 5-2 0,0-1 0 16,-3 5-1-16,0 1-2 0,0 0 2 15,-2 4-4-15,0 6 2 0,-1 5 2 16,1-1 0-16,-3 4 1 0,0 3 0 16,2 1 0-16,-2 1-3 0,0-1-1 15,0 1-8-15,-2 1-12 0,2 1-16 16,0-3-23-16,-3-1-51 0,1 6-101 16,-1-9-59-16,0-3-193 0</inkml:trace>
  <inkml:trace contextRef="#ctx0" brushRef="#br0" timeOffset="43128.34">13718 9716 290 0,'5'-6'75'0,"0"2"-3"0,3-4 2 0,-3 0-6 0,0 3-18 16,-2-2-2-16,2 2 4 0,-2-2 7 16,-1 0 4-16,-2 4 5 0,5-4-1 15,-5 4 3-15,0-1-20 0,3-2-10 16,-3 2-9-16,3-3-5 0,-3 4-1 15,0-4-1-15,0 3-3 0,0-2 0 16,0 2-3-16,0-2-3 0,-6 2 0 16,4-2 0-16,-3 3-5 0,0 0 4 15,2-2-3-15,-5 4-4 0,0-2-3 16,1 2-4-16,-4-2 1 0,1 3-1 16,0 0 0-16,-3 0-1 0,0 4 1 15,0 0-1-15,-3 3 0 16,1-2-2-16,-1 4-1 0,1 2 1 15,-1 0-5-15,1 0 3 0,-1 4 0 16,3-3-5-16,3 1 3 0,0-1-5 16,-1 3-1-16,4-2-3 0,2-1 0 15,-1 1 1-15,1 2 4 0,5-2 6 16,0-1 2-16,0 0 1 0,0 2 2 16,0-2 0-16,5 0-1 0,1-2 1 15,-1 2 0-15,0-2 1 16,0-1-1-16,0-3 0 0,3 1 1 15,-3-4 3-15,0 0 0 0,0-3 7 16,1 0 2-16,1-5 0 0,-1-3-1 16,1 0 0-16,1-5 2 0,2 0 0 15,1-1-4-15,-1-4-4 0,-2-1-2 16,2-1-1-16,0 3 2 0,-2-4 0 16,3 1-3-16,-4 0 4 0,1 1-3 15,0 3-2-15,-3 0 0 0,-2 5 0 16,-3 7 0-16,2-2 0 0,-2 6-1 15,-2 0 8-15,-1 0-5 0,0 3-2 16,1 4 1-16,-3 3-1 0,-1 0-1 16,4 1 0-16,-1 3 0 0,3 3 0 15,0-3 3-15,0 4-2 16,0-4 1-16,0 4 2 0,3-4 0 16,2 3 4-16,-2-3 1 0,2 1 1 15,0-2 2-15,3-2 0 0,-3 0-1 16,3-2 0-16,-1 0 2 0,1-4-2 15,3 1-1-15,-1-3-3 0,3 0-1 16,0-3-2-16,2 0 0 0,3-1-4 16,3-2 0-16,0-4-2 0,-1 3-13 15,4-3-18-15,-1 1-24 0,-3 0-20 16,1 2-25-16,8-4-59 0,-9 1-121 16,-2 1-93-16</inkml:trace>
  <inkml:trace contextRef="#ctx0" brushRef="#br0" timeOffset="43441.87">14152 9352 473 0,'3'-4'170'0,"4"-2"-91"0,-1 2 15 0,4-2-19 16,-5 3-35-16,0 3-21 0,0 0-10 15,1 2 4-15,-4 8 7 0,1 1 20 16,-1 7 7-16,1 4 6 0,-3 10-1 16,5 10-15-16,-5 10-17 15,3 1-7-15,-1-2-11 0,1-3 0 16,-3-6-2-16,0 0 0 0,0 0-8 15,-3-2-14-15,-2-1-26 0,0-5-61 16,2-7-126-16,1-9-65 0</inkml:trace>
  <inkml:trace contextRef="#ctx0" brushRef="#br0" timeOffset="43723.49">14470 9395 711 0,'0'0'134'15,"0"0"11"-15,0 0-10 0,0 0-75 16,0 0-38-16,0 0-10 0,18 37-1 16,-18-11 4-16,-3 10 11 0,-2 10 6 15,3 8-1-15,-4 8-1 0,4-8 1 16,2-3 0-16,0-8-1 0,2-4-14 15,1-7-13-15,0-8-3 0,-1-4-2 16,3-2-10-16,-2 2-16 0,2 0-11 16,0 0-20-16,3-4-56 0,-3-5-83 15,3-10-182-15</inkml:trace>
  <inkml:trace contextRef="#ctx0" brushRef="#br0" timeOffset="49360.56">16824 9884 279 0,'0'0'83'0,"0"0"-30"0,0 0 1 0,0 0-2 0,-13-6-14 0,13 5 4 16,0-1 1-16,0 0 2 0,2-2 7 15,1 2 1-15,0 1-5 16,-1-1-2-16,1 2-7 0,2 0-4 15,-2 0-6-15,2 2-8 0,0-1-3 16,-3 0 2-16,4 0-3 0,-1 3 3 16,-3-3 2-16,-2 0-2 0,3-1-2 15,-3 1-4-15,0 0-7 0,0-1 1 16,0 0 5-16,-3 0 1 0,1-1-1 16,-9-2 1-16,-1-5-7 0,-1-2-1 15,-3-2-2-15,1-5-3 0,-6 1-1 16,3-5 2-16,-3-3 0 0,1 0-2 15,-1-2 0-15,0-3 0 16,0 0 0-16,3-1 0 0,-2 4 0 16,4-2 0-16,3 5 2 0,0 2 0 15,3 3 0-15,2 4 0 0,3 3 1 16,0 3-1-16,0 3-1 0,5 1 1 16,0 3-2-16,0 1-4 0,0 3-1 15,0 4 3-15,0 5 2 0,2 4 0 16,1 4 0-16,-3 4 0 0,0 2 0 15,-3 10 0-15,-2 4-2 0,0 5 2 16,-3-4-5-16,1-10 0 16,4-10 0-16,0-7 1 0,1 3 1 0,2-2 2 15,-3 3 1-15,3-5 0 0,0-2 1 16,0-4-1-16,5-4 2 16,1-2 1-16,1-1 13 0,6-2 46 15,3-7-5-15,4-2-15 0,1-3 0 16,5-1-3-16,0 0 5 0,2-1-18 15,1 2-9-15,2 3-14 0,-3 0-3 16,6 1 0-16,-6 0-8 0,0 0-16 16,1 2-24-16,-3 4-20 0,-6-3-18 15,1 3-48-15,5-4-88 0,-11 5-92 16,1-5-149-16</inkml:trace>
  <inkml:trace contextRef="#ctx0" brushRef="#br0" timeOffset="49986.9">18413 9562 430 0,'0'0'254'0,"15"-9"-161"0,-12 5-37 0,2-1 8 16,-2 2-31-16,-3 2-22 0,-8 1-5 16,-2 0-6-16,-8 0-8 15,-3 4-5-15,-5 5 4 0,-2 1 1 0,-6 2 5 16,3 5 2-16,0-2 1 0,0 2 1 16,3 1 1-16,-1-3-2 15,8 4 0-15,1-5-1 0,7 4 1 16,0-5-2-16,8 3 2 0,2-3 0 15,3-1-3-15,3 0 1 0,7-1 1 16,3 0 1-16,8-1-3 0,-1 1 3 16,4-2 19-16,1 1 13 0,4 0 16 15,-1 0 1-15,-2 0-4 0,0-1 1 16,-3 3 3-16,-2-3-1 0,-3 3 1 16,-5-1-4-16,-3-1-9 0,-2 1-9 15,-5 0-9-15,-3-1-5 16,-6 0-1-16,-4 1-2 0,-8-1-2 15,-3 0-3-15,-12 0-5 0,-9-2-5 16,-12-2-21-16,2 1-17 0,3-4-5 16,5-2-26-16,6-1-24 0,4 0-26 15,6 0-34-15,7-1 12 0,8-6-31 16,5 2-62-16</inkml:trace>
  <inkml:trace contextRef="#ctx0" brushRef="#br0" timeOffset="50468.47">18844 9731 409 0,'0'0'79'0,"0"0"-12"0,0 0 9 0,0 0-14 0,16-21-22 15,-16 19 6-15,0-2 9 0,0 1 4 16,2 1-2-16,-2 1-5 0,0 1-11 16,0 0-11-16,0 0-15 0,0 2-9 15,0 6 2-15,-2 3 6 0,-1 2 6 16,3 5 0-16,-2 2-5 0,2 0-5 15,0 2-1-15,5 1-2 0,3-2 2 16,-1 1 5-16,4-2 2 0,2-1 1 16,2-5 3-16,-2 3 6 0,5-7 5 15,-2-1 2-15,2-6 1 0,0-1-1 16,0-2 0-16,-3-4-4 16,-2-4-4-16,0-3-2 0,0-3 0 15,0-4-7-15,-5-8-6 0,0-9-10 16,-1-8-1-16,-1-6-10 0,-4 5-12 15,3 14-12-15,-5 13 4 0,3 7-21 16,-3 1-19-16,0-2-33 0,0 2-66 16,0 0-83-16,-3 5-13 0,3-2-130 15</inkml:trace>
  <inkml:trace contextRef="#ctx0" brushRef="#br0" timeOffset="50921.83">19328 9405 230 0,'0'0'308'0,"0"0"-225"0,0 0 5 0,0 0 6 16,15-35-33-16,-15 30-20 0,0 3-10 15,5 2-8-15,-5 0-13 0,3 1 2 16,-3 6 1-16,0 3 11 0,0 3 10 16,-3 4-3-16,-2 6-5 0,0 1 0 15,0 10-4-15,-3 12-5 0,0 6-6 16,0 1-1-16,6-1 2 0,-3-7 0 16,5-7 10-16,5-2 6 0,0-3 1 15,0-6 8-15,6-11-9 0,-4-1-10 16,1-5 3-16,0 2-5 0,5-1-1 15,0-2 4-15,2-5-1 0,-2-3 0 16,3-2-1-16,-3-3-7 0,-1-6-2 16,-1-5-3-16,-3 1-2 15,-1-4 1-15,-2 2-4 0,-2-1-4 16,-3 2-1-16,0-1-14 0,-5 4-19 16,-3 1-28-16,-2 1-33 0,-8 3-32 15,2 4-23-15,-4 1-37 0,-11 2 11 16,7 0-47-16,4 0-168 0</inkml:trace>
  <inkml:trace contextRef="#ctx0" brushRef="#br0" timeOffset="51344.25">19689 9785 323 0,'0'0'96'0,"0"0"3"0,0 0 5 0,0 0-11 0,16-34-23 0,-14 27-8 16,1 3-4-16,0 0-16 0,-3-1-12 16,5 0 1-16,-5 0-6 0,0 4-1 15,0-1-5-15,0 1 2 0,0 1-3 16,0 0-6-16,0 3-10 15,0 6-2-15,-5 3 4 0,2 5 0 16,0 3 4-16,1 3-3 0,2 0-2 16,0-1 4-16,0-1 3 0,5-1 4 15,3-2 12-15,-3-3 3 0,5-2-1 16,1-3-1-16,-4-1 1 0,6-4-7 16,-2-4 0-16,-1-1 6 0,0-6 2 15,1 0 1-15,2-8-5 0,-6-1-9 16,6-4-7-16,-5-5-4 0,0-9-5 15,-3-6-1-15,-3 2-5 0,4 8-13 16,-4 5-6-16,1 11-4 0,-3 1-9 16,2 0-17-16,-2 2-36 0,0 2-44 15,0 4-89-15,0-2-48 0,-2 2-176 0</inkml:trace>
  <inkml:trace contextRef="#ctx0" brushRef="#br0" timeOffset="52125.4">20017 9753 320 0,'0'0'199'0,"13"-3"-133"0,-5-4-1 0,5 4-8 16,0-1-25-16,0-1-14 15,2 5-4-15,-2 0 3 0,0 0 1 16,0 6 3-16,3 5 0 0,-9 3 13 15,6 9 12-15,-5 8 7 0,0 10-7 16,-3 3-11-16,0-3-6 0,-5-10-9 16,-2-10-8-16,-1-5-2 0,-2-1-8 15,2 3 2-15,-4-3-3 0,-4 0 1 16,3-7-1-16,1-3 1 0,-6-4 0 16,5-1 2-16,0-2 5 0,0-7-5 15,3-3 3-15,3-7 6 0,2 0-3 16,0-4-1-16,2-2-4 0,6-1 0 15,0 2 7-15,5 1 9 0,5 2 7 16,0 0-2-16,0 3-2 0,5 1-7 16,1 3-16-16,-4 3 4 0,1 0-5 15,0 3-10-15,-1 3-18 0,1-1-39 16,0 5-45-16,4-2-94 0,-4-1-73 16,-5 2-187-16</inkml:trace>
  <inkml:trace contextRef="#ctx0" brushRef="#br0" timeOffset="52563.34">20663 9379 629 0,'0'0'74'0,"0"0"-5"0,0 0-15 0,0 0-23 0,0 0-14 0,31-5-3 15,-28 15 0-15,-3 3 17 0,0 6 9 16,-5 4 2-16,-3 12 1 0,-2 9-4 16,-6 8-7-16,3 3-9 0,0-2 1 15,6-6-1-15,2-8 12 16,2 0-3-16,3-4 0 0,0-6-3 15,3-6-4-15,-1-5 0 0,3-5 4 16,3 4-2-16,0-3-5 0,2-2 2 16,0-4-4-16,3-6-2 0,-2-2 0 15,2-4-4-15,0-5-3 0,-1-5-3 16,-6-6 3-16,4-8-7 0,-5 3-3 16,0-3-1-16,-5 0-1 0,0 9-3 15,0-2-3-15,-5 2-10 0,0 3-19 16,-3 4-18-16,0 6-20 0,-7 0-15 15,2 4-31-15,-5 2-10 16,0 0-52-16,2 0-1 0,3 0-94 0</inkml:trace>
  <inkml:trace contextRef="#ctx0" brushRef="#br0" timeOffset="53220.29">21092 9781 351 0,'0'0'85'0,"0"0"-3"0,0 0-4 15,0 0-8-15,0 0-21 0,29-26-3 16,-24 22-1-16,-2 1 2 0,-1-3 9 16,1 3 5-16,4 0-2 0,-7-2-12 15,6 1-7-15,-4-2-11 0,-2 2-1 16,5-3-1-16,-5 4 1 0,0-4-5 15,0 3-7-15,0-3-3 0,-5 1-7 16,-3 0 0-16,3 2-3 0,-5-1-2 16,0 2-1-16,-1 2 4 0,-2 1-4 15,0 0 0-15,-5 5 0 0,3 5-1 16,-1 5 1-16,-2 1 0 0,5 4-1 16,0 1 1-16,3 2 2 15,0 4 0-15,2-2 3 0,5 2 4 16,-2-2 5-16,5 1 4 0,0-5 3 15,0-3-4-15,5 0-1 0,1-7-3 16,-1 0-3-16,3-3 1 0,-3-5 1 16,2-3 1-16,4 0 4 0,-1-4-3 15,0-3-6-15,1-3-5 0,2-1 0 16,-3-2-1-16,0-4-2 0,3 2 0 16,0-1 0-16,0-1-1 0,-5 0 1 15,0-3-1-15,2 1 1 0,-5 2-4 16,0-1 1-16,0 3-4 0,1 2-2 15,-6 3 2-15,0 4-4 16,0 1 3-16,0 4-3 0,-6 1-1 16,1 5 12-16,0 1 0 0,0 5 0 15,0 4 0-15,-3-1 0 0,5 4 5 16,1 2-2-16,-1-5 4 0,3 5 1 16,0-4 3-16,0-1 2 0,3-3 3 15,2 0-1-15,3-2-4 16,0-1 0-16,4-4-3 0,1-3-6 0,0-2-2 15,3-2-11-15,-3-3-21 0,0 0-14 16,2-3-23-16,-2 2-15 0,-5 2-34 16,2-2-29-16,-2 0-79 15,0-1-33-15,-6-2-71 0</inkml:trace>
  <inkml:trace contextRef="#ctx0" brushRef="#br0" timeOffset="53643.24">21333 9780 531 0,'0'0'91'0,"0"0"28"0,0 0-5 0,36-28-22 16,-26 24-33-16,-5-1-24 0,3 2-6 16,0 1-9-16,-3 1-8 0,3 1 1 15,-6 0-6-15,6 0-2 0,-5 4-5 16,4 6-1-16,-7 1 1 0,3 5 2 16,-3 2-1-16,0 3 1 0,0 1-1 15,-3 2 0-15,3-4 0 0,-5-2 1 16,5 1 2-16,-2-4 2 0,2-3 1 15,0-5 1-15,0 0 0 0,0-6 3 16,2-1 6-16,3-1 12 0,-2-6-11 16,7-1-8-16,-2-6 6 0,2-1 4 15,3-3-3-15,-2-2-4 0,4-2-4 16,-2 0-3-16,3-1-1 0,2 3-5 16,-3 0 0-16,3 1 2 0,-2 4-3 15,-1 2 1-15,1 3-2 0,-1 1 0 16,-2 2 1-16,0 6-3 0,0 0 2 15,-3 1 2-15,-2 4-2 0,-3 5 0 16,1 3 2-16,-4 3 0 0,-2 2 0 16,0 4 9-16,0 3 0 0,0 0 3 15,0-2-6-15,-2 0-1 0,2-2-2 16,-3 0-3-16,0-5 0 0,3 3 0 16,0-6-3-16,0 3-7 0,0-4-30 15,3-4-70-15,-3 1-168 16,3-6-193-16</inkml:trace>
  <inkml:trace contextRef="#ctx0" brushRef="#br0" timeOffset="54285.97">22622 9390 300 0,'0'0'69'0,"5"-6"-4"0,0 6-1 0,1-1-20 15,-4 1-6-15,1 0-3 0,-1 0 3 16,1 0 5-16,2 2 2 0,-5 5-2 16,0-2-1-16,0 4-2 0,-5 3 3 15,-3 5-7-15,-7 3-27 0,-11 10 10 16,-8 12 1-16,-12 14 8 0,-3 8-1 15,0 1-2 1,10-4-4-16,3-7-10 0,5 2-2 0,7-6-1 0,1 0 19 16,5-2 17-16,5-6 9 0,5-3-4 15,6-2-13-15,2-8-10 0,0-7-10 16,5-7-5-16,3-2-8 0,2 1-1 16,5-1-2-16,4-2-13 0,1 0-13 15,3-2-42-15,3-1-61 0,8-4-100 16,-6 2-35-16,-2-4-146 0</inkml:trace>
  <inkml:trace contextRef="#ctx0" brushRef="#br0" timeOffset="54805.15">23007 9561 693 0,'0'0'64'0,"0"0"25"0,0 0-5 0,34-28-24 0,-27 25-29 16,1 0-14-16,-3 0-1 15,-2 2-5-15,-3 1-6 0,5 4 5 16,-5 2 3-16,0 3 3 0,-5 7 6 16,2 0 0-16,-4 10-4 0,-4 7-5 15,-4 11-4-15,-3 11-2 0,2 3-2 16,1-5 1-16,2-9-5 0,8-9 7 16,2-5 7-16,3-5 27 0,0-8 7 15,8-1 1-15,-1-1-8 16,1 3-7-16,8-4-10 0,-1-5-8 15,6-3-6-15,2-5-3 0,-2-3-5 16,5-5-2-16,-6-5 2 0,-4-5 1 16,2-4-3-16,-5-2-1 0,-5-4 0 15,-3 4-5-15,-3 2 2 0,-2 2-2 16,-2 6-3-16,-3 3-9 0,-8 1-12 16,0 5-7-16,-3-1-6 0,-2 4-5 15,3 1 1-15,-3 0-34 0,2 7-54 16,-5-3-86-16,3 2-26 0,3-2-74 15</inkml:trace>
  <inkml:trace contextRef="#ctx0" brushRef="#br0" timeOffset="55437.99">23498 9823 249 0,'0'0'343'0,"0"0"-235"0,0 0-10 0,0 0-36 0,0 0-17 16,15-27-15-16,-12 24 4 0,0-4 18 15,-3 4 13-15,0 0-5 0,0-2-13 16,0 3-6-16,0 1-6 0,0 1-5 16,0-1-11-16,-3 1-6 0,-2 0-5 15,0 0-4-15,-3 2 0 0,0 5-2 16,-5 3 0-16,-2 0 1 0,-1 3 2 16,1 2 1-16,-1 3 0 0,-4 2 4 15,2 1-4-15,2 0-1 0,-2-1-1 16,5 2-3-16,3-1 1 0,-1-1 0 15,9-1 1-15,2-4 1 0,0 3 5 16,0-6-1-16,0-2 3 0,8-2 2 16,-1-4-2-16,4-3-2 0,4-1 3 15,-2-1 1-15,0-5 1 16,0-2 2-16,2-3-6 0,1-4-5 16,2 2-2-16,-3-5 0 0,4 2-2 15,-7-2 1-15,-1 0-2 0,2 5 0 16,-6 0-2-16,-1 4 1 0,-1 0-1 15,-3 5 2-15,4-1 0 0,-6 3-2 16,0 2 0-16,0 0-2 0,0 6-4 16,0 1 6-16,0 6 1 0,0 0 1 15,0 1 0-15,-6 4 1 0,6-4 0 16,0 3 4-16,0-4 4 0,6-3-4 16,-4 1 3-16,3-2-1 0,0-5-3 15,3 0-3-15,0-4-1 0,5 0-4 16,0-4-20-16,0 0-28 0,2-4-31 15,1-2-39-15,4-4-85 0,-4-2-120 16,-1 2-123-16</inkml:trace>
  <inkml:trace contextRef="#ctx0" brushRef="#br0" timeOffset="55892.21">23955 9739 483 0,'0'0'69'0,"0"0"11"0,0 0-35 16,0 0-29-16,26-21-12 0,-26 19-4 15,0-3-7-15,-8 4-6 0,1 1 13 16,-4 0 4-16,4 0 9 0,-6 0 8 16,0 2 8-16,0 3-3 0,2-2-4 15,-1 4-5-15,-1-2-6 0,0 3-4 16,5 0-3-16,0-4 0 0,0 5-2 15,3-1 3-15,5-2 6 0,-5 2 9 16,5 1 10-16,0 0 0 0,5 0 9 16,3-1-1-16,0 0 2 0,0-1-6 15,2-1 0-15,3 1-5 0,-3-1-9 16,3-2 1-16,0-1-9 0,0 2-2 16,0-2-5-16,-5 0-2 0,5 2 3 15,-8-2-1-15,2 4 0 16,-4-3 3-16,-3 3 2 0,0 1-1 15,0-3 4-15,-3 5 1 0,-9-2 0 16,4 1-5-16,-5-2-3 0,0 2-3 16,5 1-1-16,-5-1 0 0,-2-1-1 15,4-3 0-15,-2 2-2 0,3-2-2 16,0 0-6-16,-1-3-21 0,1 0-45 16,2-2-67-16,1-1-72 0,-1-2-29 15,3-3-124-15</inkml:trace>
  <inkml:trace contextRef="#ctx0" brushRef="#br0" timeOffset="56308.71">24035 9905 379 0,'0'0'173'0,"0"0"-80"0,34-11-17 0,-18 6-41 0,2 3-14 16,-3-5-10-16,3 4 4 0,0-1 4 15,0-2 7-15,0 3 12 0,1-4 3 16,-1 3-5-16,2-3-10 0,-7 0-6 16,3 1-7-16,2-2-2 0,-5-3-1 15,-3 1-7-15,0 0-2 0,-7-1 2 16,2 1-3-16,-5 1-5 0,0 0-3 16,-8 4-5-16,-4-2-2 0,-1 4 10 15,-8 2 3-15,0 1-3 0,1 2 4 16,-9 6 2-16,3 2-1 0,-2 3 1 15,2 5 2-15,-2-1-2 0,2 4-1 16,5 4 5-16,0-3 9 16,9 1 31-16,4-3 27 0,0-1 11 15,8-4-17-15,0 1-19 0,3-6-12 16,4-3-11-16,4 1-13 0,4-6-4 16,3-1-4-16,0-1-3 0,6 0-7 15,-4-3-11-15,4 0-11 0,1-4-18 16,-4 2-34-16,5-2-44 0,2-6-62 15,-2 1-24-15,-5-2-180 0</inkml:trace>
  <inkml:trace contextRef="#ctx0" brushRef="#br0" timeOffset="56636.83">24423 9275 458 0,'0'0'356'0,"0"0"-144"0,54 21-8 0,-33-4-105 0,0 7-56 0,-6 2-26 16,3 13-11-16,-2 8-3 0,-1 14-2 15,-4 8 4-15,-4-2 1 0,-2-3 13 16,3-2 10-16,-8-2 3 0,0-3-9 15,0 1-4-15,-5-6-7 0,-3-4-5 16,-10-2-1-16,0-8-5 0,0-8 0 16,3-7 0-16,2-5 0 0,0-3-1 15,-3 1-3-15,-2 3-10 0,-8-3-11 16,3 1-20-16,-3-5-23 0,0 1-16 16,-15-3-67-16,5-1-90 0,5-5-127 15</inkml:trace>
  <inkml:trace contextRef="#ctx0" brushRef="#br0" timeOffset="70531.48">7845 10963 306 0,'0'0'94'0,"2"0"-24"0,-2-3-5 0,3 1-7 15,-1 0-12-15,1-3-1 0,0 2 11 16,2-1 4-16,-3 0-4 16,1 1 5-16,0 0 4 0,-3 0 7 15,0 2-17-15,0 1-12 0,0 0-14 16,0 3-12-16,0 2-6 0,-3 6-3 15,-2 2-1-15,-3 5-5 0,-2 2-2 16,-1 2-5-16,1 2-7 0,-3 0-13 16,0-1-15-16,3-2-24 0,0 0-35 15,2-2-12-15,0-4 1 0,5 2-26 16,1-7-62-16,2-2-18 0,5-3 129 16,3-5 31-16,2-2 31 0,0-6 8 15,6-2 2-15,-1-1 6 0,6-2 9 16</inkml:trace>
  <inkml:trace contextRef="#ctx0" brushRef="#br0" timeOffset="70750.32">8106 11025 556 0,'0'0'117'0,"0"0"-3"0,0 0-1 16,0 0-26-16,0 0-39 0,0 0-12 15,-21 8 31-15,11 2-1 0,-1 0-19 16,1 4-11-16,0-2-13 0,-1 2-11 15,1-2-7-15,2 0-3 0,1 0-2 16,1 1-8-16,1-1-13 0,0-1-17 16,2-1-20-16,3 0-42 15,0-2-56-15,0 0-20 0,3-2-48 16,2-4-118-16,3-2 198 0,2-5 86 16</inkml:trace>
  <inkml:trace contextRef="#ctx0" brushRef="#br0" timeOffset="71453.37">10268 10758 301 0,'0'0'118'0,"0"0"-8"0,8-5-16 15,-5 1-21-15,-1 2-22 0,4 0-14 16,-4-1-4-16,3 0 7 0,-2 3 2 16,-1-2-4-16,-2 2-4 0,3 0-3 15,-3 2 2-15,0 2 3 0,-3 2-2 16,1 5-5-16,-3 3-1 16,-6 3-2-16,1 4-9 0,-3 2-8 15,3 3-9-15,-3-1 0 0,0-1-20 16,0 0-27-16,3-2-41 0,-1-1-23 15,4-5-17-15,1 2-18 0,1-6-78 16,5-2-39-16,0-3 146 0,5-6 67 16</inkml:trace>
  <inkml:trace contextRef="#ctx0" brushRef="#br0" timeOffset="71672.1">10493 10844 565 0,'0'0'60'0,"0"0"51"16,0 0-8-16,0 0-17 0,0 0-49 16,0 0-10-16,0 0 24 0,-15 26 0 15,4-11 2-15,-2 2-20 0,1-2-24 16,1 2-5-16,1-3-4 0,2 1-6 16,-2-1-18-16,5 0-18 0,-1-1-30 15,1-1-26-15,3 1-31 0,-1-2-32 16,1-2-84-16,2-2-14 0,0-3 140 15</inkml:trace>
  <inkml:trace contextRef="#ctx0" brushRef="#br0" timeOffset="72782.25">12602 11251 449 0,'0'0'134'0,"0"0"-33"0,0 0-18 0,0 0-15 0,5-17-21 0,-5 12-5 16,2-2-3-16,1-1 1 16,-3 0-13-16,0-1 0 0,0 1 5 0,0 1 11 15,0 0 2-15,0-1 6 16,-3 0-10-16,1 0-9 0,-3 1-2 15,-3-2-8-15,0 0-8 0,0 0-3 16,-2-1-3-16,-3 1-5 0,0-1 0 16,-2 1-3-16,-1 2-1 0,1-1-3 15,-3 1 3-15,-3 3-3 0,3 2 0 16,0 2-3-16,-3 0-8 0,0 2 0 16,3 7-1-16,-2 2-5 0,2 2-3 15,-3 4-10-15,5 2 2 0,4 3 3 16,-1 1-5-16,5 0 3 0,5 4 5 15,3-1 5-15,0-1 0 0,3 1 7 16,5-2 2-16,2-1 1 16,3-2 0-16,2 2 2 0,3-6 4 15,1 1-3-15,1-3 8 0,1-2 1 16,0-6-1-16,-3 0 12 0,2-4 14 16,1-3 8-16,-3-1 12 0,3-7-1 15,-6-2-4-15,-2-3 3 0,0-7 5 16,-5-4-13-16,2-12-5 0,-5-15-7 15,3-20-3-15,-3-10-9 0,-2-4 1 16,-1 7-6-16,1 10 0 0,2 11-5 16,-2 9-1-16,-1 14 2 0,-2 10-1 15,0 7-2-15,0 5-3 0,0-1-4 16,0 1-13-16,0 2-16 16,0 4-26-16,-2 6-41 0,-1 3-44 15,3 6-68-15,0 8 8 0,0 3-51 16,11 12 6-16,-1-4 124 0</inkml:trace>
  <inkml:trace contextRef="#ctx0" brushRef="#br0" timeOffset="73204.89">12938 11344 262 0,'0'0'301'0,"0"0"-179"0,0 0-22 0,10-18-16 0,-10 11-21 0,3-2-9 15,-3 0-5-15,0-1 1 0,0-1-2 16,0-1-8-16,0 2-13 0,-3 2 1 16,0-1-5-16,-2 2-13 0,-3 3-8 15,1 2 0-15,-4 2-1 0,-2 2-1 16,3 4-1-16,-3 4 1 0,0 3-2 15,-2 2 2-15,4 3 2 0,1-1-2 16,2 0 0-16,3 2 1 16,5-4 0-16,0 1 4 0,3-1 4 15,4-3 11-15,4-1 15 0,-1-2 2 16,3-3 4-16,3-2 0 0,-1-4-4 16,1-2-8-16,-1-6-6 0,-2-1-9 15,-3-4-7-15,-2-3-3 0,0-3-1 16,-6-6-3-16,-2 0-15 0,-2 0-16 15,-3-2-21-15,-3 4-13 0,0 3-15 16,-5 3-45-16,-5 3-54 0,3 6-96 16,-1 2-99-16</inkml:trace>
  <inkml:trace contextRef="#ctx0" brushRef="#br0" timeOffset="73877.1">13056 11304 508 0,'0'0'106'0,"0"0"2"0,0 0-6 0,16-34-34 0,-11 22-27 0,0 1-16 15,-2 0-13-15,2 2 2 16,0 0-2-16,-2 2 8 0,-1 5-2 16,1 2-1-16,-3 0-12 0,0 4-5 15,0 5 0-15,0 6 1 0,-3 1 2 16,3 2 3-16,-2 3-3 0,2-1 3 16,5 1 1-16,0-1 1 0,3-1-1 15,2-2 2-15,3 0 1 0,-3-4 1 16,1-1 1-16,2-1 1 0,0-4 5 15,0-2 0-15,-6-4-4 0,4-1-4 16,-1-1 6-16,-2-4 3 0,-3-1 4 16,3-3 5-16,-3-2 1 0,-3 0-1 15,4-1-9-15,-1-1-4 0,-3 0 1 16,1 0-7-16,-1 1-2 0,4-1-3 16,-4 0-3-16,3 2 2 0,1-3-2 15,-4 4-1-15,3 0 0 0,1 2 0 16,-1 2-3-16,-3 1 3 0,1 3-2 15,2 2 2-15,-5 1-6 0,3 5 1 16,-3 4-2-16,5 2 4 0,-3 5 2 16,1 0 1-16,0 2 0 0,2 2 1 15,0-5-1-15,3 2 0 0,-1-2 0 16,1-2 1-16,0-1 6 0,2-4 7 16,1-1 13-16,-4-6 13 0,4 1 4 15,-4-3-7-15,1-5-6 16,0-3-6-16,2-1-8 0,-5-5-7 15,1-2-2-15,-4-4-8 0,1-2-4 16,-1-4-21-16,1 2-12 0,-3 1-6 16,0 2-10-16,2 3-10 0,-2 4-16 15,0 3-35-15,3 1-67 0,0 3-67 16,-1 3-5-16,3 0-80 0,1 2 111 16</inkml:trace>
  <inkml:trace contextRef="#ctx0" brushRef="#br0" timeOffset="74394.28">13532 11285 434 0,'0'0'188'0,"0"0"-84"0,0 0-16 16,18-17-25-16,-13 9-39 0,3-1-16 16,-3-1-1-16,3 0-3 0,0 1 0 15,-3 1 9-15,0 3 7 0,3-1-4 16,-3 2-5-16,0 1-2 0,0 0-6 15,0 3 4-15,3 0-7 0,-3 6-2 16,0 1-10-16,3 4-2 0,-3 2 0 16,-2 3 7-16,-1 4 6 15,1 0 1-15,0 1 3 0,-1 0 3 16,-2-2 4-16,0 1 1 0,0-2-4 16,0-3-3-16,0-2-3 0,0-2-1 15,0-2 1-15,-2-3-1 0,2-3 1 16,0-2 9-16,2-1 14 0,1-6 25 15,2-1-11-15,-2-1-10 0,2-2 9 16,3 0 10-16,-3-1-9 0,2 0-15 16,1-2-15-16,0 1-3 0,2-3-5 15,-2 1-1-15,0 1 1 0,2-2 0 16,-2 1 0-16,2 0-1 0,-2-3 1 16,2 5 0-16,-2 1 0 0,0-2 0 15,0 3 1-15,-1 0-1 0,-2 2-3 16,1 1 1-16,-4 2-1 0,1 3-1 15,-1-1 1-15,-2 3-2 0,3 0-4 16,-3 0-2-16,3 4-4 0,-3 2 3 16,0 1-6-16,0 4 6 0,0 2 1 15,0 4-3-15,0 0-16 0,0 3-9 16,-3 1-18-16,0 3-8 0,1-1-23 16,-1 2-1-16,3 6-35 0,0-6-84 15,0-4-85-15</inkml:trace>
  <inkml:trace contextRef="#ctx0" brushRef="#br0" timeOffset="74800.7">14093 10862 560 0,'0'0'157'0,"0"0"-91"0,0 0 10 0,25-8-6 0,-19 12-47 16,-6 5-13-16,0 7-8 0,0 4 1 16,-6 10-2-16,-4 9-1 0,-5 11 5 15,2 5 3-15,0-4 3 0,2-4 9 16,1-8 7-16,0-2 5 0,5-7 8 15,-1-6 5-15,4-6 6 16,-1-2-7-16,3 2-8 0,0 2-1 16,0 0-3-16,5-3-7 0,1-3-4 15,4-5-9-15,3-3 1 0,0-3-2 16,2-3-6-16,1 0 2 0,4-5-6 16,-4-1-1-16,2 0-10 0,3-1-8 15,-3-1-18-15,0 2-24 0,-3-3-52 16,1 1-49-16,-3-9-83 0,-5 3-84 15,-1 0-101-15</inkml:trace>
  <inkml:trace contextRef="#ctx0" brushRef="#br0" timeOffset="74979.12">14085 11273 749 0,'0'0'204'0,"0"0"-48"0,0 0-47 0,0 0-40 16,39-20-47-16,-24 11-15 0,1 1-7 15,2-1-1-15,0 0-30 0,-3 0-5 16,1 1-23-16,2 1-27 0,-3 2-25 16,-2 4-6-16,3 1-41 0,2 0-60 15,0 0-61-15</inkml:trace>
  <inkml:trace contextRef="#ctx0" brushRef="#br0" timeOffset="75282.71">14483 11217 618 0,'0'0'126'0,"0"0"-44"0,0 0-12 0,0 0-46 16,2-35-18-16,-7 26-5 15,3 2 0-15,-1 0 1 0,-5 3-2 16,3 4 6-16,-3 0-2 0,1 2 7 16,-4 7-1-16,1 3 4 0,-3 3 0 15,3 2 5-15,-1 3 1 0,4 2-1 16,-1-1 4-16,3 1 6 0,2-2 17 15,3 1 5-15,0-4 5 0,8 1-15 16,0-3-4-16,4-4-4 0,4 0-6 16,-1-6-4-16,4-4-3 0,-1-1-6 15,-3-1 3-15,3-5-5 16,-5-3-2-16,-2-2-3 0,-1-1-7 0,-5-2-2 16,-2-1-17-16,-3 0-27 0,-6 0-19 15,-1 3-31-15,-1 2-62 16,-8 0-78-16,4 2-46 0,1 3-131 15</inkml:trace>
  <inkml:trace contextRef="#ctx0" brushRef="#br0" timeOffset="75909.12">14658 11268 454 0,'0'0'142'0,"0"0"-28"15,0 0-19-15,0 0-35 0,31-43-23 16,-28 35-2-16,2-2-6 0,0 1-6 16,-5 1-4-16,3 4-5 0,0-2-4 15,-1 4 3-15,-2 0-11 0,0 2-2 16,0 0-5-16,0 7-7 0,-2 2 9 15,-1 5 2-15,0 2 0 0,-2 3 1 16,3 0 2-16,-1 2-2 0,0 0 4 16,3 0 2-16,0-3-2 0,3 1 5 15,2-4-8-15,0-2 4 0,1-1 1 16,1-4 2-16,1 0 0 0,0-4-1 16,0-2-2-16,-1-2 4 0,4 0-3 15,-4 0-2-15,1-3 2 0,0-2 0 16,0 0 4-16,-3-2 9 0,0-1 4 15,0-3-8-15,-2 0-6 0,2-1-3 16,-2-3-2-16,2 1 0 0,-3 2-1 16,3-2-3-16,-2 4 3 0,2 1-1 15,0 1-2-15,-2 2 1 0,0 2-3 16,-1 2 2-16,3 2-2 0,-2 0-4 16,-1 6 1-16,1 4 4 0,0 2 1 15,-3 1-2-15,5 5 2 0,-3-4 0 16,4 4 1-16,-1-1 0 0,0-2 1 15,3-1 1-15,-1-1 3 0,1-2 9 16,2-4 13-16,1-2 20 16,-1-3 2-16,0-2-9 0,3-2 1 15,-5-4-11-15,2-2-13 0,-2-1-9 16,0-3-6-16,-3-1-3 0,0-5-9 16,-2-2-13-16,-3 0-26 0,0-1-19 15,0 2-28-15,0 4-37 0,-5 1-89 16,2 3-93-16,3 4-225 0</inkml:trace>
  <inkml:trace contextRef="#ctx0" brushRef="#br0" timeOffset="76450.23">15100 11270 358 0,'0'0'190'0,"0"0"-75"0,0 0-31 0,34-27-27 0,-24 19-32 0,1 1-9 16,-4 1-8-16,1 2-1 0,2-1 3 15,-2 2 4-15,0 2-5 0,-3 0-3 16,3 1-3-16,-3 3-2 0,3 4-1 16,-6 3-1-16,1 2 1 0,-3 1 4 15,0 5 2-15,0-2 2 0,-5 2 5 16,2 2 1-16,1-2 1 0,-1-1 1 15,0-2-10-15,3-1-3 0,-2-2-1 16,2-5 2-16,0-1-4 0,0-3 4 16,0-3 12-16,0 0 25 0,2-5 8 15,4-3-19-15,-4-1-10 0,6-3 2 16,-3-1 6-16,3-2 1 16,0-3-6-16,2-1-11 0,0-4-7 15,1 2 0-15,2 0-5 0,-3 3 1 16,0 0 0-16,3 2 0 0,0 1-1 15,0 4 1-15,0-2 1 0,0 5-2 16,-3-2 1-16,3 3 2 0,-5 1 0 16,2 3-2-16,0 2 1 0,-4 1-1 15,1 0 0-15,-1 4 2 0,-1 5 3 16,-3 2 1-16,1 5 6 0,-3 0 2 16,2 4 5-16,-2-1-5 0,0 3 3 15,0 0-6-15,0-1-1 16,0 0-7-16,0-1-1 0,3-1-2 15,0 0 2-15,2-2-2 0,0 1-1 16,3-1-3-16,-3-2-7 0,3 0-9 16,-3-1-24-16,3-3-82 0,2 2-144 15,-2-2-97-15,-1-2-165 0</inkml:trace>
  <inkml:trace contextRef="#ctx0" brushRef="#br0" timeOffset="77528.37">17472 11619 217 0,'3'0'277'0,"5"0"-148"0,-6 3-28 0,3-2-29 0,1 0-15 15,-4 0-11-15,-2 1-4 0,3-2 4 16,-1 1 9-16,-2-1-2 0,0 0 1 15,3 0 0-15,-3 0 0 0,3-1-14 16,-1-1-5-16,-2 0-10 16,0-2-7-16,-5-1-7 0,2-1-4 15,-2-1-2-15,-3-3-1 0,-4-2-1 16,-1 0-2-16,-3-4 2 0,-2 0 1 16,-3-5 0-16,-2-2 0 0,-3-4-1 15,-10-9-1-15,-3-12-2 0,-5-12 0 16,0-3 0-16,8 2-2 0,5 3 2 15,5 14 0-15,6 3 0 0,2 4 0 16,5 10 0-16,5 5 0 0,0 6 0 16,6 3 0-16,-1 1 0 0,3 0 0 15,0 0 0-15,-3 2 0 0,3 3 0 16,0 3 0-16,0 1-1 0,3 3-2 16,-3 0 0-16,3 5 2 15,-1 1 0-15,1 5 0 0,-3 3-1 16,0 2-1-16,-5 3-1 0,-1 7 4 15,-1-2-1-15,-4 5-1 0,-2 1 0 16,1 0-4-16,-1 2 1 0,2-4 1 16,1 2-4-16,0-4 6 0,-1-2-3 15,6-3 3-15,0-5 2 0,2-1-1 16,1-4 3-16,2-4 0 0,0-1 6 16,2-5 4-16,6 1 8 0,2-2 13 15,3-3 13-15,0-6-5 0,5 0-11 16,6-3-8-16,-1-2-1 0,3-2 0 15,2 2-1-15,-2-5-3 0,2 4-9 16,1-3-8-16,2 2-1 0,-3 0-3 16,1 3-7-16,-3-1-4 0,-1 1-5 15,-1 2-8-15,-1 2-10 0,-2 1-10 16,-3 2-13-16,0-2-22 0,-5 2-33 16,2 1-56-16,-2-2-82 0,-3 0-86 15,1-2 3-15,12-9 224 0</inkml:trace>
  <inkml:trace contextRef="#ctx0" brushRef="#br0" timeOffset="78216.41">21005 11001 541 0,'0'0'94'0,"0"0"-22"0,0 0-8 0,0 0-25 0,0 0-16 16,5-9-10-16,-5 10-6 0,-3 5 0 16,-5 0 3-16,1 7 6 0,-4 1 6 15,1 3 15-15,-3 2-3 0,-2 4-1 16,2 0-18-16,0-1-12 0,0-1-3 15,0-2-3-15,2 1-32 0,1-6-46 16,2 1-10-16,3-2-20 0,3-2-46 16,2-5-55-16,0-5-41 0</inkml:trace>
  <inkml:trace contextRef="#ctx0" brushRef="#br0" timeOffset="78465.92">21206 10955 679 0,'0'0'211'0,"0"0"-32"15,0 0-33-15,0 0-55 0,0 0-54 16,0 0-21-16,0 0-8 0,26-14-5 16,-29 22-1-16,-2 3 5 0,-3 4 4 15,-5 2 1-15,6 2 3 16,-9 2-2-16,6-2-6 0,0 1-2 15,-3-3-5-15,2 2-2 0,4-3-12 16,-1-1-14-16,0 1-20 0,3-2-32 16,0-2-43-16,2 0-81 0,-2-1-62 15,5-5-192-15</inkml:trace>
  <inkml:trace contextRef="#ctx0" brushRef="#br0" timeOffset="94022.13">2483 9593 223 0,'0'0'41'0,"0"-1"-13"0,3 1 10 0,-3 0-8 0,0 0-3 16,0 0 6-16,0 0 2 0,0 0-5 15,0 0 0-15,0 0-1 0,0 0-8 16,0 0-5-16,0 0-3 0,0 0 4 16,0 0 6-16,0 0-7 0,0 0-2 15,0 0-4-15,0 0-2 0,0 0-1 16,0 0 1-16,0 0 3 0,0 0 4 16,0 0 3-16,0 0 2 0,0 0-3 15,0 0-3-15,0-1 0 16,-3 0-2-16,1 0-4 0,-1-1-1 15,-2 0 3-15,-3 0-2 0,0 1 2 16,1 0 1-16,-6 1 0 0,0 0-3 16,0 1-1-16,-3 4-3 0,-2 2 1 15,-2 3 0-15,1 1-1 0,1 1-1 16,-2 3 0-16,2 0 1 0,2 1-1 16,1 0 1-16,2-1 6 0,2 0 6 15,4-2 11-15,-1 2 12 0,3-2 4 16,2-1 2-16,0-1 2 0,3 0 0 15,3 0-8-15,2-2-4 0,3 1-4 16,0-3-2-16,5-2-1 0,-3 1-3 16,5-2-6-16,1-3-6 0,2 0-7 15,0-1-4-15,-2 0-1 16,2 0-1-16,-3-1-63 0,6 0 9 16,0-2-8-16,4-3 12 0,9 1-153 15,-6-2-66-15,-4 3-76 0</inkml:trace>
  <inkml:trace contextRef="#ctx0" brushRef="#br0" timeOffset="94476.44">2757 9677 198 0,'0'0'278'0,"0"0"-200"0,0 0-3 0,0 0 10 16,-3-21-36-16,1 14-18 0,2 3 5 15,-3-3-1-15,1 4-2 0,-1-1-1 16,1 0 1-16,-1 1 0 0,0 1-5 16,-2 2-11-16,3 0-7 0,-4 0-6 15,-1 3-4-15,-1 4 0 0,-2 4 0 16,2 2 0-16,-2 1 0 0,-1 6 0 15,3 0 1-15,1 1 0 16,-1 2 1-16,5-2 0 0,1 0 1 16,2-3 3-16,0 0 3 0,5-5 8 15,3-2 3-15,-1-1 6 0,6-3 0 16,0-3 4-16,-2-1 3 0,7-3 0 16,-3 0 3-16,1-3 0 0,-1-6-6 15,-2 1-4-15,0-3-10 0,-3-2-2 16,-2-1-1-16,-3-4-7 0,-5-1-2 15,0-2-4-15,0-2-5 0,-2 2-13 16,-3 2-4-16,-1 5-8 0,1 1-23 16,3 2-38-16,-4 3-44 0,1 1-69 15,0 5-1-15,3-1-90 0</inkml:trace>
  <inkml:trace contextRef="#ctx0" brushRef="#br0" timeOffset="94929.61">2946 9711 212 0,'0'0'160'0,"0"0"-85"15,0 0 10-15,0 0-15 0,0 0-19 16,0 0-1-16,28 0 4 0,-23 0 3 16,3-1-5-16,0 0 1 0,-1-2-5 15,1-2-5-15,5 2-8 0,-3 0-11 16,3-3-7-16,0 1-10 0,-2-1-3 15,2 2-1-15,-3-3-2 0,0 0 0 16,-2 2 1-16,0-2 1 0,-3 1 0 16,0-1-1-1,-2-1-1-15,-3 3-1 0,0-1-10 0,-3 4 1 0,-7 0-1 16,-1 1-13-16,-4 1 7 0,-1 0 5 16,-4 4 3-16,-1-1 6 0,3 4-4 15,-3 3 3-15,6-1 2 0,-1 2 1 16,1-1 0-16,4 2 1 0,1-1 1 15,2 0 1-15,3 0 15 0,0-1 14 16,5 0 11-16,0-1 10 0,0 0-2 16,0 1-5-16,5-3-7 0,0 1-8 15,1 0-5-15,1-3-7 0,1 2-3 16,2-4-10-16,3 0-1 16,-2-2-5-16,4-1-3 0,1 0-14 15,2-1-31-15,0-2-55 0,0 0-50 16,10-6-50-16,-7 1-61 0,-3 1-203 15</inkml:trace>
  <inkml:trace contextRef="#ctx0" brushRef="#br0" timeOffset="95468.99">3473 9450 194 0,'0'0'241'0,"0"0"-201"0,0 0 12 0,0 0 17 16,5-28-17-16,-5 21-8 0,0-1 3 15,0 3 10-15,3-2-3 0,-3 2 6 16,0-1-1-16,0 1-8 0,0 0 1 16,0 2-7-16,0-3-11 15,0 4-5-15,-3 0-3 0,3-1-10 16,-5-2-6-16,5 2-1 0,-3-2 0 16,1 2-1-16,-4 1 0 0,4-1 3 15,-1 0-2-15,-2 0-3 0,3 1-1 16,-4 1-1-16,4 1 1 0,-3-1 0 15,-3 1-2-15,3 0-1 0,-3 2 2 16,-2 3-1-16,-1 3 0 0,1 2 0 16,-3 2 2-16,3 5 0 0,-3-1 0 15,0 5 1-15,0 4-2 0,0 0 1 16,0 4-3-16,3 1 3 0,-1 7-4 16,1 10 1-16,0 2 0 15,2 7 0-15,5-7-2 0,-2-2 4 16,5-5-2-16,0-2 3 0,0-2-3 15,0 0 2-15,0-3-3 0,3-1 0 16,2-7-1-16,0-5 0 0,-2-5-6 16,4-3-17-16,-1-2-29 0,4 3-41 15,0-2-58-15,3-7-120 0,0-3-93 16</inkml:trace>
  <inkml:trace contextRef="#ctx0" brushRef="#br0" timeOffset="95689.83">3214 9956 462 0,'0'0'241'0,"0"0"-166"0,0 0 18 0,0 0-5 0,8-26-34 0,0 17-6 16,2 3 0-16,6-4 1 0,-3-1-2 15,5 1-18-15,0 0-21 0,0-1-6 16,5 0-2-16,3-2-6 0,0 0-32 15,2 2-68-15,16-8-100 0,-8 5-57 16,-2-3-113-16</inkml:trace>
  <inkml:trace contextRef="#ctx0" brushRef="#br0" timeOffset="96106.38">3798 9490 421 0,'0'0'94'16,"0"0"-5"-16,0 0 14 0,-2-35-21 15,-1 24-12-15,3-1-5 0,-2-2-11 16,2 3-3-16,-6-1-7 0,4 1 0 16,-1 0-4-16,1 0-3 0,-1 1-5 15,0 0-3-15,-2 3-9 0,3 1 0 16,-6-1-8-16,5 4-1 0,-4 0-5 15,4 1 1-15,-2 2-3 0,-3 0-4 16,3 2 1 0,2 2-1-16,-4 0 0 0,-1 6 0 15,0 1 0-15,0 5 2 0,1 2-1 16,-1 4 4-16,0 3-2 0,0 9-1 16,3 12 3-16,-3 8-2 0,3 3-2 15,5 2 1-15,0-5 2 0,0-6-4 16,0 0 2-16,3 1 0 0,-3-4 0 15,2-1 1-15,-2-4 1 0,-2-1-2 16,-1-9 0-16,3-7 0 16,0-7-2-16,0-2-4 0,0 0-12 15,3-2-16-15,-1 1-17 0,1-6-19 16,-3-4-59-16,5-6-113 0,-5-2 29 16,0-6-196-16</inkml:trace>
  <inkml:trace contextRef="#ctx0" brushRef="#br0" timeOffset="96293.65">3574 9845 726 0,'0'0'90'0,"0"0"14"0,0 0 40 16,0 0-78-16,0 0-21 0,41-30-3 16,-28 22-14-16,2 2-20 0,-2-2-8 15,3 0-6-15,-1 2-24 0,3-1-54 16,8-2-104-16,-5 4-91 0,2-2-190 15</inkml:trace>
  <inkml:trace contextRef="#ctx0" brushRef="#br0" timeOffset="96403.02">3940 9826 700 0,'0'0'81'0,"0"0"-28"0,0 0-10 15,0 0-43-15,0 0-5 16,0 0-128-16,0 0-167 0</inkml:trace>
  <inkml:trace contextRef="#ctx0" brushRef="#br0" timeOffset="97356.22">4325 9527 406 0,'0'0'97'0,"0"0"-34"0,0 0 8 0,0 0-21 0,34-30-14 0,-24 23-5 15,1 2 3-15,2-2 11 0,-6 3-5 16,6-2-1-16,-2 3 2 0,-1-2-3 15,0 4-1-15,1 0-9 0,-1 1-9 16,0 5-7-16,1 0-1 0,-4 3-6 16,1 1 4-16,0 5-7 0,-3 0 5 15,-2 6-3-15,-3 5 2 0,0 4 2 16,-11 9-1-16,1-1 1 0,-3-4-2 16,-2-5-3-16,2-4-3 0,-5 1-1 15,-1 5-5-15,-1-6-3 0,4-1 4 16,3-4 2-16,0 0 3 0,3-8-1 15,5-2 1-15,0-6 0 0,2-1 1 16,3-2 3-16,3-3-2 16,5-6-2-16,-1-3 0 0,9-3 5 15,-1-5 2-15,3-5 3 0,6 2-1 16,1-2-4-16,1-3-4 0,0 4 0 16,3-2-1-16,-4 2 1 0,4 3-1 15,-3 0 2-15,-3 3-2 0,0 1 1 16,-2 0-1-16,-6 3 1 0,3-2 1 15,-7 4-1-15,2 2-1 0,-8 0 0 16,0 4 0-16,-5 0 6 0,0 4-1 16,-5 2 0-16,-8 0 1 0,0 3-2 15,0 6-3-15,-5 2 5 16,0 5-3-16,-3 1-1 0,3 4-1 16,-2 4 1-16,1 0 2 0,4 3 5 15,-1-1 10-15,6 3 15 0,0-2 11 16,5-3-5-16,2 2-4 0,3-4-7 15,0-1-4-15,0-4-8 0,3-3-9 16,4-2-4-16,4-3-2 0,-1-3 3 16,3-4-5-16,5 1-2 0,0-4-13 15,3 0-18-15,-1-3-25 0,4 0-32 16,-4 1-49-16,11-6-111 0,-5 3-82 16,-3-1-192-16</inkml:trace>
  <inkml:trace contextRef="#ctx0" brushRef="#br0" timeOffset="97903.76">4832 9963 581 0,'0'0'88'0,"0"0"8"0,2-10 13 0,4 4-45 0,-4-3-24 16,1-1-5-16,2 1 7 0,0-1 1 15,0 2-7-15,3 1 8 0,0-1-2 16,-3 0-1-16,3 0-10 0,-1 4-8 16,1-3-8-16,0 3-3 0,-3 2-2 15,3-2-5-15,-3 3 0 0,3 1-3 16,-3 0 1-16,-2 0-2 0,2 5 1 15,-3-2 0-15,1 5 3 0,0 1 7 16,-3-1-2-16,0 5 0 0,-3 1 2 16,0-1-4-16,1 6 1 0,-6-2 1 15,3 1-3-15,-3 0-1 0,0 1 1 16,-2-2-6-16,0-1 3 0,-1 1-3 16,1-4 0-16,-3-1-1 0,5-1 1 15,1-2-1-15,1-4 0 16,1 0 0-16,3-3 3 0,2-1-3 15,0 0 4-15,0-1 3 0,0 0 6 16,0 0 4-16,5 0 7 0,0 0-1 16,5 0 0-16,3 4 0 0,3-3-7 15,-1-1 5-15,3 2-5 0,0-1-11 16,1 0 0-16,1-1-4 0,1 1-1 16,0 0-5-16,-1 0-8 0,1 1-17 15,-3 0-16-15,5-1-20 0,0-1-31 16,6 0-50-16,-1 0-129 0,-4-1-126 15</inkml:trace>
  <inkml:trace contextRef="#ctx0" brushRef="#br0" timeOffset="98388.35">5811 9642 432 0,'0'0'135'0,"0"0"-21"0,0 0 0 0,3 0-10 0,-1 1-6 0,1 1 0 15,0-1-15-15,-1 0-19 0,-2-1-23 16,3 0-17-16,-3 1-6 0,0-1 5 16,0 0-2-16,0 0 2 0,0 0-3 15,0 0-3-15,0-3-10 0,0 0-5 16,0-3-2-16,0 1-3 0,0-1-19 16,2 2-20-16,-2-2-51 0,3 6-65 15,-1 0-94-15,1 0-48 0,-3 0-114 16</inkml:trace>
  <inkml:trace contextRef="#ctx0" brushRef="#br0" timeOffset="98810.77">5850 10036 334 0,'0'0'192'0,"0"0"-51"16,0 0-30-16,0 0-11 0,0 0 0 16,0 0-17-16,0 0 3 0,0-12 9 15,0 8-17-15,0 1-16 0,0 0-2 16,0 3-15-16,0-2-16 0,0 1-9 15,0 0-10-15,-3-1-9 0,3-1-1 16,-5 1-4-16,0 2 2 0,2-2-2 16,-2 0-2-16,0-1 6 0,5 1-1 15,0-1-6-15,0 1-7 0,3-4 1 16,-1 3 2-16,3-2 0 0,-2 2 8 16,2 0-2-16,-2 3 1 0,2-1-3 15,-2 1 4-15,-1 1-9 0,3 2-1 16,0 2-9-16,1 0-9 0,-1 2-38 15,-3-2-44-15,9 6-70 16,-6-2-105-16,0 0-236 0</inkml:trace>
  <inkml:trace contextRef="#ctx0" brushRef="#br0" timeOffset="99811.74">2798 11135 447 0,'0'0'69'0,"0"0"-13"0,0 0 15 15,0 0-18-15,16-18-10 0,-14 15-2 16,1-2 7-16,-3 2 6 0,0-1 10 15,0 2 4-15,0-2-9 0,0 3-5 16,0 0-8-16,0-2-7 0,-3 0-15 16,-2 0-17-16,-2 1-4 0,-4 0-1 15,1 0-2-15,-8 2-3 0,-3 1 2 16,-2 4-6-16,-3 4 2 0,0 3 0 16,-2 3 2-16,-1 4 3 0,3 3-3 15,1 2 2-15,4 0 1 0,0 1-1 16,6 0 1-16,-1-2-1 0,9-2 2 15,1-1 0-15,6-4 0 0,3 1 11 16,5-4 12-16,5-2 14 0,0-1 11 16,7-2-2-16,3-5-10 0,3-1-7 15,3-2-13-15,-1-2-10 0,3-2-4 94,3-3-3-94,-3-2 0 0,5-1-9 0,5-2-18 0,8-5-28 0,-2 0-29 0,-3 1-48 0,-8 1-78 0,-8 5-62 0,-10 2-157 0</inkml:trace>
  <inkml:trace contextRef="#ctx0" brushRef="#br0" timeOffset="100125.2">3222 11185 515 0,'0'0'112'0,"0"0"-27"0,0 0 25 0,5-16-19 0,-5 9-23 0,0 1-10 16,0-2-10-16,-2 1-2 0,-3 1-14 15,-1-2-4-15,-1 2-6 0,-6 0 3 16,0 4-5-16,0-1-9 0,-3 3 0 16,-4 2-7-16,2 3-4 0,-6 6 0 15,1 2 0-15,0 4 0 0,0 3-1 16,4 2 0-16,4 1-1 0,2 3 2 16,5-2-2-16,6-2 0 15,2 2 2-15,2-4-1 0,9 1 2 16,2-7-1-16,2-1 5 0,3-3 4 15,3-5 6-15,-3-3-1 0,3-2-2 16,-1-3 3-16,1-7 6 0,-6-1 2 16,4-3-5-16,-7-3-6 0,1-3-10 15,-2-2-2-15,-4-1-1 0,-1-3-21 16,-4 0-26-16,1 3-37 0,-3-6-62 16,0 8-124-16,-3 4-85 0</inkml:trace>
  <inkml:trace contextRef="#ctx0" brushRef="#br0" timeOffset="100640.82">3406 11204 409 0,'0'0'207'0,"0"0"-93"0,0 0 22 15,33-1-34-15,-20-1-39 0,0-2-12 16,0-3-7-16,0 4 12 0,-3-4-3 15,3 2 2-15,0-2-9 0,0 0-5 16,0 0-7-16,0-1-7 0,0-2-13 16,-3 1-5-16,3-1-6 0,-5 0-1 15,-1-2 1-15,-1 3-3 0,-4 1 0 16,-2 1-1-16,0 0-6 0,-5 3-6 16,-5-2-8-16,-1 5 0 0,-2 1-4 15,-5 0 2-15,3 3 2 0,-3 4-3 16,-3 0-7-16,3 1-5 0,-3 2-2 15,1 1 10-15,2 0 3 0,0 0 2 16,5 1 4-16,2-2 7 0,-2 1 8 16,6 0 4-16,1 0-1 0,4 1 1 15,-1-2 5-15,3 1 6 0,0-2 9 16,5 1 6-16,-2-3 9 0,2 1 5 16,3 0-4-16,-3-2-3 0,3 1-5 15,0 0-7-15,-1-2-3 16,4 0-5-16,-4 0-3 0,4 1-1 15,-1-3-1-15,0 3 0 0,1-2 4 16,2 3-6-16,0-4 3 0,0 2-2 16,-1 0-2-16,1-4-4 0,3 2 0 15,-3-2 0-15,0 2-1 0,2-3-8 16,-2 0-4-16,3-2-3 0,-1-3-11 16,1 2-12-16,-1-2-25 0,3-1-49 15,5-7-76-15,-2 5-75 0,-5-5-103 16</inkml:trace>
  <inkml:trace contextRef="#ctx0" brushRef="#br0" timeOffset="101156.43">4018 10818 296 0,'0'0'98'0,"0"0"-49"0,0 0 7 0,0 0-22 0,13-34-14 16,-8 27 3-16,-5 0 4 0,0 3-1 16,3-2 5-16,-3 3 12 15,0-1 9-15,0 0 5 0,0 3-3 16,2-1-1-16,-2 1-13 0,3-2-13 15,-3 0-6-15,2 3-7 0,-2-2 5 16,6-1-4-16,-6 0-3 0,2-1 0 16,1 2 10-16,-3-2 16 0,0 1 6 15,0 0-2-15,0 0-4 0,0-2-6 16,0 4-10-16,-5-2-11 0,-1 0-5 16,4 2-3-16,-6 1-3 0,0 0-1 15,-2 4 1-15,2 3-3 0,-2 2 3 16,0 6-1-16,-3 4 1 0,0 13 3 15,-3 12 1-15,3 16 6 0,-2 9 2 16,2-1 0-16,0 0-3 0,0-7 4 16,5-2 2-16,1-2 8 0,1-3 3 15,1-2-10-15,3-4-9 0,2-2-5 16,0-6-2-16,0-8-9 0,2-10-16 16,1-8-8-16,-1-2-3 0,-2-2-15 15,3-1-50-15,-3-2-41 0,0-7-73 16,-3-5-76-16</inkml:trace>
  <inkml:trace contextRef="#ctx0" brushRef="#br0" timeOffset="101343.93">3752 11281 651 0,'0'0'261'0,"0"0"-202"0,0 0 42 0,0 0-3 16,41-38-69-16,-25 26-17 0,2-1-7 15,2-2 1-15,1 0-2 0,2-1-2 16,-2 0-2-16,2 0-8 0,3-1-24 16,0 1-30-16,2 0-68 0,9-3-28 15,4-2-18-15,-8 3-134 0</inkml:trace>
  <inkml:trace contextRef="#ctx0" brushRef="#br0" timeOffset="101703.32">4338 10868 474 0,'0'0'120'0,"0"0"-48"0,0 0 33 16,0 0-31-16,-10-36-31 0,7 27-2 15,1 1 0-15,-1 1 11 0,1 0 7 16,-1 0 3-16,1 0-2 0,-1 0-7 16,-2 3-8-16,2-2-15 0,-2 3-10 15,-3-4-5-15,1 5-5 0,-1 0-3 16,0 1-3-16,-2 1-1 15,2 1-2-15,0 3-1 0,-5 2 2 16,6 2-3-16,-4 2 2 0,1 4-1 16,0 0 0-16,-1 6 0 0,1 2 1 15,-3 6 0-15,3 7 1 0,-1 13 1 16,-2 9-2-16,0 5 1 0,6-3-1 16,-1-6-1-16,5-8 1 0,-2-3 2 15,3-2-3-15,2-3 1 0,0-2-1 16,0-2 0-16,5-6-2 0,-3-3-7 15,1-7-21-15,-1-4-20 0,1 2-50 16,0 0-70-16,2 0-91 0,-3-8-105 16</inkml:trace>
  <inkml:trace contextRef="#ctx0" brushRef="#br0" timeOffset="101890.83">4077 11169 842 0,'0'0'128'0,"0"0"-9"0,42-24 5 15,-24 14-76-15,0-3-24 0,5 1-14 16,-5 0-10-16,3 0-8 0,-3 0-16 16,0 2-13-16,0 0-76 15,11-3-112-15,-6 2-111 0</inkml:trace>
  <inkml:trace contextRef="#ctx0" brushRef="#br0" timeOffset="102847.16">4687 11026 66 0,'0'0'445'0,"0"0"-362"0,0 0 2 0,0 0 5 0,8-22-25 0,-5 16-8 16,-1-2 3-16,6-1 14 0,2 3-12 15,-2-4-14-15,5 1-8 0,0-1-3 16,2 2-7-16,-2 0-7 0,3 2-5 15,-1 1-5-15,-2 2-3 0,3 1-4 16,-6 2-5-16,0 2 0 0,1 5-1 16,-1 1 0-16,-5 7-3 0,0 6 1 15,-2 3-4-15,-3 11 5 0,-5 9 0 16,-8 9 1-16,-3 1 0 0,-2-4 0 16,-2-9 0-16,4-11-4 0,3-6-11 15,3-7-12-15,2-1-1 0,-2 1 12 16,-1 0 5-16,4 0 8 0,-1-6 2 15,5-3 1-15,1-5 0 0,2-3 3 16,0-3 4-16,5-6-7 0,5-4 1 16,3-3-1-16,0-4 3 15,5-3 0-15,5-3 3 0,1-1-3 16,-1-2 3-16,3-1 3 0,0 2 6 16,2 1 4-16,-2 1-3 0,0 2-3 0,0 1 0 15,-3 2-5-15,-3 1-3 16,-4 3-2-16,-3 3-3 0,-5 2 0 15,-3 3 1-15,-3 3-1 0,-2 2 0 16,0 4-6-16,-7 0-3 0,-4 7-3 16,-4 4 6-16,-3 3 5 0,0 4 1 15,-3 3 0-15,-2 2 2 0,2 4 2 16,3-1 0-16,0 4 8 0,2-1 5 16,6-4 10-16,0 2 6 0,4-3 9 15,4-3 1-15,2-2-15 0,0-5-1 16,0 0-12-16,5-5-2 0,3-2-6 15,2-2-4-15,3-3-3 0,3-2-3 16,7 0-18-16,-2 0-18 16,-1 0-26-16,3-2-29 0,3 0-45 15,13-4-98-15,-8 0-79 0,-5 0-151 16</inkml:trace>
  <inkml:trace contextRef="#ctx0" brushRef="#br0" timeOffset="103363.18">5256 11391 396 0,'0'0'308'0,"0"0"-198"0,20-11 2 16,-12 4-22-16,5-1-36 0,0 1-30 16,-3 0-16-16,3 2-6 0,-2 0-1 15,-4 1 1-15,-4 4-2 0,2 0 0 16,-2 2-1-16,-1 4 0 0,-2 1 1 16,-2 2 0-16,-6 4 0 0,-2 0 0 15,-3 2 1-15,-6 3-1 0,1-1-5 16,0 0-13-16,0-2-14 0,3-1 6 15,2-1 14-15,2-2 9 0,4-1 2 16,-1-3 1-16,5 1 3 0,1-3-1 16,2 1 0-16,0-4 4 0,5 1 5 15,0-3 1-15,8 0 8 0,-3 0 2 16,3 0-4-16,5 0 3 0,-2 0 6 16,2 0 7-16,-3 2 8 0,4 4-2 15,-1 2-2-15,-3 4 1 0,1 0-7 16,-1 2-4-16,-2 2-1 0,-5-2 3 15,-3 4-4-15,-2-2-2 0,-3 0-7 16,-6-2-6-16,-4-2-8 0,0 2-3 16,-3-4-1-16,-5-2-12 0,0 0-16 15,0-6-17-15,-3 2-40 0,-10-4-77 16,8-5-127-16,5 0-133 16</inkml:trace>
  <inkml:trace contextRef="#ctx0" brushRef="#br0" timeOffset="103926.99">6036 10970 338 0,'0'0'573'0,"0"0"-354"0,0 0-54 0,3 0-70 0,-3 0-53 15,0 0-26-15,0 0-16 16,0 0-4-16,0 0-20 0,2 0-25 0,-2-3-37 15,3 3-123-15,-1 0-180 0,1 0-193 16</inkml:trace>
  <inkml:trace contextRef="#ctx0" brushRef="#br0" timeOffset="104083.31">6072 11301 749 0,'0'0'330'16,"0"0"-177"-16,0 0-37 0,0 0-66 15,0 0-50-15,0 0-20 0,0 0-86 16,0 0-108-16,0 0-114 16,-10 12-82-16</inkml:trace>
  <inkml:trace contextRef="#ctx0" brushRef="#br0" timeOffset="120985.18">8635 14213 220 0,'0'0'87'0,"0"0"-35"0,0 0 3 0,0-2-2 16,0-1-12-16,0 0-1 0,0 0 9 15,0-3 13-15,3 4-4 0,0-2 1 16,-3-1 0-16,2 2-1 0,1-3-3 16,-1 4-10-16,1-1-8 0,-3-3-10 15,2 2 4-15,1-3 2 0,0-2-19 16,2 3-11-16,0-5 1 0,3 3-2 15,-1-2-2-15,4 1 6 0,-1 0 0 16,3 3-4-16,0-1 1 0,5-1-1 16,-2 5 0-16,-3 1-1 0,2 2 0 15,1 0-1-15,-1 8-1 16,1 0 0-16,-1 8 0 0,1-1 1 16,-1 6 1-16,1 3-1 0,-4 1 0 15,1 3 0-15,-5 0 0 0,0 2-1 16,-3-1 1-16,-2 0-1 0,-3-4-4 15,-3 2 0-15,-2-4 0 0,-5-2-3 16,-1-3 2-16,-2-3 0 0,0-3 3 16,-2-2-2-16,2-2 0 0,0-5-3 15,-2-3 3-15,2-3 1 0,5-6 2 16,-2-4 1-16,2-4 1 0,5-3 1 16,1-2 0-16,2-4 3 0,5-1 4 15,5 4 8-15,3 0 4 0,3 2 1 16,4 2-2-16,3 0 5 0,1 1 0 15,2 4-4-15,-1-1-7 0,1 1-9 16,0 3-3-16,0 1-1 0,0 3-3 16,0 1-11-16,-1-1-19 0,-1 5-30 15,-1 2-44-15,-2 0-64 0,4 7-6 16,-4-2-59-16,0 1-71 0</inkml:trace>
  <inkml:trace contextRef="#ctx0" brushRef="#br0" timeOffset="121391.88">9305 14274 289 0,'0'0'69'0,"0"0"-13"0,0 0 22 0,0 0 2 15,10 6-18-15,-5-6-10 0,0 0-2 16,6 0-2-16,-4-1-10 0,4 0-4 16,-1-1 1-16,3 0-2 0,-3-2-4 15,1 2-3-15,2-2-9 0,-1-3-7 16,1 4-6-16,0-4 0 0,0 1-2 15,-2-1-1-15,-1-1 0 0,-5 2 0 16,0 0-1-16,0-2 1 0,-5 2 0 16,0-2-1-16,-7 2-4 0,-4 2-8 15,-2 4-7-15,-2 0 3 0,-3 0 9 16,-3 7 1-16,0 1-1 16,-4 6 5-16,1-1 2 0,4 1-2 15,-1 4 1-15,6-4 1 0,2 5 0 16,2-3 1-16,6 0 0 0,3 0 4 15,-1-3 14-15,3 0 11 0,3-1 9 16,2-1 10-16,5 0 0 0,0-2-4 16,3 0-12-16,-2-2-6 0,7-2-7 15,-3 0-5-15,3-3-9 0,0-2-2 16,0 0-3-16,3 0-2 0,0-6-3 16,-3 4-27-16,0-4-54 0,10-3-116 15,-7 0-41-15,-3 0-172 0</inkml:trace>
  <inkml:trace contextRef="#ctx0" brushRef="#br0" timeOffset="121829.32">9659 14065 611 0,'0'0'129'0,"0"0"-15"0,0 0 24 0,10-38-39 0,-7 29-46 16,2 4-19-16,-3-2-2 0,-2 6-3 16,0 0-8-16,3 1-6 0,-3 2-5 15,0 7 3-15,0 3 9 0,0 7 5 16,0 1-7-16,-3 4-4 0,1 2-6 15,-3 0-6-15,2 3-2 0,0-4 0 16,1 3 1-16,-1-3-2 0,1 0-1 16,2-2 1-16,0-2 1 0,0-1-1 15,2-4 0-15,3 3 4 0,-2-6-2 16,5 2 4-16,-3-2 2 16,3-4 4-16,-1 0-2 0,4-5-1 15,-1 1 0-15,3-3-4 0,0-2-2 16,0 0-1-16,2-1-2 0,1-3-1 15,2 0-2-15,-3-3-5 0,6 3-10 16,-5-2-17-16,-1 3-21 0,1 2-53 16,-6-1-91-16,0-2-130 0,-5 3-164 15</inkml:trace>
  <inkml:trace contextRef="#ctx0" brushRef="#br0" timeOffset="122032.44">9672 14341 686 0,'0'0'128'0,"0"0"-21"0,0 0 33 16,0 0-50-16,0 0-41 0,0 0-10 15,25-25-7-15,-12 17 3 0,3-1-12 16,4 5-17-16,-1-2-4 0,1-1-2 16,-2 3-4-16,6 3-12 0,-4 0-34 15,1 0-61-15,15 0-82 0,-7 1-49 16,-4 0-90-16</inkml:trace>
  <inkml:trace contextRef="#ctx0" brushRef="#br0" timeOffset="122376.19">10100 14278 500 0,'0'0'79'0,"0"0"-9"0,0 0 8 16,0 0-20-16,0 0-18 0,-5-33-3 15,3 29 2-15,-1 1 6 0,1 3-6 16,-4 1-8-16,1 7-6 0,3 2 0 16,-6 1-6-16,5 3-2 0,3 2-9 15,-2 2-2-15,2-2 0 0,2 4 4 16,3-4 9-16,1-2 7 16,4 0 7-16,3 0-7 0,0-4-7 15,2-2 4-15,3-1-1 0,-2-4 4 16,-1-2-2-16,3-1-1 0,-7-4 4 15,2-4-6-15,0-2-6 0,-3-2-7 16,0-2-5-16,-2-4-3 0,-3-3-2 16,-2 1-8-16,-3-1-21 0,0 1-24 15,-3 3-35-15,-2 1-33 0,0 3-65 16,0 4-70-16,5 0-118 16</inkml:trace>
  <inkml:trace contextRef="#ctx0" brushRef="#br0" timeOffset="122829.37">10297 14322 570 0,'0'0'93'15,"0"0"8"-15,0 0-10 0,23-37-22 16,-13 26-8-16,1-3 0 0,-1 2-10 15,3 2-8-15,-3 1-12 0,1 3-4 16,-4-1-9-16,6 2-2 0,-5 2-6 16,0 3 0-16,2 0-4 15,-2 5-3-15,0 4-3 0,-1 1-2 16,1 4 1-16,-3 4 1 0,1 0 0 16,-4 5 0-16,3 0 0 0,-2 1-1 15,-1-2 1-15,1 0 1 0,-3 0-1 16,3-3-7-16,-1 0-5 0,-2-5-8 15,0 1-5-15,0-5 6 0,0-4 11 16,-2-1 8-16,-1-5 5 0,-2 0 1 16,0-7 1-16,0-3-3 0,-1-2 4 15,4-3 9-15,-1-4 3 0,3 0 2 16,0-2-4-16,0 2 5 0,0-2 2 16,5 3-6-16,3 2-2 0,0-2-5 15,2 4-5-15,1-1-1 0,1 7-3 16,1-1-3-16,0 2 0 0,0 4-1 15,0 1 0-15,0 2-9 0,0 0-23 16,2 0-35-16,1 3-42 0,-3-1-74 16,8 7-41-16,-8-2-34 0,-1-3-61 15</inkml:trace>
  <inkml:trace contextRef="#ctx0" brushRef="#br0" timeOffset="123422.63">10679 14353 356 0,'0'0'117'0,"0"0"-42"0,0 0 34 0,0 0-28 0,26-37-24 0,-21 27-14 16,3 1-15-16,2-1-12 0,1 0 0 15,-1 1-2-15,0 1 3 0,-2 4 1 16,0-2 6-16,0 3-6 0,-3 2-9 15,0 1-1-15,0 0-8 0,0 2-1 16,-2 5 0-16,-1 0 1 16,-2 5-1-16,0 2 0 0,0 1 1 15,0 4 7-15,-5 0 4 0,5-1-2 16,0-2-3-16,-2 2-6 0,2-4 3 16,0 1-3-16,0-3 1 0,0-3 0 15,0-3-1-15,0 1 1 0,2-6 1 16,-2 0 0-16,0-1 11 0,5-3 10 15,-5-4-1-15,3 0 14 0,0 0 19 16,-1-4-9-16,3 1-22 0,1-3-8 16,1-1-11-16,-2 1-1 0,3 3-3 15,-3-3 0-15,1 2-1 0,4 1-1 16,-2 0 1-16,-3 1 0 16,3 0 1-16,-1 3 0 0,1-1 0 15,-3-1-1-15,3 5 0 0,-3-4-2 16,-2 6 2-16,2 0 0 0,-3 1 0 15,-2 0 0-15,0 0-1 0,3 2 0 16,-3 5 1-16,3-3 3 0,-3 4-2 16,2 2 1-16,1 1 1 0,-1 1-3 15,1 3 1-15,0 0-1 0,-1 2 0 16,-2-1 1-16,3 2-1 0,-3-1 0 16,2-1-1-16,-2 2 1 0,0-4-1 15,0 3-10-15,0-4-15 0,0-2-31 16,0 0-32-16,3-2-53 0,2-8-98 15,0-1-159-15</inkml:trace>
  <inkml:trace contextRef="#ctx0" brushRef="#br0" timeOffset="123987.99">11426 13916 430 0,'3'-5'291'0,"4"-3"-178"0,-1 4 14 0,-1-2-45 0,-3 2-44 0,1 3-23 16,-3-2-12-16,0 0-3 0,0 3-5 15,0 5 5-15,-5 4 5 16,0 5-2-16,-8 14 11 0,-3 15 5 16,-2 13 4-16,-3 6 1 0,1-1-6 15,2-8-5-15,2-7-4 0,3 2-5 16,0-5 0-16,3 0 0 0,-3-2-4 15,3-1 5-15,2-5-3 0,0 1 4 16,0-8-3-16,6-7-1 0,-1-4-2 16,1-5-1-16,-4 1-12 0,6 3-42 15,0-1-97-15,0-3-116 0,6-3-138 16</inkml:trace>
  <inkml:trace contextRef="#ctx0" brushRef="#br0" timeOffset="124740">8416 14883 516 0,'0'0'54'0,"0"0"-34"0,0 0 42 0,23-16-32 16,-23 13-13-16,0 1-7 0,-5-1-9 16,-5 1-2-16,-3 2-2 0,-5 0-4 15,-3 3 0-15,-2 2 2 0,-3 3 4 16,5 0-1-16,-5 0 2 0,6 2 1 16,-1 1 1-16,5 1-2 0,-2-1 3 15,8 0-3-15,0-1 5 0,2 1-4 16,5-1 4-16,3-1-4 0,0 0 0 15,3 3 0-15,5-3 1 0,2 1-2 16,5-1 4-16,-2 0 7 0,5 0 12 16,1-3 13-16,-1 4 11 15,2-2-1-15,-2 1-1 0,-2 1-12 16,-1-1-2-16,-2 0-5 0,-5 2 3 16,2-1 5-16,-4-2 5 0,-4 1 8 15,-2 0 1-15,0 1-9 0,-8-2-3 16,-4 2-10-16,-4-1-11 0,-5-2-6 15,-2 2-6-15,-3 0 0 0,-10-4 0 16,-5 1-2-16,-8 0-1 0,-3-1-1 16,5-3-14-16,11-2-35 15,8 0-39-15,10 0-16 0,2-1-33 0,6 1 0 16,0-2-10-16,-1 0-78 0</inkml:trace>
  <inkml:trace contextRef="#ctx0" brushRef="#br0" timeOffset="125405.91">8715 15112 323 0,'0'0'79'0,"0"0"-23"0,0 0 10 0,0 0-13 0,16-35 12 15,-11 25-5-15,-2 0-1 0,5 1-8 16,-3 2-1-16,0-2 6 0,3 0 4 16,-6 1-1-16,1 4-12 0,-1-2-14 15,1 2-6-15,-3 2-7 0,0-1-1 16,0 0-2 0,-3 3-2-16,1-2-3 0,-1 1-2 15,-5 0-3-15,3 1 0 0,-5 0-5 16,2 0 0-16,-5 1-2 0,0 2 0 15,-2 0 0-15,-3 4-3 0,2 2-8 16,-4 3-6-16,-1 3-8 0,0 2 3 16,3 4-3-16,-3 0 4 0,9 3 1 15,-1-1 5-15,5 0 6 0,3-2 7 16,2-2 1-16,3-2 2 0,0 0 0 16,5-3 1-16,3 0 1 0,0-5 0 15,0-1-1-15,4 0 1 0,-1-5-3 16,2-3 2-16,0-1 3 0,0-5 15 15,-1-1 10-15,1-3 4 16,3 0-4-16,-3-2-10 0,0-5-8 16,0 2-10-16,0-3 1 0,-1-2-1 15,-1 5-2-15,-3-1 1 0,-3 6-1 16,3 2-2-16,-6 2 2 0,1-2-38 16,-1 5 29-16,1 3 8 0,-3 0-14 15,0 2 15-15,-3 5 4 0,1 0-1 16,-1 2-1-16,1 1 1 0,-1 1-1 15,3 1-2-15,0-2 2 0,0 1 7 16,0-1 8-16,5-1 0 0,-2-1-3 16,2-2-7-16,-3-2 0 0,6-1-4 15,3 0-2-15,-4-1 1 0,9-2-2 16,-1 0-1-16,3-2-13 0,0-2-24 16,1 2-29-16,1-3-18 0,-2 0-18 15,0-3-15-15,6-3-6 0,-6 1-55 16,-3 1-105-16</inkml:trace>
  <inkml:trace contextRef="#ctx0" brushRef="#br0" timeOffset="125814.27">9088 14717 342 0,'0'0'300'0,"5"-18"-219"0,0 11 47 0,3-2-26 0,-6 1-37 15,1 0-33-15,-3 3-16 0,0 2 1 16,0 1-5-16,0 2-1 0,0 7-3 16,-5 3 12-16,-1 4 14 0,4 6 4 15,-3 6-5-15,-3 8-7 0,0 10-8 16,3 9-7-16,-3 4-7 0,6 0 2 16,-1-6-3-16,1-6 0 0,2-4 0 15,0-3-3-15,0-5 1 16,0-8-1-16,0 5-1 0,0-6-1 15,0-3-10-15,0 4-20 0,0-9-31 16,5-1-44-16,5 2-79 0,-2-7-47 16,2-5-159-16</inkml:trace>
  <inkml:trace contextRef="#ctx0" brushRef="#br0" timeOffset="126279.49">9287 15119 531 0,'0'0'165'0,"0"0"-84"15,0 0 25-15,0 0-44 0,0 0-26 16,0 0-7-16,36-36 6 0,-29 30 14 16,4 4-5-16,-1-3-5 0,3 2-2 15,0 1-14-15,2-2-6 0,4-1-3 16,-4 2 0-16,3-3-2 0,0 0-4 15,-2 0 1-15,-1 3-1 0,-2-3-5 16,0 1-3-16,-5-3 3 0,0 2-1 16,-3-1 1-16,-5 0-2 0,0-2 1 15,0 3-2-15,-8 0 0 0,-2 1-1 16,-3 1-1-16,0 3-3 0,-5 1-1 16,0 1 2-16,0 6 4 15,-3 1-2-15,0 3 2 0,1 2 0 16,4 2 0-16,1 2 0 0,2 1 0 15,2-2 2-15,4 4 0 0,1-1 3 16,4-2 6-16,2 0 5 0,0 0 0 16,0-4-2-16,5 0-2 0,0-2-4 15,0-3 0-15,6 0-5 0,-4-2-1 16,1-1-2-16,2-3-1 0,1-2-11 16,4 0-30-16,1-3-74 0,10-7-86 15,-6 3-105-15,-2 1-149 16</inkml:trace>
  <inkml:trace contextRef="#ctx0" brushRef="#br0" timeOffset="126763.5">9754 14949 575 0,'0'0'185'0,"0"0"-62"0,0 0 24 15,0 0-99-15,29-33-39 0,-29 25-8 16,0 1-1-16,-3 2-2 0,-2 0-1 16,0 5-1-16,-3 0-8 0,-2 2 0 15,-3 3 4-15,-3 4 6 0,3 1 2 16,-5 1 0-16,3 0 0 0,-3 2 0 15,2 0-1-15,3 0-2 0,3-2-7 16,2 1-7-16,0 0 1 0,6-2 13 16,2 1 2-16,0 0 0 0,0-1 2 15,8 0 0-15,-1 0 11 0,4-1 8 16,2 0 12-16,2-1-1 0,1 0-8 16,2-1-11-16,0 2-3 0,0-2 0 15,0 0 1-15,-3 1 1 0,1-1 0 16,-1 2 0-16,-2 2 6 0,-2-2 8 15,-4 1 6-15,-4 1 9 0,-3-1 1 16,-3 0-2-16,-4 1-8 0,-4-1-6 16,-4 0-9-16,-1 0-9 0,-4-3-3 15,-1 0-4-15,0 0 0 0,1 0-10 16,-4 1-20-16,1-1-21 16,2-2-22-16,1 0-52 0,-1-5-52 15,0 0-107-15,9 0-253 0</inkml:trace>
  <inkml:trace contextRef="#ctx0" brushRef="#br0" timeOffset="131313.45">14793 14709 154 0,'0'0'132'0,"0"0"-71"0,0 1-8 15,0 0 14-15,0 1-2 0,0-1-8 16,0 0-5-16,0 0-3 0,0 0 6 16,0-1 6-16,0 0-1 0,0 0 2 15,0 0-1-15,0 0-4 0,0 0-4 16,0 0-5-16,0-2 0 0,0-3-7 15,0-3-16-15,0-5-4 0,5-1 1 16,3-5-1-16,0-4-2 0,-1-4-3 16,6 0-4-16,5-10-5 0,0-6 3 15,8-3-3-15,-3-2 2 0,1 4-4 16,-1 6-1-16,-5 13-2 16,-5 4-1-16,0 6-1 0,-3 3 0 15,3-2 0-15,0 1-6 0,3-3-8 16,-1 4-16-16,-5 1-34 0,1 2-49 15,-4 4-52-15,1-2-57 0,-5 3-11 16,-3-1-82-16</inkml:trace>
  <inkml:trace contextRef="#ctx0" brushRef="#br0" timeOffset="131735.32">14883 14195 424 0,'0'0'128'0,"0"0"-50"15,0 0 17-15,0 0 10 0,0 0-23 16,0 0-22-16,-7-25 1 0,12 16 0 16,0-2-15-16,5 0-5 0,1-1-8 15,1-3-6-15,4 3 0 0,-1 0 0 16,4 0-3-16,-1 1-8 0,0 1-8 15,0 0 1-15,2 0-3 0,-1 0-3 16,-1 1 4-16,2-1-3 0,-2 2-2 16,3 2 5-16,-5-2 3 0,2 1-5 15,-5 4 3-15,-3 1-2 0,-2 1-3 16,-3 1 0-16,0 3-2 0,-5 5 1 16,0 2 4-16,0 4 5 0,-3 5 2 15,-4 2 2-15,2-1-2 0,-1 2-5 16,1 1-3-16,0-2-4 0,2 2 1 15,1-3-1-15,-1 1-2 0,3 0-3 16,-2-2-11-16,2 2-23 0,-3-4-28 16,0-1-47-16,1 4-71 0,-1-6-127 15,1-1-231-15</inkml:trace>
  <inkml:trace contextRef="#ctx0" brushRef="#br0" timeOffset="132335.79">14082 13424 197 0,'0'0'175'0,"0"0"-100"0,3-15-8 0,-1 11 18 16,-2-4-19-16,0 3-15 0,0-1 6 15,0 0 4-15,0 1 1 0,-2-3 3 16,2 4-5-16,0-4-3 0,0 3-7 16,0-1-8-16,-3 2-2 0,3-2-7 15,0 4-8-15,0 0-4 0,0 2-8 16,0 0-4-16,0 1-5 0,0 5-1 16,0 4 2-16,-2 7 4 0,-1 3-2 15,-2 3 0-15,-3 7-1 0,0 5-5 16,1 11 0-16,-4 4-2 0,1-1-1 15,5-7-7-15,-3-11-12 0,5-3-19 16,1 4-29-16,-3-1-32 0,2-4-70 16,3 3-36-16,0-14-85 0</inkml:trace>
  <inkml:trace contextRef="#ctx0" brushRef="#br0" timeOffset="132689.24">14266 13365 468 0,'0'0'100'0,"0"0"-9"0,7-35 36 16,-4 19-35-16,0 4-30 0,-1 0-7 15,1 3 5-15,-1 0-13 0,-2 5-14 16,0-1-3-16,0 4-9 0,0 0-2 16,0 1-6-16,-2 2-9 0,2 6 2 15,-5 5 5-15,-1 6 1 16,1 6-2-16,-2 10 2 0,-6 8-7 16,5 10-3-16,0 1-1 0,3-3-1 15,0-7 0-15,2-6 0 0,1-5 0 16,2-4 0-16,0-5-3 0,0-6-6 15,0-2-12-15,0 3-23 0,0 2-39 16,2 0-69-16,-2-4-54 0,3-5-89 16</inkml:trace>
  <inkml:trace contextRef="#ctx0" brushRef="#br0" timeOffset="133079.93">13824 13491 493 0,'0'0'102'0,"0"0"-4"0,0 0 10 0,0 0-28 0,0 0-23 16,8-12-13-16,-1 9-2 0,4 0 2 15,2 1-2-15,5 0 4 0,2 1 6 16,4-1-5-16,1 0-4 0,1 0-5 16,3 1-9-16,2 1-15 0,0 0-4 15,0 0-8-15,0 0-1 0,0 0 0 16,2 1-1-16,-2 3-7 0,0-3-13 15,-2 2-19-15,-3-1-36 0,-1-1-31 16,-4 5-58-16,0-4-61 0,-6 4-84 16</inkml:trace>
  <inkml:trace contextRef="#ctx0" brushRef="#br0" timeOffset="133346.12">13834 13644 505 0,'0'0'183'0,"0"0"-95"0,0 0 26 16,0 0 21-16,0 0-32 0,44 0-13 15,-21 0-9-15,8-3-11 16,8 0-14-16,5 2-16 0,-3-2-19 15,-10 1-10-15,-10 0-6 0,-3 2-4 16,5 0-1-16,1 4-2 0,4-1-15 16,1 1-29-16,-1 2-32 0,11-2-69 15,-8 2-139-15,-5-4-156 0</inkml:trace>
  <inkml:trace contextRef="#ctx0" brushRef="#br0" timeOffset="134034.19">14677 13274 257 0,'0'0'251'15,"0"0"-173"-15,0 0 3 0,0 0 9 16,5-35-35-16,-3 27-25 0,3 0-6 15,-2 3 0-15,0-1 4 0,-1 1 10 16,-2 5-4-16,3 0-9 0,-1 0-19 16,-2 8-3-16,0 5 2 0,0 5 4 15,0 5-2-15,0 10 1 0,-5 9-1 16,0 12-3-16,2 3-3 0,3-3-1 16,0-6 0-16,0-7-3 0,3-1-4 15,0-6-5-15,-1-5 3 0,3-5 2 16,-2-6 2-16,2-1 3 0,-2-1 2 15,4 3-3-15,1-1-4 0,-3-7 2 16,3-2 3-16,-3-7 1 16,0-2 1-16,1-2 0 0,1-7 12 15,-1-2 4-15,1-5-1 0,1 0 1 16,-3-3 3-16,6-2-2 0,-4-2-3 16,6-3-3-16,0 4 1 0,3-4-6 15,-1 0 0-15,3 4-2 0,-2 1-1 16,2 1-1-16,-5 6 5 0,5 1-2 15,-8 4 3-15,1 4 0 0,-1 3-2 16,-5 3 2-16,0 7 1 0,-2 3-2 16,-3 4-2-16,0 5 1 0,0 6-3 15,-3 0-1-15,-2 3 0 0,2 0-2 16,1-2-3-16,-1 1 3 16,3-4-13-16,0 1-20 0,0-3-37 15,0 2-64-15,0-3-79 0,0-9-149 16</inkml:trace>
  <inkml:trace contextRef="#ctx0" brushRef="#br0" timeOffset="134426.56">15250 13605 207 0,'0'0'227'0,"0"0"-121"0,0 0 0 0,3-40 0 0,-1 29-38 16,-2-3-31-16,0-2-20 0,0 4-11 15,0 0-3-15,-2 1 1 0,-1 2 3 16,1 5-1-16,-4 0-3 0,1 4 3 16,-2 1-4-16,-4 7-2 0,1 8 5 15,-3 1-5-15,0 3-3 0,3 7 3 16,-3-2-1-16,5 0-1 0,0 2-8 15,3 0-6-15,5-2 5 0,0-3 10 16,0-1 1-16,3-1 1 0,7-1 0 16,-2-6 15-16,-1-2 30 0,1-2 14 15,5-6 5-15,-5-3-1 0,2 0 1 16,1-3-3-16,-1-7-14 0,-2 0-18 16,-1-3-16-16,1-6-8 0,-3 1-6 15,-2-1-3-15,2 1-10 0,-5-2-20 16,0 4-17-16,0 3-34 0,-2 2-49 15,-4 1-62-15,-1 4-17 0,1 1-110 16</inkml:trace>
  <inkml:trace contextRef="#ctx0" brushRef="#br0" timeOffset="134817.65">15387 13609 392 0,'0'0'83'0,"0"0"-32"0,0 0 10 15,0 0-31-15,10-37-8 0,-7 29 5 16,-3 1-6-16,0 3-1 0,0 0-3 16,0 1 4-16,0 1-8 0,0 2-4 15,0 0-5-15,0 7-4 0,-3 3 2 16,1 3-2-16,-1 2 0 0,1 3 0 15,-1 2 0-15,3-1 2 0,0 0-2 16,0-2 0-16,5 0 3 0,0-4 2 16,3 0 10-16,0-2 25 0,-3-3 33 15,3-2 20-15,0-4-12 16,-1-2-14-16,-1 0-15 0,1-7-9 16,-2-2-8-16,3-2-18 0,-3-2-13 15,1-1-3-15,-1-4-1 0,0-1-10 16,-3-2-27-16,1-1-35 0,0 1-47 15,-3-2-60-15,5 3-6 0,-5 7-94 16</inkml:trace>
  <inkml:trace contextRef="#ctx0" brushRef="#br0" timeOffset="135234.56">15689 13530 592 0,'0'0'112'16,"0"0"-44"-16,0 0 14 0,0 0-42 15,0 0-25-15,0 0-3 0,-5-33-6 16,-2 28-6-16,-1 3-7 16,-3 1 0-16,-4 1-3 0,2 3 3 15,-5 5 1-15,5-1 2 0,-2 0 1 0,2 4 1 16,5-2 1-16,-3 2-1 15,6-1 2-15,0 0 0 0,5 0-3 16,0-1 2-16,0 0 1 0,0-3-3 16,8 3 0-16,-3-1-4 0,5-1 7 15,1-2 8-15,2 1-4 0,0-3-3 16,2 1 6-16,1 1 1 0,-1-2 0 16,3 1 1-16,-2 2 4 0,-1-1 4 15,-4 0 5-15,1 0 12 16,-6 1 15-16,-1 2-6 0,-5-3-2 0,0 3-12 15,-5 2-2-15,-3-3-8 0,-5 0-10 16,-3 0-6-16,-2 0-1 16,-2-2-2-16,-1 0-7 0,0-2-19 15,1-2-32-15,-1-1-57 0,3 0-38 16,-3 0-12-16,6 0-80 0,4-1-36 16</inkml:trace>
  <inkml:trace contextRef="#ctx0" brushRef="#br0" timeOffset="135641.95">15780 13677 456 0,'0'0'109'0,"0"0"-53"0,0 0-5 0,41-20-30 15,-28 12-11-15,0 0 6 0,-3 1-10 16,1-2-6-16,-1 0 4 0,3 0 3 15,-3 0 5-15,-2 2 15 0,-3-1 0 16,0 0 1-16,1-2-10 0,-4 2-3 16,1 3-1-16,-3-4-2 0,-3 2 1 15,-2 3-5-15,0-3-7 0,-3 4-1 16,-5 2 0-16,0 1 0 0,-5 0 0 16,0 2-1-16,-3 6 1 0,1 1 0 15,-1 1 0-15,3 2-1 0,2 1 1 16,1 0-1-16,5 2 1 0,2-1 0 15,3-1 1-15,0 3 3 0,5-4 20 16,0 0 24-16,5 0-1 0,2-2-6 16,1-1 1-16,3-1-8 0,1-4-9 15,4-1-12-15,2-1-10 0,0-2-3 16,3 0-1-16,2-5-25 0,-2 3-43 16,-1-4-67-16,11-1-47 0,-7-1-56 15,-6-1-73-15</inkml:trace>
  <inkml:trace contextRef="#ctx0" brushRef="#br0" timeOffset="136137.71">16005 13341 375 0,'0'0'252'0,"0"0"-171"16,0 0-18-16,0 0-3 0,0 0-40 15,7-29-16-15,-7 27-4 0,3 1 4 16,-3 1-4-16,3 0-3 0,-3 2 3 16,0 4-2-16,2 5 2 0,-2 2 0 15,0 3 2-15,0 5-2 0,0 13 0 16,0 7 0-16,0 10 0 0,-2 2-2 16,2-6-2-16,0-7 0 0,0-13-2 15,0-5 0-15,0-3 1 0,0-3 1 16,0 0-1-16,0 4 2 15,0-1 3-15,0-6 0 0,0-2 0 16,2-4 1-16,3-6 5 16,-2-1 24-16,0-8 8 0,4-1-8 15,-4-4-16-15,7-2-4 0,-2-3-2 16,2-2-1-16,1-1-6 0,2-3-1 16,-1-1-1-16,4 3 1 0,-3 1 0 15,0 4 1-15,0 2 0 0,0 3-1 16,-3 4 1-16,-2 3 1 0,-1 0-2 15,-1 3 1-15,-1 2-1 0,-3 0 0 16,1 7-1-16,0-1-2 0,-3 4 1 16,0 7 1-16,0-1 0 0,-6 2 1 15,4 2 0-15,-1-1 0 0,1-1-1 16,-1 0 0-16,3 0-13 0,-5-1-29 16,5 1-54-16,-3-2-105 0,1-6-116 15</inkml:trace>
  <inkml:trace contextRef="#ctx0" brushRef="#br0" timeOffset="136482.1">16359 13648 342 0,'0'0'87'0,"0"0"-25"0,0 0 16 16,13-33-18-16,-11 23-36 0,3 1-11 15,-5-1-5-15,0 1 0 0,0 4 6 16,-2-2 1-16,-1 4-4 0,-2 2-11 16,-3 1 0-16,1 3-4 0,-1 7 4 15,-3 2 1-15,1 1 1 0,2 5-2 16,-2 2 0-16,2-1 2 0,0 1 5 16,3-1 4-16,3-2 9 0,2 1 3 15,0-3 5-15,0-3 5 0,0 1 2 16,2-7 0-16,3-1 4 0,1-3-1 15,-1-2 2-15,0-5-6 16,3-2-14-16,-1-4-9 0,1 0-10 16,0-6 0-16,-3 3-1 0,0-5-17 15,1 0-59-15,-4 0-66 0,3-3-5 16,0 6-56-16,-2 1-97 0</inkml:trace>
  <inkml:trace contextRef="#ctx0" brushRef="#br0" timeOffset="136872.69">16503 13270 388 0,'0'0'175'0,"0"0"-75"0,0 0 2 0,0 0-16 0,8-34-46 0,-8 29-16 15,0 2 6-15,0 3-13 0,0 0-5 16,0 0-3-16,-2 0-6 0,2 1 3 16,-3 6 9-16,0 1 5 0,3 4 1 15,-2 2-7-15,-1 4-7 0,1 3-2 16,2 4-3-16,-6 5-2 0,4 11 3 15,-3 6-2-15,-3 11 0 0,3-3-1 16,2-3 2-16,-2-12-2 0,2-14 0 16,1-4-1-16,2-5-5 0,0-3-12 15,0 3-37-15,0 3-54 0,0 1-16 16,-3-7-47-16,3-2-78 0</inkml:trace>
  <inkml:trace contextRef="#ctx0" brushRef="#br0" timeOffset="137403.85">16757 13589 349 0,'0'0'163'0,"0"0"-73"0,0 0-17 0,0 0-14 0,0 0-26 15,13-37-11-15,-13 28 3 0,0-1 4 16,0 1-4-16,-3 3 7 0,-2-1 0 15,0-2-13-15,-1 5-10 0,1-3-3 16,-5 0-5-16,2 4 0 0,0 3-2 16,-2 2 1-16,-3 6 0 0,3 3-1 15,-3 5 1-15,0 0-2 0,3 4 1 16,-1 2-1-16,4 0 1 0,4 2-2 16,3-2 0-16,0-1-2 15,3-4 3-15,4 1 2 0,1-5 0 16,2-1 1-16,3-3 1 0,-2-2 7 15,4-5 1-15,1-2 16 0,-1-7 33 16,-2-4 13-16,3-1-11 0,2-2-17 16,-5-5-10-16,0-2-4 0,-3-11-3 15,-2-12-7-15,-3-11-10 0,0-6-10 16,-5 4-5-16,0 11-22 0,0 17-22 16,-3 10-19-16,1 10-4 0,-1 4-47 15,3-2-49-15,-5 6 4 0,0 1-60 16,2 0-15-16</inkml:trace>
  <inkml:trace contextRef="#ctx0" brushRef="#br0" timeOffset="137794.6">17010 13487 107 0,'0'0'402'15,"0"0"-252"-15,0 0-34 0,0 0-3 16,39-8-47-16,-34 2-26 0,-3 3-5 15,1-1-16-15,-3-2-6 0,0 4-3 16,-3-1-3-16,1-1-5 0,-3 4-1 16,-3 0-2-16,0 0 1 0,-2 6-1 15,-1-1 0-15,-2 4 1 16,-2 1-4-16,-1 2 0 0,1 2 1 16,-1 0 3-16,4 1 0 0,-1 2 0 15,2-3 0-15,6 1 1 0,0-2 1 16,2-1 0-16,3-2 5 0,3 0 3 15,2-1 7-15,3-1 16 0,5-2 5 16,2 3-2-16,3-1-5 0,0-1-5 16,1 0-7-16,4 3-6 0,-3-2-1 15,-1 2-2-15,-1 0-3 0,-3 1 0 16,-4-1 8-16,-4 1 2 0,-4-2 4 16,-1 1-4-16,-2-2-6 15,-5 1-5-15,-5-1-4 0,2 2-2 16,-5-3 0-16,0-2-17 0,3 1-39 15,-8-2-88-15,2-2-99 0,3-1-132 16</inkml:trace>
</inkml:ink>
</file>

<file path=ppt/ink/ink1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4-23T14:04:07.047"/>
    </inkml:context>
    <inkml:brush xml:id="br0">
      <inkml:brushProperty name="width" value="0.05292" units="cm"/>
      <inkml:brushProperty name="height" value="0.05292" units="cm"/>
      <inkml:brushProperty name="color" value="#0070C0"/>
    </inkml:brush>
  </inkml:definitions>
  <inkml:trace contextRef="#ctx0" brushRef="#br0">13374 11304 74 0,'0'0'181'0,"0"0"-117"16,0 0 1-16,0 0 5 0,0 0-5 15,0 0-4-15,0 0-12 0,0 0 0 16,0 0-4-16,0 0-3 0,0 0 1 16,0 0-3-16,0 0 5 0,0 0-1 15,0 0-8-15,0 0 1 0,0 0-2 16,0 0-4-16,0 0-4 0,0 0-2 15,0 0-4-15,-2 0-9 0,-1 0-6 16,-2 0 4-16,0 1-1 0,-6 3-2 16,1 2 2-1,-5 2 2-15,-1 3-2 0,-2 5 1 0,0 4 0 0,-3 6 0 16,-5 11-2-16,-5 13 1 0,3 12-3 16,0 5 4-16,7-5 0 0,5-2-1 15,6-9 8-15,5 1 3 16,0-7 6-16,2-1 0 0,3-4-6 15,0-4-7-15,8 0 1 0,-3-8-7 16,3-5-4-16,0-7-2 0,2 0-1 16,0 0-5-16,3 1-11 0,5 2-21 15,0-5-25-15,0-3-42 0,3-5-36 16,10-6-68-16,-8-6-48 0,-2-5-162 16</inkml:trace>
  <inkml:trace contextRef="#ctx0" brushRef="#br0" timeOffset="747.3">13555 11671 445 0,'0'0'70'0,"0"0"1"0,0 0 7 0,-2-40-10 0,2 27-22 16,0-2-15-16,2 2 4 0,6-1 5 15,-3-3 0-15,8 2-3 0,0-1 0 16,0 1-2-16,2-1-7 0,6 4-5 16,0-2-10-16,-1 3-4 0,1 1-1 15,2 3-3-15,-2-1-4 0,2 6 0 16,-2 0 0-16,0 2 2 0,-1 4-1 15,1 4-2-15,-6 5 1 0,1 6 0 16,-3 2 1-16,-5 1-1 0,-1 5 3 16,-7 2 2-16,0 0 3 0,-7 0 3 15,-4 3 0-15,-4-1-5 0,-1-2-3 16,-4-2-1-16,-1 1-3 0,0-4-2 16,1-1-3-16,1-2-3 0,1-4 3 15,3 0 3-15,-1-3 2 0,3-4 0 16,6-2 0-16,-4-3 0 15,9-1 5-15,-3-4-4 0,5 0 7 0,0-3-6 16,5-4 1-16,0-2 1 0,8-3-3 16,2-1-1-16,3-1 0 15,3-3 0-15,2 0 0 0,3 0 2 16,0 0-2-16,0 2 0 0,5 0 0 16,-3-1 0-16,-2 4 2 0,0 1-2 15,-3-2 0-15,3 2-1 0,-5 0 1 16,-3 0 1-16,-3 0-1 0,-2 2 1 15,-2 0-1-15,-6 0 3 0,0 1-3 16,-5 0-1-16,0 3-1 0,-5 1-5 16,0 2-20-16,-6 2-4 0,-2 2 12 15,0 4 12-15,-7 7 7 0,-1 0 5 16,3 4 4-16,-3 3 7 0,1 1-3 16,4 3 0-16,1 0-2 0,4-1 4 15,4 1 3-15,1-3 3 16,6 0 12-16,3-2 8 0,2-1 5 15,3-3-2-15,2-1-1 0,1-3-7 16,1-1-6-16,4-4-15 0,2-1-3 16,3-1-8-16,2-4-4 0,0 0-3 15,1-2-21-15,-1-4-33 0,3 1-31 16,-3 0-53-16,8-3-70 16,-5 2-59-16,-6-2-190 0</inkml:trace>
  <inkml:trace contextRef="#ctx0" brushRef="#br0" timeOffset="1200.45">14253 11879 482 0,'0'0'99'0,"2"-10"-18"0,4 5 5 0,1-4-25 0,-2 2-18 0,6 1-6 16,-3 1-4-16,2 0-1 0,0 3-4 15,1 0-5-15,-1 2-4 0,0 0-1 16,-2 1-1-16,0 2-2 0,-1 3-2 16,-1 1-3-16,-1 3-6 0,-3 1 2 15,-2 3-4-15,0 0 2 0,-2 3-3 16,-3-2 0-16,-6 4 3 0,1-2-3 15,0 1 2-15,-1 1-1 0,-2-3-4 16,0 0 4-16,1-4-1 0,1 3 1 16,1-4 1-16,2 0 5 0,3-2 0 15,2-2 7-15,1 2 8 0,2-4 2 16,2 1-2-16,4-2-3 0,1 0-1 16,6-2 1-16,0 0 2 15,5 0-2-15,3-2 2 0,0 0-10 16,4-1-5-16,-1-2-5 0,-1 1-2 15,3-2-2-15,0 0-12 0,2 0-24 16,0 0-31-16,-2 0-64 0,16-5-57 16,-9 3-61-16,-4-3-190 0</inkml:trace>
  <inkml:trace contextRef="#ctx0" brushRef="#br0" timeOffset="1497.43">14819 11697 628 0,'0'0'118'0,"0"0"-31"0,0 0 9 0,0 0-12 0,0 0-40 16,38-10-16-16,-25 8-1 0,0-2-13 16,3 3-8-16,-1-2-6 15,1 2 0-15,-1 1-3 0,3 0-8 16,0 0-19-16,-2 0-34 0,7 4-59 16,-5-2-71-16,-2 1-171 0</inkml:trace>
  <inkml:trace contextRef="#ctx0" brushRef="#br0" timeOffset="1700.93">14826 11879 693 0,'0'0'120'0,"0"0"-46"0,0 0 20 15,0 0-1-15,34 2-23 0,-13-2-8 16,2-3-8-16,0-1-18 0,3-1-25 15,0 0-7-15,0 0-4 0,2 0-13 16,1 2-31-16,-1 0-58 0,16-1-117 16,-11 0-78-16,1 1-207 0</inkml:trace>
  <inkml:trace contextRef="#ctx0" brushRef="#br0" timeOffset="2091.55">15682 11513 486 0,'0'0'111'0,"0"0"-31"15,0 0 11-15,0 0 16 0,23-34-41 16,-20 31-10-16,2 3 0 16,-5 0-23-16,0 9-9 0,2 2 22 15,-2 5 16-15,0 6 2 0,-2 10-5 16,-6 9-4-16,3 10-12 0,-3-1-7 15,0-2-9-15,3-8-13 0,3-12-9 16,-1-4-5-16,0-6-2 0,3 0-24 16,0 0-21-16,-2 4-24 0,2 2-37 15,0 7-57-15,2-7-95 0,1-3-102 16</inkml:trace>
  <inkml:trace contextRef="#ctx0" brushRef="#br0" timeOffset="2341.66">16043 12034 620 0,'0'0'218'0,"0"0"-109"0,0 0 13 15,44 18-9-15,-31-8-79 0,-5 1-26 16,0 1-6-16,-3 4-2 0,-5 0-2 15,-3 5-4-15,-2 1 5 0,-3 3 1 16,-4 0 4-16,-1-2 2 0,0 3-6 16,0-2-9-16,-3 0-52 0,1 0-94 15,-3 2-78-15,5-3-102 0</inkml:trace>
  <inkml:trace contextRef="#ctx0" brushRef="#br0" timeOffset="3358.62">17064 11734 566 0,'0'0'103'0,"0"0"-58"0,0 0 26 16,13-30 13-16,-5 19-32 0,0-3-7 16,4-1 9-16,4-2-9 0,-1 0-11 15,4 1-4-15,1 3-3 0,1 2 0 16,0 0-3-16,-1 2 2 0,1 3-8 15,0 0-4-15,2 5-7 0,-5 1-2 16,3 2 1-16,-6 8-1 0,1 2-2 16,-4 5-1-16,-1 4-1 0,-6 6-1 15,-5 7 0-15,-3 9 4 0,-10 8-3 16,-5-2 3-16,-7-3-2 0,4-13-2 16,5-9-2-16,3-7 0 0,-2-1-4 15,-1 3-3-15,-4-1 1 0,2 1 3 16,2-3 1-16,1-4 1 0,2-3 1 15,5-3 2-15,3-4 0 0,2-2 2 16,3-5 2-16,5-5-2 0,6-4 1 16,2-4-3-16,5-3 2 0,2-2 0 15,6 0 0-15,0-2-1 0,3-1 0 16,2 2 3-16,-3 1 0 0,6-1 0 16,-3 3-1-16,0 0 0 0,-6 5 2 15,4-2 0-15,-6 5 4 0,-2 0-2 16,-3 2 4-16,-5 0 3 0,0 1-6 15,-3 0 1-15,-2 4-1 0,-3 1-3 16,-2 0-1-16,-3 3 2 16,0 1-6-16,0 1-9 0,-8 4 4 15,-3 5 5-15,-1 4 3 0,-7 6 2 16,-1 3 1-16,-3 4-2 0,2 1 0 16,-2 2 3-16,5 3-6 0,2-3 2 15,3 0 3-15,5-2 3 0,3 1 5 16,3-3 14-16,2 1 2 0,2-4 1 15,6-2-8-15,5-2-2 0,0-1-1 16,0-4-7-16,2-3-8 0,6-1 0 16,0-4-5-16,2-3-7 0,0 0-15 15,3-2-19-15,2 0-32 0,1 0-27 16,4-1-47-16,9-5-136 0,-9 3-85 16</inkml:trace>
  <inkml:trace contextRef="#ctx0" brushRef="#br0" timeOffset="3937.65">17873 12102 382 0,'0'0'157'0,"0"0"-50"0,10-7-8 0,-2 2-8 16,0 0-29-16,5 1-7 0,0-1 2 16,2 2-2-16,-2 0-4 0,0 2-16 15,2 0-16-15,-4 1-6 0,-1 0-5 16,-5 2-4-16,0 4-4 0,-2 1-1 15,-3 5-3-15,0-1 2 0,-8 5-2 16,0-1-2-16,-4 4-3 0,-4-1-7 16,1-1 3-16,-1 2 10 0,3-3 2 15,-2-1-2-15,7-3 0 0,-2-1 2 16,7-2-1-16,-2 0 2 0,5-4 0 16,0-1 2-16,0-1 1 0,0-3 12 15,5 0 6-15,3 0 4 0,2 0 0 16,3 0-2-16,0-4-4 0,5 1 2 15,-3 1-2-15,4 1-1 0,1 1-1 16,-4 1 3-16,2 3 2 0,-3 1 0 16,1 4-7-16,-3 0-2 0,-3 1 10 15,-2 3-4-15,-6 0-3 0,-2 3 6 16,-2-1 1-16,-9 2-6 0,-1-3-8 16,-7 0-6-16,4-1-3 0,-3 0-5 15,-3-2-10-15,1 0-18 0,-1-4-7 16,0 0-23-16,3 0-34 15,0-3-33-15,3-3-65 0,2-5-41 16,2-4-103-16</inkml:trace>
  <inkml:trace contextRef="#ctx0" brushRef="#br0" timeOffset="4281.43">18604 11692 594 0,'0'0'123'0,"0"0"-14"0,0 0 22 0,47-12-27 16,-29 8-26-16,2 0-17 0,-2-1-26 15,3 2-22-15,-3-1-1 16,3-1-6-16,-3 2 1 0,5 1-7 16,-2 1 0-16,2 1-1 0,0 0 0 15,3 1-10-15,0 2-19 0,0 2-47 16,5 3-95-16,-5 0-59 0,-3 0-129 0</inkml:trace>
  <inkml:trace contextRef="#ctx0" brushRef="#br0" timeOffset="4486.22">18718 11923 840 0,'0'0'144'0,"0"0"-83"15,0 0 25-15,0 0-14 0,33 6-35 16,-4-6-14-16,10-5-3 0,10-4-13 16,5-1-7-16,-2 0-15 0,-6 1-62 15,1 3-126-15,-11 0-80 0,-8 2-181 16</inkml:trace>
  <inkml:trace contextRef="#ctx0" brushRef="#br0" timeOffset="4990.1">19806 11679 487 0,'0'0'95'0,"0"0"-20"0,0 0 5 15,0 0-24-15,33-34-27 0,-30 26 2 16,2 1-3-16,0 0-6 0,-5 1 7 16,0 1 13-16,0-1 11 0,-5 1-4 15,-3 2-22-15,0 2-12 0,-4 1-4 16,-4 0-8-16,-2 5 4 0,-3 5-4 16,-5 1-3-16,6 5 0 0,-6 3-5 15,3 3 1-15,2 1-4 0,3 2 1 16,2 1 3-16,6 0 4 0,2 0 9 15,6-1 12-15,2 1 4 0,2-3 11 16,6-2-4-16,2-2-5 0,6-2-1 16,2-1-3-16,0-4-2 0,5-4 8 15,1-3-1-15,4-5 0 0,-2-4 6 16,2-4 3-16,-2-5 3 0,0-3 0 16,-3-8-6-16,0-11-16 0,-2-12-10 15,-5-5-8-15,-3 3-5 0,-11 14-3 16,-2 14 0-16,-2 7 0 0,-6-3-5 15,0 0-3-15,-2-1-7 16,-6 5-8-16,1 3-2 0,-3 1-12 16,2 4-1-16,-2 5-28 0,5 0-26 15,0 5-48-15,3 4-36 0,0 4 0 16,2-1-106-16,5 0-20 16</inkml:trace>
  <inkml:trace contextRef="#ctx0" brushRef="#br0" timeOffset="5389.34">20072 11281 677 0,'0'0'156'0,"0"0"-29"0,36-7 17 0,-18 7-51 0,3 4-46 16,5 3-6-16,-3 3-7 0,3 7-16 16,-1 4-7-16,-1 6 4 0,2 10-11 15,2 14-4-15,-2 12 0 0,-11 6 0 16,-2 0-2-16,-10-5 1 0,-6-8-3 15,-10-2 4-15,-2-3 3 0,-3-1 7 16,-3-6 2-16,0-2 2 0,6-1-2 16,-6-5 1-16,3 1 0 0,-5-2-1 15,2-1-8-15,-2-6-4 16,5-6-1-16,0-4-16 0,2-4-19 16,-2 2-26-16,-3 0-47 0,-12-2-106 15,10-7-119-15,2-3-227 0</inkml:trace>
  <inkml:trace contextRef="#ctx0" brushRef="#br0" timeOffset="9168.66">6933 13173 270 0,'0'0'75'0,"0"0"-4"15,0 0 12-15,0 0-16 0,0 0-12 16,7-8 4-16,-7 7 5 0,0 1 2 16,0 0-3-16,0 0-11 0,0 2-13 15,-2 6 14-15,2 3 8 0,-5 4-7 16,-1 4-5-16,1 4-11 0,-2 5-7 15,-4 11-4-15,-2 7-5 0,0 8-1 16,0 4-6-16,6-4 0 0,-1-10-3 16,3-5 0-16,2-6-4 15,3-10-6-15,0-4-2 0,0 0-1 16,0-1-6-16,0 5-3 0,0-2 0 16,3-1-7-16,-1-5-4 0,4-4-12 15,4-3-24-15,-2-7-28 0,-1-1-27 16,1-7-26-16,5-15-23 0,-3 2-42 15,-2-3-70-15</inkml:trace>
  <inkml:trace contextRef="#ctx0" brushRef="#br0" timeOffset="9402.94">6886 13176 542 0,'0'0'129'0,"0"0"-15"16,0 0 42-16,0 0-18 0,-36-40-45 15,36 32-23-15,0-2-17 0,3 2-8 16,4-2-10-16,4 1-5 0,4 0 5 16,3-2-1-16,3 1-13 0,0 1-12 15,2 1-6-15,0 1-3 0,-2 0-3 16,2 5-8-16,-2 0-15 0,-3 2-23 16,2 2-28-16,-4 4-46 0,2 2-66 15,3 8-44-15,-8-3-21 0,-1 0-158 16</inkml:trace>
  <inkml:trace contextRef="#ctx0" brushRef="#br0" timeOffset="9590.43">6953 13404 748 0,'0'0'141'0,"0"0"-33"0,0 0 38 15,0 0-53-15,0 0-35 0,39 5-15 16,-18-10-1-16,7-5-16 0,-2 0-17 15,2 1-9-15,1-1-1 0,-3 4-11 16,-1 2-11-16,-1 1-22 0,-4 3-22 16,1 3-45-16,-3 4-73 0,0 5-29 15,-2-1-100-15</inkml:trace>
  <inkml:trace contextRef="#ctx0" brushRef="#br0" timeOffset="9793.37">6886 13707 826 0,'0'0'140'0,"0"0"-32"0,0 0 31 15,0 0-58-15,0 0-27 0,0 0-6 16,0 0 5-16,39 16-2 0,-16-20-21 16,3-3-17-16,2 0-13 0,-2 0-1 15,5-2-18-15,0 0-33 16,8 0-41-16,7 0-47 0,6 0-102 15,-8 2-43-15,-8 0-181 0</inkml:trace>
  <inkml:trace contextRef="#ctx0" brushRef="#br0" timeOffset="10232.81">7824 13397 600 0,'0'0'20'15,"0"0"-4"-15,0 0 6 0,0 0-22 16,-36-26-17-16,23 23-13 0,-3 3 16 16,1 2-4-16,-1 3 5 0,-4 4 2 15,2 1 5-15,2 3 6 16,-4 0 5-16,4 6-4 0,1-3 5 0,2-1-1 15,2 2 5-15,3-3 3 0,3-1-6 16,5-2-1-16,0 0 3 0,8-1 3 16,2-1 10-16,6 0 0 0,-1 1 3 15,6-2-2-15,2-2 1 16,1 2 14-16,1 0 16 0,4 2 13 16,-3-2 1-16,0 2 0 0,-1 1-6 15,-1-1-16-15,-4 1-4 0,-2-1 0 16,-2 2-6-16,-6-3-2 0,-5 3 4 15,-5-3-12-15,-2-1-18 0,-11 0 1 16,-3 3-5-16,-7-3-1 0,-13-2-3 16,-11 1-10-16,-7-1-17 0,-5-3-25 15,2-2-26-15,10-1-73 0,6 0-62 16,13-1-29-16,7 0-191 0</inkml:trace>
  <inkml:trace contextRef="#ctx0" brushRef="#br0" timeOffset="10717.64">8157 13145 277 0,'0'0'437'0,"0"0"-342"0,0 0 28 0,21-41-33 16,-18 31-30-16,4 3-24 0,-1 1 2 15,-4 2 6-15,1 1-11 0,-3 3-12 16,2 0-12-16,-2 8-5 0,0 2 11 15,0 6 12-15,0 4-6 0,-5 4-2 16,0 2-2-16,-3 10-4 0,-2 10-5 16,-3 6 0-16,-3 6-1 0,4-4 1 15,4-8 3-15,0-7 6 0,0-4 10 16,3-5 8-16,3-8 1 0,-1-4-6 16,3-4-4-16,0 3-8 0,0 0-5 15,0 1-3-15,5-5-3 0,3 1-3 16,0-5 0-16,2-3-2 0,3-3-2 15,2-3-4-15,1 0-6 0,2-2-11 16,3-3-14-16,-1-4-19 0,1-2-24 16,0-1-12-16,-1-3-36 0,4-5-80 15,-9 5-56-15,1-3-150 0</inkml:trace>
  <inkml:trace contextRef="#ctx0" brushRef="#br0" timeOffset="10920.72">8064 13487 722 0,'0'0'99'0,"0"0"4"15,0 0 32 1,0 0-26-16,52-18-27 0,-29 10-15 0,6 2-5 16,-1-3-15-16,1 2-20 0,-1-2-18 15,-2 4-9-15,0-2-1 0,-3 4-14 16,3-3-22-16,-3 4-38 0,3 0-55 15,7 2-104-15,-7 0-43 0,-2 0-232 16</inkml:trace>
  <inkml:trace contextRef="#ctx0" brushRef="#br0" timeOffset="11186.34">8643 13440 459 0,'0'0'75'0,"0"0"-16"16,0 0 11-16,0 0-3 0,0 0-11 15,0 0-21-15,0 0 7 0,0 0 13 16,-2 20 17-16,-4-1 21 0,1 2-18 16,-3 3-13-16,1 5-12 0,-1 0-18 15,3 0-9-15,-3-1-13 0,3 2-10 16,2-6-8-16,-2 2-21 0,5-2-22 15,-2-3-35-15,2 0-73 0,0-3-31 16,2-5-82-16,1-6-192 0</inkml:trace>
  <inkml:trace contextRef="#ctx0" brushRef="#br0" timeOffset="11358.22">8684 13310 740 0,'0'0'197'15,"0"0"-151"-15,3-37 40 0,-3 24-40 16,0 2-25-16,0 1-15 0,0 0-6 16,-3 2-3-16,3 3-26 0,0 1-25 15,0 0-15-15,0 3-30 0,3 1-34 16,2 2-41-16,0 3-175 0</inkml:trace>
  <inkml:trace contextRef="#ctx0" brushRef="#br0" timeOffset="12326.98">8894 13512 358 0,'0'0'158'0,"0"0"-60"15,0 0 10-15,0 0-12 0,0 0-23 16,10-19-15-16,-2 13-9 16,2-1 0-16,3-1-13 0,3 2-4 15,-3-1-5-15,5 3-9 0,-3-2-4 16,-2 3-3-16,3-3-6 0,-4 5-4 16,1 1-1-16,-5 0 0 0,5 6-3 15,-5-2-4-15,-3 6-1 0,3 1-9 16,-6 0 6-16,1 6 4 0,-3-1 5 15,0 5 2-15,0 4 0 0,-5-2 3 16,2 1 1-16,-5-2 1 0,3-1 0 16,-3-1-1-16,3-2 1 0,0-5 0 15,3-1-1-15,2-3 2 16,-3-2 2-16,3-4 4 0,0-3 8 16,0 0 20-16,3-7-1 0,2 0-17 15,2-6-9-15,1-1 0 0,5 0-6 16,-3-5 0-16,3 0-5 0,6 2-1 15,-4-1 0-15,1 1 0 0,2 2-1 16,0-2 0-16,0 5 0 0,0 0 0 16,-3 2 0-16,3 0 0 0,1 1-1 15,-4 1-1-15,1 4-4 0,-4 1 0 16,-1-1-4-16,-1 4-2 0,-2 1 5 16,-3 6-1-16,0 4-2 0,-5 5 6 15,0-1 3-15,0 6 1 0,0-1 4 16,0 2-2-16,0-1 6 0,-2 0-4 15,-1-2 4-15,3-2-3 0,0-2 0 16,0-2 0-16,0-3 2 0,0 0 2 16,0-2 3-16,3-6 0 0,-1-1 7 15,1-1 1-15,2-1 13 0,3-6-7 16,-3 0-8-16,3-4-2 0,2-1-9 16,0 0 0-16,3 0-6 0,0 0 0 15,3-2 0-15,-1-1 1 0,1 1-2 16,-1-1 0-16,1 0 0 0,2 3-1 15,-5 0 0-15,0 1-4 0,0 1 3 16,-3 1-4-16,3-1-3 16,-3 3 4-16,0 4-2 0,-2 0 2 15,-3 2-2-15,1 1 0 0,-4 0 2 16,1 1-4-16,-3 2 7 0,0 4 1 16,0-1 1-16,0 5 0 0,0 2-2 15,-3 0 0-15,3 0-5 0,-2 3-4 16,-1-1-4-16,3 1-7 0,0 0-10 15,0 1-19-15,0-2-23 0,0 3-48 16,0 5-64-16,0-4-40 0,0-5-214 16</inkml:trace>
  <inkml:trace contextRef="#ctx0" brushRef="#br0" timeOffset="12952.33">10020 13608 331 0,'0'0'176'0,"6"-11"-100"0,-1 7 14 0,2-3-25 16,-4-1-16-16,2 2-11 0,-5-2-4 15,5-1-1-15,-5 5 0 0,3-2 2 16,-3 2 14-16,0-3 4 0,0 2-1 16,0-2-14-16,0 0-12 0,0 3-12 15,0-3-3-15,-3 3-5 0,1-2-6 16,-1 3-1-16,-5-1-4 0,3 0 1 16,-2 4-1-16,-1 0-3 0,-3 8-1 15,1 2 2-15,-5 2 3 0,-1 5 0 16,1 0 4-16,-1 3 0 0,1 1 1 15,-1 0-1-15,6 0 1 0,-3-1-1 16,2 0 1-16,4 0-1 0,2-3 0 16,-1-1 2-16,4 1-2 0,2-4 3 15,0-1-1-15,0-1-1 0,5-2 1 16,0-6 1-16,5 1 3 0,1-4 1 16,2-5-5-16,2-1 3 0,1-3-1 15,2-3-3-15,-3-2 3 0,3 0-4 16,-2-5 0-16,-1 4-1 0,-2-3-5 15,-2 5 4-15,-4-1 1 0,1 2 1 16,-3 3 0-16,-2 3 0 0,0 0 2 16,-1 3 1-16,-2 3 1 0,0 0-4 15,0 0-4-15,0 2 4 16,-5 6 1-16,5 0 6 0,-3 1 8 16,1 3 7-16,-1-1 10 0,3-1 10 15,0 3 8-15,3-4-7 0,2 1-12 16,3-1-12-16,2-2-4 0,3 0-4 15,2-6-7-15,4 0-4 0,-1-1-2 16,2-2-29-16,4-7-31 0,-4-1-38 16,1 1-21-16,7-9-89 0,-4 1-68 15,-6-2-219-15</inkml:trace>
  <inkml:trace contextRef="#ctx0" brushRef="#br0" timeOffset="13280.67">10452 13116 369 0,'0'0'355'0,"0"0"-278"0,0 0 32 0,8 0-37 0,-8 7-26 0,-3 3-16 16,-2 4-3-16,-3 5 2 0,-2 4-6 15,-1 5 1-15,-1 6 5 0,-1 9 3 16,0-3 4-16,0-3 3 0,2-1-2 15,1-2-1-15,2 8-1 0,1-2-6 16,1-9-5-16,6-11-1 16,0-7-3-16,0 3-4 0,3-1-5 15,2 2-7-15,6-5 2 0,-1-3-6 16,5-4-6-16,1-1-14 0,-1-3-21 16,6-1-21-16,-3-2-26 0,0-3-40 15,8-7-86-15,-5 1-56 0,-6-3-187 0</inkml:trace>
  <inkml:trace contextRef="#ctx0" brushRef="#br0" timeOffset="13452.5">10387 13530 773 0,'0'0'120'0,"0"0"-7"15,0 0 7-15,39-11-72 0,-23 4-25 16,2-3-16-16,-3 1-7 0,6-1-5 15,-3 0-19-15,0-1-13 0,3 1-27 16,-3 3-30-16,13-6-26 0,-5 6-90 16,-3-2-223-16</inkml:trace>
  <inkml:trace contextRef="#ctx0" brushRef="#br0" timeOffset="13827.5">10770 13439 374 0,'0'0'178'16,"0"0"-68"-16,0 0 6 0,0 0-43 16,0 0-28-16,0 0-12 0,28 38-4 15,-18-34 3-15,-2 2 3 0,5-2 4 16,0-1 3-16,3 1 1 0,-1-4-4 16,1 0 1-16,-1-5-6 0,1 0-7 15,-4-3-15-15,1-2-8 0,-5 0 1 16,2-2-5-16,-7-1-5 0,0-2-5 15,-3 1-8-15,-3 2-9 0,-5 2-7 16,-2 1-13-16,-6 1 3 0,1 6 6 16,-6 2 13-16,1 0 19 15,-1 9 3-15,-2 2 3 0,-1 2 3 16,4 7 9-16,2 1 16 0,2 2 14 16,1 3 9-16,4-2-2 0,4-1 1 15,4 3-4-15,3-5-12 0,0-5-15 16,3 2-2-16,4-6-10 0,1-1-4 15,2-1-3-15,1-3-5 0,4-4-12 16,1-2-46-16,2-1-68 0,15-1-148 16,-4-3-148-16</inkml:trace>
  <inkml:trace contextRef="#ctx0" brushRef="#br0" timeOffset="14311.88">11361 13515 533 0,'0'0'98'0,"0"0"-27"0,0 0-17 0,0 0-24 0,0 0-16 16,6-35-5-16,-14 28-6 0,3 3-1 15,-3 1 0-15,-2 3 2 0,-1 0 3 16,-4 1 3-16,-1 5 4 0,-2 5-3 16,0 4-2-16,-3 0 0 0,1 5-6 15,-4 1 2-15,6 6-3 0,0-3-1 16,3-1 1-16,4-1 7 0,4-1 28 16,4-2 32-16,3 0 19 0,0-6-9 15,5 0-21-15,3-4-17 0,5-2-6 16,2-7 3-16,4 0-4 0,4-7-8 15,-3-4-7-15,6-1-5 0,0-5 4 16,-3-2 3-16,1-6 8 0,-1-9 4 16,3-15-4-16,-3-15-3 15,3-4-6-15,-11-1-10 0,1 13-6 16,-6 10-2-16,-5 9-2 0,3 6 0 16,-5 10 1-16,-3 5 0 0,2 1-2 15,1 1 1-15,-3-2-2 0,0 1-5 16,2 3-4-16,-2 3-12 0,3 0-17 15,-3 1-25-15,3 1-27 0,7 0-87 16,-2 0-231-16,-1 3-246 0</inkml:trace>
  <inkml:trace contextRef="#ctx0" brushRef="#br0" timeOffset="14924.81">12475 13564 702 0,'0'0'71'0,"0"0"16"0,36-22 11 0,-18 13-35 0,-2-1-20 16,-1 5-6-16,3-1-3 0,1 3-12 16,-1 1 2-16,0 2-5 0,-3 2-7 15,1 4-7-15,-3 7-3 0,0 3 5 16,-6 5-2-16,1 5 1 0,-5-1-1 16,-1 0-3-16,-2 1-1 0,0-3-1 15,-2-3-1-15,-6-1-3 0,-2-4 2 16,2 0-4-16,-3-2 2 0,1-7 2 15,2-1 2-15,-2-5 0 0,0-5 3 16,2-2 0-16,0-9 0 0,0 2 4 16,3-7 16-16,3-1 18 15,2-5 6-15,0 0-8 0,7 0-8 0,4 1-4 16,2 0 1-16,5 4 0 0,0 1-9 16,3 3-15-16,2 4-4 0,3 1-5 15,-1 2-13-15,4 1-19 0,2 2-19 16,5 0-25-16,8 6-32 0,5 1-52 15,3 1-52-15,-16 2-46 0,-8-1-206 16</inkml:trace>
  <inkml:trace contextRef="#ctx0" brushRef="#br0" timeOffset="15341.24">13191 13575 142 0,'0'0'228'0,"0"0"-100"15,0 0-33-15,0 0-24 0,0 0-16 16,0 0 1-16,44 16-4 0,-31-15-8 16,2-1-2-16,-2 0 1 0,5 0 20 15,-2-3 4-15,2 0-11 0,0-1-22 16,0-3-10 0,0 0-8-16,-5 1-3 0,2-2-5 15,-2 0-3-15,-5-2-2 0,-3 2 0 16,-2-1-3-16,-3-2-2 0,0 1-5 15,-8 0 1-15,0 2 1 0,-5 0-5 16,-2 5 3-16,-6 1-4 0,1 2 3 16,-4 1 4-16,1 4-1 0,-3 5-2 15,0 6-1-15,3 0-4 0,0 3 2 16,5 4 3-16,-3 2 5 0,8-1 2 16,0-1 0-16,6 1 3 0,1 0 6 15,6-4 6-15,3-1 8 0,5-3 2 16,2 1-1-16,3-3-3 0,0-4-5 15,5-5-2-15,5 0-9 0,3-3-5 16,-3-2-1-16,8 0-20 0,6-4-33 16,4-4-41-16,5-4-84 0,-9 0-108 15,-6-2-226-15</inkml:trace>
  <inkml:trace contextRef="#ctx0" brushRef="#br0" timeOffset="15748.8">13757 13146 589 0,'0'0'104'0,"0"0"-17"0,0 0 4 0,0 0-41 0,23-1-20 16,-20 10-6-16,-1 3 6 0,-2 6-6 16,0 3 2-16,0 10-6 0,-2 10-6 15,-6 8 1-15,-3 5-3 0,1-4-1 16,0-3-1-16,-3-10 1 16,0 0 1-16,3-6-4 0,-1-9 0 15,4-6 0-15,-1 1 2 0,0-1 3 16,3 2 6-16,-3 1 1 0,3-4 3 15,5-2 2-15,0-6-3 0,0 0 2 16,8-3-1-16,-1 0-6 0,4-4-2 16,2-1-8-16,2-6-6 0,1 3-1 15,2-4-3-15,0-1-14 0,3-3-15 16,-1-1-29-16,1-2-48 16,2-7-101-16,-7 1-54 0,-3 4-208 0</inkml:trace>
  <inkml:trace contextRef="#ctx0" brushRef="#br0" timeOffset="15920.7">13674 13447 824 0,'0'0'161'0,"0"0"-34"0,0 0-11 16,0 0-58-16,44-10-24 0,-26 8-16 15,0-2-9-15,3 3-9 0,2-1 0 16,-2 2-10-16,5 0-14 0,-3 0-26 15,3 0-42-15,12 1-96 0,-7 0-91 16,0 1-193-16</inkml:trace>
  <inkml:trace contextRef="#ctx0" brushRef="#br0" timeOffset="16260.12">14206 13484 581 0,'0'0'99'0,"0"0"-15"0,0 0-9 16,0 0-36-16,0 0-11 16,0 0-3-16,0 0-13 0,0 0-8 15,0-5-3-15,-5 15 4 0,3 2 13 16,-4 6 13-16,1 2 4 0,3 2 2 16,-4 1 9-16,4 0 1 0,2 0 2 15,2-2-6-15,4-1-8 0,-1 0 3 16,5-4-2-16,3-3-3 0,0-1-1 15,5-5 7-15,0-3-1 16,0-4 0-16,3 0-13 0,0-9-12 16,-3-2-5-16,0-2-2 0,0-6-3 15,-3-2-3-15,1-5 0 0,-3-9-12 16,0-7-19-16,-6 7-19 0,-1 3-16 16,-1 10-4-16,-5 6-25 0,0 3-71 15,0-8-96-15,0 8-130 0</inkml:trace>
  <inkml:trace contextRef="#ctx0" brushRef="#br0" timeOffset="16791.84">14578 13534 414 0,'0'0'112'0,"0"0"-31"0,0 0 16 15,0 0-23-15,24-36-28 0,-19 27-9 16,0 0-4-16,-2 2 0 0,2 3-1 16,0-3 4-16,0 4 6 0,0 0-4 15,0-1 1-15,3 3-6 0,-3 0-11 16,3 1-8-16,0 0-6 0,0 1-4 15,-1 3 0-15,1 0 4 0,2 4-4 16,-4-2-1-16,1 8 1 0,1-1 0 16,0 6-1-16,-6 2 0 0,4 2-1 15,-1 3-2-15,-3 1 0 0,1 1 0 16,-1-1 0-16,-2-1 1 0,0-3-1 16,0-2 0-16,-2-2 0 15,-3-5-1-15,-3-1-1 0,0-3 2 0,0-1 0 16,1-8 0-16,-1-1 2 0,0-3 1 15,3-7 2-15,0-3-2 16,2-2 3-16,1-2 8 0,2-2-4 16,2-4-1-16,6-3-6 0,-3 2 1 15,6-1 0-15,1 1 5 0,1 3 8 16,3 1 0-16,2 4 2 0,3-1-7 16,2 4-1-16,0 2-8 0,0 1-2 15,3 1-1-15,-5 1-6 0,2 4-24 16,0 1-29-16,-2 0-73 0,8 3-151 15,-6 0-66-15</inkml:trace>
  <inkml:trace contextRef="#ctx0" brushRef="#br0" timeOffset="17463.71">15170 13541 496 0,'0'0'117'0,"0"0"-43"0,0 0 2 0,34-18-23 16,-24 16-30-16,-2-1-5 0,0-1 0 15,2 3 3-15,-2 1-1 0,-1 0 1 16,-1 0-2-16,1 1-1 0,-2 6-2 16,1 0-3-16,-1 5-4 0,-3 1-4 15,1 2 0-15,-3 5 0 0,0 1-2 16,0 2 4-16,-3 1-3 0,1-1 0 16,-3 0-1-16,2-2 1 0,-2 0-2 15,2-1 2-15,-2-3 2 0,3-3-5 16,-1-3 1-16,3-2 1 0,0-5 2 15,0-1 9-15,0-3 16 0,5-3 18 16,0-2-7-16,3-5-8 0,0-1 3 16,2-4 2-16,0-2-5 0,3-2-8 15,-2-3-13-15,2 1 1 0,0-1-7 16,-1 2 1-16,1 0-1 0,3 0 4 16,-3 0-3-16,5 5 3 0,-3-3-3 15,1 0-1-15,-1 5 1 0,1-1-4 16,-1 0-2-16,1 3 7 0,-3 4-3 15,0-1-2-15,0 2 2 0,-3 3-1 16,-2 3-2-16,0-1 1 0,-1 1-2 16,-2 1 0-16,1 1 2 0,-4 5 0 15,3 2 5-15,-2 3 2 0,-3 2-2 16,5 6-3-16,-5 1 1 16,3 6-3-16,-3-2 2 0,2 5-3 15,-2-2 1-15,0-1 0 0,0 3-1 16,0-1-1-16,3-4 0 0,-3 3 0 15,5-5-1-15,-2 0-6 0,-1-2-10 16,1 0-15-16,-3-2-12 0,5-2-25 16,3-5-45-16,-6-3-137 0,9-6-210 15</inkml:trace>
  <inkml:trace contextRef="#ctx0" brushRef="#br0" timeOffset="17807.45">16467 13377 753 0,'0'0'373'0,"8"0"-242"0,-3 0-59 0,-2 0-35 16,2 0-37-16,-3-1-2 0,-2-2-31 15,3-3-43-15,-3-2-138 0,3 1-130 16,-3-1-322-16</inkml:trace>
  <inkml:trace contextRef="#ctx0" brushRef="#br0" timeOffset="17948.08">16475 13665 868 0,'0'0'162'15,"0"0"-73"-15,0 0-11 0,0 0-78 16,0 0-22-16,0 0-98 0,0 0-352 16</inkml:trace>
  <inkml:trace contextRef="#ctx0" brushRef="#br0" timeOffset="21936.68">7589 15109 156 0,'0'0'99'0,"0"0"-47"0,0 0 12 15,5-8 24-15,-5 5 0 0,3 2-22 16,-3-1-9-16,0 2-6 0,0-1-9 16,0 1-1-16,0 0-3 0,0 0-6 15,0-1 5-15,0 1 2 0,0-2-6 16,2-1 2-16,-2 3 1 0,0-2-4 15,0-1 1-15,3-2 9 0,-3 3 3 16,2-1-3-16,-2 0-2 0,3 0-4 16,-3 1-4-16,0 0-5 0,0 0 0 15,0 0-3-15,3 2-1 0,-3-3-1 16,0 3 1-16,0-1-4 0,0 0 0 16,0 1-1-16,0 0-5 0,0 0-2 15,0 0-3-15,0 0-8 16,-3 3 2-16,3 7 2 0,-3 1 6 15,1 8 2-15,-3 6-2 0,-1 10 1 16,1 6-2-16,-2 8 4 0,-1 4 5 16,3-3 0-16,-3-5 6 0,3-4 0 15,-3-3 0-15,3-2-1 0,-3 0-1 16,3-3-4-16,2-5-3 16,1-6-1-16,-1-4-3 0,3-3-3 0,0 4 1 15,0 0-3-15,0 2 0 0,5-4 2 16,0-2 3-16,3-2 5 0,0-3 2 15,5-4 2-15,-3-1 5 0,1-2-4 16,1-1-3 0,4-2-9-16,-3 0-9 0,2-2 0 0,4-2 0 15,-4-2 0-15,3 0 0 0,3-1 0 16,-1-3 0-16,1 1 0 0,-3-1 0 16,3-1 0-16,-3 0 0 0,0-2 0 15,-2 1 0-15,-1 0 0 0,-5-2 0 16,-2 2 0-16,0 0 0 0,-3-3 0 15,-2 2 0-15,-3-2 0 0,-3 0 0 16,-2 1 0-16,-3-2 0 0,-5 4-4 16,0-1-6-16,-2 3-2 0,-6-1-2 15,0 4 0-15,1 2 2 0,-6 1-2 16,0 2-1-16,3 2 2 16,-3 0-1-16,3 0-8 0,2 2-6 15,3 1-7-15,2 0-12 0,1 1-10 16,5 0-6-16,2-2-14 0,3 2-19 15,0-1-30-15,5 0-44 0,10-2-88 16,-2 0-51-16,-1-1-171 0</inkml:trace>
  <inkml:trace contextRef="#ctx0" brushRef="#br0" timeOffset="22796.76">8212 15759 235 0,'0'0'141'0,"2"0"-38"0,-2-2-3 0,3 1-26 0,-1-2-12 15,-2 2 1-15,0 0-1 0,0-1-3 16,0 1-5-16,0 0 2 0,-2 0 0 16,-1-1-5-16,3 1 0 0,-2 0 1 15,-4-1-11-15,4 0-7 0,-1 0-6 16,-2 1-4-16,3-2-5 0,-6 1-5 16,3 2-3-16,-3 0-7 0,3 0-2 15,-3 1 1-15,0 4-2 16,0 3 0-16,1 1 2 0,-1 3-1 15,3 1 1-15,0 3 1 0,2 1 0 16,3-2 3-16,0 4 3 0,0-2 1 16,8 1 6-16,-3-3 7 0,5-1 0 15,1-1 2-15,2-4 1 0,2-1-1 16,-2-3 3-16,2-2-2 0,1-3 2 16,2 0-1-16,-2-1-1 0,2-6-5 15,-3-2-1-15,-2-1-5 0,3-3-7 16,-6-1-3-16,-2-3 1 0,-1-3-3 15,-1-1-1-15,-6-1 0 0,0-1-3 16,0 1-1-16,-6 3-2 0,-1 4-1 16,-1 2-3-16,-2 5-1 0,-1 1-3 15,-4 3-5-15,2 2 1 0,0 2-8 16,-3 0 3-16,6 2-3 0,-3 3-11 16,5-1-14-16,1 1-13 0,-1 1-14 15,3-1-5-15,2-1-23 0,1 1-24 16,2 1-73-16,0-2-29 0,0-2-165 15,2-1 76-15</inkml:trace>
  <inkml:trace contextRef="#ctx0" brushRef="#br0" timeOffset="23923.36">9191 15395 228 0,'0'-3'98'0,"3"1"-54"0,-3-1 7 15,2-2-2-15,1 2-3 0,-3-1-6 16,0 0-1-16,2 0 3 0,-2 0 7 16,0 1-2-16,0 0 0 0,3 1-6 15,-3-1 0-15,0 1-1 0,0 0-2 16,0 1-4-16,0-1 2 0,0-1 7 15,2 1-3-15,-2 1-3 0,0-1-1 16,3-1 2-16,0 0-1 0,-1 1-7 16,-2 0-5-16,3-1 0 0,-1 0-2 15,-2 2 0-15,0 0-1 0,0 0-4 16,0 1 1-16,0 0-8 16,0 0-7-16,0 3-4 0,0 5 0 15,-2 2 10-15,-1 6 4 0,-2 4-2 16,0 6-1-16,2 7 3 0,-4 12-1 15,1 7 7-15,4 0-1 0,-6-4 2 16,5-7-2-16,1-9-1 0,-1-6-3 16,1-4-1-16,2-7-6 0,0-2 2 15,-3 2-4-15,3 1-3 0,-2-2-3 16,2-1 0-16,0-5-2 0,0-2-6 16,0-3-8-16,0-2-8 0,0-1-3 15,0-1-6-15,2-5-23 0,-2-1-23 16,3-1-14-16,-3-1-43 15,5-3-96-15,-3 0-45 0,1 1-209 0</inkml:trace>
  <inkml:trace contextRef="#ctx0" brushRef="#br0" timeOffset="24313.78">8989 15545 485 0,'0'0'112'0,"0"0"6"0,0 0-8 0,13 0-5 16,0-3 8-16,3 1 0 0,10-1 6 16,-1 0-28-16,4-1-23 0,7 1-10 15,5 0-19-15,8-1-7 0,-2 2-4 16,-1 0-3-16,-12 2-6 0,-11-1-2 16,-5 0-8-16,0 1-4 0,-2 0-4 15,5 0-1-15,-1 0-5 0,-4 0-11 16,-3 0-14-16,0 0-18 15,-6 0-21-15,-1 0-37 0,-1 0-37 16,-5 0-106-16,2 0-95 0,-2 0-209 16</inkml:trace>
  <inkml:trace contextRef="#ctx0" brushRef="#br0" timeOffset="25325.8">10129 15066 302 0,'0'0'153'0,"0"0"-41"0,5-9-20 0,-2 6-19 16,-1-3-4-16,1 2-2 0,-1-1-7 16,1 0-4-16,-3 3 6 0,3 0 3 15,-3-1-9-15,2 1-1 0,1 1-6 16,-3-1-15-16,2 0-6 0,1-1-3 15,-1 1-6-15,-2 2-2 0,6 0-4 16,-6 2-4-16,2 2 1 0,1-1 0 16,-3 1 1-16,2 2 0 0,-2 4 6 15,0 1-2-15,0 3 3 0,-2 3-3 16,2 3 0-16,-5 0-1 0,2 3 1 31,-2-1-4-31,0 5-2 0,0-2 1 0,-3 1 0 0,5 1-1 0,-5 1 4 16,3-1-3-16,0-1 3 0,3 0 0 15,-1 0-2-15,0-2-2 16,1 0-1-16,-1-2-1 0,1 2 0 16,-1-3 2-16,3 0-1 0,0 0-1 15,0-2 1-15,0-2 3 0,5 1 1 16,3-3-3 0,0-1 4-16,2-2 3 0,0-3-2 15,3-2 6-15,0-1-3 0,3-3 3 16,-1-1-1-16,6-2-6 0,0 0-1 15,-1-2-2-15,4-3-5 0,-1-1 1 16,3-4-2-16,-3-1 0 0,0-2-1 16,-2 0 1-16,-3-4-2 0,0-1 0 15,-10-1-2-15,-1 1 1 0,-1 0 1 16,-6-1-2-16,-6 3-3 0,-1 1-2 16,-4 1-6-16,-4 3-4 0,-3 1-1 15,0 1-2-15,-6 4-6 0,1 0-10 16,3 2-8-16,-1 1-6 0,3 2-4 15,0 0-15-15,5 0-15 0,2 0-25 16,4 0-36-16,1 1-64 0,6 0-94 16,0 0-118-16</inkml:trace>
  <inkml:trace contextRef="#ctx0" brushRef="#br0" timeOffset="26150.31">10617 15665 319 0,'3'-4'123'0,"-1"-1"-60"0,4 0 27 0,-1-3-25 0,5 0-14 0,-2 1-1 15,0-1 6-15,-1 1 15 0,1-1-5 16,2 2-3-16,1 0-2 16,-1 2-12-16,0 1-8 0,1 1 4 15,-3 1-1-15,2 0-6 0,-2 1-7 16,-1 0-4-16,1 1-7 0,-3 2 4 15,3 4-7-15,-3-1-3 0,-2 4-1 16,2 2 0-16,-5 2-4 0,0 5-3 16,0 1-1-16,-8 2 3 0,-2-1 0 15,0 3 0-15,-6-2-2 0,1-1-1 16,-1-1-1-16,-2 0-2 0,2-3 1 16,1-3 3-16,2-2-1 0,3-1 1 15,2-3-2-15,3-1 6 0,2-2 1 16,3-1 9-16,0-2 5 0,5-2 7 15,6 0 9-15,-1 0-1 0,6-2-9 16,-1 0-4-16,3 0-1 0,3-1-9 0,-3 1-8 0,3 1-4 16,-1-3-5-16,1 2 0 0,0 1 0 15,2-1-17-15,-3 1-12 16,6 0-15-16,-5 1-14 0,0 0-18 0,2 0-19 16,-2 0-26-16,4-2-56 0,-1 1-153 15,-4-1-249-15</inkml:trace>
  <inkml:trace contextRef="#ctx0" brushRef="#br0" timeOffset="29401.32">5829 15266 98 0,'0'0'244'0,"0"0"-171"16,0 0 0-16,0 0 8 0,0 0-11 16,0 0-6-16,-31-7 4 0,29 7-2 15,-1 0-6-15,3 0 2 0,0 0-7 16,0 0 0-16,0 0-12 0,0 0 1 15,0 0-8-15,0 0-3 0,0 0-12 16,3 0 0-16,2 0 0 0,3 2-3 16,5-1 2-16,-1 0-2 0,4-1 1 15,5 0-8-15,-1 0 1 16,1 1-5-16,0-1-2 0,-1 1-4 16,-2 0 1-16,3-1-2 0,-5 2-1 15,2 2-8-15,0-2-15 0,-5 0-23 16,0 2-39-16,-3 2-44 0,-2 1-80 15,-3 3-15-15,-5-3-127 0</inkml:trace>
  <inkml:trace contextRef="#ctx0" brushRef="#br0" timeOffset="29604.35">5788 15528 447 0,'0'0'227'0,"0"0"-140"15,0 0-4-15,0 0 16 0,0 0 10 16,0 0-24-16,46 10 3 0,-22-10-30 16,2-3-25-16,2-2-22 0,3 0-11 15,-3-1-10-15,3 1-22 0,-2-2-37 16,17 0-69-16,-9 0-97 0,-1 0-136 16</inkml:trace>
  <inkml:trace contextRef="#ctx0" brushRef="#br0" timeOffset="30185.32">7165 14698 639 0,'0'0'103'0,"0"0"12"0,0 0-3 16,0 0-13-16,0 0-35 0,0 0-19 16,3-23-8-16,-6 21-17 0,-2 0-11 15,-3 2-6-15,-2 0-2 0,0 6-1 16,-3 5 0-16,-3 5 0 0,-2 6-1 16,-3 3 1-16,-4 13-1 0,-4 9-1 15,-2 15 1-15,3 7-2 0,4-2-2 16,6 0-8-16,5-7 2 0,6 7 3 15,4-2 0-15,3-1 8 0,3-2 5 16,7-2 9-16,3-1 16 16,5-4 10-16,0-2 11 0,5-4 5 15,1-1 0-15,1-5-10 0,4-5-4 16,-3-3-11-16,0-7-4 0,-3-6-7 16,-5-4-5-16,0-2-1 0,3 2-6 15,2 0 0-15,0 2-8 0,-2-4 3 16,2 0-6-16,-7-3-1 0,-1-1-13 15,-5-2-23-15,1 0-25 0,-1-2-36 16,-5 0-38-16,3-2-107 0,-5 0-129 16,2-3-253-16</inkml:trace>
  <inkml:trace contextRef="#ctx0" brushRef="#br0" timeOffset="30779.14">10945 14856 496 0,'0'0'98'0,"0"0"0"0,6-6 5 0,-6 6-16 16,2 0-21-16,3 1-6 0,0 5 16 15,6 4-4-15,2 6-9 16,2 5-16-16,6 13-10 0,7 19-7 15,9 17-12-15,-1 12-9 0,2 5-4 16,-7-5-1-16,-2-7-2 0,-3-3 0 16,0 0 1-16,-8-2 0 0,-5-1 0 15,-8-3-1-15,-5-8 4 0,-5-3-2 16,-1-7 1-16,-4-4-2 16,0-4-3-16,-6-6-4 0,3-7-12 0,0-7-22 15,0-5-27-15,3-4-52 0,-8 5-98 16,0-2-46-16,2-5-243 0</inkml:trace>
  <inkml:trace contextRef="#ctx0" brushRef="#br0" timeOffset="31326.02">12664 15234 686 0,'0'0'103'0,"0"0"-31"0,0 0 42 0,23-26-17 0,-20 21-41 16,-1 2-12-16,1 1 0 0,-1 2-12 16,-2 2-13-16,0 8-2 0,0 4 12 15,-2 14 10-15,-6 11-6 0,3 15-8 16,-3 3-6-16,3-1-1 0,2-3-11 16,3-7-3-16,0-3-1 0,0-3-3 15,0-5-2-15,0-1 0 0,0-6-5 16,0-4-2-16,0-7-6 0,3-2-3 15,-3 3-11-15,0 1-12 0,5 0-15 16,-5-5-36-16,3-1-80 16,2-4-48-16,-3-5-110 0</inkml:trace>
  <inkml:trace contextRef="#ctx0" brushRef="#br0" timeOffset="31669.77">12377 15610 727 0,'0'0'123'16,"0"0"-67"-16,0 0 90 0,57-11-3 16,-21 5-60-16,13-2-22 0,8 0-13 15,2 0-10-15,-2 1-17 0,-8 3-10 16,-5 3-4-16,3 1-2 0,-3 0-1 16,0 1 0-16,-1 2-3 0,-4 3-1 15,-5-1-3-15,-8-1-11 0,-6-1-23 16,1 0-31-16,7 1-72 0,-2 0-126 15,-3-1-99-15</inkml:trace>
  <inkml:trace contextRef="#ctx0" brushRef="#br0" timeOffset="35419.29">13956 14993 30 0,'0'0'258'0,"0"0"-188"0,10-11 14 0,-5 8 12 0,-2-3-17 16,2 4-10-16,-3-1 0 0,1 1-2 15,-3-1-7-15,3 1-4 16,-3 2-10-16,0-1-1 0,2 0 2 16,-2 0-4-16,0 0-2 0,0-2 2 15,0 0-4-15,0 1-3 0,3 0 2 16,-1 0-5-16,-2-1-3 16,0 2-5-16,0 0-1 0,0 1 1 0,0 0-5 15,0-1 1-15,0 1-2 0,0 0-4 16,0 0-4-16,0 2-7 0,0 4 7 15,3 1-4-15,-3 5 5 0,0 3-4 16,0 3-3-16,0 4 3 16,0 2-1-16,0 8-3 0,0 9 0 15,0-5 3-15,-3-1 1 0,-4-1 5 16,1-1 2-16,-1 1 4 0,-1 0-1 16,3-8-3-16,0-5 0 0,2 2 0 15,-2 4-2-15,2-5-3 0,1-1 1 16,2-1-4-16,0-1 3 0,0-4 4 15,5-3-3-15,0 0 5 0,0-3-2 16,0-2 5-16,6-2 3 0,-1-1-5 16,3-2 1-16,0-2-2 0,0 0-1 15,2-3-5-15,1-2 2 0,-1 1-8 16,3-1 0-16,1-1 3 0,-1 0-4 16,-3-2-2-16,6 1 4 0,-6-1-3 15,1-2-2-15,-1 0 3 16,-2-1 0-16,-2 1-1 0,-4-2-2 15,-2-1 2-15,-2-1-2 0,-3 0 0 16,-3 1-3-16,-4 0-2 0,-6-1-2 16,-3 2 1-16,-2 3-5 0,-5 2 0 15,0 1-3-15,-6 3-1 0,-2-1-4 16,0 2-7-16,3 2-6 0,-1 0-12 16,4 0-8-16,-1 0-7 15,5 0-10-15,3 0-11 0,5 3-25 0,5 1-15 16,6-1-39-16,2 3-77 0,7-2-24 15,1-1-184-15</inkml:trace>
  <inkml:trace contextRef="#ctx0" brushRef="#br0" timeOffset="35968.08">14467 15476 275 0,'0'-4'295'0,"3"0"-173"0,-1 0-5 0,-2 1 9 0,6-1-21 0,-6 2-7 15,0 0-3-15,2 1-35 0,-2 1-13 16,0 0-14-16,0 1-12 0,0 4-9 16,0 2 7-16,0 7 0 0,0 2 3 15,0 3 0-15,-2 3 1 0,2 3-6 16,-3 2 0-16,0 1-8 0,3 0 1 16,-5 0-5-16,5-2-1 0,-2-1 1 15,2 0-3-15,0-4 1 0,0 0-2 16,-3-4-1-16,3 0 0 0,0-4-2 15,0-1-3-15,0-2-12 0,3-2-11 16,-1 1-17-16,1-4-23 0,2 0-22 16,3-5-71-16,-3 0-148 0,5 0-181 15</inkml:trace>
  <inkml:trace contextRef="#ctx0" brushRef="#br0" timeOffset="38575.01">15540 14792 251 0,'5'-5'101'0,"0"0"-34"0,0 1-7 0,3-2 0 0,0 2-16 15,-3-1-16-15,3 3 3 16,-3-2 4-16,-3-2-5 0,3 3 3 15,-5-1 0-15,3 1 4 0,0 0-4 16,-3-1 8-16,0 2-8 0,0 0-14 16,0 2-2-16,-3-2-8 0,0 2 2 15,-2 0-6-15,3 0-5 0,-9 0 2 16,4 3 1-16,-4 4-3 0,-2 0 3 16,0 2 0-16,-2 5-2 0,-1 0 0 15,1 0-1-15,-1 6 1 0,-4 2-1 16,-1 5-1-16,-2 9 0 0,-8 12 0 15,-3 14-2-15,-2 7-1 0,2 1-4 16,3-1-2-16,6-4 3 16,4-1 1-16,5 1 6 0,3-3 0 15,8-2 5-15,3-5 6 0,2-4 8 16,7-6 4-16,1-1-1 0,5-4 2 16,-2-3 7-16,4-4 1 0,1-7 2 15,-6-5 3-15,0-6-1 0,1-4-8 16,-1 4-13-16,5-2-10 0,1 1-5 15,-1-4-1-15,1-4-15 0,-3-3-30 16,0-3-43-16,5-4-80 0,-5-5-97 16,-3 0-302-16</inkml:trace>
  <inkml:trace contextRef="#ctx0" brushRef="#br0" timeOffset="39091.42">16100 14970 309 0,'0'0'99'0,"0"0"-28"0,8-4 20 0,-3 1-20 0,-2 1-20 0,-1 2-6 15,1-1 6-15,-3 0 9 16,0 1-7-16,3 0-2 0,-3 0-2 16,0 0-8-16,0 0-12 0,0 2-5 15,0 6 0-15,0 3 2 0,-3 5 4 16,-5 5 1-16,0 11-2 0,-7 14-8 16,-6 15-3-16,-2 4 1 0,0 0 1 15,2-5-2-15,3-9 1 0,3-1-8 16,2-2-3-16,-6-3-6 0,7-1 1 15,-4-3-3-15,3-3 0 0,5-7-9 16,-2-8-10-16,7-5-26 0,-2-4-27 16,3 0-66-16,-1 0-59 15,1-3-52-15,2-6-223 0</inkml:trace>
  <inkml:trace contextRef="#ctx0" brushRef="#br0" timeOffset="39435.18">16374 15082 350 0,'0'0'265'15,"0"0"-201"-15,21-37 20 0,-13 25 62 16,-3 0-48-16,0 3-34 0,-2 2-10 15,-3 4-8-15,0 3-9 16,0 0-10-16,0 7-14 0,0 4 5 16,-6 7 5-16,1 5 7 0,-8 11-5 15,0 11-4-15,-5 14-2 0,0 5-3 16,0-2-3-16,5-6 2 0,0-10-5 16,3-2 3-16,0-1-8 0,4-4-1 15,-1-1 2-15,4-9-6 0,0-5-4 16,1-7-17-16,2-1-18 0,-3 2-27 15,3-2-31-15,-5 2-91 0,5-6-68 16,-2-5-142-16</inkml:trace>
  <inkml:trace contextRef="#ctx0" brushRef="#br0" timeOffset="39763.91">15816 15252 520 0,'0'0'144'15,"0"0"-79"-15,0 0 39 0,0 0 2 16,0 0-31-16,0 0 4 0,47-17-6 15,-27 16-1-15,6-2-8 0,2 0-8 16,6 0-7-16,7 1 1 0,9 0-10 16,-4 1-10-16,-5 0-18 0,-2 1-7 15,-3 0-2-15,-2 0-2 0,-6 2-1 16,-2 0-8-16,-8-1-8 0,3 2-20 16,-3 1-18-16,3-1-19 0,2 3-42 15,-5-1-76-15,-2 2-53 0,-9-1-41 16,-4-1-129-16</inkml:trace>
  <inkml:trace contextRef="#ctx0" brushRef="#br0" timeOffset="40014.26">15790 15411 742 0,'0'0'76'15,"0"0"-1"-15,0 0 77 0,42 8-43 16,-14-8-24-16,11-1-22 0,-3-2-24 16,-5 1-21-16,0 0-11 0,-8 1-6 15,3 1 0-15,8 0-1 0,-6 0-2 16,6 1-6-16,-6 3-14 16,3-1-28-16,0 1-62 0,10 0-116 15,-7 0-76-15,-3-1-199 0</inkml:trace>
  <inkml:trace contextRef="#ctx0" brushRef="#br0" timeOffset="41889.01">16808 15065 414 0,'3'-4'75'0,"2"-2"-18"0,0-2 21 16,-2 2-13-16,2-1-22 0,0-1 1 15,0 3-6-15,0-2-2 0,-2 5 3 16,0-3 1-16,-3 3-2 0,0 1-4 16,0 1-10-16,0 6-10 0,0 2 5 15,0 5 2-15,0 3 1 0,-6 5-2 16,-1 6-2-16,-1 7-1 0,-5 9-1 15,3 16-3-15,-3 3-6 0,2 1-3 16,1-7-2-16,5-7-1 16,-3 0 0-16,3-3-1 0,0-1 2 15,-3-2-4-15,3-1 0 0,2-3-1 16,-2-7-4-16,3-7-14 0,2-7-16 16,0-2-41-16,0 0-65 0,0 3-37 15,2-3-93-15,3-7-121 0</inkml:trace>
  <inkml:trace contextRef="#ctx0" brushRef="#br0" timeOffset="42201.51">17090 15025 660 0,'0'0'95'0,"0"0"-47"0,0 0 62 16,0 0-29-16,0 0-37 0,28-23-13 15,-25 28-2-15,0 8 2 0,-1 5 4 16,-2 7 10-16,0 10-7 0,-5 16-5 16,-3 10-7-16,3 1-4 0,0-1-6 15,-3-7-6-15,8-11-4 0,-2-1-2 16,2-3-3-16,0-3 0 0,0-1-1 15,0-6-1-15,-3-7-6 0,3-5-18 16,0-3-14-16,0 3-28 0,-3-3-71 16,3-2-83-16,0-5-37 0,0-7-222 15</inkml:trace>
  <inkml:trace contextRef="#ctx0" brushRef="#br0" timeOffset="42592.24">16744 15413 338 0,'0'0'211'0,"0"0"-116"0,0 0 13 15,38-2 6-15,-17 0-24 0,0-1 1 16,5-1 1-16,-1 2-21 0,4-3-23 15,-1 2-21-15,-2 0-20 0,-3 1-6 16,3-1-1-16,-5 1-11 0,2 1-17 16,0 1-34-16,-4 0-48 0,6-4-97 15,-4 0-48-15,-3 0-192 0</inkml:trace>
  <inkml:trace contextRef="#ctx0" brushRef="#br0" timeOffset="42920.66">17516 15105 693 0,'0'0'98'16,"0"0"-47"-16,0 0 52 0,0 0-9 16,36-32-53-16,-30 27-9 0,-4 4-6 15,-2 1-1-15,0 1-18 0,0 7-3 16,0 4 6-16,0 7 0 0,-5 4 0 16,-5 17 10-16,-3 13-6 0,-3 10-6 15,1 7-3-15,-1-5-5 0,6-10-1 16,2-9-9-16,3-2-19 0,0-4-36 15,0-3-78-15,2-10-105 0,0-9-138 16</inkml:trace>
  <inkml:trace contextRef="#ctx0" brushRef="#br0" timeOffset="43233.4">17751 14996 575 0,'0'0'74'0,"0"0"-38"16,0 0 44-16,0 0-8 0,0 0-40 16,34-28-8-16,-31 28-6 0,-1 5-2 15,3 6 0-15,-2 5 4 0,-3 5 7 16,0 10 14-16,0 12-1 0,0 9-5 15,-3 4-9-15,-2 2-10 16,3-6-9-16,-1-5-1 0,0-5-4 16,3-1-2-16,0-4-3 0,0-2-6 15,-2-5-21-15,2-8-26 0,0-4-41 16,-3 4-73-16,3-3-75 0,0-4-148 16</inkml:trace>
  <inkml:trace contextRef="#ctx0" brushRef="#br0" timeOffset="43452.23">17532 15410 413 0,'0'0'365'15,"0"0"-272"-15,0 0-1 0,0 0 14 16,49-1-56-16,-26-3-22 0,-2 1-12 15,2-1-14-15,3 0-2 0,-5 0-1 16,4 1-18-16,-4-2-29 0,10 4-65 16,-8 0-132-16,-2 0-189 0</inkml:trace>
  <inkml:trace contextRef="#ctx0" brushRef="#br0" timeOffset="43920.89">18090 15439 494 0,'0'0'187'16,"0"0"-153"-16,0 0 7 0,0 0 8 15,0 0-34-15,0 0-5 0,0 0-5 16,0 0-4-16,8-37-1 0,-16 37-2 15,-5 0-2-15,0 0 4 16,0 0 0-16,-2 7 0 0,2-3 3 16,0 3-3-16,0-1-2 0,3 2 2 15,-3 1 0-15,0-1 5 0,5 0-5 16,-2 2 0-16,2 0-1 0,0 0 2 16,3-1 0-16,2 0-1 0,1 2 0 15,2-1-1-15,2 0 1 0,4-2 4 16,1 1-1-16,1-1 7 0,5 1 7 15,0-2 15-15,2-2 5 0,3 2-2 16,3 0 1-16,0 0-3 0,-3 1-7 16,0 0-2-16,0 1 0 0,-2 0 3 15,-4-1-6-15,-4 2 4 16,0-2-3-16,-8 2-10 0,0 0-7 16,-3-1 0-16,-7-1-4 0,-5-1-1 15,-1 1-6-15,-5-2-13 0,1-1-28 16,-6-2-74-16,-8-3-78 0,6 0-123 15,2-1-104-15</inkml:trace>
  <inkml:trace contextRef="#ctx0" brushRef="#br0" timeOffset="44342.75">18105 14857 742 0,'0'0'101'0,"0"0"-26"0,44 6 42 0,-23 3-46 0,5 5-24 16,2 6 8-16,1 12-12 0,4 11-13 16,1 17-6-16,-6 8 2 0,-4 3-1 15,-6-2-1-15,-11-5-8 0,-4-2-9 16,-3-1-5-16,-5-2 3 0,-8-2 4 16,-8-2 2-16,-2 0 6 0,-5-3-2 15,-1 1 3-15,-4-2 2 0,-1-5-7 16,0-2-2-16,3-3-7 0,-5-4-2 15,0-8-1-15,0-3-1 0,2-6-6 16,1-5-20-16,7-3-23 0,5-3-35 16,-5-4-78-16,11 0-150 0,-1-4-117 15</inkml:trace>
  <inkml:trace contextRef="#ctx0" brushRef="#br0" timeOffset="46002.56">6728 17195 528 0,'0'0'101'0,"3"0"-41"0,2-1 8 16,0-2 6-16,3 0-18 0,0 2-4 15,2-3 3-15,3 1-6 0,3 1-13 16,-1-1-13-16,1 1-11 0,-1 1-5 16,1-1 0-16,-1 2-2 0,3 0-4 15,-2 0-1-15,2 0-6 0,-3 3-8 16,1-1-19-16,-1 0-33 0,1-1-29 16,-3 1-80-16,0-1-159 0</inkml:trace>
  <inkml:trace contextRef="#ctx0" brushRef="#br0" timeOffset="46228.67">6687 17417 898 0,'0'0'157'0,"0"0"-105"16,0 0 27-16,0 0-5 0,0 0-40 15,41 16-12-15,-20-16-12 0,5-4-10 16,5-4-4-16,10 0-9 0,8 1-13 31,1-2-16-31,-4 1-41 0,-2 4-74 16,-16-2-102-16,-2 2-219 0</inkml:trace>
  <inkml:trace contextRef="#ctx0" brushRef="#br0" timeOffset="50357.53">8219 17167 336 0,'0'0'79'16,"0"0"-36"-16,0 0 8 0,0 0 6 15,0 0-8-15,6-20 1 0,-6 18 4 16,2-5 2-16,1 4 2 0,-1-2 2 16,1 1 1-16,2-1 5 0,-2 2-2 15,-1 0-5-15,1 3-7 0,-1-1-7 16,-2 0-11-16,0 1-3 0,0 0-4 16,0 2-8-16,0 7-4 0,-2 3 2 15,-6 8 3-15,3 4-2 0,-5 11 2 16,-9 12-3-16,1 10 0 0,0 7-2 15,0 0-3-15,3-8-4 0,2-3-1 16,0-6-5-16,3-3-1 16,-1-5-1-16,1-2-6 0,2-8-22 15,3-7-23-15,0-6-33 0,2 1-41 16,1-4-73-16,2 4-49 0,0-4-69 16</inkml:trace>
  <inkml:trace contextRef="#ctx0" brushRef="#br0" timeOffset="50920.03">8641 17305 637 0,'0'0'120'0,"0"0"-31"0,0 0 38 0,20-38-43 0,-20 25-46 0,3 1-8 16,-3 3-1-16,-3-1-2 0,1 4-1 15,-6-2 2-15,0 4-7 16,-2 1-13-16,-3 3-6 0,-5 3-1 15,0 3-1-15,-3 5 0 0,-2 3 1 16,-3 1 0-16,0 4-1 0,0 1 0 16,6 0-2-16,2 1 2 0,5-3-1 15,5 1 0-15,5-1 0 0,3-4 0 16,5 3-2-16,6-4 3 0,2-1 2 16,2-1 15-16,6 0 0 0,2-1 4 15,0 0-8-15,3-1 1 0,0 0-2 16,0 1-5-16,0 0 5 0,0 0 5 15,-1 2-2-15,-1 0 6 0,-1 0 3 16,-2 2 0-16,-6 1 4 16,-5-2-3-16,-2 1-9 0,-5 0-3 15,-3-1-3-15,-8-1-7 0,-2 1 2 16,-6 0-3-16,-2-4-2 0,-3-1-5 16,-2 2-14-16,0-2-16 0,0-1-17 15,-3-4-29-15,0-2-21 0,0-1-53 16,-5-4-65-16,5-4-12 15,6-2-128-15</inkml:trace>
  <inkml:trace contextRef="#ctx0" brushRef="#br0" timeOffset="51171.29">8566 17282 280 0,'0'0'500'0,"0"0"-388"0,0 0 28 0,0 0-11 15,36-29-51-15,-18 20-20 0,0 3-8 16,3-2-12-16,2 0-8 0,0 1-9 16,3 1-9-16,2-1-9 0,3 4-2 15,-2 0-1-15,-1 2-16 0,1 1-20 16,-3 0-33-16,2 4-34 0,-2 2-46 15,10 6-84-15,-8-3-82 0,-2 1-212 0</inkml:trace>
  <inkml:trace contextRef="#ctx0" brushRef="#br0" timeOffset="51343.17">9152 17603 989 0,'0'0'101'0,"0"0"-48"0,0 0 65 15,0 0-68-15,0 0-37 0,0 0-5 16,0 0-8-16,-8 14-2 0,8-15-27 16,0-4-44-16,3 3-84 0,10-1-68 15,-3 0-6-15,1-2-105 0</inkml:trace>
  <inkml:trace contextRef="#ctx0" brushRef="#br0" timeOffset="51860.04">9754 17303 703 0,'0'0'107'0,"0"0"-25"16,0 0 55-16,0 0-46 0,34-40-44 15,-29 33-7-15,-2 2-18 0,-3 3-7 16,0 0-5-16,-6 2-6 0,-1 0 1 16,-4 5-3-16,-7 5 1 0,3 0-1 15,-6 1-2-15,3 2 3 0,0 2-3 16,2-2 0-16,1 0 1 0,2-1-1 15,5 3-1-15,3-4 1 16,5 0-2-16,0 0 0 0,5 0 2 16,6 0-4-16,1-2 1 0,4 1 3 15,-1-3 0-15,4 0 2 0,1 2 8 16,1-2 3-16,-3-1 1 0,0 2 1 16,3 3 1-16,-3-2 4 0,-3 3-7 15,1 1 1-15,-3 2-1 0,-3-1-1 16,-2 0 3-16,-3 2-1 0,-5-4-2 15,-3 4-1-15,-4 0-1 0,-6-3-5 16,-3 2-1-16,-4-3-1 0,-1-2-3 16,-2 0-3-16,-1-4-10 0,1 1-20 15,0-2-17-15,0 0-23 0,-1-4-42 16,-7-2-62-16,6 0-85 0,4-7-101 0</inkml:trace>
  <inkml:trace contextRef="#ctx0" brushRef="#br0" timeOffset="52063.17">9759 17303 580 0,'0'0'452'0,"0"0"-356"0,42-22 9 0,-22 12-22 0,4 0-62 15,-4-1-21-15,1 2-6 0,-3-1-13 16,0 2-19-16,3 4-11 0,-3-2-29 15,0 3-40-15,10 3-80 0,-7 0-46 16,0 0-82-16</inkml:trace>
  <inkml:trace contextRef="#ctx0" brushRef="#br0" timeOffset="53391.61">10467 17328 260 0,'6'-3'200'16,"-4"-2"-121"-16,6 0 21 0,-3 1-6 16,0-3-16-16,-2 4-7 0,-3-4 5 15,2 3 0-15,-2 0-5 0,0 2-14 16,0 1-7-16,0 1-2 0,0-2-11 15,0 1-7-15,0-2-4 0,0 2-4 16,0 0-5-16,-2-1-6 0,-1 1-2 16,-2-1-8-16,-3 2-1 0,1 0 0 15,-6 3 0-15,0 2-1 0,-3 2 1 16,1 4 0-16,-1 2 0 16,-2 3 0-16,0 4 0 0,3 0 1 15,2 2-1-15,0 1 1 0,5 2-1 16,3 1 0-16,2 2 0 0,3-1 0 15,0 1 0-15,5-2 2 0,3-3 1 16,2-2 3-16,3-4 5 0,0-1-1 16,3-3 4-16,-3-3 8 0,2-6 5 15,-2 1 3-15,3-5 2 0,-1-2-5 16,1-5-2-16,-1-4-9 0,-2-3-4 16,3-1-7-16,-6-6-1 0,3-2 1 15,-3-10-3-15,-5-14 1 0,0-8 0 16,-5-1-1-16,0 6 0 0,-5 12-2 15,0 15 0-15,0 9 0 0,-3-1-1 16,-2 1 1-16,0-1 0 0,-6-1-1 16,-2 5 0-16,0 1-1 0,0 4 0 15,-3 1 2-15,0 4-2 0,3 0-4 16,0 1-11-16,3 0-15 0,-1 1-20 16,3 0-16-16,3 3-30 0,2 1-34 15,3-1-84-15,3 3-70 0,2-4-64 16</inkml:trace>
  <inkml:trace contextRef="#ctx0" brushRef="#br0" timeOffset="54095.85">10842 17128 516 0,'0'0'127'0,"0"-1"-30"0,0 0 37 0,0-4-46 0,0 1-28 0,0 2 1 15,5 0-2-15,-2-5-9 16,5 4-7-16,-1-4-7 0,1 4-5 15,2-1-4-15,6 0 2 0,-3 3 3 16,5-1-3-16,3-1-7 0,2 3-4 16,3-3-6-16,0 2-1 0,-1-1-5 15,4 1 0-15,-6 1-2 0,3-1-3 16,-3 1 3-16,-2 0 2 0,-3-2-1 16,0 1-1-16,-5 0 2 0,-3-1 0 15,1 1-5-15,-4 0 1 0,-4-1-2 16,2 1 2-16,-5-1 1 0,0 2-2 15,0 0-1-15,-3 0 0 0,1 0-1 16,-1 3 1-16,-2 0 0 0,0 4 0 16,0-2 0-16,0 4 0 0,-3 0 0 15,3 3 0-15,-3 3 1 0,-5 2-1 16,5 4-1-16,-5 2 1 0,0 3 1 16,1 2-1-16,-1 3 0 0,-3 6 1 15,-5 8-1-15,3 9 0 0,-2 1 1 16,4-7-1-16,3-5 0 0,3-13 0 15,5-5 0-15,0-9-4 0,-1 2-3 16,6-1-17-16,-2 1-24 0,-1 1-24 16,3-5-20-16,3-4-62 0,-1-3-106 15,6-7-80-15</inkml:trace>
  <inkml:trace contextRef="#ctx0" brushRef="#br0" timeOffset="54455.23">11687 17093 630 0,'0'0'143'0,"0"0"-107"0,0 0 68 0,26-9-5 16,-24 9-42-16,4 0-24 0,-6 4-10 15,0 5-2-15,0 5 4 0,-6 6 19 16,-1 4 10-16,-4 9-8 0,-2 8-12 16,-5 5-13-16,3 3-9 0,2-6-5 15,3-11-1-15,4-6-3 0,1-8-1 16,3 2-2-16,-4 5 0 0,4 2 0 15,-3 2-2-15,2-3-18 0,3-3-34 16,0-2-95-16,0-5-145 0,0-8-101 16</inkml:trace>
  <inkml:trace contextRef="#ctx0" brushRef="#br0" timeOffset="54894.47">12721 17144 472 0,'0'0'239'0,"0"0"-187"0,0 0 47 0,31-33 21 16,-24 26-37-1,-4-1-23-15,-1 5-8 0,-2-1-8 0,3 1-6 0,-3 3-16 16,-3 3-14-16,1 4-1 0,-3 4 6 15,-3 8 5-15,0 2 3 0,-5 12-2 16,-5 9-3-16,0 13-5 0,0 3-4 16,0-4-5-16,2-3 0 0,9-5-1 15,-1-1-1-15,-2-3-3 0,7-4-4 16,0-4-9-16,1-7-8 0,-1-6-37 16,1-6-73-16,2-3-59 15,-3-1-33-15,3-5-80 0,0-1-129 16</inkml:trace>
  <inkml:trace contextRef="#ctx0" brushRef="#br0" timeOffset="55153.91">12488 17355 699 0,'0'0'139'0,"0"0"-55"15,34-1 78-15,-14-1-71 0,4-1-23 16,1 2-10-16,9-1-3 0,-3 2-12 16,0-1-8-16,0 1-12 15,-5 0-11-15,5 0-8 0,0 0-4 16,0 1 1-16,2 0-1 16,-2 4-8-16,8 0-18 0,3 3-30 15,-4-1-71-15,11 0-95 0,-15-1-119 16,-8-5-222-16</inkml:trace>
  <inkml:trace contextRef="#ctx0" brushRef="#br0" timeOffset="56822.94">13896 17267 449 0,'3'-8'30'0,"-1"-2"5"0,4 1 48 0,1-3-24 15,-2-1-13-15,3-1-1 0,-3 1 2 16,3 2 5-16,0 0 5 0,-3 1 2 16,3 1-1-16,0 1-8 15,-3 2-8-15,2 0-4 0,1 3-10 16,0 0-7-16,0 2-4 0,2 1-3 15,-2 0-2-15,0 0 2 0,2 0-2 16,0 5 0-16,3 1 4 0,-5 3 1 16,2 5-6-16,1 1-1 0,-4 4-5 15,-1 3 0-15,-1 4 0 0,-3 0-2 16,-2 3 2-16,0 2-3 0,-7 4 5 16,-1-4-1-16,-5 1-2 0,-3 2 0 15,-2-7-1-15,-2 4-1 0,-6-1 2 16,5-4-1-16,-5-1 0 0,3-1-3 15,2-6 4-15,1-2 0 16,2-2 2-16,2-2 3 0,3-2 5 16,3-4 4-16,5 0-1 0,-1-3-2 15,6-3 6-15,0 0-3 0,3 0 4 16,2 0 5-16,8-2 5 0,3-3-14 16,2 3-6-16,2 0-7 0,6 0-4 15,0-2 0-15,0 2-1 0,2 0-7 16,3 0-9-16,-2 0-13 0,2-2-18 15,-3 3-25-15,1-1-17 0,-4-3-30 16,12-2-61-16,-12 0-100 0,-6-3-92 0</inkml:trace>
  <inkml:trace contextRef="#ctx0" brushRef="#br0" timeOffset="57322.93">14281 17180 494 0,'0'0'312'0,"0"0"-238"0,0 0 32 0,18-5 25 0,-5 3-66 15,3-1-27-15,4 0 0 0,1 1-18 16,5-2-9-16,2 2 1 0,9 0 6 16,1 1-1-16,6 1 2 0,3 0 0 15,-6 0 2-15,-2 1 1 0,-6 1-4 16,1 1-1-16,-6 1-6 0,-4-3-3 16,-6 2-2-16,2 0 1 0,-1 0-4 15,4-1 0-15,3 3 0 0,-6 0-3 16,1-3 0-16,-6 3-1 15,-2-1 1-15,0 1 0 0,-5 0 1 16,-3 3-2-16,-2-2 0 0,-1 4 1 16,-2 3 4-16,-2 2 1 0,-6 4 4 15,-2 4-4-15,-1 5 2 0,-4 8-2 16,-3 8 4-16,-3 10-2 0,0 3 3 16,3-8 2-16,3-4 0 0,2-11-3 15,3-7 3-15,4-5-10 0,-1-7 1 16,4-2-3-16,1 5 0 0,-4-1-4 15,4-1-10-15,2 0-30 0,0-5-56 16,0-8-89-16,5-3-211 0,0 0-199 16</inkml:trace>
  <inkml:trace contextRef="#ctx0" brushRef="#br0" timeOffset="57479.18">15204 17676 1033 0,'0'0'175'0,"0"0"-118"0,0 0 3 0,0 0-42 0,33-26-18 0,-22 16-25 15,-6 0-52-15,3-1-81 0,4-2-81 16,-1 3-37-16,-1-1-214 0</inkml:trace>
  <inkml:trace contextRef="#ctx0" brushRef="#br0" timeOffset="58353.98">15930 17231 421 0,'0'0'75'0,"0"0"-31"0,0 0 39 16,0 0-22-16,0 0-13 0,0 0-5 15,26-32 9-15,-21 26 1 16,-3 1-5-16,1-1-1 0,2 2-3 16,-2-1-5-16,-3-1-4 0,0 2-5 15,-3-1-9-15,-2 1-10 0,-3-2-4 16,-5 4-7-16,-2-2 1 0,-3 3-1 15,0 1-1-15,-1 4-1 0,-4 0 0 16,0 4 0-16,2 2-1 0,1 0 0 16,-1 1 2-16,5 1-1 0,4 0 1 15,-1-1 1-15,5 4-2 0,3-3 2 16,2 0-1-16,3 1-2 0,3 1 3 16,2 1 0-16,3-3-1 15,5 3 2-15,-1-1-3 0,-1-2 3 16,4 3-1-16,1 0 3 0,-6-2-3 15,6 4 0-15,-3-3 1 0,-3 4 1 16,0 1 0-16,1 3 1 0,-4 2 4 16,-2-2 4-16,3 5 3 0,-3-5 0 15,-2 0 0-15,0 0 2 0,-1 0-2 16,1-3 3-16,-1 0-1 0,-2-5-3 16,-2-1-3-16,-3-2 0 0,-3-1-2 15,-3-3-3-15,-1-5 0 0,-4-1-3 16,-5-1-2-16,3-4 2 0,-2-5 0 15,-1 1-2-15,3-4 0 0,2-1-1 16,3-4 0-16,3-1-3 0,2 0 4 16,3-2-1-16,5 1 1 0,0-2 0 15,0 2 2-15,8-1-1 0,0 0-1 16,5 2 1-16,2 0 1 0,3-1-2 16,-2 6 3-16,4-3-1 0,1 1 2 15,0 2-4-15,-3-4 3 0,-3 5-3 16,-2 0 2-16,-2 0-1 0,-4 1 2 15,-4 1-2-15,-3 2-1 0,0-2-1 16,-8 4 0-16,0-1-6 0,-2-1-6 16,-5 5-15-16,2-4-30 15,-5 5-21-15,-1 0-55 0,-4 1-77 16,5 0-36-16,0 1-111 0</inkml:trace>
  <inkml:trace contextRef="#ctx0" brushRef="#br0" timeOffset="58666.48">16191 17228 551 0,'0'0'60'0,"7"3"-19"0,-4 2 21 0,-3 2-35 0,0 4 5 0,0 5 9 15,0 4 10-15,-5 5 10 0,0 3-4 16,-3 1-11-16,0 8-11 0,0 6-12 16,-2 7-10-16,2 0-2 0,3-13-8 15,3-9-2-15,-1-13-1 0,3 0-1 16,0 1-14-16,0 2-49 0,0-1-87 15,0-3-88-15,3-10-159 0</inkml:trace>
  <inkml:trace contextRef="#ctx0" brushRef="#br0" timeOffset="59417.26">16723 17244 450 0,'0'0'70'0,"0"0"-11"16,0 0 31-16,0 0-44 0,28-35-23 16,-28 25-12-16,0 0-4 0,-2 3-1 15,-3 2-1-15,-6-2-1 0,-2 5 1 16,-2 2 3-16,-1 0 11 0,-2 5 11 16,0 1-8-16,-2 3-7 15,4 1-7-15,-2 1-6 0,2 1 1 16,6 1 4-16,2 2 1 0,3-1-4 15,3 4 2-15,-1-1-3 0,3 2 2 16,0 0 1-16,5 1 4 0,3-2 7 16,0 0 8-16,2-1-4 0,3 1 6 15,0-3 1-15,0 3-5 0,0-3 2 16,2 3-5-16,-2-1 0 0,0 1-5 16,0-1-3-16,0 1-4 0,-3-3-1 15,1 2-2-15,-1-3 3 0,-2-1 4 16,-3 0-5-16,0-1 1 0,-2-3 2 15,-3-1-3-15,-3 0 0 0,-2-6 4 16,-3 1-1-16,-5-3-2 16,0 0-2-16,-2-5-3 0,-3-2-3 15,0 0-1-15,-1-6-2 0,-1 0 2 16,4 2-4-16,3-2 2 0,0-2 3 16,6 0 0-16,2 0 0 0,5-2-1 15,0-2 1-15,2 2 1 0,6 0 1 16,0-2 2-16,2 5 1 0,3-4-3 15,2 3 0-15,-2-3-1 0,3 2-1 16,-1 0 0-16,-2-2 0 0,-2 4 1 16,2-3 0-16,-3 3-1 0,-2 1 1 15,-1-2-1-15,-4 3 0 0,0 1 0 16,-1 2-1-16,-2 4-4 16,-2-2-9-16,-4 3-20 0,1 0-18 15,-5 3 7-15,2 1-5 0,-2 3-20 16,-3 2-41-16,5 1-7 0,-7 2-52 15,4-1-64-15,3-1-128 0</inkml:trace>
  <inkml:trace contextRef="#ctx0" brushRef="#br0" timeOffset="60451.09">17286 17208 409 0,'8'0'78'16,"0"0"-14"-16,-3-3 30 0,3 0-32 16,-3 1-12-16,0 0 3 0,-2 0-3 15,2 0 3-15,-3-1 5 0,1 2 0 16,-3 0-4-16,3 0-8 0,-3 1-8 15,0 0-9-15,0 0-5 0,0 0-4 16,0 0-10-16,0 0-5 0,0 0 0 16,-6 1-2-16,-1 4 1 0,-1 2 1 15,-5 2 0-15,0 4-1 0,-2 4 0 16,-6 0-3-16,3 6 2 0,-5 1-2 16,-1 6 2-16,1 1 3 0,2 1 7 15,1 6 4-15,2 9 8 0,2 0 5 16,8-5 4-16,8-10 5 0,0-14-8 15,3-1-6-15,7-4-7 0,1 4-5 16,7-3 1-16,2-2-2 0,1-3-3 16,5-6 0-16,-3-3-7 0,0 0 1 15,1-6 2-15,-6-4-3 0,-3-4 2 16,-2-3 3-16,0-3-2 0,-5-2 0 16,-3-5-4-16,-5 2-1 0,0-3-1 15,-5 4 1-15,-3 2-4 0,-5 2-3 16,-5 5-2-16,0 4-3 0,-3 1-7 15,-2 5-6-15,-3 2-6 0,3 0-9 16,-3 1-32-16,0 2-17 0,6 0-56 16,-9 5-59-16,6-1-37 15,5 0-74-15</inkml:trace>
  <inkml:trace contextRef="#ctx0" brushRef="#br0" timeOffset="60920.68">17490 17025 685 0,'0'0'96'0,"0"0"-2"0,0 0 52 0,44 6-65 0,-28-1-34 16,-3 5 2-16,2 5-9 0,1 3-11 15,2 6-3-15,-3 9 2 16,6 10-6-16,0 14-6 0,-1 5 0 0,1 1-6 15,-8-3-5-15,-3 0-2 0,-2-4-3 16,-8-3 4-16,-5-2-4 0,-3-7 2 16,-5-4 4-16,-7-2 10 0,1-11 3 15,1-2 0-15,0-10-14 16,3 2-2-16,-8-2-3 0,-6 2 1 16,-2-1-1-16,-5 0-6 0,-5-4-11 15,-6-1-22-15,1-1-15 0,7-3-25 16,10-3-25-16,1 2-24 0,-3-2-63 15,5-1-30-15,3 2-116 0</inkml:trace>
  <inkml:trace contextRef="#ctx0" brushRef="#br0" timeOffset="61890.56">8139 16534 470 0,'0'0'102'0,"0"0"1"0,0 0-16 15,0 0-22-15,5-7-9 0,-7 7-1 16,-3 5-21-16,-3 2-24 0,-5 7 1 16,-5 2 2-16,-3 10-2 0,-7 10-3 15,-6 18 1-15,-4 22-2 0,-1 16-2 16,3 3-3-16,5 2-2 0,5-7-1 16,2 1-5-16,6-2-11 0,5-1 5 15,11-6 6-15,4-6 6 0,14-7 12 16,7-8 21-16,6-8 23 0,4-3 5 15,1-8-19-15,-1-6-13 0,4-1-4 16,-4-6-5-16,1 0-3 0,-6-8 1 16,-2-2-2-16,-8-7-5 0,-2-3-7 15,4 2 1-15,1 0-3 0,0 1-2 16,-1-1-7-16,-4 0-16 0,-1-1-22 16,-4-1-40-16,2-1-86 15,-8-4-109-15,2-3-229 0</inkml:trace>
  <inkml:trace contextRef="#ctx0" brushRef="#br0" timeOffset="65153.93">18852 17310 467 0,'0'0'28'0,"0"0"-7"0,0 0 48 16,0 0 31-16,0 0-30 0,0 0-20 16,21-26-8-16,-19 20 12 0,4 0 8 15,-1-3 8-15,0 3-5 0,0 0-8 16,0-3-3 0,0 3-8-16,-2 0-10 0,2-1-5 0,-2 5-9 0,-1 1-2 15,-2 1-3-15,0 0-6 0,3 2-9 16,-3 7-2-16,0 7 0 0,0 4 6 15,0 10-3-15,-5 9-1 0,-3 7 1 16,0 2-1-16,0 1 2 0,1-6-2 16,2-8-2-16,-1-4 0 0,-1-9-1 15,4-4 1-15,-2-1-4 0,2 6-2 32,-4 0-6-32,1 0-7 0,1-1-7 15,0-1-17-15,0-2-6 0,2-1-19 16,1-5-23-16,-3-1-71 0,5-2-59 15,-6-3-118-15</inkml:trace>
  <inkml:trace contextRef="#ctx0" brushRef="#br0" timeOffset="65466.43">18664 17567 819 0,'0'0'53'0,"0"0"-25"0,0 0 66 0,0 0 30 0,36-11-39 0,-13 7-17 16,11-2-9-16,7 2-19 0,16-2-16 15,2 1-6-15,-7 3-2 0,-6 2-9 16,-4 4-6-16,-4 0-2 0,1 5-3 15,-3-3 2-15,3 0-8 0,-3 3-15 16,-2-3-22-16,-3-2-65 16,0-4-86-16,-5 0-122 0,-8-1-180 15</inkml:trace>
  <inkml:trace contextRef="#ctx0" brushRef="#br0" timeOffset="69717.09">20583 17333 376 0,'0'0'30'0,"0"0"10"0,0 0 33 16,0 0-9-16,0 0-17 0,39-21-2 15,-31 14 3-15,0 4-4 0,-3-3 5 16,-3 3 5-16,4 0 5 16,-4-1-2-16,1 1-2 0,-3-3-13 15,2 0-9-15,-2-2-5 0,-2-1-5 16,-1-2-5-16,1 1-3 0,-6-1-3 16,-3 0-4-16,4 0-2 0,-1 2-5 15,-5 2 0-15,0 1 5 0,0 5-4 16,-2 1-2-16,-1 1 2 0,-4 8-1 15,1 1 0-15,-1 3 0 0,2 6 1 16,0-1-2-16,-1 6 2 0,4 0-2 16,2 5 1-16,3-1-1 0,-1 2 0 15,6 2 1-15,3-1 2 0,2 1-3 16,0 6 4-16,5-7-2 16,0-1 1-16,5-2 2 0,1-8 2 15,-1 4 1-15,5-4 0 0,-2-1 1 16,8-2 1-16,-5-1-5 0,2-4 6 15,2-4-5-15,-4-3 2 0,5-3 6 16,-3-2 4-16,2-2 6 0,-4-6 2 16,-1-3 3-16,1-2-4 0,-1-5-6 15,-2-3-4-15,-5-3-5 0,5-15 0 16,-8-11-6-16,-2-11 1 0,-3-1-3 16,-3 6-1-16,-2 20 1 0,-3 15-2 15,0 6 0-15,3 4 0 0,-5-2 0 16,0 1-1-16,-9 0-2 0,4 2 1 15,-6 4-4-15,1 1-6 0,-1 4-18 16,3 0-23-16,-3 1-1 0,8 1-23 16,0 3-42-16,6 3-51 0,4 7-43 15,3-2-12-15,0 0-118 0</inkml:trace>
  <inkml:trace contextRef="#ctx0" brushRef="#br0" timeOffset="69988.5">21196 17758 465 0,'0'0'16'0,"0"0"-10"0,0 0 73 0,-16-6-18 0,14 2-30 0,-1 3-5 15,3 0 2-15,0 0 0 0,0 1 2 16,0 0-8-16,0 0-9 0,3 1 3 16,2 0-12-16,0 4-3 0,3-2-1 15,-3-2-17-15,3 2-39 0,5-1-56 16,-3-2-166-16</inkml:trace>
  <inkml:trace contextRef="#ctx0" brushRef="#br0" timeOffset="71842.52">21862 17352 317 0,'3'-6'33'0,"2"3"-4"0,0-4 53 15,3 1 6-15,-5 1-9 0,-1 0-10 16,1 0 2-16,2 2-1 0,-2-2 0 16,-3 2-9-16,5 1-2 0,-5-2-4 15,2 1-10-15,-2 2-7 0,3-2-8 16,-3 1-8-16,0 1-5 0,-3-2-7 16,1 1-3-16,-3 2-3 0,-3-1-4 15,0-1 0-15,-5 2-1 0,0 0 1 16,-2 2 0-16,-6 0 0 0,0 4-2 15,1 0 2-15,-6 2 0 0,5 3 0 16,-5-1-1-16,3 0 1 0,0 0-4 16,2 0 0-16,6 0-2 0,-1 0-3 15,3 1-7-15,3-1-6 16,0 0 1-16,4-2 9 0,1 0 6 16,3 2 4-16,2-2 2 0,0 2-1 15,0-1 1-15,0-3 1 0,2 3 4 16,-2-1 1-16,5 1 0 0,-2-5 1 15,0 3-3-15,4-3 1 0,-7 2 2 16,5-3-3-16,1 3 8 0,-1-2 8 16,0 2 0-16,0-1 3 0,3 1 2 15,0-2-5-15,-1 2-4 0,6 0 3 16,-5 3-1-16,5-1-2 0,0 0 0 16,-3-1-2-16,6 1-4 15,-6 3-4-15,8-1 0 0,-2 2 0 16,-1 2-1-16,1-1 2 0,-1 1 2 15,1 0-1-15,2 1 2 0,-5-1-2 16,2 2 0-16,-2-2-2 0,-8-1-1 16,3-2-1-16,-5 1 0 0,-1 1-2 15,-2-5 0-15,-2 0 0 0,-1 1 2 16,-10-1-2-16,0-3-1 0,-2 2 2 16,-3-4-1-16,2 3-1 0,-7-5-1 15,2 0 1-15,1-1-1 0,-4-1 0 16,4-4-3-16,-1-1 1 0,0-3 1 15,3 0-3-15,3-3-6 0,2 0 2 16,5-3 2-16,0 1 5 0,3-1-1 16,5-2 1-16,5 3-3 0,3-2 0 15,5 2 4-15,8-3 0 0,-1 3 5 16,6-4-1-16,3 3 1 0,-1-3-3 16,0-2 0-16,1 0-1 0,-3-2 0 15,-1 1-1-15,-9-2 1 0,2 2-1 16,-5 0 1-16,-5 0-1 0,-3 2-1 15,-5 2-3-15,0 1-2 0,-5 0-5 16,-3 1-15-16,-5 3-23 0,0 1-28 16,-2 2-19-16,-6 1-25 0,3 4-46 15,-8-3-23-15,11 4-78 16</inkml:trace>
  <inkml:trace contextRef="#ctx0" brushRef="#br0" timeOffset="72297.72">22116 17298 577 0,'5'-2'207'0,"3"-1"-194"0,4 0 20 0,1-2 10 0,3 3-36 16,-3-3-1-16,7 1-1 0,-4 2 1 16,5 0 7-16,-3 0 15 0,2 2 17 15,1 0 12-15,-5 0 0 0,4 2-11 16,-2 0-9-16,-2-1-9 16,2 1-7-16,-3-1-5 0,-2 0-3 0,0-1-3 15,-5 3-3-15,0-3-1 0,0 2-1 16,-6-1 2-16,1 0-3 0,-3 1-3 15,0 3 0-15,0 0 7 0,-3 3 6 16,-2 3 4-16,0 2-4 0,-3 4-5 16,0 4 2-16,1 2-3 0,-4 7-2 15,1 0-2-15,-3 7-1 0,-8 10-3 16,1 3 0-16,-1-2 0 0,3-8 2 16,5-13-2-16,5-11 0 15,3 1-9-15,-3-1-25 0,3 3-54 16,2-1-54-16,3-4-71 0,0-4-46 15,3-8-179-15</inkml:trace>
  <inkml:trace contextRef="#ctx0" brushRef="#br0" timeOffset="72774.47">22935 17368 656 0,'0'0'94'0,"0"0"-66"0,0 0 78 0,26-41-32 16,-21 31-52-16,-3-2-13 0,-2 3 6 16,0 1-5-16,0 1-4 0,-7 0-2 15,-1 4-4-15,0 2-2 0,-5 1 2 16,-5 3 3-16,3 7-2 0,-6 2 0 15,0 5 2-15,-5 4 8 0,3 3 2 16,0 4-6-16,2 3-7 0,0 2 0 16,1 7 0-16,7-4 3 0,0 0 0 15,3 0 3-15,4-9 10 16,6 0 8-16,0-1-4 0,8-3-6 16,5-4-4-16,5-5-4 0,3-3 0 15,0-8 1-15,-1-3 4 0,6-2 4 16,3-8-1-16,-6-2 5 0,3-7 5 15,-1-4 5-15,1-13 2 0,3-19-10 16,-6-11-7-16,-2-4-8 0,-8 12-6 16,-6 19 0-16,-4 16-4 0,-3 6-4 15,0 5-6-15,-5 0-26 0,-3 0-11 16,-2 1-11-16,-1 3-13 0,-2 5 4 16,0 1-1-16,-2 6-39 15,5 0-54-15,2 3-167 0</inkml:trace>
  <inkml:trace contextRef="#ctx0" brushRef="#br0" timeOffset="73641.78">23482 17187 455 0,'0'0'133'0,"0"0"-101"0,0 0 48 0,0 0-28 15,16-9-23-15,-13 8 7 16,-1-1 7-16,-2 2 0 0,0-1-6 16,0 1-4-16,0 0 3 0,0 0-6 0,0 0 1 15,0 0 1-15,0 0-1 0,0 0 1 16,0 0-1-16,3 0 2 0,-3 0-1 16,0 0-6-16,0 0-2 0,0 0-6 15,0 0-4-15,0-1 3 0,5 1-2 16,-5-1 0-16,0-1 0 0,0 2 3 15,0-1 3-15,2 0-1 0,-2 0-3 16,0 1-5-16,3 0-2 0,-3-1-2 16,0 0-3-16,0 1 0 0,0 0-2 15,0 0-3-15,0 2-3 0,-3 1 1 16,1 6 2-16,-8 2 2 0,-1 4 2 16,1 0-2-16,0 3-1 0,-9-1 1 15,4 3-1-15,2-1 1 16,-2 2 2-16,2 0-1 0,0-2 0 15,0 0-2-15,0-3 5 0,5 1-3 16,0-2 1-16,3 1 2 0,3-4-5 16,-1-1 3-16,3-2-1 0,3-2 2 15,-1-2 0-15,11-3 3 0,-5 0-5 16,5-2 2-16,2 0-2 0,3 0-1 16,-2-1 1-16,2-1-2 0,3 1-1 15,-1-1 1-15,1-3 2 0,-3 2 0 16,0-1 2-16,3-2-1 0,-3 3-1 15,0-4 1-15,3 3-3 0,-6-4-1 16,1 3 1-16,2 0-1 16,-5-1 1-16,0 2-1 0,-3-2 1 15,0 1 0-15,-2 2-1 0,0-2-1 16,-6 4 1-16,1 0 1 0,0 1-1 16,-3 4-1-16,0 2 0 0,0 2 1 15,0 2 3-15,-6 1 3 0,-1 3 0 16,4 3 6-16,-10 0-1 0,8 2-7 15,-3 1 1-15,0 1-1 0,1 0-2 16,2-1 0-16,-1 0-1 0,4-1-1 16,-6 0 1-16,5-1-1 0,1 1-2 15,-3-1-5-15,2-2-11 16,-2 1-11-16,2-3-15 0,1 2-28 16,-1-4-40-16,3 1-58 0,-5-4-139 15,5-2-139-15</inkml:trace>
  <inkml:trace contextRef="#ctx0" brushRef="#br0" timeOffset="74267.42">24971 16964 384 0,'5'-1'74'0,"0"-1"-4"0,-5 0 32 0,3 2-29 16,2-2-9-16,-3 2-2 0,-2 0-5 15,6 0-12-15,-6 0-5 0,5 0-2 16,-5 0-5-16,0 0-9 0,0 0-8 15,0 0-7-15,0 2 0 0,-5 2 6 16,-1 2-2-16,-4 3-5 0,-8 2 2 16,3 5 0-16,-11 2 3 0,0 6-1 15,-8 10-1-15,-10 11-3 0,-7 12-3 16,-4 2 0-16,6 3-5 0,8-9 0 16,5-4 4-16,5 3 7 15,8-5 31-15,2 4 20 0,8-9-7 16,3-2-16-16,7-5-8 0,3 2-10 15,3-4-7-15,7-3-2 0,-2-8 2 16,5-2 4-16,-6-5 4 0,14 5-4 16,-5 1-6-16,9 0-4 0,1-2-5 15,3-5-3-15,-4-2-5 0,-1-2-9 16,2-2-5-16,-6 0-10 0,1-5-15 16,-3 0-30-16,3 0-28 0,-8-1-55 15,7-4-89-15,-9-3-78 0</inkml:trace>
  <inkml:trace contextRef="#ctx0" brushRef="#br0" timeOffset="74989.36">25521 17324 536 0,'0'0'43'0,"8"-17"-27"0,-3 11 41 0,0-4 3 16,3 1-22-16,0-1 7 0,0 1 14 15,-3 3 3-15,2 0-6 0,1-1 4 16,0 4-3-16,-3-2-1 0,0 2-3 16,3 1-7-1,-8 1-8-15,0 1-14 0,0 1-13 0,0 6-5 0,0 2 3 16,-5 5 9-16,-3 5 1 0,0 2-3 16,-10 4-1-16,3 11-2 0,-11 10-3 15,-2 14-1-15,-1 3-4 0,8-4 2 16,1-4-7-16,2-9 4 15,5-4-3-15,2-2-1 0,1-4 0 16,2-4-5-16,3-5-9 0,3-11-18 16,2 2-20-16,0 1-35 0,0 0-25 15,0-1-29-15,2-7-30 0,8-4-56 16,-2-7-158-16</inkml:trace>
  <inkml:trace contextRef="#ctx0" brushRef="#br0" timeOffset="75296.17">25842 17161 874 0,'0'0'72'0,"0"0"-41"0,0 0 82 0,0 0-45 16,0 0-49-16,0 0-3 0,20 6 6 15,-20 5 6-15,0 2-2 0,-2 6 2 16,-9 7-6-16,1 6-6 16,-3 12 4-16,-5 9-5 0,2 6-4 15,-2-1-2-15,5-4-6 0,6-6 4 16,-1-5-2-16,0-4-3 0,3-2-2 16,2-7 2-16,-2-7-2 0,5-5 0 15,0-4-6-15,-5 2-14 0,5-1-33 16,-2 2-36-16,2-7-50 0,0-7-39 15,-6-3-58-15,6-5-137 0</inkml:trace>
  <inkml:trace contextRef="#ctx0" brushRef="#br0" timeOffset="75892.02">25263 17521 533 0,'0'0'224'0,"0"0"-190"0,0 0 47 0,46-23 10 16,-25 15-15-16,13-1-1 0,7-2 2 15,13-3-11-15,3 0-20 0,2 5-7 16,-4 0-10-16,-9 4-4 0,-2-2-5 15,3 3-1-15,-9 2-10 16,-4-1-9-16,-6 0 1 0,-7 2-1 0,-5 1-1 16,4 0-6-16,1 0-10 0,0 1-12 15,-8 5-24-15,-3-4-28 0,-8 1-51 16,-2 0-57-16,-2 2-5 0,-21 0 72 16,2-1-95-16,-2 1-12 0</inkml:trace>
  <inkml:trace contextRef="#ctx0" brushRef="#br0" timeOffset="76072.19">25302 17638 879 0,'0'0'134'0,"0"0"-66"16,0 0 34-16,0 0-44 0,20 34-29 16,-7-32 10-16,8 0 8 0,2-2-6 15,16 0-12-15,5 0-5 0,7 0-7 16,6-3-9-16,-5 2-8 0,-8-2-10 15,0-4-20-15,-3 3-22 0,-5-3-45 16,6-1-50-16,-1 3-77 0,-10-3-10 0,-3 2-107 0</inkml:trace>
  <inkml:trace contextRef="#ctx0" brushRef="#br0" timeOffset="76369.07">26433 17219 852 0,'0'0'73'0,"0"0"-49"16,0 0 52-16,0 0-11 0,0 0-52 16,0 0-9-16,0 0 12 0,0 0-2 15,26 32-3-15,-36-15-5 0,-1 1 9 16,-1 6-1-16,-1 9-2 0,-13 9-3 15,3 8-5-15,-3 8 0 16,0-4 0-16,5-4-2 0,6-9-2 16,2-6-2-16,0-2 0 0,0-5-7 15,5-6-35-15,3 2-95 0,2-6-99 16,-2-3-110-16</inkml:trace>
  <inkml:trace contextRef="#ctx0" brushRef="#br0" timeOffset="76650.42">26707 17172 659 0,'0'0'210'0,"0"0"-181"0,0 0 40 16,0 0-2-16,0 0-40 0,0 0 0 15,11 43-1-15,-17-25 3 0,-1 3-8 16,-6 10-2-16,-5 10-10 0,2 10 2 16,1 2-6-16,-3 2 4 0,2-4-4 15,6-4 2-15,2-4-3 16,0-7-1-16,3-6-2 0,2-6-1 16,3-5-2-16,0-2-17 0,0 4-79 15,-5-5-189-15,5 0-120 0</inkml:trace>
  <inkml:trace contextRef="#ctx0" brushRef="#br0" timeOffset="76853.64">26291 17579 763 0,'0'0'223'0,"0"0"-185"16,0 0 41-16,0 0-33 0,39-2-32 31,-16 0-9-31,3-4-3 0,0 2-2 0,2-3-2 0,6 1-6 0,-6-4-46 16,6-3-79-16,12-6-34 0,-4 0-50 15,-9 1-172-15</inkml:trace>
  <inkml:trace contextRef="#ctx0" brushRef="#br0" timeOffset="77103.64">27033 17229 877 0,'0'0'101'0,"0"0"-64"16,0 0 44-16,0 0-39 0,0 0-25 16,0 44-1-16,-8-24 0 0,-5 4 7 15,-5 12-9-15,-3 9 2 0,-2 13-2 16,-8 5 0-16,8 0 1 0,2-7-3 15,3-10-11-15,3-3 0 0,2-3 1 16,0-1-2-16,10-6-2 0,-2-4-10 16,5-8-13-16,0-6-31 0,0 0-84 15,5-2-79-15,-2 0-45 0,4-6-156 16</inkml:trace>
  <inkml:trace contextRef="#ctx0" brushRef="#br0" timeOffset="77384.89">27273 17273 784 0,'0'0'178'0,"0"0"-137"16,0 0 77-16,0 0-28 0,0 0-64 15,0 0-23-15,0 0-3 0,0 0 7 16,-3 19-3-16,-9-4 1 0,4 6 0 15,-5 5-1-15,0 7 5 16,-3 10 7-16,-4 9-2 0,2 2-1 16,2-4-3-16,8-6-2 0,-2-9-1 15,2 0-6-15,8-8-1 0,-5-1-2 16,5-10-3-16,0 1-15 0,0 1-41 16,11 5-123-16,-9-3-119 0,8-7-119 0</inkml:trace>
  <inkml:trace contextRef="#ctx0" brushRef="#br0" timeOffset="77603.74">26883 17638 1064 0,'0'0'71'0,"0"0"-28"16,0 0 26-16,0 0-43 0,33 0-7 15,-12 0-5-15,5 0-3 0,-3 0-11 16,11 0-3-16,-6 0-1 0,6 0-37 16,-3 0-85-16,2 1-59 0,11 0-12 15,-5-1-33-15,-10 1-101 0</inkml:trace>
  <inkml:trace contextRef="#ctx0" brushRef="#br0" timeOffset="78041.17">27557 17630 601 0,'0'0'89'0,"0"0"-21"0,0 0 33 16,0 0-41-16,34 0-13 0,-29 1 1 0,-5-1-9 0,0 0-7 0,0 0-6 15,0-1-16-15,-5-3-8 0,-3-1 0 16,3 2-4-16,-8 2 2 31,0-2-2-31,3 2 2 0,-3 1-1 0,0 0 0 0,-5 1-1 0,8 3 0 32,-3-1 2-32,0 3 0 0,0-2 0 15,5 0 1-15,0 1 0 0,-2 3-1 16,7-3 2-16,-2 4-1 0,5 1 2 15,0-1 3-15,5 2 1 0,3 1-1 16,5 0-2-16,0 5-2 0,8-4 0 0,-1 3-2 0,1 0 0 0,5 1-3 16,2-1-2-16,-7 3 2 15,0 0 2-15,-1-3 1 0,-7 0 0 32,0-2 0-32,-5 2-1 0,-8-4 0 0,0-1 1 0,-8-1-2 0,-5-3 1 15,0-2-6-15,-7-3-34 0,-1-2-66 16,-13-1-78-16,6-3-80 0,2-4-109 0</inkml:trace>
  <inkml:trace contextRef="#ctx0" brushRef="#br0" timeOffset="78510.27">27720 17075 637 0,'0'0'309'0,"0"0"-247"0,36 17 28 0,-15-4-8 0,-3 3-45 0,3 8-13 15,-1 6 3-15,1 13 9 16,5 12-6-16,-3 10-8 0,-2 3-5 16,-8 1-4-16,-3 0-3 0,-7-2-5 15,-3 4-5-15,-8-6-2 0,-5-1 0 16,-3-3 2-16,-4-2 2 0,-6-4-2 15,-2-2-1-15,-3-4 1 0,2-3 1 16,3-6 2-16,3-9-1 0,2-6-2 16,3-7-5-16,3 0-5 0,-11-1-11 15,0 2-13-15,3 2-17 0,-3-5-1 16,-2-5-6-16,7-5-17 0,-5 1-33 16,0-8-21-16,11 1-60 15,-1-1-146-15</inkml:trace>
</inkml:ink>
</file>

<file path=ppt/ink/ink1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4-23T14:06:10.798"/>
    </inkml:context>
    <inkml:brush xml:id="br0">
      <inkml:brushProperty name="width" value="0.05292" units="cm"/>
      <inkml:brushProperty name="height" value="0.05292" units="cm"/>
      <inkml:brushProperty name="color" value="#0070C0"/>
    </inkml:brush>
  </inkml:definitions>
  <inkml:trace contextRef="#ctx0" brushRef="#br0">12498 5112 24 0,'3'-2'220'0,"-1"1"-187"0,1-1 7 16,2-4 11-16,0 3 7 0,-2 0-11 16,5-3-5-16,-6 4-5 0,4-4 14 15,-1 2-5-15,-3 1-7 0,3-3 0 16,-2 4 1-16,0 0-4 0,-3 0 1 15,2-1 0-15,1 2-3 0,-3-1-2 16,0 2-2-16,0-2-6 0,0 2 4 16,0-1-1-16,2 1-3 0,-2-1 1 15,0-2-5-15,0 2-4 0,0-1-3 16,-2-1-1-16,2-2-4 0,-3 2 2 16,1 3-3-16,-4 0-4 0,-1 0 5 15,-1 6-2-15,0 1-1 0,-7 5-3 16,-1 5-2-16,-5 4-1 0,-2 10 0 15,-8 10 0-15,0 9-1 0,-2 5 2 16,7-1 0-16,3-1 0 0,4-1-3 16,7-2 3-16,1 1 1 0,6-3 0 15,2 2 1-15,3-4 1 0,3 1 3 16,5-5 3-16,5-2 6 0,0-4 6 16,5-4 0-16,0-3 1 15,-3-8 1-15,-2-6-3 0,3 1 7 16,2-1-3-16,2 3 4 0,1 1-2 15,2-5-8-15,-2 0-5 0,0-1-5 16,-3-5-3-16,-5-2-2 0,0 0-3 16,-3-3 0-16,-5-1-4 0,0-2-13 15,-5 1-13-15,3-1-21 0,-3 0-28 16,-3-3-69-16,1-2-119 0,-3 0-114 16</inkml:trace>
  <inkml:trace contextRef="#ctx0" brushRef="#br0" timeOffset="1449.89">13106 5406 185 0,'0'0'73'0,"0"0"1"16,0 0-11-16,0-1 4 0,0-1 2 0,0 1-13 16,0 1-11-16,0-1-3 0,2-2-7 15,-2 0-5-15,3 0 3 0,-3 2 4 16,0-2-1-16,2-1-1 15,1 2-6-15,-3 1-1 0,0-2-7 16,2-2-2-16,-2 3-4 0,3-1 2 16,0-3 3-16,-3 4 2 0,2-4 0 15,1 2 1-15,-1-3-4 0,4 2-5 16,-1-4-4-16,2 0 1 0,1 1-1 16,0 2 1-16,0-2 4 0,2-3 1 15,0 3 0-15,-2 4-5 0,2-4-5 16,1 5 1-16,-1-4-5 0,-2 5 6 15,2 0-2-15,1 2 0 0,-4 1 2 16,1 4 0-16,2 2-3 16,1 4 3-16,-3 1 0 0,-3 5-3 15,2-2 4-15,-4 5 2 0,0 1-3 16,-3 0 5-16,0 2 0 0,-3 2 2 16,-7 0-3-16,-1-2 1 0,1 3-3 15,-6-2-2-15,-2-1-4 0,5 0 1 16,-5-2-3-16,3-3 2 0,-1 2-2 15,3-2-2-15,1-5 1 0,1-2 0 16,3 0 0-16,3-4 1 0,3-5-2 16,-1-1 2-16,3-1 1 0,0 0 2 15,5-8 3-15,0-2-6 0,6-4-1 16,2-1-1-16,5-3 1 0,2-1-1 16,1-1-2-16,2 0 1 0,3 3 1 15,0-2-4-15,0 0 0 0,2 1-3 16,-2 3-1-16,0-1 1 0,-3 3 2 15,1-1 4-15,-4-1 0 0,-2 3 1 16,-2 1-1-16,-3 1 2 0,0-1 0 16,-6 3 0-16,1 1 0 0,-3-1-1 15,-2-1 3-15,-1 4-3 0,-2-2 0 16,-2-1 0 0,-3 4-11-16,0-3 3 0,-3 6 1 0,-5-1 1 0,0 2 4 15,0 0-5-15,-2 3 5 0,-1 6 2 16,1 1 1-16,-1 1 0 0,3 1 2 15,-2 4-3-15,2 0 2 0,-3 2 0 16,6 2 6-16,-3 0-4 16,5 3 3-16,0 0 7 0,6-3 3 15,-1 2 11-15,3-1 5 0,3-1 1 16,5-1-7 0,-1-5-2-16,1 3-3 0,5-5-1 15,3-1-2-15,-4-1-1 0,7-2-7 0,1-5-4 16,1-1-4-16,0-2-3 15,-1-2-5-15,3-5-13 0,-2 2-23 16,2-4-25-16,-2 2-35 0,0 0-29 16,2-4-68-16,-2 2-135 0,-3-2-165 0</inkml:trace>
  <inkml:trace contextRef="#ctx0" brushRef="#br0" timeOffset="1965.59">13713 5623 509 0,'0'-3'111'0,"0"0"-17"0,0-1 0 0,0 2-29 0,0-1-21 0,0-3-4 16,2 2 10-16,1-2-6 0,5 1-1 16,-3-1 3-16,3 2-1 0,-1-1-3 15,1 2-8-15,-3-1-6 0,6 0-7 16,-4 3-8-16,1 0-4 16,0 1-4-16,-3 0-1 0,3 2-1 15,-6 4-3-15,1 0-1 0,0 3-1 16,-3 2 2-16,0 4 3 0,-6 1 1 15,1 4 3-15,-5-1-2 0,0 2 2 16,-3-2-6-16,0-1 0 0,0 0 1 16,0-2-1-16,0-1-1 0,3-3 4 15,-1-1-1-15,4 0 2 0,1-3 9 16,1-1 4-16,3-3 7 0,-1-2 6 16,3 2-1-16,0-3 0 0,5 0-7 15,3-1-3-15,2 0-1 16,3-4-4-16,0 0-3 0,5 0-7 15,0-3-3-15,3 1 0 0,2 0-2 16,-2 2-1-16,2-1-6 0,-2 2-10 16,5-1-18-16,-3 1-24 0,3-1-43 15,-6-3-42-15,9-3-101 0,-9 5-66 16,-1-3-148-16</inkml:trace>
  <inkml:trace contextRef="#ctx0" brushRef="#br0" timeOffset="2353.71">14397 5412 542 0,'0'0'124'0,"0"0"-42"0,0 0 13 0,16-10-13 0,-6 9-16 15,-2-5-4-15,5 3-1 0,-3 0-10 16,3-2-13-16,3 3-10 0,-3 0-6 15,0-1-12-15,0-1-2 16,-3 2-7-16,5 0-1 0,-2 0 0 16,0-1-4-16,-2 2-12 0,1 0-27 15,-1 1-64-15,-3 0-78 0,-3 5-47 16,-3-4-178-16</inkml:trace>
  <inkml:trace contextRef="#ctx0" brushRef="#br0" timeOffset="2541.21">14366 5550 616 0,'0'0'180'0,"0"0"-52"16,0 0 65-16,0 0-70 0,-2 38-67 15,10-32-21-15,-1 0-12 16,6-2-2-16,3-1-3 0,7-3-1 16,0 0-3-16,3-4-4 0,3 0-5 15,4-3-5-15,-2-1-8 0,0 3-38 16,5-4-75-16,11-1-133 0,-8 2-63 15,-3 1-204-15</inkml:trace>
  <inkml:trace contextRef="#ctx0" brushRef="#br0" timeOffset="3072.37">15304 5311 452 0,'0'0'165'0,"0"0"-89"0,0 0 16 16,0 0-20-16,13-36-39 0,-13 27-10 15,0 0 12-15,0 0 11 0,0 2-3 16,-5 0-8-16,0 0-3 0,-3 5-17 15,1-1 2-15,-6 3 4 0,0 0-5 16,-3 3-1-16,3 7-7 16,-2 0-1-16,-3 4-4 0,2 4 3 15,1 2-2-15,-1 2 0 0,3 5 0 16,3-2 0-16,2 4 1 0,3-3 1 16,2 4 6-16,3-2-1 0,3-2 9 15,2 0 1-15,5-3 6 0,3-1-1 16,3-2 0-16,5-2-6 0,2-4-3 15,0-3-4-15,3-4-5 0,5-4-1 16,-5-3 0-16,2 0-4 16,-5-9 3-16,1-2 1 0,-1-6 1 0,-8-6 10 15,-2-8 0-15,0-12-6 16,-8-2-9-16,-5 1-3 0,0 12-3 16,-5 13 1-16,0 2-7 0,-3 2 4 15,-5-4-10-15,1 0-5 0,-4 3-3 16,1 1 0-16,2 2-7 0,-5 3-13 15,7 0-17-15,-2 5 0 0,0-1-30 16,3 4-48-16,0 2-9 0,2-1-41 16,3 1-154-16</inkml:trace>
  <inkml:trace contextRef="#ctx0" brushRef="#br0" timeOffset="3493.99">15821 5734 593 0,'0'0'121'0,"0"0"-51"0,0 0 24 0,36 2-40 0,-23 1-35 0,-2 3-13 15,-4 4 1-15,-1 3 18 0,-4 4 13 16,-2 7-3-16,0 0 0 0,-5 7-1 15,-5 0 1-15,-1 4-7 0,1-2-7 16,-3 0-11-16,0-3-10 16,0-4-8-16,-2 3-16 0,-1-3-27 15,1 0-43-15,-1-3-14 0,1-4-30 16,-3-3-34-16,2-6-147 0</inkml:trace>
  <inkml:trace contextRef="#ctx0" brushRef="#br0" timeOffset="4650.84">16974 5294 395 0,'0'0'130'0,"0"0"-48"15,0-7-5-15,0 5-16 0,0-3-2 16,0 2 7-16,2-1 0 0,3-3-1 16,1 0-7-16,1 1-8 0,1-2-6 15,2 4-1-15,3-2-10 0,-2 3-9 16,4-2-8-16,1 4-2 0,-3 0-3 16,0 1-5-16,-1 0-3 15,4 2 3-15,-6 4-4 0,3-1 1 16,-2 4-1-16,-4 3 0 0,-2 4-1 15,1-2 4-15,-4 5-1 0,-2 2 2 16,0 1-2-16,-5 2 6 0,0 2-2 16,-3-2-1-16,-2 3-1 0,-1-2-2 15,-4 2-1-15,-1-2-3 0,1 2 0 16,-6-4 0-16,6 0 0 0,-6-2-2 16,3 0-2-16,-3-2 4 0,6-5 1 15,-3 1 0-15,7-9 0 0,-2 1 1 16,6-4-2-16,2-3 3 0,2-1 10 15,3-7-6-15,3-3-4 16,2-2-2-16,5-5 6 0,3 1-3 16,2-4 0-16,6 0 0 0,2-2-3 15,1 0 0-15,7 0-1 0,2-2-3 16,-2 0 1-16,0 3 1 0,3 0-1 16,-8 3 2-16,5-2 0 0,-3 1-1 15,3-1 1-15,-5 2 0 0,0-1 0 16,0-1 1-16,-6 2-1 0,1 0 0 15,-6 1 0-15,-2 4 1 0,-2 1 1 16,-6 1-1-16,-2 1 5 0,-1 3 1 16,-2-1 5-16,0 7-7 0,0-3-5 15,-5 4-13-15,0 1 7 16,-3 4 2-16,-2 1 4 0,-6 5 0 16,1 2 0-16,-3 5 0 0,-3 2 0 15,0 3 1-15,-5 3 1 0,1 3-1 16,-1-1 4-16,0 2 0 0,3 1 8 15,-1 1 4-15,9-2 12 0,-3-1 4 16,5 1-4-16,5-4-4 0,6 0-6 16,2-5-6-16,0-4-7 0,5 0 1 15,5-6-1-15,3-4 1 0,5-3-4 16,3-3-3-16,2-3-9 0,0-2-13 16,3-3-15-16,0-2-28 0,0 0-36 15,2-1-47-15,13-3-113 0,-7 2-108 16,-5-2-255-16</inkml:trace>
  <inkml:trace contextRef="#ctx0" brushRef="#br0" timeOffset="5291.92">17568 5565 345 0,'3'-4'105'0,"-3"3"19"0,2-1-31 0,1-2-6 0,-1 2-3 0,3 0-1 16,3 1 3-16,0-1-18 0,2-1-11 15,1-1-8-15,2 2 0 0,-1-1-8 16,-1-2-11-16,2 3-9 0,0-1-9 16,-6-1-6-16,4 3-3 0,-6 0-2 15,0 0-1-15,-5 1 0 16,0 0-6-16,0 3-14 0,0 4-6 16,-5-2-4-16,0 2 2 0,-6 2 10 15,1 1 5-15,-3-1 5 0,0 1 2 16,-2 0 2-16,2 0 4 0,2-1 4 15,1-2-1-15,2 3 2 0,1-1 1 16,1-2-2-16,1-3 1 0,3 2 1 16,2-3-3-16,0-1 2 0,0 1-3 15,0 2 4-15,2-3 10 0,3 0-2 16,3 2-1-16,0-2-4 0,0 0-5 16,5-2 2-16,-6 2-3 0,6 3-1 15,0-2 1-15,-2-1-2 0,-1 4 0 16,3-2 3-16,-3 3 1 15,0-1 5-15,1 3 3 0,-3 1 1 16,-3 1-2-16,0-1-2 0,0 1 3 16,-5 0 0-16,-3 2 0 0,-4 0 2 15,-1-1 2-15,-5-1-1 0,-2-1 0 16,-1-1-4-16,-2 1-3 0,0-3-5 16,-3 1-4-16,3-2-1 0,-3-3-4 15,3 1-11-15,-2 0-12 0,4-4-15 16,3 0-30-16,0-3-21 0,3-2-54 15,5-7-55-15,2 0-37 0,3-3-226 0</inkml:trace>
  <inkml:trace contextRef="#ctx0" brushRef="#br0" timeOffset="5635.66">18131 5262 493 0,'0'0'247'0,"0"0"-143"0,23 1 9 0,-10-1-14 0,0 0-51 15,5 0-15-15,-2-1-8 0,2-2 0 16,-2 1-2-16,2-1 1 0,-3 0-8 16,3-2-4-16,-5 4 0 0,3-3-7 15,-1 1-4-15,-2 1-1 0,3 2-9 16,-4 0-12-16,4 0-30 0,-3 0-37 16,0 2-46-16,0 3-39 0,-3-3-54 15,-2 4-155-15</inkml:trace>
  <inkml:trace contextRef="#ctx0" brushRef="#br0" timeOffset="5823.16">18157 5436 592 0,'0'0'183'0,"0"0"-88"0,0 0 31 15,0 0-40-15,0 0-49 0,44 18-13 16,-23-18-9-16,5 0-1 0,2 0-1 15,3-2-1-15,0 0-6 0,0-3-6 16,0 5-10-16,0-2-37 0,0 0-81 16,10-5-88-16,-5 2-126 15</inkml:trace>
  <inkml:trace contextRef="#ctx0" brushRef="#br0" timeOffset="6152.12">18806 5173 697 0,'0'0'132'16,"0"0"2"-16,0 0 14 0,0 0-78 15,0 0-44-15,36-30-9 0,-34 28-4 16,1 1-3-16,-3 1 8 0,0 0-1 15,0 0-8-15,0 6 4 0,0 1 22 16,-3 7-3-16,3 1-11 0,-5 4-10 16,0 5-8-16,2-1-2 0,-4 6-1 15,2 1 0-15,-3 1-3 0,0-1-1 16,0-3 0-16,3 1 1 0,-3 1 0 16,6-4-4-16,-1 3-10 0,1-3-13 15,-1-1-17-15,3 1-23 0,0-4-51 16,0 1-44-16,3-7-62 0,-1 0-229 15</inkml:trace>
  <inkml:trace contextRef="#ctx0" brushRef="#br0" timeOffset="6591.91">19028 4751 761 0,'0'0'244'0,"0"0"-171"0,36 3 26 0,-18 4-33 0,3 5-47 15,-1 2-1-15,4 7-7 0,-1 6-2 16,5 11-8-16,-2 11 4 0,5 20 2 16,-2 7 2-16,-6 3-2 15,-5-5-4-15,-5-8 1 0,-5-3 0 16,-6-3 7-16,-2-4 3 0,-5-2 8 16,-10 0 5-16,-1-3 1 0,-2 1-3 15,-3-2-6-15,-2 1-11 0,-3-4-8 16,0 1-1-16,-5-4-9 0,3-5 2 15,-3-3-2-15,8-6 3 0,2-8 0 16,6-2-15-16,-4-6-20 0,4 4-30 16,-11 5-58-16,5-2-126 0,3-4-127 15</inkml:trace>
  <inkml:trace contextRef="#ctx0" brushRef="#br0" timeOffset="7873.93">11976 10743 426 0,'0'0'80'0,"0"0"11"0,0 0-11 15,0 0-30-15,31-17-25 0,-23 15-14 16,0-3 6-16,2 4 6 0,-5-1 1 15,1 0 14-15,-4 2 15 0,1 0 7 16,-3 0-4-16,0 0-8 0,0 1-17 16,-3 3-22-16,-5 4-3 0,-2 4-6 15,-8 5 0-15,-3 7-5 0,-7 10-12 16,-8 17 10-16,0 21-2 0,-1 6 4 16,9 2 5-16,10-3 2 0,2-10 10 15,6-1 5-15,2-3 16 0,3-2 20 16,5-4 16-16,0 1 16 0,3-6-12 15,4-3-9-15,4-2-16 0,2-6-15 16,-3-5-8-16,3-9-12 0,-3-5-3 16,1-8-7-16,-4-2-3 15,4-1-3-15,2-1-21 0,2-1-32 16,-2-5-49-16,8-7-73 0,-6-2-145 16,-2-5-206-16</inkml:trace>
  <inkml:trace contextRef="#ctx0" brushRef="#br0" timeOffset="8764.56">12597 11126 493 0,'0'0'109'0,"0"0"-22"0,0 0 27 0,0 0-35 15,-3-33-34-15,6 24-10 0,2-1 6 16,0 1 1-16,5 1-1 0,1 0-2 16,1 1-3-16,1 0-4 0,3 2-6 15,-3 1 0-15,5 0-1 0,-3 1-2 16,1 3-3-16,2-3-1 0,3 5-3 15,-6-1-3-15,3 2-5 0,-2 5-2 16,-3 1-3-16,0 1-3 0,-6 4 1 16,-2 2-1-16,-2 3 0 0,-3 3 3 15,0 3 5-15,-5 1 3 0,-5 2 2 16,-3 3-6-16,0-2-3 0,-5 0-3 16,0-2-1-16,-3 2-3 0,0-3 3 15,1-1-4-15,-1-1 0 0,-2-1 4 16,5-4-1-16,-1-1 0 0,4-5 2 15,5-2-2-15,2-4 1 0,0-3 0 16,8-4 2-16,0-1-2 0,0-5 1 16,5-5 0-16,6-4 2 0,2-4-2 15,5 0 0-15,2-4 0 16,4 0 0-16,1-1-1 0,4 0 0 16,-1 1 0-16,1 2 0 0,2 1 0 15,-3-1 0-15,-2 0-1 0,0 1 0 16,-3 4 2-16,-5-2-1 0,-2 2 1 15,-3 2-1-15,-1 1 0 0,-4 1 1 16,-3 0 0-16,-2 4-1 0,0 0 0 16,-3 1-3-16,-6 2-8 0,1 4-2 15,-8 0 3-15,3 1 3 0,-3 4 3 16,0 6 4-16,-2 1 0 0,-1 7 1 16,3 1 0-16,0 2 1 0,3 1-1 15,2 3 1-15,0 2 3 16,6-3 3-16,2 1 8 0,0 2 3 15,2-3 15-15,1 0 10 0,5-1-4 16,-1-3-8-16,1-2-4 0,3-4-9 16,-4-2-6-16,6-3-9 0,-2-3-4 15,2-4-1-15,2-2-11 0,-2 0-15 16,8-2-23-16,-6-3-27 0,6-1-19 16,-1 2-37-16,9-2-94 0,-6 0-49 15,-2 1-198-15</inkml:trace>
  <inkml:trace contextRef="#ctx0" brushRef="#br0" timeOffset="9299.79">13206 11475 395 0,'0'0'134'0,"0"-13"-12"0,5 5-6 0,-2-2-24 15,2 1-22-15,3 2-13 0,0-3-3 16,2 2-11-16,0 0-12 0,1 3 0 16,-1 1-4-16,3 0-6 0,-3 2-1 15,-2 2-1-15,0 0-3 0,-3 0 0 16,3 4 4-16,-3 0 5 0,3 2-4 15,-6 1 1-15,3 1 4 0,1 1-4 16,-4 3-5-16,-2-1 1 0,3 3 0 16,-3 0-3-16,0 0-2 0,0 3-4 15,-3-1 0-15,-2 0-1 0,0 1-3 16,0-2-4-16,-3 1 1 0,3-2 0 16,-3-2-2-16,-2 0 0 0,5-2 3 15,-3-1-2 1,0-1 1-16,3-1-2 0,0-2 1 0,2-4 2 15,0 1-3-15,3-1 3 0,0-1-2 0,0 0 3 16,3 0 3-16,2-1 4 0,8-2 2 16,0 0 4-16,3 0 0 15,2 0-1-15,2 1-4 0,4 1-4 16,-1-2-2-16,3 0-6 0,0 1 0 16,-1-2 0-16,4 2-6 0,-3-3-18 15,2 3-17-15,-2-2-24 0,0 1-40 16,0 1-30-16,5-4-72 0,-8 2-79 15,-2 0-143-15</inkml:trace>
  <inkml:trace contextRef="#ctx0" brushRef="#br0" timeOffset="9640.68">13922 11243 458 0,'0'0'193'0,"0"0"-80"0,0 0 9 0,18 0-16 0,-10 0-7 15,0 0-15-15,5 0-14 16,-1 0-17-16,1 0-11 0,-2 0-2 16,2 0-17-16,0 1-12 0,5 0-5 15,-5 0-5-15,2 0 0 0,1 1-2 16,2 0-5-16,0-1-28 0,0 2-49 16,0 0-48-16,5 2-107 0,-2-1-40 15,-8 0-179-15</inkml:trace>
  <inkml:trace contextRef="#ctx0" brushRef="#br0" timeOffset="9812.45">13992 11498 664 0,'0'0'201'0,"0"0"-124"16,0 0 22-16,0 0-17 0,0 0-58 15,51 1-14-15,-25-8-5 0,0-3-5 16,5-1-11-16,-2 1-30 0,2-1-63 15,13-5-62-15,-6 4-46 0,-4 0-166 16</inkml:trace>
  <inkml:trace contextRef="#ctx0" brushRef="#br0" timeOffset="10359.74">15025 11197 488 0,'0'0'151'0,"0"0"-53"0,0 0-24 16,8-33-5-16,-8 23-37 0,0 0-16 15,0 1-2-15,0 1-2 16,-5 2 3-16,0 0 8 0,0 3 1 16,-3 0 7-16,0 3-10 0,-5 0-2 15,3 3 0-15,-3 2-9 0,-3 4-3 16,1 2-7-16,-3 0-2 0,2 8-2 16,-2-3-1-16,3 4-1 0,-1 2 5 15,-2 2 2-15,5-2 5 16,-2 1 4-16,7-1 4 0,0 1 6 0,6-2 5 15,-1 0 2-15,3-1-4 0,5-2 0 16,3-2-3-16,5-1-1 0,5-3-5 16,0-3 0-16,3-4-5 0,-1-2 2 15,6-3 3-15,-5-4-3 0,2-6 8 16,3-1 3-16,-5-4 2 0,-1-4 3 16,-2-3 5-16,-2-6-4 0,-3-7-9 15,-8-8-8-15,-2-5-9 0,-3 7-1 16,-6 7-1-16,-1 15 0 0,-1 6 0 15,0-1-2-15,-5-2-1 0,0 3-3 16,-2 0-2-16,-3 4-4 0,2 1-4 16,3 4-12-16,0 0-14 0,1 2-16 15,1 2-48-15,3 4-62 0,1 6-112 16,-1-1-113-16,8 0-35 0</inkml:trace>
  <inkml:trace contextRef="#ctx0" brushRef="#br0" timeOffset="11128.44">15586 11579 385 0,'0'0'192'0,"5"0"-109"0,0 0-16 0,1 0-18 16,-4 0-8-16,3 0 8 15,-2-1 2-15,2-1-5 0,-2 1-1 16,-1 0-6-16,1 1 1 0,-3 0-10 16,0 0-13-16,0 2-11 0,0 1-6 15,0 1-8-15,-3 0-5 0,1 0-5 16,-3-2 2-16,-1 2 1 0,-1-3 4 16,1-1 11-16,1 0 2 0,-2 0 4 15,1 0 7-15,1-3 11 0,0-2 14 16,2-2 9-16,1 3 5 0,-1-3 5 15,3 4-1-15,3-5-10 0,-1 3-10 16,4-1-2-16,1 0-11 0,4 1-4 16,-1 1-10-16,0-1-2 0,3 3-2 15,0 2-4-15,0 0 3 0,0 2-4 16,-3 5 0-16,-2 4 3 0,2 3 1 16,-2 5 8-16,-5 4 4 0,2 1-1 15,-2 3-3-15,-3 0 1 0,0 2-6 16,-3-2 3-16,-5 1 1 0,-2-2-3 15,0 0 0-15,-3-1-3 0,-3-3-2 16,1 0-3-16,-6-1 0 0,3-3-2 16,-3 0-5-1,-2-2-10-15,2 0-8 0,1-1-18 0,-1-3-34 0,5 1-36 16,-4-1-53-16,4-5-165 0,6-1-315 16</inkml:trace>
  <inkml:trace contextRef="#ctx0" brushRef="#br0" timeOffset="13103.14">16638 11091 245 0,'0'0'102'0,"2"-2"-68"16,-2-1 91-16,0-2-48 0,3-2-31 15,-1 3-9-15,4-4 6 0,-1-1 8 16,0-1 9-16,5 0 7 0,-2 0-8 15,5 2-3-15,-3-2-6 0,3 3-5 16,5-2-3-16,-5 0-5 0,3 2-8 16,2-1-15-16,0 1-2 0,0 0-8 15,0 1 2-15,0 1-5 16,0 2 0-16,-5 0 1 0,3 2-2 16,-3 1 0-16,0 1 1 0,-6 2 0 15,1 4-1-15,-3-1 5 0,0 3-1 16,-2 2 7-16,-3-1-5 0,0 3 2 15,0 3 2-15,-3 1-4 0,-2 1-1 16,0 3 3-16,0 3-2 0,-5 2 7 16,-1 1 0-16,-2 0 3 0,-2 3-7 15,-1-1 0-15,1-4-3 0,-3 2-4 16,0-3 3-16,0-2-3 0,-3-2 3 16,3-1-2-16,2-4 0 0,3-1-1 15,3-4-1-15,2-4 0 0,6-2 1 16,-1-2-1-16,3-2 2 15,5-8-2-15,3-2 8 0,5-7-5 16,5-2-1-16,3-3 0 0,5-2-1 16,-1 0-1-16,4-2-1 0,2 2 1 15,0 0 1-15,-3 2 0 0,3-2-1 16,-2 3 3-16,-1 4 1 0,-7 0-1 16,2 2 3-16,-5 1-4 0,-2 4-3 15,-6-1 2-15,-2 4 1 0,-3 0 1 16,-3 5 3-16,-2-2-7 0,-2 3-5 15,-3 1-1-15,-3 0 1 0,-5 3 5 16,0 2-1-16,-2 5 1 0,-1 1 0 16,-2 6 2-16,2-1-2 0,1 5 1 15,-1 1-1-15,-2 3 1 0,8 2 1 16,-3-2 0-16,5 0 11 0,1 0 10 16,4-2 10-16,3-1 2 0,0-4-3 15,5 1-2-15,3-3-7 0,0-3-3 16,5-2-3-16,0-3-7 0,-1-4 0 15,4-4-7-15,2 0-1 0,0-2-2 16,0-4-10-16,3 0-13 0,-3-1-19 16,3-1-15-16,-1 0-31 15,1 0-25-15,5-1-48 0,-5 1-124 16,-3 2-98-16</inkml:trace>
  <inkml:trace contextRef="#ctx0" brushRef="#br0" timeOffset="13650.24">17335 11383 428 0,'6'-4'149'0,"1"-1"-57"0,4-1 20 15,-1 2-11-15,3 0-15 0,0 1 10 16,-3 2-15-16,0 0-29 0,3 1-15 16,-5 0-15-16,0 3-8 0,-3 3-7 15,0 1-1-15,-2 2-6 0,-3 2-1 16,-3 1 0-16,-5 3-2 0,-2 0 0 15,-5 0 2-15,-3 1-4 0,-3-1 2 16,0 2 0-16,1-4 0 16,4 2 2-16,1-3 1 0,2 0 0 15,2-4 0-15,4 0-2 0,1-3 0 16,6 0-3-16,0-2-8 0,6-1 12 16,1 1 1-16,1 0 2 0,5 0 0 15,0 0 1-15,2-1 1 0,3 2 7 16,-2-1 4-16,5-1 5 0,-3 1 3 15,-3 0-2-15,3 1-1 0,-2 2-3 16,-3-1 1-16,0 3-1 0,-6 1 0 16,1 3 4-16,-5 0 6 0,-3 1 5 15,0 1-7-15,-8 1-9 0,-5-2-9 16,-2 2-3-16,-6-3-4 0,-2 0-3 16,2-1-10-16,-7-3-15 0,2-3-11 15,-5 0-19-15,5-4-42 0,-10-4-67 16,7-5-181-16,3 0-183 0</inkml:trace>
  <inkml:trace contextRef="#ctx0" brushRef="#br0" timeOffset="13978.46">17837 11126 419 0,'0'0'233'0,"0"0"-104"0,33 0 14 0,-12-2 3 0,0 0-61 15,-1-1-32-15,1-1-10 0,2 1-17 16,0-2-16-16,-4 0-5 16,1-1-5-16,-2 3-6 0,0-3-14 15,-2 3-15-15,-3 0-34 0,0 1-67 16,0 2-59-16,-3 0-37 0,-5 0-205 16</inkml:trace>
  <inkml:trace contextRef="#ctx0" brushRef="#br0" timeOffset="14165.65">17888 11294 752 0,'0'0'186'0,"0"0"-139"0,0 0 37 15,0 0 10-15,47 4-66 0,-21-10-21 16,0-1 0-16,-3-1-7 31,3-2-11-31,2 2-17 0,-2 0-38 16,2-2-41-16,14-3-74 0,-9 2-56 15,1-2-176-15</inkml:trace>
  <inkml:trace contextRef="#ctx0" brushRef="#br0" timeOffset="14681.65">18798 10998 382 0,'0'0'55'0,"0"0"64"16,0 0-41-16,0 0-30 0,0 0-11 15,0 0 1-15,0 0 3 0,-16-15 0 16,6 15 4-16,2 3-4 0,-7 2-8 15,-3 3 2-15,2 3-6 0,-2 2-1 16,-3 5-6-16,6 2 1 0,-3 4 2 16,0 0 12-16,2 3 1 15,9 2-8-15,-1-1-4 0,5 0 3 16,1-2 8-16,2-2-1 0,5-2-12 16,5-2-8-16,3-4-3 0,3-1-1 15,2-4 2-15,5-4 0 0,-2-2-1 16,2-5-2-16,5 0-5 0,-2-7 0 15,0-3 0-15,-3-4-3 0,0-4 2 16,-2-5 0-16,-3-8 0 16,-2-1-2-16,-9 1-2 0,1 2 5 0,-8 5 2 15,-5 3-6-15,-3 0-2 0,0 1-7 16,-4 2-7-16,-4 3-13 16,-2 2 4-16,2 3 0 0,-2 1 4 15,-2 4 6-15,4 3-4 0,-4 2-3 16,1 4-7-16,4 1-15 0,-1 4-30 15,4 1-60-15,-1 1-57 0,5 4-8 16,3-2-113-16,0-1 16 0</inkml:trace>
  <inkml:trace contextRef="#ctx0" brushRef="#br0" timeOffset="15104.26">18943 10591 681 0,'0'0'230'0,"0"0"-109"0,38 9 28 0,-20 1-38 15,6 3-65-15,-1 5-14 0,3 4 2 16,0 5-13-16,-1 10-7 0,-1 15-5 16,-4 13-1-16,-4 15 5 0,-6-2 0 15,-5-1-3-15,-5-8 2 0,0-3-3 16,-2-3 1-16,-1-3 1 0,-7-2-3 16,2-2-1-16,-2-3-1 0,-1-1-5 15,-1-4 0-15,-4-3-1 0,1-2 2 16,-1-5 1-16,-2-2 1 0,5-7 3 15,-2-11-3-15,4-3-3 0,-2-6-1 16,0 2-5-16,0-2-16 0,-5 3-28 16,0-4-37-16,3 0-31 0,-3-3-64 15,2-1-112-15,3-3-207 0</inkml:trace>
  <inkml:trace contextRef="#ctx0" brushRef="#br0" timeOffset="19717.39">3406 7064 395 0,'0'0'24'16,"0"0"69"-16,0 0-13 0,0 0-24 15,5-32-20-15,-5 27-6 0,0-2 3 16,0 3 11-16,0-1-2 0,0 4 7 16,0 1 7-16,-3 0-10 0,1 6-20 15,-1 5 12-15,0 3 3 0,1 10 12 16,-3 6-12-16,-1 10-14 0,-1 10-6 16,-1 3-6-16,5-1 0 0,1-4-6 15,2-6 1-15,0-1-2 0,2-3 0 16,1-8-3-16,2-4-1 15,-2-10-4-15,-1 2 0 0,1 0-9 16,2 0-13-16,0 1-17 0,0-4-14 16,-2-6-27-16,2-4-64 0,3-7-68 15,-3-4-85-15</inkml:trace>
  <inkml:trace contextRef="#ctx0" brushRef="#br0" timeOffset="19951.84">3382 7044 575 0,'0'0'219'15,"0"0"-132"-15,0 0 18 0,0 0 10 16,0 0-45-16,0 0-24 0,0 0-2 16,24-32-8-16,-11 27-9 0,2 0 2 15,-2 1-9-15,5 2-11 0,-2 0-1 16,-1 0-8-16,1 2-5 0,2 0-1 15,0 3-15-15,-3 1-30 0,1 6-34 16,-1 1-70-16,1 9-62 0,-3-2-12 16,-6-2-97-16</inkml:trace>
  <inkml:trace contextRef="#ctx0" brushRef="#br0" timeOffset="20139.34">3382 7373 520 0,'0'0'227'0,"0"0"-124"0,0 0 6 16,0 0 7-16,0 0-44 0,0 0-16 16,0 0-13-16,0 0 4 0,39 5-4 15,-18-11-15-15,2-1-15 0,-2 0-10 16,-1 1-3-16,1 0-8 0,0 3-15 16,-1 1-38-16,1 2-55 0,5 2-104 15,-5 1-18-15,-6 1-114 0</inkml:trace>
  <inkml:trace contextRef="#ctx0" brushRef="#br0" timeOffset="20358.25">3372 7657 763 0,'0'0'111'0,"0"0"-56"16,0 0 55-16,0 0 1 0,0 0-22 15,44 0-24-15,-21-6-7 16,6-2-14-16,-1 1-16 0,3-2-18 16,-3 1-10-16,3 0-8 0,-2 1-23 15,-3 2-40-15,5 4-61 0,7-2-129 16,-4 1-50-16,-3-1-220 0</inkml:trace>
  <inkml:trace contextRef="#ctx0" brushRef="#br0" timeOffset="20828.16">4243 7290 473 0,'0'0'0'15,"0"0"-6"-15,0 0 2 0,-42-26-9 16,22 25-43-16,-1 1-10 0,0 0 32 16,1 5 26-16,-4 3 8 0,1 1 6 15,3 3 13-15,-1 2 8 0,0-1 6 16,6 1 2-16,2 0-8 0,5-1 0 16,5 0 20-16,3-3-7 0,0 1-13 15,11 1-5-15,4-2 3 0,3 2 0 16,6-3 9-16,1 1 0 15,4-1 0-15,-1 0-1 0,1-1-5 16,-1 0-6-16,1 1-1 0,-4 1-1 16,1 0-1-16,-2 0 0 0,-4 3 2 15,-2-2 12-15,-2 3 12 0,-1-2 8 16,-7 0-8-16,2-1-1 0,-10 0 2 16,0 0-12-16,-2 0-8 0,-9-1 0 15,-4 0-5-15,-3 0-4 0,-8-4-10 16,-8 0-7-16,-2 0-3 0,-13-3-18 15,0-2-14-15,5-1-38 0,11 0-51 16,12 0-57-16,-5-4-24 0,11 2-58 16,2-3-38-16</inkml:trace>
  <inkml:trace contextRef="#ctx0" brushRef="#br0" timeOffset="21297.31">4486 7047 531 0,'0'0'86'0,"0"0"-16"0,0 0 3 0,0 0-28 15,7-2-13-15,-4 10 8 0,-3 4 16 16,5 4 13-16,-5 2-10 0,3 4-8 16,-1 2-7-16,-2 0-4 0,0 4-1 15,0 1 0-15,0 0-3 0,0 2-2 16,-5 0 1-16,0-1-2 15,2 1-1-15,-2-3 1 0,3-2-4 0,-1-4-1 16,0-1-3-16,3-1-6 0,0-4-2 16,0-2-3-16,3-2-1 0,2-2-5 15,0-3 4-15,6-2-7 0,-1 0 6 16,3-2-2-16,2-3-3 0,4 0-6 16,-1-3-4-16,0-2-7 15,0 2-8-15,3-4-16 0,-3 1-11 0,0-1-13 16,0-2-12-16,-3 3-13 0,-2 0-30 15,-2-6-94-15,-4 3-62 0,-4-2-228 16</inkml:trace>
  <inkml:trace contextRef="#ctx0" brushRef="#br0" timeOffset="21482.16">4426 7383 581 0,'0'0'367'0,"0"0"-273"15,0 0-13-15,0 0-9 0,44-20-23 16,-21 9-15-16,3 2-15 0,5-1 2 16,3 1-3-16,-3 1-3 15,0 2-15-15,-5 0-1 0,2 3-29 16,-2-1-62-16,10 1-142 0,-7 1-138 16,-4 0-249-16</inkml:trace>
  <inkml:trace contextRef="#ctx0" brushRef="#br0" timeOffset="21747.68">4971 7386 381 0,'0'0'82'0,"0"0"71"16,0 0-69-16,0 0-38 0,0 0 4 15,0 0 15-15,-7 44-2 0,7-26-15 16,-3 6 1-16,1-1-8 0,2 2-9 16,0 1-10-16,0-2-11 0,0 1-2 15,0-2-9-15,5-1 0 0,-3-1-4 16,1-3-27-16,2-3-48 0,0-3-41 16,0-4-85-16,1-6-263 0</inkml:trace>
  <inkml:trace contextRef="#ctx0" brushRef="#br0" timeOffset="21904.06">5039 7168 828 0,'0'0'64'0,"0"0"-29"0,0 0-11 16,0 0-24-16,0 0-18 0,7-33-49 15,-4 27-57-15,0 2-146 0,-1 3-193 16</inkml:trace>
  <inkml:trace contextRef="#ctx0" brushRef="#br0" timeOffset="22775.9">5243 7441 384 0,'0'0'158'0,"0"0"-58"0,0 0-32 16,0 0-23-16,0 0-14 0,0 0-9 16,36-34-3-16,-31 32 0 0,-2-1 4 15,-1 2-5-15,1 1-7 0,-1 0-7 16,4 5-3-16,-1 0-1 0,-3 6-4 16,3 2 3-16,-2 3-3 0,0 0 3 15,-1 2 1-15,1 2 0 0,-3 0 0 16,0 1-1-16,0-1 0 0,2-2 2 15,-2-1 0-15,-2-1-1 0,2-3 1 16,0-3 1-16,0-2-1 16,-3-3 0-16,3 0-1 0,0-5 1 15,0 0 13-15,0-7-2 0,3-4-5 16,-1-3-3-16,4-3-4 0,-1-2 5 16,3-1-3-16,-1-2-2 0,4 0 4 15,-1 0 0-15,3-1 1 0,-3 3 0 16,6-1 0-16,-1 3-4 0,1 3 1 15,-1 3-2-15,-2 2 2 0,5 0-2 16,-5 3 1-16,0 2 1 0,0 1 1 16,-3 4 0-16,-2 6 1 0,2 3-2 15,-2 5 7-15,-3 4-1 16,-2 2-4-16,2 1 4 0,-5 2 3 16,0 1-6-16,3-3 3 0,-3 1 1 15,0-2 5-15,0 0 8 0,0-6 9 16,0 0 1-16,2-2 2 0,-2-5-7 15,3-3-3-15,-3-2-4 0,0-2 8 16,2-2 14-16,1-2 0 0,2-4-9 16,0 0-7-16,3-4-3 0,-3-1-6 15,6-2-5-15,-1-1-8 0,3-3-3 16,0-2-1-16,2 0 0 0,-2 0 0 16,3 0 0-16,-1 0-1 15,1 2 1-15,-3 2-2 0,0 4-2 16,-1 1 1-16,-4 3-1 0,0 1-2 15,0 4 0-15,-6 2 1 0,1 1-7 16,-1 1-2-16,-2 2-7 0,0 3 1 16,0 4 12-16,-2 7 4 0,2 0 4 15,-3 4 2-15,1 2-2 0,2 1 0 16,0 1 1-16,0 0-1 0,0-1-5 16,0 2-13-16,2-2-31 0,1 0-27 15,5 1-80-15,-3-5-66 0,3-3-214 16</inkml:trace>
  <inkml:trace contextRef="#ctx0" brushRef="#br0" timeOffset="23385.4">6147 7415 368 0,'0'0'71'0,"5"-6"-28"0,-2-1 28 0,2 2-38 0,-2-2-12 16,2 3-8-16,-3-2 5 0,-2 2 10 16,6-1 7-16,-6-1 18 0,2 1 14 15,-2 2-5-15,0-2-14 0,0 1-16 16,0 1-13-16,0-3-7 0,0 3-2 15,-2-2-4-15,-1 1-6 0,-2 4-9 16,0 1 2-16,-3 7 5 0,-2-1 1 16,-1 4-7-16,-7 4 3 0,3 2-1 15,-3 4 5-15,-3 3-1 0,3 1 2 16,0 2 3-16,0-2-1 0,2 3 3 16,6-4 1-16,2 0 7 0,3-4 8 15,2-2 5-15,3-2 4 16,3-3 14-16,2-6 2 0,5-1 5 15,-2-4 2-15,5-2 0 0,2-2-11 16,-2-4-17-16,3-1-6 0,2-4-6 16,-2 1-1-16,2-1-5 0,-3-2-3 15,-2 0-4-15,0 0-8 0,0 1 2 16,-3 3-5-16,-5 4 3 0,1 0 1 16,-6 4-1-16,0 1 2 0,0 0-9 15,0 1-12-15,-3 6 15 0,0 1 12 16,1 5 1-16,-1 0 4 0,1 1 4 15,-4 2-1-15,6-1 9 0,-2 1 5 16,2-3 1-16,0 1-3 16,2-2 5-16,4-2-4 0,-1-2-6 15,5-3 1-15,3-2-8 0,0-3-1 16,2 0-7-16,4-2-1 0,1-4-14 16,1-2-21-16,0-1-32 0,-6-5-39 15,3-15-106-15,-5 3-92 0,-3-2-200 16</inkml:trace>
  <inkml:trace contextRef="#ctx0" brushRef="#br0" timeOffset="23729.17">6470 7058 478 0,'0'0'144'0,"0"0"-43"0,0 0-7 0,0 0-57 16,0 17-8-16,-8 1-6 0,1 5 6 16,-4 10 10-16,-4 13 16 0,-1 11 14 15,3 2 1-15,0-1-3 0,6-7-2 16,-1-7 0-16,5-2-10 0,3-3-7 16,0-5-13-16,0-4-11 0,3-7-10 15,-1-4 2-15,1-9 1 0,2-1 0 16,3 0-1-16,0 0-3 0,2-3 0 15,3-4-4-15,0-2-1 0,0-2-8 16,0-3-4-16,2-1-14 0,-2-3-12 16,3 1-18-16,-3-2-34 0,0-3-47 15,-1-9-85-15,-6 2-107 0,-4 2-163 16</inkml:trace>
  <inkml:trace contextRef="#ctx0" brushRef="#br0" timeOffset="23885.33">6393 7441 625 0,'0'0'371'0,"0"0"-264"16,0 0 20-16,0 0-66 0,36-19-29 15,-23 13-22-15,0-1-7 0,0-1-1 16,-1 0-2-16,4 1-2 0,-1-1-8 16,1-1-22-16,-1 3-29 0,4 0-96 15,6-2-132-15,-4 3-183 0</inkml:trace>
  <inkml:trace contextRef="#ctx0" brushRef="#br0" timeOffset="24260.81">6695 7473 532 0,'0'0'83'0,"0"0"18"15,0 0-25-15,0 0-22 0,33 33-17 16,-20-30-4-16,0-2 4 0,0-1 17 15,3 0 8-15,-1-2-2 0,1-2-11 16,-1-5-10-16,-2 2-10 0,-2-1-14 16,-4-2-12-16,1 0-3 0,-3-1-3 15,-2 0-18-15,-3-1-28 0,-3 1-44 16,-5 2-72-16,-2 0 38 0,-3 3 48 16,0 3-11-16,-5 1 6 0,3 2 55 15,-1 3 29-15,1 7 3 16,-1 0 10-16,1 6 33 0,2 1 33 15,0 3 27-15,2 1 9 0,1 0-14 16,5 0-8-16,5 0-15 0,-3-3-24 16,3 1-21-16,3-5-12 0,5-1-4 15,-1-4-8-15,4-2-5 0,-1-3-4 16,6-4-7-16,-1 0-29 0,3 0-40 16,5-5-64-16,11-5-34 0,-5 0-61 15,-1-2-215-15</inkml:trace>
  <inkml:trace contextRef="#ctx0" brushRef="#br0" timeOffset="24698.32">7261 7378 352 0,'0'0'115'0,"0"0"-9"16,0 0-51-16,0 0-28 0,0 0-5 15,-3-33-12-15,-2 29-2 0,-3 1-3 16,-2 3 1-16,0 0 5 0,-6 6 2 16,-2 2-4-16,0 4-3 0,0 3 4 15,0 5 4-15,-3 1-5 0,3 1 1 16,5 4 3-16,0 0 12 0,5-3 24 16,1 1 19-16,4-5 11 15,3 1-7-15,0-3-10 0,3-3-14 16,2-3-14-16,3-3-10 0,4-2-7 15,1-4-3-15,0-2 2 0,5-5-4 16,0-2-4-16,1-2 6 0,-4-4 13 16,-2-4 5-16,2-6-3 0,-2-9 0 15,0-15-8-15,0-11-5 0,0-11 0 16,-2 2 3-16,-6 8-2 0,2 13 5 16,1 6 2-16,-3 7-14 0,1 6-5 15,-4 7-5-15,3 7-3 0,-5 0-1 16,3 2-5-16,-1-2 0 0,1-1-9 15,-3 3-13-15,0 4-28 16,0-1-29-16,-3 0-60 0,-2 3-119 16,0-1-134-16</inkml:trace>
  <inkml:trace contextRef="#ctx0" brushRef="#br0" timeOffset="25432.82">7922 7588 419 0,'0'0'157'0,"0"-9"-49"0,3 3-15 0,-1-1-7 0,-2-3-11 0,6 1-10 16,-4-1-6-16,3 1 5 0,3-2-14 15,0 2-1-15,0 1-15 16,2 1-7-16,3-1-3 0,2 4-8 16,-2 1 0-16,5 3-3 0,0 0-8 15,3 6-4-15,-3 5-1 0,3 4 0 16,0 6-6-16,-6 4 6 0,3 3-1 16,-2 3 0-16,-3 1 1 0,-6-1 6 15,4-3-5-15,-6-1 1 0,-3-5-2 16,-2-3-2-16,-5-2 0 0,-3-2 1 15,1-5 1-15,-9-2 0 0,3-3 4 16,-2-5 1-16,-1-3 1 0,3-4 4 16,0-4 1-16,3-3 5 0,2-2 4 15,3-3 5-15,3 0-6 16,4-2-3-16,6 0 0 0,2-2 0 16,6 4-7-16,4 0 0 0,6 1-6 15,0 3-2-15,5 1-2 0,-2 1-8 16,9 0-20-16,4 1-21 0,9-1-26 15,1 3-49-15,0 1-120 0,-19 4-79 16,-9-2-247-16</inkml:trace>
  <inkml:trace contextRef="#ctx0" brushRef="#br0" timeOffset="25870.44">8643 7640 185 0,'0'0'283'0,"0"0"-116"0,0 0-71 16,36 12-36-16,-20-10-23 0,-1 1-11 15,1-1-6-15,2 0-4 0,0-1 7 16,0-1 17-16,0 0 16 0,3-1 7 16,-6-2-7-16,3-1-12 0,-2 1-14 15,-1-2-5-15,1 0-10 0,-6 1-6 16,1-3-1-16,-4-1-6 0,-1 0 1 15,-4-2 1-15,1 1-4 0,-3 1-10 16,-5-2 8-16,-6 0-11 0,1 3 2 16,-3 3-2-16,-5 0-2 0,-3 3-3 15,-2 1 5-15,-3 3 8 0,-2 6 1 16,-1 3 0-16,-2 6 4 0,3 1 1 16,-1 7 2-16,4 2 0 0,4-1 2 15,5 2 6-15,3-1 3 0,8-4 9 16,5 1 4-16,0-3 9 0,11-2 4 15,2-4 0-15,5-2-10 0,5-6-4 16,8-4-9-16,0-4-7 0,0 0-8 16,8-6-2-16,2-3-6 0,3-6-9 15,5-1-10-15,-10 1-23 16,-11 1-43-16,-10 4-68 0,8-14-91 16,-3 4-149-16</inkml:trace>
  <inkml:trace contextRef="#ctx0" brushRef="#br0" timeOffset="26261.52">9196 7240 615 0,'0'0'118'0,"0"0"-60"0,0 0 40 0,21-44-42 0,-11 35-15 16,-5 1-13-16,3 3 0 0,-3 4 11 16,-2 1-10-16,-1 4-13 0,1 7 1 15,-3 5 14-15,0 5 0 0,-5 6-4 16,0 11-8-16,-6 11-4 0,-2 11 6 16,0 3-1-16,3-5 1 0,2-9 0 15,3-7 2-15,3-2 1 0,-1-7 2 16,0-6 6-16,3-6-2 0,0-7 0 15,0-3 2-15,3 0-8 16,0 2-9-16,4-1-3 0,4-5-3 16,-1-3-2-16,3-2-4 0,2-2-2 15,4-2-1-15,-1-3-7 0,2-1-6 16,1-2-8-16,2-1-12 0,0-1-26 16,1-3-30-16,-1-2-39 0,-2-1-107 15,2-10-67-15,-8 3-127 0,-2 3 131 0</inkml:trace>
  <inkml:trace contextRef="#ctx0" brushRef="#br0" timeOffset="26466.44">9227 7548 863 0,'0'0'154'0,"0"0"-23"0,0 0-38 15,0 0-27-15,49 0-19 0,-23-2-26 16,2-3-7-16,1 0-7 0,2-4-6 15,-3 3 0-15,1 0-1 0,-3 1-11 16,-1 2-14-16,-1 0-24 0,2 2-43 16,-1-1-120-16,9-3-61 0,-6 3-158 15</inkml:trace>
  <inkml:trace contextRef="#ctx0" brushRef="#br0" timeOffset="27279.7">9775 7482 465 0,'0'0'138'0,"0"0"-53"0,0 0-15 16,0 0-34-16,0 0-20 0,0 0-16 15,0 0 0-15,0 0 0 16,-8 12 8-16,8 1 16 0,-2 2 15 16,-4 6 5-16,4-1 1 0,-1 4 2 15,3 0-13-15,0 3-5 0,5-3 0 16,3-1 2-16,2 0-4 0,3-4-6 15,0-3-1-15,3-3-7 0,-1-2 2 16,-2-5 8-16,0-2 1 0,0-4 4 16,-3-3-1-16,3-3 0 0,0-3-3 15,0-3-1-15,0-2-6 0,0-4-5 16,-3-1-2-16,1-2-6 0,-1 0-3 16,-2 0 1-16,0 0-1 0,-3 2-1 15,2 1 0-15,-4-1 0 16,2 5 0-16,0-2-2 0,-2 5 1 15,2-1-3-15,0 0-3 0,-2 4-1 16,2 3-2-16,-2 0 1 0,-1 4 1 16,1 1-4-16,-1 0-8 0,-2 5-2 15,0 4 5-15,0 6 11 0,0 0 2 16,0 5 2-16,-5 1 2 0,5 2 0 16,-2 1 1-16,2 0 0 0,0 0 2 15,2-1 3-15,6-2-1 0,-3-1 2 16,3-3 4-16,5-3-1 0,-3-4 5 15,0-1-2-15,3-7-4 16,-2-1 0-16,-1-1 3 0,3-5 0 16,0-3-1-16,-3-2-1 0,1-3 0 15,-4-4-2-15,4-3-6 0,-1-2-2 16,-2-3 0-16,-1-4-3 0,4-1-5 16,-3 3-3-16,-1 0 1 0,1 3 6 15,2 3 2-15,1 3-1 0,-1-1 3 16,-2 6-4-16,0 2 1 0,-1 1 1 15,1 6 0-15,-3 3-2 0,0 1 3 16,3 5-2-16,-3 6-2 0,1 5 3 16,-1 4 1-16,0 2 0 0,-3 3 1 15,1-2 0-15,0 3 0 0,-3-2 1 16,0 0 0-16,2 2-1 0,-2-4 1 16,0-1-1-16,-2-2-1 0,-1-4 0 15,0-4-1-15,-4-5-4 0,2-2-3 16,-1-3 7-16,-1-1 2 0,1-1 2 15,4-5 4-15,-1-2 1 16,1-1 6-16,2-3 5 0,0-2 2 0,0-2-4 16,7-3-1-16,1-1-10 0,5 0-4 15,0 0-1-15,5 6 0 0,3-1-1 16,-3 0-6-16,3 4-6 0,-1 0-16 16,1 1-17-16,0 2-36 0,-1 2-54 15,9-4-118-15,-6 2-24 0,-5 3-211 16</inkml:trace>
  <inkml:trace contextRef="#ctx0" brushRef="#br0" timeOffset="27811.06">10609 7556 327 0,'0'0'236'0,"13"-8"-118"0,-5 2-31 0,5-3-43 0,-3 0-26 0,1 0-13 16,-1-2-1-16,3 2 0 0,0 2-2 16,0-3 9-16,0 5-1 0,-3-1-4 15,0 1-6-15,-2 3 1 16,0 1-1-16,-3 1-1 0,0 2 0 16,3 5-7-16,-5 3 7 0,-1 6-1 15,1 2 2-15,-3 6 2 0,0-3 10 16,-5 5 15-16,2 0 17 0,-2-2 6 15,0 2 2-15,0-2 2 0,-1-3-1 16,6-1-10-16,0-4-12 0,0-3-9 16,3-3-8-16,0-5 2 0,2-3 2 15,0 0-2-15,3-2 4 0,2-4 3 16,-2 0 1-16,2-4 3 0,0-3 0 16,1-5-5-16,4-2-11 15,-2-3-7-15,5-1-3 0,0-3-1 16,0 2 0-16,3 1-1 0,2 1 1 15,-2 3 0-15,2 2 1 0,-2 2-1 16,-3 3 0-16,0 3 0 0,-5 3-3 16,0 3 3-16,-3 2-1 0,-2 1 1 15,-3 4-2-15,0 6 2 0,-2 5 0 16,-3 4 3-16,3 2 5 0,-3 6 6 16,0 2 4-16,0 1 2 0,-3 1-7 15,3-2-5-15,0-1-5 0,0 0-1 16,3-1-1-16,-1-2-1 0,3 0-4 15,0-2-9-15,1-3-18 0,4-3-23 16,0-3-53-16,3-4-159 0,-2-7-228 16</inkml:trace>
  <inkml:trace contextRef="#ctx0" brushRef="#br0" timeOffset="28201.98">12038 7543 616 0,'0'0'186'0,"0"0"-57"0,44 2-7 0,-23-2-69 0,0 0-34 0,-1 0-14 15,1 0-5-15,-3 0-2 16,0 0-7-16,0 0 7 0,0 0-6 15,-2 0-10-15,-1 0-39 0,-2 0-46 16,0 3-75-16,-2-2-141 0,-4 4-112 16</inkml:trace>
  <inkml:trace contextRef="#ctx0" brushRef="#br0" timeOffset="28358.19">12062 7747 835 0,'0'0'217'0,"0"0"-11"15,33 13-92-15,-12-9-71 0,5-1-31 16,0-2-8-16,2 1-4 16,0 1 0-16,3-2-14 0,-2 1-8 15,2 0-21-15,-5 2-42 0,12 3-77 16,-9 2-129-16,-3-4-219 0</inkml:trace>
  <inkml:trace contextRef="#ctx0" brushRef="#br0" timeOffset="29312.12">2555 14037 515 0,'0'0'170'0,"0"0"-138"0,0 0 7 15,6-33 47-15,-6 23-18 0,0 0-8 16,-3 3 15-16,3 4 0 16,-3 2-24-16,1 1-23 0,-3 3-11 15,2 6-1-15,-2 10 3 0,0 9 8 16,-3 11 0-16,-2 14-9 0,-1 4-10 16,4-4-3-16,1-9-3 0,6-4-2 15,0-6 0-15,0-5-6 0,0-6-6 16,0-5-8-16,0-3-3 0,0 3-3 15,6-3-13-15,-1 4-27 0,-3-9-50 16,9-6-30-16,-4-2-63 0,-1-5-236 16</inkml:trace>
  <inkml:trace contextRef="#ctx0" brushRef="#br0" timeOffset="29547.07">2545 13812 837 0,'0'0'74'0,"0"0"-18"15,0 0 48-15,0 0-43 0,34-36-33 16,-19 30-8-16,-2-2-14 0,3-1-1 16,2 5-5-16,0-2 0 0,3 2-1 15,-1 1-1-15,1 1-5 0,0 2-18 16,2 0-36-16,-3 7-42 15,6 4-37-15,-5-1-74 0,-6 1-191 0</inkml:trace>
  <inkml:trace contextRef="#ctx0" brushRef="#br0" timeOffset="29765.81">2483 14232 831 0,'0'0'100'15,"0"0"-37"-15,0 0 49 0,0 0-57 16,41 9 5-16,-20-14 4 0,10-5-21 16,0 0-18-16,-2 0-16 0,2-1-6 15,-8 6-2-15,3-2-1 0,0 3-4 16,-6 1-21-16,1 3-38 0,-3 3-66 16,-3 5-86-16,-2 0-21 0,-2 2-158 15</inkml:trace>
  <inkml:trace contextRef="#ctx0" brushRef="#br0" timeOffset="29938.08">2548 14462 726 0,'0'0'131'0,"0"0"-49"16,0 0 35-16,0 0-34 0,0 0 4 16,0 0-21-16,38-6-24 0,-17-2-26 15,5 1-15-15,2-2-1 16,6-3-18-16,10-3-50 0,8 0-92 15,2-4-70-15,-13 0-46 0,-10 7-247 16</inkml:trace>
  <inkml:trace contextRef="#ctx0" brushRef="#br0" timeOffset="30334.59">3344 14033 692 0,'0'0'75'0,"0"0"-50"15,0 0-3-15,-47-17-22 0,26 17-3 16,-4 2-13-16,-1 6-6 0,0 2-3 16,0 1-1-16,3 1 3 0,2 3 11 15,3-1-2-15,3 1 8 0,4 2 6 16,3-4 0-16,3 3 3 0,5-3 0 15,0-1 8-15,11-1 8 16,2 0 5-16,-1-1 5 0,7-1 6 0,1-1 0 16,6-1 4-16,-3-1 2 0,3 2 0 0,0-2 2 0,-3 0-3 15,0-2 0-15,-2 3 10 0,-3-3 0 16,-5 3-3-16,-3 0-1 0,-4-2-9 16,-6 3-4-16,0 0 5 0,-11 2-10 31,-4-2-15-31,-3 2-5 15,-8 1-7-15,-5 2-1 0,-10-3-9 16,4-3-23-16,1 2-26 0,3-4-32 16,-9-4-100-16,6-1-60 0,2 0-125 15</inkml:trace>
  <inkml:trace contextRef="#ctx0" brushRef="#br0" timeOffset="30745.84">3612 13665 592 0,'0'0'152'0,"0"0"-88"0,0 0 35 0,0 0-21 0,0 0-45 0,3-10-32 31,-6 19 1-31,-2 7 4 16,0 5-4-16,-5 11-1 0,-3 13 2 15,0 15-1-15,-5 1 2 0,5-1-2 16,0-6-2-16,5-10 0 0,0-1 4 16,1-3 7-16,1-5 7 0,4-5 8 15,2-6 4-15,0-6 9 0,0-3 0 16,0 1-13-16,2 3 1 0,4 0-3 15,1-4 11-15,4-3 4 0,2-2-6 16,2-2-2-16,6-5-13 0,-3-2-12 16,3-1-6-16,2-3-12 0,0-4-8 15,-2 1-12-15,2-3-26 0,-2 0-36 16,-1-2-43-16,1-7-56 0,-6 4-37 16,-4 0-200-16</inkml:trace>
  <inkml:trace contextRef="#ctx0" brushRef="#br0" timeOffset="30933.44">3434 14124 798 0,'0'0'138'0,"0"0"-44"0,0 0 22 16,0 0-31-16,44-16-20 0,-23 7-13 15,4-3-14-15,4 1-15 0,2 0-17 16,0 0-6-16,0 2-11 0,0-1-25 15,-3 1-32-15,3 6-47 0,11-2-102 16,-9 3-94-16,-4 2-149 0</inkml:trace>
  <inkml:trace contextRef="#ctx0" brushRef="#br0" timeOffset="31136.45">3951 14097 339 0,'0'0'217'15,"0"0"-125"-15,0 0 23 0,0 0 5 16,-18 44-33-16,13-30-11 0,-1 5-8 16,4 0-6-16,-1 2-14 0,1-1-10 15,-4 2-12-15,6-2-5 0,-2 0-17 16,2-4-4-16,0 3-19 0,2-7-38 16,1-2-51-16,7-3-85 0,-2-5-81 15,2-3-356-15</inkml:trace>
  <inkml:trace contextRef="#ctx0" brushRef="#br0" timeOffset="31277.75">3966 13898 814 0,'0'0'61'0,"0"0"-59"0,3-32-4 15,-1 17-9-15,1 3-72 0,2 0-50 16,0 3-146-16,1 5-1 0</inkml:trace>
  <inkml:trace contextRef="#ctx0" brushRef="#br0" timeOffset="32047.92">4165 14298 753 0,'0'0'121'16,"0"0"-43"-16,16-34 38 0,-3 17-66 15,-3-3-32-15,3 4-5 0,0-1-4 16,0 2 1-16,2 0-2 0,-2 4 3 15,-2 1 1-15,1 5-3 0,-1-1-7 16,2 4-2-16,-3 1-2 0,-2 1 2 16,0 3-5-16,-1 7-8 0,1 3-2 15,-3 5 2-15,0 2-2 0,-2 2 4 16,0-1 11-16,-3 1-2 0,0 1 1 16,-3-1-4-16,0-1-5 0,-2-2 3 15,-3 0-1-15,3-6 3 0,0-2 3 16,3-4 2-16,-1-3-1 0,0-1 3 15,3-3 1-15,0-4 7 0,0 0 5 16,0-6-5-16,3-3 0 0,2-4-3 16,3 2 1-16,2-4-7 0,1-1 2 15,1 0-1-15,1 2 2 0,5 3 1 16,-2 0 0-16,2 1 4 0,0 3 0 16,0 1 5-16,-2 4 3 0,-1 0 1 15,-2 3-1-15,0 3-2 0,0 1-9 16,-3 5-6-16,1 4 0 0,-1 5 0 15,-2 0 0-15,-3 3 4 0,-2-1-3 16,2 0 1-16,-3 2-1 0,1-5-2 16,-3 3 0-16,0-4 0 15,0-3-1-15,0-1 1 0,0-4 1 16,-3-1 4-16,3-3 9 0,0-1 16 16,0-2 9-16,0-4-2 0,0-2-10 15,0-3-1-15,3-1-10 0,-1-4-3 16,6-3-4-16,-3-1-4 0,6 0-2 15,2-1-1-15,2 1 0 0,3 0 1 16,0 5 1-16,3-2 1 0,-3 7-2 16,0 4-1-16,-2 0 3 0,-3 6 2 15,-3 1 2-15,0 6-4 0,-2 4-4 16,0 3 0-16,-3 6 0 16,3 1 0-16,-8-1-7 0,2 2-4 15,-2-1-6-15,0 0-9 0,3 0-16 0,-1-3-9 16,1-2-26-16,2 1-23 0,0-4-85 15,0-2-70-15,1-4-239 16</inkml:trace>
  <inkml:trace contextRef="#ctx0" brushRef="#br0" timeOffset="32728.26">5238 14208 326 0,'0'0'198'0,"0"0"-94"0,10-14-6 0,-5 6-2 0,-2 3-25 0,-3-3-5 15,2-1-4-15,-2 0 0 16,0 2-10-16,0 0 8 0,3-2-2 16,-3 1-14-16,2 1-6 0,-2-1-2 15,0 0-11-15,0 2-9 0,-5 0-6 16,3-3-7-16,-1 4-3 0,-5-1-5 15,3 2-2-15,0-1 2 0,-5 4-7 16,-1 0-8-16,1 1-10 0,0 0 4 0,-3 1 9 0,-3 6 7 16,1 3 2-16,-1 1-3 0,3 2 7 15,0 0 3-15,0 2-3 0,3-1 3 16,0-1-2-16,-1 4 1 0,4-4 0 16,2 4 2-16,-1-3 0 0,1 2-1 15,3-1 0-15,-1 0 0 0,3 1-3 16,0 1-1-16,3-1 4 15,2 2-1-15,-3-2 4 0,1 0-2 16,0-2 2-16,-1 1 2 0,3-5-3 16,0-3 4-16,-2 0 0 0,5-6 5 15,-3 0 12-15,3-1 8 0,-1-4 11 16,4-5-7-16,-3-2-10 0,4-2-9 16,-4-3-3-16,5-2-6 0,-3 0-2 15,1-3-3-15,-3-3 1 0,-1 0 1 16,-2 0-3-16,3 1 0 0,-3 3 0 15,-2 4 0-15,0 5 1 0,-3 5-1 16,2 2 0-16,-2 3 0 0,0 1-5 16,-2 2-1-16,-1 6 6 15,-2 2 1-15,2 1 6 0,-2 6-4 16,0-1 6-16,2 3 6 0,3 2 6 16,0-1 8-16,0 0-1 0,0-1-3 15,5-3 0-15,3 1-2 0,0-3-4 16,5-2 0-16,0-2-6 0,2-1-3 15,3-3-5-15,3-3-5 0,5-1-5 16,-3-2-18-16,6-2-15 0,-1-1-16 16,3-4-15-16,-3-1-21 0,1-1-32 15,-3-3-95-15,5-13-62 0,-5 2-50 16,-6-2-122-16</inkml:trace>
  <inkml:trace contextRef="#ctx0" brushRef="#br0" timeOffset="33040.69">5718 13806 649 0,'0'0'169'0,"0"0"-100"0,0 0 36 0,3-4-27 16,-6 8-52-16,-2 7-11 0,-5 5-10 16,-1 6 4-16,-2 4 3 0,0 4 5 15,1 10 13-15,-1 4 14 0,0 9 11 16,2 0 5-16,1-1-5 15,2-10-6-15,3-11-2 0,3-7-3 16,-1-6-7-16,3 0-8 0,0-1-5 16,5 6-9-16,0-1-7 0,6-2-2 15,-1-4-1-15,5-3-1 0,1 1-4 16,2-5-4-16,0-3-6 0,3 0-12 16,0-5-17-16,-1-1-14 0,3-5-30 15,-2 0-39-15,0-4-76 0,-1-14-67 16,-4 3-72-16</inkml:trace>
  <inkml:trace contextRef="#ctx0" brushRef="#br0" timeOffset="33212.76">5679 14195 901 0,'0'0'112'0,"0"0"-30"15,0 0 12-15,0 0-44 0,0 0-22 16,0 0-15-16,39-16-10 0,-28 10-3 31,1-4-12-31,4 2-27 0,2 1-47 16,0-2-68-16,-2 0-40 0,15-2-32 0,-8 1-166 0</inkml:trace>
  <inkml:trace contextRef="#ctx0" brushRef="#br0" timeOffset="33572.17">5992 14097 342 0,'0'0'169'15,"0"0"-58"-15,0 0-23 0,0 0-10 16,0 0-19-16,0 0-3 0,0 0-7 16,31 34 5-16,-21-32 8 0,3 2 17 15,0-4-5-15,3 0-20 0,-3 0-11 16,2-3-21-16,-2-1-9 0,-3-4-4 16,1 3 2-16,-1-4-5 0,-2 1-6 15,-6-2-3-15,-2 0-12 0,0-1-16 16,-2 3-11-16,-6 5-22 0,-5 1-8 15,-5 2 42-15,3 1 20 0,-6 3 10 16,0 6 1-16,-2 5 0 0,2 2 2 16,-2 4 1-16,5 4 6 0,0 0 10 15,5-2 9-15,3 0 5 0,7 0 10 16,0-7-6-16,3 1-2 0,3-4-13 16,0-3-5-16,7-3-5 0,-2-2-7 15,5-4-5-15,0-1-1 0,2-1-19 16,3-4-43-16,3-3-55 0,2 0-60 15,11-4-28-15,-1 2-49 0,-7-1-141 16</inkml:trace>
  <inkml:trace contextRef="#ctx0" brushRef="#br0" timeOffset="33994.48">6470 14018 509 0,'0'0'160'0,"0"0"-36"0,0 0-10 16,0 0-38-16,0 0-25 0,-13-34-14 16,5 27-2-16,-5 4-4 15,1 1-1-15,-1 2-3 0,-5 3-9 16,-3 6-8-16,-2 5-1 0,-1 6 0 16,-1 2-5-16,-4 9-3 0,3-2-1 15,6 3 0-15,2-1 1 0,5-3 6 16,0 1 4-16,5-1 12 0,3 1 5 15,5-5 1-15,0-1-3 0,2-2-6 16,6-3-3-16,2-6 2 0,1-1 10 31,7-4 5-31,-3-7-5 0,3 0-3 16,1-8-7-16,1-3-2 0,-2-1-2 16,3-7 11-16,-3-2 4 0,-2-3 5 15,2-8-3-15,-3-10-2 0,1-13-3 16,2-14-4-16,-3-5-5 0,-2 6-6 15,0 7-10-15,-3 12-2 0,-2 8-2 16,-3 7 0-16,1 6-3 16,-1 7 1-16,0 7-6 0,-3 1-2 15,4-3-11-15,-1 3-6 0,0-4-9 16,0 5-10-16,0 3-13 0,3 2-31 16,0 0-53-16,10-2-88 0,-5 4-102 15,5-1-223-15</inkml:trace>
  <inkml:trace contextRef="#ctx0" brushRef="#br0" timeOffset="34823.85">7798 14155 535 0,'3'-3'167'0,"2"-6"-58"15,5 3 1-15,1-7-39 0,2 2-24 16,-1 0-14-16,7 1-1 0,-4 0-3 16,3 2-9-16,0 2-2 0,-2 3-2 15,-1 3 1-15,3 1 4 0,-2 9-7 16,-1 4-10-16,-2 7-1 0,0 11 1 16,0 9 0-16,-3 4 2 0,1 3-6 15,-9-13-2-15,4-7-1 16,-6-10-1-16,0-3-3 0,0 3-3 15,-3-2-6-15,-2 3 1 0,0-6 1 16,-1-4 0-16,-1-2-1 0,2-7-9 16,-3 0 14-16,0-8 10 0,3-3 2 15,-3-3 8-15,6-3 27 0,-4-4 9 16,6-2-5-16,0-4-11 0,6 1-7 16,1-3-5-16,6 4 6 0,3-2 2 15,2 3-1-15,5 1-6 0,3 1-11 16,2 3-8-16,6 0-3 0,2 0-9 15,11 4-17-15,4 1-26 0,4 1-22 16,-6 8-59-16,-5 0-35 0,-8 2-1 16,-3 1-26-16,-7-3-154 0</inkml:trace>
  <inkml:trace contextRef="#ctx0" brushRef="#br0" timeOffset="35199.94">8558 14090 260 0,'0'0'137'0,"0"0"-39"0,0 0 4 15,0 0-19-15,0 0-14 0,13 23-4 16,-3-17-4-16,0-2 7 0,3 2-3 16,3-3 7-16,-3 2-9 0,2-3-9 15,3-1-6-15,0-1-8 0,3-1-10 16,0-5-4-16,0 1-8 0,-3-3-3 16,-3 0-5-16,3-1-3 0,-5 2-7 15,-3-3 0-15,-2-2 0 0,-3-2-1 16,-5 2-9-16,0 0-4 15,-7 1-11-15,-6 1-4 0,-3 3 0 16,-4 4 11-16,-9 2 5 0,-5 2 13 16,-4 11-4-16,-9 8 6 0,6 2-2 15,12 0 0-15,9-2 0 0,4-1-3 16,3 2-2-16,0 1 5 0,6 6 4 16,2-3 14-16,5-3 13 0,5-2 20 15,5-1 4-15,3-5-9 0,5 0 0 16,3-6-13-16,-1-2-18 0,6-5-9 15,3-1-6-15,-1-2-8 0,8-6-24 16,8-3-34-16,5 1-18 16,3-3-78-16,-3-4-122 0,-18 5-112 15,-8 1-118-15</inkml:trace>
  <inkml:trace contextRef="#ctx0" brushRef="#br0" timeOffset="35559.47">9152 13669 738 0,'0'0'146'0,"0"0"-63"0,0 0-18 0,0 0-24 15,0 0-25-15,-13 42-8 0,6-22-4 16,-4 4 5-16,-2 14-9 0,-2 13 0 15,-1 12 5-15,-2 4 15 0,3-1 32 16,4-6 11-16,4-8-13 0,-1-8-10 16,3-2-3-16,-1-3 2 0,4-7 8 15,-1-9-5-15,3-5 3 0,0-4-1 16,0 3-10-16,3-2-12 0,5 3-6 16,-1-6-7-16,4-4-9 0,-1-5 0 15,3-3 0-15,2-1-1 0,1-2-13 16,-1-4-11-16,4-3-14 0,-4 0-19 15,3 0-36-15,0-1-26 0,0-1-70 16,0-11-110-16,-2 3-139 0</inkml:trace>
  <inkml:trace contextRef="#ctx0" brushRef="#br0" timeOffset="35731.35">9007 14181 617 0,'0'0'320'15,"0"0"-245"-15,0 0 49 0,37-7-40 16,-17 2-42-16,1-3-26 0,5-1-15 16,2-1-1-16,8 0-25 0,6-1-34 15,4 1-61-15,6 0-83 16,-13 6-65-16,-11 2-174 0</inkml:trace>
  <inkml:trace contextRef="#ctx0" brushRef="#br0" timeOffset="36544.35">9555 14102 433 0,'0'0'100'15,"0"0"-51"-15,0 0-11 0,0 0-24 16,0 0-13-16,0 0 1 0,0 0 0 16,0 0 3-16,-36 9 29 15,28 4 32-15,1 5 6 0,1 3-24 16,1-1-15-16,5 1-6 0,0-1-4 15,3-1 2-15,5-3 7 0,2 2 1 16,3-5-6-16,2 0-6 0,3-3-2 16,1 0-7-16,-1-3 1 0,2-5 0 15,-2-1-4-15,3-1 1 0,-5-2-2 16,2-5 3-16,-5 1 13 0,-3-2 17 16,3-1-1-16,-5-1-9 0,2-2-12 15,-5-1-6-15,-2-3-2 0,-1 0-2 16,3-2 0-16,-5-2-3 15,6 3 0-15,-6-1-5 0,5-1 2 16,-3 4-2-16,3-1 0 0,3 4 0 16,-5 0-1-16,2 3 0 0,0 0 0 15,0 6 3-15,-2 2-3 0,-3 1-2 16,0 4-3-16,0 7 5 0,0 1-1 16,0 4 1-16,0 3 1 0,0-1 2 15,-3 2 1-15,3 1 3 0,0-1 5 16,3 0 3-16,2-2 4 0,3-3-3 15,0 1 1-15,2-5 4 0,3-1-2 16,0-5-6-16,2 1 1 0,3-4-2 16,0-2-2-16,-2-3 5 0,-1-3 1 15,1-2 1-15,-3 1 7 0,0-4-3 16,-3-6-4-16,3 3-9 0,-3-6-7 16,1-2 1-16,-4-4-2 0,1 4-1 15,0 0 1-15,2 2 0 0,-2 5-1 16,0-1 2-16,0 7-3 0,-3 3 1 15,2-1-1-15,-1 5 1 0,-1 1-1 16,0 1-2-16,0 6-3 0,0 7 2 16,-2 3 1-16,-1 5 0 0,-2 5-1 15,0 0 1-15,0 0 0 0,-2 0-1 16,2-3-1-16,-3-1-4 0,-2-2-3 16,0-2-5-16,-3-5 1 15,3-3-1-15,0-3 5 0,-3-4 5 16,3-3 8-16,0-2 0 0,5-5 4 15,-3 2 8-15,3-4 10 0,0-2 3 16,5-5-3-16,1 1-8 0,4-4-6 16,-2-2-7-16,5 0-1 0,-3 1-1 15,5 1-1-15,1 3-1 0,2 0-7 16,0 2-16-16,0 2-15 0,0 3-17 16,0-1-22-16,3 1-15 0,0 3-39 15,-3 1-82-15,-3 4 12 0,9 1 18 16,-6 1-117-16</inkml:trace>
  <inkml:trace contextRef="#ctx0" brushRef="#br0" timeOffset="37013.1">10364 14120 442 0,'0'0'206'0,"0"-3"-125"0,0-3 36 0,3 2-1 15,-3-3-32-15,5-1-24 0,-3 2-21 16,4-3-14-16,1 1-6 0,1 0-2 15,0 5-3-15,2-1-5 0,0 0-4 16,1 2-1-16,-1 2 0 0,0 0 0 16,-2 1 3-16,3 7-3 0,-6 1-4 15,0 5 0-15,-3 6 1 0,1 1 3 16,-3 6 2-16,0-1 3 16,0 0-7-16,-3-1 0 0,1-2-2 15,2-1 1-15,0-1 1 0,0-2 0 16,0-6-2-16,0 1 3 0,0-9 2 15,0 1 8-15,5-6 9 0,-2 0 18 16,2-5 7-16,0 0-5 0,3-4-5 16,-1-2-9-16,4-2-12 0,-1-3-5 15,3-3-6-15,0-3 0 0,2-1-1 16,4-2 1-16,-1-2-4 0,2 2 1 16,-2-1 0-16,6 5 0 0,-4 6-2 15,4-2 0-15,-4 6 0 0,-2 1 1 16,3 7-2-16,-5 1 2 0,2 2 0 15,-5 3-1-15,-3 4 1 0,3 6 4 16,-5 2 4-16,-3 5 1 0,0 6-3 16,-3 0-3-16,4 1-3 0,-4-2-1 15,1 2-1-15,2-2-7 0,0-2-9 16,5 2-12-16,1-3-16 0,2-1-28 16,0-1-34-16,15-3-85 0,-2-2-141 15,-3-9-244-15</inkml:trace>
  <inkml:trace contextRef="#ctx0" brushRef="#br0" timeOffset="37372.89">11801 13971 845 0,'0'0'169'0,"0"0"-29"0,46-1-41 0,-25-5-72 16,0 4-19-16,-3-2-4 0,0-1-4 16,-3 2-4-16,1 1-9 0,-1-1 5 15,-4 2-19-15,-1 1-29 0,-2 0-39 16,2 5-70-16,-5-2-88 0,0 0-201 16</inkml:trace>
  <inkml:trace contextRef="#ctx0" brushRef="#br0" timeOffset="37513.51">11808 14166 711 0,'0'0'370'0,"0"0"-219"0,0 0-33 16,42 7-59-16,-22-7-43 0,4-4-16 16,2-2-8-16,-1-2-25 0,4 3-48 15,4 0-32-15,14 1-86 0,-6 1-77 16,-5-1-251-16</inkml:trace>
  <inkml:trace contextRef="#ctx0" brushRef="#br0" timeOffset="40860.51">13098 7174 167 0,'0'0'45'16,"0"0"-6"-16,0 0 11 0,0 0-4 15,0 0-19 1,0 0 21-16,13-15-11 0,-11 14 4 0,-2 1-1 0,0 0 2 15,3 0-2-15,-3 0-2 0,0 2-2 16,2-1 0-16,-2 0-4 0,0 1-2 16,0 0 1-16,0 0-3 0,0 1 1 15,0 1 2-15,0 2 4 0,0 2 2 16,0 1 5-16,0 3 3 0,-2 7 2 16,-3 4 0-16,0 10-1 0,-3 19-6 15,-5 15 2-15,3 6 4 0,-3-2-4 16,7-5-5-16,1-10-2 0,3-5-5 15,2-3-6-15,0-3 1 0,-3-6-6 16,3-1-5-16,0-6-6 0,0-10-6 16,0-4-2-16,3-3-10 0,-3 1-16 15,2 0-33-15,3 1-48 0,6-4-96 16,-1-5-155-16,-2-6-138 0</inkml:trace>
  <inkml:trace contextRef="#ctx0" brushRef="#br0" timeOffset="41498.23">13509 7413 292 0,'0'0'97'0,"0"0"-19"0,0 0 4 15,0 0-3-15,5-11-4 0,0 8-7 16,-5 0-6-16,3 0-4 0,-3 0-2 15,2 1 2-15,-2 2 4 0,3-2 3 16,-3 1-6-16,0-1-12 0,0-1-10 16,0 2-9-16,0 0-9 0,0 1-8 15,0-2-11-15,-5 2 0 0,-6 2-3 16,-2 3 3-16,-5 4 0 0,-2 5 1 16,-1 0 2-16,-2 4 3 15,2 1-4-15,0-1 5 0,3 2-5 16,5-3 2-16,3-1-3 0,5 1-1 15,0-4 0-15,5 1-3 0,5-2 2 16,3 2 1-16,4-3 7 0,4 0-4 16,5-1 1-16,-1 0-2 0,6-3 0 15,0 0-1-15,2 1 1 0,-2 0-2 16,-3 0 2-16,1 1-2 16,-4 3 3-16,1 1-2 0,-5 2 10 15,-1 0 4-15,-5 2 1 0,-2 1 2 0,-8 0 2 16,0-1-5-16,-5 1-6 0,-5 0-3 15,-3-3 2-15,-8 1-8 16,0-4 0-16,-2 0 0 0,0-4-2 16,-3-2-7-16,0-2-13 0,0-1-14 15,1-3-33-15,-1-3-68 0,-3-10-126 16,3 1-54-16,6-1-190 0</inkml:trace>
  <inkml:trace contextRef="#ctx0" brushRef="#br0" timeOffset="41732.6">13416 7448 696 0,'0'0'133'0,"0"0"7"0,38-21 24 0,-14 9-53 16,1 1-40-16,-1-1-11 0,7 0-11 15,-3 2-8-15,1 0-18 0,-1 2-9 16,0 1-2-16,-2 0-6 0,0 3-3 16,3 2-3-16,-6 2-11 0,0 0-18 15,3 6-39-15,-3 1-49 16,11 6-101-16,-6-2-121 0,-2-1-218 0</inkml:trace>
  <inkml:trace contextRef="#ctx0" brushRef="#br0" timeOffset="42219.7">14149 7877 262 0,'0'0'190'0,"0"0"-65"0,0 0-8 0,0 0 6 0,0 0-11 0,16 5-2 16,-13-4-9-16,2 1-16 0,-5 1-29 15,0-1-21-15,0-1-10 0,0 1-1 16,-8 0 1-16,3 1-2 0,-3-1-7 15,0-2-5-15,1 2-6 16,1-2-5-16,1 0-1 16,0 0-18-16,2-2-27 0,3-2-38 0,0-3-49 15,6 1-98-15,-4-2-171 0</inkml:trace>
  <inkml:trace contextRef="#ctx0" brushRef="#br0" timeOffset="42729.12">14656 7504 595 0,'0'0'107'16,"0"0"-26"-16,0 0 16 0,0 0-25 15,0 0-46-15,0 0-26 0,0 0 0 16,-18-3 4-16,2 12 4 0,-2 1-2 16,-2 3-1-16,-1 1 0 0,5 1 13 15,1 0-7-15,2-1-4 0,8 3-3 16,0-3-3-16,5 0 5 0,0 1 0 15,7-1-3-15,4 0 1 0,2-1 6 16,0-1-2-16,-1-1 3 0,4 1-3 16,-1-3 3-16,-2 1-8 0,5 0 8 15,-2 1 6-15,5-1 0 0,-6 1-1 16,3 3-1-16,-2 2-2 0,-3 1-1 16,-6 1 3-16,4 2 4 15,-9 1 1-15,-2-1 5 0,0 1 0 16,-7-4-7-16,-1 0 2 0,-8-2-8 15,-2-2-5-15,0-3-2 0,-3-3-3 16,-2-1-2-16,3 0-14 0,-1-4-24 16,-2-2-27-16,5-3-53 0,-6-3-58 15,1-6-38-15,5 2-52 0,5-3-68 16</inkml:trace>
  <inkml:trace contextRef="#ctx0" brushRef="#br0" timeOffset="42963.51">14558 7546 635 0,'0'0'130'0,"0"0"-12"0,33-24 11 0,-15 13-32 16,0 0-39-16,6 0-16 0,-4 2-23 15,6-1-13-15,0 2-6 0,0 0 0 16,-3 3 0-16,3 0-9 16,-3 2-21-16,3 3-34 0,3-1-89 15,-4 1-139-15,-4 0-241 0</inkml:trace>
  <inkml:trace contextRef="#ctx0" brushRef="#br0" timeOffset="43510.9">15237 7594 406 0,'0'0'145'0,"0"0"-59"0,0 0-9 16,0 0-12-16,0 0-15 0,3-35-15 15,-6 29 1-15,3 0 6 0,-5 0-3 16,0 0 4-16,0-1 4 0,0 3 3 16,-3 0-13-16,-2 2-12 0,-1 2-16 15,-2 2-7-15,-2 3 3 0,-3 3-2 16,2 5-3-16,-5 0 0 0,1 6-2 15,-1 4 1-15,3 6 1 16,-3 7 1-16,3 8 1 0,5 4-2 16,6-1 6-16,4-10-5 0,6-10 7 15,2-12 10-15,5 1 7 0,0 1 3 16,6 1 5-16,5-1-3 0,4-4-6 16,6-3-8-16,3-7-5 0,-6-2-6 15,6-1 1-15,-8-4 0 0,2-5 4 16,-4-1 2-16,-6-4 14 0,-3-4 2 15,-2-3-5-15,-8-7-7 0,-2-7-16 16,-3 3-3-16,-3 0-15 0,-4 1-9 16,-4 6-7-16,-2-2-1 0,-2 6 1 15,2 1-9-15,-3 4 3 16,3 2-1-16,1 3-5 0,1 4-9 16,3 1-19-16,1 4-13 0,4 0-16 15,1 2-29-15,2 0-67 0,2-1-116 16</inkml:trace>
  <inkml:trace contextRef="#ctx0" brushRef="#br0" timeOffset="45169.11">15516 7484 262 0,'0'0'65'0,"0"1"-10"0,0-1 4 16,0 0-6-16,0 0-7 0,0 0-3 16,0 0 1-16,0 0 3 0,0 0 4 0,0 0 4 15,0 0-4-15,0 0-2 16,5 0-2-16,-2 1 1 0,2 1 3 15,6-2 2-15,-1 0-5 0,5 0-12 16,1 0-6-16,5-3-13 0,-3 1-12 16,5-1 0-16,-2 1-1 0,2-2 1 15,0 3 2-15,0-2 2 0,1 1 7 16,-6 2-2-16,2-1 1 0,-2 1 0 16,-2 0 0-16,-3-2-2 0,0 1-3 15,-5 0 0-15,-1 0-4 0,1 1-2 16,-5 0 0-16,-1 0 0 0,1 1-4 15,-3 3 2-15,0-1 0 0,0 5 1 16,-3 2 4-16,-2 6 3 0,-3 4 0 16,-5 4 0-16,3 9-2 0,-11 10-1 15,-2 8-2-15,0 1 0 0,0-6 0 16,7-11-1-16,3-13-3 0,5-3 0 16,1-2-2-16,-1 1-2 0,0 2-4 15,0 2-14-15,3-3-18 0,-2-6-29 16,4-3-44-16,0-2-92 0,3-5-60 15,0-3-174-15</inkml:trace>
  <inkml:trace contextRef="#ctx0" brushRef="#br0" timeOffset="45512.65">16343 7416 492 0,'0'0'240'0,"0"0"-129"0,0 0-17 15,0 0-28-15,11 14-29 0,-11-1-4 16,0 8 8-16,-6 6-12 0,-1 9-2 15,-4 10 3-15,1 9 6 0,2 2 2 16,0-6 6-16,1-6-7 0,1-7-7 16,4-5-14-16,-1-3-4 0,1-8-10 15,2-5-2-15,0 0 0 0,-3 1-9 16,1 3-8-16,2 0-12 0,0-1-2 16,0-5-15-16,0 1-17 0,0-4-64 15,5 4-55-15,0-5-59 0,0-2-285 16</inkml:trace>
  <inkml:trace contextRef="#ctx0" brushRef="#br0" timeOffset="46482.77">12710 13850 281 0,'0'0'210'0,"0"0"-142"15,0 0-4-15,0 0 19 0,13-41-13 16,-8 31-16-16,3 2-6 0,0-2 17 16,0 2 6-16,-3-1 6 0,0 2 6 15,3 3-10-15,-6 2-6 0,1 1-14 16,-1 1-19-16,4 2-13 0,-6 6-4 16,2 5 3-16,-2 7 4 0,0 12 3 15,-10 11-2-15,-6 12-2 0,-2 7 0 16,-2-2-7-16,1-8-7 0,4-10-2 15,2-6-5-15,0-5-1 0,5-5-1 16,1-9-5-16,1 1-11 0,-1 0-18 16,-4 0-18-16,4 2-26 0,1-3-26 15,4-5-46-15,2-1-80 0,0-8-80 16,5-1-221-16</inkml:trace>
  <inkml:trace contextRef="#ctx0" brushRef="#br0" timeOffset="46967.27">13118 13855 563 0,'0'0'131'0,"0"0"-9"16,26-36 40-16,-18 23-27 0,0 0-39 15,2 0-31-15,-7-1-22 0,-1 5-21 16,1-2-8-16,-3 4-8 0,-3 0-6 16,-2 5-3-16,-5 0 2 0,-1 2-2 15,-4 4-5-15,-3 7 3 0,0 1 0 16,-3 4 2-16,0-1 1 0,1 5-1 16,4-2 3-16,1 1 0 0,4-2 1 15,6 1 0-15,5 0-1 16,0-2-3-16,11 2 3 0,-1-4 0 15,3 2 0-15,5-2 2 0,0-1 0 16,3 1 3-16,-1-2 9 0,1 0 2 16,0-2-3-16,-3 1 1 0,0 0-3 15,0-2 2-15,-3 4 1 0,1-1-1 16,-3 4 2-16,-3-2-3 0,-5 4 3 16,3-2-8-16,-8 2 4 0,0-2-4 15,-5 1-2-15,-5 0-3 0,-3-4 3 16,-3 4-2-16,1-6-3 0,-3 1-1 15,0-3-4-15,-1-3-14 16,-1 1-15-16,-1-4-6 0,0-1-19 16,3 0-24-16,-2-2-44 0,2 0-78 15,0-8-15-15,5-2-77 0,2 0-106 0</inkml:trace>
  <inkml:trace contextRef="#ctx0" brushRef="#br0" timeOffset="47249.04">13118 13785 555 0,'0'0'112'0,"0"0"-21"0,0 0 25 0,0 0-21 0,0 0-33 15,42-32-18-15,-29 25-5 16,5 1 1-16,-3-1 6 0,6 3-4 0,0-2-15 16,-1 3-17-16,1 1-9 0,0 0-1 15,-1 2-1-15,4 0-14 0,-4 2-31 16,-2 2-49-16,8 4-88 0,-8 1-120 16,0-2-184-16</inkml:trace>
  <inkml:trace contextRef="#ctx0" brushRef="#br0" timeOffset="47436.55">13609 14260 1116 0,'0'0'166'0,"0"0"-147"15,0 0 0-15,0 0-19 0,0 0-4 16,0 0-40-16,0 0-92 0,3-24-93 15,0 14-46-15,2 0-82 0</inkml:trace>
  <inkml:trace contextRef="#ctx0" brushRef="#br0" timeOffset="47905.42">14134 13814 839 0,'0'0'89'0,"0"0"-58"0,0 0 50 16,0 0-54-16,0 0-27 15,0 0-16-15,-44-17-11 0,26 24 1 16,2 3 12-16,-2 1 14 0,3 1 6 15,2 2 0-15,0 3 2 0,0-3 4 16,3 5 0-16,2-1 1 0,3-2-3 16,0 1-3-16,2-4-5 0,3 3-1 15,0-3-1-15,5-1 6 0,0 0-3 16,6 0 5-16,-1-3 0 0,6-1 2 16,-1 2 8-16,3-6 15 0,3 4 3 15,-3-1-2-15,3-1-11 0,-1 2-8 16,1 1-4-16,-6-1 2 0,1 1-1 15,-3-1 7-15,-3 5-4 0,-2-2 2 16,-5 2 2-16,-3 0-4 0,-6-1-5 16,-1 2 6-16,-9-6-11 0,1 2 1 15,-6-1-6-15,0-2-2 0,1-3-3 16,-4 2-19-16,-2-3-24 0,3-2-18 16,0 0-49-16,0-1-44 15,-6-3-48-15,6-4-87 0,8 2-77 0</inkml:trace>
  <inkml:trace contextRef="#ctx0" brushRef="#br0" timeOffset="48061.64">14111 13870 828 0,'0'0'146'0,"0"0"-24"15,0 0-2-15,44-44-78 0,-31 31-30 16,-1-2-12-16,1 3-24 0,0 0-47 15,3 3-66-15,-1 1-18 0,11 4-27 16,-5 2-103-16,-3 2-124 0</inkml:trace>
  <inkml:trace contextRef="#ctx0" brushRef="#br0" timeOffset="48530.69">14586 13888 655 0,'0'0'114'0,"0"0"-35"0,0 0 26 16,0 0-38-16,0 0-33 0,13-40 2 16,-13 32 2-16,0 1 0 0,0 0 0 15,-3-1-8-15,3 4-8 0,-2-1-7 16,-1 3-1-16,1 1-12 0,-3 1-2 15,2 0-1-15,-7 1-3 16,-1 7 1-16,-4 3 1 0,-1 2-1 16,-4 3-5-16,2 4-5 0,-1 3 5 15,1 2-2-15,3 4 9 0,-1 4-2 16,6-2 3-16,2 0 0 0,6-1 1 16,2-7 10-16,2 0 15 0,6-1 1 15,5-3 4-15,0-2-3 0,8-5 0 16,-1-3-3-16,3-7-2 0,1-2 2 15,2-2-2-15,-3-8-1 0,3-1-7 16,-3-5-2-16,-5 0-2 0,-3-4-3 16,-2-2-3-16,-5-5-5 0,-3-7-11 15,-5-9-21-15,-7-2-18 0,-6 5-9 16,0 11-10-16,2 15 19 0,1 3-1 16,-3 2-15-16,0-2-47 0,0 1-15 15,3 2-28-15,-3-1-38 0,8 6-87 16</inkml:trace>
  <inkml:trace contextRef="#ctx0" brushRef="#br0" timeOffset="48968.72">14723 13829 549 0,'0'0'159'0,"0"0"-49"0,0 0 10 0,0 0-33 0,0 0-15 15,39-2-9-15,-29 0-9 0,3 0-15 16,3-3-10-16,-1 4-5 0,1-2 2 16,4-3-3-16,-2 5-5 0,3-1-10 15,0 0-3-15,-3 1 1 0,0 0-2 16,0-1 1-16,0 2-1 0,-2-1-1 15,-4 1 0-15,7-1 1 16,-9 1-3-16,0 0-1 0,1 0 3 16,-4 0-3-16,1 0-1 0,-5 4 1 15,-1 1-1-15,-2 2-2 0,0 3 3 16,-5 3 13-16,-3 6 2 0,-2 5 0 16,-8 8 3-16,-5 10 7 0,-1 9-2 15,1-2-8-15,2-5-9 0,9-10-6 16,1-11 2-16,1-4-2 0,5-1 0 15,-3 2 0-15,0-2-5 0,0 4-15 16,3-5-22-16,3-3-13 0,-3-5-45 16,5-3-89-16,5-6-152 0,-3 0-196 15</inkml:trace>
  <inkml:trace contextRef="#ctx0" brushRef="#br0" timeOffset="49250.59">15317 13774 859 0,'0'0'151'0,"0"0"-71"0,0 0 45 0,0 0-69 15,0 0-42-15,0 0-12 0,21 11-2 16,-26 8 0-16,-3 11 5 0,-7 14 8 15,-3 9 4-15,-3 7-1 0,3-4 2 16,2-4 1-16,6-10-1 0,5-2-4 16,0-5-1-16,2-7-9 0,0-5-3 15,3-8-1-15,0 1 0 0,3-2-21 16,2 3-34-16,3-2-39 0,2-1-132 16,3-8-162-16</inkml:trace>
  <inkml:trace contextRef="#ctx0" brushRef="#br0" timeOffset="56701.71">17620 7496 10 0,'0'0'289'0,"0"0"-214"0,0 0-22 16,0 0 6-16,0 0 0 0,0 0 6 16,5-31 6-16,-3 27 10 0,-2-3-6 15,0 1 8-15,0-1-6 0,0-1 6 16,0 3-18-16,0-1-12 0,3 0-16 15,0-1-14-15,-3 0-4 0,2 4-6 16,-2-2-8-16,0 3-1 0,0 2-4 16,0 2-4-16,0 6 0 15,0 5 3-15,-2 4 1 0,-4 7 2 16,1 8 2-16,-3 10 0 0,1 11 3 16,-6 0 0-16,5-2-1 0,0-7-4 15,1-7 2-15,1-2-4 0,1-7 1 16,5-5-1-16,-2-6 0 0,2 1-2 15,0-1-14-15,-3 3-20 0,3 1-45 16,0-2-46-16,0-4-45 0,0-3-19 16,3-3-88-16,-3-6-133 0</inkml:trace>
  <inkml:trace contextRef="#ctx0" brushRef="#br0" timeOffset="56951.81">17369 7673 671 0,'0'0'126'0,"0"0"-32"16,0 0 82-16,0 0-69 0,0 0-56 16,0 0 6-16,41-22 4 0,-15 18-4 15,8-2-11-15,12 2 3 0,6-2-14 16,5 0-6-16,-8 1-18 0,0 1-11 15,-8 2-7-15,3-1-42 16,0 3-36-16,3 0-31 0,-1 0-98 16,-12 0-124-16,-3 0-105 0</inkml:trace>
  <inkml:trace contextRef="#ctx0" brushRef="#br0" timeOffset="57766.07">18736 7422 433 0,'0'0'95'0,"0"0"-31"0,0 0-1 0,0 0-24 0,0 0-23 16,15-5-1-16,-9 3-1 0,-6 1 14 15,2 0 8-15,-2 1 14 0,5 0 8 16,-5-1 4-16,0 0-4 0,3 1-1 16,-3 0-10-16,0 0-1 0,0 0 1 15,0 0-11-15,0-1-9 0,-3 1-12 16,-2 0-4-16,3 0-4 0,-6 0-4 15,-3 1 0-15,1 3-2 0,-3 3 1 16,0 3 0-16,-5 1-1 0,3 4 1 16,-3 1 2-16,0 5-2 0,-1 1-2 15,4 6 4-15,-6 6-4 0,3 9 1 16,5 7 0-16,0 2 1 0,8-8-1 16,5-4 2-16,0-11 5 0,5-6 0 15,0-6 18-15,1 0 3 0,7 3-2 16,-3-1-3-16,8 0-3 0,3-2-3 15,-1-3-5-15,1-4-4 0,5-4-2 16,0-2-1-16,0-4-3 0,-3-4 1 16,0-2 0-16,-2-1 0 0,-3-4 1 15,-5-2 4-15,2-1 3 0,-10-1 1 16,1-4-6-16,-4-1 0 0,-2-1-4 16,-5 0 0-16,-3 2-5 15,-5 2 4-15,-2 4-3 0,-3 3 1 0,-3 4-1 16,0 1 0-16,-2 3 1 15,-3 2 0-15,3 0-1 0,0 4 1 16,0 0 0-16,4-2 1 0,-1 3-1 16,4-1 0-16,3 0-1 0,0-1 1 15,6-1-3-15,-4-1-5 0,9 0-16 16,-3 1-28-16,5 0-38 0,0-1-35 16,5-1-83-16,2 0-106 0,1 0-150 15</inkml:trace>
  <inkml:trace contextRef="#ctx0" brushRef="#br0" timeOffset="58360.54">19413 7979 1133 0,'0'0'177'0,"5"-1"-91"0,-5-1-3 0,0-3-44 16,3-1-34-16,-3-1-5 0,0 1-13 16,-3-1-10-16,-2 3-10 0,2 0-11 15,-2 2-9-15,3 0-34 16,-4 0-87-16,6 1-60 0,-2 0-60 16</inkml:trace>
  <inkml:trace contextRef="#ctx0" brushRef="#br0" timeOffset="58876.19">19485 7611 594 0,'0'0'113'16,"0"0"-42"-16,0 0 44 0,0 0-14 15,0 0-52-15,0 0-22 0,0 0-6 16,23-34-2-16,-12 27-12 0,2 3 5 16,7 0 6-16,1-1 11 0,0 4 5 15,2-3-2-15,3 0-7 0,0 1-7 16,2-3-2-16,-2 3-2 0,-3-1-2 15,3 1 3-15,-3 0-3 0,1 2-7 16,-4 0 2-16,-4-1-3 16,2 2-1-16,-3 0 3 0,-4 0-2 15,-1 0 4-15,-2 0-1 0,-1 3-5 16,-1-1 2-16,-1 2 1 0,-3 1-2 16,-2 2 4-16,0 3 5 0,0 0-5 15,0 4 5-15,-2 0 2 0,-3 4 0 16,2 3-2-16,-2 1-4 0,-3 4 3 15,3 0-8-15,0 1 5 0,-3-1-3 16,5-1-3-16,-2 1-2 0,0-5 3 16,3 1-3-16,-1-2 0 0,0 0 0 15,3-3-2-15,-2-1-7 0,2-4-12 16,0 0-37-16,0 0-47 0,0-4-63 16,0-3-124-16,2-3-128 0</inkml:trace>
  <inkml:trace contextRef="#ctx0" brushRef="#br0" timeOffset="59189.07">20392 7496 648 0,'0'0'125'0,"0"0"-14"0,0 0 6 0,0 0-53 16,21-16-48-16,-19 18-14 0,-2 5-1 16,0 5 2-16,-2 4 7 0,-6 6 9 15,-2 6-3-15,-1 1 0 0,-2 1-3 16,1 2-8-16,-1-1-1 0,2-1-4 15,4-2-4-15,1-2-6 0,1-1-41 16,0-1-81-16,5 1-47 16,0-6-82-16,5-6-221 0</inkml:trace>
  <inkml:trace contextRef="#ctx0" brushRef="#br0" timeOffset="59908.43">21012 7443 551 0,'0'0'168'15,"0"0"-95"-15,13-34 14 0,-13 21-39 16,0 0-32-16,0 1-10 0,0 1-6 16,-8 4-4-16,-2 1-1 0,2 3 4 15,-5 2-3-15,3 1 4 0,-5 1 3 16,-1 4-1-16,1 3 3 0,-3 2-1 16,2 2-4-16,-2 1 0 0,2 2 0 15,3 0 0-15,6 1 0 0,-1-1-1 16,3 0 0-16,2 0 1 0,3 3-1 15,3-2 1-15,2 3 3 0,3-3 1 16,5 0 2-16,-6 1-1 0,6-1 0 16,-2 0-2-16,2-1-1 0,0 2 2 15,-1-1-4-15,1 2 5 0,0-2-2 16,0 1 0-16,-2 1-1 0,-1-1 0 16,-2-1 0-16,5 1-2 0,-11-1 7 15,6 0-3-15,-6 0 6 0,-2 0 4 16,0-2 0-16,-5-2 2 0,0-3-4 15,-3 0 0-15,1-3-1 0,-9-2-4 16,-2-3-5-16,3-1 1 0,-4-5 2 16,4-1-4-16,-3-2-1 15,2-1 3-15,1-3-1 0,2 0-2 16,3-2 4-16,2-2-1 0,3-1-2 16,2 1 1-16,3-2 2 0,3 2 1 15,2-3 2-15,8 1 3 0,0 0-2 16,0-1 1-16,7 1-2 0,1-1 0 15,2 0 0-15,0 1 13 0,1-1 5 16,2-1-2-16,-6 1-2 0,1-2-8 16,-6 0-7-16,3 0-2 0,-7-1-3 15,-1 1-1-15,-7 2 0 0,-1 3-1 16,-2 2-7-16,-5 4-17 0,-5 1-29 16,-1 4-15-16,-7 3-7 0,3 2-37 15,-1 6-7-15,-7 7-10 16,2 0-60-16,9-3-110 0</inkml:trace>
  <inkml:trace contextRef="#ctx0" brushRef="#br0" timeOffset="60409.12">21446 7489 573 0,'0'0'134'0,"0"0"-21"0,24-17-16 0,-14 7-44 0,-2 0-34 16,-6-1-13-16,3 1-6 0,-5-1 0 16,0 4-1-16,-5 1 0 0,3 3 0 15,-6 0-5-15,-2 3 0 0,-1 1 6 16,1 4 1-16,-3 2-1 0,3 0-1 15,-3 4 0-15,2-1 2 0,4 2-1 16,-1 2 0-16,5-1 0 0,-2 0 4 16,5 0 8-16,0 1 4 0,0 0-4 15,5-3 3-15,-2 2-3 0,5-2 2 16,2 2-5-16,0-3 0 16,1 1 2-16,4-1-5 0,1 0-2 0,2-1-3 15,-3 1 1-15,3 0 3 0,3 3-2 16,-5-1 3-1,-1 0 6-15,1 2-1 0,-4-1-1 0,-1 2 0 0,-6-1-5 16,0-1-3-16,-5 2 1 0,-2-1-1 16,-6-3 2-16,-3-2 0 0,-1 2-3 15,-4-5 2-15,1-1 0 0,-6 1-2 16,5-3-1-16,-4-2-2 0,-1-1-12 16,0 0-24-16,3-4-43 0,0-2-66 15,3 0 28-15,4-2-13 0,-2-4-15 16,8-1-29-16,0 2-10 0</inkml:trace>
  <inkml:trace contextRef="#ctx0" brushRef="#br0" timeOffset="60674.87">21501 7350 326 0,'0'0'80'0,"0"0"-36"0,0 0-3 0,0 0-10 0,0 0-7 16,36-17 0-16,-23 13 6 0,-3 2 0 16,3-1-3-16,2 1 4 0,1 0-3 15,-1 0 0-15,4-1-11 0,-6-1-13 16,2-3-4-16,1 2-2 0,2-5-24 15,2 2-98-15,-7 0-163 0</inkml:trace>
  <inkml:trace contextRef="#ctx0" brushRef="#br0" timeOffset="61035.49">22036 7195 528 0,'0'0'154'0,"0"0"-65"0,0 0 17 16,41 27-44-16,-31-12-32 0,3 4-6 16,-3 5 0-16,1 9 3 0,2 13 14 15,2 15 3-15,-10 7-8 0,3-2-17 16,-8-1-5-16,0-7 2 0,-8-4-8 15,-5-1-1-15,1-5 2 0,-7-1 5 16,4-3 11-16,-6-2-9 0,-5-2-5 16,6-3-5-16,-4 3-4 0,1-6-2 15,5-5 0-15,5-8-11 0,3-8-20 16,0-1-19-16,4 0-8 0,-1-3-4 16,1-2-14-16,1-2-37 0,3-3 8 15,2-4-43-15,0-2-63 0,0 1-123 16</inkml:trace>
  <inkml:trace contextRef="#ctx0" brushRef="#br0" timeOffset="62047.12">13015 6873 210 0,'0'0'242'0,"0"0"-158"0,0 0-12 15,0 0-16-15,18-25-20 0,-15 18-4 16,2 3 3-16,-2 0 6 0,-3 0-1 15,2 2-1-15,-2 0-4 0,0 1 0 16,0 1-12-16,0 3-11 0,-5 1-2 16,-5 6-8-16,-1 5 2 0,-7 5 1 15,-5 11-5-15,-8 17 2 0,-5 16-1 16,-3 10-1-16,8 10-12 0,3 2-17 16,4-2-24-16,1 9-8 0,5-1 13 15,5-2 23-15,3-3 25 0,7-8 1 16,3-5 12-16,8-5 24 15,7-4 27-15,9-7 23 0,1-7-21 16,6-5 3-16,6-8 1 0,-1-8 3 16,0-2-19-16,-2-6-18 0,-3-7-2 15,-8-4 3-15,-5-4-6 0,0-2-6 16,0 1-6-16,5 0-4 0,1-1-9 16,-4 1-1-16,-4-3-5 0,2 1-3 15,-5 1-14-15,-3-2-8 0,-2 1-21 16,-3 1-32-16,3-1-49 0,-6 4-74 15,-2-2-121-15,3-1-201 0</inkml:trace>
  <inkml:trace contextRef="#ctx0" brushRef="#br0" timeOffset="62933.98">23178 7338 304 0,'0'0'220'0,"0"0"-126"0,0 0 15 16,0 0-20-16,13-33-24 0,-13 27-3 16,0 1 5-16,2 1-1 0,-2-1-10 15,0 3-8-15,0-1 4 0,5 2-6 16,-5 0-12-16,0 1-16 0,0 2-9 15,0 4-5-15,0 4 4 16,0 5 2-16,0 5-1 0,0 6-4 16,-7 9 3-16,-1 13-6 0,-3 12 4 15,4 4 0-15,-1-2-1 0,3-9 1 16,2-10 0-16,1-4-4 0,-1-5-1 16,3-5 2-16,0-6-3 0,0-7 1 15,0-1-1-15,0 1-2 0,0 1-9 16,0-1-11-16,0-3-22 0,0-3-47 15,0-4-61-15,0-5-83 0,0-1-63 16,0-3-220-16</inkml:trace>
  <inkml:trace contextRef="#ctx0" brushRef="#br0" timeOffset="63184.08">22937 7692 541 0,'0'0'252'0,"0"0"-109"15,0 0 31-15,36-15-77 0,-15 8-24 16,18-1-20-16,10-2-5 16,8 1-4-16,7 1-14 0,-7 1-17 0,-8 2-10 15,-2 1 2-15,-1 2-5 16,-4 0-4-16,4 1-16 0,-4 1-20 15,-1 0-49-15,-5-2-79 0,-10 1-183 16,-5-2-186-16</inkml:trace>
  <inkml:trace contextRef="#ctx0" brushRef="#br0" timeOffset="66061.28">24575 7348 468 0,'0'0'48'0,"0"0"4"0,0 0 11 0,0 0-9 15,0 0-12-15,0 0-12 0,34-7 10 16,-34 4 8-16,5 1-1 0,-5-1 15 16,0 1 3-16,-5-2-1 15,-3 2-16-15,1 2-10 0,-4-1-12 16,-4 1-10-16,-1 0-6 0,-4 5-5 15,-1 3-2-15,-5 1-2 0,0 5-1 16,0 4 0-16,3 3 0 0,-5 3 0 16,7 5 0-16,-2 5-2 0,2 10 2 15,6 3 0-15,7-3 0 16,3-9 0-16,5-12 1 0,5-6-1 0,-3 3 1 16,6 2 4-16,3 1 3 0,1-3 4 15,4-2-2-15,2-2-3 16,0-4 3-16,0-3-5 0,3-5 3 15,0-3 0-15,-1-1 2 0,1-8-3 16,-3-3 1-16,3-1 2 0,-8-4 3 16,-6-2 1-16,1-3 5 0,-3-4 5 15,-2-9 2-15,-3-10-3 0,-3-11-7 16,3-4-6-16,-5 6-7 0,-3 9-1 16,1 14-2-16,1 7 0 0,-1 8-2 15,1 6-1-15,-1-1 0 0,-1 2-1 16,0 0-4-16,-2 3-13 0,-3 3-17 15,5 2-37-15,3 5-63 0,2 2-105 16,3-2-89-16,6-1-165 0</inkml:trace>
  <inkml:trace contextRef="#ctx0" brushRef="#br0" timeOffset="66217.64">24893 7678 865 0,'0'0'95'0,"0"0"2"0,0 0-58 0,0 0-36 0,-10 5-3 0,2-5-74 15,6 0-151-15,2-1-130 0</inkml:trace>
  <inkml:trace contextRef="#ctx0" brushRef="#br0" timeOffset="67030.62">25472 7372 114 0,'0'0'406'0,"0"0"-333"15,0 0 13-15,29-36-15 0,-22 22-27 16,-2 0-12-16,-2 1 7 0,0 0 13 15,-3-3 0-15,-3 5-14 0,0-1-3 16,-4 1-15-16,-6 4-3 0,0 1-3 16,-5 3-3-16,-3 3 3 0,-2 1-1 15,-6 5-5-15,4 5 1 16,-14 5-9-16,8 0 0 0,0 3 0 16,5 0 0-16,5 1-1 0,6 0-4 15,-1 1 0-15,6-1 3 0,7-1 0 16,3-1 2-16,0 0-1 0,3-1-1 15,7-2 1-15,1-2 0 0,2-2 1 16,5 1 0-16,-3-3 1 0,6 1 3 16,-3-1 8-16,3-3 0 0,-1-1 4 15,1 1 0-15,0-3-3 0,-6 1-4 16,3 3-2-16,-2-2 0 0,2 2-3 16,-8 3 1-16,3-1 0 0,-5 2 0 15,2 2 5-15,-7 0 1 16,7-1-3-16,-10 3 0 0,0-3-5 15,0 2 0-15,0-2 2 0,-10-1-1 16,2-2-1-16,-5-2 3 0,-3 0 0 16,-2-4-1-16,-5 0-2 0,2-3-1 15,-4 0-1-15,-4-2 0 0,9-1 0 16,-6-3 0-16,0-2-1 0,5-1 2 16,6-3 0-16,2 1-1 0,0-3 2 15,10 1 1-15,3-3-4 0,0 0 1 16,11-2 0-16,7 1-1 0,-3-1 0 15,11-3 0-15,0 1 0 0,2-1 0 16,-2 0 3-16,5 0-2 0,0 0-1 16,-2-3 5-16,-4 2-5 0,-4 1 4 15,-5 0-4-15,-3 0 2 0,-6 2-4 16,-2 1 0-16,-5 2-6 0,-5 2-9 16,-2 2-27-16,-6 5-41 0,0 2-5 15,-3 1-2-15,-2 4-15 0,-3 0 9 16,6 4-17-16,-3-1-52 0,7 1-93 15</inkml:trace>
  <inkml:trace contextRef="#ctx0" brushRef="#br0" timeOffset="67484.39">25751 7263 539 0,'0'0'93'0,"0"0"-7"0,13-2 1 0,-3 0-44 16,1 1 6-16,4 0-10 0,-2 0 8 16,0-1 3-16,0 1-9 0,3 0-13 15,-1-2-8-15,3 2-5 0,3-1 3 16,-6-1-2-16,3 0-1 15,3 0 1-15,-5-1-2 0,2 2 4 16,-5-1-5-16,2 0 2 0,-2 0 1 16,0 2-6-16,-5-1-4 0,-1 0 1 15,1 1-4-15,-3 0 2 0,0 1-3 16,-5 0-2-16,0 6 0 0,0 1 0 16,0 3 6-16,0 5 4 0,-5 2-1 15,0 7 2-15,-3 0-3 0,1 10 4 16,-9 7-5-16,3 7-1 0,0 4 3 15,0-7-7-15,0-3-1 0,11-8 1 16,-3-7 0-16,-3-4-1 0,8-5-1 16,-5-1 0-16,0 1-3 15,2 0-15-15,-5 2-61 0,8-8-164 16,0-5-85-16,0-4-228 0</inkml:trace>
  <inkml:trace contextRef="#ctx0" brushRef="#br0" timeOffset="68000.05">26604 7336 602 0,'0'0'69'0,"0"0"18"0,0 0-5 0,15-36-51 0,-15 26-15 0,0 2-13 15,0-1 4-15,-2 0-3 0,-3 4 0 16,2 0 12-16,-2 3 0 0,-3-1 3 16,0 3-2-16,3 0 2 0,-8 5-6 15,5 4-5-15,-10 2-7 0,8 5 0 16,-8 5 1-16,2 1-1 0,-2 5-1 15,5 4 1-15,3 1 0 16,0 3 1-16,2-3 5 0,5 0 14 16,3-2 22-16,0-4 18 0,3 0 2 15,10-5-18-15,0-2-18 0,2-5-10 16,6-4-1-16,5-6-9 0,0-4 0 16,-3-4-1-16,3-6 0 0,0-1 4 15,-6-5 16-15,1-3 0 0,-8-5-5 16,2-10-2-16,-2-12-10 0,-5-10-5 15,-3-1-4-15,-5 14 0 0,0 13-7 16,-5 16-15-16,-3 3-1 16,1 1-5-16,-6 1 4 0,-5-3-7 15,2 6-9-15,1 1-19 0,2 2-12 16,0 1-16-16,5 2-43 0,-2 0-33 16,7 3-64-16,-2 0-60 0</inkml:trace>
  <inkml:trace contextRef="#ctx0" brushRef="#br0" timeOffset="68968.85">27136 7137 298 0,'0'0'126'0,"0"0"-49"0,0 0 26 0,0 0-41 16,21-19-17-16,-16 15-4 0,-5 1-12 16,5 0 0-16,-5 1 3 0,3 0 4 15,-3 1 2-15,5-1-7 0,-5 2 0 16,2 0-7-16,-2-1 0 0,0 1 2 16,6 0-6-16,-6-1-1 0,0 1-1 15,0 0-2-15,0 0 2 0,0 0 8 16,5-1 3-16,-5 0 5 0,2-1-7 15,-2 2-3-15,6-2-1 0,-4 1-5 16,3 0-3-16,-5-1-1 16,5 0-4-16,-2 1-2 0,2 1 2 15,-5 0 0-15,0 0 2 0,0 0-1 16,0 0-2-16,5 0-3 0,-5 0-2 16,0 6-1-16,0 2 2 0,0 4 4 15,0 3-3-15,-5 3 1 0,-3 4 0 16,-2 0-2-16,0 4 5 0,-8 1-2 15,2 1-1-15,-2-1 5 0,3 1-4 16,-3 1-2-16,2-3-2 0,1 0 1 16,2-4-5-16,2 2 2 0,4-6 0 15,-1-3-1-15,3-1 1 0,2-4 0 16,3-4-2-16,0 1 2 16,0-4 0-16,0-1-1 0,3 1 3 15,2-2 4-15,3 0 2 0,4-1-1 16,1 0 2-16,0 0-6 0,0 0-5 15,8-2 4-15,-6-1-4 0,6 1 0 16,0-1 0-16,-3 1-1 0,2-1 0 16,1 1 2-16,0-1 0 0,-6-1-1 15,3 0 0-15,3 0 0 0,-8-2 1 16,2 0 0-16,-2 1 1 0,-5 2-2 16,5-3 2-16,-5 2-2 0,0 1 2 15,2-3-2-15,-2-1 1 0,-1 2 1 16,-1-1-2-16,1 2 0 15,-4-2 0-15,2 4 0 0,0 1 0 16,-5-1-1-16,3 2-1 0,-3 0 0 16,0 4-4-16,0 2 0 0,0 3 3 15,0 1 3-15,-3 5 2 0,-2-2 0 16,-3 6 2-16,1-1 1 0,1 2 0 16,1 0 0-16,3 1-2 0,-3 0-1 15,2-3 1-15,3 3-2 0,0-2-1 16,0 1 1-16,0-3-1 0,0-2 0 15,0-2 0-15,0-2-2 0,0-2-8 16,0 1-13-16,3 0-35 0,-3 0-36 16,5 1-11-16,-3 2-70 0,3-3-147 15,-5-2-137-15</inkml:trace>
  <inkml:trace contextRef="#ctx0" brushRef="#br0" timeOffset="70578.6">28619 6764 277 0,'5'-3'38'0,"-5"0"-2"16,3 1 15-16,2-2-19 0,-2-1-12 16,2 3-6-16,0 0 1 0,-2-2-3 15,4 2 5-15,-1 1 6 0,-1 0 3 16,3-1 7-16,-3 1 2 0,-3-1 3 16,-2 0 1-16,5 0-3 0,-5 2-6 15,3-1-7-15,-3 0-8 0,5 0 3 16,-5 1 0-16,0-1 0 0,5 0 4 15,-5-1 3-15,0 1 1 0,0 1 3 16,0 0-1-16,0-2-1 0,0 2-1 16,0 0-2-16,0 0-16 0,0 0-1 15,0 0 3-15,-5 2-8 0,0 1 5 16,2 1-2-16,-2 0-1 0,-8 3 4 16,0 1-2-16,-2 4 0 0,-1 2-1 15,-9 3 0-15,4 6 0 0,-13 8 1 16,-12 18 0-16,-3 16-2 0,-11 9 1 15,6 4-2-15,5 2-2 0,8-6 5 16,-1 2-5-16,9 0 0 0,4 5 6 16,3-6 7-16,14-2 4 0,4-5 11 15,8-5-4-15,0-5-5 16,5-6-2-16,10-4-5 0,-2-6-1 16,0-8-4-16,3-10-5 0,-8-6-2 15,4-6 0-15,1 1 0 0,8 4-1 16,0-3-4-16,-3 0-9 0,2-3-13 15,1-2-16-15,0-3-37 0,2-3-72 16,-2-2-99-16,-3-1-169 0</inkml:trace>
  <inkml:trace contextRef="#ctx0" brushRef="#br0" timeOffset="70955.25">29022 7099 706 0,'0'0'50'0,"0"0"-23"0,18-6 26 15,-15 6-34-15,-3 0-12 0,0 7-4 0,0 6-3 16,-8 3 4-16,1 5 9 16,-6 6 20-16,-3 9 11 0,-10 12 2 15,-2 9-8-15,2 6-16 0,5-3-12 16,1-6-5-16,7-6-2 0,-3-3-2 15,3-3-1-15,0-2-15 0,6-4-30 16,-1-7-26-16,3-8-34 0,5-9-5 16,5 1-22-16,-3-4-57 0,4-1-102 0</inkml:trace>
  <inkml:trace contextRef="#ctx0" brushRef="#br0" timeOffset="71267.58">29232 7097 652 0,'0'0'89'0,"0"0"-27"0,0 0 45 0,0 0-57 15,0 0-30-15,0 0-18 0,0 0-2 16,0 0 0-16,7 14 3 0,-12 8 5 15,-5 10 8-15,-3 13 10 0,-8 9 7 16,3 7-10-16,-2-1-9 0,4-5-4 16,3-7-5-16,0-3 0 15,5-1 1-15,-4-2-3 0,4-3-3 16,0-3 1-16,3-6-1 0,0-8-1 16,2-8-1-16,-2-2-15 0,2 0-81 15,-2-5-110-15,5 0-82 0,-5-6-165 16</inkml:trace>
  <inkml:trace contextRef="#ctx0" brushRef="#br0" timeOffset="71531">28736 7446 674 0,'0'0'104'0,"0"0"-38"16,41-18 43-16,-10 11-49 0,10 0-26 15,1 0-13-15,7 0-6 0,-8 6-10 16,-7-2-3-16,-14 3-2 0,1 0-3 16,-8 0-10-16,8 0-10 0,-1 1-37 15,1 1-69-15,0-2-73 0,-1 0-149 16</inkml:trace>
  <inkml:trace contextRef="#ctx0" brushRef="#br0" timeOffset="71718.53">28782 7533 694 0,'0'0'83'0,"0"0"-12"16,0 0 23-16,47 0-58 0,-19-2-7 15,8-2-10-15,16 2 3 0,-8-1-8 16,2-1-7-16,-7 2-7 0,-11 1-4 16,-2 1-26-16,-10 0-38 0,17-3-74 15,-4 0-90-15,-3-1-110 0</inkml:trace>
  <inkml:trace contextRef="#ctx0" brushRef="#br0" timeOffset="72126.78">29710 7069 629 0,'0'0'373'16,"0"0"-285"-16,0 0 7 0,0 0-27 16,33-10-49-16,-28 16-11 0,-2 3-7 15,-3 3 2-15,0 6-2 0,-3 3 1 16,-7 12 5-16,0 11 2 0,-8 11 6 15,-3 8-1-15,6-2 2 0,-4-2-5 16,12-11-4-16,-6 0-4 0,10-7-1 16,-2 0 0-16,0-2-2 0,5-3 0 15,0-7-11-15,5-6-16 0,-5-9-33 16,5-3-54-16,-2 1-75 0,10 0-54 16,-6-4-101-16</inkml:trace>
  <inkml:trace contextRef="#ctx0" brushRef="#br0" timeOffset="72402.75">29981 7117 824 0,'0'0'107'0,"0"0"-29"16,0 0 45-16,0 0-59 0,41-32-38 15,-41 32-9-15,6 0-17 0,-6 6-2 16,0 4-2-16,0 3 4 16,-6 8 5-16,1 4 1 0,3 4 4 15,-6 7 1-15,-3 7-2 0,4 4-1 16,4 0-4-16,-2-3-2 0,5-7 2 16,0-7-2-16,0-7-2 0,0-5-4 15,5-1-7-15,-5 1-21 0,3 2-68 16,2 2-101-16,-5-4-8 0,2-7-108 15</inkml:trace>
  <inkml:trace contextRef="#ctx0" brushRef="#br0" timeOffset="72605.78">29694 7488 772 0,'0'0'101'0,"0"0"-42"16,34-15 33-16,-14 4-68 0,4 2-24 15,2-1-5-15,-1 0-34 0,-1-1-82 16,7-2-72-16,-3 0-37 0,-7 3-66 16</inkml:trace>
  <inkml:trace contextRef="#ctx0" brushRef="#br0" timeOffset="72902.67">30343 7121 830 0,'0'0'60'0,"0"0"13"16,0 0 38-16,0 0-86 0,0 0-19 15,0 0 1-15,0 0 1 16,0 0 6-16,20 53 6 0,-27-29 3 16,-6 10 8-16,0 10 2 0,-3 9-3 15,-2 4-8-15,8-3-11 0,-3-9-1 16,8-5-5-16,-3-9-4 0,8-4-1 16,-5-6 1-16,5 0-1 0,0 2-1 15,0 1-7-15,5 3-24 0,0-6-59 16,3-5-82-16,0-6-88 0,5-6-111 15</inkml:trace>
  <inkml:trace contextRef="#ctx0" brushRef="#br0" timeOffset="73184.03">30588 7133 761 0,'0'0'123'0,"0"0"-59"0,0 0 21 16,0 0-62-16,0 0-20 0,0 0 2 15,0 0-5-15,-2 36 2 0,-9-18 0 16,4 3-1-16,-1 4 4 0,0 7 11 16,0-1 16-16,-2 1 3 15,-3 7-2-15,5-1-12 0,1-1-12 16,-1-4-2-16,8-4-7 0,0-7 0 15,0 3-2-15,0 1-23 0,0-2-84 16,8 0-70-16,-1-8-29 0,1-6-118 0</inkml:trace>
  <inkml:trace contextRef="#ctx0" brushRef="#br0" timeOffset="73371.95">30286 7502 822 0,'0'0'100'0,"0"0"-39"15,0 0 32-15,49-8-73 0,-28 3-19 16,-1 1-1-16,1 1-46 0,5-1-47 16,-5-1-65-16,12-4-38 0,-4-1-85 15</inkml:trace>
  <inkml:trace contextRef="#ctx0" brushRef="#br0" timeOffset="73888.92">30852 7480 395 0,'0'0'260'16,"0"0"-200"-16,0 0 30 0,0 0-38 16,0 0-29-16,0 0-2 0,0 0 4 15,0 0-4-15,8-13-6 0,-14 9 1 16,4 3-1-16,2-1-3 0,-5 1 2 16,-3 1-3-16,0 0-4 0,-5 0-4 15,0 3 1-15,0-1-3 16,0 2-1-16,-2 1 0 0,2-1-1 15,0 2 2-15,0 0-1 0,5 0 1 16,1 1-1-16,-1-2-1 0,3 0 1 16,5-2 2-16,0 4 5 0,0-4-6 15,0 1 9-15,5 0 4 0,-3 0 5 16,9 2 13-16,-3-3-7 0,-1 2-2 16,9 0-6-16,-3-1 1 0,5 3-2 15,3 1-6-15,2 4-6 0,0-1-3 16,0 2 0-16,-2 1 0 0,0 1 0 15,-3 1 4-15,-3 0 3 0,-2-1 0 16,-5 1 2-16,-3-5-2 0,-5 2 0 16,-5-3-7-16,-3 0 8 15,0-1-1-15,-5-2-6 0,-7 0-2 16,-1 0 0-16,-5-4-20 0,3 1-30 16,-3-1-25-16,0-2-25 0,-2-1-50 15,-6-6-21-15,8 1-85 0,11 0-174 0</inkml:trace>
  <inkml:trace contextRef="#ctx0" brushRef="#br0" timeOffset="74279.31">30971 6870 783 0,'0'0'79'0,"0"0"-24"0,33 7 33 0,-15 5-29 0,-2 5-26 0,4 6 1 16,1 8-7-16,0 10-1 0,5 16-12 15,2 13 5-15,-2 9-3 0,-13-1 4 16,0-1-4-16,-5-8-2 0,-8 1-6 16,0-3-6-16,-6-4 2 15,-9 0-4-15,-3-1 4 0,-3-7 0 16,0 1 2-16,-7-4-3 0,-6 0 1 16,6-3-3-16,-6 1-1 0,6-5-4 15,-6-2-21-15,6-4-65 0,-3-7-89 16,10-11-48-16,6-6-87 0</inkml:trace>
  <inkml:trace contextRef="#ctx0" brushRef="#br0" timeOffset="81781.45">16692 13911 370 0,'3'-4'73'0,"2"-2"-28"0,0 1 28 0,-2-3-16 16,-1 1-18-16,1 2 3 0,-3-2-2 15,2 2 2-15,-2-1-5 16,5 2 8-16,-5-2 1 0,0 1 3 16,3 0-1-16,-3 2-7 0,0 1-10 15,3-2-8-15,-3 4-3 0,0 0-3 16,0 0-8-16,-3 4-5 0,0 1-4 15,-2 6 1-15,3 8 1 0,-3 2 1 16,-6 11 3-16,1 9-2 0,2 9-3 16,-5 4 4-16,5-4-4 0,3-6-1 15,3-8 3-15,-4 2-2 0,1-10 1 16,3-5-2-16,-1-7 0 0,1 2 1 16,-1 0-2-16,0 3-2 0,1-3-9 15,-3 0-32-15,5-1-61 0,-3-4-83 16,3-3-30-16,-3-6-128 0</inkml:trace>
  <inkml:trace contextRef="#ctx0" brushRef="#br0" timeOffset="82048.73">16465 14100 634 0,'0'0'111'16,"0"0"-25"-16,0 0 50 0,0 0 8 15,0 0-53-15,0 0-22 0,10-25-5 16,5 19-10-16,6 2-3 0,2-2-3 16,6 5-8-16,-1-2-5 0,3 2-12 15,-2 0-16-15,2-2-5 0,0 3 0 16,-3-1-2-16,3 1-13 0,0 0-37 15,-2 0-89-15,17 2-80 0,-5 0-113 16,-2-2-99-16</inkml:trace>
  <inkml:trace contextRef="#ctx0" brushRef="#br0" timeOffset="82683.86">17930 13861 273 0,'0'0'247'0,"0"0"-161"0,0 0-19 0,0 0 30 0,-5-34-28 0,-1 24-24 16,-1-1-1-16,-1 0 0 0,-2 2-8 15,-3 1-11-15,0 3 2 0,0-1-5 16,-3 5-6-16,1 1-8 0,-6 8 1 15,3 4-3-15,-3 3-5 16,-2 2 0-16,2 6-1 0,1 4 0 16,2 6 0-16,0 8-3 0,5 5 0 15,2-1 0-15,9-11 0 0,2-10-2 16,2-4 4-16,6 1 0 0,2 0 1 16,6 1 0-16,-1-2 1 0,3-3 0 15,3-5-1-15,-3-2 1 0,5-6 2 16,-4-1 2-16,1-3 3 15,-2-5 2-15,-2-4 7 0,-1-2 14 0,1-2 6 16,-3-5 5-16,-3-1-6 0,0-2-2 16,-2-4-12-16,-3-13-3 0,1-8-4 15,-6-15-7-15,0 2-3 0,-6 7-2 16,1 15-2-16,0 16-1 16,0 8 0-16,0 3 0 0,-3 0-1 15,-5 1-1-15,0 2-4 0,-2 3-10 16,-1 3-24-16,3 1-59 0,-2 2-60 15,7 4-128-15,5-2-183 0</inkml:trace>
  <inkml:trace contextRef="#ctx0" brushRef="#br0" timeOffset="82855.84">18245 14100 869 0,'0'0'153'0,"0"0"-124"0,0 0-10 0,0 0 8 16,0 0-27-16,-5-10-31 0,0 7-63 15,5-4-62-15,-3 4-51 0,3 0-103 0</inkml:trace>
  <inkml:trace contextRef="#ctx0" brushRef="#br0" timeOffset="83715.16">18875 13786 330 0,'0'0'129'0,"0"0"-42"0,0 0 12 15,0 0 4-15,0 0-15 0,0 0-9 16,13-34 4-16,-13 26-15 0,0 3-20 16,0-2-12-16,0 3-6 0,-2-1-8 15,-3 2-5-15,-3 1-8 0,0 0-7 16,-2 2-2-16,-1 0 1 0,-4 2-1 16,-3 3 1-16,0 4-1 15,-3 1-1-15,0 2 0 0,-2 4 0 16,2-1-2-16,-4 2-5 0,4-1 0 15,3 4 0-15,2-1-1 0,9-1 3 16,1 0 0-16,6 0 2 0,0 1 0 16,6-4 4-16,7 4-1 0,2-6 1 15,1 4 0-15,4-4-1 0,3 2 1 16,-2-3 0-16,0 0 1 0,-1-2-1 16,1 0 0-16,-5 0 0 0,2-4 1 15,-3 2 0-15,-2 1 1 0,0-5-1 31,0 4 4-31,-3 1-3 0,1-2 2 0,-4-1 1 0,1 2 5 16,-8-4-1-16,3 3 3 0,-3 0 1 16,0-3 0-16,-3 2 1 0,-5-3 3 15,1-1 0-15,-6-1 0 0,0-1-3 16,-5 0-4-16,-3 0-3 0,0-3-5 16,-2-3 0-16,2 1-2 0,-4-4 0 15,1-1 0-15,-1 0-4 0,1-3 1 16,1-3-2-16,-3 3 2 0,6-3 3 15,-1 0 0-15,3 2 0 0,0-3-2 16,5 4 1-16,0-3 1 0,5 3-1 16,3 2 1-16,5 1-3 0,0-4 1 15,8 3-1-15,2 1 0 0,5-2-2 16,6 1 4-16,2 1 1 0,1-1 0 16,-1-3 0-16,0 4-1 0,-5 3 1 15,0-3 0-15,-5 2-1 0,0-1 1 16,-5 0 0-16,-3 3 0 0,-2-2-2 15,-3 0-4-15,0 3-12 0,0-1-40 16,-3-1-24-16,-2 3-37 0,-3 3-48 16,0 0 3-16,-2-1-95 0,2-1-66 15</inkml:trace>
  <inkml:trace contextRef="#ctx0" brushRef="#br0" timeOffset="85168.1">18643 13899 274 0,'0'0'63'16,"0"0"-35"-16,0 0 21 0,2 0-2 15,1 0-2-15,-3-1 15 0,5 0-5 16,-5 0-5-16,3-2-2 0,-1 2 0 16,1-1-6-16,2 1-5 0,0-1 1 15,3-3-2-15,2 1-5 0,1-3 0 16,2 4-6-16,2-4-4 0,1 3 3 16,-1-2-1-16,3 3-8 0,0-4-2 15,0 2 0-15,0-2 1 0,-2 3-1 16,2-3-2-16,-2 2 0 0,2-2 0 15,-3-2 3-15,1 3 1 0,-3-4 4 16,-1 1-1-16,1-2 0 0,0 1-6 16,-5-2 1-16,0 1-4 0,-3 1-2 15,3-3 2-15,-6 3 1 0,1-1-1 16,-3 1-1-16,0 1-1 0,-5 0 1 16,2 1 0-16,-5-1 0 0,3 2 2 15,0 1-2-15,-3-3 4 0,1 5-3 16,-1-2 0-16,3 1-4 0,-3 0 3 15,0 4-4-15,3-2 1 0,-3 1-2 16,3-1 1-16,-3 2-1 16,-2 0-2-16,2 1 1 0,0 0-1 15,-2 0 1-15,0 2-1 0,2 2 1 16,-5-1 1-16,3-1-2 0,-3 4 1 16,0-1-1-16,0 2 0 0,-5-2-1 15,2 2 0-15,1 1 1 0,-1-3-2 16,1 3 1-16,-1 0 0 0,4 0 0 15</inkml:trace>
  <inkml:trace contextRef="#ctx0" brushRef="#br0" timeOffset="87157.91">19173 13620 580 0,'0'0'122'0,"0"0"-60"0,0 0-21 0,0 0 15 15,0 0 5-15,20-2-11 16,-9 1-10-16,4 1-15 0,3-1-16 0,3 0-1 16,2 0-4-16,0 0 0 0,3-1 4 15,0 2-4-15,0-2 3 0,2 2 5 16,1 0-2-16,-3 0 2 0,2 0 4 15,-5 0-4-15,0 0 1 0,-2 0 0 16,0 0 0-16,-6 0-2 16,-2 0 1-16,-5 0-6 0,0 2-5 15,-3 1-1-15,-5-1-2 0,2 2-4 16,-2 3-7-16,-2 2 9 0,-1 1 4 16,-2 3 2-16,-5 5 1 0,-1 0 2 15,-1 3 0-15,-1 3 1 0,0 1-3 16,-3 3 0-16,3 2-2 0,-2 2 1 15,2 2-1-15,0-1-1 0,3-3 2 16,-1 1-2-16,6-9-4 0,-3 7 1 16,6-5-6-16,-3 0-3 0,5 1-3 15,0-5-12-15,0 1-20 0,2-4-37 16,3 1-45-16,8-1-44 0,0-5-112 16</inkml:trace>
  <inkml:trace contextRef="#ctx0" brushRef="#br0" timeOffset="88220.28">20072 13756 226 0,'5'-2'48'0,"-3"0"2"0,4-4 5 0,1 3 9 16,-1-4-5-16,-1 3-3 0,0-3-8 15,0 2-6-15,0-3-2 0,0 1 2 16,1 1 3-16,-4-2 8 0,1 0-7 15,2 1-3-15,-5-2-8 0,3 0 0 16,-3 1-10-16,0 1-9 0,0 1-1 16,-3-3 2-16,-2 6 1 15,0 0-12-15,-6 3-6 0,-2 0 0 16,-5 6-2-16,-2 6 0 0,-1 5-2 16,-2 3-1-16,-3 2-2 0,5 4 2 15,0 2-4-15,3 2-2 0,3 0-3 16,5-4-2-16,2 3 1 0,3-4 6 15,2 2 6-15,6-4 3 0,4-2 0 16,1-1 5-16,8 0 13 0,2-6 12 16,2 0 3-16,4-6-4 0,1-2-4 15,1-6-2-15,-2-1-6 0,1-9-1 16,1-3-1-16,-2-4-10 0,-4-5-1 16,-2-2-1-16,-2-8 0 0,-6-9 6 15,-7-7 4-15,-3-4-5 16,0 7-7-16,-8 8-1 0,0 13-7 15,0 5-10-15,1 8-9 0,-1 2-7 16,-5 3-6-16,3-2-4 0,-11 4-7 16,5 1-11-16,4 3-29 0,-4 7-37 15,6-4-101-15,5 4-130 0</inkml:trace>
  <inkml:trace contextRef="#ctx0" brushRef="#br0" timeOffset="88923.44">20707 13541 351 0,'0'0'59'0,"0"0"-6"0,13-5 8 0,-5 3-16 0,-5 2-11 0,-1-1 1 15,1 1-6-15,-1 0-3 0,-2 0 3 16,0 0 6-16,0 0 1 0,0 0-1 15,0 0-1-15,0 0 0 0,0 0 2 16,0 0-2-16,0 0 2 0,3 0-6 16,-3 0-8-16,5 0-4 0,-5 0-1 15,5 0-2-15,-2 0-1 0,-3 0-5 16,2 0-3-16,-2 0-6 0,0 2 0 16,-2 4 0-16,-1 2 1 0,-7 0 2 15,2 8-1-15,-5 0-2 16,-2 2 0-16,2 3 3 0,-3-1-3 15,3 1 0-15,1-3 0 0,1-1 0 16,3 0 0-16,1-4 0 0,7 2-3 16,0-7 3-16,0 1 0 0,0-2 4 15,7-2 0-15,1 0 2 0,3-4 11 16,4-1 10-16,3-1 0 0,-2-2-10 16,4-3-2-16,1 3-7 0,0-2 0 15,-1 2 0-15,4-1-4 0,-4 0 2 16,-2 2-4-16,0 1-1 0,3-1 0 15,-8 1-1-15,3 1-1 0,-6 0 1 16,0 0 0-16,-2 1-4 16,-3 2-1-16,0 3-5 0,-5 1 4 15,0 7 6-15,-5-1 0 0,-3 2 1 16,3 4 2-16,-5 0 0 0,0 1-1 16,-1 0 1-16,1 1-3 0,-1-1 0 15,1-2 0-15,2 1-2 0,3 0-9 16,3-4-24-16,-4 3-21 0,4-4-36 15,2 1-85-15,0-3-28 0,8-4-180 16</inkml:trace>
  <inkml:trace contextRef="#ctx0" brushRef="#br0" timeOffset="89409.18">21738 13377 355 0,'0'0'139'0,"0"0"-73"0,42-27 40 0,-22 14-33 15,-4 1-39-15,2 1 4 0,-3 0-15 16,1-1-6-16,-6 3 20 0,-2 0 3 16,-3 4-9-16,-2-3-7 0,-3 6 0 15,0 0-9-15,-3 2-11 0,-7 4 1 16,-3 6 2-16,-8 2-4 0,-2 8 2 16,-3 1 3-16,-15 11-1 0,-6 10-3 15,-7 12-3-15,-8 9-1 0,8-1-1 16,12-1-2-16,6-8 2 15,5-2-1-15,11-4 2 0,2 3 2 0,7 0 7 16,1-6 8-16,2 1 9 0,8-4 5 16,5-1 0-16,-2-9-10 0,2-6-4 15,0-5-9-15,3-1 0 0,0 2-6 16,2 0-1-16,0 1-1 0,8-3-1 16,-5 0-3-16,0-6-18 15,3 0-28-15,-1-2-48 0,-2 0-63 16,5 2-10-16,-7-3-88 0</inkml:trace>
  <inkml:trace contextRef="#ctx0" brushRef="#br0" timeOffset="89909.71">22304 13617 360 0,'0'0'270'0,"0"0"-204"0,0 0 23 0,31-35 8 0,-20 27-11 16,-4-2-37-16,-2 7-20 0,-2-3-9 15,0 5-5-15,-3 1-15 0,-3 3-3 16,-2 7 3-16,-5 7 5 0,-9 10 5 16,-6 15 3-16,-6 13 2 0,-3 3 0 15,8 5 0-15,0-4-4 0,11-8-7 16,-6-3-1-16,6 1-3 16,2-5-4-16,0-1-12 0,0-2-31 0,8-3-65 15,2-8-81-15,-2-5-22 0,5-7-90 16,5-8 29-16</inkml:trace>
  <inkml:trace contextRef="#ctx0" brushRef="#br0" timeOffset="90206.59">22627 13536 620 0,'0'0'54'16,"0"0"-19"-16,0 0-11 0,0 0-18 15,0 0-4-15,0 0-2 0,-15 47 6 16,-3-16-1-16,2 10 1 0,-10 11 4 16,0 5 6-16,3 1 6 0,-3-3 2 15,11-5-6-15,2-4-6 0,5-1-7 16,0-3-4-16,3-1-1 0,0-1 0 15,5-10-2-15,0-6-3 0,0-5-16 16,0-4-30-16,5 6-27 0,0-3-133 16,1-6-157-16</inkml:trace>
  <inkml:trace contextRef="#ctx0" brushRef="#br0" timeOffset="90533.63">22059 13808 651 0,'0'0'91'0,"0"0"-63"16,0 0 26-16,49-4 9 0,-21 1-12 16,14-1 1-16,9 2 9 0,4 0-7 15,-6 2-14-15,-8 0-18 0,-13 0-20 16,-2 0-2-16,-10 0-6 0,2 0-9 16,-5 2-22-16,7 2-39 0,1 2-57 15,0-3-42-15,-6 3-94 0,-2-3-67 16</inkml:trace>
  <inkml:trace contextRef="#ctx0" brushRef="#br0" timeOffset="90740.25">22033 13983 681 0,'0'0'192'0,"0"0"-149"16,0 0 43-16,41 8 1 0,-15-8-45 15,15 0-15-15,11-4-2 0,5 1-11 16,-8 3-12-16,-2 0-2 0,-6 0-32 16,0 0-77-16,1-1-124 0,-9 0-113 15</inkml:trace>
  <inkml:trace contextRef="#ctx0" brushRef="#br0" timeOffset="91021.64">23023 13626 629 0,'0'0'53'0,"0"0"5"0,0 0 7 16,0 0-22-16,33-35-23 0,-28 31 3 15,-5 4 15-15,0 2-18 0,0 5-11 16,0 4 14-16,-7 5 21 0,-4 5-2 16,1 3-7-16,-6 9-11 0,-4 12-13 15,-4 13-5-15,4 2-6 0,-1-2 0 16,3-5-9-16,8-5-2 16,5-4-6-16,-3-1-14 0,8-3-22 15,-5-3-38-15,5-7-24 0,0 0-41 16,0-11-157-16,0-7 1 0</inkml:trace>
  <inkml:trace contextRef="#ctx0" brushRef="#br0" timeOffset="91368.17">23374 13573 387 0,'0'0'189'0,"0"0"-103"0,0 0 15 15,0 0-14-15,0 0-20 0,0 0-30 16,28-19-10-16,-28 29 8 16,-5 8 1-16,-3-1 8 0,-4 9-2 0,-1 7-12 15,-3 11-3-15,-5 10-1 0,1 6-7 16,2-1-6-16,2-4-7 0,3-8-1 15,6 1 0-15,-1-5-1 0,-3-1-4 16,9-4-3-16,-6-4-3 0,3-6-11 16,2-8-22-16,1-4-22 0,2-5-43 15,-3 7-84-15,3-6-78 0,0-2-145 16</inkml:trace>
  <inkml:trace contextRef="#ctx0" brushRef="#br0" timeOffset="91563.22">22979 13994 587 0,'0'0'182'16,"0"0"-145"-16,0 0 13 0,0 0 20 15,44-10-23-15,-24 7-17 0,6-1-9 16,8 2-3-16,-6 0-8 0,3-1-6 15,0-2-4-15,0 4-32 0,3-3-54 16,7-5-82-16,-7 1-152 0</inkml:trace>
  <inkml:trace contextRef="#ctx0" brushRef="#br0" timeOffset="91844.49">23656 13679 750 0,'0'0'45'16,"0"0"-7"-16,0 0-6 0,0 0-11 16,0 0-16-16,-16 34-3 0,8-15 1 15,3 3-2-15,-3 7 2 0,-4 5 0 16,-4 10 0-16,1 9 0 0,4 4 3 15,-2-5-6-15,5-6-2 0,3-7-3 16,5-4-5-16,0-4-7 0,0-5-13 16,0-9-26-16,5 9-35 0,3-5-85 15,-3-5-141-15</inkml:trace>
  <inkml:trace contextRef="#ctx0" brushRef="#br0" timeOffset="92134.23">23953 13628 709 0,'0'0'161'0,"0"0"-120"0,0 0 63 0,33-33-26 15,-30 29-40-15,2 1-19 0,-5 3-19 16,0 7-2-16,-8 3-7 0,-2 5 7 15,-3 6 2-15,3 8 5 0,-8 8 1 16,2 9-2-16,-5 15 2 0,1 0 6 16,7-5-1-16,0-6-11 0,5-9 0 15,3-5-7-15,2-4-11 0,1-6-20 16,-1-8-38-16,3 1-57 0,0 7-51 16,0-5-101-16,0-5-85 0</inkml:trace>
  <inkml:trace contextRef="#ctx0" brushRef="#br0" timeOffset="92340.9">23532 14016 813 0,'0'0'118'0,"0"0"-63"0,0 0 31 0,0 0-52 16,46-8-18-16,-25 4-7 15,2-3-7 1,3 2-2-16,2-2-7 0,1 2-21 16,2-1-58-16,13-5-109 0,-11 0-86 15,6 2-177-15</inkml:trace>
  <inkml:trace contextRef="#ctx0" brushRef="#br0" timeOffset="92747.17">24234 13907 422 0,'0'0'85'0,"0"0"-46"15,0 0-16-15,-33-6-19 0,20 6-3 16,-3 0-1-16,-4 6-5 0,2-2 3 15,-3 6 2-15,5-2 0 0,4 0 2 16,4 0 4-16,0 0 11 0,3 2 15 16,2-2 9-16,3-3 6 0,3 3 5 15,2 0 0-15,5-2-2 0,3 1-15 16,0 1-15-16,5-3-9 0,3 2-3 16,0-3-6-16,-1 4-2 15,1-1 0-15,0-1-1 0,-1 2 0 16,1 0 1-16,-8 3 1 0,0-2 0 15,-5 2 3-15,-3-1 10 0,-5 2 6 16,0-2 4-16,-11 2 4 0,-4-3 2 16,-1 2-7-16,-2-3-10 0,-2-2-9 15,-1 1-3-15,0-2-1 0,-5 0-12 16,3-2-27-16,0-1-31 0,0 2-49 16,-6-8-42-16,3 1-118 0</inkml:trace>
  <inkml:trace contextRef="#ctx0" brushRef="#br0" timeOffset="93302.93">24431 13167 690 0,'0'0'111'0,"0"0"1"0,0 0-24 0,46 32-42 0,-33-15-22 16,3 3-10-16,-1 3 2 15,-2 4-6-15,5 10-8 0,-5 7 2 16,3 16 4-16,-3 6-1 0,-6 2 7 15,-7-3 6-15,0-5-3 0,-7 0 3 16,-12 0-7-16,-1 0-1 0,-6-4-5 16,-5-3-5-16,-8-1 4 0,3-2 2 15,2-6 1-15,-4-1-5 0,4-2-4 16,0-3 3-16,-2-5 0 0,3-4 11 16,-3-2 18-16,-3 0 6 0,10-6-10 15,4-7-8-15,9-1-13 0,-5-3-7 16,-2 1-9-16,0 4-26 0,-6-2-43 15,4-1-65-15,-9-3-115 16,8-2-92-16</inkml:trace>
</inkml:ink>
</file>

<file path=ppt/ink/ink1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4-23T14:11:32.904"/>
    </inkml:context>
    <inkml:brush xml:id="br0">
      <inkml:brushProperty name="width" value="0.05292" units="cm"/>
      <inkml:brushProperty name="height" value="0.05292" units="cm"/>
    </inkml:brush>
  </inkml:definitions>
  <inkml:trace contextRef="#ctx0" brushRef="#br0">21291 9749 148 0,'0'0'34'0,"3"0"-11"15,0 0-2-15,-1 0 4 0,3 0-2 16,-5 0-1-16,3 0 2 0,-1-1-2 16,-2 0 0-16,3-2-2 0,0 3 2 15,-3-1 0-15,2-1 3 0,1 2 1 16,2-1 2-16,-5 0 3 0,0 0-3 16,3 0-5-16,-1 0-11 15,-2-2 14-15,0 2-7 0,3 0-1 16,-3 1 3-16,0 0-2 0,2-2 2 15,-2 2 1-15,3-1-5 0,-3 0-2 16,0 0 1-16,0 0-1 0,0 1 2 16,0 0 0-16,2 0-2 0,-2 0-4 15,0 0 0-15,0 0-5 0,0 0 0 16,0 0-3-16,-2 3-1 0,-3 0 12 16,2 3 0-16,-2 1-2 0,-3 2-2 15,0 3-4-15,3 2 3 0,-8 0-2 16,6 4 0-16,-6-3-2 0,2 3-3 15,1 0-1-15,-3-2 1 0,0 1-2 16,0-2 2-16,5 2-4 0,1-3 2 16,-1-3 0-16,0-1 0 0,3 1-2 15,5-2 2-15,-5-2-2 0,5-3 2 16,-3-1-1-16,3 0-3 0,3-3 4 16,2 0 7-16,-2-3 4 0,4-2 2 15,4-3-2-15,-4-3 0 0,1-2-3 16,5-3 0-16,0 1 0 0,0-4-4 15,-5 0 5-15,5 3-3 0,-3-4 3 16,0 1-3-16,3-1 3 0,-5 5 0 16,0-2 4-16,0 2 2 15,-3 0 3-15,2 3-2 0,-1 1 1 16,-1 0-5-16,-3 2 5 0,1-2-2 16,0 3-2-16,-3 2 0 0,2-1-1 15,-2 3-1-15,5-2-1 0,-5 1 0 16,0 0 3-16,0 3-3 0,0 0-2 15,0 1 0-15,3 0-3 0,-3 1-5 16,2 0 0-16,-2 3-2 0,8 1 2 16,-8 5 0-16,5-1 0 0,1 4 0 15,-1-1 2-15,2 5 2 0,-1 0-2 16,1 0 4-16,1 0-1 0,2 2 1 16,-4 0-1-16,4-2 2 0,-2 2-3 15,-1-3 0-15,4 2 0 0,-6-4-3 16,0-2 0-16,0 4-1 0,0-4-3 15,1-1-2-15,-4-2-5 16,-2 1-11-16,5 0-22 0,-5 1-48 16,0-2-58-16,0 1-90 0,0-4-79 15,-5 2-191-15</inkml:trace>
  <inkml:trace contextRef="#ctx0" brushRef="#br0" timeOffset="2041.75">21353 9740 211 0,'0'0'87'0,"0"-1"-25"0,0 0-2 0,0 0 3 0,0 0-4 16,0-2-8-16,0 1-12 0,0 2-2 16,0 0-5-16,0 0 0 0,0 0 0 15,0 0 0-15,0 0-4 0,0 0-6 16,0 0-4-16,0 0 1 0,0 6 0 31,0-3 5-31,0 4 2 0,0 1 0 0,0 5 0 0,0 1-3 16,0 3 1-16,0 0 2 0,0 5 6 15,0 2-2-15,0 1 2 0,-2 0 1 32,2 4-6-32,-5-1-2 0,5-2-5 0,0 3-6 0,-6-1-2 0,6-2 0 15,-2 2-2-15,-1-2-6 0,1 2 1 16,2-1-3-16,-3 0-2 0,3 0 2 16,-2-1-1-16,-1 3-1 0,3-4 1 31,-5 3 0-31,5-2-1 0,-3-1 0 15,3 0 0-15,-2 1 0 0,-1-4-1 16,0 0 1-16,3-2 0 0,-2 0 0 16,-1-4 0-16,3 2 0 0,0-2-1 0,0 0 1 0,0-3 0 0,0 3-1 15,0-2 0-15,0 0-1 0,0-1-1 16,-5-2 2-16,5 0-1 0,-2-1 0 16,2-1 2-16,0-1 0 0,-6 0-1 15,6 1 1-15,0-1 0 0,-5-1-2 16,3 1 0-16,2-1 0 0,-6 0 1 31,6-1 0-31,-2 1 0 0,2-3 0 16,-3 4 1-16,1-3-1 0,2 2 0 15,0-2 0-15,-5 1 1 0,5 1 0 16,-3-1 0-16,0 2 0 16,3-2 1-16,-2 1 0 0,-1-1 0 15,3 2-1-15,0-2-1 0,0 1 1 16,0-1 1-16,-2 1 0 0,2 0-1 15,0-3 1-15,0 4-1 0,0-2 0 16,0 0 2-16,0 1-2 0,-3-1 0 16,3 0 3-16,0 2-3 0,0-3 1 15,0 1 3-15,0-1 0 0,-5 2-2 16,5-4 3-16,-3 4-2 0,3-3-1 16,0 3 0-16,0-4-1 0,-2 1-2 15,2 2 2-15,0-3 0 0,0 2-1 16,0-2 0-16,-3 3 0 0,3-2 1 15,0-1-1-15,0 1 1 16,0-2-1-16,0 1 0 0,0 2 2 16,0-1-1-16,0-4-1 0,0 4 1 15,0-1 0-15,0-3 0 0,0 2 0 16,0 0-1-16,0-1 3 0,0-1-1 16,0 2 0-16,3-2-2 0,-1 0 3 15,-2 0 0-15,0 0 0 0,3 0-1 16,-3 0 1-16,0 0-1 0,0 0 1 15,0 0-2-15,0 0 1 0,0 0 2 16,0 1-3-16,0-1 1 0,0 0 1 16,0 0 0-16,0 0 0 15,0 0-1-15,0 0 4 0,0 0-3 16,0 0-1-16,0 0 4 0,0-1-2 16,-3-1-4-16,-2-1 4 0,2 1-4 15,1-2-1-15,-6 1 1 0,6-4 0 16,-4 3 2-16,-4-2-3 0,5 0 2 15,-5-1-2-15,4 3 0 0,-1-3 1 16,-1 3 0-16,0-2 1 0,0 2-1 16,1-3-1-16,1 2 1 0,-1-1-2 15,-1 1 1-15,-2 0 0 0,4-1 1 16,1 0 1-16,0-1-1 0,-3 1-1 16,3-1 1-16,0 2 2 0,2-3-1 15,-2 0-1-15,3 3 0 0,-1-2 1 16,1 1-1-16,2 2 1 0,-6-2 0 15,6 2-1-15,-2 1 1 0,2 0-1 16,0 2 0-16,0 0 0 0,0 0 0 16,0 1 3-16,0-1-2 0,0 0 1 15,0 1-2-15,0 0 0 0,0 0 2 16,0 0-1-16,0 0-1 0,0 0-1 16,0 1 1-16,2 0 0 0,4 2 2 15,-4 1-1-15,1-1 2 0,4 4-2 16,-1-2 0-16,-1 3 1 0,0-1 0 15,0 1 1-15,3-1-2 0,0 2 2 16,-3 0-3-16,3-1 1 16,-1 0-1-16,-2-1 0 0,3 1 0 15,-3-2 0-15,3 1 0 0,0 0 1 16,-3-2 0-16,0 2-1 0,-2-4 0 16,5 4 0-16,-3-4 1 0,-3 1-2 15,1 2 1-15,-1-5 0 0,4 3 2 16,-4-1-2-16,-2 0 0 0,5-2 0 15,-5 1 0-15,3 1-1 0,0-1 1 16,-3 0-1-16,0-2 3 0,0 0-2 16,2 3 1-16,-2-2-1 0,0 0 0 15,0-1 0-15,0 2 0 16,5-2-1-16,-5 0 1 0,0 1 1 16,0 0-1-16,0-1 1 0,3 1-2 15,-3 0 1-15,2 0 0 0,-2-1 0 16,0 2 0-16,0-2 0 0,3 0 0 15,-3 1 0-15,0 1 0 0,0-2 0 16,0 1 0-16,3-1 2 0,-1 0-1 16,-2 0 0-16,3 0-1 0,-3-4 3 15,5 1-2-15,-5-1 1 0,5-3-1 16,3-3 1-16,0-1-2 16,-1-5 0-16,1 0 0 0,5-3 1 15,0 2 0-15,0-1-1 0,-5 0-1 16,5 5 1-16,-3 1 0 0,0 1 0 15,-2 2 2-15,2 2-2 0,-4 2 1 16,-1 1-3-16,0 1 3 0,-5 2-2 16,2 0 2-16,1 0-3 0,0 1 1 15,-3-3 1-15,2 3-2 0,1-2-4 16,-1 1-9-16,-2 0-16 0,6-1-24 16,-6 0-48-16,0-4-79 0,0 4-113 15,0-4-237-15</inkml:trace>
  <inkml:trace contextRef="#ctx0" brushRef="#br0" timeOffset="3901.09">21617 10341 274 0,'0'0'118'15,"0"0"-5"-15,2 0-62 0,4-2 4 16,-6 0-10-16,2-4-11 0,1 3 9 16,-1-4 9-16,4 2 1 0,1-3 0 15,-1-2-4-15,1 1-2 0,1-3 1 16,5 0-4-16,-5-4-7 0,5 0-4 16,0-5-4-16,-1 0-3 0,4-3-4 15,2-3 2-15,0-5-8 0,5-10 0 16,8-6-1-16,0-1-1 0,3-2-4 15,0 3-1-15,2 4 5 16,2 1-1-16,4-2-5 0,2-2-2 16,7 3 0-16,4-2-3 0,-1-2 1 15,3 3-4-15,0 0 0 0,2-3 0 16,1-2-1-16,-4 3 0 0,6-3 1 16,3 4-1-16,-3-2 0 0,0 3 1 15,5-2 1-15,0 2-1 0,-2 3 2 16,2 1-2-16,-5-1 0 0,3 1 1 15,-3 2-1-15,-5 3-1 0,2-3 1 16,3 5 2-16,-5 1-2 0,0 0 0 16,0 2 0-16,-1 2 0 15,-1 0 0-15,-1 5-1 0,0-2 1 16,-2 4 0-16,2-3-1 0,0 3 1 16,-2 2 0-16,0-1 0 0,2 4 0 15,-5 0-1-15,-2 0 1 0,-6 3-1 16,0-1 1-16,-7 0 0 0,0 4 0 15,-14 1-1-15,1 2 1 0,-3 1 0 16,3-1 1-16,2-1-1 0,3-1 1 16,-3 0-1-16,0 3 1 0,-2 0-2 15,-6 0 2-15,-2 1-1 0,0 1 1 16,-5 2-1-16,-3 0 3 0,-2-1 0 16,-3 3-2-16,0 1 2 0,0 0-1 15,0-1 1-15,-3 1 0 0,3-1 2 16,-10-1-3-16,7 2-2 0,-10-1-1 15,0 0 1-15,6 0 0 0,-11 0 1 16,2-1 0-16,1 2 0 0,-4-1-1 16,4-2 1-16,-6-1 1 0,3 1-2 15,3-1 3-15,-6-1-1 0,8 2 1 16,-5 0 1-16,3-2 2 0,2 5-1 16,0-2 6-16,2-1-1 0,6 1 0 15,-3 1 1-15,3 0 2 0,5 0 1 16,-5 1 0-16,5 0-4 15,0 0-2-15,0 0 0 0,0 0 1 16,0 0-1-16,0 0 1 0,5 0-5 16,0 1 3-16,3 0-1 0,5 1 0 15,0 1 0-15,3-2-1 0,-1 1 1 16,6-2-5-16,2 0 2 0,5 2-3 16,-7 1 0-16,5-3 1 0,-3 2 0 15,3-1-1-15,-3 0 1 0,0 0-1 16,-2-1 0-16,-5 2 0 0,2-1 1 15,-3 0-1-15,-7 1 2 0,0 1-2 16,2-2 0-16,-7-1-2 0,2 1 2 16,-5-1 0-16,0 2-1 15,0 0-2-15,0 1 2 0,0 1-2 16,-8 4 2-16,3 3 2 0,-3 1-2 16,-5 6 2-16,0-2-1 0,0 3 0 15,-2 2 0-15,2 2 3 0,-3 0-3 16,4-1 1-16,-7-1-1 0,7 0 3 15,1 0 2-15,-2-1-3 0,0-2-2 16,6 0 2-16,-6-4-2 0,5 2-2 16,-2-3 0-16,2-3-7 0,0 1-7 15,3 0-12-15,-3-1-30 0,6-1-44 16,-4 1-72-16,-1-7-235 0,2-1-357 16</inkml:trace>
  <inkml:trace contextRef="#ctx0" brushRef="#br0" timeOffset="9373.36">25180 7822 342 0,'0'0'71'0,"0"0"-12"0,0 0 14 0,0 0-7 16,-8-7-21-16,8 7-13 0,0-1 14 15,0-1 15-15,0 0-9 0,0 0-3 16,0 0-8-16,3-1 7 0,2 0 12 15,-5 1-17-15,5-2-15 0,-2-2-1 16,5 1-1-16,-3-1-4 16,3 1 0-16,-1-1-5 0,6-2-2 15,-2 0-2-15,4 0 1 0,-2 1-4 16,0-1 3-16,2 1 1 0,-2 1 2 16,3 0 2-16,-3 1-3 0,0 1-2 15,0 0 2-15,-1 2-6 0,-1 0 2 16,-1 1-5-16,-2 0 3 0,0 1-4 15,-1 0-3-15,4 0 3 0,-9 2-4 16,6 2-1-16,-3 2 1 0,0 2-1 16,3 3-3-16,-8 0 3 0,3 1 6 15,-3 2 2-15,-3 3-3 0,-5 0 0 16,-2 0-1-16,0 4 3 16,-3-2-6-16,-5 1 2 0,2 1 0 0,-4-2-3 15,-1 2 3-15,-5-4-2 0,3 2 0 16,0-2 0-16,-1 0-1 0,4-3 2 15,-1 1-2-15,0-3 1 0,3-2-1 16,5-3 2-16,3-1-1 0,5 1 1 16,-3-4-2-16,8 0 1 0,0-1 1 15,0 0 0-15,0-1 1 16,0-1 2-16,8 1 7 16,5-1 7-16,-3 0-1 0,8 1-1 15,-2-1-5-15,7 0-1 0,0 0-6 0,3 0-3 16,-5 0-2-16,4 0 0 0,4 0-4 15,-8 0-10-15,2 0-11 0,0 0-18 16,-2 0-17-16,-1 0-7 0,-7 0-30 16,3 0-45-16,-8-3-91 0,-1-3-50 15,-1 1-204-15</inkml:trace>
  <inkml:trace contextRef="#ctx0" brushRef="#br0" timeOffset="9959.67">25643 7740 487 0,'0'0'83'0,"0"0"-8"0,0-6 12 0,0 3-13 0,0 1-20 16,2 0-15-16,3 0 3 0,1 1-4 15,-4-2-1-15,6 2 1 0,2 0 3 16,3-1-2-16,3 2-4 0,-3-1-5 15,2 0-4-15,3 1-12 0,-2-1-6 16,2-2 2-16,2 0-5 0,1-1 1 16,-5 0-6-16,4 0 0 15,-2 1 1-15,-2-1 4 0,2 0-5 16,-3 2 3-16,1-1-1 0,-3 2 0 16,-5 0 0-16,2-2 0 0,-2 2-1 15,-1 0 0-15,-1 1 0 0,-6 0-1 16,2 1-6-16,-2 4-3 0,0 1 9 15,-2 2 7-15,-4 4 3 0,-1 3 4 16,-1 3 2-16,-2 4 3 0,-1 2 2 16,1 0-3-16,0 4 6 0,-1-2-9 15,1 1 0-15,0-1 3 0,2-1-4 16,0 0-1-16,0-3-1 0,3-1-5 16,-3-1-3-16,1-3-1 0,2-1-2 0,-1-3-1 15,4 1-1-15,-3-1-5 0,-1-5-12 16,4-1-29-16,2 0-44 0,0-7-133 15,0 0-175-15,0-3-264 0</inkml:trace>
  <inkml:trace contextRef="#ctx0" brushRef="#br0" timeOffset="10162.91">26245 8004 707 0,'0'0'107'0,"0"0"-101"0,0 0 13 0,0 0 4 16,-3-29-15-16,3 21-8 0,0 2-15 16,0 1-22-16,0-3-100 0,3 4-65 15,2-4-71-15</inkml:trace>
  <inkml:trace contextRef="#ctx0" brushRef="#br0" timeOffset="11089.56">26707 7622 213 0,'0'0'170'0,"0"0"-119"0,0 0 30 15,0 0 17-15,0 0-27 0,18-38-30 16,-15 31-6-16,2-1 3 0,-5 1-2 16,0 1-7-16,-5-2-9 0,2 3-9 15,-4-2-7-15,-6 4-3 0,0 0-2 16,-5 3 0-16,2 0 0 0,-5 6-1 16,1 1 2-16,-1 4-1 0,0-1 1 15,1 4 4-15,2 2 4 0,2 1 2 16,-2 2-1-16,8-1-2 0,-1 0-2 15,9-1-1-15,2 0 2 0,0-1 4 16,2 1 5-16,4-3 7 0,1 0 14 16,6-1 3-16,-5 1 3 15,5-4-2-15,2 0-6 0,-2 1 0 16,5-3-7-16,-5 0-2 0,3-2-6 16,-1 0-2-16,-2-2 0 0,5 1-4 15,-5-1 0-15,-2-1-5 0,2 2-2 16,-3-1 0-16,0 1-4 0,1 1 0 15,-4 1 0-15,-4 0-2 0,2 1 0 16,0 2 1-16,-2-1 2 0,2 2-2 16,-5-1-1-16,0-1 1 0,0 0 1 15,0 0-1-15,0-2 1 0,-5 1 1 16,2-2 0-16,-7 0 0 0,2 2-1 16,-5-3 0-16,3 0-1 15,-3-2-1-15,-8-2 0 0,1 2 0 16,-1-3-3-16,3 0-1 0,-3-3 2 15,0 1-2-15,3-5 2 0,3 2 1 16,-1-3-1-16,3-1-2 0,1 2 0 16,-1 0-1-16,5-3 1 0,3 4 3 15,5 0 0-15,0-2 1 0,5 2 0 16,0-1 1-16,11-2-1 0,-1 3 0 16,6 0 0-16,-1-2 2 0,11-2-2 15,-7 0 1-15,7 1 1 0,-3-2 1 16,-2 1 1-16,-3-2-4 0,3-1 1 15,-10 0 1-15,2 0-1 16,-3-3 2-16,-5-3 3 0,1 1-4 16,-6-1-1-16,-5-1-1 0,0 0 1 15,0 1-1-15,-5 1 1 0,-6 2-1 16,-1 0-3-16,-1 3 3 0,0 2-6 16,-8 0 4-16,6 1-6 0,-4 2-9 15,4 1-5-15,-3 1-10 0,2 2-14 16,3 0-13-16,6 2-26 0,-1-1-28 15,3 1-22-15,5 2-7 0,0-2-6 16,2 2-51-16,4 0 17 0</inkml:trace>
  <inkml:trace contextRef="#ctx0" brushRef="#br0" timeOffset="11433.32">27095 7504 505 0,'0'0'172'0,"8"-8"-107"0,-3 3 21 0,0 2-18 16,-3 0-7-16,4 1-11 15,-6 2-1-15,2 0-8 0,3 2-22 16,-5 6-6-16,6 3 6 0,-6 5 3 15,2 3-1-15,-2 5 2 0,0 3-2 16,0 2-3-16,0 1-4 0,0-1 1 16,0-1-5-16,0-1-4 0,0-3 3 15,5-1-3-15,-5-1-1 0,5-2 3 16,-2-1 0-16,2-4-8 0,-5 1 2 16,3-3-1-16,2 0-1 0,-5-1-7 15,5-4-25-15,3-2-56 0,-6-3-186 16,4-1-147-16</inkml:trace>
  <inkml:trace contextRef="#ctx0" brushRef="#br0" timeOffset="14389.06">10713 12777 135 0,'0'0'62'0,"0"0"-24"16,0 1-3-16,-3-1 1 15,1 0-10-15,2 0-7 0,0 0-4 16,0 0 14-16,0 0 6 0,0 0 3 16,0 0 2-16,0 0-2 0,0 0-8 15,-3 0-6-15,3 0-1 0,0 0 3 16,0 0 3-16,0 0 3 0,0 0-4 16,-2 0 2-16,2 0-3 0,-3 0-3 15,3 0-3-15,0 0 3 0,-3 0 3 16,3 0 2-16,0 0-3 0,0-1-5 15,-2 1-4-15,-1 0-5 0,3 0 1 16,-2 0-3-16,-1 0-4 16,0 1-1-16,1 1 3 0,-1 2-3 15,-2-1 2-15,0 2 4 0,0 1-1 16,0-1 2-16,-1 0-2 0,1 4 0 16,0-5-1-16,-3 4-2 0,3 0 4 15,0-3-7-15,0 2 4 0,2-1-3 16,-2-1-3-16,2-2 3 0,3 2-4 15,-2-3 4-15,2 0 0 0,0-2 0 16,0 0 3-16,0 0 6 0,0-3 7 16,2-3 10-16,1-1-2 0,0-1-8 15,2-1-2-15,-3-1-2 0,1 0 1 16,2-4-6-16,0 1 2 0,1 0-4 16,-1 0-4-16,0 3 4 15,-3-2-4-15,4 3-2 0,-1 0 1 16,-3 3-2-16,4 0 4 0,-6 1 0 15,2 1 0-15,1 2 0 0,-3-2 3 16,2 1-2-16,-2 2 3 0,0 0 2 16,0 1-1-16,0 0-1 0,0 0-5 15,0 0-4-15,0 0 2 0,0 0-4 16,0 1 0-16,5 2 1 0,-5 2 1 16,3 1 1-16,2 0-2 15,0 3 0-15,-2 2 0 0,2-1 2 0,3 1-3 16,-3 0 3-16,3 1-2 0,0-1-1 15,-1-1 0-15,-2 2 0 0,3-3 0 16,-3 1-2-16,-2-2-8 0,5-1-12 16,-6-1-24-16,1 1-27 0,2-3-41 15,-2 3-68-15,-3-3-91 0,0 2-82 16</inkml:trace>
  <inkml:trace contextRef="#ctx0" brushRef="#br0" timeOffset="15623.56">10674 12838 92 0,'0'0'245'0,"0"-6"-153"0,0 4 15 0,0 0-16 0,0-2-19 16,0 0-14-16,0 3-2 0,0-2 3 15,3-1-11-15,-3 1 2 0,0 2 10 16,0 0 6-16,0 1-8 0,0 0-9 15,0 0-18-15,0 0-11 0,0 0-4 16,0 3-4-16,0 1-2 16,0 1 3-16,0 2 0 0,0-1 0 15,0 4-3-15,0 3-1 0,0 1-3 16,0-1-1-16,0 3 0 0,2 0 0 16,-2 1-1-16,0-2 1 0,0 1 0 15,0-2-3-15,0 0 1 0,-2 1-1 16,2-2-2-16,0-1 1 0,-3-1 0 15,3-1-1-15,0-1 0 0,0 0 0 16,0-4 0-16,0 3 1 0,0-4 0 16,0 1-1-16,0-1 0 0,0-1 1 15,0 0-1-15,-2-2 0 0,2 0 2 16,0-1-2-16,0 0 1 0,0 1 1 16,0-1 0-16,0 0 1 0,0 0 4 15,0 0 1-15,0 0 2 0,0 0-1 16,0 0 1-16,0 0-2 0,0 0-2 15,0 0-2-15,0 0 0 0,0 0-3 16,0 0-1-16,0 0 0 0,0 0-1 16,0 0 1-16,0 0 0 0,0 0 0 15,0 0 0-15,0 0 2 0,0 0-2 16,0 0 0-16,0 0 0 0,0 0 1 16,0 0 0-16,0 0-1 0,0 0 1 15,0 0 0-15,0 0 0 0,0 0-1 16,0 0 3-16,0 0-2 15,0 0 0-15,0 0-1 0,-6 0 0 16,4-1-1-16,-3 0 1 0,-1-1-1 16,1 0 1-16,0-1-1 0,-3 0 1 15,3 1 0-15,-3-2 0 0,3 0 0 16,-3 2 0-16,3-2 0 0,-2 0 0 16,1 2 0-16,4-2 1 0,-3 1-1 15,-1 1 1-15,4 0 0 0,-1 0 2 16,1-2-1-16,2 2 0 0,-3 1 3 15,3 1 0-15,0-1 5 0,0 1-1 16,0 0 3-16,0 0-4 0,0 0-1 16,0 0-1-16,0 0 0 15,0 0-3-15,0 0 1 0,0 0-2 16,0 0-1-16,0 0-1 0,0 0 2 16,0 0-2-16,3 1 0 0,-3 0 0 15,5 3-1-15,-3-1 1 0,4 0 0 16,-1 1 0-16,-3 1 0 0,4-3 0 15,-1 4 1-15,2-2-1 0,-1 3-1 16,-1-4 1-16,0 4-2 0,3-3 1 16,-3 3-2-16,0-4 0 0,0 2 2 15,-2-1-1-15,-1-1 0 0,4 1 0 16,-1-1 1-16,-3 0-1 16,1 1 2-16,0-2-3 0,-1 0 2 15,1-1 1-15,-1-1 0 0,1 0 0 16,-1 0-1-16,1 0 1 0,-3 0 0 15,5-2 1-15,-5-1 0 0,3-1 1 16,-1 1 0-16,-2-3-1 0,3 3 0 16,0-2 1-16,-1-1-1 0,1-1 0 15,-3 3 0-15,5-2 2 0,-3 2-1 16,4-3 2-16,-4 4-1 0,3-1-1 16,-2-1 0-16,2 4-2 0,-2-2 3 15,-1 0-1-15,3 1-2 0,-5 0 0 16,3 1 0-16,-3 1 0 0,3-2-4 15,-1 1-2-15,-2 0-7 0,3 1-8 16,-1-1-11-16,-2-1-18 0,3 1-13 16,-3 0-31-16,5 1-36 0,-2-1-106 15,-1-1-57-15,1-2-198 0</inkml:trace>
  <inkml:trace contextRef="#ctx0" brushRef="#br0" timeOffset="17186.38">11026 12883 103 0,'-3'1'76'0,"0"-1"-52"16,3 3 9-16,0-1 13 0,0 1 10 15,0-1-15-15,-2-1 7 0,2 2 10 16,0-1 1-16,0-2-9 0,0 2-6 16,0-1-8-16,0-1 0 0,0 2-1 15,0-2 1-15,0 2-1 0,0-1-4 16,0 1 3-16,0-1-2 0,0 1 2 16,2-1 6-16,4-1 11 15,1 2-2-15,4 0-1 0,-1 1-11 16,5-3-6-16,4 2-5 0,1-1-11 15,1 1-6-15,7 3-7 0,-2-1 1 16,3 3 2-16,7 1-5 0,2 5 3 16,1-1-1-16,-8-1-2 0,-5 0 0 15,-5 0 1-15,5 2 0 0,2 5 0 16,0 0 0-16,-2 2-1 0,0 1 0 16,-3 3 2-16,1 0-2 0,-6 5 0 15,0 0 3-15,0-1-2 0,-3 2 3 16,3-1 3-16,-5 2 0 0,0-3 4 15,0-2 0-15,-2 1 1 16,-1-5-5-16,0 1-1 0,-2-4 0 16,-3 1-2-16,3-6-2 0,-3 3 2 15,-2-4-1-15,2-3-1 0,-3 1 3 16,1-3-2-16,0-4 2 0,-1 0-3 16,1 0 1-16,-3-3-2 0,0-1 5 15,0 0 3-15,2-1 5 0,-2-6 3 16,0 2-2-16,0-4-4 0,0-2-3 15,0-3-1-15,0 0-3 0,0-5-1 16,0-2-1-16,0-2-1 16,-2-1 0-16,2-2 0 0,-3 3 1 15,1 0-2-15,2 2 1 0,0 1 1 16,-3 1 0-16,3 5 0 0,-3-3 0 16,3 6 2-16,0 0 0 0,0 2 0 15,0 1 1-15,0 3 4 0,0-1 1 16,0 1 1-16,0 3-1 0,0-1 1 15,0 1-2-15,0 0 4 0,0 1-5 16,0 1 0-16,3 0-5 0,-3 0 1 16,3 0-2-16,-3 3-1 0,5 2 0 15,-3 0-1-15,-2 4 1 0,6 1 0 16,-4 3-1-16,3 4 0 0,-2 1 2 16,2 3 1-16,0 2-2 0,0-1-1 15,1 2 2-15,-1 2 0 0,0-2 0 16,0-2-1-16,-2 0 2 0,2-1 0 15,-3-2 0-15,4 1-2 0,-1-6 1 16,-3 4-1-16,1-6 0 0,-1-1 0 16,1 1-1-16,0-4 1 0,-3 0-1 15,2-3 0-15,-2 2 1 0,0-5 0 16,0 0 0-16,0 1-1 0,0-3 2 16,0 1-2-16,0-1 2 0,0 1 0 15,-2-1 3-15,-1 0-4 0,-5 0 0 16,3 0 0-16,-5 0 0 0,-3 0-1 15,-3 0 0-15,-2 0 0 16,-2 1 0-16,-6 1 0 0,-5 2 0 16,0 1 1-16,0-2-1 0,0 3 1 15,5-3-1-15,-5 1 1 0,5 1-2 16,0-1 2-16,3 1-1 0,2-2 0 16,8-2-1-16,3 4-1 0,2-4-1 15,6 1-7-15,-1-1-19 0,3-1-39 16,8 0-94-16,-3 0-111 0,5-1-218 15</inkml:trace>
  <inkml:trace contextRef="#ctx0" brushRef="#br0" timeOffset="25889.36">12364 13589 267 0,'3'-1'85'0,"-3"-1"-34"16,0 1 13-16,2-1 4 0,1 1-13 16,-1-4-16-16,1 3-5 0,-1 2 4 15,1-2-8-15,-3 0-3 0,5-1 2 16,-5 2-7-16,3-1 4 0,-3 1 3 16,0 1 3-16,0-2 1 15,0 1-1-15,0 1-1 0,0-1-3 16,0-2-2-16,0 3-1 0,0 0-5 15,0 0-5-15,0-1 1 0,-3 1-3 16,3-1-2-16,-5 1 1 0,2 0 6 16,1 0-4-16,-6 0 3 0,3 0-6 15,-3 0-1-15,0 5-6 0,1-1 3 16,-6 2-1-16,5-1-1 0,-5 5 1 16,-2 1-5-16,-1 0 1 0,1 5 4 15,-3 0-5-15,-1 4 1 16,4-1-1-16,-3 2 1 0,5 3 1 15,-3 2 1-15,4-2 0 0,4 0 6 16,0 3 1-16,3-3 0 0,0 3-1 16,5-5-5-16,0 1 0 0,5-2 0 15,0-2 0-15,5-3 1 0,-2 2 2 16,5-6-2-16,0 0 0 0,5-1 1 16,-2-1-1-16,2-3 0 0,0-3-3 15,0-1 0-15,-3-1 0 0,1-2-2 16,-3-1 3-16,0-5 3 0,-3 3 2 15,-2-5 3-15,-1 0 4 0,1-2 2 16,-3 2-3-16,-2-5 3 0,-3 2-5 16,0-1 3-16,0 1-2 0,-3-2-3 15,-4 0-2-15,-1 2-2 0,-2 1-1 16,-1 2-1-16,-2 0-1 0,-2 4-1 16,-3 3-2-16,-3 1 3 0,3 1-3 15,-3 4-1-15,1 2 4 0,-1 0-4 16,5-1 0-16,1 2-1 0,2-1-1 15,3-1-4-15,2 1-7 0,0-3-9 16,6 2-12-16,-1-2-10 0,3-1-19 16,0 1-17-16,5-1-36 0,8-2-122 15,-3 0-100-15,3-1-220 0</inkml:trace>
  <inkml:trace contextRef="#ctx0" brushRef="#br0" timeOffset="26451.93">12599 14023 514 0,'0'0'161'0,"0"0"-52"0,0 0 7 0,0 0-27 0,0 0-19 16,0 0-18-16,0 0-10 0,0 0-4 16,-2 0-12-16,-1 0-7 0,0 1-7 15,-2-1 1-15,3 1 0 0,-1-1 0 16,0 0-5-16,1 0 1 0,-1 0 2 15,3-1-2-15,0-1-1 0,0-2-1 16,0 2-2-16,0-1 3 0,0 1-2 16,0-1 1-16,0 2-2 0,3 0 0 15,-1 1-5-15,-2 0 3 0,3 5 0 16,-3-2-2-16,3 1 0 0,-3 3-1 16,2-4 0-16,-2 3-2 0,0-1-7 15,-2 0-11-15,-1-2-11 0,3-1-16 16,-3 2-43-16,-2-4-115 0,0 0-51 15,0-2-166-15</inkml:trace>
  <inkml:trace contextRef="#ctx0" brushRef="#br0" timeOffset="27702.73">12824 13744 137 0,'0'-2'14'0,"0"-1"-9"0,2-2-2 16,-2 3 4-16,0-1-1 0,0-1 0 15,0 1 13-15,0 0-8 0,0 0 1 16,0 0-2-16,0 2-1 0,0 1 9 15,0 0 5-15,0-1 9 0,0 0-6 16,0 0-6-16,0 1 3 0,0-1-1 16,0 0 2-16,0 1-1 0,0-2 2 15,-2 2-2-15,2 0 14 0,-5 0 8 16,5 0 0-16,-3 0 1 16,-2 0-5-16,2 0 2 0,1 0 5 15,-1 2-6-15,-2-2 4 0,2 0-8 16,3 1-1-16,-2-1-8 0,-1 0 4 15,3 1-3-15,0-1 1 0,0 0-8 16,0 0-3-16,3 0-5 0,-1 0 3 16,4 0-1-16,-1-1-4 0,5 0-1 15,-2-2-2-15,5 2-1 0,-3 0 0 16,3 0-2-16,0 0-1 0,5 0 1 16,-5 1-3-16,3 0-1 0,2 0-1 15,-3 0 0-15,1 0-1 16,-3 2-1-16,-1 0 2 0,4 0 0 15,-6 2-1-15,1-3 1 0,-1 0-2 16,-2 0 1-16,-1-1 1 0,-1 0-1 16,-4 1 0-16,3-1 0 0,-2 0 1 15,0 3 2-15,-3-3 0 0,0 0 0 16,0 0 1-16,0 0 2 0,0 0 2 16,0 0-2-16,0 0 0 0,0 0 0 15,0 0-3-15,0 0 0 0,0 0 0 16,0 0-4-16,0 0-1 0,0 2-2 15,0 0-2-15,0 1 4 0,-6 4 1 16,4-2 1-16,-3 5 0 0,2 1 1 16,-5 4-1-16,3 0 0 0,0 4 1 15,-5 1 0-15,2 3 0 0,0-2-1 16,0 3 3-16,1 1-3 0,-1-1 3 16,3-2-4-16,0-2 1 0,5 0-2 15,-6-2-3-15,6-3-11 0,0 1-11 16,0-3-21-16,0-1-32 0,0-2-57 15,6-1-73-15,-1-5-22 0,0 2-177 16</inkml:trace>
  <inkml:trace contextRef="#ctx0" brushRef="#br0" timeOffset="28173.02">13387 13636 323 0,'0'0'251'0,"0"-1"-145"0,0 0-9 0,0 1 3 0,0 0-41 16,0 0-26-16,0 3-16 15,0 1 9-15,0 5 2 0,0 7 1 0,0-1 0 16,0 5-4-16,3 2-2 0,-3 6-2 15,2-3-3-15,1 5-3 0,-3 0-4 16,0-1-1-16,0-2-2 0,0 1-5 16,0-5 0-16,0 0-2 0,0-3 0 15,0 0-1-15,-5-2-2 0,5-3-2 16,-3 0-10-16,3-3-11 0,0 0-23 16,0-3-52-16,0-4-67 0,0 0-123 15,3-5-260-15</inkml:trace>
  <inkml:trace contextRef="#ctx0" brushRef="#br0" timeOffset="33312.57">15005 10930 228 0,'0'0'70'15,"0"1"-22"-15,-3 1 14 0,1 0 3 16,-1-2-12-16,3 1-12 0,-3 0-14 16,1-1 2-16,2 1-4 0,0-1-8 15,0 2-8-15,0-1 1 0,0 0-2 16,0 1 6-16,0-2 2 16,0 1 1-16,0 0 4 0,0 0 3 15,0 0 6-15,0-1 2 0,0 1 2 16,0-1-2-16,0 0-1 0,0 0-3 15,0 0-2-15,0 0 2 0,0 0 3 16,0 0-2-16,0 0 4 0,0 0 0 16,0 0-1-16,0 0-4 0,0 0-1 15,0 0-9-15,0 0-3 0,0 0-2 16,0 0-2-16,0 0-3 0,0 0-1 16,0 0-2-16,0 0-3 0,0 0 0 15,0 0-2-15,0 0 1 0,0 2-1 16,-3 3 0-16,1-2 2 0,-1 1-2 15,-2 2 1-15,2 1-1 0,-2-2 1 16,-3 4-1-16,3-1 0 0,0-1 2 16,0 2-2-16,-3-1 1 0,3 1-1 15,0-1 1-15,0-3 0 0,-1 3-1 16,1-3-3-16,3 0 3 0,-1 0 2 16,-2 0 0-16,5-3-2 0,-3 1 2 15,1-1-2-15,2-2 2 0,-3 0 2 16,3 0 1-16,0 0 5 0,0-5-4 15,3-1 1-15,-1-1-2 16,1-2 1-16,5-3-1 0,-3 0-1 16,3-2 1-16,-1 1-1 0,1 0-1 15,2 1-1-15,-4-1 0 0,1 2 4 16,1 3-4-16,0-1 2 0,0 0 0 16,-1 0 2-16,1 4-1 0,-3-1 1 15,0 2 3-15,1-2-3 0,-1 4 1 16,-3-1-1-16,-2 3 0 0,3-2-2 15,0 2 0-15,-3 2-2 0,2 1 2 16,-2 2 1-16,3 1 5 0,-1 2-1 16,3 0-2-16,-2-1 2 15,2 3-7-15,-2 0-1 0,2 0 0 16,0-1-1-16,3 2-8 0,-3-3-8 16,-2 1-13-16,2 1-13 0,0 0-15 15,-2 1-24-15,2-2-35 0,-3 6-105 16,1-5-71-16,-1-2-204 0</inkml:trace>
  <inkml:trace contextRef="#ctx0" brushRef="#br0" timeOffset="34110.32">15023 10989 264 0,'0'0'191'0,"2"0"-83"16,-2 0-47-16,0-1-6 0,0 1-7 16,3-1-4-16,-3 0 2 0,0 1 3 15,0 0-3-15,0 0-5 0,0 0-3 16,0 0-1-16,3 0-18 0,-3 0-13 15,0 0-6-15,0 0-11 0,0 1-28 16,0 2-47-16,0 0-64 0,0 5-66 16,0 1-67-16,0-1 24 0</inkml:trace>
  <inkml:trace contextRef="#ctx0" brushRef="#br0" timeOffset="34266.74">15018 11201 423 0,'0'0'173'15,"0"0"-46"-15,0 0-37 0,0 0-41 16,0 0-34-16,0 0-15 0,0 0-9 16,0 0-35-16,-8 36-54 0,8-33-76 15,0 2-137-15,0 1 115 0</inkml:trace>
  <inkml:trace contextRef="#ctx0" brushRef="#br0" timeOffset="34406.58">15005 11389 184 0,'0'0'292'0,"0"0"-210"16,0 0-54-16,0 0-25 0,0 0-3 15,0 0-27-15,0 0-50 0,0 0-70 16,-3 18-29-16,6-16 64 0,-1 1 63 16</inkml:trace>
  <inkml:trace contextRef="#ctx0" brushRef="#br0" timeOffset="34531.4">15025 11532 257 0,'0'0'203'16,"0"0"-41"-16,0 0-67 0,0 0-44 15,0 0-35-15,0 0-16 0,0 0-15 16,0 0-35-16,0 0-49 0,-2 26-66 16,2-26-86-16</inkml:trace>
  <inkml:trace contextRef="#ctx0" brushRef="#br0" timeOffset="34672.04">15031 11632 409 0,'0'0'147'0,"0"0"-38"15,0 0-34-15,0 0-13 0,0 0-21 16,0 0-31-16,0 0-10 0,0 0-23 16,0 0-29-16,-6 27-34 0,6-26-67 15,0 0-67-15,0 2-49 0</inkml:trace>
  <inkml:trace contextRef="#ctx0" brushRef="#br0" timeOffset="34922.98">15025 11732 26 0,'0'0'408'15,"0"0"-316"-15,0 0-5 0,0 0-43 16,0 0-17-16,0 0-10 0,0 0-8 16,0 0-2-16,0 0-3 0,8 23-4 15,-8-22-5-15,0-1-21 0,0 2-33 16,0-1-28-16,0 1-4 0,0 1 9 15,0 0 30-15,0-1 48 0,0 1 4 16,0 1 31-16,0-1 51 0,0 0 23 16,0 0 10-16,0 1-8 0,3-2-9 15,-3 2-26-15,2-1-31 0,1-1-13 16,-1-1-18-16,1 0-10 16,-3 0-11-16,0 2-34 0,0-1-53 0,0 0-62 15,0-1-126-15,-3 1-52 0</inkml:trace>
  <inkml:trace contextRef="#ctx0" brushRef="#br0" timeOffset="35798.31">14868 11754 74 0,'0'0'230'0,"0"0"-133"0,0 0-15 0,0 0 1 0,0 0-21 0,2-4-12 15,1 4-12-15,-3 0-8 0,0 0-8 16,0 0-5-16,0 0-1 0,0 0-3 16,0 0 1-16,0 1 3 0,0 1 1 15,0 0 1-15,0 1 0 0,0-2 2 16,0 2 0-16,3-1 2 15,-3 1 1-15,5-1 1 0,-3 3-2 0,1-2-4 16,-1 1-5-16,6 1-3 16,-3-1-2-16,1 3-1 0,-1-1-1 15,0 1 2-15,3 0-2 0,-3-1 3 16,0 0 3-16,0-1 0 0,0 0 2 16,0 0-2-16,-2 1-4 0,2-2-2 15,0 1 0-15,1 0-5 0,-4-3 1 16,3 3 0-16,-2-2-2 0,2 2 1 15,0 1 0-15,-2-4 3 0,-1 2-2 16,4 0 2-16,-4 0 1 0,3-1-1 16,-2 0 0-16,-1 0 1 0,4 1 0 15,-4 0-2-15,1-3 2 0,-1 2 0 16,-2-1 0-16,6 0-2 0,-4 0-2 16,-2-1 2-16,3-1-4 0,-3 2 1 15,2 0 1-15,-2-1-2 0,0-1 0 16,3 0 1-16,-3 1 0 0,0 0 0 15,2 1 0-15,-2-1 1 0,0-1-2 16,0 2 3-16,0-2 1 0,3 0-1 16,-3 0 1-16,3 0 2 0,-1 0 4 15,3-3-4-15,1-2 6 0,-1 0 2 16,5-5-2-16,-2 0 3 0,5-1 1 16,-3-2-2-16,0-1 0 0,3-1 0 15,0 2-5-15,-2 1 2 16,1 1 1-16,-1 3 1 0,-1 0-2 15,-2 0-4-15,0 2-2 0,-1 0-4 16,-1 1 2-16,-1 0-2 0,0 3-1 16,-5-3 0-16,3 3-5 0,2 0-2 15,-5 0-8-15,2 2-7 0,1-2-13 16,-1 1-22-16,-2 0-48 0,3-3-109 16,0 2-160-16,-3-3-288 0</inkml:trace>
  <inkml:trace contextRef="#ctx0" brushRef="#br0" timeOffset="38518.94">15596 11298 281 0,'0'0'72'15,"0"0"-11"-15,0 0 13 0,0 0 7 16,16-34-20-16,-11 25-10 0,0-2-2 16,0-1-3-16,1 2-4 0,1-3-1 15,-1 0 1-15,-1-3 0 0,2 1 0 16,-1-2 15-16,-4-1-3 0,3-3-10 16,1-2-1-16,-4-1-15 0,6-3-5 15,-3-7-5-15,3-8-4 0,2-10-8 16,0-1 2-16,-2 1-1 0,3 6 0 15,-6 2-3-15,2-3 4 0,-1-1-2 16,1-3-1-16,1-3-1 0,0-3 4 16,0 1-2-16,2-6 2 0,-5 1 1 15,5-1-2-15,1-1 1 0,-6-2 1 16,5-1 0-16,1-3-4 0,-1 1 0 16,0-2 2-16,3-1-4 15,-2 2 1-15,-1-1 0 0,3 0-2 16,-5 1-2-16,2-3 0 0,0 0 2 15,1-3-2-15,-1 2 1 0,3-2-2 16,0 2 1-16,0 1 0 0,0-1 2 16,2 0-2-16,1-1 0 0,-1 0 4 15,3 0-1-15,3 0 2 0,0 3 4 16,4-1 5-16,1 3 3 0,3-3 0 16,4 1-4-16,1-3-3 0,-1 5 3 15,1-1-10-15,2 2 0 0,3 2-1 16,-3 3-2-16,3-2 0 0,-3 2 0 15,3 2 0-15,0 0 0 16,-1 2 2-16,-4 1-2 0,5 1-2 16,-1 2 2-16,1 4 0 0,3 2 1 15,1-1-1-15,-1 3 1 0,2-2-1 16,0 3 0-16,0 0 0 0,2 1 0 16,1 2 0-16,-6 2 0 0,0 0-1 15,-2 1 1-15,2 5 0 0,-4 1 0 16,1 1 0-16,1 2-1 0,-3 0 1 15,0 2-2-15,1 0 1 0,-1 2 0 16,0 1 1-16,-5 0 0 0,-5 2 0 16,-3 8 0-16,-5 1 0 0,-2 2 0 15,2 0-1-15,2-5 1 0,1 2 0 16,-5-1 0-16,-1 5 0 0,-5 0 1 16,-4 0-1-16,-1 3 3 15,0-2-2-15,-5 2 0 0,0 1-1 16,0 2-4-16,-5 0-8 0,0-3 6 15,-1 4 1-15,-4-1-1 0,2 1 3 16,-5 0-2-16,0 2 3 0,1-2 1 16,-4 1 1-16,-2-2 0 0,5 2 0 15,-2 1 1-15,-1 0-1 0,3 0 0 16,-2 2 0-16,-1-2 2 0,1 1-2 16,2 0 1-16,0-1 0 0,0 2 2 15,0 0-1-15,3 0 1 0,-1 0-1 16,1 0 2-16,2-2-1 0,3 1 2 15,0 1 4-15,2 1-2 0,1 0 1 16,2-1 0-16,-3 1-4 0,3 0 1 16,0 0-4-16,3 0 0 0,-1 0-1 15,1 0 1-15,2 0 2 0,0 0 0 16,6 0 0-16,-1 0 0 0,0 0 1 16,3 0-3-16,5-2 0 0,-2 0 1 15,2 0 0-15,2-1-2 0,-1 2 2 16,-1 0-2-16,2 0 0 0,-4 0 0 15,-1 0 2-15,1-1-2 0,-3 2 1 16,-3 0 0-16,-2 0 1 16,0 0-1-16,-1 0-1 0,-2 0 0 15,-2 0 1-15,2 2-1 0,-2-1 0 16,2 0-1-16,-2-1 2 0,2 1 0 16,-3 0-1-16,1 0-1 0,-1 2-1 15,-2 1 1-15,3 0-1 0,0 2 2 16,-3-1 0-16,2 4 1 0,-2 0 0 15,3 2-2-15,-3 0 1 0,2 4 0 16,-2 1 0-16,0 3 0 0,3 0 2 16,-3 2-2-16,3-1 3 0,-3 3 0 15,2-3 0-15,-2 2 1 0,3-1-2 16,-3 0 4-16,2-1-1 16,-2-3-1-16,0 3 2 0,0-3 3 15,0-2 0-15,3 2-3 0,-3-3-3 16,0-3 4-16,0-1-7 0,0 3 1 15,0-6-1-15,0 1 0 0,0-2-5 16,0 1-9-16,0-3-15 0,0-1-25 16,0 0-40-16,-3-2-35 0,1-1-101 15,-3-7-182-15,-6-21-120 0,3-2 398 16</inkml:trace>
  <inkml:trace contextRef="#ctx0" brushRef="#br0" timeOffset="41387.26">18465 5528 414 0,'0'0'127'0,"0"0"-75"0,0 0 4 16,0 0 5-16,20-42-17 0,-12 32-3 16,0-1 2-16,-1 2 0 0,-1-2-4 15,4 3 0-15,-2 2-2 0,-1-1 6 16,1 3-3-16,0-3-7 0,0 4-9 15,2-2-3-15,0 3-3 0,1 1-1 16,2-1-2-16,2 0-2 0,-2-1-3 16,5 3 2-16,-7 0-2 0,1 0-3 15,4 0 4-15,-6 6-1 0,1-1-5 16,-1 4 2-16,-2 1-5 0,-1 2 3 16,-4 6 1-16,0 0-1 0,-3 1-1 15,-3 2 1-15,-2 1-1 0,-5 0 0 16,-1 0 0-16,-4 0 1 0,-3 0-3 15,0-1 2-15,-3 0 0 0,-2-2 0 16,2-3-1-16,-2 0 4 0,2-2-4 16,0 1 3-16,6-3 2 0,2-2-1 15,3-2 0-15,-1-1 1 0,9-1 5 16,-4-3-2-16,6-2-1 0,0 0 3 16,0 2-5-16,0-3 2 0,8 0 5 15,3 0-1-15,4 0 0 16,6-4-3-16,2 3-3 0,3-3-6 15,0 1 0-15,0 1-2 0,-3 0-1 16,5 0-1-16,-2 1-9 0,0-3-3 16,-3 2-16-16,0 1-23 0,-5 1-29 15,1-2-48-15,1-3-64 0,-7 3-104 16,-5-1-175-16</inkml:trace>
  <inkml:trace contextRef="#ctx0" brushRef="#br0" timeOffset="41918.92">18989 5427 674 0,'0'0'88'0,"0"0"-23"0,0 0 37 0,0-13-34 15,5 10-36-15,-2 1-11 0,2-3-1 16,3 3-3-16,5-1 8 16,0-2 7-16,0 2 1 0,5 0-2 15,0-1-2-15,2 2 0 0,1 0-9 16,0-3-8-16,-1 3-1 0,6 0-5 15,-5 1-2-15,0 0-1 0,-1 0-2 16,1 0 0-16,0-2 0 0,-3 2 0 16,-3-1 1-16,-2 2-1 0,0 0 0 15,-5 0-1-15,-3 0 1 0,0 0-1 16,-2 0 0-16,-3 0 0 0,0 0-1 16,0 0 0-16,0 1 0 0,0 5 1 15,0-2 1-15,-3 6-1 0,-2-1 1 16,0 2 2-16,0 7-3 0,-3-2 1 15,0 6 2-15,0 4 6 0,-2 0 1 16,0 3 0-16,2-1 3 0,-2-1-2 16,2 2 3-16,-3-1-4 0,4-3-3 15,-1-1 0-15,3-1-6 0,0-4 1 16,-1-1-2-16,4-1-3 0,-1-3-6 16,3-2-18-16,0-1-29 0,3-2-67 15,2-5-164-15,0-2-236 16</inkml:trace>
  <inkml:trace contextRef="#ctx0" brushRef="#br0" timeOffset="42090.82">19568 5742 844 0,'0'0'161'0,"0"0"-87"0,0 0-10 0,0 0-49 0,0 0-15 0,0 0-58 15,15-26-180-15,-9 18-121 0,1-2-81 16</inkml:trace>
  <inkml:trace contextRef="#ctx0" brushRef="#br0" timeOffset="43013.58">20139 5315 402 0,'0'0'111'15,"0"0"-25"-15,0 0 11 0,34-26-9 16,-24 22-22-16,-2-4-5 0,-1 0-2 16,4 2-5-16,-6-2-3 0,3-1-4 15,-3 3-1-15,-3-1-6 0,4-1-3 16,-6 2-10-16,0-1-6 0,0-1-5 15,-6 4-9-15,-1 0-7 0,-4 1-2 16,-2 3-2-16,-2 0 0 0,-6 0 0 16,6 1 0-16,-9 6 0 0,4 1 3 15,-4 3 1-15,1 1-2 0,0 1 2 16,0 3 0-16,2-2 0 0,3 1-1 16,2 2-1-16,4-3 1 0,4 3-1 15,3-3 0-15,2 1-2 0,3-1 4 16,3-3-1-16,4 2 1 0,6-2 2 15,3 3 0-15,2-1 0 0,0-2 2 16,3-1 0-16,-1 1 0 0,1-2 2 16,0 1-5-16,-1 0 3 0,1-3 3 15,0 1 3-15,-6 2 2 0,3 1 4 16,-2-1-3-16,-1 3-4 0,-2-1-2 16,0 2-1-16,0-1 0 15,0 2-3-15,-5 1 3 0,2-3-4 16,-5 2 2-16,0-1 2 0,1-2 0 15,-6-1 2-15,0-1 2 0,-6 0 0 16,4 0-2-16,-6-2 1 0,-2-4 2 16,-3-2-7-16,-3 0 0 0,1-2-1 15,-6-2-1-15,0-3-1 0,3-3-1 16,-7-3 0-16,4 1-1 0,3-1 1 16,0-2 0-16,5 1 0 0,0-4 1 15,2 4-1-15,9-1 0 0,2 1 0 16,0-2 2-16,5 2-1 0,8 2 0 15,0 0-1-15,2-2 1 16,6 3 0-16,2-2 1 0,3-1-1 16,0 1 2-16,0-2-3 0,2-2 1 15,1 2-1-15,-1-3 1 0,-5 0 0 16,1 0 0-16,-9 1 0 0,-2 2 0 16,-5-4 2-16,-3 4-2 0,-5-2 0 15,-3-1-2-15,-2-2 0 0,-8 4-6 16,3 0 4-16,-8-1-3 0,2 2-1 15,-4 3 2-15,-1 0 0 0,-2 4-2 16,7 0-3-16,-4 2-3 0,4-1-7 16,-2 3-23-16,3-1-19 0,2 2-39 15,2 1-18-15,1 0-37 0,5 3 4 16,2 0 5-16,3 2-34 16,8-3-57-16,5-1 56 0</inkml:trace>
  <inkml:trace contextRef="#ctx0" brushRef="#br0" timeOffset="43342.22">20687 5266 644 0,'5'0'134'0,"-5"-4"-44"0,5-2 8 0,-2 2-51 0,2 0-33 0,-3 2-8 0,1 1 3 15,0 1-1-15,-3 2-5 16,2 6 2-16,-2 3 7 0,0 2 13 16,0 7 9-16,0 3 0 0,0 5 1 15,-2 4-9-15,2 7-9 0,0 5-12 16,-3 4-1-16,0-5-2 0,1-10 2 16,2-10-3-16,-3-5 1 0,1 2-1 15,-1 3-1-15,0 1-1 0,1-3-2 16,2 0-8-16,0-2-24 0,0-2-45 15,2-5-138-15,1-8-285 0</inkml:trace>
  <inkml:trace contextRef="#ctx0" brushRef="#br0" timeOffset="43686.05">21175 5516 693 0,'0'0'85'15,"0"0"42"-15,34 0-2 0,-14-1-60 16,1-1-29-16,0-1-15 0,-1 1-6 16,-2 1-4-16,1-1 2 0,-1 1 2 15,-3-3 4-15,3 2-2 0,3 2-11 16,-6-1-1-16,3 0-3 0,-2 1-2 16,2 0 0-16,0 0-5 0,0 0-18 15,-2 0-42-15,-1 1-77 0,8 0-77 16,-4-1-49-16,-4 0-116 0</inkml:trace>
  <inkml:trace contextRef="#ctx0" brushRef="#br0" timeOffset="44592.89">22570 5129 298 0,'0'0'73'0,"0"0"-28"0,0 0 19 0,0 0-4 16,21-13-1-16,-21 9-10 0,0 3-4 15,0 0 6-15,0 0 0 0,3 1 0 16,-3 0-3-16,0 0-9 0,0 0-10 16,5 0-8-16,-5 0-7 0,2 0 2 15,1 0-1-15,-3-1-3 0,3-2 4 16,-3-1 1-16,0 1 0 0,-3 1-3 16,-2 1 0-16,-3 0-2 0,3 1-10 15,-3 0-2-15,-5 1 3 0,0 2 0 16,0 0 5-16,0 4-4 0,-2 1-1 15,-1-1-1-15,4 6-1 0,-7 1 0 16,4 4 0-16,-1 2 5 0,1 1 4 16,-1 3 5-16,3 0 8 15,1 4 7-15,1-3-2 0,3 2-3 16,3-3-3-16,5 0-3 0,0 1-3 16,0-1-5-16,5-2-2 0,6-1 0 15,-1 0 3-15,6-2-4 0,-3-5 0 16,2 0 1-16,3-2-2 0,-2-3 2 15,2-4-6-15,2 1 4 0,1-4-1 16,-5 0 0-16,2-2-3 0,-3 0 2 16,-2 0 4-16,0 0 3 0,-5 0 2 15,5 0-1-15,-6 0-1 0,1-2-3 16,5-4-6-16,0 2-1 0,-5-4 1 16,0-1-1-16,2 2-1 0,0-2 1 15,-2 0-1-15,-3 0 0 0,0 0 0 16,0 4-1-16,-2-1 2 0,-3 0-1 15,0 1-1-15,-3 2-2 0,-2-3 0 16,-5 5 2-16,0-2 1 0,-8 1 0 16,2 1 0-16,-2 1 0 0,2 0-1 15,-4 0 1-15,4 2-1 0,1 0 1 16,-1 0 1-16,3-2-2 0,6 2 0 16,-1 3-1-16,0-3-1 0,3 0-2 15,2 2-15-15,3 0-15 0,0-2-30 16,0 4-14-16,0-4-12 15,8 0-55-15,2-2-127 0,1 0-146 16</inkml:trace>
  <inkml:trace contextRef="#ctx0" brushRef="#br0" timeOffset="44983.12">23116 5520 1071 0,'2'0'227'0,"3"0"-155"0,-2 0-6 0,-1-1-26 15,1 0-29-15,2 1-11 0,-5-2-7 16,3-3-21-16,-3 1-40 0,0-3-26 16,-3 4-33-16,-2-2-34 0,2-3-56 15,-2 1-66-15</inkml:trace>
  <inkml:trace contextRef="#ctx0" brushRef="#br0" timeOffset="45717.51">23361 5150 95 0,'0'0'380'0,"0"0"-315"0,0 0-13 0,0 0-7 15,0 0-10-15,8 1-7 16,-6 0-3-16,4 0-1 0,-1 0 0 16,2-1 3-16,1 3 10 0,3-3 9 15,4 0 12-15,-2 1-6 0,8 0-16 16,-6-1-13-16,3 1-6 0,3-1-6 15,0 0-5-15,-6 0 2 0,3-1-2 16,3-1 4-16,-6-2-6 0,3 1 5 16,-5 3-3-16,3-4 5 0,-3-2 4 15,0-1 0-15,-6 3 5 0,1 0 0 16,0-2-3-16,-3 4 1 0,-2 1 0 16,-1 0-1-16,-2-2-9 15,3 3-1-15,-3-1-4 0,0 1 0 16,0 0-3-16,0 0-2 0,0 0 1 15,0 0 0-15,-3 5 2 0,3-3-1 16,0 3 0-16,-5 1 3 0,5 2-3 16,-5-2 4-16,2 4 0 0,-4 1 0 15,1 4 4-15,-1 0 2 0,-4 4-1 16,4 3-2-16,-6 1-3 0,2 4-2 16,1-2 1-16,2 3-1 0,1-3-2 15,-4 2 1-15,3-4 0 0,1-2-1 16,2 1-1-16,-3-5-4 0,5 0-14 15,-2 0-28-15,5-4-48 0,-3 2-54 16,3-6-108-16,0-4-104 0</inkml:trace>
  <inkml:trace contextRef="#ctx0" brushRef="#br0" timeOffset="46108.5">24136 4996 829 0,'0'0'127'0,"0"0"-12"0,0 0-39 0,0 0-56 0,29 24-16 0,-22-11 1 16,-4 1-3-16,0 6 2 0,-1 7-2 15,3 8 5-15,-5 8 10 0,3 11 12 16,-3 3 14-16,0-11-3 0,0-4-7 16,0-13-10-16,-3-6-4 0,3-5-8 15,0-3-4-15,-5 4-4 16,5 0 0-16,-2 3-3 0,2-3-1 15,0-4 0-15,0-2-9 0,0-3-12 16,0-4-27-16,0-4-65 0,0-2-138 16,2 0-218-16</inkml:trace>
  <inkml:trace contextRef="#ctx0" brushRef="#br0" timeOffset="49702.01">19738 6502 511 0,'0'0'86'15,"0"0"-35"-15,0 0 0 0,0 0 8 16,34-11-20-16,-13 6-9 0,2 2-4 16,3-3-5-16,5 2-11 0,-3 1-3 15,1-1-5-15,2 2 2 0,-3 2-4 16,0-1-3-16,1 1-1 0,-3 0-11 15,0 1-15-15,-3 2-29 0,3 3-69 16,-6 0-160-16</inkml:trace>
  <inkml:trace contextRef="#ctx0" brushRef="#br0" timeOffset="49906.98">19831 6724 715 0,'0'0'73'0,"0"0"-37"16,0 0 37-16,0 0-14 0,0 0-25 15,47-3-2-15,-24 0-14 0,6 0-12 16,-1-1-6-16,0-2-30 0,3 5-49 16,11-6-50-16,-6 2-138 0,-5-3-225 0</inkml:trace>
  <inkml:trace contextRef="#ctx0" brushRef="#br0" timeOffset="51792.34">20811 6485 194 0,'0'0'45'0,"0"1"-17"0,0 1 10 16,0 1 9-16,0-2-7 0,0 0-3 0,2-1 2 0,-2 0-4 16,0 0 3-16,0 0 17 0,0 0 9 31,0-2 6-31,0-1-5 0,3 0-10 15,-3-1-15-15,0-3-4 0,5-1-11 16,-5 1-2-16,5-3-3 0,3-4-2 16,0 0-3-16,5 2-4 0,-6-4-3 15,6 2 3-15,0 0-2 0,3 0-1 16,2 2-1-16,-3 2-1 0,3 1 2 16,1 2-1-16,-1 0 1 0,-5 3-4 15,2 2 0-15,-2 2-3 0,0 5-1 16,-5 4 0-16,-1 2 0 0,-1 5 0 0,-1 2 0 0,-3 4 0 15,-2 5 2-15,-2 0 4 0,-3 0 2 32,-8 4 3-32,0-2-5 0,-3 0-5 15,-4-1 2-15,-4 0-1 0,1-3 0 16,0 1 1-16,0-2 0 0,2-2-3 0,0-4 1 0,6-2 0 0,-3 0 2 31,7-3-1-31,1-2 3 0,5-3 6 16,2-3-1-16,3-3 5 0,0-2-4 15,8 0 10-15,2-1 6 0,6-4-6 16,4-1-3-16,4 1-5 0,2 0-1 16,2 1 3-16,3 1-5 0,3-1-4 15,-6 1-4-15,6-1-2 0,-6-2-1 16,3 3-5-16,-3-2-15 0,1 2-34 16,-3 1-51-16,2-4-90 0,-5 3-71 15,-7-4-94-15</inkml:trace>
  <inkml:trace contextRef="#ctx0" brushRef="#br0" timeOffset="52168.1">21524 6270 555 0,'0'0'87'0,"0"0"-35"0,0 0 7 0,13-14-12 0,-5 12-21 0,-3 2-12 16,-3 5-2-16,1 3 6 0,-1 2 4 15,-2 6 24-15,0 3 14 0,0 5-1 16,-2 3-15-16,-3 8-9 16,0 7-7-16,-6 3-11 0,6-4-11 15,0-10-3-15,2-10 0 0,-2-6-3 16,5 3-8-16,-5 6-21 0,2 0-27 16,-2 0-53-16,3 2-87 0,-1-4-84 15,0-6-169-15</inkml:trace>
  <inkml:trace contextRef="#ctx0" brushRef="#br0" timeOffset="52324.43">21764 6787 717 0,'0'0'145'0,"0"0"-134"15,0 0-11-15,0 0-12 0,5-33-175 16,-5 23-237-16</inkml:trace>
  <inkml:trace contextRef="#ctx0" brushRef="#br0" timeOffset="52621.33">22108 6283 748 0,'0'0'181'16,"0"0"-123"-16,0 0-30 0,0 0 13 16,0 0-26-16,0 33-4 0,-5-2-9 15,-3 9 1-15,0 11 5 0,-2-1 0 16,2-2 8-16,3-8 1 0,5-9-1 15,0-7 1-15,-3-5-5 0,3 1-8 16,6 2 0-16,-4 2-4 16,3 4-11-16,-2 0-31 0,-1-1-37 15,6 5-87-15,-8-7-75 0,3-7-181 16</inkml:trace>
</inkml:ink>
</file>

<file path=ppt/ink/ink1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4-23T14:12:56.512"/>
    </inkml:context>
    <inkml:brush xml:id="br0">
      <inkml:brushProperty name="width" value="0.05292" units="cm"/>
      <inkml:brushProperty name="height" value="0.05292" units="cm"/>
    </inkml:brush>
  </inkml:definitions>
  <inkml:trace contextRef="#ctx0" brushRef="#br0">7610 7150 169 0,'0'0'105'0,"0"0"-65"0,0 0 5 16,0 0 6-16,18-21 5 0,-11 17-14 15,-4 2 5-15,0-1 7 0,2 1-3 16,-3 0-7-16,1 0-1 0,-3 1-1 16,3-1-3-16,-3-1-4 0,0 1-10 15,2 0-7-15,-2 1-3 0,0 1 0 16,0-1 2-16,0 1-3 0,0 0-1 16,0 0-3-16,0 1 4 0,3 0 0 15,-3 3 3-15,0 2 8 0,0 3 0 16,0 2-4-16,-3 2-1 0,-2 5-7 15,0 4 1-15,-3 1 3 16,-2 6 0-16,-1 7 2 0,-2 7 6 16,3 10-4-16,2 1-2 0,3-5 1 15,5-7 3-15,0-10-2 0,0-5 3 16,0-7 0-16,5 0-1 0,0 3-5 16,1 1-3-16,4 2 1 0,0-3-3 15,3-4 2-15,3-3 7 0,2-3 1 16,0-4-1-16,3-3 1 0,2-3-6 15,0-3-1-15,0-3-4 0,3-5-4 16,-5-6 2-16,0-3-3 0,-3-4-4 16,-5-5 4-16,-3-1-3 0,-2-3 0 15,-6 3-2-15,-2 0-2 0,-5 4-1 16,-5 5-4-16,-3 6-7 16,-5 3-8-16,-3 3-2 0,-5 4-2 15,-2 2 3-15,-1 3-3 0,-2 4-5 16,8 2-10-16,-3 1-11 0,8 0-20 15,3 0-25-15,-1 1-50 0,6 0-69 16,5 1-5-16,2-1-80 0,3-2 87 16,5-1 124-16,8-3 46 0,5 0 11 15</inkml:trace>
  <inkml:trace contextRef="#ctx0" brushRef="#br0" timeOffset="552.23">8077 7740 366 0,'0'0'114'0,"0"0"9"0,5-16-5 16,-2 8-21-16,0 2-18 0,2-1-1 15,-3-1 9-15,4 1-16 0,-1 1-9 16,2-2-17-16,-1 2-15 0,1 0-6 16,1-2-3-16,0 3-6 0,2 1-5 15,-2 0 0-15,2 3-4 0,1 1-4 16,-1 0-1-16,-2 5-1 0,-1 3-1 15,1 4 1-15,-5 2-2 0,-1 2 1 16,-2 3 0-16,-5 0 1 0,-3 1-1 16,-4 1 0-16,-1-1 2 0,0-2-1 15,0-1 0-15,0 1-3 0,3-3 2 16,-3-2 1-16,5-1 3 16,3-4 1-16,0 1 6 0,2-5 4 15,3-2 11-15,0 0 0 0,0 0 7 16,0-2 0-16,5 0 1 0,-2 0 0 15,7 0-7-15,0 0-5 0,1-2-1 16,4 0-5-16,-2-2-8 0,5 2 1 16,0 0-8-16,0-4-1 0,-2 3-8 15,2 0-15-15,-3 0-15 0,-2-1-24 16,3 3-32-16,-3-2-28 0,5-1-75 16,-3 0-120-16,-2 0-168 0</inkml:trace>
  <inkml:trace contextRef="#ctx0" brushRef="#br0" timeOffset="1860.58">9749 7307 160 0,'0'0'140'16,"0"0"-70"-16,3-1 15 0,-3 1-6 16,0 0-4-16,0-1-11 0,2 0-5 15,-2 1 4-15,0 0-5 0,0-1 6 16,0 1-3-16,0 0 5 0,0-1-6 15,0 1-6-15,0-1-7 0,5-1-9 16,-2 0-7-16,2 0 0 0,5-1 6 16,1 1-3-16,2-1-2 0,2 1 1 15,1 0-3-15,2 1-9 0,0-1-10 16,3 1-5-16,-6-1-5 16,3 1 0-16,0-1-1 0,-2 1-5 15,-1 1-7-15,-2 0-11 0,-2 0-17 16,-1 0-15-16,-2 1-39 0,-1 2-35 15,-4 1-84-15,0 0-33 0,-9 5-141 16,-1-3 114-16</inkml:trace>
  <inkml:trace contextRef="#ctx0" brushRef="#br0" timeOffset="2048.17">9806 7440 554 0,'0'0'180'0,"0"0"-48"16,0 0-18-16,0 0-47 15,0 0-21-15,0 0 3 0,0 0 17 16,33 14 9-16,-17-14-24 0,2-1-15 16,-2-1-17-16,-1-2-11 0,3 3-1 15,-2-4-7-15,-3 4-11 0,5-1-13 16,-3 0-28-16,1 1-65 0,7-3-75 16,-2 1-147-16,-6-2-213 0</inkml:trace>
  <inkml:trace contextRef="#ctx0" brushRef="#br0" timeOffset="2800.4">10930 7284 463 0,'0'0'111'0,"0"0"-23"0,0 0-6 0,0 0-21 0,0 0-7 0,0-18 0 16,0 11 2-16,0 0 0 0,0-2-12 15,2 0-7-15,4 0 1 16,-1-1-1-16,-3 0-3 0,4 0-6 15,1-1 0-15,1 1-5 0,2-1-7 16,-2 2-5-16,0 0-4 0,2-1 0 16,1 2-3-16,-4 3 0 0,6-3-4 0,0 2 6 15,-2 2-3-15,1 0-1 0,1 1 2 16,0 1 2-16,0 0-2 0,0 2 0 16,0 2 0-16,-3 3-3 15,1 2 2-15,-1 3 0 0,-5 2-1 16,3 4 3-16,-3 1-1 0,-5 2 2 15,0 4-1-15,0 0 2 0,-8 3-3 16,1 0 0-16,-6-1-4 0,-3 2 0 16,3-1 0-16,-5-2-1 0,0 0-2 15,0-2 2-15,0-3 0 0,2-1 1 16,-2-1 0-16,5-3 1 0,3-2 0 16,0-4 1-16,5 1 2 0,2-6-1 15,0-1 0-15,3 0 2 0,3-2 6 16,5-1 5-16,2-2 0 15,6-2-2-15,-1 0 1 0,6 2-1 16,-1-3 2-16,4 2-5 0,-1-1-6 16,0 1-3-16,0-2-2 0,3 2 0 15,-5-1-11-15,0 0-14 0,-1 0-17 16,-4-1-36-16,2 1-25 0,-3-2-63 16,1-2-98-16,5-3-98 0,-6-1-56 15</inkml:trace>
  <inkml:trace contextRef="#ctx0" brushRef="#br0" timeOffset="3331.95">11470 7072 509 0,'0'0'141'0,"0"0"-36"0,10-4-27 0,1 0-20 0,2 1-4 15,2 1-5-15,1-1-5 0,2 1-11 16,5 1-4-16,-2 0-1 0,2 0-5 15,0 0-4-15,3 1 1 0,-3 0 1 16,3 0-4-16,-3 0-4 0,3 0-2 16,-5 2-3-16,-1-2-2 15,1 1-3-15,-3-1 0 0,0 0-1 0,-5 1 1 16,0 0-1-16,0-1 1 0,-5 3-2 16,-3-2 1-16,-2 1-2 0,2 2 5 15,-5 2 0-15,0 2 3 0,0 2 1 16,-5 4 4-16,-1 3-2 15,-1 3 2-15,-4 2 5 0,1 3 0 16,0 3 0-16,-1 0-3 0,1 3-1 16,0 6 0-16,-1 2 3 0,1-3 3 15,2-2 1-15,3-7-6 0,0-6-3 16,0 5-7-16,0 0-3 0,-1 0-2 16,4-4-2-16,-1 0-9 0,1-3-18 15,2-2-31-15,5-2-34 0,-3-4-68 16,6-5-163-16,5-7-269 0,0-5 352 15</inkml:trace>
  <inkml:trace contextRef="#ctx0" brushRef="#br0" timeOffset="3712.68">12452 7510 1065 0,'0'0'212'0,"0"0"-119"0,0 0-34 0,0 0-21 0,10-4-19 15,-10-1-19-15,3-2-2 0,-3-1-21 16,0 2-12-16,0-1-7 0,0 1-7 16,0-1-33-16,0 1-40 0,0 0-67 15,0-1-58-15,5 2-155 0,3-3 170 16</inkml:trace>
  <inkml:trace contextRef="#ctx0" brushRef="#br0" timeOffset="4759.25">13168 7044 282 0,'0'0'95'0,"0"0"-14"0,0 0-6 0,0 0-5 0,0 0-13 0,5 6-7 16,0-6-5-16,-5 1-3 0,2-1 3 15,1 0 1-15,0 0-8 0,-1 0-3 16,1 0 0-16,-1-1 6 0,-2-1-3 16,3-1 0-16,0 2-5 0,-3-2-2 15,0 0-3-15,0-1-8 16,0 0-6-16,0-2-7 16,-3 2-7-16,-2 0-2 0,0-1-9 0,-3 2-7 0,0 2 5 15,-5 0-2-15,-5 1 1 16,3 0 1-16,-6 4 7 0,0 4 5 15,1 3 0-15,-4 0 1 0,4 2-2 16,2 3 0-16,0-2 1 0,2 1-6 16,3 1-4-16,5-1 3 0,3 2-1 15,5-1 3-15,0-1 6 0,8 2 7 16,0-1 1-16,5-1 3 0,2 0 3 16,3-2-4-16,0 2 0 0,3-3-1 15,0 0-3-15,-1-1 0 0,-2-2-2 16,0-1 0-16,1 0-1 0,-1 0 4 15,-3 0 0-15,1 0 2 0,-1-2 3 16,-2 3-1-16,3-2 1 0,-4 2-4 16,1-1 3-16,-2 0-5 0,-4 2-5 15,1-1 2-15,-3 1-3 0,-2 0 4 16,-3-1 4-16,0 0 1 0,-3-1 6 16,-2 1 4-16,0-2 4 0,0 1-5 15,-3 0-1-15,-2 0-12 0,-3-2-1 16,0-1-4-16,-3 2-1 0,1-4 1 15,-3 0 0-15,-3-1 0 0,1-1 0 16,-1-1-2-16,-2-1-1 0,-1-2 0 16,4-2-3-16,-1-1-1 0,0 0-5 15,1-2 0-15,4-3 3 0,3 2-3 16,3-3 5-16,2 1 4 0,6-1-3 31,2 1 6-31,0-2 0 0,5 1 3 0,3 0 3 0,4-1 0 0,1 1 5 16,5 0-3-16,3-1 2 0,0 1-3 15,5-1 2 1,-1-1 0-16,4-1-2 16,-3 0-4-16,0-1 8 0,-3 1-5 0,-3-2-4 0,-4 2 0 15,-6-1-1-15,1 0-1 0,-9-1 0 16,-2 3-2-16,-2-3-7 0,-6 4-6 16,-5 0-1-16,0 1-12 0,-5 3-1 15,-3 1-7-15,3 2-7 0,-2 2-20 16,-1 1-25-16,3 3-22 0,2 0-15 15,1 0 2-15,4 3-32 0,1 1-72 16,5-1 41-16,5-2 98 0,0 0 47 16,3-1 10-16</inkml:trace>
  <inkml:trace contextRef="#ctx0" brushRef="#br0" timeOffset="5876.98">13695 6999 300 0,'2'-4'163'0,"1"-2"-67"16,2 1-6-16,-2-2-23 0,-1 3-21 15,3 1-8-15,-2 1-4 0,-3 2 1 16,3 0-4-16,-1 3-10 0,-2 7 7 16,3 5 16-16,-3 3 14 0,0 6-9 15,-3 10 0-15,-2 10-8 0,0 8-3 16,0 2-2-16,2-3-10 16,3-8-4-16,0-5-10 0,0-4-7 15,0-6-5-15,0-5 0 0,0-5-13 16,0-2-16-16,0 0-23 0,0 3-44 15,5-1-64-15,-2-3-39 0,2-7-72 16,5-3-46-16,1-5 195 0,4-11 56 16</inkml:trace>
  <inkml:trace contextRef="#ctx0" brushRef="#br0" timeOffset="6535.54">14379 7013 551 0,'0'0'98'0,"0"0"-44"0,0 0 8 15,0 0-16-15,13-36-18 0,-13 29-24 16,-7 3-4-16,-1 1-14 0,-5 3 4 15,-3 0 10-15,-2 0 2 0,-2 2 1 16,-4 4 0-16,1 3 5 0,2 2-4 16,-2 4 2-16,3-1-3 0,1 1-3 15,4 2 2-15,2 0 3 0,5 0-1 16,1 0 6-16,4 1 8 0,3 0 2 16,0-1 16-16,5 2 14 0,5-3 9 15,1 2 1-15,2-2-16 0,2-1-15 16,-2-1-7-16,5 0-7 0,-5-2-7 15,3-1-3-15,-1 1-2 0,-2 0-3 16,0-2 2-16,-3 2-2 0,1-1 2 16,-4-1 3-16,1 3 5 0,-3-1 2 15,0 0-2-15,-2 0-2 0,0 1-2 16,-3-2 2-16,0-1 1 16,-3 1 0-16,-2-4-4 0,-5-2-2 0,-1-1-2 15,-4 0-1-15,-3-4-2 0,-3 0-4 16,-2-5-7-16,-1-3 2 0,1-2-1 15,0-3 3-15,2-2 1 0,3 0 2 16,3 0-8-16,4-1 4 0,4 1 5 16,4 1-2-16,3-1-2 0,0 2-2 15,5-3 10-15,6 1 1 16,1 1 2-16,1-1 2 0,8 0 1 16,0 1-1-16,-1-2 2 0,6-1-1 15,-3 1-2-15,-2-2 0 0,-3 2-2 16,-2-2 1-16,-3 3 4 0,-3-2 3 15,-5 3 1-15,-2-2-1 0,-3 3-9 16,0 1-1-16,-11 2-13 0,4-1-13 16,-6 4-13-16,0 2-16 0,-3 3-15 15,1 0-26-15,-1 2-18 0,1 0-30 16,2 0-101-16,3 0-68 0</inkml:trace>
  <inkml:trace contextRef="#ctx0" brushRef="#br0" timeOffset="7106.94">14912 6945 143 0,'0'0'320'0,"0"0"-203"0,23-17-34 0,-10 10-7 0,-5 0-20 16,-1-1-18-16,1 0-6 0,0 1 3 15,-6 1-5-15,1 2-4 0,2-1 0 16,-5 1 0-16,0 1-2 0,0-1-8 16,-2 1-5-16,-4 3-6 15,1 0-1-15,-2 0 1 0,-6 4 0 16,2 3-2-16,-4 1-3 0,2 2 0 15,-5 3-1-15,0 5 1 0,0 3 0 16,0 3 0-16,-1 1 0 0,1 3 0 16,-2 7 2-16,4-3 3 0,1 1 15 15,4 1 20-15,1-7 12 0,2 5-5 16,3-2-13-16,0 0-3 0,5-2-8 16,2-2 1-16,4 0-5 0,7-1-1 15,2-4-5-15,3 0-1 0,3-8 4 16,5 1-1-16,-3-7-4 15,5-4 0-15,-4-3 2 0,-1-8-1 16,0-3 0-16,-2-5 5 0,-3-2 2 16,-3-3 2-16,-4-4-4 0,-6 3-2 15,-3 1-2-15,-2 1-5 0,-7 5-6 16,-4 3-2-16,-4-1-4 0,-6 4 1 16,1 0 2-16,-4 1-3 0,-2 4 2 15,6 0-6-15,-6 2 4 0,5 2-7 16,1 0-12-16,-1 3-24 0,3 2-15 15,0 0-15-15,0 5-32 0,0-3-55 16,2 1-114-16,3-2-121 0,0-3 59 16</inkml:trace>
  <inkml:trace contextRef="#ctx0" brushRef="#br0" timeOffset="7904.58">4992 9540 101 0,'0'0'479'0,"0"0"-386"0,0 0-13 15,0 0-5-15,0 0-19 0,0 0-15 16,0 0-5-16,21-11 4 0,-11 9-1 16,6-1 4-16,-1 1 4 0,6 1-1 15,2 0 10-15,3 0-2 0,7 1-12 16,9-2-11-16,4-2-12 15,6 2-7-15,-3 1-6 0,-8-1-3 16,1 2-3-16,-3 0-1 0,-3 0 0 16,2 0-5-16,-9 0-14 0,-3 1-19 15,-11 0-34-15,3 2-40 0,-2 3-43 16,-1-1-71-16,-2 2-96 0,-5 1 14 16,-8 2 198-16</inkml:trace>
  <inkml:trace contextRef="#ctx0" brushRef="#br0" timeOffset="8154.56">4987 9799 723 0,'0'0'95'16,"0"0"-11"-16,0 0 33 0,-36 16-37 16,36-14-11-16,0-1-42 0,8-1 10 15,4 0 5-15,7 0 4 0,4-3-2 16,13-1-9-16,8-4-6 0,10-2-1 15,3 1-8-15,-5 0-13 0,-3 4-6 16,-8-2-1-16,3 2-10 0,-5-1-11 16,0 3-14-16,-3-3-21 0,-3 2-27 15,-4-2-57-15,-6 4-49 16,-5-2-14-16,-5-1-44 0,2-1-53 16,4-9 143-16</inkml:trace>
  <inkml:trace contextRef="#ctx0" brushRef="#br0" timeOffset="8704.54">5390 9181 539 0,'0'0'187'0,"0"0"-94"16,0 0 4-16,0 0-11 0,10-38-12 16,-10 32-14-16,0 0 4 0,0 1-7 15,-2 1-15-15,-1 1-4 0,1-2-6 0,-4 3-5 16,6 1-7-16,-2 0-3 0,2 1-6 16,0 0-6-16,0 1-3 0,0 6-1 15,2-1-1-15,4 5-2 16,1 4 2-16,4 0 2 0,-1 5 0 15,6 1-1-15,-1-1 0 0,3 3-1 16,3 2 5-16,2 0 2 0,3-2 4 16,2 4-2-16,1-5-3 0,4 1 1 15,-4-2 3-15,4 0-1 0,-4-2 2 16,-1-3-1-16,1 2 1 0,-6-4 2 16,-2 1 3-16,-6-3-3 0,-2-2-4 15,-5 2 1-15,-3-3-1 0,-3 1-6 16,-2 1 3-16,-2 1 4 0,-8 4 2 15,-6 1 4-15,-5 3-5 0,-2 1 2 16,-8 1 0-16,3 4 2 16,-6-1 5-16,-2 7 1 0,-8 2 2 15,10-2-2-15,3-4-1 0,6-6-5 16,9-5-14-16,-5 2-1 0,-2-1-16 16,8 1-15-16,-1-1-16 0,3-3-8 15,0 0-13-15,8-1-29 0,0-2-51 16,5-3-120-16,3-9-236 0,2-1-25 15</inkml:trace>
  <inkml:trace contextRef="#ctx0" brushRef="#br0" timeOffset="13534.79">7909 9206 288 0,'0'0'62'0,"0"0"18"15,0 0-1-15,11-7-6 0,-11 5-14 16,0 0-10-16,0 1 1 0,2-1-15 15,-2 1-13-15,0 1-7 0,0-4-1 16,0 3 3-16,0 0 5 0,0 0 9 16,0 0 9-16,0-1 4 0,0-1 0 15,-2 2-6-15,2 0-1 0,0-1-8 16,0 2-7-16,-3 0-6 0,3-1-4 16,-3 0-3-16,3 1-3 0,0 0 0 15,0 0 1-15,0 0-2 0,0 0 2 16,0 0 4-16,-2 0 2 0,2 0 4 15,-5 0 3-15,0 0-3 16,2 1 1-16,-5 0-2 0,3 0 2 16,-3 0-5-16,3 1 1 0,-3 1-2 15,1-1-1-15,1 0-2 0,-1 0 1 16,2 3-3-16,-3-2 1 0,3 1-4 16,-1 1 0-16,1-3 2 0,0 4-1 15,-3-3-3-15,3 1 3 0,0 3-3 16,0-4 4-16,0 3-3 0,0-1 0 15,-3 2 1-15,0 3-1 0,3 0 2 16,-5 2 0-16,-1-1 0 0,1 5 1 16,0-1-3-16,-1 3 4 0,1-1-2 15,0 3-1-15,-1 4 3 0,6-1-3 16,0 0-2-16,2 0 0 0,1 2 2 16,2-1-2-16,2-2-1 0,3 2-1 15,1-1 3-15,4 2-2 0,0-2 2 16,3-1-1-16,3 1 7 0,-1-1 0 15,1-2 4-15,4-2 1 0,4-4-1 16,-4 0 3-16,1-4 0 0,2-4-1 16,0-4 4-16,-2-2-5 0,2-1-3 15,-2-4-1-15,-3-4-2 0,0-3-2 16,-5-3-1-16,-2 0 0 0,-4-4-1 16,-2-1-2-16,-5 0 0 15,0 3-1-15,-5-1 0 0,-2 0-1 16,-4 4 0-16,1 3-1 0,-3-1 1 15,0 2-1-15,0 1 1 0,0 0-1 16,0 1 1-16,5 3 0 0,1-2 1 16,2 2 0-16,5-1-2 0,0 2 1 15,0-3 0-15,7 0-2 0,4 2 2 16,4-3-3-16,1 2 2 0,4 0 1 16,1-2 0-16,0 4 0 0,-1 1-1 15,-2-2 1-15,3 4-1 0,-3-2 2 16,0 1-2-16,-2-1 1 0,-1 1 0 15,-2 2 0-15,0-2-1 0,0 1-2 16,-5 0 0-16,-3 0-2 0,0 1 0 16,-2 0 0-16,-1 0-2 15,3 2-1-15,-2 3 1 0,-3 4 1 16,0 7 4-16,0 0 1 0,-3 5 1 16,1 2-2-16,-1 4 2 0,1-1 2 15,-3 2-2-15,5 0 1 0,-3-2 0 16,3 3-1-16,-3-5 1 0,3 2-1 15,0-2 0-15,0-4 0 0,3 0 0 16,-3-4-1-16,3 2-3 0,-1-7-19 16,3-1-38-16,-2-1-45 0,2-6-42 15,3-3-77-15,0-3-136 0,-1-5-116 16</inkml:trace>
  <inkml:trace contextRef="#ctx0" brushRef="#br0" timeOffset="13816.05">8460 9537 526 0,'0'-6'95'0,"5"-1"17"0,-3 1-24 0,1 0-27 0,0 2-24 15,-3 2-16-15,2 2 2 0,-2 2-15 16,0 7 1-16,0 3 15 0,0 6 14 16,-2 4 6-16,-1 3-8 0,-2 2-5 15,5-1-12-15,-3 2-7 0,3-4-10 16,0 2-2-16,3-3-4 0,-1-2-14 16,1-4-56-16,5 2-126 0,-3-7-66 15,0-4-179-15</inkml:trace>
  <inkml:trace contextRef="#ctx0" brushRef="#br0" timeOffset="13987.92">8504 9403 865 0,'0'0'40'0,"0"0"30"0,0 0 8 15,0 0-57-15,-3-40-21 0,3 31-29 16,0 4-37-16,0-2-47 0,5 4-46 15,3-1-28-15,0 3-67 0</inkml:trace>
  <inkml:trace contextRef="#ctx0" brushRef="#br0" timeOffset="14426.34">8749 9429 488 0,'0'0'48'0,"0"0"43"0,0 0-11 16,0 0-35-16,0 0-22 0,0 0-19 15,0 0 1-15,16-26-4 0,-16 28 1 16,0 3-2-16,0 2 8 0,0 5 8 16,0 4 10-16,0 4-2 15,0 0-5-15,2 4-10 0,1-1-4 16,2 4-1-16,0-3-1 0,3-1 1 16,0-1-1-16,2 3 9 0,3-5 6 15,0-3 13-15,0 0 24 0,0-4 5 16,2-3 3-16,-2-4 5 0,0-5-4 15,-3-2-12-15,1-6-9 0,-1-5-5 16,3-4-5-16,-5-2-8 0,2-8-3 16,0-9-12-16,1-12-10 0,-1-4-3 15,0 7-13-15,-2 14-9 0,-3 14-13 16,-2 6-2-16,2 0-17 0,0-1-61 16,5-2-72-16,1 3-129 0,-3 1-148 15</inkml:trace>
  <inkml:trace contextRef="#ctx0" brushRef="#br0" timeOffset="15459.96">9245 9580 456 0,'0'0'92'0,"0"0"-2"0,0 0-4 0,0 0-40 16,36-11-29-16,-28 4-13 16,0 0-4-16,0 2-2 0,2-2 1 15,0 3 1-15,1-3 0 0,2 2-1 16,-3-2 1-16,0 0 1 0,3 1-1 16,-3-2 0-16,1 3 0 0,-1-4-3 15,-2 2-3-15,-3-2-2 0,0 3-2 16,-2-4 1-16,-1 1 9 0,-2 0 0 15,0 0 2-15,-2 0 5 0,-1 0 0 16,-2 3 0-16,0-1-4 0,-5 2-3 16,-1-1 0-16,1 5 0 0,0 1 0 15,-3 0 0-15,0 2 0 0,-3 8 0 16,1 0 0-16,-1 8 1 16,1-2 1-16,-1 5 1 0,1 3-3 15,2 0 1-15,5 1 2 0,0 2 0 16,3-2 3-16,5 4 3 0,0-1-1 15,5-3 8-15,3-2 11 0,0 3 14 16,2-5 11-16,3-4-1 0,-3 0-9 16,6-5-10-16,-3-3-2 0,0-7-6 15,0-2-3-15,2-1 2 0,-2-7 1 16,0-1 0-16,0-2-2 0,0 0-1 16,-3-2-6-16,3-1-3 0,0-3-5 15,0 1-4-15,0-2-1 0,-3-2-1 16,3 0-1-16,-3-1 0 15,1 3 0-15,-1 2-2 0,0-3-2 16,1 4 0-16,-3 0-4 0,-1 2-3 16,1 1-5-16,2 2 2 0,-4 2-1 15,-1 0 0-15,0 5 6 0,0 1 0 16,-2 1 5-16,-1 1 0 0,1 3-4 16,-1 7 3-16,-2 1 3 0,0 1 1 15,6 5 0-15,-6-1 2 0,2 3-1 16,1 1 2-16,2 2-2 0,0 0 1 15,0 0 0-15,0-2 0 0,3 1 4 16,0-3 1-16,-3-4 0 0,0-3 5 16,0-3 7-16,-2-2 9 0,2-5 6 15,0-2 4-15,0-6-11 0,3-4-12 16,0-2-2-16,2-5-6 0,-2-1-3 16,2-1-1-16,1 0-2 0,2-1 1 15,0 3-1-15,-1-1 0 0,1-1 1 16,0 1-1-16,-2 4 0 0,2-2 3 15,-6 4-3-15,4 0 0 0,-4 0-2 16,1 7 2-16,-3-1 0 0,0 3-1 16,1 0 1-16,-4 2-1 0,1 2 0 15,-1 0-2-15,-2 2 1 0,6 3 1 16,-6-2-1-16,5 5 2 0,-3 0-1 16,1-2 3-16,0 3-3 0,-1 1 1 15,1-3 0-15,-1 0-1 0,1 1 1 16,-1 2 0-16,-2-1 0 0,0 1 0 15,0 2 0-15,0 0 0 16,0 3 0-16,-2-3-1 0,-1 2 1 16,3-2 0-16,0-1-1 0,0 3 0 15,0-2-4-15,0 1 0 0,0-1 0 16,0 0 0-16,0 2-1 0,0-2 1 16,3 0-4-16,-1 0-3 0,-2-2-8 15,3 1-24-15,2-3-37 0,-2-2-69 16,-1 1-79-16,1-3-58 0,0 0-108 15</inkml:trace>
  <inkml:trace contextRef="#ctx0" brushRef="#br0" timeOffset="16502.54">11013 9295 396 0,'0'0'103'0,"0"-4"-6"0,0 2-21 0,2-2-22 16,3-2-3-16,3-2-4 0,0 1 2 15,2-3-5-15,3-3-5 16,3 1 2-16,2-1-9 0,2 1-7 15,1-1-4-15,0 0 1 0,-1 1 0 16,1 4 4-16,0 0-9 0,-1 1 1 16,-2 1-6-16,1 0-9 0,-4 5-2 15,-2 0-1-15,0 1 0 0,-5 2 0 16,-3 7-5-16,0 3-4 0,-5 6 8 16,0 4 2-16,-3 3-1 0,-4 11 4 15,-9 9 2-15,-5 7 1 0,-2 0 0 16,0-6-1-16,2-5-1 0,6-12-3 15,-1-6 1-15,3-4-3 16,3-4 2-16,-3 4-1 0,0 2 1 16,3-2-2-16,-3-4 1 0,8-5-1 15,-3-1 1-15,5-8 1 0,3-1 3 16,0-1 10-16,3-8-8 0,5-4-2 16,2-7-1-16,3-3 0 0,8-10-3 15,5-8 4-15,2 1-5 0,0 6 0 16,-2 5 0-16,-3 6 0 0,3-1-2 15,5-2 0-15,-2 3 0 0,-3 1 2 16,-1 3 0-16,-1-1 0 0,-4 5 0 16,1-1 0-16,-3 3 1 0,0 1-1 15,-5 0 0-15,0 2 0 0,-5 1 1 16,0 1-2-16,-3 2 2 0,0 2 3 16,-5 3 0-16,0 0 3 0,0 1-3 15,-5 0-4-15,-3 3 0 0,-2 4-1 16,-3-1 1-16,-3 3 0 0,-4 5 0 15,-1 0 0-15,0 4-1 0,1 3 0 16,-4 3 0-16,1 1 1 0,-3 5-1 16,3 1 2-16,0 2-1 0,-1 5 1 15,9-6 3-15,-1 0 8 0,6-5 16 16,2-4 11-16,3 1-1 0,5-3-12 16,0 0-7-16,3-5-5 0,2-2-4 15,5-4 1-15,3-3 2 0,3-3-1 16,2-2-1-16,2-2-6 0,4-2-5 15,-4-2-2-15,6-2-17 0,0-2-30 16,5 2-50-16,8-8-76 0,-6 7-158 16,-2-3-209-16</inkml:trace>
  <inkml:trace contextRef="#ctx0" brushRef="#br0" timeOffset="16810.56">11865 9538 872 0,'0'0'65'0,"11"-5"30"0,-9 4-21 0,1 1-35 16,-1 0-18-16,-2 0-15 0,0 1-6 16,0 6 0-16,0 4 11 0,0 2 22 15,-2 6 15-15,-3 2-9 0,2 3-13 16,0 5-7-16,-2 0-8 0,3 2-11 16,2-4-2-16,-3 3-22 0,1-1-29 15,2 0-72-15,-3 6-89 0,0-6-48 16,3-5-188-16</inkml:trace>
  <inkml:trace contextRef="#ctx0" brushRef="#br0" timeOffset="18859.08">13206 8928 375 0,'0'0'77'0,"0"0"-43"15,0 0 9-15,0 0 11 0,39-33-16 16,-29 26-13-16,3-2 4 0,-2 2 17 16,-1 2 1-16,-2-1 5 0,0 3 0 15,-3 1 3-15,0-1-8 0,-3 1-9 16,-2 2-9-16,0 0-9 0,0 0-8 16,-2 0-4-16,-3 0-8 0,-3 0 0 15,-5 6 0-15,-3-2-1 0,-2 5 0 16,-2 3-7-16,-9 6 3 15,-4 7-1-15,-14 12-8 0,-10 15 3 16,-5 8 0-16,3 8-5 0,7 3-8 16,8 2 3-16,3 4 15 0,2 2 2 15,8 0 3-15,5 1-1 0,8-3 2 16,8-2 0-16,5-3 1 0,7-8 2 16,11-3 2-16,5-8-3 15,6-6-1-15,1-5-1 0,-1-11 2 0,-4-7 0 16,1-8-2-16,2 2 0 0,1-1 0 15,7-3-2-15,15-2-21 0,-12-6-139 16,-1-4-174-16</inkml:trace>
  <inkml:trace contextRef="#ctx0" brushRef="#br0" timeOffset="19203.72">13653 9261 671 0,'0'0'86'0,"0"0"29"0,29-45 16 0,-16 27-17 15,0 3-49-15,0 0-28 0,-3 3-15 16,-2 5-1-16,-1 1-3 0,-4 4-7 15,0 2-7-15,-3 3-4 0,0 8 2 16,-3 10 7-16,-7 13 3 0,-6 14-1 16,-7 14 0-16,0 8 1 0,-1-4-5 15,4-5-4-15,4-7-2 0,1-2 2 16,2 1-2-16,2-3-1 0,1-3 0 16,5 2-1-16,-3-5-3 0,6-5-8 15,2-4-26-15,0-8-69 0,0-10-42 16,5 0-80-16,0-10-40 0,0-2-121 15</inkml:trace>
  <inkml:trace contextRef="#ctx0" brushRef="#br0" timeOffset="19531.93">14059 9226 485 0,'0'0'215'0,"0"0"-88"0,10-43 7 16,-4 26 12-16,-4 4-62 0,1 3-27 15,-3 2-14-15,0 4-6 0,0 2-15 16,-3 2-9-16,-2 3-9 0,0 8-3 16,-6 9 4-16,-2 9 1 15,-5 13 1-15,-5 12-3 0,2 1 0 16,1 2-1-16,4-7 0 0,6-8 0 15,-3-1-2-15,5-1 0 0,1-3 0 16,1-2-1-16,4-5-2 16,-1-7-4-16,1-5-7 0,2-3-18 0,0 2-23 15,0-2-44-15,0 1-49 0,0-10-98 16,0-1-59-16,0-5-199 0</inkml:trace>
  <inkml:trace contextRef="#ctx0" brushRef="#br0" timeOffset="19798">13439 9503 620 0,'0'0'96'0,"0"0"6"15,0 0 18-15,0 0-42 0,0 0-43 16,0 0 8-16,33-4 31 0,-2 0 8 15,11-3-21-15,7-2-7 0,5 4-5 16,-5-1-14-16,-2 3-16 0,-11 1-12 16,0-2-7-16,0 4-1 0,-2 0-3 15,-6 0-7-15,-7 0-25 0,-3 0-37 16,-2 5-61-16,2-3-49 0,2 5-40 16,-2-2-36-16,-5 2-107 0</inkml:trace>
  <inkml:trace contextRef="#ctx0" brushRef="#br0" timeOffset="20001.13">13395 9628 879 0,'0'0'117'0,"0"0"-9"16,0 0-6-16,0 0-35 0,0 0-35 15,44-7-5-15,2 1 10 16,14-5 2-16,4 1-15 0,-4 0-9 15,-11 2-15-15,-5 5-1 0,0-1-10 16,2 1-10-16,-2 2-46 0,0 1-87 16,0 0-94-16,-10 0-47 0,-9 0-129 15</inkml:trace>
  <inkml:trace contextRef="#ctx0" brushRef="#br0" timeOffset="20360.5">14496 9107 252 0,'0'0'327'0,"0"0"-224"16,0 0-18-16,0 0 3 0,0 0-40 15,0 0-20-15,0 0 9 16,10 27 9-16,-15-3-16 0,-3 9-5 16,-5 13-8-16,-2 16-3 0,-3 4-3 15,2 4-8-15,3-6-2 0,0-9 0 16,5-1-1-16,1-2-2 0,2-2-18 15,2-2-34-15,0-2-86 0,3-14-46 16,0-6-106-16</inkml:trace>
  <inkml:trace contextRef="#ctx0" brushRef="#br0" timeOffset="20662.8">14713 9100 201 0,'0'0'218'0,"0"0"-203"16,0 0 5-16,0 0 13 0,0 0-33 16,0 0-20-16,0 0-23 0,18-31 13 15,-16 31 5-15,1 0 18 16,0 2 5-16,2 4 1 0,-5-2 1 0,2 2 1 15,3-3-1-15,-5 5-3 16,3-2-17-16,-3 0-3 0,0 1 5 16,0-1 4-16,0 1-8 0,-3-3-21 15,3 3-4-15,-2 1-19 0,-1-4-25 16</inkml:trace>
  <inkml:trace contextRef="#ctx0" brushRef="#br0" timeOffset="21032.63">14746 9177 20 0,'0'0'118'0,"0"0"-68"0,0 0-7 16,0 0 1-16,0 0-18 0,0 0-13 15,0 0-8-15,0 0-3 0,0 0 0 16,3 10 2-16,-3-10 22 0,0 0 30 16,0 0-6-16,0 0-18 0,2-2-9 15,-2 2-6-15,0-1-3 16,0-2-1-16,0 0-1 0,0 1 0 16,3-1-1-16,-3 2-4 0,0-3 0 15,0 1 0-15,0 2-1 0,0-1 5 16,0 0 6-16,0 0 4 0,0-1 0 15,0 1 4-15,0 1 2 0,0 0 0 16,0-1-5-16,3-3-3 0,-3 4 4 16,2-1-1-16,-2-1 2 0,3 0 6 15,-3 1 1-15,2 2-7 0,-2 0-8 16,3 4-10-16,0 2 1 0,-1 4 1 16,-2 5 1-16,3 6 1 0,-3 6-3 15,0 14-4-15,-3 12 2 16,1 18 0-16,-4 3 9 0,4-5 8 15,-3-3 7-15,2-13 0 0,3-5-1 16,-3 1-7-16,3-7-10 0,0-4-3 16,0-3-5-16,-2-7-3 0,2-7 0 15,-3-7-2-15,3-4-16 0,-2 1-21 16,2-2-66-16,-5-9-133 0,-1 0-90 16</inkml:trace>
  <inkml:trace contextRef="#ctx0" brushRef="#br0" timeOffset="21266.91">14369 9497 596 0,'0'0'264'0,"0"0"-122"0,0 0-45 0,0 0 12 0,44-19-44 0,-18 10-19 15,0-1-8-15,5 0-13 0,-3-1-20 16,3-2-5-16,-5 0-11 0,2-2-21 16,1 1-59-16,2-3-69 0,13-5-90 15,-8 6-62-15</inkml:trace>
  <inkml:trace contextRef="#ctx0" brushRef="#br0" timeOffset="21501.29">15038 9192 764 0,'0'0'109'0,"0"0"-29"0,0 0 9 16,0 0-20-16,0 0-44 0,-13 34-10 16,8-16-1-16,-3 3 3 0,3 3-4 15,-5 6 9-15,0 6 6 16,-3 11 6-16,-3 4-9 0,3 2-10 15,3-7-15-15,2-4 0 0,3-8-18 16,2 1-22-16,3-1-51 0,0-6-50 16,0 0-75-16,3-6 0 0,0-5-108 15</inkml:trace>
  <inkml:trace contextRef="#ctx0" brushRef="#br0" timeOffset="21813.91">15317 9196 674 0,'0'0'107'16,"0"0"4"-16,0 0 53 0,0 0-59 15,0 0-64-15,0 0-36 0,0 0-5 16,6-5 0-16,-9 16 5 0,0 6-1 15,-2 5-4-15,3 9 0 0,-4 13 1 16,-1 9 11-16,-1 3-3 0,3-3-3 16,0-9-5-16,2-4-1 0,3-2 3 15,0-4-3-15,0 0 0 0,0-3-3 16,0-3-14-16,0-8-17 0,3-5-21 16,-1-3-34-16,3 4-59 0,1-5-42 15,-1-5-173-15</inkml:trace>
  <inkml:trace contextRef="#ctx0" brushRef="#br0" timeOffset="22001.42">14987 9581 846 0,'0'0'135'16,"0"0"-63"-16,0 0 21 0,38-11-50 15,-14 5-35-15,1 2-7 0,4-4-1 16,-1 3 0-16,1-1-23 0,-1 2-65 16,11-2-129-16,-8 2-15 0,-3-1-133 15</inkml:trace>
  <inkml:trace contextRef="#ctx0" brushRef="#br0" timeOffset="22423.18">15682 9621 581 0,'0'0'99'0,"0"0"-42"0,0 0 30 16,0 0-42-16,0 0-31 0,0 0-13 15,0 0 1-15,-29-34-1 0,14 32 0 16,-3 1-1-16,0 1-6 0,-3 1 3 15,3 6 3-15,-3-3 0 0,6 5 0 16,2 1-5-16,0-2 2 0,5 2 2 16,-2 0 2-16,7 0-2 0,3-1 0 15,0-1-4-15,0 3 3 0,3-2 2 16,4 0 2-16,1-1 0 16,0 0 2-16,2-3 7 0,3 2 11 15,0-2 4-15,3 2-5 0,2-2-11 16,0 3-6-16,-3 0 0 0,1 1-3 15,-6-3 0-15,1 4-1 0,-6 1 0 16,-5-1 0-16,0 4 5 0,-5-2 7 16,-8 1 8-16,-5-2-3 0,-3 1-6 15,-2 0-9-15,-1-3-2 0,-2 1-20 16,3-3-61-16,0-4-50 0,-8-3-81 16,5 0-145-16</inkml:trace>
  <inkml:trace contextRef="#ctx0" brushRef="#br0" timeOffset="22829.01">15558 8872 709 0,'0'0'110'0,"33"7"-18"0,-7 5 51 0,3 1-53 16,-1 5-62-16,0 3-20 0,1 4-5 15,7 12 2-15,0 14-3 0,8 15-2 16,0 11 0-16,-5 5 0 0,-6-3 6 15,-4-7 2-15,-9-1 1 0,-7-1-7 16,-5 0 0-16,-8 3-1 0,-10-4 10 16,-6 2 7-16,1 0 1 15,-6-5 0-15,-2-1-6 0,0-3-4 16,-1-1-1-16,-2-4-4 0,1-4-4 16,-1-2 1-16,-3-2-1 0,1-6-4 15,2-1-39-15,0-2-105 0,8-15-146 16,0-3-171-16</inkml:trace>
  <inkml:trace contextRef="#ctx0" brushRef="#br0" timeOffset="29236.22">18185 9793 384 0,'0'0'65'15,"0"0"-23"-15,0 0 11 0,0 0-1 16,0 0-20-16,34-34-9 0,-29 27 1 16,3 3-3-16,-3-3 4 0,3 3 1 15,0-3 5-15,-1-1-1 0,1 3-3 16,-3-2 2-16,3-2 4 0,-3 4 0 16,-2-2 5-16,2 3 0 0,-2-3 1 15,-1 5-3-15,-2-5-5 0,0 2-3 16,-5-3 0-16,0-1-3 0,-3-1-10 15,0 1-7-15,-5-2-3 0,1 1-1 16,-4 3-2-16,-5-1-2 0,1 2 0 16,-6 6-1-16,0 1-1 0,-2 9-2 15,-1 7 4-15,1 3-1 0,-3 3 0 16,5 6 0-16,3 2 1 0,-1 0 0 16,9 0 2-16,5-3 3 0,4 0-5 15,6-4 6-15,0-2-2 16,6-2 4-16,4-4 13 0,5-3 18 15,1-2 8-15,5-4-9 0,-3-6-3 16,5-1-7-16,3-7-10 0,-3-4-2 16,3-1-6-16,0-6-4 0,-1 1 0 15,-1-5-2-15,-6-1-2 0,0 1 1 16,0-1-2-16,-2 3 0 0,-1 4 0 16,-2-1-1-16,-3 7 0 0,-2 0 0 15,0 6-1-15,-3 2-2 0,-5 2-8 16,0 3-8-16,0 6 10 0,0 4 7 15,-3 1 1-15,-2 4 1 16,3 0 1-16,-1-2 0 0,3 2 1 16,0-5-2-16,0 3 2 0,5-4 1 15,-2-2 7-15,5 2 12 0,-1-5 2 16,4 0 10-16,-4-1-2 0,6-4-7 16,0 1-7-16,0-3-7 0,0 0-8 15,3 0-2-15,-4-3-1 0,4 0-14 16,-3-2-24-16,2 0-21 0,-2-2-34 15,5 3-40-15,-2-3-46 0,10-3-57 16,-6 5-30-16,-4-2-164 0</inkml:trace>
  <inkml:trace contextRef="#ctx0" brushRef="#br0" timeOffset="29800.67">18627 9831 465 0,'0'0'229'0,"0"0"-152"0,13-28-15 0,-5 14 16 0,2-2-52 15,3 2-14-15,0-1-7 0,0 2 3 16,0 1-8-16,3 1 0 0,-4 0 8 16,-1 2 1-16,-1 1 2 0,0 5 2 15,-2 2-8-15,0 0-4 0,0 1-1 16,-1 3-1-16,-1 4-1 0,-1 3-2 15,-3 1 0-15,4 1 4 0,-4 1 0 16,1 5-3-16,-3-2 1 0,0 2 0 16,0 2 2-16,0-1 2 0,0 1-1 15,0-3-1-15,0 1 0 0,0-6 0 16,-3 0 2-16,3-3-2 0,0 0 1 16,0-6 0-16,0 2-1 0,0-4 4 15,0-1 3-15,0-1 4 0,3-6-2 16,-1 2-5-16,3-3 0 15,3-2 0-15,-3 0 3 0,1 0-2 0,1 0-2 16,4-1 0-16,-1 0-2 0,0 0 5 16,1-1 0-16,-1 1 0 0,5-3-6 15,1 2 1-15,-3 0 0 0,2 3-1 16,1-1 1-16,-1 4 1 0,-2-1 0 16,-2 4 7-16,-4 2-4 0,1 1 2 15,-3 1 2-15,1 3-7 0,-4 5 1 16,1 1 2-16,-3 2 1 15,0 5 5-15,-3-1 5 0,1 3 3 16,-6 0-4-16,5-1 1 0,-2 0-7 16,0 0-6-16,2-1 2 0,1-3-5 15,2-1 0-15,0 1-3 0,0-6-9 16,0 0-24-16,0-2-56 0,0-6-81 16,2-1-57-16,1-4-122 0</inkml:trace>
  <inkml:trace contextRef="#ctx0" brushRef="#br0" timeOffset="30441.59">19273 9685 447 0,'0'0'118'0,"0"0"-39"0,16-15-4 0,-11 11-25 0,3-3-34 15,-3 4-9-15,3 1-2 0,-3 0-1 16,0 2 4-16,0 1 7 0,0 3-1 15,3 7 7-15,-8 1 1 0,5 5-3 16,-5 3-6-16,3 0 0 0,-3 3-4 16,0 0 1-16,-3 0-2 0,1 3 8 15,-1-4-1-15,3 0 6 0,0-2-5 16,0-1 1-16,-5-4-5 0,5 1-6 16,0-5 2-16,0-1-4 0,-3-4-3 15,3 1 1-15,0-4 0 0,0-1 0 16,0 1 4-16,0-3 8 0,0 0 16 15,3-5 26-15,2-3 5 0,-2-4-19 16,2 0-19-16,3-2-5 0,5-4-6 16,-3-1-3-16,3 0-6 0,2 2-2 15,1-2 0-15,4 2 1 0,-1 1-1 16,1 3 1-16,-2-1-1 0,0 2 4 16,3 4-3-16,-3 1 2 0,-2 0-2 15,-1 0-1-15,1 4 0 0,-6 1-1 16,0 1 0-16,-2 1-1 0,0 2-2 15,-3 6 0-15,-2 2 1 0,2 5-1 16,-5 6 3-16,0 3 0 0,-3 3 5 16,-2-2 4-16,0 4-4 15,5-3 3-15,-5-2-4 0,2 0-2 16,0-3-1-16,1 0-1 0,2-3 0 16,0-3-5-16,0-1-15 0,0-5-18 15,0-3-35-15,0-6-103 0,5 0-114 16,-2-1-94-16</inkml:trace>
  <inkml:trace contextRef="#ctx0" brushRef="#br0" timeOffset="30861.96">19948 9817 390 0,'0'0'105'0,"0"0"-7"0,0 0-22 0,10-25-35 15,-5 16-22-15,0 1-6 0,-2 2 7 16,0-1 4-16,-1 3 9 0,-2 0-2 16,0 2-9-16,0 2-7 15,0 0-15-15,0 7-1 0,-5 4 1 16,2 3 2-16,1 6 0 0,-1 2 2 15,1 5 2-15,-1-2 1 0,3 4-2 16,0-5 7-16,5 3 11 0,0-5 25 16,3-1 22-16,0-4 8 0,5-2-13 15,-3-4-18-15,0-8-12 0,3 0-2 16,0-6 5-16,0-3-2 0,-2-8-11 16,1-2-8-16,1-4-3 0,0-4-12 15,0-7-2-15,0-8-8 0,3-6-26 16,-1 4-43-16,-2 3-34 0,-3 15-38 15,1 4 2-15,2 0-18 0,0 3-77 16,-6 3-168-16</inkml:trace>
  <inkml:trace contextRef="#ctx0" brushRef="#br0" timeOffset="31455.72">20501 9737 357 0,'0'0'144'0,"0"0"-50"0,0 0-22 15,0 0-10-15,0 0-15 0,0 0 13 16,33-27 13-16,-25 22-1 0,-3-1 1 16,-2-2-6-16,2 4-13 0,-5-3-17 15,3 3-13-15,-1-3-10 0,-2 4-9 16,0-3-2-16,0 2-3 0,-2 1 0 15,-1-1-7-15,-5 4-11 0,3 0-1 16,-5 5-4-16,-1 3 1 0,-4 6 6 16,-3 1 8-16,0 11 5 0,-3 0 3 15,0 3 0-15,1 3 1 0,4-1 4 16,1 1 7-16,4-3 8 16,6 0 9-16,3-5 4 0,2-1-1 15,0-2-1-15,5-4-5 0,2-3-1 16,-1-5-6-16,1-5 4 0,1-4-3 15,5-1 1-15,0-4-5 0,0-8-4 16,2-1 1-16,-2 0 2 0,3-4-7 16,-1 0-4-16,1-1-4 0,-1 0 0 15,1-1 0-15,-3 1-4 0,0 0-3 16,0 4-1-16,-8 0-1 0,0 4 1 16,0 5 0-16,-5-1-4 0,5 5-4 15,-5-1 1-15,0 3 2 16,0 1-8-16,0 3-4 0,-5 4 14 15,3 4 9-15,-4-1 2 0,6 1 0 16,0 3 0-16,0-1 1 0,0-1-1 16,3-1 0-16,2 2 2 0,0-1-1 15,3-3 2-15,5 1-2 0,-5-4 1 16,5-1 1-16,0-4 0 0,-3 2-3 16,5-4 0-16,-4 0-8 0,4-5-32 15,1 3-51-15,-3-5-74 0,7-8-55 16,-4 1-84-16</inkml:trace>
  <inkml:trace contextRef="#ctx0" brushRef="#br0" timeOffset="31753.04">21059 9324 629 0,'0'0'82'0,"0"0"24"0,0 0-5 0,26-17-35 15,-26 13-20-15,0 4-22 0,0 7-10 16,0 5 8-16,-6 8 17 0,-1 7 20 16,2 1-4-16,-6 13-9 15,1 9 3-15,0 6-4 0,-1 1-6 0,3-5-1 16,3-7 2-16,0-6-10 16,5-4-9-16,0-4-3 0,0-9-4 15,3-4-8-15,-1-3 1 0,1 3-6 16,-1-3 0-16,6 2-2 0,-8-7 0 15,5-6-10-15,-2-1-11 0,2-3-15 16,3-5-42-16,-6 1-52 0,9-5-74 16,-3 0-122-16,-3-1-226 0</inkml:trace>
  <inkml:trace contextRef="#ctx0" brushRef="#br0" timeOffset="32424.92">22172 9537 498 0,'0'0'165'0,"0"0"-50"0,0 0-4 0,0 0-36 15,26-26-19-15,-15 21-19 0,-1-2-8 16,8 0-5-16,-5 1-3 0,2-1-1 16,-2 4 1-16,8-2-4 0,-8 4 1 15,2 1-3-15,1 1-3 0,-3 6-3 16,0 4-1-16,-3 0-2 0,0 8-3 15,1 2-2-15,-3 4 1 0,-6 10 3 16,3 3-3-16,-5 0 5 0,0-6-1 16,0-7-3-16,-5-6 2 0,-3 4-1 15,1 1-3-15,-6-6 1 0,0-2-1 16,2-6 2-16,-1-6 0 0,-1-4 3 16,2 0 3-16,4-8 8 0,-1-4 12 15,5-2 6-15,3-6 1 0,0-4-6 16,8-2-6-16,0-1-6 0,7 0 1 15,3 3-5-15,8 1 0 16,-3 3-3-16,8 1-8 0,-2 1-3 16,4 6-1-16,1-1-5 0,10 0-15 15,2 4-23-15,1 2-34 0,-6 3-46 16,-15 4-35-16,10 0-88 0,-15 3-23 16,5-2-137-16</inkml:trace>
  <inkml:trace contextRef="#ctx0" brushRef="#br0" timeOffset="32848.17">22927 9649 143 0,'0'0'365'0,"0"0"-297"0,0 0 18 16,0 0-11-16,0 0-27 0,0 0-21 16,5 8-1-16,-2-6 5 15,2-2-6-15,0 0-1 0,3 0 4 16,5 0 8-16,-6-2 4 0,6 1 6 15,0 0-3-15,-2 0-14 0,7-4-13 16,-5 3-6-16,0-1-2 0,2-3-2 16,1 2-1-16,-4-3-5 0,1 1 1 15,-5-2 2-15,2-1 0 0,-2-1-2 16,-5 3 1-16,-1 0 2 16,-2-3 1-16,0 1 1 0,-5 0-1 15,-3 0-3-15,-2 3 3 0,-3 0-1 0,-2 2-1 16,-6 3 2-16,0 1 5 15,-4 4 1-15,-4 5-2 0,3 2-4 16,-2 3 1-16,2 5-6 0,-2 2 0 16,4 2 0-16,1 3 8 0,8-1 3 15,2 3 9-15,0-3 4 0,10-2 4 16,1 1-4-16,4-3-4 0,6-5-3 16,5 0-4-16,8-6-1 0,-1-4-6 15,9 0 0-15,9-6-6 0,6-6-1 16,5 0-11-16,-2-3-26 0,-8-6-45 15,-3 2-47-15,3-2-84 0,-14 1-54 16,-4 2-219-16</inkml:trace>
  <inkml:trace contextRef="#ctx0" brushRef="#br0" timeOffset="33364.19">23537 9153 711 0,'0'0'80'0,"0"0"40"0,0 0-29 0,20-29-28 0,-12 26-29 16,-8 0-11-16,3 2-2 0,2 1-11 16,-2 0 1-16,-1 4-3 0,1 3 2 15,2 2 5-15,-5 5 15 0,0 3-3 16,0 7-2-16,0 1-6 0,-8 13-3 16,-2 7-3-16,-6 8 0 0,1 5-4 15,-1-9 2-15,1-3 0 0,7-11-2 16,-5-3 3-16,5-4 1 0,1-7 4 15,-4-7 3-15,9 5 3 0,-4-4 7 16,-1 5 0-16,2-2-5 16,2-4-8-16,3-3-5 0,0-2-5 15,0-2-3-15,5-4 1 0,3-2-1 16,2 0 3-16,1-1-5 0,4 0-1 16,-2-2-1-16,5 1-2 0,-2-1 1 15,4-3-4-15,1 1-7 0,-3 1-15 16,5-3-22-16,-2-2-33 0,5 2-22 15,-6-1-26-15,4 1-48 0,-6-1-12 16,0-6-26-16,-3-1-149 0</inkml:trace>
  <inkml:trace contextRef="#ctx0" brushRef="#br0" timeOffset="33567.32">23446 9506 719 0,'0'0'188'0,"0"0"-114"0,0 0 34 16,0 0-23-16,44-9-19 0,-23 6-36 15,2-2-10-15,3 1-11 0,0-2-8 16,0 3-1-16,-3-3 0 0,3 3-9 16,0 0-32-16,-3-2-112 0,8 3-156 15,-3-2-123-15</inkml:trace>
  <inkml:trace contextRef="#ctx0" brushRef="#br0" timeOffset="33707.94">24025 9631 814 0,'0'0'129'0,"0"0"38"0,0 0-82 16,0 0-63-16,0 0-22 0,0 0-20 15,0 0-57-15,0 0-152 0,31-4-114 16,-23 1-191-16</inkml:trace>
  <inkml:trace contextRef="#ctx0" brushRef="#br0" timeOffset="34458.37">25431 9226 402 0,'0'0'91'0,"0"0"10"0,0 0-5 16,0 0-21-16,0 0-12 0,0 0-10 15,28-29-1-15,-23 26-4 0,3 1 1 16,-8-3 1-16,8 3-1 0,-3-1-14 16,-5-2-8-16,3 1 0 0,2-3-4 15,-5 4-1-15,2-5-1 0,-2 2-1 16,0-3-1-16,0 0-3 0,-2-2-1 16,2-1-3-16,-5-1-4 0,2-2-3 15,-2 2 0-15,0-3 1 0,2 2-2 16,-7 0 0-16,7-3-1 0,-5 3-2 15,1-3 6-15,1 4 3 0,-1-1 1 16,-6 1 0-16,5 2-1 0,-2 0-3 16,-1 2-1-16,1 4-1 0,0-2-2 15,-1 6-2-15,4 0-1 0,-6 1 0 16,5 1-5-16,0 7 5 0,-5 2 1 16,0 4 0-16,-2 6 0 0,2 6 1 15,-8 11 2-15,-5 14 0 0,1 14 2 16,-4 10-2-16,3 2-1 0,6-2-1 15,-1-8 1-15,0 1 7 0,6-4 0 16,-3-1 10-16,-3-4-3 0,6 2-1 16,-6-6-6-16,3-2-5 0,7-5-4 15,-1-5 1-15,1-3-2 0,3-7-3 16,6-10-7-16,2-5-14 0,0-7-20 16,0-4-23-16,0-4-31 15,2-2-83-15,4-3-93 0,-4-8-21 16,3-2-140-16</inkml:trace>
  <inkml:trace contextRef="#ctx0" brushRef="#br0" timeOffset="34645.83">24950 9554 972 0,'0'0'80'0,"0"0"49"0,0 0-26 0,47-33-46 16,-22 25-33-16,-1-2-19 0,7 3-4 15,-8-2-1-15,8 0-31 0,-3 2-46 16,-4 2-66-16,7-2-20 16,-5 5 6-16,15 1-25 15,-5 0-163-15</inkml:trace>
  <inkml:trace contextRef="#ctx0" brushRef="#br0" timeOffset="34989.62">25581 9522 588 0,'0'0'98'0,"0"0"13"16,0 0-24-16,0 0-31 0,0 0-33 15,0 0-7-15,0 0 2 16,0 0-2-16,2-33-4 0,-4 28 4 16,-4-1 2-16,1-1-7 0,-2 3-6 15,-1 2 3-15,-8 2 0 0,3 0 3 16,-5 8-1-16,-2 3-5 0,4 2 7 15,-5 6-4-15,3-1 1 0,5 8-6 16,3-3-1-16,0 0 1 0,10-1 9 16,0-1-1-16,5-1 7 0,8-3 2 15,0-5 3-15,2-2-4 0,6-6-4 16,0 0-3-16,-1-4-6 0,-2-7-1 16,3-3 1-16,-8-2-3 0,-3-6-3 15,1-2 2-15,-4-4-2 0,1-4-16 16,-3 3-37-16,-5 1-30 0,3 4-25 15,-3 1-36-15,-3 6-93 0,-2 2-206 16</inkml:trace>
  <inkml:trace contextRef="#ctx0" brushRef="#br0" timeOffset="35444.31">25805 9495 525 0,'0'0'83'0,"0"0"6"0,0 0 22 0,16-38-47 0,-8 27-23 16,-1 1-21-16,4-2-6 0,2 4-12 15,-3 0 2-15,3 3-3 0,-3 4-1 16,6-1 2-16,-3 2-2 0,0 2 2 15,-3 2-2-15,3 6 4 0,-3 2-2 16,1 5 4-16,-1 4 1 0,-2 2 7 16,-1 4 1-16,-7-2-6 0,6 3 3 15,-6-3 0-15,0 2 1 0,0-3 1 16,-6-3-7-16,-1-2 0 0,-1-4-3 16,3-3-2-16,-8-4-2 15,5-6-4-15,0-3 4 0,-5-4 5 16,6-7-1-16,-4-2 0 0,9 0 6 15,-3-5 17-15,5 1 4 0,0-3 0 16,7-1-6-16,4 0-13 0,4 0-3 16,1 1 1-16,9 0 2 0,14 2 8 15,5 4 4-15,16-1 9 0,-6 4-4 16,-8 2-8-16,-15 4-20 0,-7-1-1 16,-4 0-21-16,-4 4-55 0,12-8-108 15,-2 2-114-15,0-2-209 0</inkml:trace>
  <inkml:trace contextRef="#ctx0" brushRef="#br0" timeOffset="36549.64">27066 9564 437 0,'0'0'136'0,"0"0"-32"0,0-10 16 0,6 4-26 0,-4-2-35 0,6-1-19 16,2-2 12-16,6-1 0 0,-3 1-17 15,0-1-7-15,-1 0-4 0,4 2-7 16,-1-1-2-16,4 3-9 16,-4-2-3-16,3 2-1 0,3 3 0 15,-6 0 0-15,3 4 0 0,-5 0-2 16,-2 1 2-16,2 2-2 0,-6 6-1 15,4 1-2-15,-9 4 1 0,3 1 0 16,-2 4 0-16,-3 3 1 0,-3 0 1 16,-2 0 3-16,3 0-3 0,-4 2 1 15,-1-4-1-15,2 2 3 0,2-4-3 16,-2-3 3-16,0-2-3 0,2-4 0 16,3-3 3-16,0-1-2 0,0-2 1 15,0-2 3-15,0-4 10 0,8-3-5 16,0-5-4-16,-1-3 0 0,11 0-3 15,-5-4 0-15,3 0 1 0,2 2-2 16,5-2 0-16,-2-1-2 0,0 2 0 16,-1 4 0-16,1 0 0 0,2 0 0 15,-7 5-1-15,4 3 1 0,-7-1-1 16,8 4 1-16,-8 2 0 0,0 1-3 16,-3 4 2-16,0 4-1 0,-7 4-4 15,2 6 4-15,-5 2-1 0,0-2 3 16,0 6 0-16,-5-3 3 0,2-3-2 15,-2 2 3-15,0-2-3 0,5-1 0 16,-3-5 2-16,3-2 1 0,0-6-2 16,0 1 3-16,3-4 4 15,-3-1 13-15,5-1 27 0,0-5 6 16,3-2-11-16,0-2-14 0,5-2-9 16,0-3-10-16,7-2-5 0,1-4-6 15,5-1 3-15,-3-1-3 0,8-3 0 16,-2 2 0-16,-1 3-1 0,-2-1 1 15,-3 3 0-15,3 3-1 0,-5 0 1 16,-1 3-1-16,-2 2 2 0,-2 0-2 16,-8 2-2-16,2-2-7 0,-2 3-19 15,-1 3 18-15,-1 0-5 0,-6 4 2 16,2 1-3-16,3 1-8 0,-5 6-3 16,0 2 9-16,0 3 3 0,0 1 11 15,-5 4 2-15,3 1 3 0,-4 2-1 16,1 0 1-16,3 2 1 0,2 0-1 15,-5-1 0-15,2-1 1 0,-2 1-1 16,5 0 0-16,-5-2 0 16,2 2 0-16,-2-1 1 0,5-2-1 15,-5-2-1-15,5 1 1 0,0-4-3 16,0-1-8-16,0-2-19 0,5-1-36 16,0-3-94-16,-2-3-38 0,7-1-18 15,-7-2-145-15</inkml:trace>
  <inkml:trace contextRef="#ctx0" brushRef="#br0" timeOffset="37202.3">28666 9474 570 0,'8'-6'73'0,"-1"-3"17"0,-2 3 12 0,3-3-65 0,-3-1-26 15,-2 1-3-15,2 0 1 0,-5-1 10 16,3 4 0-16,-3 0 5 0,-3-1 3 15,-2 3 5-15,2 0-18 16,-7 1-9-16,2 3-5 0,-7 0 6 16,-3 6-1-16,-3 3-4 0,0 3 2 15,-7 6-2-15,0 0 0 0,2 7-1 16,-3-2-4-16,-2 3-15 0,8 1 3 16,2-1 5-16,8 2 11 0,0-5 3 15,6 2 11-15,2-5 7 0,5-4 8 16,5 0 2-16,2-6-8 0,6-5-5 15,0-4-2-15,3-3 2 0,2-7 0 16,-3-1-3-16,6-3-6 0,0-4 11 16,-1 0-5-16,1-4-10 0,0-4 0 15,-1 2-3-15,6-2-2 16,-5 0 0-16,-6 2 0 0,4 2 0 16,-7 6-2-16,-4-1 2 0,-3 5-2 15,3 2 1-15,-8 4-4 0,0-1-4 16,0 5-8-16,-5 1-16 0,2 1 10 15,-7 6 23-15,2 3 1 0,-5 3 3 16,6 4 0-16,-1-2 1 0,3 5 0 16,2-3 6-16,-2-1 1 0,5 0 3 15,0-2 6-15,0-1 3 0,5-1-8 16,5-2-2-16,1-2-4 0,4-2-6 16,-2-2-1-16,3-4-3 15,2 0-12-15,-3-4-25 0,6-3-58 16,-3 0-89-16,3-7-34 0,-1 2-114 15</inkml:trace>
  <inkml:trace contextRef="#ctx0" brushRef="#br0" timeOffset="37499.19">29102 8902 603 0,'0'0'56'0,"0"0"8"0,0 0-11 0,13 19-29 0,-13-3 2 0,0 5 2 16,0 10 11-16,0 15-4 0,-5 11-10 15,-8 9 6-15,6-1 1 0,-1-7 3 16,0-6-1-16,-2-1 4 0,2 0-10 15,0-5-8-15,3-3-14 0,2-1-6 16,-2-4-1-16,5-4-27 0,0-4-50 16,-2-7-75-16,2-6-114 15,0-8-272-15</inkml:trace>
  <inkml:trace contextRef="#ctx0" brushRef="#br0" timeOffset="37686.26">29340 9134 874 0,'0'0'110'0,"0"0"-59"16,0 0 10-16,0 0-48 0,0 0-8 16,0 0-3-16,0 0-2 0,21 51-1 15,-21-23-4-15</inkml:trace>
  <inkml:trace contextRef="#ctx0" brushRef="#br0" timeOffset="41814.66">29369 8951 248 0,'0'0'118'0,"0"0"-74"0,0 0-9 16,0 0 7-16,0 0-4 0,5-33-12 15,-3 26-4-15,4-2 0 0,-1 5 6 16,-3-4 11-16,3 1 1 0,-2 3 12 15,2-3 11-15,0 4-3 0,-2-1-10 16,-3-1-7-16,0 3-3 0,5 2-3 16,-5 0-2-16,0 0-15 0,0 0-12 15,0 0-8-15,-5 6-3 0,2 2 3 16,-2 5 0-16,-3 3 3 0,-4 2 0 16,4 3 0-16,-3-1-1 0,4 0 5 15,4 1-2-15,-7 0-1 0,7-1 4 16,-2 0-3-16,2-2 2 0,-2 1 3 15,0-2 3-15,3-1-1 0,2 2 2 16,0-4-1-16,0 0-2 0,-6 0-5 16,6 0 1-16,0-3-4 0,0 1-2 15,0 0 0-15,0 0 0 0,0-4 0 16,0 3 0-16,0-1-1 0,0 0 0 16,0-1 2-16,0 0-2 0,0 0 1 15,0-4 0-15,0 2 0 16,0 1 0-16,0-5 0 0,6 4-1 15,-6-4 1-15,0 0-1 0,0 2 0 16,0-2 1-16,0-2-1 0,0 1 2 16,0 1-2-16,0-1 1 0,0-1 1 15,-6 1-2-15,6 0 3 0,0 2 0 16,0-1-3-16,0-2 1 0,0 5 2 16,0-2-3-16,0-1 2 0,0 3-2 15,0-2 1-15,0 2 1 0,0-2-2 16,0 3 1-16,0-2-1 0,0 3 0 15,0 0 1-15,0-3-1 16,0 3 0-16,0-1 0 0,0-2 0 16,0 3 0-16,0-1 1 0,0-3-1 15,0 2 0-15,0-2 0 0,0 0 1 16,0 3-1-16,0-1 0 0,0-2 0 16,-5 2 1-16,5-1-1 0,0 3 0 15,-2-3 0-15,2 3 1 0,0 0-1 16,0-2 1-16,0 2 0 0,0 1-1 15,2 0 1-15,-2 0 1 0,5 1-2 16,-5 1 3-16,6-2-1 0,-6-1-1 16,2 2 1-16,3 0-1 0,-5-1 2 15,5 0-1-15,-2-2-1 0,-3-1-1 16,5-1 0-16,-2-1-2 0,2-2-4 16,0 1-39-16,3-1-96 0,0-2-84 15,5 0-52-15,-6-2-188 0</inkml:trace>
  <inkml:trace contextRef="#ctx0" brushRef="#br0" timeOffset="45100.44">7284 12136 387 0,'0'0'68'0,"0"0"-12"0,0 0 2 16,0 0 11-16,0 0-18 0,0 0-14 15,21 3 10-15,-19 6 13 0,-2 2 3 16,0 8 7-16,-2 5-3 0,-1 10-7 16,-2 10-14-16,2 8-7 0,-2 3-6 15,3-5-8-15,-1-8 3 0,0-6-10 16,1-2-6-16,2-5-5 0,-5-7-1 16,5-3-4-16,0-5-1 0,0 3-1 15,-3 0-3-15,3-2-8 0,0-2-18 16,0-5-35-16,5-8-74 0,-2 0-122 15,2-8-78-15</inkml:trace>
  <inkml:trace contextRef="#ctx0" brushRef="#br0" timeOffset="45287.92">7364 11905 896 0,'0'0'43'0,"0"0"-9"16,0 0 17-16,0 0-2 0,0 0-47 16,-36-20-2-16,33 15-20 0,1 3-37 15,2 1-29-15,2 1-39 0,6 3-110 16,0-1-75-16</inkml:trace>
  <inkml:trace contextRef="#ctx0" brushRef="#br0" timeOffset="45721.17">7927 12144 689 0,'0'0'63'0,"0"0"-10"15,0 0 26-15,0 0 10 0,0 0-33 16,0 0-38-16,0 0-12 0,-49-19-6 15,21 19-2-15,-6 1-1 0,-10 9 3 16,0 5-5-16,-7 5 2 0,9 7-7 16,9-5-5-16,12-3 5 15,8-5 2-15,3 0 3 0,5 1-3 16,0 2-1-16,5-1 3 0,2 1 0 16,8-1 1-16,9-1-3 0,1 0 6 15,4 0 1-15,4-3 1 0,3 1 0 16,8-1 3-16,2-1-3 0,8 0 0 15,-8 1 2-15,-7-4 2 0,-11 1 10 16,-5-2 2-16,-2 1 14 0,-1 3 5 16,1 2 1-16,-8 2 4 0,-6-2 4 15,-4 4 5-15,-3-4-5 0,-8 2-17 16,-6-1-12-16,-1-1-5 0,-3-2-10 16,-6-1 0-16,3 1-10 0,-2-1-19 15,-3-2-36-15,2-1-27 0,1-2-60 16,-8 0-37-16,7-4-111 0,6-1-131 0</inkml:trace>
  <inkml:trace contextRef="#ctx0" brushRef="#br0" timeOffset="46542">10863 12049 465 0,'5'-5'15'0,"3"-1"6"0,-1 0 22 0,-1 1 31 0,-6-1-22 16,0 1-22-16,-8 2-8 16,-3 0-12-16,-7 3-8 0,-5 0 2 0,-13 8-3 0,-13 6 0 15,-13 7-1-15,-5 4 0 0,5 0 0 16,10-2 4-16,13-2-2 0,11-4 0 15,7-3-1-15,11-2 0 0,2-3 3 16,3 2 3-16,2 1 4 0,3 3 10 16,11-1 11-16,2-2 21 0,7 0 2 15,11 2-9-15,13 0-10 0,13-1-11 16,2-1-7-16,1 1-6 0,-3-5 2 16,-6 1-5-16,-2 0-9 0,-2 1 2 15,-3 0 0-15,-11 0 0 0,-7 2-2 16,-8-5 0-16,-7 1 0 0,-6-2-1 15,-2 4-7-15,-3 1 2 16,-8 2 6-16,-8-1 6 0,-7 2 3 16,-16 0-2-16,-12-1-7 0,-14 5-3 15,-5-5-16-15,0 0-39 0,3-4-52 16,5-1-12-16,-2-3-47 0,-1-1-94 16,16-4 38-16</inkml:trace>
  <inkml:trace contextRef="#ctx0" brushRef="#br0" timeOffset="46967.02">10708 11789 675 0,'0'0'25'0,"0"0"-1"0,0 0 24 16,0 0 8-16,7-20-25 0,-4 20-16 15,-3 2-3-15,0 7-1 0,0 7 11 16,0 4 16-16,-3 13 9 0,1 12-5 15,-6 15-7-15,6 7-12 0,-4 5-5 16,1-1-6-16,5-4 6 0,-5-2-3 16,2 1 8-16,-2-6 2 0,3-3 4 15,-1-3-5-15,1-1-4 0,-4-4-8 16,1-2-3-16,3-5-7 0,-4-1-2 16,4-6 0-16,-1-6-2 0,3-7-17 15,-2-5-27-15,2-4-31 0,2 6-72 16,1-5-97-16,2-4-198 0</inkml:trace>
  <inkml:trace contextRef="#ctx0" brushRef="#br0" timeOffset="47920.36">11733 12354 287 0,'0'0'97'0,"0"-5"-39"0,-2 3-13 16,-1-4 2-16,3 0-11 0,0-1-6 16,-2 0 4-16,2-2 5 0,0 0 0 15,2 0 3-15,1-3 6 0,2-2-3 16,3 1-3-16,0-1-10 0,2-1-6 15,3 1-9-15,-3 0 0 0,6 1-3 16,-6 1-1-16,8 2-4 0,-2 1-2 16,-1 1-4-16,3 0 0 0,3 2-2 15,-3 1-1-15,3 2-1 0,-1 0 1 32,1 2 2-32,-3 1-2 0,5 2 0 15,-2 4 0-15,2 3-1 0,-5 4 1 16,3 5-1-16,-6 3 1 0,-2 2 0 15,-2 5-2-15,-9 1 2 0,-2 6 2 16,-2 8 6-16,-11 3 2 0,-8-3 0 16,0-10 2-16,1-9 2 0,-1-5 2 15,-2 4 2-15,-6 1 2 0,-2 4-3 16,0-3 5-16,3-2 7 0,2-2 2 16,3-3 1-16,5-2-1 15,5-3-10-15,5-4-7 0,3-3-5 16,2-1-4-16,6-4-1 0,5-1 1 15,5 0 2-15,7-1-4 0,6-2 1 16,8-1-3-16,10 0-1 0,7 0 0 16,6-1-2-16,-5 3 2 0,0-3-11 15,-8 3-9-15,-1-1-21 0,1 0-28 16,-2-3-73-16,-4 1-65 0,-12 0-32 16,-2-1-172-16</inkml:trace>
  <inkml:trace contextRef="#ctx0" brushRef="#br0" timeOffset="48404.89">12346 12104 674 0,'0'0'86'0,"0"0"-30"0,0 0 30 0,33-15 2 16,-12 11-26-16,0 1-26 0,12-3 3 16,9-1 4-16,2 0-10 0,5 2-17 15,-5 2-5-15,-11 1-2 0,-7 2 4 16,3 0 4-16,2 0-4 0,7 0-6 15,-2 0-1-15,-10 1-1 0,-8 0 1 16,-2 2-3-16,-1-1-3 0,6 2-3 16,-3 2 2-16,-2 1 1 0,-3 4-1 15,-6 1 1-15,1 4-5 0,-5 0 1 16,-3 5 4-16,-5 2 0 0,-3 4 2 16,-3 3-1-16,-4 9 0 0,-6 4 0 15,1 9-1-15,-1-2 3 16,3-5 0-16,7-12-3 0,4-10 0 15,-1-4 0-15,3 0 1 0,0 3 1 16,-3 1-2-16,3 5 0 0,0-3-6 16,2 0-12-16,3-1-24 0,0-3-57 15,5 2-95-15,0-3-60 0,3-8-232 16</inkml:trace>
  <inkml:trace contextRef="#ctx0" brushRef="#br0" timeOffset="49781.14">13646 12682 607 0,'2'0'86'0,"3"0"-54"0,3 0 32 16,-5 0 6-16,4 1-45 16,-1 5-18-16,-1-1-1 0,-3 4 0 0,1 2 4 15,-3 3 5-15,0 3 7 16,0 4 0-16,-3 0 12 0,1 1 4 15,-6 1-4-15,3 4-6 0,-3-5-8 16,-2 1-10-16,-1-1-4 0,1-1-6 16,-3 0 0-16,0-2-6 0,-2 1-12 15,2-3-20-15,-3-1-34 0,1 0-25 16,-1-2-16-16,1-3-44 0,2-1-141 16</inkml:trace>
  <inkml:trace contextRef="#ctx0" brushRef="#br0" timeOffset="50642.03">14581 12079 559 0,'0'0'69'0,"0"0"-39"0,0 0 30 0,0 0-8 0,0 0-22 15,23-37-9-15,-25 29 1 0,-4 2-9 16,-6-1-7-16,-4 1-2 0,-5 2-4 16,1 4 0-16,-14 0 0 0,-7 9 5 15,-6 2-5-15,-2 2 0 0,5 5-3 16,11-2 3-16,12-3-2 0,5 1-5 15,1-3-5-15,2 6-2 0,0 2 7 16,5 3 3-16,3 0 3 0,5 1-1 16,5-1 1-16,8 2 1 0,3-1 1 15,7-2 0-15,5 0-1 0,9 1 4 16,4 2-3-16,5 1 1 0,4-2 0 16,-6 0 2-16,-6-4-1 0,-12-2 7 15,0-5 8-15,-11-1 11 0,1 2 9 16,-1 1 6-16,1 1-1 0,-1 3 1 15,-4 0-7-15,-3-2-9 16,-6-2-9-16,-2 2-8 0,-5-4-3 16,-8 0-1-16,-2-2 2 0,-9-1-1 15,-4-1-6-15,-11-6-2 0,-10-1-1 16,-5-1-3-16,2-2-5 0,3-7-10 16,10-1 5-16,-2-1-1 0,5-1 0 15,7-2 0-15,6 2-8 0,8 3-3 16,2-2 10-16,2-3 8 0,4 0 8 15,1-4 0-15,6 2 3 0,3-2-2 16,10 0 2-16,8 0 7 0,12-2 3 16,11-5-7-16,13 2 10 0,5-5-1 15,-3 3-2-15,-4 5 10 0,-11 0-6 16,-6 0-8-16,-9 1-2 16,-9 2-3-16,-4 2 3 0,-6 1 0 15,3-4-3-15,-5-5-2 0,2 0-2 16,-7-2 0-16,-3-1-8 0,-3 4-13 15,-7 2-1-15,-8 4-12 0,-3 2-21 16,-2 4-14-16,-3 5-20 0,0 3 6 16,3 2-11-16,-3 4-65 0,8 5-69 15,3-2 10-15</inkml:trace>
  <inkml:trace contextRef="#ctx0" brushRef="#br0" timeOffset="50955.56">14956 12120 563 0,'0'0'104'0,"0"0"-52"0,15-24 0 0,-7 17 5 0,-3 0-39 15,0 3-12-15,-2 2 2 0,-1 2-5 16,-2 4-3-16,0 5 0 0,-2 5 0 16,-1 5 7-16,-7 5 5 0,2 8 9 15,-2 9-3-15,2 8-1 0,0 1-9 16,3-2-6-16,3-8-2 0,2-5 0 16,0-5-2-16,0-8-15 0,2-2-21 15,1-3-16-15,-3 2-35 0,7 9-85 16,-1-5-203-16</inkml:trace>
  <inkml:trace contextRef="#ctx0" brushRef="#br0" timeOffset="51799.32">15684 12002 375 0,'0'0'183'0,"0"0"-97"0,0 0-13 0,0 0 12 0,0 0-24 0,29-33-25 15,-29 27-18-15,0 0-4 0,-8-3-4 16,-2 4-10-16,-6-1 0 0,-5 1 0 16,-4 2 2-16,-6 3-2 15,-13 3-1-15,-3 4 1 0,1 4 3 16,7 1-3-16,13-3 0 0,8-1-3 15,2 1 3-15,1 2 1 0,2 0-1 16,-2 1-3-16,4 2-5 0,9-1 0 16,-1 0-3-16,3 3 6 0,5-3-1 15,6 1 6-15,1-1-1 0,4 1 1 16,5 1 0-16,-3-5 0 0,2 3 0 16,1 0 0-16,2-2 0 0,-2 0-2 15,0 3 2-15,-3-2 2 0,0 0-2 16,-3 2-1-16,-2-2 1 0,-2 1 1 15,2 0 1-15,-6 1 0 16,-2 1 5-16,3-2 0 0,-3 2 0 16,1 0-3-16,-4-1-2 0,1 1-1 15,-1-1 1-15,-2 2-2 0,-2-2 0 16,-3-1 5-16,-1 0 2 0,-1-1 5 16,-4-4 1-16,-4 3 4 0,-3-3 3 15,0-1-1-15,-6-4-5 0,-4 1-3 16,2-4-4-16,-2 0-2 0,2-2-5 15,3-3 0-15,-1-2-1 0,4-3-9 16,2-2-5-16,5 0-4 0,5-5 8 16,0 0 7-16,6 0 4 0,2 0 1 15,2 2 5-15,8-1 3 0,3 1 4 16,3 0 0-16,5 0-1 0,4 0-2 16,4-3 1-16,7-3 0 0,8-4 7 15,5-3 1-15,-2-1-1 0,-9 5 7 16,-12 5-1-16,-10 6-3 0,-6-2-6 15,3 0-2-15,0-4 2 0,-5 1 0 16,-3-1 1-16,-3 3-4 0,-2 1-2 16,-7 2-5-16,-4 2-5 0,-2 2 0 15,-5 2-6-15,3 2-8 0,-1 1-9 16,1 3-16-16,-1 1-46 0,6 2-72 16,-3 7-68-16,5-1-116 15,3-1-85-15</inkml:trace>
  <inkml:trace contextRef="#ctx0" brushRef="#br0" timeOffset="51986.95">15919 12556 738 0,'0'0'39'0,"3"-1"-39"0,-3-8-23 0,0 2-69 16,3-1-421-16</inkml:trace>
  <inkml:trace contextRef="#ctx0" brushRef="#br0" timeOffset="52658.41">16780 11927 281 0,'0'0'162'0,"0"0"-70"15,33-15-21-15,-17 8 2 0,-3-1-33 16,-5 1-18-16,2-2 6 0,-5 1 9 16,5-1-1-16,-4-2 2 0,-1 2 2 15,-3 2-2-15,1-2-11 0,-3 2 0 16,0 2-6-16,0-1-8 0,0 2 1 15,-3 1-8-15,-2 3-5 0,-3 0-1 16,-4 5 0-16,-1 3 1 0,-5 3-2 16,-1 4 1-16,1 0-1 0,-2 4 1 15,-4 4 0-15,6 4-1 0,-5 0 1 16,0 10 0-16,-6 8-4 0,4 9 4 16,1 0 0-16,6-4 1 0,3-5 1 15,4-9 7-15,4 4 9 0,4-7 6 16,-2-5-2-16,5-5-3 15,5-6-3-15,-2-1-7 0,7 3 2 16,3 2-4-16,2-1 6 0,6-1 2 16,2-4-4-16,3-2-1 0,0-5 1 15,2-2 5-15,-2-6-2 0,0 0-1 16,0-6-2-16,-5-4 2 0,-3-2 0 16,-5-6 4-16,-3 0 0 0,-5-2 0 15,-5-1-2-15,-2 3 4 0,-6 0-1 16,-5 5-1-16,-5 2-12 0,-5 2-5 15,2 1 0-15,-5 5-2 16,5-1-1-16,-2 1-8 0,0 2-8 16,7 1-8-16,-2 0-17 0,3 3-23 15,2-1-38-15,2 2-47 0,1 1-61 16,2 0-31-16,6-3-161 0</inkml:trace>
  <inkml:trace contextRef="#ctx0" brushRef="#br0" timeOffset="57015.16">18697 11593 237 0,'0'0'94'0,"0"0"-33"0,0 0 9 0,0 0 7 15,0 0-33-15,0 0-16 0,0-1-9 16,0 1 1-16,0 0 0 0,0 0 6 16,0 0 9-16,0 0 6 0,0 0 4 15,0 0-1-15,0 0-2 0,0-1-2 16,0 1 4-16,0 0-2 0,0 0-5 16,0 0-7-16,0-1 0 0,-2 1-1 15,2 0 3-15,-6-3 6 0,6 1 0 16,-5-2-4-16,5 2 2 0,-2 1-3 15,-1-1-6-15,0 0-1 0,3 0-1 16,0 1-4-16,0 1-3 0,-2 0-8 16,2 0-5-16,0 0-5 0,0 0 0 15,5 0 0-15,0 1 0 0,6 4 0 16,-4-2 1-16,6 2-1 16,0 1 0-16,0 0 3 0,3-1-3 15,-1 3 1-15,3-1 0 0,-2 1 1 16,2-1-1-16,0 4 0 0,0-1 0 15,-3 2-1-15,3-1 2 0,3 3-1 16,-3-1 0-16,0 0 0 16,3 1-1-16,2 1 1 0,-2 0 0 15,2 1 2-15,3-1-1 0,0 2 0 16,-3-2-2-16,6 2 1 16,-4-1 0-16,1-1 0 0,-3-1 3 15,1 2-1-15,-1-2 1 0,-2-2-1 16,2 2 2-16,-2-3 3 0,-6-1-3 15,6 1 1-15,-6-4 0 0,3 2 2 16,-2 1-4-16,-1-4-4 0,1 1 3 16,-1-1-1-16,-2-2 0 0,0 1-1 15,0-1-1-15,-5-2 3 0,5 1 2 16,-5-1 5-16,-1 1-2 0,-2 1 2 16,1-1 1-16,-4 1-8 0,1-1 0 15,-3 4-2-15,-3 4 0 0,-5 1 1 16,-4 6-1-16,-7 2-1 0,-4 2 1 15,-3 3-1-15,-10 7 2 0,-8 7 2 16,-7 7-3-16,-1 0 6 0,8-3 8 16,10-9 5-16,9-13 3 0,4-1-3 15,3-3-2-15,-5 4-8 0,-1 0-1 16,1 2-1-16,-3-3-3 0,6-3-2 16,4 0-3-16,3-4 1 0,5-3 0 15,1-1 0-15,1-6-1 0,4 1-2 16,-1-2-1-16,3-2-4 0,0 0-7 15,0 0-11-15,3 0-12 0,2 0-21 16,0-2-14-16,3 1-27 0,2-2-32 16,8 1-70-16,-2-1-136 15,-1-3-157-15</inkml:trace>
  <inkml:trace contextRef="#ctx0" brushRef="#br0" timeOffset="58156.4">22728 11412 105 0,'0'0'149'0,"5"-4"-86"0,-2 3 3 0,2-4 6 15,-3 4 4-15,4-1-21 16,-1 0-2-16,-3 0-4 0,-2 2 2 0,0-1-1 16,0 1-3-16,0 0 4 0,0 0-16 15,0 0-8-15,0 0-8 16,0 0-2-16,0 0-1 0,0 0 3 16,0 0 1-16,0 0-6 0,0 1 2 15,0 3-4-15,-2 1 5 0,-3 3 1 16,-1 3 2-16,-1 3 3 0,-6 3-2 15,2 2-5-15,-1 2-9 0,-1 2-1 16,-5 4-6-16,2-1 1 0,-2 2-1 16,2-1-1-16,-4 1-9 0,7-2-16 15,0-2-28-15,0 1-60 0,10-5-39 16,-4 6-3-16,7-8-40 0,0-3-83 0</inkml:trace>
  <inkml:trace contextRef="#ctx0" brushRef="#br0" timeOffset="58422.11">23095 11464 706 0,'0'0'55'0,"0"0"31"15,0 0 5-15,0 0-12 0,0 0-31 16,0 0-23-16,8-10-10 0,-16 18-3 15,-2 6 14-15,-1 3 15 0,-2 5 2 16,0 0-15-16,-2 3-11 16,-1 1-3-16,6-1-9 0,-3 1-5 15,-2-1 1-15,4-2-1 0,1 0-2 16,5-3-2-16,-6 1-18 0,6-3-24 16,3 1-69-16,2 1-86 0,0-5-44 15,5-5-169-15</inkml:trace>
  <inkml:trace contextRef="#ctx0" brushRef="#br0" timeOffset="59438.69">25534 11603 420 0,'0'0'95'0,"8"-8"-23"0,-3 3-10 0,3-3-14 15,-3 2-8-15,-2-1 4 0,2-2 18 16,-3 2-5-16,3-1-9 0,1 0 1 16,-6 1 0-16,0 0-11 0,2 1-10 15,-2-3-4-15,5 2-6 0,-5-2 4 16,0-1 1-16,0 1-1 0,0 0-8 16,0 0-2-16,0-1-2 0,0 2-2 15,0-1 1-15,0-1 1 0,0 0 0 16,-5 1-1-16,3-1 1 0,-4 0-4 15,1 1-1-15,3 1 1 0,-3 2-2 16,2-1 0-16,-2 2-2 16,-3 0-2-16,0 1-2 0,3 2 2 15,-3-1-1-15,-5 1 0 0,6 2 0 16,-4 0-1-16,1 5 2 0,-3 1 0 16,0 6 1-16,-2 3-1 0,2 2 0 15,0 7 0-15,-5 2 0 0,2 7-1 16,-2 11 1-16,3 11 0 0,-6 6-1 15,0 2 1-15,3-3 0 0,3-1 0 16,-1-3 0-16,3 2 1 0,0 0 1 16,0 0-2-16,-2 0 0 0,2-4 2 15,3-3-4-15,-1-5 2 0,6-5 0 16,0-8-7-16,5-7-12 16,0-10-15-16,0-1-20 0,0-2-37 15,5 1-31-15,0-8-31 0,-2-3-66 16,2-6-192-16</inkml:trace>
  <inkml:trace contextRef="#ctx0" brushRef="#br0" timeOffset="59658.65">25113 11890 572 0,'0'0'236'0,"0"0"-127"0,0 0-4 0,0 0 0 0,26-16-25 0,-11 13-29 16,6-3-20-16,5 2-16 0,2-2-14 16,1 2-1-16,2-2-1 0,-3 3-14 15,11-2-27-15,2 2-57 0,3 1-92 16,3 2-8-16,-9 0-30 0,-14 0-92 16</inkml:trace>
  <inkml:trace contextRef="#ctx0" brushRef="#br0" timeOffset="60033.06">25808 11892 454 0,'0'0'160'0,"0"0"-94"16,0 0 7-16,0 0-15 0,0 0-18 16,0 0-2-16,0 0 2 0,0 0 3 15,-3-10-10-15,-2 5-1 0,0 1-1 16,2-1-9-16,-4 1-7 0,-4-1 1 15,4 3-3-15,-1 0-2 0,-8 2-9 16,3 0 4-16,1 4 1 0,-1 3-2 16,-5 2 0-16,2 1-3 0,3 4-2 15,0 0 2-15,5 1-1 0,6 1-1 16,-3-2 0-16,5-1 5 0,5 1-1 16,3-4 4-16,5-2 3 0,-3-1 8 15,8-2 5-15,-5-5-2 16,2 0-6-16,3-5-9 0,-7-4 2 15,-1-2-4-15,0 0-1 0,-4-4-4 16,-1-1 0-16,-5-1 0 0,0 1-19 16,-5 0-33-16,-1 2-47 0,-1 5-53 15,-1 4-17-15,0-1-5 0,0 5-132 16</inkml:trace>
  <inkml:trace contextRef="#ctx0" brushRef="#br0" timeOffset="60502.54">25976 11937 544 0,'0'0'64'0,"0"0"9"0,0 0 23 0,0 0-27 0,21-42-28 0,-14 32-8 15,6 1 18-15,-5 2-2 0,-3 2-10 16,3-1 11-16,0 1-10 0,-1 4-6 16,4-1-9-16,-3 1-1 0,-1 1-10 15,-2 2-6-15,6 4-3 0,-1 3-5 16,-2 3 1-16,-3 5 0 0,3 1 0 16,-6 5 1-16,4-1 0 0,-1-1-1 15,-5 0 1-15,0-1-2 0,0-4 1 16,0-1-1-16,-5-4 0 0,-1-3-1 15,-1-2-6-15,1-4 1 0,-1-2 4 16,-1-5 2-16,0-4 2 0,3 0 3 16,2-5-3-16,-2 0 3 0,5-2 5 15,0-3 0-15,0 0 1 0,5-1 4 16,3 3-1-16,5 0 5 0,-3 4 6 16,14 2 4-16,-4 2 0 0,4 3-1 15,14 1-4-15,4 3-8 0,7-1-4 16,3 2-10-16,-9 1-2 15,4 0-2-15,-13-1-10 0,2 1-26 16,2-2-33-16,-1 2-63 0,1 0-96 16,-12 0-48-16,-2 0-124 0</inkml:trace>
  <inkml:trace contextRef="#ctx0" brushRef="#br0" timeOffset="61033.94">27529 11857 562 0,'0'0'60'0,"0"0"4"0,33-25 33 0,-17 15-20 15,-8-2-36-15,2 2-20 0,-7-1-7 16,-3 1-5-16,0 1-9 0,-3 3-21 16,-10 0 2-16,-5 3 12 0,3 3 7 15,-4 0 2-15,-1 3 6 0,4 2-6 16,-4 1 6-16,2 2 1 16,7 2 4-16,-2 0 1 0,0 1 3 15,8 0-9-15,3 1-2 0,2 1-5 16,0-1 2-16,7 2 4 0,1-2-5 15,5 1 4-15,0-2-3 0,0 2 2 16,2 0 5-16,1 0 3 0,-3 0 4 16,5 2 4-16,-3-1 2 0,-2 0-2 15,3 3 1-15,-6-1 2 0,3 2-4 16,-10-1 3-16,2-1-4 0,-5 0-1 16,-5-1-1-16,-3-2 0 0,-10 0 0 15,-3-2 5-15,-2 0 2 0,-11-3-5 16,-4-1-10-16,-6-1-5 0,2-2-4 15,9-3-5-15,12-1-15 0,3 0-17 16,2 0-19-16,-4-1-18 0,2-1-23 16,5-4-4-16,5 3 21 0,8-4-14 15,13-1-61-15,0 2-63 0,7-1 9 16</inkml:trace>
  <inkml:trace contextRef="#ctx0" brushRef="#br0" timeOffset="61643.24">27945 11958 501 0,'0'0'91'0,"0"0"-33"0,0 0 38 0,0 0-31 0,0 0-26 0,13-32-17 16,-11 24-5-16,4 3-4 0,-6 0 0 15,5 2 7-15,-5 1 1 0,0 0-2 16,0 0 3-16,0 2-3 0,0 0-13 16,0 0-6-16,0 2-8 0,-5 4 7 15,-3 3 0-15,3 4 1 0,-3 3 4 16,0 1 2-16,-2 1 0 0,7 3-3 16,-2-1 3-16,2 2-4 15,3-1 3-15,3 0-1 0,2 0 3 16,8-1-2-16,-5-5 3 0,5 1 0 15,0-5 7-15,-3-2 1 0,3-6 2 16,0-2-5-16,5-1 3 0,-8-3-1 16,8-6 4-16,-5-2 5 0,3-2 1 15,-3-3-4-15,0-1-2 0,0-4-8 16,2-1-4-16,-2 1-1 0,0-3-5 16,0 6 2-16,-3-1-3 0,3 1 0 15,0 4-1-15,-5 1 1 0,2 3-3 16,-2 0 1-16,-6 3-5 15,4 0-5-15,-6 4-3 0,0 3-11 16,0 0 5-16,-6 1-2 0,-1 5 20 16,-1 2 3-16,-5 1 3 0,5 3 4 15,1 0-7-15,-6 3 0 0,7-1 0 16,-1 3-4-16,2-5 4 0,2 1 1 16,-2 2 0-16,5-2 2 0,0-3-1 15,0 1 0-15,5-2 0 0,3-2 5 16,-3-1-5-16,3-1 1 0,5-2-2 15,-3 0 5-15,3-1-6 0,0 0-3 16,5-2-9-16,-3 0-9 0,-2 0-28 16,3 0-73-16,10-5-55 0,-6-1-30 15,-4 1-199-15</inkml:trace>
  <inkml:trace contextRef="#ctx0" brushRef="#br0" timeOffset="62487.99">28769 11499 327 0,'0'0'234'0,"13"-7"-159"0,-5 4 12 0,-3 0-19 0,3 2-31 16,-3 1-19-16,-3 0-9 0,4 0-5 15,-6 1-3-15,0 3-1 0,0 2 1 16,0 4 7-16,0 1 14 0,-6 2 11 15,-1 5 5-15,-1 0 13 16,-2 4 0-16,-6 2-13 0,3 3-8 16,0-1-11-16,-2 2-4 0,2-3-1 15,0 2-5-15,5-3 4 0,0-2 1 16,1-1 0-16,2-2-5 0,-1-1-1 16,4-3 1-16,2-1-2 0,0-2 0 15,0-2 1-15,8 1-1 0,-8-5 2 16,7 0-2-16,-2-2-2 0,3 1 3 15,-3-4 1-15,3 0-1 0,0 1 0 16,5-2 0-16,-5 0 3 0,-3 0-3 16,8-3 4-16,-6 2 0 0,1 0-3 15,0-2 1-15,0 1-1 0,2 0-1 16,-2 0-2-16,-1 0 3 16,1-1 1-16,3 1-2 0,-4-1-1 15,1-1 1-15,0 1-1 0,0 1-1 16,2-2 2-16,-2 0 0 0,-1 0-2 15,-1 0 0-15,1 1 2 0,-1-3-3 16,1 2 3-16,-4-1-6 0,2 0 0 16,0 0-1-16,3 0 0 0,-5 1 1 15,2-2-2-15,0-1-1 0,3 1 1 16,-8-1 1-16,7 0 0 0,-7 1 1 16,6-2 0-16,-4 1 1 0,3 0 0 15,0-2-1-15,-5 1 0 0,3 0-1 16,-3 0-1-16,0 0 0 0,0-1-1 15,0 2 0-15,-3-3-4 0,-7 2 1 16,2 0-1-16,1 0 0 0,-11 2-2 16,2 0 5-16,-10 1-1 0,3 0 3 15,-3 3 0-15,-2 2 2 0,-3 0 0 16,7 1-2-16,-1 4-3 0,4 0-6 16,0-3-4-16,6 5-19 0,-3-4-15 15,10 3-14-15,0-1-28 0,3 3-35 16,5-1-69-16,8 3 6 15,5-3-72-15,0 1-254 0</inkml:trace>
  <inkml:trace contextRef="#ctx0" brushRef="#br0" timeOffset="62691.38">29314 12052 1135 0,'0'0'195'0,"0"0"-140"0,26 0-18 0,-18 0-23 0,-3 0-14 15,3-1-7-15,-6-2-62 0,4-4-96 16,1 4-200-16,-1-2 0 0</inkml:trace>
</inkml:ink>
</file>

<file path=ppt/ink/ink1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4-23T14:14:23.215"/>
    </inkml:context>
    <inkml:brush xml:id="br0">
      <inkml:brushProperty name="width" value="0.05292" units="cm"/>
      <inkml:brushProperty name="height" value="0.05292" units="cm"/>
    </inkml:brush>
  </inkml:definitions>
  <inkml:trace contextRef="#ctx0" brushRef="#br0">9356 7009 290 0,'0'0'40'0,"0"0"-5"0,0 0 13 0,8-20-8 0,-8 15 8 16,5-2-8-1,-5 1 5-15,3 2-3 0,-3 1 4 0,2 0-4 0,1 1 10 16,-3 0-4-16,0 1-4 0,0 0-1 16,0 1-10-16,0-2-5 15,3 2-5-15,-3 0-7 0,0 2-12 16,0 0-2-16,0 9 1 0,0 2 2 16,0 8 5-16,0 6 0 0,-6 9 0 15,1 10 3-15,-5 9 2 0,5 4 1 16,0-1-1-16,2-3-2 0,0-5-2 15,3-2 3-15,0-2-2 0,0-2 5 16,0-3 3-16,6 0 8 0,-1-9 8 16,5-4 0-16,-2-6-8 0,2-8-6 15,0 2-2-15,9-2-9 0,-4 2-5 16,11-3 9-16,0-3-7 0,0-4 4 16,-1-5 1-16,1-3 1 15,0-6 1-15,-3-3-4 0,-5-2 2 16,1-6-3-16,-7-2-3 0,-1-2-3 15,-6-2-3-15,-5-2-1 0,0 1-2 16,-10-1-1-16,-3 2-5 0,-3 3-7 0,-4 3-6 0,-1 5-4 16,-5 4 5-16,0 5 1 0,-2 5-3 31,-1 0-3-31,1 5-1 0,2 2-18 16,0 2-8-16,8-2-37 0,3 0-64 15,4 3-56-15,6-2-40 0,3-1-65 0</inkml:trace>
  <inkml:trace contextRef="#ctx0" brushRef="#br0" timeOffset="751.42">9837 7677 323 0,'0'0'81'0,"0"0"0"0,0-5-1 16,-3 1-16-16,3 1 9 0,0-1-7 15,0 0-1-15,0-2-6 0,5 1-8 16,-2 0-8-16,5 2 2 0,0-2 2 15,2 2-5-15,0 1-6 0,1-1-3 16,2 1-10-16,-1 1-13 0,-1 0-4 16,-1 1-6-16,-2 2 0 0,-3 3-3 15,0 3 2-15,-2 0-6 0,-1 4 1 16,-2 2 4-16,-2 0 1 0,-6 3-3 16,-2 2-4-16,-3-3 0 0,0 4 0 15,0-4-1-15,0 0 4 0,0-1 1 16,3-2-2-16,-1 0 2 0,4-3-5 15,1-2 0-15,1-1-5 0,5 0 7 16,0-5-2-16,0 2 2 0,0-2 7 16,8-1 0-16,0 0 1 0,2-1 5 15,3 0 2-15,3 1 2 0,-3 0 7 16,-1-1 1-16,4 1 0 16,-3 2 0-16,0 2-3 0,0-3 1 0,-3 6 4 15,0-1 0-15,-2 2 4 0,-5 0-2 16,2 1 2-16,-5 1 0 0,0-1-7 15,0 0 0-15,-8 0-1 16,-5 0-3-16,0 0-3 0,-2 0 0 16,-1-1-1-16,-2-2-1 0,-2 0 2 15,-1 1-6-15,0-3-1 0,-2 1-3 16,2-4 0-16,-2 3-5 0,2-2-7 16,3-2-13-16,3-1-6 0,2 0-22 15,5-1-33-15,0-3-54 0,8-8-89 16,5 2-118-16,3-3-196 0</inkml:trace>
  <inkml:trace contextRef="#ctx0" brushRef="#br0" timeOffset="1204.55">11072 7355 304 0,'0'0'137'0,"-3"-2"-44"0,3 2-2 0,-2-1-9 0,2 1-3 15,0 0-18-15,5 0-2 0,-2-2-7 16,7 2 5-16,0-1 11 0,3 0-6 15,3 1-7-15,-1 0-13 0,3 0-22 16,0 0-13-16,3 0-7 0,0 0 0 16,-1 0-1-16,6 2-10 0,-3 1-17 15,-2 2-36-15,0 1-45 0,2 2-93 16,-7 0-85-16,-9 0-138 0</inkml:trace>
  <inkml:trace contextRef="#ctx0" brushRef="#br0" timeOffset="1392.05">11072 7606 660 0,'0'0'101'0,"0"0"-12"0,0 0-3 16,0 0-12-16,0 0-14 0,49 13-3 16,-18-13 10-16,13-7-11 0,8 3-31 15,2-3-21-15,-2 4-4 0,-3 0-26 16,-3 1-62-16,1-1-140 0,-11 2-200 15</inkml:trace>
  <inkml:trace contextRef="#ctx0" brushRef="#br0" timeOffset="2815.51">12814 7116 274 0,'2'-2'91'0,"-2"0"-20"15,3-3-5-15,2 1-5 0,-3 0-18 16,1-2-11-16,0 3-6 0,2-2 3 15,-3 0-4-15,4-1 4 0,-1 2 2 16,-3-4 5-16,-2 5 3 0,5-3 5 16,-5 2 1-16,3 0 2 0,-3 0-1 15,0 3-2-15,0-1-9 0,0-3-11 16,0 1-6-16,0-1-7 0,0 1-6 16,-3 0-2-16,3 1-3 0,-5 0 0 15,3 3-2-15,-6-2 2 0,0 2-1 16,-2 2 1-16,0 2 1 0,-6 4 0 15,3 2 1-15,-5 2-1 0,0 2 0 16,2 2 1-16,-2 2-2 0,0 2 3 16,0 2-3-16,3 0 1 0,-1 3-1 15,1 3 1-15,4-1-1 0,1 2 0 16,5 2 6-16,0-2 2 0,5 3 14 16,0-1 8-16,5 1 8 0,0-4-2 15,5-2-7-15,1 1-7 0,4-6-4 16,1-2-2-16,-1-4-1 0,3-2 1 15,0-3 4-15,-2-2 4 0,2-5 1 16,0-3-1-16,0-1-3 0,-2-5-7 16,-1-3-1-16,-2-6-3 0,-3 1-6 15,1-7-2-15,-4-1-1 0,-4-3-1 16,0 0-4-16,-3 1 2 0,-6 2-4 16,-1 4-3-16,-9 5-2 15,-2 3 1-15,-5 5 1 0,-6 4 6 16,4 0 0-16,-4 8 1 0,6-1-3 15,0 2-7-15,-1 1-10 0,6 0-9 16,3 0-3-16,-1 2-12 0,3-1-22 16,6 4-24-16,2-2-71 0,-1 5-58 15,6-4-89-15,0-2-154 0</inkml:trace>
  <inkml:trace contextRef="#ctx0" brushRef="#br0" timeOffset="3003.1">13085 7640 874 0,'0'0'163'0,"0"0"-88"0,0 0 3 0,0 0-52 0,-23-30-26 16,17 19-28-16,1 1-38 0,3-1-40 15,-1 0-53-15,3-4-10 0,0 2-96 16,3 3-82-16</inkml:trace>
  <inkml:trace contextRef="#ctx0" brushRef="#br0" timeOffset="3707.02">13436 6998 446 0,'0'0'101'0,"0"0"-16"0,0 0 17 16,0 0-10-16,0 0-28 0,-2-12-14 15,7 7-4-15,3 1-1 0,2 1-6 16,3-1-2-16,2 2-4 0,6 0 8 16,0 0-4-16,5 1-1 0,-1 1-5 15,4-3-7-15,-1 3-5 0,1-3-8 16,-3 3-3-16,2-1-2 0,-2 1-5 15,-3 0 1-15,0-1-2 0,-2 1 0 16,0 0 0-16,-3 0 0 0,-3 0 0 16,-2 2 0-16,-3 1-2 0,-4 2-3 15,-1 1-1-15,-3 1 0 16,-2 4-1-16,0 2 0 0,-2 3 6 16,-9 3 2-16,4 2 2 0,-4 3 2 15,1 0 5-15,-3 5-2 0,0 3 2 16,0 5-5-16,-2 5 0 0,2 6-3 15,-3-4-1-15,9-3 0 0,-4-9-1 16,9-10 0-16,-1-3-5 0,1-3-4 16,2 2-14-16,0 2-14 0,0 1-28 15,0-5-59-15,5-2-97 0,2-5-76 16,1-6-206-16</inkml:trace>
  <inkml:trace contextRef="#ctx0" brushRef="#br0" timeOffset="4019.47">14281 7051 482 0,'0'0'129'0,"0"0"-105"0,0 0 14 0,0 0 22 0,3-11-28 0,-3 11-26 15,0 5-2-15,0 4 10 0,-3 5 13 16,-2 4 16-16,0 4 5 16,-5 4-7-16,2 2-14 15,-3 2-15-15,1 7-8 0,2-5-4 0,3 1-10 16,0-2-17-16,5-2-30 0,0 10-51 15,5-7-116-15,-2-8-284 0</inkml:trace>
  <inkml:trace contextRef="#ctx0" brushRef="#br0" timeOffset="4800.74">14976 7022 381 0,'0'0'99'15,"0"0"-48"-15,0 0 7 0,8-33-6 16,-8 22-35-16,0 4-17 0,-5 0 0 16,2 0-6-16,-4 3-4 0,-4 1 10 15,1 2 4-15,-6 1 7 0,1 5-1 16,-3 1-2-16,-3 2-4 0,-2 2-4 16,-3 2-1-16,3 2 0 0,-1 1-4 15,1 0-1-15,3 2 0 0,4 1 3 16,3-1 2-16,5 1 1 0,1 0 0 15,4 1 1-15,3-1 0 0,0 0 4 16,5 1 3-16,6 0 2 0,-1-2 1 16,5 0 1-16,-2-2-1 0,5 1-3 15,-2-2 1-15,-3 0-2 0,2-2 1 16,1-1 1-16,-1 1 6 0,-2-2-3 16,0 0 9-16,0 0 0 0,-3 0 0 15,1-2 7-15,-1 1 5 0,-2 2-7 16,2-2 1-16,-2 1 0 0,-5 0-4 15,-1-2-4-15,1 1-6 0,-3-4-4 16,-3 0-2-16,-2-3 0 0,-3 2 4 16,-5-4 12-16,-5 0-12 0,-2-5-6 15,-1-2-3-15,-2-2 0 16,-1-3-1-16,4-1 1 0,-4-4 2 16,6 1-3-16,-2 0-1 0,7-2-1 15,0 4 1-15,2 0 3 0,4 2-2 16,4 2 2-16,3-3-2 0,0 5 2 15,5-1-2-15,3-1 5 0,5 1-3 16,0 1 5-16,5 1-1 0,5-2 1 16,-2 0-1-16,7 0 2 0,-2 0-1 15,3-3 2-15,2 1-1 0,-8-1-3 16,0 0-5-16,-5-2 0 0,-2-1 2 16,-6-2-1-16,-2-1-2 0,-6-2 0 15,-2 0-8-15,-2 2-3 0,-6 4-5 16,0 3 1-16,-5 2 4 0,-2 1-2 15,-6 6-4-15,3 2-5 16,-3 0-1-16,1 2-12 0,2 5-22 16,0 3-41-16,0 4-90 0,5-3-135 15,2 1-24-15</inkml:trace>
  <inkml:trace contextRef="#ctx0" brushRef="#br0" timeOffset="5285.66">15374 7045 503 0,'0'0'79'0,"16"-15"-41"0,-9 4 4 0,1 0-18 0,-5 1-18 15,2-1-6-15,-5 2-7 0,0 2-7 16,-5 2-20-16,-3 2 12 0,-2-1 22 16,-3 2 7-16,0 2-6 0,-5 0 4 15,2 3-4-15,-2 3 2 0,3 2 0 16,2 0 0-16,0 4 0 0,5-2-1 16,-2 3-1-16,5 0 3 0,-1-2 1 15,6 3 27-15,0 1 21 0,6-2 4 16,-1 1 3-16,5 0-2 0,0-1-12 15,1 0-13-15,2 0-9 0,2-1-11 16,-2 0-8-16,0-3 0 0,3 3-4 16,-4-3-1-16,4 2 2 0,-1-1-1 15,-4 2 0-15,-1 0-1 0,-2-1 1 16,-6 2-1-16,1-2 7 0,-3 2 0 16,-3-2-1-16,-7 1 3 0,0-1-1 15,-6-3-2-15,-2-1-1 0,-2-1 1 16,-4-3-5-16,-2 0 1 0,1-2-2 15,-4 0-2-15,-2-1-12 16,0 0-24-16,-5-7-54 0,5-1-127 16,8-1-213-16</inkml:trace>
  <inkml:trace contextRef="#ctx0" brushRef="#br0" timeOffset="5488.8">15335 6976 908 0,'0'0'131'0,"62"-13"-9"0,-31 2-24 0,0 1-77 15,-5-3-21-15,-2 1-1 16,-4-1-7-16,9-4-18 0,-3 0-10 16,2-1-26-16,-2 0-21 0,15-8-31 15,-7 5-42-15,-3 0-120 0</inkml:trace>
  <inkml:trace contextRef="#ctx0" brushRef="#br0" timeOffset="9254.53">4201 9939 293 0,'0'0'65'0,"0"0"-28"0,0 0-3 0,0 0-8 0,0 0-7 16,8-20-10-16,-5 16 1 0,-1-2 11 16,1 3 6-16,0-2 11 0,-1 2 18 15,-2-1 13-15,3-1 11 0,-1 1-7 16,-2-1-2-16,0 1-18 16,0-2-5-16,-5 3-12 0,5-2-15 0,-2 0-8 15,-4 1-2-15,1-2-4 16,0 4 3-16,-3-1 1 0,6-1 6 15,-6 3-1-15,3-1 4 0,0 2-3 16,-1-1-3-16,1 0-2 0,0 1-4 16,0 0-5-16,-3 2 5 0,0 4-5 15,-2 0 1-15,0 4 1 0,-3 1 1 16,-3 4 5-16,3 0-1 0,-5 2 0 16,0-1 2-16,0 5 1 0,-3 1 2 15,1 4-5-15,-1-2 2 0,3 3-2 16,3-1 0-16,-1 2-2 0,3-3-3 15,3 2 3-15,2-2 1 0,0 1 1 16,6 1 1-16,-1 0 2 0,6-3 2 16,2 0 1-16,3 1 3 0,2-3-3 15,3-1 4-15,2-3 0 16,6-1-3-16,0-3 3 0,2-1 2 16,5-3-1-16,1-5 3 15,4-1-3-15,1-4 0 0,-3 0-3 0,0-6-5 16,-10-3-3-16,5-2-5 0,-6-3 0 15,-4-1-3-15,-3-1 1 0,-6-1-3 16,-1-3-4-16,-6 2-1 0,0 2-7 16,0-3-6-16,-6 4 2 0,1-1-3 15,-3 3-6-15,3 0 5 0,0 2 3 16,0 2 4 0,0 0 1-16,2 0 5 0,1 2 4 15,-1 0 2-15,3 0 0 0,0 0-3 0,5 2 4 16,-2-2 0-16,5 3 3 0,4-3-2 15,1 2 3-15,3-2 0 0,2 2-3 16,3-2 5-16,-1 0-5 0,6 2 1 16,-5-2-1-16,2 4 4 0,0-4-3 15,-5 3 1-15,3-2 1 0,-3 3-2 16,0 2-2-16,-2 1 0 0,-1 0 0 16,-4 0 1-16,-1 2-2 0,-2 4 1 15,-3 0-1-15,0 3 0 16,-5 2 2-16,0 3 1 0,0 4 3 15,-3 0-3-15,1 2 1 0,-3 1 0 16,2 2-1-16,1 0-2 0,-1 4 1 16,3-2 0-16,0 4 0 0,0-3-2 15,0 2 0-15,0-2-5 0,0-1-5 16,3-2-14-16,-1-1-16 0,1-1-29 16,-1-1-39-16,1-5-59 0,2-2-127 15,0-6-107-15</inkml:trace>
  <inkml:trace contextRef="#ctx0" brushRef="#br0" timeOffset="9535.89">4917 10172 624 0,'0'-5'129'0,"5"-1"-31"0,-5 1 18 0,3 0-32 0,-3 0-28 0,0 1-19 15,2 4-7-15,-2 0-15 0,0 5-13 16,0 2 7-16,-2 7 10 16,-1 0 13-16,-2 5-5 0,0 1-11 15,2 1-8-15,-2 0-6 0,3 1 1 16,2-2-3-16,0-1-13 0,0-3-22 15,0 2-28-15,0-5-69 0,0-3-71 16,0-4-77-16,0-4-152 0</inkml:trace>
  <inkml:trace contextRef="#ctx0" brushRef="#br0" timeOffset="9677.66">4904 9990 650 0,'0'0'65'0,"0"0"-17"0,0-42 22 15,0 24-51-15,0 5-19 0,0 2-15 16,0 0-11-16,0 4-20 0,3 2-33 16,2 3-32-16,0 1-73 0,0 1-39 15</inkml:trace>
  <inkml:trace contextRef="#ctx0" brushRef="#br0" timeOffset="10125.09">5119 10039 509 0,'0'0'95'16,"0"0"9"-16,0 0 0 0,0 0-46 15,13-36-31-15,-11 32-13 0,-2 0 0 16,0 4-14-16,0 6-9 0,0 5 9 0,0 6 6 16,3 4 13-16,-3 4 1 0,2 2-6 15,1 2 0-15,2 0-2 0,3 0 0 16,2-3 3-16,1 1 19 0,1-5 30 16,1-1-4-16,0-6-9 0,0 0-11 15,0-6-8-15,-3-5-7 0,-4-4 11 16,1-2 9-16,-1-7 1 0,-4-4-10 15,3-4-1-15,-2-4-8 0,-3-4-10 16,2-13-6-16,1-7-9 0,-3-5-2 16,5 7-2-16,-2 13-8 0,-1 13-1 15,1 7-9-15,2-2-11 0,3 0-14 16,0 2-25-16,2 3-43 0,0 0-45 16,6 3-42-16,12 1-3 0,-4 2-81 15,-1 1-34-15</inkml:trace>
  <inkml:trace contextRef="#ctx0" brushRef="#br0" timeOffset="11094.4">5599 10119 275 0,'0'0'160'0,"0"0"-59"0,0 0-1 15,0 0-30-15,0 0-23 16,0 0-14-16,34 0-3 0,-24-3 2 15,1-2-7-15,-1 2-4 0,3-1 5 16,-3-2 4-16,3 1-2 0,0-1-10 16,3 0-8-16,-4 1-10 0,1-2 0 15,0 2-2-15,-2-1-1 0,-1 1-3 16,-2-1 0-16,-1 3 3 0,-1-2 3 16,-1 1 5-16,-3 0-5 0,-2-2 1 15,0 2 0-15,0-3 0 0,0 1 6 16,0 0-2-16,0-2-2 0,0 2 5 15,-2-2 1-15,-3 0 2 16,2 0 4-16,-2 4 0 0,0-2-6 16,-3 3-2-16,0 0-2 0,0 1-2 15,-4-1-1-15,1 3-1 0,-2 0-1 16,0 3-3-16,0-1 3 0,3 1-3 16,-3 4-1-16,3 2 2 0,-1 1-2 15,4 3-1-15,-1 0 0 0,0 2-1 16,0 2-1-16,3 0 0 0,5 0 4 15,-2 2 3-15,2 1 0 0,0 0 1 16,2 0 6-16,3-1 6 0,3 0 0 16,0-2-6-16,0 1 4 0,2-4 5 15,0-2-1-15,1 1 3 16,-1-5-2-16,3 0-2 0,-5-5 3 16,2 1 6-16,0-4-1 0,-2-6-3 15,3 1-2-15,-1-4-3 0,0-3-5 16,-2-3-2-16,2 2 0 0,1-5-5 15,-1 3 0-15,0-3 0 0,1-2-2 16,-1 4 1-16,0-2 1 0,1-1 1 16,2 3-1-16,-3-2-2 0,0 0-1 15,3 4 1-15,-3-2 1 0,1 4-1 16,-1 3-1-16,0 2 1 0,-2 0 0 16,0 3 0-16,-3 1-2 0,3 3 1 15,-3 3-5-15,3 3 4 0,-3 4 1 16,0 4-1-16,0 2 1 0,-2 2 1 15,-1 2 0-15,4 3 3 0,-6-1-1 16,2 1 1-16,-2 0 1 0,0 1 2 16,0-2 2-16,0-1-3 0,0-3 4 15,3 0-2-15,-3-5-4 0,0-3 3 16,0-2-2-16,0-4 1 0,0-4 5 16,2 0 14-16,-2-5 13 0,6-5-5 15,-4-2-7-15,3-7-11 0,6-1-7 16,-1-2-6-16,-2 0-1 0,5 0 0 15,0 2 0-15,0 0-4 0,-3 7 3 16,3-4 0-16,-3 6-2 16,0-1-1-16,1 2-3 0,-1 0-3 15,0 3-1-15,-2 1-1 0,5-1 4 16,-5 5 4-16,0-2-1 0,-1 1 1 16,1 3-1-16,0 4 1 0,-3 2-1 15,0 4 3-15,0 4 0 0,-2 1 1 16,2 4 1-16,-5 2 2 0,3-1 1 15,-1 2-2-15,1 0 3 0,-1-1-3 16,1 0 1-16,0-2-2 0,-1-3-2 31,1 0 2-31,2-3-2 0,-5-2-9 16,3-2-18-16,-3-5-30 0,2-1-42 16,1-6-86-16,-1-1-85 15,3-5-284-15</inkml:trace>
  <inkml:trace contextRef="#ctx0" brushRef="#br0" timeOffset="12237.65">7341 9927 333 0,'5'-6'70'0,"-2"5"-6"0,2-2 2 0,3-2-9 0,-6 2-16 0,1 2-12 15,-1-1 1-15,1 0 1 0,-1-2-11 16,1 1-6-16,2 0-6 0,0-3-2 16,-2 3 6-16,5-1 12 0,-1 1 7 15,4 0 8-15,-3 1 1 0,2-3-6 16,3 4-3-16,-3 0 8 0,0-1 6 15,1 2 1-15,-1 0-4 0,-2 0-8 16,0 2-9-16,-1 0-10 0,1 6-4 16,-3 1 2-16,0 3-1 15,-2 1-1-15,0 5 2 0,-3 1-2 16,0 3 2-16,-3 0-1 0,-2 1-2 16,-3 4 2-16,3-3-6 0,-5-1-1 15,2 1-3-15,-5 0 0 0,0-1-1 16,0-1 0-16,0-2 1 0,0-1-2 15,3-4 1-15,-3-1 2 0,8-6-1 16,-3 1-1-16,6-7 0 0,-1-1 1 16,3-1 6-16,0-4-3 0,5-5-2 15,3-3-3-15,0 0 3 0,2-3-2 16,5 0-1-16,1-3 0 0,2 3 0 16,0-3 0-16,5-2-3 0,1 1-1 15,1 1-5-15,4-3 1 16,2 1 2-16,-3 1-2 0,1-1 5 15,-1 2 1-15,1 1 1 0,-4 0 0 16,-1 2 1-16,-4-1-1 16,-4 4 1-16,-1 0 1 0,-4 1 0 0,-4 2 2 15,-1 0 0-15,-4 1 1 0,-2 5 1 16,0-2-4-16,0 0-1 0,0 2-3 16,0-2 1-16,-2 3-1 0,-1 2-2 15,-5 0 4-15,1 0 1 0,-4 6 0 16,-2 0 1-16,-5 3 0 0,3 4 0 15,-9 3 0-15,1 2-1 0,-3 0 1 16,6 6-1-16,-4 1 1 16,4 1 1-16,-1 2 2 0,6 1 18 15,-1-1 19-15,8-2 15 0,1-3-4 16,4 2-5-16,0-6-17 0,3-2-8 16,6 0-9-16,1-4 0 0,6-4 3 15,0-2 0-15,5-2-4 0,3-4-2 16,2-1-5-16,0-2-5 0,6-2-5 15,-3-1-20-15,5 2-23 0,-5-3-32 16,2 4-39-16,0-2-28 0,6-1-81 16,-3 2-122-16,-5-3-207 0</inkml:trace>
  <inkml:trace contextRef="#ctx0" brushRef="#br0" timeOffset="12503.39">8201 10198 670 0,'5'-5'158'0,"1"1"-18"0,-4-2 5 0,3 3-56 0,1-3-37 0,-4 2-16 15,-2 2 8-15,0 1-4 0,0 1-17 16,0 1-12-16,0 5-2 0,0 3 22 15,0 7 7-15,-2 0-5 16,2 4-7-16,-6 1-1 0,4 0-6 16,-1 2-9-16,1 1-5 0,2-3 1 15,-3 1 2-15,3-2-5 0,0-1-3 16,0-1 0-16,0-2-1 0,0-4-10 16,0-3-21-16,3-4-27 0,-1 2-61 15,9-7-57-15,-4 0-160 0,1-2-266 16</inkml:trace>
  <inkml:trace contextRef="#ctx0" brushRef="#br0" timeOffset="13097.16">8958 10384 536 0,'0'0'126'0,"0"0"-1"0,0 0-9 0,16 3-27 15,-6-1-14-15,1 0-5 0,-1-1-2 16,0 6-19-16,1 2-16 0,-1 4-3 15,-5 2-8-15,0 8-3 0,-2 2 1 16,-1 3 6-16,-2 2-7 0,-2 3-4 16,-3-3-6-16,-1-1-4 15,-1 0 0-15,-1-3-4 0,0 0-1 16,-2-2-7-16,0-3-15 0,-1 2-18 16,-2-4-38-16,-7 5-49 0,7-7-154 15,0-6-144-15</inkml:trace>
  <inkml:trace contextRef="#ctx0" brushRef="#br0" timeOffset="16865.62">10341 10092 213 0,'0'0'13'0,"0"0"9"0,0 0 15 15,0 0 6-15,10-30-11 16,-7 21-2-16,2 0 7 0,-3 1 18 0,4 3-11 15,-1-2-1-15,3-1-3 0,-3 4 2 16,0-3 0-16,-3 5 5 0,4-2-1 16,-1 0-6-16,0 2-4 0,0 0-2 15,0 1-12-15,3-1-5 0,-3-2-9 16,6 3 0-16,-4 1-2 0,4 5-1 16,2 0-4-16,-3 5 3 15,3 2-3-15,0 6 2 0,2 1 5 0,-2 3-1 16,0 2 0-16,0 1 6 0,-5 1 0 15,-1-1 1-15,1 0-3 0,-5-1-1 16,-3-2-6-16,0 0 3 0,-5 0-4 16,-3-2-3-16,0 0 0 15,-5-1 0-15,0-1 0 0,-2-4-6 16,2-2-1-16,-3-1-1 0,1-5 4 16,2-3 4-16,0-3 1 0,0-3 0 15,3-4 4-15,-1-4-5 0,1-7 2 16,2 2 1-16,6-8-2 0,-1 0 13 15,6 0 19-15,2-2 15 0,5 2 10 16,6 1-6-16,2 0-1 0,3 2-4 16,7 0-5-16,3 0-2 0,10-3-3 15,8 0-15-15,-2 2-12 0,-8 7-10 16,-13 5-3-16,-11 3-28 0,3 3-40 16,-2-2-56-16,2 2-69 15,8-2-51-15,-8 4-6 0,-5 0-128 0</inkml:trace>
  <inkml:trace contextRef="#ctx0" brushRef="#br0" timeOffset="17445.06">10940 10161 562 0,'0'0'69'0,"0"0"-12"0,0 0-3 16,3 2 1-16,5 2-16 0,-1-3-6 0,4 1 15 16,4 0 7-16,1 1 2 0,2 1 1 15,2-2-5-15,1-1 0 0,0-1-6 16,2 0-5-16,0 0-10 0,1-2-5 15,-4-5-4-15,3 1-10 0,1-4-6 16,-4-1-1-16,1-2-2 0,-3 0-1 16,-2 0-3-16,-3 0 0 15,-3-3 1-15,-5 3-1 0,0-1-5 16,-5-1-1-16,-5 3 4 0,-3-1-2 16,-5 1 3-16,-5 1-8 0,-2 1 2 15,-4 3 0-15,1 3-3 0,-3 0-1 16,0 4 1-16,-2 4 0 0,0 4 1 15,-1 5 3-15,1 2 0 0,-1 5 3 16,3 0 2-16,3 3 1 0,0 1-1 16,5 2 0-16,5-2 1 0,5 3 1 15,3-3-1-15,5-1 2 0,0-2 3 16,8 0 10-16,2-1 8 0,0-2 5 16,9-2 0-16,-4 0-7 0,3-3 2 15,0-2 0-15,6-2-6 16,-4-5-2-16,9-1-8 0,-4-3-2 15,4-3-5-15,-1-2-2 0,3-4-11 16,-2-1-27-16,-1-1-36 0,-2 0-48 16,8-9-83-16,-6 4-42 0,-5 0-77 15</inkml:trace>
  <inkml:trace contextRef="#ctx0" brushRef="#br0" timeOffset="17960.45">11659 9658 448 0,'0'0'91'0,"0"0"-13"0,7-22-3 0,-2 14 2 0,-2 3-29 16,0-1-10-16,-1 4 0 0,1 2 6 16,-1 0-21-16,1 6-5 0,-3 5 7 15,0 4 1-15,0 7 6 0,-3 10 4 16,-4 11-7-16,-1 14-1 0,-2 1 3 15,2-1-8-15,-3-5 1 0,4-10 1 16,2-2 5-16,-1-3 2 0,1-6-2 16,3-9-6-16,-1-2 3 0,3-6-5 15,-5 5 2-15,5 0 3 0,-3 2 0 16,3-5-3-16,0 0-2 0,3-5-7 16,2-2-1-16,3-3-6 0,2-1 0 15,0-4-2-15,6-1-1 0,-1 0-1 16,1-2-4-1,2-5 0-15,3 2 0 0,-3-2-7 0,0-2-11 16,3 1-19-16,2 0-18 0,0-1-24 16,-5 1-22-16,0-2-36 0,3 0-89 15,-6-1-48-15,-2 2-185 0</inkml:trace>
  <inkml:trace contextRef="#ctx0" brushRef="#br0" timeOffset="18195.28">11566 10077 554 0,'0'0'121'16,"0"0"0"-16,0 0 23 0,0 0 0 15,51-12-51-15,-28 4-35 0,3 3-15 16,0-3-11-16,0 1-9 0,2 1-8 15,-2-1-9-15,3 3-5 0,-3-1-1 16,-1 4 0-16,4-1-18 16,-3 2-33-16,-1 0-74 0,14 2-130 0,-8-1-58 15</inkml:trace>
  <inkml:trace contextRef="#ctx0" brushRef="#br0" timeOffset="18352.73">12310 10279 840 0,'0'0'144'0,"0"0"-48"0,0 0-58 15,0 0-33-15,0 0-5 0,0 0-23 16,0 0-90-16,0 0-91 0,0-13-91 16,0 9-130-16</inkml:trace>
  <inkml:trace contextRef="#ctx0" brushRef="#br0" timeOffset="19130.29">13739 9785 325 0,'0'0'89'0,"0"0"-1"0,0 0-8 0,0 0-21 16,33-15-28-16,-25 9 0 0,-3 1 19 15,-2-1 8-15,-1 3-6 0,1-3 3 16,-3 2-7-16,0-4 1 0,0 3-5 16,0-2-3-16,0-1-12 0,0 1-6 15,0-1 3-15,-3-3-2 16,1 1-6-16,-1-1 3 16,-2 1-6-16,2-2 2 0,-2 2-2 0,0-1-4 15,0 0 4-15,0 0 1 16,0-3 2-16,-3 3-4 0,3 0-2 15,-3 0-2-15,5 0 0 0,-4 1-3 16,1 0 0-16,1 1-2 0,0 2-1 16,2 0-1-16,-2 0 1 0,3 3 1 15,-1 1-2-15,-2 2-3 0,0 1 0 16,-3 0-1-16,-2 2 0 0,2 3 0 16,-5 3 1-16,3 3 0 15,-3 1-1-15,0 6 1 0,-3 2 0 0,3 4 0 16,-7 14 0-16,-4 9 0 0,1 20 0 15,0 3 1-15,5 3 0 0,0-3 0 16,7-9 3-16,-1-3 2 0,1 0 4 16,1-3-1-16,0-3-1 0,-1-2-1 15,6-5-4-15,-3-3-1 0,8-3-1 16,0-5-1-16,0-8-2 0,3-7-6 16,2-6-9-16,3-3-10 0,0-2-15 15,-1 1-39-15,6-9-88 16,0 0-113-16,-3-2-73 0</inkml:trace>
  <inkml:trace contextRef="#ctx0" brushRef="#br0" timeOffset="19333.41">13423 10036 703 0,'0'0'184'0,"0"0"-70"0,0 0 17 0,0 0-17 0,24-35-57 0,-6 25-20 16,0 1-18-16,5-1-19 0,3 0 0 16,-3 2-2-16,6 2-4 15,-4-1-17-15,6 4-26 0,3 0-47 16,-3 1-85-16,5 2 4 0,11 5 14 16,-9-1-83-16,-4 2-27 0</inkml:trace>
  <inkml:trace contextRef="#ctx0" brushRef="#br0" timeOffset="19678.91">14023 10001 539 0,'0'0'125'0,"0"0"-14"15,0 0 11-15,0 0-51 0,0 0-29 16,0 0-4-16,0 0-3 0,0 0-2 16,-21-38-9-16,16 32 1 15,2-2-6-15,-4 0 4 0,-1 3 1 16,0 0-5-16,-2 4-8 0,-3 1-4 15,0 1-2-15,-5 8 0 0,0 2-3 16,0 5 0-16,0 1 2 0,2 4-3 16,3 1 0-16,3 2-1 0,5-2 1 15,5-3 0-15,0-1 0 0,7-2 0 16,1-2 5-16,5-4 5 0,3-3 2 16,-1-4 5-16,1-3 8 0,-1 0 0 15,3-9 0-15,-2-2-6 0,-3-3-5 16,-3-4-4-16,0-3-7 0,-2-1-4 15,-3-4-6-15,-5 1-29 0,3 4-37 16,-3 0-55-16,-8 0-108 0,3 6-54 16,0 4-189-16</inkml:trace>
  <inkml:trace contextRef="#ctx0" brushRef="#br0" timeOffset="20142.41">14095 9982 411 0,'0'0'107'0,"0"0"-24"16,0 0 0-16,0 0-14 0,23-35-17 16,-17 26-5-16,4-1 11 0,0 2-5 15,-2 0 3-15,5 4 5 0,-5 0-7 16,5 1-12-16,-6 2-14 15,6 1-14-15,-2 1-7 16,2 5 1-16,-3-1-7 0,3 8-1 16,-5 0 0-16,4 6 0 0,-4 5-1 15,0 3 1-15,0 1 0 16,-6 2 4-16,1 0-3 0,-3-5 1 16,0 2-1-16,0-5 1 0,-5-2 0 15,-6-2-2-15,1-5 0 0,2-5-1 16,-5-3-3-16,6-5 1 0,-1-1 3 15,-2-7 1-15,4-2 3 0,1-2 4 16,3-3 5-16,2-4 4 0,0-1 3 16,2-2 2-16,3 1 0 0,3 1 10 15,5 1 4-15,3 4-6 0,4 0-1 16,1 2-5-16,0 2-11 0,4 1-3 16,-1 0-10-16,1 2-1 0,1 3-3 15,-5-2-16-15,0 3-13 0,-1-2-21 16,-2 5-62-16,8-2-94 0,-2 1-118 15,-1-1-75-15</inkml:trace>
  <inkml:trace contextRef="#ctx0" brushRef="#br0" timeOffset="20798.59">16136 9917 518 0,'0'0'67'0,"0"0"-20"0,0 0 27 0,6-23-22 16,-4 16-17-16,1-1 10 0,-3 2 22 16,0-1-3-16,0-2 6 15,-3 1-8-15,1 1-15 0,-4 0-8 16,-1-2-12-16,-1 4-7 0,0-2-19 15,-5 3-1-15,-5-2-3 0,3 6-2 16,-6 0-6-16,-5 2-1 0,3 7-3 16,-3 4-2-16,0 6-4 0,-2 3-2 15,-1 10-6-15,-4 9-1 0,7 8-10 16,5 1 2-16,8-6 14 0,13-10 14 16,0-13 10-16,6-3 0 0,1-3 0 15,1 3 2-15,8 1 3 0,2 2 3 16,2-7 6-16,1-3 13 0,2-5 11 15,0-6 11-15,3-3 5 0,-2-7 1 16,1-6-9-16,1-3-3 16,-2-7 15-16,-4-11-7 0,6-17-13 15,-3-20-6-15,1-12-5 0,-6-3-4 16,-3 9-13-16,-2 11-6 0,3 12 0 16,-6 6-3-16,-2 9-1 0,-1 11 1 15,-7 8-1-15,3 6 0 0,-3 4-1 16,0-4-4-16,0 3-5 0,0 1-19 15,0 3-8-15,0 4-9 0,0 4-19 16,0 3-56-16,5 6-116 0,3 11-10 16,0 0-106-16</inkml:trace>
  <inkml:trace contextRef="#ctx0" brushRef="#br0" timeOffset="21204.96">16516 10014 359 0,'0'0'155'0,"0"0"-44"0,0 0 16 0,0 0-14 0,3-11-51 0,-1 5-23 16,-2-1 3-16,0-2 4 0,0 0 3 16,3-1-10-16,-3 4-15 0,0 0-13 15,0 2-4-15,0 0-7 16,-3 4-3-16,-2 4-16 0,-5 3 18 15,0 8 0-15,-3 1 1 0,-3 8 0 16,3 2 4-16,0 0-3 0,6 0 1 16,-1-2-1-16,8-1 2 0,0-3 3 15,2-1 5-15,6-5 3 0,5-1 4 16,3-7 5-16,2-1 15 0,2-5-1 16,1-3 0-16,2-6-6 0,1-3-6 15,-6-2-6-15,0-6 5 0,-3-2 1 16,1-9-1-16,-9-10-11 0,1 7-5 15,-5 1-3-15,-3 10-5 0,0 7 0 16,-5 4-8-16,-6-1-16 16,1 4-22-16,-3 2-23 0,-2 5-31 15,-4 1-24-15,-1 1-74 0,2 0-41 16,5 0-208-16</inkml:trace>
  <inkml:trace contextRef="#ctx0" brushRef="#br0" timeOffset="21877.52">16870 9885 506 0,'0'0'132'0,"0"0"-46"0,0 0 6 0,0 0-33 0,21-33-26 16,-18 26-5-16,-1 1 5 0,-2 2 0 16,0 2-1-16,0 2-19 0,0 0-13 15,-5 3-1-15,0 7 1 0,2 3 4 16,-5 6-2-16,3 2 5 0,-2 7 1 15,4 1 1-15,0-1 1 0,1 2-1 16,2-1-5-16,0-4-2 0,2-1 1 16,4-4 2-16,1-2 1 0,-2-2 1 15,3-6 0-15,-3-3-1 0,3-3 2 16,0-4 6-16,0 0 15 0,2-7 6 16,0-3 0-16,1-1-9 0,-1-3-8 15,3-4-5-15,0 0-5 0,-3 0 1 16,0 0 0-16,-2-2-2 0,3 1-3 15,-1-1 0-15,0 3-1 0,-2-1-3 16,0 0 0-16,-1 4 0 0,-1-1 1 16,1 4-1-16,-4 4 0 0,2 1 0 15,-5 5-1-15,5 1-2 16,-5 4-9-16,0 9 5 0,3 3 3 16,-3 4 3-16,3 2 0 0,-1 4 1 15,-2-2 0-15,5-1 0 0,0-1 0 16,3-2 1-16,0-4 1 0,2-3 2 15,1-2-1-15,2-3 11 16,-3-7 3-16,3-1 8 0,0-3 3 0,-3-4-1 16,0-4 6-16,-2-4-3 0,0-1-7 15,-3-4-12-15,3-5-8 0,-3-1-3 16,0-4-8-16,-2 3-15 0,2-1-12 16,-3 4-8-16,6 3-3 0,-3 2-32 15,3 4-44-15,2 2-111 16,-2 4-21-16,0 4-124 0</inkml:trace>
  <inkml:trace contextRef="#ctx0" brushRef="#br0" timeOffset="22096.27">17395 9932 344 0,'0'0'262'0,"0"0"-141"0,0 0-28 0,0 0-25 16,23-24-38-16,-13 12-12 0,1 0-5 16,-1-2 1-16,6 3 0 0,-3-2-6 15,2 2 0-15,-2 1-8 0,0-1 2 16,0 2-2-16,0 0-4 0,-6 3-323 16,9-4 244-16,-3 3-98 0,-3 3-101 0</inkml:trace>
  <inkml:trace contextRef="#ctx0" brushRef="#br0" timeOffset="22675.08">17581 9844 218 0,'0'0'107'0,"0"0"-18"0,0 0 10 16,0 0-15-16,-8 40-12 0,8-30-14 16,0-3-14-16,0 0-14 0,-2 0-2 15,2-2 3-15,-3 3 7 0,0-4 3 16,1 3-7-16,-1 0-2 0,3-2-13 15,-2 3-5-15,2 0-6 0,0-2 0 16,0 2-2-16,-3-1 4 0,3-2-6 16,0 3-2-16,0-4 0 0,0 3-1 15,0-2 1-15,0 1-2 0,-3-3 3 16,1 4 0-16,2-3 0 0,-5 2 5 16,2-3-4-16,1 3-3 15,2-2 3-15,-3-2-4 0,0 4 2 16,1-5 0-16,2 0-2 0,-3 1 0 15,3 1 1-15,0-1 2 0,-2 0-2 16,2-1 0-16,0 0 0 0,0-1 1 16,0 0 0-16,2 0 3 0,-2 0 2 15,3-2 7-15,2-5 2 0,-2 3 8 16,2-4 6-16,2-3-5 0,1-1-3 16,3-4-7-16,-1-5-7 0,3-2-4 15,0-3-3-15,2-3-1 0,1-1-1 16,2 4-3-16,0 1 1 0,-3 3 3 15,3 3-1-15,-2 5 1 0,-1 0 0 16,-2 0 0-16,0 4 0 16,-2 4 1-16,-4-1 1 0,-1 3-3 15,-1 2 1-15,-3 2-2 0,1 4-2 16,-1 5-2-16,1 5 6 0,-3 6 11 16,0 2 21-16,0 6 13 0,-3-1-9 15,-2 9-8-15,0-6-4 0,3 2-6 16,-1-1-7-16,3-6-8 0,-3 5-3 15,3-3-1-15,0-1-20 0,0-4-13 16,3-4-32-16,0-3-56 0,2-4-158 16,-3-4-196-16</inkml:trace>
  <inkml:trace contextRef="#ctx0" brushRef="#br0" timeOffset="23081.92">18268 9496 611 0,'0'0'64'0,"0"0"-22"0,21-18 33 0,-16 13-2 0,0 2-44 15,-2 3-1-15,-1 5-11 0,-2 5-3 16,0 4 1-16,-5 6 2 0,-3 3 4 16,-4 10 6-16,-7 10-2 0,-4 9-2 15,-3 5-3-15,6-4-1 0,-1-7 5 16,8-5 3-16,3-2 17 0,-1-4 10 16,6-6 4-16,3-6-4 0,2-6-7 15,0-1-10-15,0 3-9 0,7 1-7 16,1 0-5-16,5-3-3 0,3-3 0 15,2-4-3-15,2-5-2 0,1 0-6 16,2-2-2-16,3-2 0 0,0-1-11 16,-3 0-14-16,3-1-19 0,-5-5-24 15,-1 0-45-15,1-11-77 16,-5 3-83-16,-6-3-79 0</inkml:trace>
  <inkml:trace contextRef="#ctx0" brushRef="#br0" timeOffset="23222.56">18193 9870 642 0,'0'0'236'0,"0"0"-144"15,0 0-20-15,0 0-12 0,0 0-55 16,47-26-5-16,-34 18-50 0,2 5-127 16,8-5-29-16,-7 4-65 0</inkml:trace>
  <inkml:trace contextRef="#ctx0" brushRef="#br0" timeOffset="23581.96">18599 9862 317 0,'0'0'339'16,"0"0"-239"-16,0 0-32 0,0 0-12 15,0 0-27-15,0 0-25 0,0 0 4 16,0 0-2-16,0 0-3 0,-18-30 4 15,7 34 7-15,-1 6-3 0,-7 1 9 16,4 7 0-16,-3 1-7 16,2 2 3-16,-2 2-1 0,5 1 13 15,3 3 10-15,5-4 11 0,0 0 1 16,2-2-9-16,3-2-3 0,5-4-6 16,3 1-8-16,2-6-7 0,3-5-1 15,3 0-1-15,-1-4 3 0,3-3-1 16,3-6-7-16,-3-3-3 0,0-2-4 15,0-5 1-15,-5-3-3 0,3-9-1 16,-6 1 0-16,-2 1-19 0,-6 1-14 16,-2 7-18-16,-5 1-21 0,-2 5-37 15,-4 4-60-15,-7 0-64 0,3 6-87 16,2 0-9-16</inkml:trace>
  <inkml:trace contextRef="#ctx0" brushRef="#br0" timeOffset="24193.06">18744 9899 516 0,'0'0'146'0,"0"0"-47"0,0 0-3 0,28-36-24 0,-18 26-41 16,-7 0-17-16,5 2 1 0,-6 1-7 16,1 5 9-16,-1 1 9 0,-2 1-2 15,0 0-15-15,0 0-9 0,-2 3-11 16,-1 7 9-16,1 4 2 0,-3 1 4 16,-1 6 1-16,4 1-2 15,-1 1 0-15,-2 2 1 0,5-1-1 0,0-3 6 16,0 0-1-16,0-4 6 0,5-2 6 15,0-4 8-15,-2-1 0 0,5-2 1 16,-3-6 1-16,3 0-4 16,-1-2 2-16,4-3-3 0,-1-5-12 15,3-1-5-15,-3-2-3 0,-2-2 2 16,2-1-2-16,1-4 4 0,-4-2 0 16,4 0 0-16,-6 3 2 15,5 1 0-15,-5 1-5 0,3-1 1 0,-3 3-7 16,1 2 0-16,-1 1 0 0,0 2 0 15,-3 0 0-15,1 5-1 0,0 1-1 16,-3 2-6-16,0 6-4 0,0 7 2 16,0 2 3-16,0 5 2 0,-3 0 5 15,3 1 0-15,-3 0 0 0,3-1 2 16,0-4-2-16,0 2 5 0,6-6 4 16,-1-1 5-16,3-2 7 0,-3-3 7 15,0-4 6-15,5-2 8 0,-2-4-3 16,0-1-9-16,2-5-6 15,-2 0-9-15,2-3-3 0,1-5-11 16,-4-2-1-16,4-2-19 0,-1 0-17 16,-5-1-19-16,3 1-20 0,-3 4-16 15,0 0-38-15,0 2-94 0,-2 5-59 16,0-1-158-16</inkml:trace>
  <inkml:trace contextRef="#ctx0" brushRef="#br0" timeOffset="24630.45">19229 9803 496 0,'0'0'140'0,"0"0"-15"0,0 0-15 0,39-20-39 0,-31 13-29 0,5 3-12 15,-5-3-14-15,4 3-7 0,-4 1 9 16,3 3 4-16,-1 0 1 0,-5 0 0 15,3 3-10-15,-3 1-7 0,-2 3-5 16,-3 3-1-16,0 2-3 0,-3 5 3 16,-2 0 3-16,-3 3-2 0,0 5 3 15,1-2 0-15,-4 0 2 0,6 0-2 16,-5-3 1-16,5 1-2 0,-3-3 1 16,8-4 3-16,-8-3 1 15,8-1 8-15,0-2 5 0,0-6 6 16,0-1 10-16,3-1 8 0,4-3 1 15,1-5-18-15,2-1-10 0,3-2-8 16,0-2 5-16,3-5 1 0,2 0-6 16,3-7-6-16,2-2-4 0,8-10 1 15,-5 5-1-15,2 0-2 0,1 3 0 16,-6 13-2-16,0-2 2 0,0 7-2 16,-5 3-1-16,-2 7-2 0,-3 1 4 15,-5 0-2-15,-3 6 3 0,-3 0-6 16</inkml:trace>
  <inkml:trace contextRef="#ctx0" brushRef="#br0" timeOffset="28508.15">19604 9843 128 0,'0'0'159'0,"0"0"-106"0,0 0-6 0,0 0 22 0,5-7 4 16,-2 5-19-16,-1 0-13 0,-2-4-9 16,3 2-8-16,2-3 0 0,-2 3-3 15,-1-3 4-15,1-1 6 0,2 2 2 16,3-1-2-16,-3-2-3 0,0 4-7 15,0-2-3-15,3-2-2 0,0 3 3 16,0-3-3-16,2 2 6 0,-2-1-1 16,-1 2-5-16,-1 0 3 0,-1 5 1 15,0-3 1-15,-3 3 7 0,-2 0-5 16,3 1-9-16,0 1-8 0,-3 4-5 16,2 1 1-16,-2 1 2 0,5 6 2 15,-5 2 0-15,0 2-1 0,0 4-1 16,0 2 1-16,0 1 1 0,0 4-1 15,0-4 1-15,0 3 1 0,0-2 2 16,0-2 1-16,0 2-5 16,0-3 2-16,0-1-1 0,0 0 0 15,0-4-1-15,0 0 0 0,0-3-1 16,0 1 0-16,0-4-2 0,0-1-1 16,0 0 0-16,0-5-1 0,0 1-1 15,0-3-4-15,0 0-13 0,0 1-28 16,0-4-57-16,0 0-66 0,6 0-31 15,-4 0-159-15</inkml:trace>
  <inkml:trace contextRef="#ctx0" brushRef="#br0" timeOffset="29050.8">21433 9876 551 0,'0'0'70'0,"0"0"-1"0,3-6 10 16,0 6-2-16,-3 0-58 0,0 4-14 15,-3 5 4-15,0 4 11 0,-4 6 2 16,-4 4 3 0,1 1 1-16,0 5 3 0,-1-2-5 15,1 0-1-15,2 0-9 0,1-2-6 0,1-3-3 16,4-1-1-16,2-1-1 0,0-1-1 15,0-4-2-15,0-1-11 0,2-1-32 16,4-5-52-16,1-6-56 0,-2-2-56 16,3-3-166-16</inkml:trace>
  <inkml:trace contextRef="#ctx0" brushRef="#br0" timeOffset="29206.61">21511 9604 810 0,'0'0'46'0,"0"0"-14"0,0 0-10 16,0 0-22-16,0 0-7 0,0 0-42 15,0 0-65-15,-8-22-222 0</inkml:trace>
  <inkml:trace contextRef="#ctx0" brushRef="#br0" timeOffset="29613.92">22048 9857 634 0,'0'0'114'0,"0"0"-70"16,0 0 6-16,-7-33-2 0,-6 21-40 15,0 2-8-15,-8 1-9 0,-2 2 1 16,-11 6 1-16,-7 2 5 15,-6 12 0-15,-2 2 0 0,3 4-5 16,15-3 2-16,10 0 2 0,6-5-4 16,7 0 7-16,0 0-1 0,3 1-2 15,0 6-2-15,5-5-2 0,10 3 5 16,3-1 2-16,3-3-1 0,7 3 1 16,3-4-3-16,0 1 1 0,7-2 1 15,-4 1 2-15,-1-1 3 0,0 1-3 16,-2 1 6-16,0-2 2 0,-10 2 5 15,2-2 6-15,-5 1 1 0,-6-1-4 16,-2 0-3-16,-5-3-3 0,-2 0-2 16,-8 0-1-16,-3 0 2 15,-8-2-2-15,-5 1-2 0,3-3-6 16,-3 0 0-16,-5 1-2 0,3-2-8 16,-1-1-26-16,3 1-57 0,-7-2-50 15,7 0-65-15,3 0-50 0</inkml:trace>
  <inkml:trace contextRef="#ctx0" brushRef="#br0" timeOffset="30563.76">23940 9941 293 0,'0'0'174'0,"0"0"-86"0,8-4-28 0,-8 0 2 0,5 0-13 16,-5 0-27-16,2-3-9 0,4-1-1 16,-4 2 2-16,1-2 4 0,-1-1 13 15,3-1 14-15,-5 0 0 0,3-1-2 16,-3 1 2-16,5-1 2 0,-5 1-2 16,3-1-1-16,-1 0-6 0,1 0-7 15,2-1-5-15,-5 1-3 0,0 0-2 16,3 1-3-16,-3-1-1 15,0 0-7-15,0 1-4 0,-3 0-3 16,-7 1-3-16,-1 0-1 0,-1 2-2 16,-9 4-1-16,-5 3 1 0,-2 8 1 15,-6 5-1-15,0 4 2 0,6-1 0 16,-6 6-1-16,14-3 2 0,-1 4 0 16,0 1-3-16,8-3 2 0,6 0-2 15,-1-5 1-15,8 2 2 0,3-4-2 16,4 3 2-16,4-5 1 0,4-2 0 15,1-1 1-15,2-4 1 16,2 1-1-16,1-5 5 0,5-1-6 16,-5-1 3-16,2-5-1 0,3 2 0 15,-8-3-2-15,2 2 1 0,-4-1-1 16,-3 3-1-16,0 0 0 0,-3 3 0 16,0 0 0-16,-7 6-3 0,2 4 1 15,0 9 0-15,-2 11 2 0,-3 14 0 16,0 11 2-16,0 7 1 0,-3 1-1 15,-2-8 1-15,-3-5-3 0,-4-6 2 16,-1-2-2-16,0-4 1 0,0-8-1 16,0-7-1-16,-3-8 0 0,3-3 0 15,-2 0-2-15,-6-4 3 0,-5-1 1 16,6-6 1-16,-1-1-2 0,0-5 3 16,6-2-1-16,2-7 0 0,8-2 8 15,-3-5-5-15,8-10-1 0,0-12 2 16,10-10-2-16,6-1 0 0,7 2-1 15,3 8-3-15,2 11 0 0,-2 5 0 16,-5 8-4-16,-6 6-15 0,3 0-23 16,3 0-43-16,8-1-64 0,9-12-16 15,-1 8-39-15,-4 2-143 0</inkml:trace>
  <inkml:trace contextRef="#ctx0" brushRef="#br0" timeOffset="30970.01">24343 9800 769 0,'0'0'64'0,"0"0"19"0,26-28-20 0,-11 16-27 0,3 3-31 0,3 0-3 16,0 4-2-16,-1 0 0 0,1 4 0 15,0 1 0-15,-6 9 0 0,3 2 0 16,-5 3-3-16,-2 10-1 16,-1 1 4-16,0 8 0 0,-5 8 1 15,1-4-1-15,-6-5-2 0,0-7-8 16,-6-6-14-16,-1 2-7 0,-11-1-22 16,2-5-16-16,1-3 6 0,-6-4 17 15,3-6 24-15,2-2 22 0,-4-4 0 16,7-5 16-16,0-4 26 0,0-4 31 15,5-3-2-15,8-3-13 0,0-1-9 16,0-3-16-16,8 3-12 0,7 0-8 16,3 4-7-16,8-1-4 0,3 1-2 15,7 1 0-15,10-2-20 0,9 4-50 16,4 3-80-16,-5 6 7 0,-12 5-73 16,-19 3-41-16</inkml:trace>
  <inkml:trace contextRef="#ctx0" brushRef="#br0" timeOffset="31345.03">25085 9835 506 0,'0'0'69'0,"0"0"-9"0,0 0 6 16,0 0-3-16,0 0-18 0,0 0-20 15,46 11-3-15,-33-11-5 0,5 1-4 16,0-1 10-16,3 0 11 0,-1 0 10 15,1-1 2-15,0-2-15 0,-3-3-20 16,-3 2 1-16,1-4-1 0,2-2-5 16,-5 1-3-16,0-3-1 0,-3-1-2 15,0-3 1-15,-10 2-1 0,3-4 0 16,-6 4-9-16,-4-3-23 0,-6 4-32 16,-5 0 1-16,-3 5 20 0,-13 4 9 15,-2 6 21-15,-15 12 13 0,-1 10 4 16,5 3 1-16,6 3 4 0,15-6-4 15,8-2-2-15,8-3-1 0,-3 1-1 16,8 2 1-16,-3 4 15 16,8 0 18-16,0 2 15 0,0-6 0 15,13-1-7-15,0-6-15 0,-3 0-12 16,11-7-7-16,2-3-9 0,-2-4-3 16,2-1-41-16,8-1-97 0,10-9-65 15,-7 0-114-15</inkml:trace>
  <inkml:trace contextRef="#ctx0" brushRef="#br0" timeOffset="31924.35">25741 9837 456 0,'0'0'183'0,"0"0"-96"0,0 0 3 0,0 0-29 0,0 0-9 0,31-22-24 15,-29 18-2-15,4-4-4 0,-6 1-3 16,5 1 5-16,-5-1 0 0,0 0-7 16,-5 3-16-16,-1-3-1 0,-1 4-5 15,-1 1 2-15,-8 1-12 0,3 1 1 16,-7 6-2-16,-3 4-2 15,-1 5 8-15,-4 1 6 0,2 3-4 16,0 1 6-16,3 2-1 0,5-1-2 16,2 1 2-16,3 1 2 0,6 0-2 15,2-1 3-15,5-1 0 0,0-3 2 16,5-1 0-16,-3-4 1 0,6-3 8 16,2-3-1-16,-2-5 1 0,5-2-3 15,0-1 3-15,-3-7 5 0,8-2 6 16,-2-1 2-16,2-2-5 0,-3-4-12 15,4 2-6-15,-4-1-1 0,-2 2 0 16,0 1 0-16,0 2-1 0,-5 3 0 16,-1 0 2-16,-2 7-2 0,-5 0-1 15,0 1-5-15,0 0-19 0,-5 1 22 16,0 6 4-16,-3-3 1 0,6 5 5 16,-3-1-4-16,-1 0 1 0,6-1-1 15,0 2-1-15,6-2 1 0,-1-2 1 16,3 2-2-16,-1-2 7 0,6 1-6 15,0-5 2-15,3 0-2 0,2-1-2 16,2 0-12-16,1-1-47 0,8-9-112 16,-9 1-80-16,1 3-135 0</inkml:trace>
  <inkml:trace contextRef="#ctx0" brushRef="#br0" timeOffset="32237.09">26201 9413 508 0,'0'0'103'0,"0"0"-11"0,0 0 17 0,0 0-50 0,15-30-31 16,-10 30-14-16,-5 0-7 0,0 4-5 16,0 6 0-16,-7 6 1 0,2 3 0 15,-3 3-1-15,-5 4 2 0,0 13 0 16,-8 8 8-16,-5 12 7 0,3 2 16 15,2-4 16-15,1-7 3 0,7-8 6 16,3-3 5-16,7-4-5 0,-2-4-22 16,5-9-6-16,0-4-16 15,0-4-7-15,5 0-4 0,3 2-4 16,-1-3-1-16,4-4-2 0,-1-2-7 16,3-6-15-16,0-1-43 0,2-4-107 15,9-11-88-15,-9-2-28 0,-2 1-98 16</inkml:trace>
  <inkml:trace contextRef="#ctx0" brushRef="#br0" timeOffset="32988.07">26084 9824 577 0,'0'0'315'16,"0"0"-233"-16,0 0 2 0,31-13-33 15,-12 8-33-15,-4 0-11 0,3-3-7 16,3 0-4-16,5 1-33 0,-6-2-22 15,1 1 9-15,0-2 12 0,2 0 11 16,3 0 9-16,-6 2-11 0,6 1-8 16,-5-3-9-16,2 2 4 0,0 0 21 15,1 1 12-15,-4 1 3 0,1-2 5 16,-3 4 1-16,3-4 0 0,-8 5 2 16,2-3 2-16,-7 3-1 0,2 0 1 15,-7 0 3-15,2 2 5 0,-5 1 8 16,0 0-9-16,-5 0-7 0,-3 5 11 15,-5 0-6-15,-2 4 3 0,-6 3 3 16,0 2 1-16,-4 2 0 0,-1 3 4 16,2 2-8-16,-1 1-3 0,4 0-3 15,0 1-3-15,1 2 3 0,7-2 2 16,0 0 7-16,5-1 14 0,3-1 9 16,5-2 3-16,5-1-7 0,-2-3-9 15,10-4-9-15,-1 0-5 0,7-2-4 16,1-7 1-16,1-2-4 0,0 0-2 15,-1-2 1-15,1-5-2 0,5-1 3 16,-6-7-2-16,1 1-1 0,0-7 2 16,-1-2-2-16,4-5 0 0,-4-2-1 15,4-1-1-15,-1 1 0 16,-2 5-1-16,-3-2 2 0,2 5-1 16,-7 4-2-16,-2 3 3 0,1 2-2 15,-1 3 0-15,-3 1 2 0,-1 6 0 16,1-2-1-16,-3 4 0 0,3 1 1 15,-8 5-5-15,5 4 2 0,-2 5-1 16,-3 7-4-16,0 2 4 0,0 15-1 16,-3-6 5-16,-2 3-1 0,-3 3 1 15,3-11-3-15,-3 4 3 0,1-1-1 16,-4-9-1-16,3 2-4 0,1-4-1 16,-6-4-2-16,5-8-5 0,0-2 2 15,1-5 12-15,1-5 1 16,6-2 5-16,0-5 2 0,0-2 4 15,6-1 6-15,1-6 0 0,1-5 4 16,8 2 3-16,2-6-4 0,2-1-15 16,6 0-4-16,-3-1-2 0,8 3 0 15,-2 5 0-15,-1 1 0 0,6 5 0 16,-8 4-2-16,2 3-11 0,1 2-60 16,17 1-119-16,-12 4-91 0,-1-2-239 15</inkml:trace>
  <inkml:trace contextRef="#ctx0" brushRef="#br0" timeOffset="33456.8">28128 9229 643 0,'8'-3'34'0,"0"1"-3"0,0-2 25 0,2 3-25 0,-10 1-23 0,3 4-8 16,-3 4-5-16,-3 7 4 0,-2 5 1 16,-8 4 0-16,-3 5 0 0,-4 6 0 15,-1 8-2-15,-10 7 2 0,3 1 8 16,-1-6 10-16,3-5 5 0,11-2 6 16,-3-5 4-16,5-4 7 0,10-6 11 15,-5-4 7-15,8-3-9 0,0 5-15 16,3 2-10-16,5 6-9 0,5-4-4 15,5 0-4-15,2-4-3 16,4-5 0-16,7-2 0 0,-3-1-3 16,1-5-1-16,9-3 0 0,-1 0-5 15,1-5-23-15,-4 0-68 0,-11-5-84 16,3-8-20-16,0 0-134 0</inkml:trace>
  <inkml:trace contextRef="#ctx0" brushRef="#br0" timeOffset="33660.04">27906 9669 794 0,'0'0'155'16,"0"0"-124"-16,0 0 37 0,52-3-20 15,-19 1-32-15,4-3-16 0,12 2 0 16,2-4-9-16,-9 2-69 0,-1-4-59 15,-7-2-61-15,-14 2-160 0</inkml:trace>
  <inkml:trace contextRef="#ctx0" brushRef="#br0" timeOffset="34098.44">28524 9411 599 0,'0'0'83'0,"0"0"-18"16,0 0-6-16,0 0-51 0,0 0-4 15,0 0-3-15,0 0-1 0,-18 41 2 16,15-23-2-16,-5 6 0 0,3 1 4 16,0 4 1-16,-3 5 4 0,0 8 5 15,3 4 13-15,3 2 11 0,-4-11 2 16,6-9-3-16,0-9-3 0,0-4-6 15,0 3-7-15,6 0 5 0,-6-2 0 16,2 0-3-16,3-7 2 0,1-4-6 16,-4-4 1-16,6-1 1 0,2-1 1 15,6-7-5-15,-3 0-5 0,2-8-1 16,3 1-1-16,3-6 0 0,0-3-3 16,4 0-3-16,-1 0-4 15,2 2 0-15,-1 2 1 0,-1 2-1 0,-4 8 1 16,1 1-1-16,-8 6-2 0,-5 3 2 15,2 0-4-15,-7 6 3 0,-3 2-1 16,0 7 0-16,0 1 1 0,-3 3 1 16,-7 2 0-16,2 1 0 0,0 0 0 15,0-2 0-15,3 2-9 0,-3-3-18 16,3 1-22-16,3-6-47 0,-3 2-62 16,5-5-36-16,0-3-74 15,0-5-132-15</inkml:trace>
  <inkml:trace contextRef="#ctx0" brushRef="#br0" timeOffset="35035.96">29115 9815 548 0,'0'0'61'0,"0"0"-11"0,0 0 16 0,42-14-28 0,-29 6-13 0,-6 1-9 16,1 2 4-16,-3-3 11 0,-2 0 7 15,2 1 12-15,0-1 11 16,-2-1-1-16,-3-1-17 0,0 4-13 16,0-3-20-16,-3 1-5 0,-2 0-5 15,-3 5-3-15,-5 1-2 0,0 2 5 16,-7 2 4-16,-6 7-4 0,3 4 2 16,-8 4-1-16,2-1 0 0,3 4 0 15,6 0 1-15,-1 0 0 16,6 0 1-16,7-4-1 0,-5 3 0 15,8-2 2-15,2-3-1 0,3-3 1 0,0-1 4 16,8-3 0-16,-5-4 3 0,7-2 1 16,-2-1 1-16,-1-1-1 15,6-3 1-15,0-4-3 0,0-1 0 16,-3-8-1-16,3 1 0 0,5-3-2 16,-5-2-6-16,-2 0 2 0,2 0-3 15,0 1 0-15,-1 2 0 0,1 3 0 16,3 1-1-16,-3-1-11 0,-5 5-17 15,4 4 24-15,-4 0 5 0,3 2 0 16,-9 2-1-16,6 2-1 0,-3 0 1 16,0 1-1-16,-5 4-3 0,3 4 1 15,-3 3 0-15,0 4 0 0,0 1 2 16,-3 4-1-16,-2 0 3 0,5 1-1 16,-5 4 1-16,5-4 0 0,0 1 0 15,0-1 0-15,0-2 0 0,0-2 2 16,5-5-2-16,-5-3 0 0,5-2 1 15,-5-5 0-15,3-2 0 0,2-1 5 16,3-1-1-16,5-7-4 0,0 3 2 16,-6-5-3-16,9-2 1 0,-3-4 0 15,5-1 0-15,-8-4 1 0,8-3-2 16,-5 0 0-16,3 1-2 0,-3 1 2 16,0 1 0-16,2 3 2 0,-2 0-2 15,0 6-2-15,2 1 1 0,-4 3 1 16,2 3-1-16,-6 3 0 15,1 2 1-15,-3 0-2 0,-2 4-3 16,-3 4 2-16,0 2-1 0,0 4 2 16,0-1 1-16,0 6-1 0,-8-2 0 15,3-1 2-15,2 0-2 0,-2-3 2 16,-3 0 0-16,8-3 2 0,0-1-2 16,0 0 1-16,0-5 2 0,6 0 0 15,-4-2 1-15,3-1 3 16,3-1 3-16,5 0 1 0,3-3-3 0,-4-3 0 15,7 2-2-15,1-5-4 0,3 0 0 16,-2-2-1-16,5 0-1 16,0-1 0-16,-5 1 0 0,-1 3 0 15,-4 1 0-15,-3 4 0 0,0 3 0 16,-1-1 0-16,1 1 1 0,-10 0-1 16,5 0-1-16,-3 1 1 0,-5 6-1 15,0-2 1-15,0 6-3 0,0 3 3 16,0 2 0-16,-5 4 0 0,2 0 0 15,-2 2-2-15,5 0-7 0,-3 1-11 16,3 3-21-16,3 8-98 0,2-5-122 16,-2-5-171-16</inkml:trace>
  <inkml:trace contextRef="#ctx0" brushRef="#br0" timeOffset="36442.26">11550 11425 248 0,'0'0'40'0,"0"0"-2"16,0 0-7-16,0 0-9 0,26-11-9 15,-21 9-7-15,3-2 0 0,0 3 3 16,-6-3 0-16,3 2 9 0,3 0 12 15,-3 0 8-15,-2 1-2 0,2 0-5 16,-2 0-5-16,2 0 3 0,-5 1 5 16,2 0 8-16,1 0 7 0,-3 0 8 15,0 0-16-15,0 0-7 0,0 0-6 16,0 0 0-16,0 0 3 0,0 0 2 16,-3 3-13-16,-2 5-13 0,0 5 7 15,-5 5 3-15,-3 9 2 0,-8 7 3 16,-2 7 1-16,-6 7-5 0,4-3-7 15,4-10-6-15,8-9-4 0,3-4-1 16,-1 0-6-16,1 3-18 16,0 4-40-16,4 1-95 0,4-7-45 15,2-4-122-15</inkml:trace>
  <inkml:trace contextRef="#ctx0" brushRef="#br0" timeOffset="36739.04">11966 11485 843 0,'0'0'137'0,"0"0"-28"0,0 0-20 0,0 0-23 0,0 0-50 16,0 0-16-16,-26 4 0 0,11 9 0 16,-6 2 5-16,-2 7 0 0,-3 4-5 15,3 4 5-15,-6 4 5 0,9-2 1 16,-1 1-5-16,3-3-6 0,7-4 0 16,-1 3-5-16,4 0-5 0,3-5-30 15,5 8-105-15,0-10-136 0,5-3-80 16</inkml:trace>
  <inkml:trace contextRef="#ctx0" brushRef="#br0" timeOffset="38850.36">16333 11365 232 0,'0'0'57'0,"0"0"-18"15,0 0-1-15,0 0-10 0,0 0-15 16,0 0-6-16,21-3-5 0,-19 3-1 16,1-1 1-16,-3 1 0 0,2 0-2 15,-2 0 1-15,0 0-1 0,0 0 0 16,0 0 5-16,0 0 7 0,0 0 9 15,0 0 10-15,0 0 3 0,0 0 3 16,0 0 1-16,-2 1 0 0,-1 1-4 16,-2-1-5-16,-3 1-8 0,-2 1-7 15,-3 0-2-15,-5 3 3 0,-3 1-2 16,-2 1-2-16,-6 4 0 16,4-1 0-16,-4 2 2 0,3 1-4 15,3 2-2-15,0 0-2 0,5-1-3 16,2 0 0-16,3-1-2 0,3 0 3 15,5-2 1-15,2 1 6 0,3-1 5 16,3 2 4-16,5-1 1 0,5-2 5 16,5-1-2-16,0 2-7 0,8-4-5 15,-1 1 1-15,6 1-7 0,0-1-2 16,0 3-1-16,-2-1-1 0,-1 2 3 16,-2 0 2-16,-5 0 1 0,-1 3 8 15,-7-3 5-15,-5 3-3 0,-3-2 1 16,-5 0 6-16,-5 0 0 0,-8 1-2 15,-5-2-5-15,-10 2-5 0,-14 0-5 16,-7-2-4-16,-5 1-1 0,0-4-2 16,5-5-2-16,7-2-16 0,1-2-33 15,5-1-80-15,5 0-31 0,0-4-13 16,10-1-83-16,6-1-15 0</inkml:trace>
  <inkml:trace contextRef="#ctx0" brushRef="#br0" timeOffset="39488.87">16669 11504 507 0,'0'0'173'0,"0"0"-83"0,0 0-7 0,-3-19 5 15,3 15-39-15,0 0-21 0,3 2-9 16,-3 2-5-16,2 0-14 0,-2 2-1 16,0 6-1-16,-2 4 4 0,-1 6 0 15,-5 3 0-15,3 4-2 0,0 4 2 16,0-1-2-16,2 1 0 0,3 0 0 15,3 2 1-15,2-3 0 0,3-1-1 16,2-2 2-16,3-3 2 0,0-3 2 16,3-3 5-16,-1-3 2 0,3-4 7 15,-2-1 6-15,2-5 2 0,0-1 6 16,-3-2 3-16,3-5-7 0,-2-3-4 16,-1-3-8-16,1-1-2 0,-1-5-3 15,-2-2-2-15,3-6-4 0,-3 1-4 16,-3-2 0-16,3 0-2 0,0 0 2 15,-5 6-2-15,2 0 3 0,-2 3-1 16,-3 4 1-16,3 1 0 0,-6 4-1 16,1 0 2-16,-1 4 0 0,-2 2 4 15,0 2-2-15,0 0-5 0,0 3-2 16,0 5-3-16,0 5 2 0,-2 3 1 16,-1 3 1-16,1 4-1 0,2-1 1 15,0 1 0-15,0 1-1 0,0-3 1 16,2 0 0-16,3-1-1 0,3-1 4 15,0-4 2-15,0 0 5 0,2-3 8 16,0-3 10-16,1-2 3 16,-1 0-1-16,3-6-15 0,0 0-8 0,5-1-4 15,-3-1-4-15,4-4-1 16,1 0-2-16,-2-2-6 0,0 0-10 16,3-1-21-16,-3-3-22 0,0-1-24 15,0-2-38-15,8-11-95 0,-8 3-69 16,-2 1-183-16</inkml:trace>
  <inkml:trace contextRef="#ctx0" brushRef="#br0" timeOffset="39954.4">17462 11070 498 0,'0'0'188'0,"0"0"-116"0,0 0-5 0,28-14 5 0,-20 14-39 15,-3 0-22-15,1 5 2 0,-4 4 1 16,1 4 3-16,-3 3 8 0,0 6-2 16,-5 5 4-16,-6 8 1 0,1 11 1 15,-6 7-6-15,-2 2 0 0,3 1-1 16,2-6 4-16,2-5 6 0,6-1 7 15,3-2 1-15,2-3-1 0,2 0-3 16,3-5 1-16,3-7-7 0,0-5-5 16,2-7-2-16,-2 0-3 0,5-1-2 15,3 0 1-15,4 0-3 0,1-5 1 16,0-6-8-16,4-1-4 0,-4-4-2 16,5-5-1-16,-3-3 0 15,-5-5-1-15,0-3 0 0,-7-3-1 16,-1-5 0-16,-5-1-1 0,-5 3 0 15,-2 1-6-15,-11 4-5 0,-3 4-5 16,-5 5-3-16,-10 3-6 0,-2 0-3 16,-11 4-3-16,-3 2-2 0,6 1-7 15,10 0-26-15,8 4-31 0,7-2-62 16,-10 4-70-16,6 0-24 16,2-2-148-16</inkml:trace>
  <inkml:trace contextRef="#ctx0" brushRef="#br0" timeOffset="40157.42">18105 11782 1084 0,'0'0'16'0,"0"0"-16"0,0 0-13 0,0 0-108 16,8-44-405-16</inkml:trace>
  <inkml:trace contextRef="#ctx0" brushRef="#br0" timeOffset="44786.45">19847 11271 264 0,'0'0'51'0,"0"0"-9"0,0 0 17 16,0 0 23-16,31-40-4 0,-23 32-16 16,-1-1-10-16,-1-1-1 0,1 2-6 15,-1-1-2-15,-1 0-3 0,2 0 1 16,-1 2-2-16,-1 0 3 0,-3 0-1 15,4 3 0-15,-6 0-4 0,2 1-8 16,-2 2-3-16,0 1-6 0,0 1-13 16,0 7-7-16,-2 4 5 0,-6 8 2 15,-5 12-1-15,-5 11-1 0,-8 14-1 16,-2 4 3-16,-1 0-6 16,6-4 3-16,5-5-2 0,0 0 4 0,7-1 6 15,4-2 2-15,1-4 15 0,6-3 9 16,6-3 1-16,1-7-1 0,6-9-7 15,-2-6-11-15,2-5-4 16,5 1-3-16,2-1-1 0,9-2-3 16,-1-6-5-16,3-4 0 0,-2-4 3 15,-4-7-4-15,-4-3-1 0,-3-3 1 16,-5-3 1-16,-5-2-2 0,-3-2-2 16,-5-2-4-16,-8 2-7 0,0 1-15 15,-7 4-13-15,-6 3-10 0,-5 2-19 16,1 4-15-16,-6 2 11 0,2 2-12 15,6 3-15-15,-3-1-25 0,3 1-37 16,7 1-134-16</inkml:trace>
  <inkml:trace contextRef="#ctx0" brushRef="#br0" timeOffset="45427.72">20330 11718 446 0,'0'0'105'0,"0"0"-26"0,0 0 2 0,0 0-13 0,3-18-19 16,-3 14-9-16,0 3-9 0,0 1-2 16,0 0-17-16,0 5-12 0,-3 2 3 15,3 3 7-15,-5 3 10 0,5 3 9 16,0 0 1-16,0 1 2 0,5-1 0 16,0 0-5-16,6-3-1 0,-1 2-3 15,0-3-2-15,6-2-1 0,-1-2-2 16,-2-3-3-16,3-1 3 0,-3-3-2 15,2-1 6-15,-2-4 8 0,3-5-1 16,-4 1-9-16,4-3-8 0,-3-3-4 16,-3-2-3-16,1 0-2 0,-1-3 0 15,-2 1 1-15,-1-1-1 0,4 1 1 16,-6-1-3-16,0 5 1 0,5-1-1 16,-7 2-1-16,2 3 0 0,-2 4-1 15,2 0 1-15,-5 5 0 0,3-1-2 16,-3 2-5-16,0 6-7 0,0 5 5 15,-3 4 5-15,3 7 4 0,-5 11 1 16,2 10 3-16,3 9 2 0,0 1 1 16,3-3-1-16,2-9 3 0,0-7-4 15,3 1-1-15,-8-5 3 0,2-7-2 16,-2-5-2-16,0-1 1 16,-5 2-1-16,0-2 0 0,-8 2-1 15,0-4 0-15,-2-7 2 0,-8-2 1 16,-8-6 0-16,-8-2-4 0,-8-6-1 15,-2-2-2-15,3-3-18 0,7 2-25 16,10 4-36-16,6-2-21 0,5 4-41 16,-8-10-28-16,3 3-19 0,5 1-128 15</inkml:trace>
  <inkml:trace contextRef="#ctx0" brushRef="#br0" timeOffset="46084.03">22116 11406 436 0,'0'0'112'0,"15"-9"-29"0,-7 4 10 0,2 0 7 0,-5-1-35 0,-2 0-22 16,2 1-7-16,-5 0-14 0,-5 0-18 15,-3 0-4-15,-5 1 0 0,-5 2 0 16,-5 2 0-16,-8 4 0 0,-10 7 0 16,-3 3 8-16,-5 5-7 0,10-2 0 15,13-2 2-15,10-2-2 0,4-1-1 16,-1 5 0-16,0 1 0 0,5 4 0 15,3-1-2-15,5 2-1 0,10-2 3 16,3 0 3-16,10-2 3 0,3-1-1 16,8 1-5-16,7 2 1 0,6 0 0 15,-3-2-1-15,-1-1 1 0,-12-7 1 16,-7-4-2-16,-9 1 0 0,1-3 2 16,2 1 0-16,-5 2-1 15,0 0-1-15,-6-1 4 0,-4 1 3 16,-3-2-4-16,-8 0-1 0,-7 1 7 15,-6-3-3-15,-5 2 4 0,-13-4-4 16,-4-1-2-16,-12-1-3 0,1 0-1 16,5 0-1-16,2 0-10 0,9 0-6 15,-1 0-21-15,3 0-13 0,7 0-36 16,1 0-35-16,7 0-45 0,8-2-100 16</inkml:trace>
  <inkml:trace contextRef="#ctx0" brushRef="#br0" timeOffset="47007.68">22074 11125 309 0,'5'-11'205'0,"3"0"-149"0,0-1 24 0,-3-2 17 15,3 2-24-15,-6 1-34 0,4 1-10 16,-1 3-1-16,-3 3-6 0,4 1-6 16,-6 3 1-16,2 3 1 0,-2 8-5 15,3 9 11-15,-3 5 10 0,-5 14-1 16,-1 16-11-16,-7 15-1 15,1 10-7-15,-4-3-2 0,3-2-1 16,3-9 6-16,-3 0 5 0,0-3 6 16,0-2 5-16,5-4 0 0,-2-3-9 15,2-9-4-15,0-3-8 16,6-2-8-16,-3-6-3 0,5-6-1 0,-6-7-10 16,6-7-18-16,0-3-20 0,0-1-38 15,0 1-85-15,6-3-76 0,-1-7-177 16</inkml:trace>
  <inkml:trace contextRef="#ctx0" brushRef="#br0" timeOffset="47745.06">23245 11197 443 0,'0'0'66'0,"0"0"10"0,0 0-8 0,20-14-17 0,-17 13-14 0,2-2-6 16,-5 1 6-16,0 1 4 0,0 1-1 16,0-1-12-16,0 1-9 0,0 0-2 15,-5 1 4-15,2 1 1 0,-4 0 0 16,2 4-6-16,-3-3-5 0,-3 4-3 16,-1 0-5-16,1 0-3 0,-2 3 3 15,-5 0-1-15,0 3 4 0,0 2-3 16,-3 1 4-16,-5 5 3 0,3 3 0 15,0 3-3-15,-5 7-1 16,-1 8-5-16,3 5 1 0,3 4 2 0,10-5 4 16,3-8 13-16,7-11 18 15,3 2 13-15,0-4 2 0,3-3-8 16,2 5-9-16,8-7-4 0,2 0-4 16,3 2-1-16,6-5 0 0,-1-3-4 15,0-6-2-15,3-3-7 0,0-5-9 16,-3 0-2-16,-2-8 2 0,-3-1-3 15,-3-6 5-15,-4-4-4 0,-1-6-2 16,-5-2-2-16,0-2 0 0,-5 1-6 16,-2 4-2-16,-8 2-2 15,-3 4-5-15,-5 3-7 0,-3 2-7 16,-2 3 2-16,-8 3 5 0,2 3-2 16,1 2 1-16,-1 2-5 0,3 0-17 15,1 4-16-15,1 1-35 0,-1 2-83 16,6-1-69-16,4-1-160 0</inkml:trace>
  <inkml:trace contextRef="#ctx0" brushRef="#br0" timeOffset="48121.06">23578 11894 615 0,'0'0'58'0,"0"0"-29"0,0 0 8 0,41 14-26 15,-33-5-11-15,0 1-10 0,-3 4-5 16,-5 3 1-16,0 3-7 0,0 1 12 16,-8 1 6-16,-2-1 3 0,0 2 14 15,-8-2 21-15,2-1-7 0,-5 0-15 16,1-2-5-16,-4-3-8 0,1-1-5 16,3 0-14-16,-11-2-60 0,7-1-243 15</inkml:trace>
  <inkml:trace contextRef="#ctx0" brushRef="#br0" timeOffset="48778.68">24061 11362 473 0,'0'0'92'0,"0"0"-19"0,0 0 7 15,0 0-19-15,-5-9-21 0,8 9-4 16,-1-2 16-16,6 2 0 0,0 0 2 15,0 0 8-15,4 0-6 0,4 0-15 16,2 0-6-16,3 0-12 0,-1 0-13 16,6 0-5-16,-5 0-2 0,7 1 0 15,-2 0-2-15,-3-1 0 0,3 0 0 16,-5 1-1-16,5-1 3 0,-11 1 2 16,3-1 5-16,-7 0 3 0,2 0-1 15,-3 1-4-15,-2 0-6 0,-6-1-2 16,-2 1-3-16,0 1-2 15,0 0 0-15,0 4-2 0,-2 2 7 16,-6 1 3-16,3 3 1 0,-8 3 2 16,5 2 0-16,-5 4 1 0,-2 4-5 15,2 2 3-15,0 7-3 0,-8 9-2 16,1 6 2-16,-1 3-2 0,3-5 3 16,2-5-2-16,8-8-1 0,-4-2 0 15,4-4-3-15,3-7-5 0,-3-7-15 16,3 0-19-16,2 0-36 0,-2-1-49 15,5-3-51-15,0-2-75 0,0-7-200 0</inkml:trace>
  <inkml:trace contextRef="#ctx0" brushRef="#br0" timeOffset="49098.81">24743 11410 364 0,'0'0'219'0,"0"0"-185"0,0 0 7 0,0 0-12 0,11 30-9 15,-9-16-15-15,-2 3 10 0,0 6 28 16,-2 2-4-16,-1 9 3 0,-5 5-4 16,1 9-6-16,-4-1-2 0,9-5-1 15,-9-8-16-15,9-12-8 0,2-5-5 16,-5-2-2-16,2 0-21 0,3 3-33 16,0 1-64-16,0-6-96 0,0-4-216 0</inkml:trace>
  <inkml:trace contextRef="#ctx0" brushRef="#br0" timeOffset="49834.8">25400 11323 806 0,'0'0'56'0,"0"0"-2"16,0 0 1-16,0 0-20 0,0 0-34 15,0 0-1-15,13-34-11 16,-26 31 1-16,-3 3 2 0,-4 0 8 16,-1 5 0-16,-5-1 2 0,0 6 1 15,3 1-2-15,-5 1 1 0,4 1-2 16,1 3 0-16,2-1-1 0,3 0 1 15,5 1 0-15,3 1 2 0,5 0-2 16,-3 0 2-16,8-2-2 16,0 2 2-16,3 0-2 0,7-3 1 0,-2 1 3 15,5 1 2-15,-3-4-5 0,3 2 3 16,5-1-4-16,-2 0 0 16,2-1 1-16,-5 0 0 0,2-1 0 15,-2 3-1-15,0-2 0 0,-3 1 0 16,1 3 0-16,-4 0 3 0,-4 0-2 15,2 1-1-15,0-1 3 0,-5 3 0 16,0-4-1-16,-8 2-2 0,3-4 2 16,-8-1-2-16,6-3 0 0,-11-1 1 15,2-4 1-15,-2-2-2 0,-3-2 4 16,-2 0-1-16,-3-4-3 0,3-4 3 16,-3-3-2-16,5-1 1 0,1 0 0 15,2-3-2-15,5 0 2 0,2-1 2 16,6 0-1-16,5 0 1 0,0 1 3 15,5 2 6-15,6-1 8 0,7 3 9 16,-3 0 6-16,11-1-14 16,-5 2-7-16,7-1-2 0,1-2 1 15,4-1 0-15,11-4 6 0,0-4-2 16,3 1-7-16,-19 1-3 0,-2 6-2 16,-13 1 0-16,2-2 1 0,3-3-2 15,-2-5 1-15,-3 0 0 0,-5 1-1 16,-3 0 0-16,-5 3 1 0,0 1-6 15,-13 5 1-15,5 1-1 0,-10 2-2 16,2 2 2-16,-4 2 0 0,2 3-2 16,2 3-7-16,-2 0-12 0,3 0-24 15,7 6-37-15,-5-2-54 0,5 6-38 16,-2 1-62-16,7-1-189 0</inkml:trace>
  <inkml:trace contextRef="#ctx0" brushRef="#br0" timeOffset="49986.44">25684 11789 959 0,'0'0'82'0,"0"0"-68"0,0-9-14 0,-5 0-82 15,2-2-355-15</inkml:trace>
  <inkml:trace contextRef="#ctx0" brushRef="#br0" timeOffset="50767.59">26371 11345 617 0,'0'0'92'0,"0"0"-48"15,0 0 27-15,34-25-52 0,-34 17-19 16,-5 0-29-16,-8-1-15 0,-3 2-1 16,-10 2 6-16,6 0 28 0,-9 4 11 15,4 1 6-15,4 0 6 0,0 4 6 16,6 2-4-16,-3 2-3 0,5 2-2 16,0 0-7-16,5 1 3 0,0 0-2 15,0 1 2-15,3 1-2 0,5 1 4 16,-2-1 1-16,2 0 5 0,0 3-1 15,0-4 4-15,0 1-5 0,2-1 6 16,3-1 1-16,-5-1 9 0,3-1-6 16,2-2-5-16,-5-3-5 0,5 1-2 15,-5-3 1-15,0 1-2 0,3 0-2 16,-3-2 0-16,5 1 2 0,-5-1 3 16,0 0 7-16,0 0 1 0,3 1 1 15,-3-2-7-15,0 0-10 0,5 1 0 16,-5-1 3-16,5 0 0 0,-2 0-4 15,2 0 0-15,0 1 1 16,3 0-2-16,0 1 1 0,-1-1 4 16,1 1 6-16,2 1 3 0,1 1 7 15,-1-1 0-15,0 1-2 0,8 1-5 16,-5 0-3-16,0 1 1 0,-2-1-2 16,2 1 0-16,-1-1 2 0,1 3 1 15,0 1 0-15,0 0 0 0,-5 1-5 16,0 1-4-16,-8 0-1 0,5-1-2 15,-5 0-2-15,-5 1 3 0,-3-2 2 16,-5 1 10-16,0-3 4 0,-2-1 6 16,-6-2-3-16,0 1 4 15,-5-3-8-15,1-1-6 0,1 1-5 16,-1-2-3-16,-4 0-4 0,3 0 0 16,0 0-7-16,6 0-3 0,-1 0-11 15,6 0-7-15,2 0-21 0,5-2-22 16,0 1-16-16,6-1-50 0,2 2 6 15,0 0-28-15,12-1-59 0,1 1-50 16</inkml:trace>
  <inkml:trace contextRef="#ctx0" brushRef="#br0" timeOffset="51205.63">26330 11292 440 0,'0'0'79'0,"3"-7"-3"0,4 3 15 0,4 0-24 16,-4-2-22-16,9 2-13 0,-3 1 19 16,0-1 6-16,2 2 0 0,3-1 20 15,-2 1-6-15,2 0-4 0,-3 1-9 16,3 0-17-16,-5-2-16 0,-2 2-6 15,2 0-9-15,0 0-9 0,-1 1 0 16,-4-1-2-16,0 0-9 0,2 1-14 16,-2 0-24-16,0 0-30 0,0 1-50 15,10 1-69-15,-5 0-68 0,2-1-195 16</inkml:trace>
  <inkml:trace contextRef="#ctx0" brushRef="#br0" timeOffset="51628">26999 11829 1234 0,'0'0'95'0,"0"0"-66"0,0 0-11 16,0 0-18-16,21 3-29 0,-21-3-55 15,0 0 12-15,0-3-85 0,0-3-191 16,-3 1-107-16</inkml:trace>
</inkml:ink>
</file>

<file path=ppt/ink/ink1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4-23T14:15:31.254"/>
    </inkml:context>
    <inkml:brush xml:id="br0">
      <inkml:brushProperty name="width" value="0.05292" units="cm"/>
      <inkml:brushProperty name="height" value="0.05292" units="cm"/>
    </inkml:brush>
  </inkml:definitions>
  <inkml:trace contextRef="#ctx0" brushRef="#br0">10788 7169 195 0,'0'0'31'0,"5"-7"9"0,-2 1-5 16,2 0 0-16,-3 0-14 0,3-3 3 16,1 3 4-16,-4 1 2 0,3-1-4 15,-2 1 10-15,0-2 3 0,-1 1 0 16,-2 1-7-16,5 0-5 0,-5 1-5 15,3-1 4-15,-1 0 0 0,1-1 0 16,2 0-3-16,-5 0 2 0,3 0 3 16,-1 1 4-16,1-1 4 0,0 3 1 15,-3-3 2-15,5 3-7 0,-5-2-3 16,0 4-4-16,0-2-2 0,0 3-6 16,0 0-10-16,0 4-4 15,0 4-3-15,0 4 0 0,0 4 7 16,-5 5 5-16,-1 2 1 0,1 11 1 0,-5 8 6 15,-3 7-5-15,3 6 1 0,-3-1-1 16,0-2 0-16,5-4 3 0,0-3 1 16,-2 0 1-16,5-1 0 0,-3-2 1 15,5-4 1-15,3-1-4 0,0-7 0 16,0-8 0-16,3-6-2 0,5-1 1 16,-3 1 1-16,5-2-1 0,3 0-1 15,3-3-1-15,-1-5-1 0,6-3-1 16,0-3-3-16,4-7 1 0,1-3-4 15,3-4 0-15,-6-3 4 0,0-4-2 16,-5-1 3-16,0-3-4 16,-7-1-4-16,-4 2-1 15,-1 1 1-15,-6 2-1 0,-3 4-3 0,-5 1-3 16,-5 1-2-16,-2 5-5 0,-6 1-2 16,0 4-1-16,-2-1 2 0,3 4 0 15,-4 1-5-15,6-1-13 0,0 2-13 16,5 0-8-16,0 0-20 0,0 0-20 15,3 3-38-15,2 2-51 0,3 4-22 16,3 0-90-16</inkml:trace>
  <inkml:trace contextRef="#ctx0" brushRef="#br0" timeOffset="1044.46">11178 7808 94 0,'0'0'154'0,"0"0"-98"0,0-2-4 0,0 1 0 16,0 0-7-16,0 0-2 0,0 1-3 15,0 0-6-15,0 0-7 0,0 0-1 16,0 0-5-16,0 0 1 0,0 0 0 16,0 0 1-16,0 0-3 0,0 0 2 15,0-1 9-15,3 1-1 0,-3-1-4 16,2 0-4-16,-2-1-7 16,3 1-4-16,-1-1-3 0,1-2-1 15,2 1 1-15,0 0 0 0,0 0-1 16,1-1 3-16,1 0 1 0,-2 0 1 15,3 2 0-15,3 1 2 0,-6-2 2 16,0 2-4-16,3 0-3 0,-3 0 0 16,0 1-1-16,0 0 0 0,0 3 3 15,0 1 1-15,1 2 2 0,-1 2 1 16,-3 1-1-16,4 2 0 0,-1 2-3 16,-3 1-2-1,-2-1-5-15,0 3 2 0,-7 0 2 0,1 1-2 0,-7-2 4 16,3 3 1-16,-3-4 3 0,-2 2 1 15,-1-2-2-15,1-1-1 0,2-1 1 16,0 1 3-16,3-2 0 16,-1-1-1-16,3-1 3 0,1-2 0 15,2 0-1-15,5-4 2 0,0-2-4 16,0-1-3-16,5 0-2 16,2 0 5-16,4-1-1 15,4-2-4-15,1 2-1 0,4-3-3 0,-1 1-1 16,1 1 2-16,1 2-2 0,-3 0 1 15,0 0 0-15,0 3-1 0,-5 1-3 16,3-1-2-16,-4-1 0 0,1 0 0 16,0 0 0-16,-2-2-3 0,-1 0-8 15,-2 0-8-15,0 0-24 0,-1 0-47 16,1-2-71-16,2-1-100 0,-4 1-89 16</inkml:trace>
  <inkml:trace contextRef="#ctx0" brushRef="#br0" timeOffset="4385.7">13801 7082 176 0,'0'-2'63'0,"2"1"-28"0,-2-4 11 0,0 3 0 16,0 0-2-16,0 0-8 0,3-1-1 15,-3 3 2-15,0-1-7 0,2-1 2 16,1 2-2-16,-3-1-3 0,3 1-2 16,-3 0 5-16,2-1-4 0,1 0 6 15,-1 0 3-15,1 1-10 0,2-3-6 16,-2 1-3-16,-1 1-1 0,1 1 4 16,-1-2 0-16,1 2 3 0,0-1 0 15,-3 0 5-15,2 1-2 0,-2-1 2 16,0 1 0-16,0 0 0 0,0 0-4 15,0 0-4-15,0 0-8 0,0 0-6 16,0 4 4-16,-2 0 2 0,2 3 6 16,-3 3 1-16,0 4-1 0,1 0-4 15,-1 2-1-15,-2 2-4 0,0 1-6 16,0-1 2-16,0 3-3 0,-3 0 1 16,0 2-2-16,0 0 1 0,1 1 2 15,-4 0-2-15,3 2 3 0,-2-1 1 16,2 2 3-16,-2-3 1 0,2 2 2 15,1 1 1-15,-1-1 0 0,0-2 0 16,3 0-4-16,0 0-2 16,0-1-2-16,5-1 0 0,0-1-4 15,0-2 2-15,0 0 0 0,5-1 0 16,0-4 0-16,0 2-1 0,3-3 1 16,0-2 1-16,-1 0 0 0,4-2 3 15,-1 1 1-15,-2-4 2 0,5-1 5 16,-3-2 0-16,5-1-2 0,1-1 6 15,-1-1-2-15,4-3-2 16,1-3-2-16,3-1-4 0,1-4-1 0,-1-2-3 16,3-3 0-16,-6-3 0 15,-1-4 0-15,-4-1 2 0,-5-4 0 16,-2 3 2-16,-5-2-1 0,-3 4 0 16,-5 3-1-16,-8 4-6 0,0 0-4 15,-8 4-2-15,-2 1 0 0,-3 3-4 16,0 3-2-16,-2 3-4 0,4 2-5 15,1 0-9-15,3 0-13 0,1 0-7 16,4 2-23-16,2 2-26 0,3 3-60 16,5 3-18-16,2 0-7 0,-2-3-130 15</inkml:trace>
  <inkml:trace contextRef="#ctx0" brushRef="#br0" timeOffset="5401.38">14180 7815 144 0,'0'0'86'0,"0"0"-45"0,0-1 5 0,0 1-3 16,0-2 5-16,0 2 2 0,0 0 0 15,0 0 4-15,0-1-7 0,0 0 6 16,3 1-5-16,-3-2 5 0,3 0 2 16,-3-1 0-16,0-1-10 0,2 0-7 15,-2 0 3-15,5 1 7 0,-2-1-5 16,2 0 1-16,0 1-7 0,3-1-11 16,0 0 0-16,5 2-6 0,0 1-8 15,0-2-1-15,-3 3-3 0,0 0-2 16,-5 3-2-16,3-1-3 0,-8 7-1 15,0 1 0-15,0 1-3 0,-8 3 1 16,1 3-6-16,-6 1 6 0,0-1 0 16,0 2-9-16,-3 1 1 0,3-3-2 15,3 1-2-15,0-2 3 16,2-2-1-16,3 0 5 0,0-4 3 16,2-2 2-16,1 0 0 0,2-4-1 15,0-1 3-15,0 0 0 0,2-2 7 16,6-1 6-16,-3 0 1 0,5 0-4 15,1-2-2-15,2 2-4 0,0-2-2 16,2 1 1-16,1 1 0 0,-1 1 1 16,-2 3 5-16,2 3 0 0,-2 0 5 15,-2 2-1-15,-1 3 3 0,-2 0 0 16,-3 0 3-16,-5 1 5 0,0-1-3 16,-3 0-3-16,-2-1-1 0,-5-1 0 15,0-1-1-15,-3 0-1 0,0-5-1 16,0 3-3-16,0-2-3 0,-3 0-5 15,3-4-1-15,-2 1-2 0,-1-1-1 16,1 1-8-16,-1-1-8 0,1-1-10 16,-1 0-20-16,1-1-38 0,-6-4-37 15,6-1-135-15,-1 1-173 0</inkml:trace>
  <inkml:trace contextRef="#ctx0" brushRef="#br0" timeOffset="28952.54">12165 7453 192 0,'0'-1'129'0,"-3"1"-54"0,3-3-12 15,0 2-8-15,-2 0-9 0,2 0-2 16,-3-2 9-16,3 1 11 0,0 2-2 16,0-2-5-16,0 0-3 0,0-2 0 15,0 2-10-15,3-1-9 0,5 0-11 16,2-2-3-16,5 5 0 0,6-4-7 16,2 2 0-16,6 1-1 15,7-1 2-15,5 2 4 0,6-1 0 16,4 1 1-16,-7 0-5 0,-10 0-1 15,-8 0 1-15,-11-1-3 0,3 1-2 16,3 0 0-16,0 0-5 0,-1 0-4 16,-4 0-1-16,2 0-4 0,-8 0-9 15,-2 0-15-15,0 0-29 0,-6 1-42 16,4 1-65-16,-6-1-43 0,0-1-119 16,0 0 70-16,0-12 144 0</inkml:trace>
  <inkml:trace contextRef="#ctx0" brushRef="#br0" timeOffset="34841.56">15956 7622 86 0,'0'0'20'0,"0"0"-20"0,0 0-32 0,-37 0-24 16</inkml:trace>
  <inkml:trace contextRef="#ctx0" brushRef="#br0" timeOffset="35091.68">15857 7604 10 0,'0'0'114'0,"0"0"-57"0,0 0-21 16,0 0-12-16,-38-21-17 0,32 16-7 15,1 2-4-15,0-2-8 0,0 4-3 16,0-1 4-16,2 2 9 0,1-1 2 16,-1-2 4-16,0 3 12 0,1-1 9 15,2 1 12-15,0 0 24 0,0-2 35 16,0 1-6-16,2-1-13 0,4 1-22 15,1-1-8-15,4-3 4 0,4 2 11 16,6-2 9-16,0-1 4 0,4-2 2 16,4 3-10-16,-1-2-16 0,3 2-17 15,-2 0-16-15,-1 1-9 0,1-2-7 16,-1 0 0-16,-2 0-2 16,0 3-3-16,-6 0-11 0,1 0-20 15,-6 3-34-15,-2 0-66 0,-2 0-81 16,-9 0-124-16,3 0-43 0</inkml:trace>
  <inkml:trace contextRef="#ctx0" brushRef="#br0" timeOffset="35294.71">15912 7710 924 0,'0'0'123'0,"0"0"-84"15,0 0 23-15,0 0-1 0,44 5-22 16,-24-5-12-16,9 0-4 16,-1-3-15-16,6-1-5 0,-6 0-3 15,1-1-2-15,-1-1-12 0,0 2-20 16,1 2-27-16,-1 2-39 0,11 0-92 16,-8 0-57-16,-3 0-239 0</inkml:trace>
  <inkml:trace contextRef="#ctx0" brushRef="#br0" timeOffset="36749.15">17413 7545 363 0,'0'-4'85'15,"0"1"-24"-15,0 1-4 0,0-2-7 0,0 1-9 16,0 1-1-16,0 0 0 0,0 1-4 15,0-1-1-15,2 1-1 0,-2-2-2 16,0 2-3-16,3-1-4 0,-3 1-4 16,3-2-2-16,-1 0-2 0,3-1-1 15,1 1 0-15,-4-3 1 0,6 2-1 16,-3-3 0-16,0 2 2 0,0-1 1 16,1 0 1-16,4 0 2 0,-2-1-3 15,-1 0 0-15,4-1 2 0,-1 0-4 16,0-1-3-16,1 2-2 0,-1-1 0 15,0 0-2-15,3 3-1 0,-2-1-3 16,-1 3 1-16,0-1 1 0,1 2-2 16,-1 1-1-16,0-2 1 0,1 3-1 15,-4-1 0-15,4 1 0 0,-1 0 2 16,-2 4-2-16,2-2 0 16,1 4 0-16,-4 1-3 0,4 2 1 15,-1 4 0-15,0 0-1 0,1 5 2 16,-1 0 0-16,-5 2-2 0,0 2 3 15,-2 1 0-15,-3 2 1 0,0-1 0 16,-5-1 4-16,-3 1 3 0,-5-1-3 16,-5-2 1-16,0 1-1 0,-3-2-4 15,-2-1 1-15,0-2-2 0,-1-1-1 16,4-2-1-16,-1-2 2 16,6-1-2-16,-1-2 1 0,3 1-1 0,3-3-1 15,2-2-1-15,0 0 1 0,6-1-1 16,-1-3 0-16,3 0 0 0,3-1 1 15,2 3 4-15,3-3 2 0,5 0 0 16,5 0 0-16,0 0-2 16,5 0 0-16,0 0-2 0,3-3 2 15,3 2-2-15,-1 0-1 0,3-2-2 16,-3 1-1-16,3-2 0 0,-2 2-1 16,-3-3-6-16,0 1-7 0,-3 0-5 15,-3 2-17-15,1-2-25 0,-3 2-12 16,-2 2-35-16,-6-3-70 0,-2 1-122 15,0 0-242-15</inkml:trace>
  <inkml:trace contextRef="#ctx0" brushRef="#br0" timeOffset="37983.53">18299 7289 247 0,'3'-3'62'0,"-1"0"-22"0,1 1-2 0,0-2 5 0,2 0-4 15,-5 0-8-15,2-1 7 0,1 2 3 16,-3 0-2-16,2 0 6 0,-2 2 2 16,3 0 5-16,-3 0-4 0,0 1-6 15,3-2-7-15,-3 1-7 0,0 1-7 16,0 0 0-16,0-1 1 0,0 1 4 15,0 0 1-15,0-1-1 0,0 1 3 16,0-1 3-16,0 1 1 0,0-2 2 16,0 2-5-16,0-1-5 0,0 1-5 15,0 0-4-15,0 0-3 16,0 0-4-16,0 0-4 0,0 0 0 16,0 0-5-16,0 0-1 0,0 4-5 15,-3 2 2-15,0 7 4 0,-2 4-1 16,0 6 1-16,-3 9 1 0,1 13 0 15,-1 5 1-15,0 6 1 0,3-4 3 16,2-9 8-16,1-6 4 0,2-6 9 16,-3-6-10-16,3-7-6 0,0 1-3 15,0-1-5-15,0 2 0 0,0 2-1 16,3-3-1-16,-1-2 0 0,-2-2-1 16,3-1-1-16,0-3-9 0,-1-3-4 15,-2 0-10-15,3-3-18 0,-1 1-16 16,-2-5-54-16,0-1-95 15,0-1-52-15,0-5-252 0</inkml:trace>
  <inkml:trace contextRef="#ctx0" brushRef="#br0" timeOffset="38546.81">18873 7773 998 0,'0'0'177'0,"2"0"-85"0,-2 0-46 15,0-1-21-15,0-2-20 0,0 1-5 16,-2-4-4-16,-3 1-15 0,2-1-17 16,-2-1-15-16,0 0-22 0,-3 2-36 15,0-1-65-15,-7-4-41 0,2 3-230 16</inkml:trace>
  <inkml:trace contextRef="#ctx0" brushRef="#br0" timeOffset="50485.65">19462 7221 411 0,'0'0'70'0,"0"0"-7"0,0 0 2 16,0 0-7-16,0 0-13 0,5-8-9 0,-5 8-9 15,0 0-14-15,0 4-3 0,0 1 5 16,0 6 10-16,0 4 12 0,-2 6 7 15,-4 4 3-15,4 7 3 16,-3 9-15-16,-1 8-10 0,4-1-5 16,2-9-3-16,0-11 4 0,0-10-2 15,0 0-3-15,0 3-3 0,0 1 0 16,2 3-1-16,1-2-5 0,0-2-1 16,2-1-2-16,-3-4-3 0,4 1-1 15,-4-3-4-15,3-2-10 0,0 0-26 16,3-1-39-16,0 3-77 0,-3-4-61 15,3-3-292-15</inkml:trace>
  <inkml:trace contextRef="#ctx0" brushRef="#br0" timeOffset="53308.55">4842 10329 164 0,'0'-1'103'0,"0"-1"-58"0,0 0-29 0,0-1-7 0,3 1-1 15,-3 0-2-15,2 0 1 0,-2-3 9 16,0 3 12-16,3-1 18 0,-3 0 4 16,0-1-2-16,3 3-1 15,-3 0-6-15,0-2-3 0,2 0 0 16,-2 0-3-16,0 2-2 0,0-1-7 16,0 1-5-16,0-3-3 0,0 1-2 15,0 3 0-15,0-2 3 0,0-2 5 16,0 3 0-16,0 0 5 0,0 1 6 15,0 0-2-15,0 0-4 0,0 0-9 16,0 0-5-16,0 0-5 0,0 0-4 16,0 1 0-16,-5 4-1 0,5-3 0 15,-3 5 2-15,-2-3-3 0,3 2 0 16,-4-1 1-16,1 3 0 0,-2 2-1 16,-4 0 2-16,1 1 0 0,-3 3 1 15,3 5 0-15,-6 0-2 0,1 2 0 16,-1 2-1-16,-2 0-2 0,3 4 1 15,-4-1 0-15,1 4 0 0,0 3 3 16,3 8 4-16,-3 4 6 0,5-3 8 16,5-9 3-16,5-10 0 0,3-5-2 15,0 3-6-15,3 5-5 0,2-1-3 16,3-1-3-16,5-1 2 0,0-4-1 16,5-1 4-16,5-4 3 0,0 0 0 15,3-5 0-15,0-3 0 0,2-2-3 16,1-3 0-16,-1-1-3 0,-2-8-6 15,0 0-4-15,-5-5 6 16,-1 1-5-16,-4-5-1 0,-3 0 2 16,-5-3-2-16,-3-1-4 0,-5 2-6 15,0 1-6-15,0 1 2 0,-5 0-1 16,2 5 1-16,-2 0-1 0,0 1 3 16,2 1 2-16,-2 3 6 0,5 0 3 15,0 1 1-15,0 0 0 0,0 1 1 16,5 0-1-16,3 0 0 0,0-2 0 15,4 2 1-15,7-3 0 0,-4 2-1 16,1 0 1-16,4-1 0 0,1 4-2 16,0-2 2-16,-1 2-1 0,1 1 0 15,-3 0 0-15,0 1-1 16,0-1 1-16,-2 1 1 0,-6 1-1 16,3 0-4-16,-3 4 4 0,-2 0-5 15,0 1-1-15,-3 0 4 0,3 6-1 16,-6-1 2-16,3 3 1 0,-5 2-1 15,3 3 1-15,-3 0 2 0,0 5-2 16,0-1 0-16,-3 3 1 16,3-2 0-16,-5 1 0 0,3 0-2 0,-1-1 1 15,0-2-5-15,-2-1-15 0,5-2-44 16,-2 0-49-16,2 0-86 0,-3-5-58 16,3-2-161-16</inkml:trace>
  <inkml:trace contextRef="#ctx0" brushRef="#br0" timeOffset="53590.61">5566 10773 573 0,'2'-5'86'0,"-2"0"-8"0,0 2 18 0,0-2-28 16,3 2-20-16,-3 0-5 0,0 3 4 16,0 0-16-16,-3 7-16 0,3 1 31 15,-5 4 13-15,3 3-12 0,-4 2-13 16,1 2-16-16,0-2-13 0,2 3-4 16,-2-1-1-16,0-2-43 0,0 0-67 15,2 4-83-15,1-3-32 0,-3-5-120 16</inkml:trace>
  <inkml:trace contextRef="#ctx0" brushRef="#br0" timeOffset="53746.89">5563 10676 749 0,'0'0'71'15,"0"0"-34"-15,3-42 39 0,-1 28-57 16,-2 0-19-16,0 1-24 0,3 4-36 15,-3 4-14-15,5 2-40 0,0 3-3 16,0 1-58-16,1 2-13 0</inkml:trace>
  <inkml:trace contextRef="#ctx0" brushRef="#br0" timeOffset="54184.99">5858 10637 241 0,'0'0'273'0,"0"0"-210"15,0 0 16-15,10-37-10 0,-7 28-19 16,-3 5-11-16,0-1-13 0,0 4-14 15,2 1-12-15,-2 3-14 0,0 6 7 16,0 4 7-16,-2 5 3 0,-1 2-1 16,0 7 1-16,1 0 1 15,2 3-1-15,0 2 1 0,0-3 0 16,0 0-2-16,5-3-2 0,3 1 14 16,0-4 26-16,4-1 28 0,1-5 0 15,3-1-10-15,2-6-6 0,-3-1 1 16,1-5 2-16,2-4 6 0,-2-2-10 15,-1-6-12-15,1-5-10 0,-6-3 2 16,3-7-1-16,0-10-12 0,2-12-17 16,-2-8-1-16,3-2-14 0,-3 7-9 15,-3 16-10-15,0 11-8 0,1 7-18 16,-4 2-30-16,1-1-40 0,5 1-54 16,8 0-1-16,-3 1-37 0,-3 2-117 0</inkml:trace>
  <inkml:trace contextRef="#ctx0" brushRef="#br0" timeOffset="55108.05">6372 10674 378 0,'0'0'125'0,"0"0"-7"0,0 0-10 15,0 0-39-15,0 0-23 0,21 5-11 16,-16-5-9-16,2-1 0 0,1-1 5 15,0 1 11-15,0-2-1 0,2 2-6 16,-2-4-10-16,2 4-13 0,1-4-10 16,-1 0-2-16,3 0-7 15,-3-1-8-15,0-1-4 0,1 2-1 16,-3-3 12-16,-1 3 8 0,1-2-3 16,-3 0 2-16,0 0 0 0,-2-1 1 15,0-2 5-15,-1-1-2 0,-2 0 0 16,-5 1-2-16,0-2 0 0,-3 3-1 15,0 0-3-15,-2 0-2 0,-6 5-4 16,4 0 6-16,-4 4-2 0,1 0 2 16,-4 6 1-16,1 2 1 15,0 1 1-15,3 4-1 0,-1 1 0 0,1 4 0 16,2 0 1-16,2 0-2 0,1 3 4 16,2 0-4-16,3 3 2 0,5-2 0 15,0 3 0-15,0-4 4 16,5 3 1-16,3-2 4 0,2-2-1 15,1-2 3-15,2 1-2 0,0-6 3 16,2-1 1-16,-2-3 1 0,3-4 4 16,-4-4 2-16,7-1 11 0,-6-7 3 15,2-4-3-15,1-2-11 0,2-5-7 16,-3 1 3-16,3-2-8 0,-2-1-3 16,2-1-3-16,0-2-1 0,-3 0-1 15,1-2-1-15,-1 3-1 0,-2 0 2 16,3 3-1-16,-6 0-1 0,3 7 2 15,0 1-1-15,-3 0-1 16,1 3-3-16,-4 3-7 0,-1-1-4 16,-1 5-5-16,0 1-2 0,0 0 1 15,-2 0 7-15,-1 5 4 0,-2 2 4 16,3 2-2-16,-3 6 8 0,0 2 1 16,2 2 1-16,1 0 0 0,-3 2 0 15,0 1 1-15,3 0-1 0,-1 1-1 16,1 2 2-16,2-1-1 0,-3-1-1 15,4-1 5-15,-1-1 4 0,0-2 4 16,0-4 2-16,0-3-7 0,0-5-2 16,1-3 2-16,-1-4 4 0,3-2 14 15,-1-5 2-15,-1-3-9 0,4-6-7 16,0-2-1-16,1-4-5 0,-1-2-2 16,0-3-2-16,3-1-1 0,0 1-1 15,0 3 1-15,0 0-1 0,2 4 0 16,-4 3 0-16,2 4 0 0,-3 3-1 15,0 1 1-15,-2 3 0 0,0 1-2 16,-3 5 2-16,0 0-5 0,3 5 2 16,-3 2 1-16,-2 4 0 0,-1 6 2 15,1 3 0-15,2 3 2 0,-5 3 3 16,3 2 5-16,-3 4 4 0,0-1 1 16,0 0-2-16,5-2-6 0,-3-2-3 15,1-2-4-15,2-2 0 16,0-3-2-16,3-1-15 0,0-4-36 15,5-1-72-15,0-6-213 0,-3-3-277 16</inkml:trace>
  <inkml:trace contextRef="#ctx0" brushRef="#br0" timeOffset="57889.8">8421 10266 368 0,'0'0'88'0,"0"0"-19"0,0 0 3 15,5-28-13-15,0 19-12 0,0-1-6 16,1-1 0-16,1-1 3 0,1-1-5 15,2 2 1-15,1-1-7 0,2 0 1 16,2 2-1-16,1-1-6 0,-1 3-6 16,3 1-5-16,0 3-2 0,-2 3 1 15,2 1-6-15,-3 3-3 0,1 6-4 16,-3 5 2-16,0 4 2 16,0 3 4-16,-6 6 5 0,-1 0 8 15,-6 10 3-15,0 7 2 0,-8 6-12 16,-8-1-7-16,-2-2-2 0,-2-6-5 15,4-13-1-15,1-3 1 0,2-8-2 16,2 0 1-16,-7 1-1 0,3 2 0 16,-3-2 1-16,2-1-1 0,3-6 0 15,3-2 2-15,5-6-1 0,0-2 2 16,5-2 4-16,0-5-2 0,5-9-4 16,3-1 1-16,4-5 0 0,7-3 0 15,1-2-2-15,3-2 1 0,3-1 0 16,10-5 4-16,8-2-2 0,8-6-3 15,2 0 0-15,-2 8 1 16,-11 5-1-16,-12 10 2 0,-6 3-2 16,-5 5 0-16,-5 2 0 0,3-2 0 15,2-1 2-15,-3 2 1 0,-5 1-2 16,1 0 1-16,-6 2 2 0,-2 3 0 16,-3-2 5-16,-3 3-5 0,-5 1-2 15,-2-2-2-15,-3 4-1 0,-3 0 0 16,-4 7 1-16,-1 1 2 0,-5 4 0 15,3 3 2-15,-3 4-2 0,0 2 4 16,3 2 0-16,0 3-1 0,2-1 1 16,3 3 0-16,0 0 4 0,5 0 7 15,5 2-3-15,1-2 9 0,1-2 1 16,6-1 11-16,6-2 1 0,1-2-6 16,4-2-1-16,4-3-2 0,1 1-6 15,2-5 0-15,5-3-4 0,0-4-1 16,3-2-8-16,0-1-7 0,2-2-1 15,-2-2-13-15,0-3-19 0,0-1-19 16,0 1-36-16,-3-2-35 0,-2 3-49 16,7-6-119-16,-7 1-79 0,-3 5-178 15</inkml:trace>
  <inkml:trace contextRef="#ctx0" brushRef="#br0" timeOffset="58202.31">9323 10476 740 0,'0'0'105'0,"2"-11"25"0,1 5-12 0,-1 0-42 0,4-1-30 0,-6 5-21 15,2 1 4-15,-2 1-5 16,0 3-4-16,0 6 15 0,0 2 13 16,0 5-2-16,-2 1 4 0,-4 2-6 15,1 2-15-15,0-1-13 0,0 0-12 16,0-1-4-16,-3 0-6 0,5-3-12 16,-2 1-19-16,5-3-30 0,-2-1-35 15,4 4-91-15,1-5-148 0,2-2-231 16</inkml:trace>
  <inkml:trace contextRef="#ctx0" brushRef="#br0" timeOffset="58687.34">9902 10619 460 0,'0'0'310'0,"0"0"-188"0,0 0 6 0,41-2-19 0,-20 2-23 0,-3 0-27 16,2 7-12-16,-2 1-5 0,-2 4-15 15,-6 5-12-15,-2 3 2 0,-3 4 10 16,-5 0 1-16,0 5 0 16,-5 0 1-16,-5 0-10 0,-1-1-9 15,-2 2-10-15,-2-1-6 0,2-4-30 16,-3 3-39-16,-2-4-48 0,-10 5-103 16,7-6-149-16,-2-5-286 0</inkml:trace>
  <inkml:trace contextRef="#ctx0" brushRef="#br0" timeOffset="63557.71">11736 10201 248 0,'0'0'39'0,"0"0"-5"0,0 0 2 0,5-14 17 16,-2 9-3-16,-1 2-7 0,-2-2 9 15,0 1-8-15,3 1-8 0,-3-3 0 16,3 2-1-16,-1-2-4 0,3 1-1 16,3-2-3-16,0-1-9 0,0 2-1 15,2-2-2-15,3-1 1 16,0 1-1-16,0 5-6 0,0-1-3 16,2 1-3-16,1 3 0 0,-3 2 0 15,-1 4 3-15,1 3 0 0,0 3 7 16,-2 7 2-16,-4 3 7 0,1 2 1 15,0 6-4-15,-3 5-6 0,0 5-9 16,-2 7 3-16,-3-8-5 0,0-6-2 16,0-11-1-16,-5-6-6 0,-3 4-6 15,0 1-1-15,0 1 2 0,-5-3 0 16,1-1 11-16,1-6 1 0,-2-3 0 16,3-6 2-16,0-2 4 0,-1-1 1 15,4-7 0-15,1-3-2 16,1-6 4-16,3-4-4 0,2-4 5 15,2-3 8-15,3 0 16 0,6-3 1 16,2-1 3-16,2 2 8 0,1 4 6 16,4-2-11-16,4 5-11 0,-1 1-16 15,3 1-10-15,2 2-4 0,-2 3-4 16,2 2-10-16,1 2-28 0,2 1-43 16,-3 1-65-16,14-1-67 0,-9 1-33 15,-4 4-167-15</inkml:trace>
  <inkml:trace contextRef="#ctx0" brushRef="#br0" timeOffset="64026.44">12467 10251 404 0,'0'0'68'0,"0"0"-4"0,0 0 3 0,0 0-15 15,5 14-15-15,1-12 0 0,1 1 17 16,4 0 13-16,-1-2-4 0,3 0-6 16,3-1-9-16,-1-1-5 0,-2-4-4 15,2 1-9-15,4-4-10 0,-4 2-6 16,6-3-8-16,-6-1-3 0,3-1 5 16,-5 0-5-16,3-3-1 0,-3 0 1 15,0 1 0-15,-3-2-2 0,-2 1 0 16,-3 1 3-16,-3 0 1 0,-2-1-5 15,-2 3 0-15,-6 0-1 0,-5 2-1 16,-2 4-2-16,-6 3-6 0,-5 2 6 16,-7 4 0-16,-6 13-1 0,-8 8 5 15,1 7 1-15,10-1 0 0,7-6 0 16,14-4 3-16,2-3 0 0,2 6 1 16,-2 2 5-16,3 1 4 0,8 0 4 15,2-3 13-15,2-3 2 16,8 0 6-16,6-3 1 0,2-5-4 15,5-3-6-15,3-1-6 0,0-5-7 16,5-4-8-16,-3-3-9 0,3-2-3 16,-5-4-16-16,3 0-21 0,-6-5-29 15,0 0-47-15,13-10-71 0,-10 3-78 16,-3 0-198-16</inkml:trace>
  <inkml:trace contextRef="#ctx0" brushRef="#br0" timeOffset="64558.03">13111 9832 275 0,'0'0'168'0,"0"0"-77"0,0 0 4 0,7-29 10 16,-1 21-11-16,-4 5-14 0,1-4-8 15,-1 6 3-15,-2 1-16 0,3 0-21 16,-3 7-10-16,0 1 2 0,0 5-2 15,-3 6-2-15,1 3-3 0,-3 5-5 16,-1 11-2-16,-1 6-2 0,-4 6 3 16,1 0-1-16,2-13 6 0,1-6 1 15,1-12 0-15,4 1 2 0,-1 2 2 16,1 2-1-16,-4 4-3 0,4-4-4 16,-1-1-1-16,3-3-4 0,0 0-1 15,0-2 1-15,3-5-4 0,2 1-4 16,0-4 1-16,8-2 0 0,-3-1-3 15,6-4 1-15,-1-3-3 0,1 0-1 16,2-1-1-16,0-3-6 0,3-2-7 16,-3-2-4-16,0 2-5 0,3-2-10 15,-3-1-12-15,0 2-20 0,-3 0-8 16,1-1-34-16,-8 2-58 0,-1-3-81 16,-1 0-94-16</inkml:trace>
  <inkml:trace contextRef="#ctx0" brushRef="#br0" timeOffset="64776.57">13031 10160 182 0,'0'0'446'0,"0"0"-330"15,0 0 8-15,0 0-23 0,0 0-13 16,25-8-2-16,-6 5-11 0,-1-2-18 15,2 0-25-15,4-1-19 0,-1 1-10 16,3 2-3-16,-1-3-6 0,-1 3-16 16,4-1-28-16,-2 3-63 0,13 0-87 15,-11 1-119-15</inkml:trace>
  <inkml:trace contextRef="#ctx0" brushRef="#br0" timeOffset="64932.83">13643 10340 947 0,'0'0'108'0,"0"0"-67"0,0 0-6 15,0 0-20-15,0 0-15 0,0 0-25 16,0 0-40-16,34-23-31 0,-24 14-53 16,0 1-51-16,-2 4-201 0</inkml:trace>
  <inkml:trace contextRef="#ctx0" brushRef="#br0" timeOffset="65887.5">15509 10003 308 0,'0'0'50'0,"0"0"2"0,0 0 26 0,15-33 3 16,-12 25-30-16,2-2-19 0,-3 1 6 15,1 2-3-15,2-1 5 0,-2-1-1 16,-1 0 5-16,1 3-2 0,2-3 1 16,-5 1 3-16,3 0 8 15,-3 3 0-15,0-3-5 0,0-1-10 0,0 0-8 16,-3 2-6-16,0-1-5 15,1 0-8-15,-3-2-2 0,0 2-2 16,-1 0-1-16,1 0 1 0,3-1-1 16,-4-1 1-16,1 0-2 0,3-1-1 15,-3 0-2-15,2 2 3 0,-2-2-1 16,2 1 0-16,1 1 3 0,-4 4-3 16,1-2 1-16,0 3-3 0,0 0 0 15,-3 3-3-15,0 1 2 0,1 4-1 16,-6 2-1-16,0 3 0 0,0 8 0 15,-3-2-2-15,4 6 0 0,-1 6 0 16,-5 8 1-16,-1 10 1 0,-1 15 0 16,-1 3 0-16,3 0 0 0,5-4 2 15,0-6 3-15,3 0 1 0,0 1 8 16,-1-1 0-16,1-1-3 0,0-2-6 16,-1-3-2-16,3-1-2 0,1-2-1 15,-1-4-1-15,3-4-2 0,5-6-3 16,-3-7-5-16,3-8-7 0,0-1-9 15,5-1-14-15,0-1-14 0,3-2-46 16,3-3-88-16,4-10-46 0,-2-4-106 16,-3-4-53-16</inkml:trace>
  <inkml:trace contextRef="#ctx0" brushRef="#br0" timeOffset="66076.32">15188 10349 637 0,'0'0'154'0,"0"0"-43"0,0 0 8 0,0 0 6 0,13-40-79 15,0 33-34-15,0-1-12 0,0 0 0 16,2-1-12-16,3 4-12 0,1-1-23 16,4 2-19-16,0-2-19 15,5 5-31-15,14-2-46 0,-6 2-145 16,-5-1-77-16</inkml:trace>
  <inkml:trace contextRef="#ctx0" brushRef="#br0" timeOffset="66451.22">15736 10267 499 0,'0'0'69'0,"0"0"-29"16,0 0 10-16,0 0-21 0,0 0-16 15,0 0 4-15,-18-39 14 16,13 32 8-16,5 0-1 0,-5 0-3 16,2 2-9-16,-2 3-4 0,2 0-3 15,-5 0-6-15,1 2-6 0,-4 5-5 16,-2 1-1-16,1 4 0 0,-1 4-1 16,-3 1 1-16,3 5 1 15,0 1-2-15,3 4 0 0,5 0 6 0,0-1 3 16,5 0 6-16,2-1 15 0,6-4 15 15,5-1 5-15,0-3 5 0,2-4-3 16,1-4-4-16,2-2-9 16,-3-4-7-16,-2-1-9 0,3-8-7 15,-6-2-5-15,0-3-5 0,-2-5-6 16,-3-2-5-16,1-1-11 0,-6 0-20 16,0 0-26-16,-6 5-42 0,-1-3-68 15,-4 6-33-15,1 4-137 0</inkml:trace>
  <inkml:trace contextRef="#ctx0" brushRef="#br0" timeOffset="66936.11">15875 10256 426 0,'0'0'100'0,"0"0"-11"0,0 0 0 0,29-33-39 0,-21 24-24 0,2-1-11 15,-2 5-8-15,2-1-5 0,0 2-1 16,-2 2 0-16,0 1-1 0,2 1 0 16,-2 1 2-16,0 3 2 0,0 3-2 15,-1 2 1-15,1 4-3 0,0 2 1 16,0 6 3-16,-6 0 7 0,3 7 0 15,0 0 4-15,1 0-1 16,-1 0-6-16,-3-3-2 0,1 1-5 16,-3-5-1-16,0-1-1 0,-5-4-2 15,0-2 0-15,-3-5 1 0,5-2 2 16,-4-6 2-16,1-1 9 0,-1-7 4 16,1-5-7-16,6-2 6 0,-2-5 5 15,2-3 3-15,2-1 2 16,1-4 2-16,5 3 1 0,2 3 9 0,0 1 18 15,6 6-4-15,5-1-15 0,-1 2-1 16,4 3-12-16,-1-1-6 0,5 3-12 16,-2 2-3-16,2-2-1 0,-2 1-7 15,-2 2-19-15,1-2-32 16,1 3-72-16,3-4-60 0,-3 2-14 16,-6 1-216-16</inkml:trace>
  <inkml:trace contextRef="#ctx0" brushRef="#br0" timeOffset="68389.71">17757 10286 424 0,'0'0'75'0,"0"0"-9"0,0 0 4 0,0 0-13 0,0 0-20 15,33-41 2-15,-17 32 6 0,2 3-1 16,0-2-5-16,3 1-6 0,-3 5-4 16,0 1-6-16,-3 1 2 15,1 3-4-15,-3 5-6 0,0 4-5 16,-3 4-4-16,-2 1-3 0,-1 4-3 16,-1 4 4-16,-6-1-2 0,0 3 0 15,0-1-2-15,0 0 1 0,-6-1 1 16,1-1-1-16,0-3 2 0,0 0 2 15,0-3-1-15,5-4 5 0,-5-4-4 16,2 0 6-16,3-4-2 0,0-4 1 16,0-2-2-16,8-6 16 0,-3-3-2 15,3-6-9-15,5-4-3 0,2-2-4 16,1-1 0-16,2-1 1 0,-5 1-2 16,5 0-1-16,0 0-3 0,0 3 2 15,-3 1-2-15,3 1-1 0,-5 2 0 16,3 4 1-16,-1 0 1 0,-2 3-2 15,0 3 1-15,-3-1 3 0,1 5 2 16,-3 1-6-16,-1 0 1 0,-1 3-1 16,-1 5 2-16,-3 2-2 0,3 2 2 15,-2 4 0-15,0 0 0 0,-3 4 0 16,0 1 2-16,2 1-4 0,-2 1 2 16,0 1 0-16,-2-2-2 0,2-2 2 15,0-4-2-15,-3 3 1 0,3-6 2 16,0 0 2-16,0-4 3 15,0-2 6-15,0-1 2 0,3-5-3 16,-1-1 3-16,3-1-1 0,3-5-2 16,0-4 1-16,2-1-1 0,1-3-2 15,1-3-3-15,1 0-2 0,5-2-1 16,-2 0-2-16,2-2-2 0,-2 1 0 16,-1-1 0-16,3 1-1 0,-5 0 0 15,3 1 0-15,-4 3 0 0,4 0-1 16,-6 2-8-16,1-1-3 0,-1 2 5 15,0 4 2-15,-5 2 2 0,1 0 3 16,-4 4-4-16,-2 2 4 0,3 1-5 16,-3 0-5-16,0 3-2 15,0 2 9-15,-3 5-2 0,1 4 5 16,-1-1-1-16,0 4 2 0,3 0-2 16,0 2 1-16,0 2-2 0,0 0-1 15,0 1 1-15,0 0-5 0,0-1-5 16,0 4-8-16,0-2-9 0,0-2-8 15,0 1-19-15,0-3-13 0,-5 0-29 16,5-3-38-16,-2 2-16 0,-1-6-69 16,3-4-158-16</inkml:trace>
  <inkml:trace contextRef="#ctx0" brushRef="#br0" timeOffset="69000.74">19064 10318 369 0,'0'-3'139'0,"5"-4"-53"0,-2-1-35 0,-1-1-3 16,1 2-25-16,0-1-7 0,-1-2 8 16,-2 3 9-16,0 1 11 0,0-2 0 15,-2 4-12-15,-4-2-8 0,1 5-11 16,-5-1-7-16,0 1 1 0,-3 1-5 16,-3 4-1-16,-2 4-1 0,-3 5 0 15,-5 1-1-15,3 5 0 0,-5 2-3 16,5 5-6-16,-1-2 3 0,1 1-1 15,5 1 3-15,2-3 4 0,6-1 0 16,2-1 1-16,3-1 0 0,3-2-2 16,2-5 5-16,7-1-3 0,1-5 4 15,0-5 3-15,5-2 2 0,2-2 0 16,3-6 1-16,-2-3 6 0,5-2 8 16,-1-4-3-16,1 1-3 15,2-1-2-15,0-2-2 0,1 5-2 16,-1-1 0-16,-2 0-5 0,-6 3-2 15,3 0-3-15,-5 3-2 0,-3 1-1 16,1 4 1-16,-6 1 0 0,-2 1-3 16,-1 2-1-16,-2 5-10 0,0-1 14 15,-2 6 2-15,-4 1 1 0,4 0-2 16,-3 6-1-16,5-3 2 0,0 2-2 16,0-1 0-16,5-3 3 0,0 4 0 15,5-4 4-15,-2-1-1 0,8-2-1 16,-1-4 0-16,1 0-3 0,4-4-2 15,-7-1-6-15,5-5-29 16,0-1-37-16,3-8-53 0,0 1-75 16,-6 1-196-16</inkml:trace>
  <inkml:trace contextRef="#ctx0" brushRef="#br0" timeOffset="69329.07">19555 9910 559 0,'0'0'70'0,"0"0"18"0,0 0 15 0,13-36-41 15,-13 28-37-15,0 1-10 0,0 4 6 16,0 3-5-16,0 1-15 0,0 9 0 15,0 3 2-15,0 8 7 0,0 6 7 16,-8 9-2-16,6 15-5 0,-4 11 0 16,-1 3-9-16,1-2 1 0,-1-4 0 15,2-8-2-15,2-1 0 0,0-2-12 16,3-4-10-16,-2-2-21 0,2-4-47 16,0-7-59-16,0-10-125 15,2-8-124-15</inkml:trace>
  <inkml:trace contextRef="#ctx0" brushRef="#br0" timeOffset="69626.21">19948 9898 665 0,'0'0'95'0,"0"0"-20"15,0 0-5-15,0 0-47 0,0 0-19 16,23 33 0-16,-23-10-2 0,0 11 1 16,-3 10 7-16,-2 9-1 0,-3 2 4 15,3-2 10-15,5-6 1 16,0-6-2-16,0-2-12 0,5-1-4 16,-2-2-3-16,2 0-2 0,0-10 1 15,-5 0-2-15,3-7-2 0,0-4-3 16,-1 2 2-16,3 1-17 0,-2 0-33 15,2-4-37-15,3 1-75 0,-3-4-98 16,0-3-93-16</inkml:trace>
  <inkml:trace contextRef="#ctx0" brushRef="#br0" timeOffset="70998.94">23756 10024 364 0,'0'0'98'0,"0"0"-11"0,0 0-20 16,0 0-3-16,0 0-10 0,0-6-8 16,0 5 9-16,0 0-2 0,0 0-11 15,0 1-8-15,0-1-2 0,0 1-2 16,0 0-1-16,0 0-3 0,0 0-4 16,0 0 6-16,0 0-6 0,0 0-4 15,0 0 1-15,0 0-4 16,0 0 0-16,0 0 1 0,0 0 5 15,0 0-4-15,0 0 1 0,0 0-1 16,0 0-3-16,0 0 3 0,0 0-2 16,0 0 3-16,0 0-4 0,0 0 5 15,0 0-6-15,0 0-1 0,0 0 2 16,0 0-5-16,0 0 0 0,0 0-1 16,0 0 2-16,0 0 2 0,0 0 2 15,0 0-2-15,0 0 0 0,0 0-3 16,0 0-6-16,0 0 1 0,0 0-4 15,0 1-1-15,6 2 1 16,1 3 1-16,-4 1-1 0,7-1 1 16,1 4 0-16,1 1 0 0,7 3 0 15,1 0 1-15,1 2 4 0,0 1 2 16,7 2 1-16,0 0 0 0,3-1-2 16,3 6-3-16,7 0-1 0,3 2-3 15,-2-3 2-15,-11-7-1 0,-11-5 0 16,-4-2 0-16,2 1 0 0,-3-1-1 15,3 1 1-15,-2-2-1 0,-1-2 0 16,-4 1 1-16,-3-5 0 0,-1 0 2 16,-1 1-2-16,-4-2 1 0,3-1 2 15,-5 0-2-15,5 1 3 0,-5-1-3 16,0 0-1 0,0 0 2-16,0 1-2 0,0-1-1 0,0 3-6 15,-10 1 6-15,0 3 2 0,-3 3 0 0,-8 1-1 16,-5 5-1-16,-7 3 1 0,-9 8 0 15,-4 3 0-15,-3 3 0 0,2-3 3 16,11-1 1-16,5-10-1 0,8-2 6 16,2-6-2-16,8 2 1 0,-7 1 1 15,-1 1 1-15,-5 2-1 0,11-2 0 16,-4 1-3 0,7-3-1-16,1-2-2 0,1 1-2 15,7-5-2-15,-2 0 0 0,5-1 0 16,0 1-2-16,-2-4-5 0,2-1-9 15,0 0-10-15,0 1-14 0,2-2-15 16,-2 1-26-16,5-2-43 0,-2-2-91 16,2-5-206-16</inkml:trace>
  <inkml:trace contextRef="#ctx0" brushRef="#br0" timeOffset="73386.74">13956 12437 181 0,'5'-4'51'0,"-3"1"-21"0,4-1-2 0,-1-1 15 16,0 2-6-16,0-1 16 0,0 0 20 15,0 2 6-15,1-3-16 0,-4 2-4 16,6 1-4-16,-6-1-2 0,4-1-6 15,-1 2 3-15,-3 1-7 16,1-3-3-16,0 1 3 0,-3 1-2 16,2 1-7-16,1 1-2 0,-3 0-1 15,0 0-7-15,0 0-18 0,0 2-3 16,-5 7-2-16,2 1 3 0,-2 7-1 16,-3 4 2-16,-5 5 1 0,3 3-2 31,-6 0 1-31,1 6-1 0,2-3-3 0,0 0-1 0,0-1-6 0,5-6-5 15,-2 2-19-15,2 0-36 0,0-6-50 16,6 0-41-16,2-2-20 0,2-5-115 31,1-5-36-31</inkml:trace>
  <inkml:trace contextRef="#ctx0" brushRef="#br0" timeOffset="73667.39">14359 12462 593 0,'0'0'109'0,"0"0"-34"16,0 0-4-16,0 0-6 0,0 0-26 15,0 0-9-15,-8 28 2 0,0-14 7 16,-5 2 3-16,3 1 0 0,-3 2-6 15,3 0-6-15,-3 2-6 0,5-2-7 16,0 1-5-16,1 1-5 0,-1 0-7 16,5-2-1-16,1 0-1 0,-1 1-12 15,3-5-15-15,3 1-24 0,-1 0-35 16,3-2-25-16,8 1-29 0,0-2-84 16,0-5-196-16</inkml:trace>
  <inkml:trace contextRef="#ctx0" brushRef="#br0" timeOffset="74766">17519 12708 333 0,'0'0'88'0,"10"-2"-22"0,-2-1 15 0,-3 2-20 0,3-5-4 16,0 1 1-16,-3-3 1 0,0 2-5 16,0-1-3-16,0-1 5 0,-2-3 4 15,-3 1 1-15,2-1-7 0,-2 0-6 16,0-3-8-16,0 0-12 16,0 0-5-16,-2-1-7 0,-1-1 0 15,-4 1-5-15,1-1-3 0,-4 1-1 16,0 0-4-16,2 1 4 0,-5 0-2 15,-2 3-1-15,-1 1-2 0,-2 1-2 16,0 4 0-16,0 3-6 0,-6 2-4 16,4 5-3-16,-6 6-1 0,3 4-2 15,-1 6 0-15,1 4-8 0,-3 9-9 16,6 5-4-16,-1 10-4 0,11-5 3 16,5-4 18-16,5-11 10 0,2-12 4 15,3 2 5-15,6 0 0 0,2 3 1 16,5-1 0-16,0-2 3 0,5-7-2 15,0-1 7-15,3-9 3 0,8-2 7 16,-6-6 5-16,3-6-2 16,-2-5-3-16,-6-3 4 0,3-14 9 15,-1-14 1-15,4-12 1 0,-6-12-7 16,-5-2-7-16,-2 0-8 0,-6 7-9 16,-2 5-2-16,0 8-3 0,-3 11 3 15,-3 10-6-15,-2 10 0 0,0 6 2 16,-2 7-10-16,-1-1-13 0,-2 3-10 15,0 0-10-15,2 5 1 0,-2 3-36 16,2 10-47-16,3 16-56 0,0-1-6 16,0 1-140-16</inkml:trace>
  <inkml:trace contextRef="#ctx0" brushRef="#br0" timeOffset="75181.67">17883 12732 525 0,'0'0'93'0,"0"0"-29"0,0 0 6 0,3-38-22 0,-3 26-15 16,0 2 3-16,0-2 6 0,0 1-8 15,0 2-16-15,0 1-8 0,-5 5-9 16,2 2 2-16,-5 1-3 0,-2 3 3 15,0 7 1-15,-6 3-4 0,1 5 0 16,-4 3 1-16,4 2 0 0,2 4-1 16,3-2 0-16,5 3-1 0,2-5 1 15,3 0 0-15,8-2 1 0,5-2 4 16,0-3 2-16,2-4 9 16,6-4 3-16,-3-4 21 0,0-4 14 15,0-1-1-15,0-8-14 0,-2-5-18 16,-1-3-11-16,-2-5-2 0,-3-5-2 15,-4-2-6-15,-1-9-2 0,-5 3-17 16,0 3-15-16,-5 4-13 0,-1 9-10 16,-4 1-18-16,-3 5-22 0,-5 3-88 15,0 4-67-15,5 1-89 0</inkml:trace>
  <inkml:trace contextRef="#ctx0" brushRef="#br0" timeOffset="75854.59">18121 12648 452 0,'0'0'134'0,"0"0"-46"0,0 0 5 0,0 0-31 0,28-41-30 0,-20 32-9 15,-3-1-2-15,0 4-7 0,1 1-3 16,-4 3-3-16,1 2-3 0,-1 0 3 16,-2 3-3-16,0 7-1 15,0 2 3-15,-2 8 1 0,-3 1 7 16,-1 4 3-16,-1 2-1 0,4 0 0 16,-2 1-5-16,5 1-6 0,0-5 1 15,2 1-3-15,4-3-1 0,1-2 2 16,4-4-4-16,-4 1 2 0,1-5-1 15,3-4 2-15,-4-5 1 0,1-3 0 16,2 0 1-16,1-6 4 0,-3 0 8 16,2-3 17-16,-2 1 7 0,-1 0-10 15,1 1-9-15,0-3-4 0,0 0-11 16,-1-1-5-16,-1 0-2 0,4-3-1 16,-2 0 1-16,-1 2 0 0,1 0-1 15,2 1-1-15,-4 0 1 0,-1 3 0 16,5 0-1-16,-7 4 0 0,2 3 1 15,-3 1 0-15,-2 0-1 0,0 1-7 16,0 2-1-16,0 5 2 0,0 2 7 16,0 3 3-16,0 0-1 0,0 2 1 31,0-1-3-31,0 1 0 0,3-2 0 0,2-1 2 0,0-2 1 0,1-3 0 16,1-2 1-16,-2 0-2 0,3-3 8 15,0-2 0-15,0 0 7 0,-3-2 4 16,3-5 3-16,-1-1 5 0,4-5-4 15,-6-5-6-15,0-3-7 0,0-9-7 16,0-9 1-16,-2-6-2 16,2 7 2-16,0 9-6 0,-2 11-1 15,-1 8-1-15,1-1-1 0,0-1-13 16,2 1-9-16,0 1-16 0,-2 4-32 31,2 1-17-31,-3 3-53 0,3 2-27 16,1 2-30-16,-1 1-129 0</inkml:trace>
  <inkml:trace contextRef="#ctx0" brushRef="#br0" timeOffset="76561.84">18715 12667 629 0,'11'-5'82'0,"-1"-2"-44"0,5 1 17 0,-2-2-34 15,-2 2-19-15,-4 1-2 0,1 3-3 16,-3-1 1-16,-2 3 2 0,-1 3 0 16,1 2 3-16,-3 4 1 0,0 6 4 15,0 2 6-15,-5 5-3 0,2 2 1 16,-2 1-4-16,0 5 1 0,0-4-4 15,-3 2 2-15,3-1 2 0,-3-2 11 16,6-3-1-16,-4-2 1 16,6-4 0-16,0-4-5 0,0-3-6 15,0-4 3-15,6-5 1 0,-4 0 13 16,6-7 1-16,0-2-9 0,2-1 0 16,0-3 5-16,1 1 10 0,-1-2 1 15,0 1-1-15,3-2-5 0,0 2-10 16,-3-3 4-16,1 2-6 0,2 1-8 15,-3 0 1-15,0-1-7 0,3 2-1 16,0-1-1-16,0-1-1 0,3 1-5 16,-1 2 1-16,-2 0 1 0,3-1-1 15,-3 3 0-15,-1 3 0 0,-4 0 2 16,0 4 2-16,-3-1 1 0,-5 3-2 16,3 0-6-16,-1 3 1 0,-2-1 6 15,0 6 1-15,0-2 0 0,0 3 0 16,0 1-1-16,0 1 1 0,-2 3 0 15,-1 2 0-15,1 0-1 0,-4 4 1 16,1 0 0-16,-3 3-2 0,3 1 2 16,-2-2-4-16,1 0-5 0,1 0-12 15,0-2-18-15,-3 0-24 0,3-3-32 16,0-2-21-16,-3-2-66 0,3-3-148 16,2-4-104-16</inkml:trace>
  <inkml:trace contextRef="#ctx0" brushRef="#br0" timeOffset="76890.08">19289 12201 577 0,'0'0'78'0,"0"0"-16"0,0 0 19 0,41-33-9 15,-33 28-40-15,-3 4-12 0,0 1-4 16,-2 8-13-16,-3 5-3 0,0 3-3 16,-5 7 3-16,-3 6 2 0,-2 7 5 15,-3 12-5-15,-3 11 1 16,-2 1 3-16,5-3 6 0,-2-7 3 16,2-7 4-16,2-2-1 0,4-4-1 15,4-7 2-15,0-7 3 0,1-7 0 16,2 0 2-16,2 3-3 0,1-2-6 15,5-1-2-15,0-3-2 0,2-6-3 16,3-5-5-16,2-2-3 0,1-2-24 16,4-8-50-16,9-9-46 0,-3 1-54 15,-6-2-209-15</inkml:trace>
  <inkml:trace contextRef="#ctx0" brushRef="#br0" timeOffset="77093.1">19317 12577 684 0,'0'0'142'0,"0"0"-56"0,0 0-17 15,47-4-38-15,-29 1-31 0,3-1-18 16,-3-1-23-16,0 0-28 0,-5 0-12 16,2 0 11-16,-2 0 6 0,3 1 9 15,-4 1-21-15,9-3-47 0,-5 3-59 16,-1 1-50-16</inkml:trace>
  <inkml:trace contextRef="#ctx0" brushRef="#br0" timeOffset="77358.83">19656 12504 288 0,'0'0'74'15,"0"0"-28"-15,0 0 6 0,0 0 10 16,0 0-26-16,0 0 7 0,0 0 8 16,0 0 5-16,-39 31 1 0,21-14-2 15,-5 4-4-15,2 4 4 0,0 3-4 16,1 0 10-16,4 0 12 0,1 3-1 15,4-6-15-15,4 1-19 0,1-4-17 16,4-5-6-16,2-2-3 16,0-5-4-16,5-4 2 0,5-3 6 15,-2-5 4-15,5-4-6 0,2-6-9 16,-2-4-1-16,5-2-1 0,-2-7-3 16,2-6 0-16,-2-9-4 0,2-6-12 15,-3 6-20-15,-7 12-10 0,-6 13-13 16,1 6-31-16,-3 0-43 0,-3 2-27 15,-2-2-52-15,-5 2-130 0</inkml:trace>
  <inkml:trace contextRef="#ctx0" brushRef="#br0" timeOffset="78030.72">19759 12600 424 0,'0'0'118'0,"0"0"-23"0,0 0-6 16,0 0-26-16,21-34-19 0,-19 29-13 16,1 0-8-16,0 2-5 0,-3 2-6 15,0 1 1-15,0 0-3 0,0 4-4 16,-3 5-2-16,-2 1 3 0,2 4-3 15,-2 4-2-15,0 1 4 16,2 1-4-16,-2 2-1 0,3-2 1 16,2 0-1-16,0-2-1 0,0 1 2 15,0-2 4-15,0-2-2 0,2-5 13 16,6 0 3-16,-3-6 1 0,3 1 10 16,0-4 3-16,2-1 7 0,0-4-3 15,3-1-14-15,-3-4-10 0,1 2-6 16,-1-3-4-16,0 0-1 0,1-3 0 15,-1 0-1-15,-2 0 3 0,0-2-4 16,2 0 5-16,-2-1-2 0,-1 2 5 16,1 2-2-16,-3 1-5 0,6-1 3 15,-6 3 1-15,0-1-3 0,3 1 0 16,-3 5 0-16,0-1-3 0,-2 2 0 16,-1 3 2-16,1 0-2 0,-3 2-3 15,0 6-2-15,0 3 5 0,0 2 0 16,-3 4 1-16,1-1 0 0,2 1 0 15,0-2 1-15,0 1 0 0,2-4 2 16,1-1 6-16,2-1 3 0,3-2 8 16,-3-5 7-16,0 0 5 0,0-3-2 15,6-1 0-15,-4-3-7 0,4-4-6 16,-4-1 1-16,4-3 2 0,-3-1 5 16,2-8-1-16,-2 1-4 15,-1-1-10-15,-1-1-9 0,-1 1-2 16,0 2-8-16,0 6-5 0,0 1-13 15,-2 4-21-15,-1 2-31 0,1 2-31 16,2 3-31-16,-2 1-83 0,-1 0 31 16,4 5 27-16,-1 1-64 0,-3-1-44 15</inkml:trace>
  <inkml:trace contextRef="#ctx0" brushRef="#br0" timeOffset="78531.03">20193 12618 536 0,'0'0'146'0,"0"0"-48"0,0 0-18 0,21-11-24 16,-13 4-26-16,-1 1-8 0,1 0 1 15,2-2-8-15,-2 4-1 0,0-2-4 16,0 2-5-16,-1 1 5 0,1 1 0 16,3 1-4-16,-6 0-3 0,0 1 1 15,0 0-3-15,0 2 0 0,3 3-1 16,-3-3-1-16,-2 3 0 0,2 1 0 15,-5 2 0-15,2 1-1 0,-2 2 2 16,0 2 0-16,-2-2 0 16,-3 5 2-16,2-1 0 0,-5-2 2 0,6 1 4 15,-1-2 5-15,-5-4 3 16,6 1 2-16,2-3 1 0,-3-3 1 16,3 0 3-16,0-3 6 0,3 0 0 15,-1-5 3-15,6 2-10 0,0-5-4 16,2-3-1-16,6 1 0 0,-6-5-1 15,6-1-7-15,-1-5-1 0,1-1-4 16,4-3-3-16,-2 4 2 0,3 2-1 16,-5 3-2-16,-4 3 0 0,1 3 0 15,0 2 0-15,-5 4 0 0,0 1 0 16,0 3-1-16,-3 0-1 0,-3 4 2 16,1 3 0-16,0 3 1 0,-3 4 5 15,0 0 2-15,0 3-1 0,-3 3-2 16,0-2-3-16,-2-1 0 0,0 3-2 15,5-4-1-15,-5 2-1 0,2 0-9 16,3-2-6-16,0 1-11 0,0 1-21 16,0-4-34-16,0 5-132 0,3-8-140 15,2-1-238-15</inkml:trace>
  <inkml:trace contextRef="#ctx0" brushRef="#br0" timeOffset="79812.64">7604 14195 325 0,'0'0'85'0,"0"0"-20"0,0 0 9 16,0 0-14-16,0 0-14 0,11-5-14 15,-11 6 0-15,-3 3 18 0,1 5 17 16,-1 2 10-16,-5 2-13 0,3 4-9 16,-3 4-11-16,1 2-8 0,-4 6-13 15,-2 5-6-15,-2 14-4 0,-1 9 2 16,-2 3-2-16,3-4 0 0,2-3-2 15,5-6 4-15,0-1-4 0,3-4 5 16,5-4 3-16,0-4 0 16,5-5 3-16,0-8-2 0,1-6-4 15,4 1-2-15,3 0-2 0,0 1 4 16,5-3 1-16,3-2 5 0,2-3-4 16,3-5-1-16,0-4 1 0,2 0-5 15,-2-7 3-15,2-3-4 0,-2-3 0 16,-5-4-3-16,-6-2-3 0,-4 0 2 15,-4-5 1-15,-7 3-6 0,0-3-2 16,-7 2-1-16,-6 1-17 0,-3 4-10 16,-5 5-25-16,-4 2-16 0,-4 5-12 15,-10 4 3-15,8 1-14 0,0 3-36 16,0 1-2-16,0 5-37 0,6-1-72 16,1-1-79-16</inkml:trace>
  <inkml:trace contextRef="#ctx0" brushRef="#br0" timeOffset="80454.92">8008 14790 462 0,'0'0'121'0,"0"0"-32"0,0 0-6 0,0 0-27 16,-8-1-15-16,5 1-10 0,1 0-16 16,-1 2-14-16,0 2 5 0,1 4-1 15,-3 3 1-15,0 0-4 0,2 5-2 16,0 0 0-16,1 2 1 0,2 1-1 15,2-1 0-15,4 1 7 0,1-1 2 16,4-2 9-16,4-2 9 0,1-1 14 16,2-3 10-16,2-1 4 15,4-6 5-15,-1-2-2 0,-2-1-10 16,2-3-1-16,-3-6-5 0,-1-1-4 16,-1-3-2-16,-5-1-7 0,-1-2-7 15,-1-3-8-15,-3 0-1 0,-1 0-2 16,-4-2 3-16,-1-1-4 0,4 1-3 15,-6 0-3-15,0 2-1 0,0 2 0 16,0 4-3-16,0 3 2 0,0 2-1 16,0 5 1-16,0 3-2 0,0 0-3 15,0 3 0-15,0 7-2 0,2 1 5 16,1 9 2-16,-1 3-2 16,6 13 1-16,2 7 0 0,1 11-1 0,7 1 0 15,-5 1 0-15,2-9 0 0,-7-6 2 16,5-1-2-16,-8-4 0 0,0 0 0 15,-5-6 0-15,0-4-1 16,-2-9 1-16,-1 0-1 0,-7 1 1 16,0 0-2-16,-9 1-1 0,-4-5-1 15,-3-4-8-15,-7-5 3 0,-9 1-2 16,6-5-20-16,3-1-48 0,7-3-44 16,5-2-49-16,-2-2-48 0,-6-6 20 15,11 3-26-15,5-1-81 0</inkml:trace>
  <inkml:trace contextRef="#ctx0" brushRef="#br0" timeOffset="81218.22">10932 14351 200 0,'6'-4'159'0,"-1"-1"-88"0,5 1 4 0,0-3 2 0,-2 0-10 16,3 1-9-16,-6-1-3 15,0 1 2-15,-3 0-10 0,-2-1-7 16,0 3-17-16,-7-2-5 16,-4 2-12-16,-4 3-5 0,-3 1-1 15,-5 0-3-15,-6 4-2 0,-4 5-6 16,2 0-12-16,-3 3 7 0,3-1 7 15,5 4 9-15,-2 0 0 0,7 2 1 16,3-1 0-16,8 2 0 0,2-1 2 16,8-1 4-16,2 3 10 0,9-4 1 15,2 2 5-15,7-3 0 0,1 1 0 16,5-2 4-16,2-1-1 0,1-1 0 16,4 0-3-16,-2 1-1 0,8 4-5 15,2-1-5-15,-4 3-1 0,-6-4 3 16,-6 0 0-16,-9-2 9 0,-1 2 5 15,-2 4 2-15,-2-1 3 0,-11 0-2 16,0 2-1-16,-11-2-6 0,-4-1-9 16,-8 1-5-16,-8-1-4 0,-11 0-3 15,-7-1-1-15,-3 1-2 0,-2-5-1 16,8-3-11-16,2-3-21 0,2-2-26 16,1-1-22-16,0-2-69 0,7 0-27 15,3-2-31-15,13 0-95 0,5-2-67 16</inkml:trace>
  <inkml:trace contextRef="#ctx0" brushRef="#br0" timeOffset="81625.88">10842 14099 641 0,'0'0'59'0,"0"0"13"0,0 0 17 16,47-34-28-16,-40 27-25 0,1 6-5 15,-3 1 4-15,0 1-7 0,-2 7 4 16,-3 6 15-16,0 6-1 0,-5 12-8 16,-3 11-11-16,-2 16-10 0,-1 5-3 15,1 1-6-15,2-1 0 0,3-2 0 16,3-1-2-16,-1 0-2 16,3-5 0-16,0-2 3 0,0-3 1 0,0-5 4 15,3-4 0-15,-1-4-2 0,1-5-9 16,-1-5 0-16,1-8 2 0,-1-6-3 15,1 3-6-15,0-3-17 0,2-2-17 16,0 3-36-16,3-9-85 0,-3-1-80 16,0-4-161-16</inkml:trace>
  <inkml:trace contextRef="#ctx0" brushRef="#br0" timeOffset="82886.83">12031 14508 162 0,'-3'1'175'0,"3"-1"-111"0,0 0 9 15,-3 1 7-15,1-1-13 0,-1 0-14 16,1-1-4-16,-1-2 5 0,1-3 4 16,-1 1 4-16,0-4 2 0,3-1-8 15,0 0-4-15,0-3-6 0,3-2-7 16,0 1-1-16,4-3-6 0,1 2-12 16,2-4 1-16,3 1-5 0,3 3-2 15,-3-1-2-15,5 2-3 0,-3 1-6 16,3 1 1-16,3 2-1 0,2 2-1 15,-2 0-2-15,0 6 0 0,-1 0 0 16,-2 2 0-16,-2 2 1 0,-1 6 0 16,-4 4 0-16,-1 6 0 15,-5 3-1-15,-2 5 2 0,-1 7-2 16,-4 8 4-16,-11 8 0 0,-3 0 0 16,-4-4 0-16,-3-10-1 0,4-9-3 15,-9 2 1-15,-6 9-1 0,-4-2 0 16,-4 4 2-16,9-12 1 0,9-9-1 15,6-4 5-15,3-1 2 0,-3 0 7 16,0 0-2-16,0 3 0 0,5-3 3 16,5-5 6-16,3-3-3 0,5 0-2 15,5-5 1-15,8 0 1 0,8 0-3 16,2-6-4-16,10 3 7 16,11-3-5-16,8 1-2 0,2-2-1 15,-5 5-6-15,-5 0-2 0,-8-1-4 16,3 0-1-16,-10 2-4 0,-4 0-7 15,-4-1-16-15,0 2-20 0,-1-1-27 16,6-2-26-16,3 1-22 0,4-4-83 16,-4 1-106-16,-6 0-251 0</inkml:trace>
  <inkml:trace contextRef="#ctx0" brushRef="#br0" timeOffset="84043.92">12914 14191 188 0,'0'-4'97'0,"0"1"-48"0,0 0 17 0,0-3 13 0,3 4 3 16,-6-2-18-16,3 0-9 0,0 2-2 15,0 0-8-15,0 1 1 16,0-4 0-16,0 4 2 0,0 0 3 15,0 1 1-15,0 0-8 0,0 0-10 16,0 0-11-16,0 0-8 0,0 6-4 16,0-1 3-16,3 7 7 0,-6 6 4 15,3 4-3-15,-2 12-9 0,2 14-1 16,-5 6 1-16,5 5 6 0,0-2 3 16,-3-9 6-16,3-8 9 0,-3-2 3 15,1-1 1-15,2-8 2 0,0-4-4 16,0-10-8-16,-3 0-12 0,3 1-8 15,0 2-4-15,-2 1-5 0,2-4-1 16,0 1 0-16,0-5-1 16,0-3-3-16,0-1-9 0,0-2-10 15,2-1-14-15,1-2-18 0,-1 0-21 16,4-1-43-16,1 1-72 0,-1 0-80 16,1-2-107-16</inkml:trace>
  <inkml:trace contextRef="#ctx0" brushRef="#br0" timeOffset="87158.4">13305 14904 249 0,'0'0'103'0,"0"0"-14"0,0 0 10 0,0 0-15 16,0-3-15-16,0 0 1 0,-3 3 7 16,3-2-6-16,-3-1-10 0,1 1 7 15,-1-1 4-15,3 0-4 0,0 1-12 16,0-4-12-16,0 4-6 0,3-5-10 15,2 3-8-15,3-1-5 0,2 2-1 16,0-1 0-16,3 1 0 0,3 1 2 16,-1 2 1-16,1 4-5 0,-1 2 0 15,1 7-2-15,-3 3-3 0,-3 3-3 16,-2 4 6-16,-6 3 2 0,1 1-1 16,-3-1 0-16,-3 1-4 0,-2-2-4 15,-5-2-2-15,-3-2-1 0,0 0 0 16,-2-4-3-16,-1-1-6 0,-2-2-8 15,5-1-12-15,-2-1-11 0,2-2-12 16,2 0-25-16,4-2-13 0,1-2-58 16,1-3-31-16,0-2-25 0,5-1-176 15</inkml:trace>
  <inkml:trace contextRef="#ctx0" brushRef="#br0" timeOffset="88236.76">14137 14403 442 0,'2'-3'96'0,"-2"-4"-20"0,3 3 16 16,-1-3 3-16,-2-2-16 15,3 4-2-15,-3-3 1 0,2 0-6 16,-2-2-7-16,3 0-9 0,-3 4-21 15,0-1-12-15,0 4-9 0,0-2-2 16,3 5-5-16,-3 1-7 0,0 8-1 16,0 4 1-16,0 11 3 0,0 10 2 15,-6 13 3-15,-4 13-1 0,-3 4-2 16,0-4-1-16,3-10-3 0,0-7-1 16,-1-4 1-16,4-2-2 0,1-7-2 15,1-9-13-15,0-5-15 16,5 0-30-16,0 0-56 0,0 1-67 15,5 3-30-15,0-6-128 0</inkml:trace>
  <inkml:trace contextRef="#ctx0" brushRef="#br0" timeOffset="88705.73">14708 14510 379 0,'0'0'117'0,"0"0"-27"0,0 0 5 16,0 0-16-16,0 0-9 0,25-34 6 15,-22 26-20-15,-3 3 1 0,0-2-8 16,0 0-2-16,0 1 3 0,0-1-7 15,-3 5-10-15,1-5-10 0,-3 5-12 16,-1 0-4-16,-1 2-7 0,-4 0 0 16,1 5 0-16,-5 6 1 0,-6 5-2 15,0 4 1-15,-2 4 0 0,-5 8 0 16,-1 10-1-16,6 7 1 0,5-6-1 16,7-10 0-16,9-10 0 15,-1-3 1-15,3 0 1 0,5 2 0 16,3 3 1-16,3-4 8 0,4-4-1 15,3-6 5-15,3-1-1 0,-1-7 5 16,1-3-7-16,0-3-4 0,2-7-3 16,-5-4-3-16,0-6 0 0,-5-2 0 15,0-6-2-15,-8-7 1 0,-2-14-4 16,-3-4-11-16,-8 1-20 0,-2 11-42 16,2 17-78-16,-5 13-19 0,-8 2 3 15,3 5-1-15,0-2-75 0</inkml:trace>
  <inkml:trace contextRef="#ctx0" brushRef="#br0" timeOffset="89252.6">15139 14508 558 0,'0'0'39'0,"0"0"-27"0,10-34 42 0,-7 17-16 0,0 4-28 0,-3-4 4 16,0 5-3-16,-6 2 5 0,-1 1-1 15,-1 3-7-15,-5 2-7 0,3 4 2 16,-6 0 1-16,1 8 4 0,-6 4 1 16,0 3-5-16,1 3 1 0,-1 3-1 15,0 5 0-15,1 0-3 0,2 5 2 16,-1 9 0-16,4 3-1 0,5 7-1 16,4-2 2-16,4-11 0 0,2-9 4 15,2-12 6-15,4 2 22 0,1-3 19 16,6 3 5-16,0 0-2 0,3-4-3 15,4-4-13-15,-2-2-6 0,3-5-5 16,0-3-7-16,-1-7-1 0,4-4 0 16,-4-3-1-16,1-4-5 0,0-5-7 15,-3-9 6-15,-5-11-1 0,0-13 1 16,-3-8 2-16,-2 3-13 0,-6 8-4 16,-2 13-1-16,-5 10-8 0,0 10-2 15,2 9-4-15,-4 0 2 0,-1 3-5 16,-2 2-2-16,-1 0-6 0,1 6-11 15,-3 0-23-15,3 8-64 16,-1 3-63-16,1 0-99 0,5-1-242 16</inkml:trace>
  <inkml:trace contextRef="#ctx0" brushRef="#br0" timeOffset="89942.18">15638 14989 1317 0,'5'0'137'0,"3"0"-95"0,-1-1-39 0,4-1-3 15,-1-1-7-15,-5 0-39 0,3-2-10 16,-3 1-36-16,-2-2-64 0,-3 0-92 16,0-1-39-16,0 4-226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4-16T14:25:24.311"/>
    </inkml:context>
    <inkml:brush xml:id="br0">
      <inkml:brushProperty name="width" value="0.05292" units="cm"/>
      <inkml:brushProperty name="height" value="0.05292" units="cm"/>
      <inkml:brushProperty name="color" value="#0070C0"/>
    </inkml:brush>
    <inkml:brush xml:id="br1">
      <inkml:brushProperty name="width" value="0.05292" units="cm"/>
      <inkml:brushProperty name="height" value="0.05292" units="cm"/>
    </inkml:brush>
    <inkml:brush xml:id="br2">
      <inkml:brushProperty name="width" value="0.05292" units="cm"/>
      <inkml:brushProperty name="height" value="0.05292" units="cm"/>
      <inkml:brushProperty name="color" value="#FF0000"/>
    </inkml:brush>
    <inkml:brush xml:id="br3">
      <inkml:brushProperty name="width" value="0.05292" units="cm"/>
      <inkml:brushProperty name="height" value="0.05292" units="cm"/>
      <inkml:brushProperty name="color" value="#00B050"/>
    </inkml:brush>
  </inkml:definitions>
  <inkml:trace contextRef="#ctx0" brushRef="#br0">21775 5654 99 0,'0'0'15'0,"0"0"7"16,0 0 5-16,-6 0 5 0,6 0 10 15,-2 0 10-15,2 0 6 0,-5 0-2 16,5 0-5-16,-3 1 2 0,-2 0 0 16,0 1 1-16,2 1-4 0,-2-1 1 15,2-2-3-15,-2 2-2 0,5-2-10 16,-5 0-1-16,5 1 1 0,0 0-6 16,0 0-16-16,5 2 12 0,3-2 12 15,7 1 17-15,4-1 13 16,14-1-6-16,11 0-12 0,13-2-14 15,5-3-10-15,0 1-14 0,-5-2-6 16,-3 2-5-16,0 3 1 0,1-2-2 16,-6 0-2-16,-3 1-14 0,1 1-39 15,-9-2-42-15,-1-1-53 0,-12 2-45 16,-4 1-5-16,-8 1-108 0</inkml:trace>
  <inkml:trace contextRef="#ctx0" brushRef="#br0" timeOffset="421.56">22258 5468 402 0,'0'0'60'0,"0"0"-11"0,0 0 14 0,0 0-23 0,0 0-15 15,0 0-4-15,36-11 11 0,-23 11 8 16,5 5 12-16,3-2-1 0,2 0-7 16,5 4 4-16,3 0-6 15,-2 0-4-15,-1 4-11 0,3 2-11 16,-8 0-5-16,1 0-5 0,-6 2 0 15,-5-1 1-15,-8-1 2 0,0 0 3 16,-5 1 1-16,-5 0 1 0,-3-1 2 16,-10 2-2-16,2-1 0 0,-9-1-5 15,-4-1-4-15,1 2 0 0,-11 1-3 16,11-3-1-16,-6 4 0 0,0-2-1 16,6-1 0-16,0 4-7 0,2-3-25 15,0 3-78-15,10-5-54 0,9 8-6 16,4-7 5-16,6 0-122 15</inkml:trace>
  <inkml:trace contextRef="#ctx0" brushRef="#br0" timeOffset="1145.62">23356 5547 345 0,'0'0'155'0,"0"0"-96"0,0 0 3 0,0 0-8 0,0-3-18 0,0 3-16 16,0 0-11-16,0 2 5 0,0 1 11 16,5 0 14-16,-2 4-1 0,2-1-2 15,3 0-3-15,2 0 0 0,5-2-4 16,1-1 2-16,2 1-3 0,5-2 1 15,0-1-4-15,1-1-7 0,4-3-7 16,-2-3-2-16,2-1-2 0,-2-1-3 16,0-1-1-16,-3-2 2 0,-2-1-5 15,-3-2 3-15,-2 3 0 0,2-1-2 16,-11 0 0-16,1 0 2 0,-3 0 0 16,1 0-2-16,-6-1 3 0,0 2 0 31,-6 1-1-31,1 3-2 0,-5-1 3 0,-3 1-3 0,0 2 0 0,0 0-1 15,-8 3-1-15,1 2 1 0,-1 2-1 16,-5 5 0-16,3 3 1 0,0 2 1 16,-1 1-1-16,1 5 0 0,0 0 1 15,2-2-1-15,1 4 0 0,2 0 1 16,2 1-1-16,1 0-1 16,4-1 1-16,3 0 0 0,3 1 1 15,3 0 4-15,2-1 6 0,2 0 4 16,3-2 4-16,8 0 4 0,0 0 5 15,0-4 4-15,8 2-5 0,0-5-10 16,-1 0-5-16,3-3-6 0,3-1-1 16,8-2-2-16,-6-3 0 0,3-2-1 15,3 0-2-15,2-7-8 0,-2 2-30 16,-6-2-55-16,6-2-29 0,12-3-86 16,-10 2-65-16,-5 0-119 0</inkml:trace>
  <inkml:trace contextRef="#ctx0" brushRef="#br0" timeOffset="1411.32">23994 5518 507 0,'0'0'92'0,"0"0"-24"0,0 0 44 0,0 0-13 16,-8-4-77-16,11 4-7 0,5 2-9 15,5 2 11-15,5 5 12 0,2 2 17 16,9 3 3-16,-3 3 4 0,7 2-15 16,11 4-13-16,5 6-12 15,3 1-7-15,-6-3-3 0,-2-1 0 16,-2-4-3-16,-4 0 0 0,-4-2-1 16,-6-5-5-16,-2 1-19 0,-13-5-33 15,3-2-39-15,-3 2-37 0,2-1-11 16,3 1-3-16,-5-5-89 0,-10-2-3 15</inkml:trace>
  <inkml:trace contextRef="#ctx0" brushRef="#br0" timeOffset="1692.66">24477 5528 349 0,'0'0'68'16,"0"0"56"-16,0 0-6 0,8-36-25 16,-8 30 8-16,0 4 0 0,-8 1-30 15,-2 1-37-15,0 4-22 0,-8 7 8 16,-3 5 20-16,-5 3 2 0,-2 5-8 16,-9 5-14-16,-9 6-13 0,-3 7-5 15,-3-5 2-15,8-1 0 0,11-9-4 16,9-8-1-16,6 0-15 15,5-3-46-15,-7 2-15 0,2 3-43 16,2 1-42-16,3 4 5 0,8-7-49 16,5-6-67-16</inkml:trace>
  <inkml:trace contextRef="#ctx0" brushRef="#br0" timeOffset="2052.05">24968 5525 692 0,'0'0'27'0,"0"0"2"15,0 0 43-15,0 0-44 0,0 0-8 16,0 0-20-16,0 0-13 0,13 6 13 16,-13 11 4-16,0 5 37 0,-5 2 17 15,0 14 10-15,2 6-11 16,-5 15-13-16,3-1-18 0,5 2-13 16,0-8-7-16,0-8-2 0,0 2-4 15,5-6-1-15,-5 2-1 0,3-3-26 16,2-6-77-16,-2-4-64 0,2-3-16 15,0-8-65-15,-2-7-81 0</inkml:trace>
  <inkml:trace contextRef="#ctx0" brushRef="#br0" timeOffset="2395.8">24929 5631 478 0,'0'0'95'0,"0"0"11"0,21-45 17 15,-11 25-61-15,6 1-28 0,-3-2-13 16,8 3-3-16,-9-1-6 0,9 5 1 16,-8 0 11-16,3 1 4 0,-1 6-14 15,-2 0-5-15,5 3-3 0,-5 3 1 16,-3 1-3-16,3 7-1 0,0 2-2 15,0 3 0-15,-5 3 4 0,0 0 6 16,2 5 5-16,-7-1-2 0,-3 1 6 16,0 1-5-16,-3-1-1 15,-7 1-4-15,-3-2-4 0,-3-1-2 16,-4 1 0-16,-1-5-4 0,-5 2-13 16,-2-5-61-16,2-2-23 0,2-2-14 15,-4 0-12-15,2-6-7 0,0-1-76 16,11 0-74-16</inkml:trace>
  <inkml:trace contextRef="#ctx0" brushRef="#br0" timeOffset="2880.28">25335 5507 463 0,'0'0'91'16,"0"0"-25"-16,0 0 25 0,0 0-25 15,0 0-7-15,41-38-15 0,-33 32 3 16,5 0 3-16,-5 2-15 0,5 1-3 16,0 0 2-16,-6 2-7 0,6 1-6 15,-5 0-13-15,5 0 0 0,-5 4-3 16,0 1 3-16,5 3-3 15,-8 3 1-15,5 2-2 0,0 4 6 16,-2 0 5-16,-3 6-2 0,3-1-8 16,-8 1-2-16,0 0-3 0,0-1 1 15,-5-2 2-15,-3 1-1 0,0-2 1 16,-5-4-3-16,1 0 2 0,-1-4-1 16,0-6 1-16,0 0 2 0,2-4-1 15,-2-1 1-15,6-7 0 0,-6-3 2 16,5-1-1-16,3-4 1 0,5-2 3 15,0-3 9-15,0 1 6 0,13 1-2 16,0 0-4-16,2-1-9 0,6 2-7 16,5 2 0-16,-3-1-1 15,3 1-1-15,2 2-6 0,3 1-35 16,-2 0-33-16,-3 3-24 0,5 0-55 16,0 1-20-16,10 0-13 0,-8 3-98 15</inkml:trace>
  <inkml:trace contextRef="#ctx0" brushRef="#br0" timeOffset="3348.94">25997 5539 423 0,'0'0'68'0,"0"0"4"0,0 0 21 0,0 0-45 0,33-11 0 15,-25 8-6-15,-3-3 8 0,3 5-4 16,0-2-12-16,5 1 1 0,-6-2-8 16,1 2 5-16,5-1-4 0,0-3-8 15,-5 2-6-15,5-1 2 0,-1 2-5 16,1-1 5-16,-2-1 4 0,-1-1-2 16,0-1-4-16,1 0-1 0,-3 0 2 15,-3 0-5-15,2-2-1 0,-4 0-2 16,2 0 3-16,-5 3-1 0,0-2-9 15,0 0-4-15,-5 2 2 0,2-2 2 16,-9 1-6-16,-1 4 1 0,-3 1-2 16,-2 2 0-16,-3 0 2 0,1 6 2 15,-1 3-1-15,0 7 3 0,-5-1 0 16,6 5 1-16,4 3 0 0,-4 2 0 16,7-1-1-16,5 1 1 0,-2 2 3 15,7-4 11-15,3 4 5 0,0-2-6 16,8-4-7-16,0 0-2 0,4 1-1 15,1-4-1-15,8-3 0 0,-3-1-2 16,5-6-12-16,3 0-55 16,3-8-58-16,4 0-89 0,3-9 20 15,-2 0-36-15,-8-3-59 0</inkml:trace>
  <inkml:trace contextRef="#ctx0" brushRef="#br0" timeOffset="3801.96">26537 5456 541 0,'0'0'105'0,"0"0"-35"0,0 0 60 0,31-44-77 16,-29 31-35-16,3-4-10 0,-5 5-3 15,-5-2-2-15,3 0-3 0,-4 4-3 16,-6 3 1-16,4 0-2 0,-5 4 2 15,-3 0 0-15,-2 3-2 0,-2 6 3 16,-1 1 1-16,0 4-2 0,1 1 2 16,2 1 0-16,2 0 0 0,1 2 0 15,2 0 0-15,0 4 2 0,8-2-1 16,2 0 1-16,3 2 1 0,3-1 2 16,4-2-2-16,6 3-1 0,0-4-1 15,0 1 2-15,0-3-1 16,2 1 0-16,4-2 1 0,-4-3 1 15,3-2 4-15,3 1 7 0,-8 0 2 16,2-4 2-16,-2 2 3 0,0-2-2 16,-5 2 3-16,-3-3-2 0,-2 4-1 15,-3-3-8-15,0 3-7 0,-6-2-2 16,-4 2 2-16,-3-3-1 0,-8 3-2 16,-4-3 0-16,-1 4-2 0,-3 0 0 15,1-2-19-15,-6 2-47 0,6-3-43 16,2-2-48-16,-2-2-15 0,7 0-33 15,8-1-30-15</inkml:trace>
  <inkml:trace contextRef="#ctx0" brushRef="#br0" timeOffset="4318.26">26904 5403 533 0,'0'0'94'0,"0"0"-10"0,0 0 26 0,20-32-88 16,-20 22-15-16,5 1-7 0,-5 0-4 15,-5 4-13-15,0-3-2 0,2 5 10 16,-4-2 5-16,-6 3 2 0,5 2 2 15,-5 2-3-15,0 4 3 0,0 1 2 16,0-1 2-16,0 3-2 0,-2 2 1 16,2-2 4-16,0 1-3 0,0 1 4 15,5 0-3-15,1-1-2 0,2 1 2 16,5 0 0-16,-3 0 14 0,3 1 0 16,3-1 4-16,7 0 7 0,-2 3-1 15,-1-3-2-15,6 0 2 0,0-1-11 16,3 1 4-16,2-2 6 0,2 0-7 15,-4 0-9-15,5-1-8 0,-3 1-2 16,-3 0 1-16,3 1-2 16,-2-2-1-16,-3 2 3 0,-5-1 0 15,-3 0 2-15,-5 2 0 0,0-1-2 16,0 2-1-16,-13-1 1 0,0-2 1 16,-8 1-1-16,0 0 1 0,-7-1-3 15,-3-1-1-15,3-2-1 0,-1 1-27 16,-2-3-59-16,8 1-49 0,2-3-5 15,1-1 5-15,7-1-29 0,5-2-34 16</inkml:trace>
  <inkml:trace contextRef="#ctx0" brushRef="#br0" timeOffset="4709.25">27103 5589 442 0,'0'0'187'0,"0"0"-135"0,0 0 53 0,0 0-45 16,43-32-16-16,-32 22 5 0,7 1-5 15,-5-1 14-15,2 0-16 0,3 0-12 16,-2 1-4-16,-1 0-2 0,3 1-3 16,-5-3-8-16,0 3 2 0,-2-1-1 15,2-1 0-15,-8 1-4 0,2 1-4 16,-1 3-6-16,-6-4 0 0,0 5-3 15,-6-2-5-15,-1 4-4 0,-11 2-1 16,-6 0 10-16,-7 5 2 0,-5 10 1 16,-3-2 0-16,11 3-1 0,2-1 1 15,11 2-1-15,-1-1 1 0,-4 4 3 16,7 1 7-16,2-1 11 0,9 0 6 16,2-3 4-16,0 0-5 0,7 1-4 15,6-4-5-15,3-1-5 0,2 0-4 16,3-7-4-16,4 1-4 0,4-5-24 15,-6-2-45-15,8-2-35 0,3-3-21 16,2-1-49-16,10-11-25 16,-4 5-72-16,-9-1-90 0</inkml:trace>
  <inkml:trace contextRef="#ctx0" brushRef="#br0" timeOffset="5166.22">27720 5528 446 0,'0'0'63'16,"0"0"34"-16,0 0-34 0,0 0-30 16,0 0 10-16,0 0 9 0,26-39 24 15,-26 33-10-15,0-2-4 0,-5-2-5 16,-3 2-20-16,3-2-11 0,-8 4-9 16,5-2-5-16,-7 0-10 15,-3 5-2-15,-3 1-1 0,5 1 1 16,-9 1 0-16,4 4 0 0,0 6-1 15,-5 0-1-15,6 4 1 0,-1 2 1 16,6 1 1-16,2 3-1 0,0 1 0 16,8 0 0-16,2 0 8 0,3 2 6 15,8 1 1-15,-1-3-3 0,12-1 1 16,-4 1 3-16,6-6-1 0,5 1 3 16,-3-5-7-16,3-5-2 0,-1 0-2 15,4-6 5-15,-3-6 2 0,-3-3 6 16,0-4 10-16,-2-7 11 0,0-12-6 15,-6-13-11-15,3-20-15 0,-7-5-3 16,-1 0-2-16,-2 14 3 16,-6 14 1-16,3 12-5 0,1 7 2 15,-6 5 0-15,0 1-2 0,0-3-2 16,0-2-1-16,2-4 0 0,-2 5 0 16,5 0-1-16,-5 5-2 0,3-1-33 15,2-1-32-15,0 5-25 0,8-6-49 0,-5 5-117 16,5 1-103-16</inkml:trace>
  <inkml:trace contextRef="#ctx0" brushRef="#br0" timeOffset="8795.01">3708 7324 301 0,'0'0'24'0,"0"0"30"16,0 0 25-16,0 0-3 0,0 0-18 15,0 0-20-15,10-27-1 0,-10 20 7 16,5 2 5-16,-2 0 3 0,0 0 0 16,-1 0 8-16,3 1 0 0,-5 1-1 15,0-3-17-15,0 2-10 0,0 1-2 16,0 2-6-16,0 0-4 0,0-1-7 15,0 2-7-15,0 0-6 0,-5 6-7 16,3 5 3-16,-4 4 1 0,1 7 2 16,3 3 1-16,-1 9 0 0,3 8 1 15,0-3-1-15,3-5 0 0,2-7 0 16,3-6 0-16,2 3 0 0,3 0 1 16,2 0 4-16,3-4 10 0,1-4 14 15,1-4 19-15,1-3-2 0,0-4 4 16,-1-5-5-16,-2-4 5 0,-2-5-3 15,-1-4-6-15,-2-6 0 0,-5-4-8 16,0-3-7-16,-6-14-10 16,-2-14-10-16,-2-8-3 0,-3 2-3 15,-3 13-2-15,3 18-5 0,2 15-9 16,0 4-10-16,-2 0-14 0,-2 1-15 16,1 1-21-16,4 4-34 0,-1 2-31 15,3 4-79-15,0 2-78 0,3 2-49 16</inkml:trace>
  <inkml:trace contextRef="#ctx0" brushRef="#br0" timeOffset="9279.5">4455 7269 624 0,'0'0'57'0,"0"0"22"0,0 0-11 0,2-38-48 0,-7 28-15 15,0-2-5-15,-5 3-1 0,-1-1-4 16,-2 5-2-16,-2 1 1 16,-3 3-8-16,2 1 3 0,-4 6 2 15,-1 2 4-15,0 2 5 0,1 3 0 16,-1 1 0-16,3 2 0 0,0 0 0 15,2-1 0-15,3 1 0 0,6-5-3 16,1 1-2-16,6-1 3 0,3-1 1 16,5 0-2-16,2 0 3 0,3-3 2 15,5 2 0-15,-2-2 0 0,4 0 2 16,3 2 0-16,1-2 6 0,-1-2 18 16,0 0-1-16,-2 1 3 0,2-4 7 15,-5 4 5-15,0-2 3 0,-2 0-4 16,-3 1-3-16,-6 0-15 0,-1 0-9 15,-4 0-7-15,-2 1 4 0,-2 2 7 16,-11 2 3-16,-3-1-2 0,-7 5-4 16,-11-2-6-16,-10 5-6 0,-12 0-1 15,-1 1-2-15,3-4-5 0,4-1-38 16,9-2-77-16,7 1-67 0,1-5-1 16,12-1-84-16,6-5-32 0</inkml:trace>
  <inkml:trace contextRef="#ctx0" brushRef="#br0" timeOffset="9654.44">4803 7261 447 0,'0'0'38'0,"0"0"21"0,0 0 27 0,0 0-46 0,8-30-16 16,-5 26 1-16,-3 2 12 0,0 2 0 15,0 0-34-15,-5 6-3 0,2 3 7 16,-2 4 17-16,0 4 24 0,0 5 10 16,-1 2-7-16,-1 2-16 0,1 1-16 15,4 0-12-15,-1-1-2 0,3 0-3 16,0-1 0-16,3-2-1 0,-1-3-2 16,4 0-2-16,1-4-20 0,1 0-114 15,0-6-57-15,0-4-101 0</inkml:trace>
  <inkml:trace contextRef="#ctx0" brushRef="#br0" timeOffset="9811.32">4809 7092 764 0,'0'0'19'0,"0"0"26"0,0 0-20 15,0 0-25-15,0 0-13 0,0 0-60 16,0 0-71-16,13-31-105 0,-6 30-1 0</inkml:trace>
  <inkml:trace contextRef="#ctx0" brushRef="#br0" timeOffset="10462.91">5039 7493 545 0,'0'0'52'0,"0"0"8"0,0 0 54 16,0-39-60-16,2 23-27 0,3-1-14 15,1 1-3-15,1-1 3 0,1 2 6 16,0 0 20-16,5 1-6 0,-6-1-17 15,6 4-6-15,0-2-7 0,0 3 2 16,0 2-5-16,-3 3 0 16,1 0-5-16,-1 1 5 0,-2 4 0 15,0 0-1-15,-1 1-2 0,1 7-5 16,-3 1 1 0,0 3 1-16,1 3 4 0,-1 3 2 15,3 0-3-15,-3 1 3 0,-3 2 1 0,3 1 1 16,1-2-1-16,-4 1 0 15,-2-4-1-15,5 2 0 0,-5-4 1 16,0-1 0-16,0-3-1 0,3-3 0 16,-3-4 2-16,0-3 4 0,0-1 15 15,0-1 49-15,3-6 26 0,-3-2-51 16,2-4-14-16,3 1-8 0,-2-3-8 16,2 0 0-16,3 0 1 0,0-3-4 15,-1 3-3-15,1-2-2 0,2 0-2 16,-2 1-5-16,5-1 2 0,-5 3 0 15,5-2 0-15,2 2-1 0,-2-2-1 16,0 1 0-16,3 1 0 0,-3 2 0 16,-1 3 0-16,-1 0 0 0,-3 3 0 15,-1 3 0-15,-2 1-3 0,-2 2 1 16,2 0 0-16,0 7-7 0,-2 1-3 16,0 5 12-16,-1 4 0 0,-2 3 2 15,0 2 1-15,0 0-2 0,0 4 2 16,0-2 1-16,-5 3-4 0,5-1 2 15,-3 0 0-15,3 0-2 0,0-4-6 16,0 1-33-16,6 5-109 0,-1-7-142 16,0-9-69-16</inkml:trace>
  <inkml:trace contextRef="#ctx0" brushRef="#br0" timeOffset="11365.24">5997 7324 324 0,'0'0'105'0,"0"0"-39"0,5-11-13 0,-5 6-41 0,3 0-4 15,-3-3 1-15,0 3 11 16,0-1 8-16,3 2-4 0,-3-1 4 16,0 0 4-16,0 0 11 0,0 1 9 15,0 0-2-15,0 1-2 0,0 1-11 16,0-2-15-16,0 0-3 0,0 2-3 16,0-3-3-16,0 0 3 0,0 2-2 15,-3-1 1-15,0 1 1 0,1 0-5 16,2 1-2-16,0 0 8 0,-3-2 5 15,3 3 4-15,0-3-6 0,0 0-8 16,-2 2-5-16,2-3-3 0,-3 1 0 16,0 1 2-16,1 0-1 0,2-1-1 15,-3 2 3-15,1-2 0 0,-1 3 4 16,-2-3 3-16,2 2-4 0,-2 0-6 16,0 0-3-16,0 0-1 0,0 1-1 15,-3 0 0-15,-2 1 0 0,2 1 0 16,-5 4 0-16,3 0 0 0,-1 4-1 15,-2 1 1-15,0 4-2 16,3 1 2-16,-3 2 0 0,5 0-1 16,1 0 1-16,2 2-3 0,2-2 0 15,0 1 4-15,3-1 0 0,6-1 0 16,-1-3 0-16,2 2-1 0,1-5-2 16,5-1 3-16,0-2 5 0,-3-4-1 15,3-2 0-15,0-1 5 0,0-1 4 16,0-4 10-16,-3-2 12 0,1 0 4 15,-4-2-10-15,1 1-15 0,0-1-4 16,-3 2-7-16,0 2 0 0,-2 2 0 16,-3 1-3-16,2 2 1 0,-2 0-1 15,0 0-1-15,0 0-4 0,0 5-9 16,0 3 5-16,3 7 9 0,-3 4 3 16,0 4 4-16,5 7 4 0,-2 6 2 15,2 12-1 1,3 6-3-16,-3 3-5 0,-3-5-2 0,4-6-2 15,-4-11 1-15,1-3-1 16,-1-3 1-16,-2-7 2 0,3-6-2 16,-3-3 0-16,0 0 0 0,0-1 1 15,-3-2-2-15,3-2 1 0,-2-8 3 16,-1 0 1-16,-2-6 4 0,0-7-2 16,-3-3-5-16,3-7-2 0,-3-2-1 15,3 2 0-15,5-4 0 0,0 3 1 16,0 5 0-16,8 0 2 0,0 4-2 15,4-2 2-15,1 2-1 0,5 1-1 16,3-1 4-16,2 0-3 0,3-1 0 16,0 3 0-16,3-2-1 0,-4 4-3 15,4-2-23-15,-6 1-72 16,13-6-118-16,-7 3-180 0,-6-3-233 0</inkml:trace>
  <inkml:trace contextRef="#ctx0" brushRef="#br0" timeOffset="12883.6">8173 6862 274 0,'0'0'77'16,"0"0"-11"-16,5-1 15 0,-5 0-30 16,3-1-18-16,-1 0-12 0,1 1 10 15,-1 0 5-15,1 1-9 0,0 0-3 16,-1 0-6-16,1 5-3 0,2 3-1 16,-3 4 4-16,4 3 1 15,-6 6-2-15,2 12-3 0,-2 7 1 16,3 12-3-16,-3 3-1 0,2-2 3 15,1-5 10-15,0-6 15 0,2-2 11 16,0-2 1-16,5-2 2 0,1-8-9 16,-1-4-8-16,-2-6-6 0,-1-3-6 15,6 1-2-15,3-1 3 0,2 0 0 16,3-3 0-16,-1-6 11 0,-2-4-1 16,3-4-6-16,0-6-4 0,-1-7-10 15,-4-2-5-15,-3-7-4 0,-5-7 0 16,-3-10-5-16,-3 3 1 0,-2 6-2 15,-7 5-1-15,-4 8-3 16,-4 1-3-16,-6 0-2 0,0 5-2 16,-7 3-6-16,-6 6-13 0,1 2-18 15,-1 2-9-15,1 0-16 0,9 1-5 16,-2 3-50-16,1 2-37 0,4 0-53 16,8-1-109-16</inkml:trace>
  <inkml:trace contextRef="#ctx0" brushRef="#br0" timeOffset="13211.73">8752 7164 462 0,'0'0'69'0,"0"0"31"0,0 0 16 0,0 0-44 16,0-36-28-16,0 32-19 0,0 2 17 15,0 2 1-15,0 0-32 0,0 2-4 16,-3 5-6-16,3 4 29 16,-5 3 35-16,5 4-10 0,0 3-17 15,0 2-10-15,0 1-10 0,0 0-9 16,5 0-8-16,3 1 1 0,0-4-2 15,-3 0 0-15,3 0-1 0,-1-6-4 16,1 1-28-16,-3-5-34 0,3-3-73 16,5-6-63-16,-3-2-44 0,1-7-191 15</inkml:trace>
  <inkml:trace contextRef="#ctx0" brushRef="#br0" timeOffset="13336.73">8852 6997 822 0,'0'0'99'16,"0"0"17"-16,0 0-88 0,0 0-28 16,-5-34-14-16,5 27-85 0,3-1-43 15,-1-1-61-15,1 3-118 0</inkml:trace>
  <inkml:trace contextRef="#ctx0" brushRef="#br0" timeOffset="14039.91">9077 7271 479 0,'0'0'72'0,"0"0"-12"15,0 0 51-15,21-46-46 0,-11 32-23 16,1 0-20-16,2 0-4 0,-1 0 1 16,-1 1-8-16,2 3-10 0,0 1 0 15,-3 1 0-15,0 3 2 0,3 2-3 16,-5 2-3-16,2 0 0 0,-2 1 1 15,0 3-2-15,0 2 1 0,-1 2-7 16,-2 2 1-16,1 2 1 0,-4 1-1 16,1 2-16-16,-1 2 14 0,-2 1 10 15,3 2 1-15,-3-1 3 0,3 2 3 16,-1-3-5-16,-2 2 0 0,5-1 0 16,-5-3 0-16,0 1 2 0,3-3-3 15,-3-2 0-15,0-2 5 0,0-2 5 16,0-3 2-16,2-1-2 0,-2-1 13 15,3-2 27-15,-3-5 16 16,3-2-16-16,2-1-20 0,-3-4-4 16,4-2-2-16,1 0-2 0,4-3-11 15,-4 1-6-15,6-4-4 0,0 3 1 16,0-1-2-16,3 2 1 0,-3 1 1 16,-1 2-2-16,4 2 3 0,-3 0 4 15,0 2 5-15,-3 2 1 0,3-1-4 16,0 0-3-16,-3 3-3 0,1 0-3 15,-6 3 2-15,3 2-2 0,-3 0-1 16,-3 4 1-16,4 6 3 0,-6 3 20 16,2 2-4-16,-2 5-4 0,3 3 0 15,-1 0-4-15,-2 3-2 16,0 0-3-16,0 1-3 0,0-2 0 16,-2 0-1-16,-1-2-2 0,3-3 0 15,-2 0-11-15,2-5-65 0,0-2-69 16,0-5-78-16,0-5-64 0,0-3-179 15</inkml:trace>
  <inkml:trace contextRef="#ctx0" brushRef="#br0" timeOffset="14712.22">9925 7263 282 0,'0'0'74'0,"0"0"-9"0,0 0 32 0,28-27-36 16,-20 20-9-16,-3-3-5 0,0 2 8 15,0 2 8-15,-2-1-7 0,0-1-3 16,-1 3 3-16,3-1-3 0,-5 1-11 16,3 0-2-16,-3 0-5 0,3 1-3 15,-3-2-5-15,0 1-9 0,0 1 3 16,0-2-5-16,0 2 2 0,0-2-2 15,0 2 1-15,0 1 3 0,0-3-5 16,-3 3-5-16,3-2-4 0,-3 3-6 16,1-1-3-16,-3 1 3 0,-1 0 0 15,-1 2-2-15,-1 0 0 0,-2 2 1 16,-3 3 1-16,0 3-1 0,2 5 0 16,-4 3 1-16,2 2-1 0,-3 2 1 15,4 3 0-15,-1 1 0 0,2 0-1 16,4 2 1-16,1-1 0 0,4 0 1 15,2-1-1-15,0-1 1 0,0 1-2 16,5-6 1-16,0-2 0 0,0-2 2 16,0-7-2-16,1-2 0 0,1-5 3 15,1-1 10-15,0-6 0 0,0-4 0 16,-1-2 5-16,1-2-8 0,0-3-8 16,2-3-1-16,-2-2 0 15,2-2-1-15,1 1 1 0,-1-1-1 16,-2 2 0-16,2 3-2 0,0 4 2 15,-4 3-1-15,1 4-1 0,-4 3 0 16,-3 2-3-16,0 3-1 0,0 1-9 16,0 5 8-16,-5 1 6 0,0 5 1 15,-1 2 0-15,4 4 1 0,-1-1 0 16,1 0 2-16,2-1-2 0,0-1 5 16,0 1 4-16,2-2-4 0,3-1 2 15,3-3-2-15,0 2 0 0,0-4-1 16,5-2-1-16,0-2-1 15,2-3-3-15,3 0-1 0,0-4-33 16,3 0-20-16,0-2-30 0,-1-2-57 16,9-3-88-16,-9 3-54 0,-2-1-181 15</inkml:trace>
  <inkml:trace contextRef="#ctx0" brushRef="#br0" timeOffset="15182.25">10271 7202 489 0,'0'0'78'0,"0"0"56"0,18-21-38 0,-10 9-23 16,0 2-21-16,-1-3-21 0,4 2-2 16,-4 0-7-16,1 0-6 0,0 1 8 15,0 2-10-15,-1 3-5 0,-1 1 2 16,1 3-8-16,-1 1-3 0,1 0-2 15,-2 1 1-15,3 6 1 0,-3 3 0 16,3 3-2-16,0 3 0 0,2 2 2 16,-2 3 2-16,0 2 5 0,-1 0-4 15,1 0-3-15,0 0 0 0,-3 0 0 16,0-3 0-16,-2 0 0 0,-3-2 0 16,-3-3-1-16,-4-3 0 0,-4-3 1 15,3-3 0-15,-4-4 2 0,-1-2 2 16,0-2 0-16,-3-4-2 0,6-3 0 15,0-2 0-15,-1-3 1 0,3-1-2 16,3 0 2-16,3 0 5 0,2 1 47 16,7 0-3-16,4 1-8 0,2 1 1 15,2-2-10-15,6 2-7 0,2 0-4 16,0 0-10 0,6 2-7-16,-3-1-5 0,-1 3-2 15,-1 1 0-15,-1 1-13 0,0 3-28 0,-2-2-42 0,0 3-29 16,-1 2-26-16,9 0-57 0,-9 0-30 15,-2 0-186-15</inkml:trace>
  <inkml:trace contextRef="#ctx0" brushRef="#br0" timeOffset="15479.34">10762 7106 466 0,'0'0'73'0,"0"0"33"0,0 0-26 0,0 0-30 0,13-9-25 0,-8 9-5 16,0 0-5-16,3 0 3 15,0 4-1-15,-1 1 2 0,1 2-6 16,3 2 6-16,-1 2 1 0,3 1-4 15,0 1-12-15,2 3-2 0,-2 0-2 16,0 2 1-16,0 0-1 0,0-1-3 16,0 1-38-16,-3-2-37 15,8 8-20-15,-2-5-53 0,-3-3-136 0</inkml:trace>
  <inkml:trace contextRef="#ctx0" brushRef="#br0" timeOffset="15760.59">11178 7144 597 0,'0'0'88'0,"0"0"31"0,0 0 10 16,0 0-59-16,0 0-23 0,0 0-39 15,0 0-5-15,-8-1-3 0,-7 18 5 16,-3 6 4-16,-3 11 2 0,-7 12-8 15,-1 11 5-15,-2 6 4 0,5-5 2 16,3-4 2-16,7-7 1 0,4-4-2 16,-1-1-1-16,5-4-4 0,3-2-6 15,2-3 0-15,1-8-1 0,2-6-3 16,0-6-11-16,0-1-57 0,5-1-39 16,5-3-96-16,0 1-61 0,-2-5-171 15</inkml:trace>
  <inkml:trace contextRef="#ctx0" brushRef="#br0" timeOffset="16338.84">12183 6789 544 0,'0'0'114'0,"0"0"-16"0,0 0-1 0,0 0-44 0,21-15-29 16,-19 13-2-16,4 0-5 0,-4 2 4 16,-2 0-6-16,0 6-11 0,-5 4 4 15,-5 8 35-15,-3 7 7 16,-11 14-3-16,-4 16 6 0,-8 18 4 16,0 3-6-16,-1-5-13 0,12-6-8 15,1-12-1-15,6-2-4 0,0-4 1 16,5 0-2-16,-2-4-4 0,4-4-4 15,6-7-4-15,-2-9-8 0,4-7-2 16,3-5-2-16,0 3-1 0,0-2-15 16,3-2-62-16,2-4-72 0,8-6-87 15,0-3-128-15,-1-4-227 0</inkml:trace>
  <inkml:trace contextRef="#ctx0" brushRef="#br0" timeOffset="17057.68">12971 7208 336 0,'0'0'126'0,"0"0"-32"0,0 0 2 0,0 0-40 0,13-3-27 16,-10 2 3-16,-3-1 5 0,0 0 2 16,0-2 5-16,0 0 14 0,0 1 3 15,0-3 11-15,0 0-17 0,0 0-14 16,0-1-18-16,0-1-9 16,-3-2-3-16,1 2-4 0,-4-1 1 15,-1 2-4-15,-1-2-3 0,-2 2-1 16,-3 0 7-16,0 1-3 0,0 3-4 15,0 0 0-15,-5 3 0 0,2 0 0 16,1 6 0-16,-6 4 0 0,3 3-1 16,-3 5 1-16,1 4-3 15,2 10 2-15,2 6 1 0,3-3-7 0,5-2 0 16,3-7 2-16,5-3 5 0,0 1 0 16,5 4 2-16,3-3-2 15,2-2-2-15,3-1 2 0,0-4 1 16,5-5 1-16,-2-5 4 0,2-4 1 15,0-4 5-15,3-5 13 0,-6-7 9 16,3-4 10-16,-2-5 6 0,-1-11 1 16,3-14-19-16,-5-19-12 0,-5-12-8 15,-3-7-8-15,-5-1-1 0,0 2-3 16,0 4-2-16,-2 9 2 0,2 9-1 16,-3 14 1-16,-2 13-2 0,2 10 1 15,-2 9-4-15,3 3-2 0,-1 0-21 16,0-1-35-16,-2 1-30 0,5 6-28 15,5 6-86-15,-2 1-115 0,5 4-198 0</inkml:trace>
  <inkml:trace contextRef="#ctx0" brushRef="#br0" timeOffset="18499.28">13457 7140 522 0,'0'0'105'0,"0"0"-42"0,5-13 55 0,-2 8-46 0,-1-1-44 16,1 1-11-16,-1-2 3 0,-2 4 12 16,0-1-5-16,0 2 13 0,0 2-5 15,0 0-33-15,0 3-2 0,-2 3 0 16,-1 7 8-16,-4 3-2 0,4 3 8 15,-2 2 3-15,5 1 5 0,0 2 0 16,0-1-4-16,0 0-6 0,5 2-2 16,3-3-1-16,-1 0-1 0,1-2 1 15,5-3 9-15,-3-2 7 16,3-2 0-16,-2-6 5 0,2-4-5 16,0-3-2-16,-3 0 4 0,0-5-3 0,1-3-3 15,-4-3 1-15,1-3 2 16,0-2-6-16,-3-3-7 0,0-5-6 15,-2-1-4-15,2-1-1 0,0-1 2 16,-2 3-1-16,2 1-1 0,0 4 0 16,-2 3 0-16,-1 1 0 0,3 2 0 15,-5 2 0-15,3 0-1 0,-1 2 1 16,1 2 0-16,-3 2-1 0,3 0 1 16,-3 1 0-16,0 4-1 0,0 0-8 15,0 0-3-15,0 8 2 0,0-1 6 16,0 5 4-16,0 2 0 0,0 2 1 15,0 3 0-15,2 1 0 0,1 1-1 16,2 0 0-16,3 0 2 16,-3 0-1-16,3-3-1 0,-1-1 2 15,1 0-1-15,0-1 0 0,2-4-1 16,1-2 3-16,-4-4 0 0,1-2 4 16,-3-2 4-16,6-2 1 0,-4 0 2 15,-1-4-1-15,4-1 0 0,-5-4 0 16,3-3-6-16,-3-2-4 0,3-2-2 15,-3-3-1-15,3 1 0 0,-1-1 1 16,1 0-1-16,0 0 0 0,2 3 0 16,-2 0-2-16,2 2 0 0,-2 1 2 15,2 4-3-15,-2-1-1 0,2 2 1 16,-2 0-1-16,0 2-2 0,-3 1-2 16,0 1-2-16,0 0-2 0,-2 4-2 15,2 0-3-15,-2 3 1 0,-1 4 2 16,-2 2 5-16,6 5 4 0,-6 1 4 15,2 5 0-15,-2 1 2 0,3 1-1 16,-1 1 1-16,1 2-1 0,2-1 1 16,0 1 0-16,0 0-1 0,1-2 1 15,1-1 0-15,1-2-1 0,0-5 0 16,-3-2 2-16,3-4 0 0,-6-3 1 16,3-3 1-16,1-3 6 0,-4-3 7 15,3-4-3-15,3 0-4 0,-3-3-2 16,3-3-1-16,0 0-3 0,0-3-3 15,2 0-1-15,-2-1 1 16,-1 3-1-16,4-4-1 0,-1 3 1 16,-2-2-2-16,0 4 2 0,2 0-5 15,-2 2 1-15,-1 1 1 0,1 2 0 16,-3-1 2-16,3 3-2 0,0 0-1 16,0 0-2-16,-3 2-2 0,0 1-2 15,0 1 3-15,0 2 1 0,-2-1 1 16,-1 1 0-16,1 1-2 0,0 4 0 15,-3 3 2-15,5 1 2 0,-5 4 3 16,2 0 0-16,-2 1 0 16,3 2 1-16,0-2-2 0,-3 1 1 15,2-1 0-15,-2-1 1 0,3 0-1 16,-1-3 0-16,-2-2 3 0,0-1-3 16,3-3 1-16,-3-2 3 0,0-2 1 15,0 0 3-15,0-2 14 0,2-2-1 16,1-4-14-16,0-1-3 0,2-2 1 15,0-3-5-15,0-1 4 0,0-1-4 16,0-2 1-16,3 1 0 0,0 1 0 16,0 2-1-16,-1-2-1 0,4 3 1 15,-3-1 0-15,2 1-1 0,-2-1 1 16,5 1-1-16,-6 1 0 16,4 1-2-16,-4 2 0 0,1 5 2 15,-3 1-2-15,-2 3 0 0,2 0-1 16,-5 5-1-16,3 3 1 0,-3 4 4 15,2 2-1-15,-2 4 1 0,0 1 1 16,3 0-1-16,-3 0 1 0,5 0 0 16,-2 1 0-16,2-2-1 0,0 1-5 15,3-1-34-15,-1-1-68 0,9-1-49 16,-1-2-114-16,-2-7-143 0</inkml:trace>
  <inkml:trace contextRef="#ctx0" brushRef="#br0" timeOffset="19562">14713 7186 567 0,'0'-5'78'0,"0"-1"2"0,5-1 22 0,0-3-67 0,3-2-34 16,2 1 1-16,0 0 1 0,3 0 2 15,0-1 12-15,0 3 17 0,-2 0-2 16,2 2-1-16,-6 2-1 0,4 2-9 16,-4 1-13-16,1 2-2 0,-3 4-6 15,0 2 0-15,1 4-5 0,-4 5 5 16,1 2 6-16,-3 3 10 0,0 2 6 16,0 3 7-16,0 0-1 0,0 1-5 15,0 1-4-15,0-3-2 0,2 1 0 16,-2-4-5-16,3-1-1 0,0-4 0 15,-1-2-1-15,1-5 0 16,-1-2-2-16,-2-5 2 0,0 1 6 16,0-3 26-16,3-5 9 0,-1-4-21 15,1-2-8-15,2-4-12 0,-2-4-6 16,2-3-2-16,3-4-2 0,-3 2 0 16,3-3-1-16,2 3 0 0,-2 4-1 15,2-1 1-15,0 6-1 0,1-2 1 16,-1 3 0-16,0 3 1 0,1 1-2 15,-4 3-1-15,1 3 0 0,-3 2-2 16,3 0 4-16,-3 2-3 0,0 2 4 16,-2 3-2-16,2 3-2 0,3 3 1 15,-3 2 2-15,0 3 1 0,0-1 0 16,1 3 0-16,-1 0-1 0,-3-2 1 16,1 1 0-16,0-2 1 0,-1 1-1 15,1-3 0-15,-3-1 1 0,2-2-1 16,-2-2-1-16,0-2 1 0,0-3 1 15,0-1 0-15,0-2 1 0,0 0 6 16,0 0 1-16,0-3-3 0,0-1-1 16,0-2-3-16,0-4 3 0,3-3-1 15,-1 0-1-15,1-4-2 16,2 0 0-16,0-2-1 0,3 0 0 0,-3 0 0 16,6 1 0-16,-1-1-1 15,0 1 1-15,3 0 1 0,3 0 1 16,-1 0-2-16,1 4 0 0,-3 2 0 15,-3 2-1-15,0 3 1 0,-2 3 4 16,-3 0 1-16,3 3 0 0,-5 1-1 16,2 1-4-16,-3 5 0 0,4 2-4 15,-4 4 4-15,3 4-1 0,0 2 1 16,-2 2 1-16,2 1-1 0,-2 1 1 16,2 0 0-16,-2-2-1 0,2 0 1 15,0-3-1-15,0 1 1 0,0-1-1 16,3-1-4-16,0-1-39 0,-1-2-72 15,12-1-72-15,-4-5-110 0,1-5-173 16</inkml:trace>
  <inkml:trace contextRef="#ctx0" brushRef="#br0" timeOffset="19874.66">15674 7092 443 0,'0'-5'82'0,"0"1"-10"0,3 0 65 0,-1-3-35 0,3 1-40 16,0 2 8-16,1 2-8 0,-1 1-18 16,3 1-23-16,-1 2 6 0,4 2 3 15,-4 5 6-15,6 2-4 0,0 2-15 16,0 2-11-16,0-1-2 0,0 3 0 15,2 0-2-15,-2-1 0 0,3 1-1 16,-1-2-2-16,-2-1-1 0,5 1-24 16,0-1-64-16,6-2-68 0,-4-1-84 15,-1-4-71-15</inkml:trace>
  <inkml:trace contextRef="#ctx0" brushRef="#br0" timeOffset="20134.43">16090 7012 709 0,'0'0'162'0,"0"0"-50"15,0 0 27-15,0 0-51 0,0 0-52 16,0 0-36-16,0 0 2 0,3 20-2 16,-14 9 7-16,-2 11 3 0,-5 13 4 15,-2 4 7-15,1 2 15 0,4-1-7 16,-1-6-8-16,1 1-3 0,-1-1-4 15,3-1-1-15,-2-4-2 0,2-4-5 16,5-3-6-16,1-3 1 0,4-9 1 16,3-7-2-16,0-7-4 15,0-3-29-15,0 0-63 0,5 0-74 16,3 5-80 0,2-7-72-16</inkml:trace>
  <inkml:trace contextRef="#ctx0" brushRef="#br0" timeOffset="23443.97">16770 6787 439 0,'0'0'113'0,"0"0"-17"0,0 0 17 15,0 0-18-15,0 0-25 0,20-32-19 16,-17 29-6-16,-1 2-24 0,4 1-13 15,-6 0-8-15,2 7-9 0,-2 5 8 16,0 9 1-16,-5 15 3 0,-8 18-1 16,-10 15 5-16,-3 10 6 0,0-2 2 15,3-6-3-15,0-6-4 0,-1-1 2 16,1 1 5-16,2-3 9 0,-2 0 1 16,2-5 6-16,1-5-7 15,4-5-8-15,1-6-5 0,-1-4-8 16,6-10-2-16,2-6-1 0,0-7-14 15,6-2-69-15,-1 0-67 0,1-1-127 16,2-5-128-16</inkml:trace>
  <inkml:trace contextRef="#ctx0" brushRef="#br0" timeOffset="23772.1">17082 7265 652 0,'0'0'57'0,"0"0"-21"0,0 0 79 15,3-38-25-15,-1 29-59 0,1 1-11 16,2 0 4-16,-2 3-8 0,-1 3 1 15,1 2-10-15,-1 0-7 0,4 7-9 16,-4 6 9-16,1 3 0 0,-3 7 8 16,0 7 0-16,0 10-5 0,-5 5-2 15,2-3 3-15,0-7-2 0,3-13 1 16,0-4-3-16,0 3-3 0,0 2 0 16,3 3-15-16,5-5-54 0,-3 0-67 15,5-2 5-15,1-5-66 0,-4-5-123 16</inkml:trace>
  <inkml:trace contextRef="#ctx0" brushRef="#br0" timeOffset="23959.71">17183 7018 959 0,'0'0'12'16,"0"0"-12"-16,0 0 45 0,-5-37 4 15,5 30-49-15,5-1-3 0,0 3-33 16,3 1-73-16,2 4-105 0,3 2 19 16,-3 2-85-16</inkml:trace>
  <inkml:trace contextRef="#ctx0" brushRef="#br0" timeOffset="24507.12">17446 7380 531 0,'0'0'111'0,"0"0"-47"0,0 0 38 16,0 0-50-16,-18-42-38 0,18 28-2 15,0-2-7-15,8 2-3 0,-3-1 7 16,3 2 7-16,5 2-1 0,-3 2-6 15,3-1-4-15,5 3 0 0,-2 3 0 16,-3 1-5-16,5 3 0 0,-5 5-4 16,0 2 4-16,0 6 0 0,0 3 0 15,-1 3-2-15,1 3 2 16,-2 2 1-16,-1 5 3 0,-5-1-3 16,3 2-1-16,-8-2 2 0,3-3 1 15,-3 1-3-15,0-5 1 0,0-6 2 16,0 0-1-16,0-6 1 0,0-1-2 15,0-4 0-15,0-3 7 0,0-1 14 16,0-3 70-16,2-4-3 0,-2-4-38 16,3-4-18-16,2-4-10 0,0-4-8 15,5-1-8-15,1-1-2 0,-1-2 1 16,6 0-3-16,2 1-1 0,0 3-1 16,0 1-1-16,0 1 0 0,3 5 0 15,-3 2-1-15,-3 5 1 0,1 4 1 16,-3 4-1-16,0 1 0 0,-3 6-2 15,-2 5-3-15,-1 4 3 0,-1 3 1 16,-4 3 0-16,1 2 1 0,-3-1 1 16,0 1 0-16,0-1-1 0,0-1-2 15,2 1-13-15,-2-2-39 16,3-3-77-16,5 4-98 0,-3-5-61 0,3-5-176 16</inkml:trace>
  <inkml:trace contextRef="#ctx0" brushRef="#br0" timeOffset="25007.5">18328 7409 420 0,'0'0'76'0,"0"0"13"0,0 0-12 0,0 0 10 0,25-36-42 0,-22 28-20 16,0 2-14-16,-1 1-2 0,-2-1-3 15,0 2 8-15,0-2 14 0,0-1 13 16,-2 0 2-16,-1 1-7 0,3-1-4 16,-3 0-12-16,-2 0-3 0,3 1-4 15,-3 1 5-15,-1 1 2 0,1-1-5 16,-3 1-2-16,1-3-1 16,-1 4-4-16,-5-1-1 0,0 2-4 15,0 2 0-15,-2 0-2 0,-1 0-1 16,1 6-1-16,-3 1 1 0,-1 4-1 15,1 2 0-15,3 4 0 0,-1-1 0 16,3 4-2-16,1 2-2 0,4-1 2 16,5 2 0-16,1-3 3 0,2 1 1 15,5-2-1-15,3-3 2 0,-1 0-1 16,4-3 2-16,-1-2 4 0,0-4-6 16,1-2 5-16,-1-5 8 0,3-5 24 15,-3-5 21-15,1-1-9 0,-1-8-4 16,0-3-5-16,-2-4-6 15,0-13-12-15,-3-16-12 0,0-16-3 16,-2-6-6-16,-3-2-2 0,0 11-2 16,0 15-1-16,2 14-1 0,-2 14-1 15,0 10-1-15,0 3-4 0,0 0-16 16,0 3-40-16,0-2-36 0,-2 8-36 16,2 2-72-16,0 1-49 0,2 0-139 0</inkml:trace>
  <inkml:trace contextRef="#ctx0" brushRef="#br0" timeOffset="25353.31">18586 7287 629 0,'0'0'86'0,"0"0"-30"0,0 0 60 0,13-24-32 0,-13 17-39 0,3 0-7 16,-3 1-16-16,0 0-3 0,0 1-1 16,0 2 11-16,0 1-8 0,0 1 3 15,0 0-6-15,0 1-7 0,0 0-9 16,0 3-2-16,0 1-4 0,0 3 3 16,-3 2-1-16,0 0 2 0,1 3 2 15,-1-1-2-15,1 3 0 0,-1-1-1 16,3 3 1-16,0 2 1 0,0-1 2 15,0 4-3-15,0 0-1 0,0 1 0 16,0 3 1-16,0-2 0 0,0 1-6 16,0-3-12-16,3 0-19 15,-3-1-52-15,10-2-88 0,-5-5-40 16,0-6-104-16</inkml:trace>
  <inkml:trace contextRef="#ctx0" brushRef="#br0" timeOffset="25493.98">18676 7090 597 0,'0'0'58'0,"0"0"-27"0,0 0 9 15,0 0-40-15,-5-35-33 0,3 30-169 16,2 0-151-16</inkml:trace>
  <inkml:trace contextRef="#ctx0" brushRef="#br0" timeOffset="26010.66">19180 7200 527 0,'0'0'114'0,"0"0"-46"0,0 0 40 16,0 0-39-16,0 0-36 0,0 0-3 16,0 0-15-16,29-34-15 0,-29 28-8 15,-5 0 5-15,-1-1 3 0,1 1 0 16,-8 0-1-16,6 3-2 0,-4 0 0 15,1 1 2-15,0 2-2 0,-1 2-2 16,-2 3 1-16,0 2 3 0,0 2 0 16,3 2 2-16,-3 2 0 0,0 2 1 15,0 0 2-15,0 2 10 0,6 0 13 16,-4 1 3-16,6 0-1 0,0 0-6 16,5 1 1-16,0-3 6 0,3 0 7 15,2-1 9-15,3-1 3 0,-1-1 3 16,4-2 4-16,-1-2-6 0,0-3-1 15,6-2-17-15,-3-2-13 0,5-2-8 16,-3 0-4-16,-2-1-4 0,3-4-3 16,-3 0-6-16,0-2-10 0,-1 2-23 15,1-3-43-15,-2 1-20 0,-1 0-49 16,6-5-62-16,-4 4-23 0,-1-1-158 16</inkml:trace>
  <inkml:trace contextRef="#ctx0" brushRef="#br0" timeOffset="26668.05">19599 7202 218 0,'0'0'102'0,"0"0"-5"0,0 0-11 0,0 0-29 0,0 0-21 16,23-23-2-16,-18 19-8 0,-2 3-4 15,-3-3-6-15,5 2 11 0,-5 1 14 16,0 0 13-16,0-1 7 0,0 1-5 16,0 0-3-16,0-1-10 0,0 0-8 15,0 0-6-15,0 0-6 0,0 1-3 16,0-3-3-16,-3 1-4 0,1 0-6 15,2 0-2-15,-3 0-1 0,3 0-4 16,-5 1 0-16,0-2-4 0,0 3 0 16,0-1 0-16,-8 2 1 0,2 2 2 15,1 5-1-15,-3 1 0 0,-2 5 1 16,2 1 1-16,-3 5-1 0,1 1 2 16,-1 3-2-16,3 1 1 0,0 2 0 15,6 0-2-15,-1 1 1 0,3-3 2 16,5-1 10-16,0-2 11 15,0-3 3-15,0-5 2 0,0-4-1 16,5-4 1-16,-3-5 0 0,6-1 12 16,3-7-8-16,-1-3-18 0,3-5-11 15,0 0 1-15,0-1-3 0,0-3 1 16,-3 0-1-16,0 2 0 0,1 1 0 16,-1 1 0-16,-5 3-3 0,-2 4 2 15,-1 3-5-15,-2 2 1 0,0 3 0 16,0 1-2-16,-2 0 2 0,-1 4 2 15,-2 2 3-15,5 3 8 0,-8 1 10 16,6 2 6-16,2-1 1 0,0 1 0 16,0-1 1-16,2-2-2 0,1-1-8 15,4-2 1-15,4 0-4 0,-3-2-1 16,4-2-3-16,1-1-4 0,0-1-5 16,5-1 0-16,3-4-18 0,0 4-31 15,5 0-42-15,-1-1-50 0,17-5-103 16,-6-2-166-16</inkml:trace>
  <inkml:trace contextRef="#ctx0" brushRef="#br0" timeOffset="27090.45">19963 6806 514 0,'0'0'102'0,"0"0"-24"0,5-6-12 0,-5 6-50 15,0 2-16-15,0 6-3 0,0 2 3 16,-2 7 30-16,-3 4 19 0,-1 3 15 15,1 5 2-15,-2 8 9 0,-1 5-14 16,-5 12-10-16,5-3-12 16,0-4-5-16,1-12 4 0,1-12 2 15,6-5-3-15,-5-3-5 0,5 4-4 16,0-1 2-16,0 2-4 0,0-4-5 16,5-1-9-16,3-5-3 0,0-3 2 15,5 1-1-15,0-6-6 0,0-2 0 16,5 0-4-16,2-3 0 0,4-4-10 15,-4 0-28-15,4-2-41 0,-1-2-20 16,-2-4-36-16,-3-8-56 0,-3 3-59 16,-7 1-123-16</inkml:trace>
  <inkml:trace contextRef="#ctx0" brushRef="#br0" timeOffset="27263.27">19901 7127 845 0,'0'0'236'15,"0"0"-175"-15,0 0 35 0,0 0 3 16,34-2-46-16,-19-1-22 0,6-1-19 16,5-1-10-16,0-2-1 0,-3 3-2 15,3 0-12-15,2 1-30 0,-2 1-39 16,2 2-72-16,14 0-73 0,-9 0-26 16,-4-1-131-16</inkml:trace>
  <inkml:trace contextRef="#ctx0" brushRef="#br0" timeOffset="27623.84">20426 7124 241 0,'0'0'267'0,"0"0"-189"0,0 0 15 16,0 0-43-16,0 0-31 0,0 0-2 16,0 0 2-16,-13-34 11 0,8 30-16 15,-1 1 9-15,-1 2 0 0,-4-1 0 16,4 2 6-16,-6 0-2 0,0 3 5 15,-5 5-8-15,2 1-6 0,1 4-5 16,-3 2-7-16,2 3 1 0,-2 2 0 16,5 1 9-16,3 2 10 15,-1-2 21-15,6 1 6 16,3 1 5-16,2-2-3 0,2-1-6 0,9-1-12 0,4-3-4 16,3-3-6-16,5-3-9 0,3-5-4 15,3-2-7-15,-1-3-3 0,3-4 3 16,-2-5-3-16,2-1-3 0,-3-1-1 15,0-2 2-15,-4-5 0 16,-6-3-2-16,0-1-18 0,-8-4-74 16,-5 2-18-16,-2 1-21 0,-3 5-37 15,-8 3-6-15,-2 6 10 0,-8 3 1 16,5 2-24-16,0 3 47 0</inkml:trace>
  <inkml:trace contextRef="#ctx0" brushRef="#br0" timeOffset="28186.35">20661 7113 392 0,'0'0'66'0,"0"0"1"0,0 0-2 0,15-44-31 0,-12 30-1 15,2 0 14-15,3 3 6 0,-3 0-12 16,3 2 3-16,0 3-13 0,-1-1 1 16,4 1-8-16,-1 3-6 0,0 0-6 15,1 3-2-15,2 0-4 0,-1 3 1 16,1 1 3-16,0 3 1 0,-2 4-5 15,2-1 0-15,-3 8 5 0,0 3-3 16,1 5 3-16,-1 2-2 0,0 8-1 16,-2 6 5-16,2 5 1 0,1-6 7 15,-9-9 2-15,1-10 1 0,-1-7-7 16,-2 2-5-16,0 2-9 0,0 1 1 16,-2-4-4-16,-3-3 3 0,-3-3-3 15,0-4 0-15,-2-3 1 16,-3-3 6-16,0-3-3 0,-3-4 0 15,4-2-3-15,4-2 4 0,0 0 1 16,0-5-2-16,6-1 0 0,2-4-1 16,0 0 0-16,5-3 2 0,5 1 7 15,6-1 5-15,-1 2 3 0,6 2 6 16,5 3-3-16,2-1-3 0,6-1-6 16,5 0 1-16,-3 4-4 0,-5 4 0 15,-3 3-7-15,-7 3-3 0,5-2-1 16,2 4-2-16,-2-1-9 0,-3 2-61 15,11 0-149-15,-8 2-186 0</inkml:trace>
  <inkml:trace contextRef="#ctx0" brushRef="#br0" timeOffset="40166.83">22312 7297 616 0,'0'0'29'16,"0"0"22"-16,0 0 28 0,3-40 7 15,2 30-18-15,-5 0-31 0,0 4-18 32,0 0 8-32,0 2-8 0,0 4-11 0,0 1-8 0,0 6-4 0,-8 7 4 15,8 6-3-15,-8 11 3 0,3 11 0 16,0 8 0-16,5 1 2 0,5-3-2 16,3-8 1-16,0-9 1 0,2-9 5 15,-2-4 10-15,2-3 9 0,5 1 7 16,1 0 7-16,-1 0 4 0,4-5-1 15,1-7-6-15,-7-3 2 16,3-2 1-16,-3-6 0 0,0-6-6 16,-1-4-6-16,-1-6-2 0,-1-10-10 15,-2-9-5-15,0-8-4 0,-3 0-6 16,-3 6-1 0,4 13 0-16,-6 10-21 0,0 9-14 15,0 1-17-15,0 2-24 0,0-1-29 0,0 4-53 16,0 5-65-16,0 1 12 0,2 0-139 15</inkml:trace>
  <inkml:trace contextRef="#ctx0" brushRef="#br0" timeOffset="40745.25">22891 7454 428 0,'0'0'81'0,"0"0"12"16,0 0 8-16,0 0 1 0,0 0-19 16,15-32 6-16,-10 24 1 0,-5-1-26 15,3-2-15-15,2 0-4 0,-2-1-8 16,-1 0-1-16,-2 1-9 0,0 1-10 16,0 1-3-16,0 2 0 0,-5 1-2 15,-3 1-11-15,-4 0-1 0,-1 5-3 16,-3 0-3-16,-7 6-2 0,0 2-4 15,-6 3 0-15,3 4 2 0,6-1 6 16,-1 2 1-16,8 0 0 0,0 1 2 16,5 0 0-16,3-2-1 0,3 3 2 15,2-4-3-15,7 1 1 0,-1-4 2 16,4-4 2-16,3 1-2 0,5-6 1 16,-3-1 2-16,3-1 1 0,-2-3 0 15,2-7 0-15,-2 1 0 0,-1-4-1 16,-2-4 1-16,0-1 0 15,0-2-2-15,-5 0-1 0,-1 1-1 16,4 3 2-16,-9 4-2 0,3 4 0 16,-5 4-1-16,0 2 0 0,0 2-7 15,0 2-1-15,-5 5 7 0,0 2 1 16,3 2-1-16,-6 0 2 0,8 2 0 16,-5-3 0-16,5 1 3 0,0-3 3 15,5 2 8-15,3-1 5 0,-3-2 9 16,2 1-3-16,6-3-1 0,-2 0-10 15,7-3-7-15,-5-1-5 0,0 2-1 16,2-3-1-16,-2 0-8 0,0 0-40 16,2-3-36-16,1 2-43 15,7-1-70-15,-7-2-90 0,2 0-87 16</inkml:trace>
  <inkml:trace contextRef="#ctx0" brushRef="#br0" timeOffset="41162.1">23178 7318 529 0,'0'0'53'0,"0"0"36"0,0 0 25 0,5-26-40 15,-3 19-32-15,6 0-14 0,-3-1 6 16,8 1-2-16,-5 2-12 0,5 0 3 15,0 4-1-15,0-1 2 16,2 2-4-16,-2 4-11 0,3 5-6 16,2 3-3-16,-5 4 4 0,2 4-3 15,1 2 0-15,2 3-1 0,-5 2 1 16,0-2 2-16,2 1-3 0,-7-1-3 16,0-3-1-16,-3-2-9 0,-3-3-7 15,-2-2 2-15,-2-4 2 0,-1-3 1 16,-2-4-6-16,0-3-2 0,-3-1 19 15,0-2 4-15,3-3 5 0,-3-4 4 16,3-6 12-16,3-1 17 0,2-2 0 16,0-3-8-16,0 0 1 0,7 1 0 15,1 2 3-15,5 0-13 0,3 1-11 16,2 2-10-16,-3 0 0 0,6 2-3 16,-1 1-34-16,4 3-54 0,-1-2-49 15,-2 4-50 1,10-1 5-16,-8 1-98 0</inkml:trace>
  <inkml:trace contextRef="#ctx0" brushRef="#br0" timeOffset="41459.54">23847 7266 336 0,'0'0'100'0,"0"0"-64"0,0 0 48 0,0 0-5 0,18-39-26 15,-18 33-14-15,0 1 15 16,2 2 2-16,-2 3-20 0,0 0-18 16,0 4-18-16,0 4 0 0,0 6 6 15,0 4 10-15,-2 6 11 0,2 3-5 16,-5 3-5-16,2 1-10 0,3 6 0 15,-2-7-4-15,2 1-3 0,0-4 0 16,0-6-6-16,0 2-63 0,2 1-79 16,1-8-39-16,2-6-154 0</inkml:trace>
  <inkml:trace contextRef="#ctx0" brushRef="#br0" timeOffset="41600.17">23942 7108 755 0,'0'0'25'0,"0"0"24"16,0 0-19-16,0 0-24 0,0 0-6 16,6-36-45-16,-6 36-46 0,7 0-50 15,-1 0-122-15</inkml:trace>
  <inkml:trace contextRef="#ctx0" brushRef="#br0" timeOffset="42241.89">24294 7344 110 0,'0'0'281'15,"0"0"-198"-15,0 0 28 0,0 0-29 16,0 0-35-16,0 0-22 0,0 0-9 15,21-38 9-15,-19 33 4 0,-2-2 9 16,5 0 3-16,0 2 1 0,-5-1 3 16,0 0 0-16,3-1-9 0,-3 1 5 15,5 1 5-15,-5-1-1 0,0-1-15 16,0 0-17-16,0 0-9 0,0 1-1 16,0 0-3-16,0 3 0 15,-5-1-3-15,-3 2-1 0,1 2-2 16,-1 4 1-16,-5 4 2 0,-5 7 1 15,2 3 2-15,3 4-1 0,-7 4 1 16,7 2 0-16,-3 6 0 0,-2 8 0 16,10-5 0-16,1-6 1 0,1-6-1 15,6-9 0-15,0 1 2 0,6 2-2 16,-4-8 3-16,9-1 8 0,-1-8 4 16,8-2 18-16,-5-6-5 0,2-4-13 15,3-4-8-15,-2-3-4 0,2-2 0 16,-2-4-2-16,-3 1-1 0,-1 1 0 15,-1 1 0-15,-1 3 0 16,-2 3-1-16,0 2 1 0,-1 3 1 16,-1 2-1-16,-6 1-1 0,2 4 0 15,1 1 1-15,-3 1-3 0,0 1-4 16,0 6 3-16,-5 1 4 0,5 5 0 16,-6-1 2-16,4 5 1 0,-3-2 1 15,5 3-1-15,0-4 1 0,0 0 0 16,0-2 3-16,5-2 2 0,3-1 4 15,-1-4 4-15,6-1 3 0,0-4-3 16,3 0-7-16,2-4-7 0,-3-5-2 16,3-1-1-16,3-1-13 0,-6-2-33 15,1-2-21-15,2-3-52 0,0-14-94 16,0 3-80-16,-5 0-163 0</inkml:trace>
  <inkml:trace contextRef="#ctx0" brushRef="#br0" timeOffset="42679.7">24705 6844 339 0,'0'0'71'0,"0"0"24"0,0 0-15 0,0-11-26 0,0 11-5 0,0 0-34 16,0 4 5-16,0 3 14 15,-3 1 14-15,3 5 6 0,-5 3-20 16,0 4-12-16,2 3-6 0,-5 7-1 16,-2 8 3-16,2 9-1 0,-5 7 12 15,0 0 4-15,6-4 5 0,-1-7 7 16,8-9 4-16,-5-4 4 0,5-5-2 16,0-6-4-16,5-2 0 0,0 3-9 15,-2-1-11-15,7 2-5 0,0-6-10 16,1-4 0-16,4-8 5 0,1-3 9 15,2-2-8-15,3-9-4 0,-1-3-8 16,-4-2-2-16,2-3 3 0,-3-3 2 16,3-2-3-16,-10-2-3 15,5 0-3-15,-8-3 0 0,3 6-2 16,-8 2-1-16,0 2-8 0,0 4-12 16,-10 3-9-16,2 3-17 0,-8 1-10 15,3 3 7-15,-7 0-14 0,-1 4-24 16,0 1-23-16,1 3-29 0,-14 7-22 15,6-2-18-15,4 1-122 0</inkml:trace>
  <inkml:trace contextRef="#ctx0" brushRef="#br0" timeOffset="43039.08">24976 6927 290 0,'0'0'150'0,"0"0"-107"0,0 0 71 0,0 0-55 0,21-39-28 0,-21 34-9 16,0 4-2-16,0 1 6 0,0 1-20 15,0 8 2-15,-3 2 28 0,-2 8 41 16,0 4 30-16,2 10-34 0,-7 12-33 16,2 7-15-16,0 4-9 0,-5-4-1 15,6-6 11-15,1-5 1 0,-1 0 0 16,2-2-1-16,2-1-6 0,3-6-8 16,0-10-8-16,0-3-3 0,0-5-1 15,0 5-12-15,3-5-56 0,7-2-140 16,0-6-76-16,1-5-126 0</inkml:trace>
  <inkml:trace contextRef="#ctx0" brushRef="#br0" timeOffset="43460.94">25147 7254 378 0,'0'0'134'0,"0"0"-65"16,0 0 45-16,0 0-60 0,0 0-14 15,28-37-17-15,-18 30-2 0,1 3 15 16,-1-2-8-16,0 2 0 0,8 0 5 16,-5 1-5-16,0-1-1 0,3-1-13 15,-1 0-4-15,3-1-7 0,-5-1-2 16,3-1 2-16,-3-3 1 0,0 0 3 16,-1-4 0-16,-9 0 0 15,5-1-4-15,-8 1-2 0,0 2-1 16,0 0-1-16,-8 3-4 0,0 2 2 15,-5 0 0-15,-2 3 3 0,-3 3-1 16,-3 2 1-16,-2 7-1 0,0 5 1 16,-1 5 0-16,-1 6 0 0,-4 9 5 15,1 6 6-15,7 8 10 0,-5 0 13 16,13-5 12-16,8-9 4 0,5-7-7 16,0-8-7-16,0 0-14 0,5 1-9 15,3 0-1-15,0-2-3 0,5-2-3 16,0-9-1-16,5-2-5 0,2-3 0 15,4-3-35-15,-1-2-75 16,5-4-46-16,6-7-47 0,-3-1-65 16,-5 1-229-16</inkml:trace>
  <inkml:trace contextRef="#ctx0" brushRef="#br0" timeOffset="43961.12">25712 7047 485 0,'0'0'40'0,"0"0"29"0,0 0-1 0,0 0-68 0,0-34 0 16,-2 29-19-16,-9 3 19 0,1 1 1 15,-3 1 0-15,0 0 2 0,0 0-2 16,0 3 0-16,1 2 12 0,1 2 16 16,1 1 2-16,0 1-8 0,4-2-4 15,-1 2 16-15,1 0 1 0,-1 0-7 16,7-1-2-16,0-1-9 16,0 2 1-16,7-1-3 0,-1 0-4 15,4-1-5-15,3 0-1 0,0 0-1 16,5-1 1-16,-3 2-4 0,1 0 0 15,-3 3 0-15,0-1 8 0,0 2 18 16,0 1 5-16,-6-1 2 0,1 2 1 16,-3 0 1-16,-5 0 2 0,0 1-3 15,0-1 0-15,-13-2-6 0,6-1 4 16,-6 1-3-16,-5-3 0 0,2 0-1 16,1-2-3-16,-6-1-9 0,0-2-8 15,1 0-6-15,1-3-2 0,-1 0-1 16,2 0-1-16,0-1-7 15,0 0-12-15,2-1-21 0,-2 0-17 16,2-2-24-16,-2-2-66 0,-2-4-104 16,7-1-40-16</inkml:trace>
  <inkml:trace contextRef="#ctx0" brushRef="#br0" timeOffset="44649.18">26829 7280 185 0,'0'0'60'0,"5"0"-28"0,-5 0 12 0,2 0-22 0,4-2 4 0,-6 1-1 16,2 0 28-16,-2-1 22 0,0 2-8 15,0-1 6-15,0-1-11 0,0 1-6 16,0 1 0-16,0-1 4 0,-2 1-3 15,2 0-7-15,2 0 1 0,3 0-5 16,8 0 7-16,16 0 21 16,17 0 0-16,24 0-15 0,10 0-8 15,8 0 1-15,0 0 0 0,-13 2-9 16,2 1-16-16,3 0-16 0,-2 0 0 16,2 0-8-16,-8-1-1 0,-7 2-2 15,-3-2 0-15,-8 2 1 0,-2 1 0 16,-11-1-1-16,0-1 0 0,-12-2-2 15,-8-1-5-15,-8 0-12 0,-6 0-8 16,4-2-4-16,-4 0-8 0,-4-3-3 16,2 1-20-16,-5-1-14 0,0-2-26 15,-5 0-37-15,2 0-31 16,3 1 20-16,-7-2 31 0,1 1-22 16,6-1-5-16,-7-3 47 0,2 3 20 15</inkml:trace>
  <inkml:trace contextRef="#ctx0" brushRef="#br0" timeOffset="45055.75">27966 7048 342 0,'0'0'126'16,"0"0"-50"-16,0 0 8 0,0 0-39 16,0 0-22-16,-29-38-7 0,19 34 14 15,7-3 14-15,-2 3 0 0,2-2 15 16,-2 1 0-16,0-1 1 15,3 4-1-15,-6-3-4 0,3 4-5 16,-3-1-1-16,3 0-7 0,5 2-5 16,-3-1-10-16,-2 1-10 0,5 0-11 15,0 0-6-15,5 1 0 0,-2 3 0 16,4 3 4-16,6 1 2 0,0 4 1 16,3-1 6-16,7 1 0 0,-2 6 1 15,-1-2 1-15,4 4-3 0,-4 1 2 16,1 1-2-16,-3 1 0 0,-2 1 3 15,-6 1 2-15,0-2 2 0,1 2 5 16,-9 1 9-16,-2-2 2 0,0 0-1 16,0 1 0-16,-2-3-5 0,-9 0-2 15,1 0-6-15,-3-2-4 0,-5-1-7 16,-3-1-3-16,1-3 0 0,-9 0-2 16,3-2-2-16,3-1 0 0,-8-2-3 15,8-1 3-15,-3 0-3 0,0-3-12 16,5 2-35-16,6-5-49 0,-3 1-45 15,2-3-75-15,3-1-203 0,6-1-326 16</inkml:trace>
  <inkml:trace contextRef="#ctx0" brushRef="#br0" timeOffset="48796.41">4744 8626 337 0,'0'0'38'0,"0"0"1"16,0 0 33-1,5-27 1-15,-5 20-17 0,3 0-5 16,-3-1 19-16,2 2-4 0,-2 0 5 0,0 0 8 0,0 1-9 16,3 0-6-16,-3 1-15 0,0 1-9 15,0 0-12 1,0 2-12-16,0 1-13 0,0 6-3 0,0 5-7 0,0 8 7 15,0 11 2-15,-3 13 5 16,1 11 0-16,-1 8 2 0,-2-1 6 16,0-6 7-16,-3-9 3 0,0 1-1 15,-2-3-2-15,0-2 1 0,-1 0-3 16,-2-3-8-16,6-8-2 0,-1-9-3 16,3-2-2-16,0-6-2 0,-1 4 0 15,1-2-1-15,3 3 0 0,-1-6 2 16,3-3 4-16,0-2 4 15,3-5 2-15,2 0 5 0,5-3-1 0,1 0 14 16,4-6 2-16,3-2-16 0,3 1-4 16,5-3-4-16,-1-3-5 15,1 1-2-15,3-1-2 0,-1 0-2 16,-2 1 2-16,0-3-4 0,-3 3-4 16,0 2-18-16,-2-2-8 0,-3 3-12 15,0-2-16-15,-5 2-32 0,0 2-24 16,-3-2-59-16,-2 1-105 0,-5 0-72 0</inkml:trace>
  <inkml:trace contextRef="#ctx0" brushRef="#br0" timeOffset="48999.63">4710 8899 798 0,'0'0'92'0,"0"0"58"0,0 0-40 0,0 0-54 0,0 0-27 16,26-30 8-16,-10 22-4 0,4 3-28 16,1-3-5-16,5 3-1 0,-3 0-12 15,6 2-72-15,4 3-71 0,14 0-107 16,-8 2-26-16,-3-1-84 0</inkml:trace>
  <inkml:trace contextRef="#ctx0" brushRef="#br0" timeOffset="49828.34">5418 8987 394 0,'0'0'113'0,"0"0"-21"0,0 0-10 0,0 0-7 16,0 0-20-16,16-34-23 0,-11 27 0 16,-2 3 4-16,-3-1-8 15,2 1-6-15,-2 2 13 0,3 0 8 16,-3 1 5-16,0-2 1 0,0 3-1 16,0-2 3-16,0 2-6 0,0-1-14 15,0-1-6-15,0 1-2 0,0-2-2 16,0 0-3-16,0 2-5 0,0-2 0 15,0 1 0-15,0-2 0 0,0 2-1 16,-3-1-5-16,1 0-1 0,-1 0 0 16,1 1-1-16,-1 0 0 0,-2 0-5 15,2-1 1-15,1 1 0 0,-1 1-1 16,0 0-1-16,1 1 1 0,-1 0-3 16,-2 0-1-16,-3 4 1 15,3 3-4-15,-5 2 1 0,0 1 1 16,-1 0-3-16,-2 3-2 0,0 0-2 15,0 3-2-15,0 0 1 0,1 2 2 16,1 2-4-16,-2 1 2 0,0 0 3 16,6 0-6-16,-1 0-1 0,3 0 1 15,5-2 6-15,0-2 4 0,0 1 4 16,2-5 2-16,9 2-1 0,-4-4 2 16,1-4-1-16,2-2 3 0,1-4 5 15,2-1 9-15,0-4 21 0,0-5-4 16,0 0-3-16,2-4-6 0,-2-4-7 15,0 2-1-15,0-5-7 0,2 0-5 16,-2-2-2-16,-2-1-1 0,-1 0-2 16,3 1 0-16,-5 4 0 0,2 1 0 15,-2 2 1-15,-1 1-1 0,1 3 0 16,-5 2 0-16,2 3-1 0,-3 0 1 16,-2 3-6-16,3 1-2 0,-3 2-2 15,0 0-6-15,0 5-1 0,-3 2 9 16,1 0 4-16,2 4 3 0,-5 0-1 15,5 3-1-15,0-2 1 0,0 4-4 16,5-1 1-16,-3-1 4 0,4 2 0 16,1-3 1-16,1 1 0 0,2 0 0 15,1-2 1-15,2-1 0 0,0-3 1 16,0-3-1-16,2 1 2 16,3-4 0-16,0-2 1 0,3 0-1 15,0-3-1-15,-1-3-1 0,1 0 0 16,2 0-1-16,0-3-2 0,-2 2-6 15,0 0-60-15,-1-2-15 0,-4-2-46 16,5-8-70-16,-3 3-61 0,-3 1-158 16</inkml:trace>
  <inkml:trace contextRef="#ctx0" brushRef="#br0" timeOffset="50122.17">5979 8647 541 0,'0'0'79'0,"5"-7"49"0,-2 5-6 0,-3 1-68 0,2 1-31 16,-2 4-9-16,0 5 7 0,0 8 9 15,0 4 10-15,0 10 20 0,0 11 5 16,-2 10-2-16,2 3-19 0,-3-4-19 15,3-5-6-15,0-7-10 0,-2-2-4 16,-1 0 1-16,1-8-6 0,-1-5-1 16,3-4-2-16,0-6-3 0,0 6-31 15,0-4-56-15,0 0-83 16,0-6-112 0,0-3-84-16</inkml:trace>
  <inkml:trace contextRef="#ctx0" brushRef="#br0" timeOffset="50574.25">6191 8806 466 0,'0'0'117'0,"0"0"-6"16,0 0-4-16,0 0-51 0,0 0-3 16,0 0-30-16,31-26-7 0,-28 22-3 15,-1 4 4-15,1-1 0 0,-3 1-5 16,0 0-12-16,0 1-1 0,0 5-4 16,-8-2 5-16,0 5 4 0,-2 0 2 15,-6 2-3-15,-2 1-3 0,3 0-9 16,-3 5-12-16,0-4 0 15,2 1 11-15,1 2 5 0,-1-3 3 16,3 1 1-16,3 1 0 0,0-2-2 16,-1 1 1-16,6 1 1 0,0-3 1 15,2 1 1-15,3 2 1 0,0-2 4 16,3 0 6-16,5-2 15 0,5 0 26 16,-3-1 10-16,8-1 6 0,-2-4-8 15,2-1-12-15,-3-2-20 0,6-1-20 16,-1-1-4-16,-1 0-3 0,1-3-2 15,-2-4-6-15,0 2-43 0,0-4-73 16,11-4-82-16,-8 1-65 0,-3 0-169 16</inkml:trace>
  <inkml:trace contextRef="#ctx0" brushRef="#br0" timeOffset="51028.52">6424 8904 333 0,'0'0'101'0,"0"0"47"0,0 0-38 15,0 0-35-15,38 6-6 0,-25-5-9 16,0-1 8-16,3 0-1 0,-1 0 6 16,1-2-12-16,2-3-22 0,2 1-14 15,-1-4-4-15,1 2-6 0,-4-3-2 16,2 0 0-16,-5-1 1 0,0-1-3 15,0-1-3-15,-3-4-3 0,-5 2-4 16,-2-2-1-16,-3 2 0 0,0 1 0 16,-8 2-6-16,-2 3-1 0,-3 2 4 15,-5 4 0-15,-3 2 1 0,0 7-2 16,1 0 4-16,-6 6 1 0,5 1-1 16,0 6 0-16,6 1-1 0,-1 1 1 15,6 4 0-15,2-1 1 0,3-2 4 16,3 1 5-16,2-2 8 0,7-2 10 15,1-4 7-15,0 0 1 0,7-2 9 16,1-3-10-16,2-3-2 0,3-4-6 16,2-2-12-16,0-2-9 0,3 0-4 15,2 0-1-15,-2-2-1 16,3 0-20-16,4-2-34 0,8 1-37 16,3 1-41-16,3 0-91 0,-13 1-130 15,-9-3-153-15</inkml:trace>
  <inkml:trace contextRef="#ctx0" brushRef="#br0" timeOffset="51928.9">9051 8518 262 0,'0'0'207'0,"0"0"-136"0,0 0 19 0,0 0-18 0,8-36-17 16,-3 30-24-16,0 0 1 0,-2-3 10 16,5 3-5-16,-3-1 11 0,0-1 14 15,-2 3-14-15,-3-1-4 0,2 0-3 16,1 2-12-16,-3 0-5 0,-3 2-9 16,1 1-12-16,-6 1-3 0,-2 3-2 15,-3 5 2-15,-3 5 0 0,-2 5 1 16,-3 4-1-16,-2 12 0 0,-3 7 1 15,6 10 0-15,2 4-1 0,5-5 0 16,8-4-1-16,5-11 0 0,0-5 1 16,5-5 0-16,0-8 0 15,3 0 0-15,2 1 0 0,3 0 1 16,2 2 1-16,3-3 1 0,1-5 1 16,1-5 7-16,3-2 10 0,-2-5 8 15,2 0 5-15,1-6-1 0,2-2 0 16,-6-4 1-16,3-2 3 0,-4-1 0 15,1-11-7-15,-4-8-5 0,-6-14-8 16,0-14-4-16,-4-6-5 0,-6 7-5 16,-3 14-1-16,0 16-1 0,1 10 0 15,-6 4-1-15,3 4 0 0,-3-2 0 16,-5 2 0-16,0-1-1 0,0 5-3 16,-2 3 2-16,-3 1-2 0,2 5 2 15,3 0-12-15,-2 0-26 0,2 6-31 16,3-1-11-16,2 4-20 0,0 2-49 15,5 1-79-15,3-1-15 0,0-1-141 16</inkml:trace>
  <inkml:trace contextRef="#ctx0" brushRef="#br0" timeOffset="53257.62">10878 8883 308 0,'0'0'44'0,"11"-12"65"0,-9 6 4 0,6-1-34 0,-3-2-17 0,0 1-2 15,-2 4 12-15,2-4 7 0,-2 4 2 16,-1-3-8-16,1 5-11 16,-3-5-7-16,2 3-13 0,-2-3-12 15,0 3-5-15,0-3-5 0,0 3-6 16,-2-3-1-16,-3 3-1 0,-3-3-8 15,0 3 0-15,-2-3-2 0,-6 4-2 16,1 0-2-16,-6 3 2 0,0 0-3 16,-2 5 3-16,-3 5-1 0,-5 1-2 15,3 5-2-15,-1 3-4 0,4 2 7 16,1 2-1-16,6 2 1 0,3-2-1 16,4-2 0-16,4 1 2 0,7-2 0 15,0-1 1-15,5-3-2 0,5 0 2 16,3-4 2-16,5-2 4 0,3-3 4 15,0-4 2-15,-1-3-3 0,3-1 2 16,-2-8-1-16,0 0 8 0,-3-2 4 16,-3 0 3-16,1-5-5 0,-1 0-4 15,-2-4-4-15,-2 1-5 0,-1-3-3 16,0 1-1-16,-2 1-1 0,0-1-1 16,0 2-1-16,-1 3-2 0,-2-1 2 15,1 5 0-15,-4 1-1 0,1 4 0 16,2 3 1-16,-5 2-3 0,0 1 0 15,0 1-5-15,0 1-3 0,0 3-5 16,0 4 8-16,0 4 6 0,3 4 2 16,-1 1-1-16,-2 2-1 0,3 2 0 15,2 0-2-15,3 2-4 0,-1-2 5 16,1-2 3-16,0-1 0 16,2-3 0-16,-2 1 0 0,2-4 1 15,-2-3 0-15,0-4 1 0,0 0 2 16,-1-4-2-16,1-1 5 0,0-2-2 15,2-6 1-15,1-1-3 0,-1-3-1 16,3-3-1-16,-5-1 0 0,4-1 0 16,1 1-1-16,0-2 1 0,-2-1 0 15,-1 3-1-15,0-2 0 0,1 3-2 16,-1-1 2-16,0 4-1 0,-2-1-1 16,0 3 2-16,0 1-2 0,-1 1-2 15,-2 5 2-15,1 1-2 16,-4 0-3-16,-2 2 0 0,5 3-6 15,-5 2-2-15,0 4 7 0,0 2 5 16,0 3 0-16,3 0 3 0,-3-1 0 16,3 5 0-16,-1-5 0 0,3 4-1 15,-2-2 0-15,5-2 1 0,-3 3 0 16,0-3-1-16,3 0 1 0,-1 0 1 16,-1-1-1-16,-1-3 1 0,0-2 0 15,-2-1-1-15,-1-3 2 0,3-1 0 16,-2-2 8-16,2 0 6 0,3-2 2 15,0-5-5-15,-1 1-2 16,4-5 3-16,-4 0-3 0,4-5-3 16,-1 2-2-16,0-5-1 0,1 0-3 15,2-1 0-15,-3 2 0 0,3 1-2 16,-3 3 2-16,1-1-2 0,-1 5-1 16,0-1 1-16,1 3 0 0,-1 3-1 15,-2 2-1-15,-1-1-3 0,-1 4 2 16,-1 2 0-16,0 4-4 0,0 4-5 15,0 4 9-15,-2 3 3 0,-3 3 0 16,2 0-1-16,-2 3 1 0,0-2 0 16,0 1 2-16,0-1-2 0,-2-2 0 15,2 0-1-15,-3-3-19 0,3 1-47 16,0-5-32-16,0 0-51 0,0-5-71 16,0-4-70-16,0-3-173 0</inkml:trace>
  <inkml:trace contextRef="#ctx0" brushRef="#br0" timeOffset="53774.2">11951 8831 539 0,'2'-3'83'0,"-2"0"25"0,5-4-13 0,-2 3-32 16,-3-4-27-16,2 0-12 0,-2 0 3 16,0 1 4-16,0-2 1 0,-2 0 1 15,-1 0-3-15,1 2-4 0,-3 0 3 16,-1 0-4-16,1 4-8 0,-3-1-8 16,-2 1-7-16,0 3 2 0,-6 0-4 15,3 6 0-15,-5 3 1 0,3 3-1 16,-3 4-2-16,2 4 2 0,1 3-1 15,-1 4 0-15,6-1 0 16,2 1 0-16,3 0 0 0,2-4 1 16,3 0 0-16,3-2 0 0,2-4 1 15,3-3 1-15,5-3 1 0,-3-6 5 16,3-5 29-16,0-3 4 0,5-6-2 16,-2-4 7-16,-1-1 7 0,-2-5 5 15,2-1-7-15,-2-6-9 0,-2-11-11 16,-1-9 4-16,-2-14-3 0,-3-6 4 15,-2 1-7-15,-1 5-9 0,-2 10-11 16,3 8-4-16,-3 10-3 0,2 11-1 16,-2 7-1-16,0 2 0 0,-2-1-1 15,-1 0-1-15,1 1-5 0,2 1-30 16,-6 2-31-16,6 4-31 16,-5 0-38-16,5 4-25 0,0 1-84 15,3 0-177-15</inkml:trace>
  <inkml:trace contextRef="#ctx0" brushRef="#br0" timeOffset="54415.36">13095 8678 670 0,'0'0'119'0,"0"0"27"0,0 0 7 0,26-24-68 0,-18 11-33 0,2-2-24 15,0-5-16-15,-2-1 1 0,3 0-1 16,-1-4 4-16,0-2 8 0,1-5-6 16,1-8-11-16,1 6-3 0,-5 2 1 15,2 5 0-15,-2 6 2 0,0-3-7 16,2-1-4-16,-2 1 3 0,-3 6 0 16,0 1 0-16,-2 4 1 15,0 4 0-15,-1 2 0 0,-2 4 2 16,0 1-2-16,3 2-2 0,-1 1-7 15,-2 3 3-15,3 4 3 0,0 1 3 16,-1 3-1-16,1-1 1 0,-1 2-4 16,1 3 4-16,2-1 0 0,-5 4 1 15,3-2-2-15,2 2-1 0,-3 0 2 16,-2 2 0-16,3 4 5 16,0-1 0-16,-3 2-2 0,0 3 1 0,0 6 2 15,0-3 4-15,-3 2 3 0,0-1-4 16,1-1 0-16,-1 7 0 0,-2 5-3 15,0 3 0-15,-3 1 1 16,3-11-1-16,2-10 3 0,-2-8 2 16,5 1-2-16,-5 1-4 0,2 3-3 15,1 1 2-15,-1 1-4 0,-2-4 1 16,2-3-1-16,-2-4 0 0,3-3-3 16,2-4-32-16,-3-1-56 0,1-4-39 15,2-2-61-15,-3-1-62 0,3-1-9 16,0-2-142-16</inkml:trace>
  <inkml:trace contextRef="#ctx0" brushRef="#br0" timeOffset="54728.66">13041 9128 810 0,'0'0'218'0,"0"0"-22"0,0 0-68 0,0 0-23 16,31-5-49-16,-13 0-16 0,8-3-2 15,7-1 1-15,9-2-1 0,7 0-9 16,5 1 0-16,-7 1 1 0,-1 6 0 15,-4-1-11-15,-6 0-13 0,2 4-5 16,-1 0-1-16,-4 0-27 0,1 1-47 16,-6 4-35-16,-2-2-53 0,3 1-90 15,-9 1-195-15,-2-3-163 0</inkml:trace>
  <inkml:trace contextRef="#ctx0" brushRef="#br0" timeOffset="58922.78">14904 8767 266 0,'0'0'42'0,"0"0"-7"0,0 0 6 16,0 0 5-16,0 0-14 0,0 1-6 16,0-1 12-16,3-2-3 15,-1 0-4-15,1-3-3 0,-1 1 8 16,1 0 15-16,2-2-1 0,0 3 7 15,-2-1-12-15,2 1-4 0,-2 0 1 16,-1-1-4-16,1 0-5 0,-1 1-4 16,1-3-7-16,-3 2-6 0,2 0-8 15,-2-2 0-15,0 4 2 0,0-2 6 16,0 0 5-16,0 1-3 0,0-2 3 16,0 2-5-16,0-3 1 0,-2 2-3 15,2 1 1-15,-5 1-6 0,5-2-5 16,-5 3-2-16,2 0-1 0,-2 0 0 15,2-1 1-15,1 2 3 16,-4 0 1-16,4 0-1 0,-1 0 0 16,-2 0-1-16,3 0 0 0,-1 2 0 15,0-1 2-15,-2 0-2 0,3 0 2 16,-1 3-2-16,-2-2 2 0,0 1-2 16,-3-1 0-16,3 3-3 0,-3-1 3 15,0-2-3-15,-2 5-1 0,-3-4 0 16,0 5 1-16,0 0-1 0,-2 2 0 15,-1 3 0-15,-2-1-1 0,3 5 1 16,2-3 0-16,0 3 0 0,2 0-1 16,1 1 1-16,2 1 0 0,6 0 0 15,-1-3 0-15,3 2-1 0,3-4 1 16,4 1 0-16,-1-2 0 0,4-1 6 16,0-3 1-16,1-3 2 0,2 0 2 15,-3-4 5-15,0-2 9 0,1 0 1 16,-1-2 4-16,-2-5-3 0,2 0 1 15,-2-2-2-15,0-3-6 0,-1-5-5 16,1 2-9-16,-3-2 0 0,3-2-1 16,-3-1-2-16,0 4-1 0,-2-2 1 15,2 5-1-15,-2-1-2 0,-1 6 0 16,1 1 2-16,-3 3-3 0,2 0 1 16,-2 2-1-16,0 2-4 0,0 0-4 15,3 3-4-15,-3 4 6 16,3 1 4-16,-3 4 3 0,5 0 1 15,-3 1 2-15,1 4 2 0,5-3-1 16,-1 2 4-16,1-4 5 0,5 1 3 16,0-1 4-16,2 0 1 0,4-4-3 15,1 1-10-15,3-5-3 0,1 0 0 16,-1-4-5-16,3 0-1 0,-3-1-27 16,0-6-37-16,1 2-33 0,-1-3-42 15,8-1-57-15,-10-1-101 0,-1 1-109 16</inkml:trace>
  <inkml:trace contextRef="#ctx0" brushRef="#br0" timeOffset="59407.16">15501 8702 449 0,'2'-2'132'0,"4"-4"-24"0,-1 1 23 0,0-3-14 0,0-1-42 16,0 2-32-16,-2-2-13 0,-1 1-2 15,1-2-9-15,-3 1-15 16,0 0-3-16,-5 4-1 0,0-1-7 16,-6 3 7-16,-2 3 0 0,3-1 1 15,-8 2-1-15,0 2 1 0,0 5-1 16,0-2-1-16,0 1 0 0,2 2 1 15,3 0 0-15,3 0 0 0,0-1 0 16,4 0-1-16,4 0 0 0,-1 1 0 16,3-1-3-16,3-4 0 0,5 5 4 15,2-1 4-15,3-3-1 0,5 3-2 16,0-3 0-16,3 1 3 0,2 1-1 16,-2-1 1-16,-1 2 10 0,-2-1 9 15,-2-2 3-15,-6 4 3 0,-2-1-3 16,-3-2-2-16,-5 2-3 0,0-1 1 15,-5-1 0-15,-8 1-6 0,0-2-2 16,-8 0 0-16,1-3-3 0,-6 3-5 16,-3-3-3-16,1 0-2 0,0-1 0 15,-3 1-1-15,0 0-1 0,0 2-1 16,2-2-4-16,3 4-17 0,3-2-26 16,0 3-48-16,5-2-30 0,5 4-67 15,5-2-62-15,3-3-137 0</inkml:trace>
  <inkml:trace contextRef="#ctx0" brushRef="#br0" timeOffset="60114.25">16770 8709 330 0,'0'0'76'0,"10"-8"4"0,-8 5 22 0,4-3-37 16,-4 2-14-16,1-2 8 0,-1 3 7 15,1-1 2-15,0 1-2 0,-1 1-7 16,-2 2-23-16,3 0-13 0,-1 4-14 16,-2 3-4-16,3 7 1 0,-3 3-2 15,0 6 4-15,0 5 1 0,2-2 0 16,1 3-2-16,2 2 0 0,-2-1-3 15,5-2 7-15,2-3 10 0,3-3 13 16,-3-2 6-16,0-1 6 0,3-4 0 16,0-3 2-16,0-4 6 0,3-1-6 15,-6-6 2-15,3-1-4 0,5-4-4 16,-5-3-10-16,2-3-1 0,-2-7 3 16,0 0-4-16,0-9-9 0,0-6-6 15,3-11-10-15,-3-7-5 0,0 2 0 16,-3 8-2-16,-2 13-8 0,-1 13-12 15,-1 1-12-15,4-1-41 0,-2 2-21 16,5 2-18-16,-6 5-26 0,6-1-33 16,0 5-45-16,10 1-27 0,-2 0-79 15</inkml:trace>
  <inkml:trace contextRef="#ctx0" brushRef="#br0" timeOffset="60760.89">17555 8764 309 0,'0'0'130'0,"0"0"-14"0,0 0-2 0,0 0-51 0,0 0-9 0,10-21 3 16,-10 18-6-16,0-3-2 0,3 2 6 15,-3-2-8-15,3 3-12 0,-3-3-2 16,0 2-4-16,0-1 2 0,0 1 4 16,2 2-6-16,-2-2-2 0,0 1 2 15,3 1-5-15,-1-1-6 0,-2-4 1 16,0 3-5-16,0-2-3 0,0 2-1 16,0-3-7-16,-5 5-2 0,3-2 1 15,-6 1-2-15,0 2-2 0,-2 1 1 16,-3 6-1-16,0 0-1 0,-3 9 1 15,-2 1-3-15,-2 5-5 0,1 3-9 16,-1 2 3-16,2 2 5 0,0-3 5 16,7 1 5-16,1-2-2 0,5-3 2 15,2-1 0-15,3-5 0 0,5 2 1 16,3-6 1-16,2-4 3 0,3-1 0 16,0-4 4-16,0-1 3 0,3-1-1 15,-1-3 6-15,1-2 4 16,-3-1 14-16,0-3 4 0,2-2-5 15,-2-1-18 1,0-2-8-16,0-2-4 0,2-1-3 0,-4 1 1 0,-1 2 0 16,0 0-1-16,-2 1-1 0,0 3 0 15,0 0-1-15,-6 3-3 0,1 2-1 16,-1 0-3-16,-2 3-3 0,0 2-5 16,0 4-7-16,0 4 14 0,-2 5 10 15,-3 1-1-15,2 6 1 0,0-1 3 16,3 1 0-16,0-1-2 15,6-2 1-15,1 0 1 0,1-3 2 16,-3-3-2-16,6-1 8 0,-1-5 1 16,0 0 2-16,1-5-4 0,4 0-6 15,-2-2-4-15,5-5 0 0,-2-2-37 16,-1 1-80-16,1-3-40 0,2-10-90 16,-5 3-24-16,2-3-196 0</inkml:trace>
  <inkml:trace contextRef="#ctx0" brushRef="#br0" timeOffset="61074.7">17968 8354 628 0,'0'0'89'0,"0"0"-9"0,24-8 34 16,-17 7-51-16,1 1-50 0,-5 4-13 15,2 8-1-15,-2 4 1 0,-3 15 10 16,-3 11 29-16,-2 18 6 0,2 2 7 16,-2-1-4-16,2-4-7 0,3-9-17 15,0-1-15-15,0-2-7 0,0-5-2 16,-2-3-2-16,2-9-15 0,0-7-46 15,-3-6-139-15,3-4-18 0,3-1-38 16</inkml:trace>
  <inkml:trace contextRef="#ctx0" brushRef="#br0" timeOffset="61491.25">18353 8691 302 0,'0'0'150'15,"0"0"-56"-15,0 0-34 0,0 0 3 16,0 0-38-16,11-37-11 0,-9 33-4 15,-2 2-3-15,0 2 1 0,0 0 3 16,-2 4-7-16,2 4 10 0,-5 6 21 16,-1 4 18-16,1 6 4 0,-2 9-7 15,1 7 5-15,1-2 3 0,3-5 5 16,2-5-9-16,2-9-10 16,1 2-6-16,5 1-2 0,-1-6-1 15,4-2-3-15,-1-4 8 0,3-5 18 16,0-5-2-16,-3-1-3 0,6-7-15 15,-3-4-17-15,-1-2-10 0,1-5-7 16,-2-2-3-16,2-7-1 0,-3-5-2 16,0 2-9-16,-2-1-22 0,2 3-32 15,-4 7-22-15,1 1-14 0,-2 7-52 16,3-3-103-16,-3 5-42 0,1 3-169 0</inkml:trace>
  <inkml:trace contextRef="#ctx0" brushRef="#br0" timeOffset="61881.95">18726 8719 472 0,'0'0'124'16,"0"0"-38"-16,0 0-10 0,33-17-34 15,-23 13-8-15,3-3 0 0,0-1 4 16,0 2 2-16,0-3 8 0,0 1-11 15,0-3-4-15,0 2-2 0,0-2-8 16,-5-1-6-16,-1-3-6 0,1-1-9 16,-3 2 0-16,-5-1-1 15,0 2-1-15,-2 2-4 0,-9 2-1 16,-2 5-3-16,-5 2 8 0,-5 4 1 16,-3 7-1-16,0 6 2 0,-5 6 7 15,-2 7 2-15,4 10 4 0,-4 9 6 16,7-4 11-16,10-10 9 0,9-10 15 15,4-3 14-15,3 1-2 0,0 5-14 16,5-1-12-16,6-4-12 0,4-4-6 16,6-4-9-16,5-4-6 0,10-5-2 15,10-3-7-15,9-1-11 0,4 0-46 16,0-4-74-16,-2-4-76 16,-21 4-132-16,-7-3-116 0</inkml:trace>
  <inkml:trace contextRef="#ctx0" brushRef="#br0" timeOffset="62475.82">19457 8598 434 0,'0'0'100'0,"0"0"-14"0,0 0-11 0,0 0-37 0,18-32-37 0,-18 24-1 15,0-1 0-15,0-1 0 0,-8 2 0 16,0 0-3-16,-2 1-3 0,0 3 4 16,-8 4 1-16,0 0 1 0,-3 5-1 15,-5 2-3-15,0 2 4 0,3 2 1 16,0-1 3-16,2 2-1 0,3 3-2 16,0 0 4-16,5-2-2 0,0 4 3 15,5-3-6-15,3 0 6 0,2 0 6 16,3-1 17-16,8-2 6 0,0-1 3 15,0 1 2-15,5-2-5 0,0 0-2 16,-1-3-10-16,1-1-11 0,0-1-8 16,3 1-1-16,-6-2 2 15,3 4-4-15,0-4 2 0,-3 4 3 16,-2-2 19-16,0 5 21 0,-3 1 16 16,3 1 8-16,-8 3-13 0,2-1-19 15,-2 1-10-15,-2 1-16 0,-6-2-1 16,-2 0 0-16,-3-1 6 0,-5-3 11 15,-3 1 3-15,0-2-9 0,-5-2-9 16,1 0-10-16,1-3 1 0,-7 0-3 16,8-2-1-16,-8-2-10 0,5 0-71 15,-12-3-103-15,7-3-156 0,2-1-196 16</inkml:trace>
  <inkml:trace contextRef="#ctx0" brushRef="#br0" timeOffset="72977.33">6785 12312 264 0,'0'0'111'0,"0"0"-25"0,0 0-20 0,0 0 21 16,0 0-17-16,0-5-17 15,0 5 7-15,-2 0 0 0,2-1-2 16,0 0-4-16,-3 0-3 0,3 0 2 15,-2-2 4-15,2 3-2 0,0-3-3 16,0 2-4-16,0-1-8 0,5-4-11 16,5-2-7-16,3-4-2 0,5-3-2 15,3-2-3-15,7-4-2 0,11-4-2 16,7-3 0-16,16-5 3 0,6-1 1 16,-4 1 1-16,1 6-6 0,-8 2 2 15,0 4-8-15,-1 0-3 0,-1 1 1 16,-6 4-2-16,0 0 0 15,-8 5-1-15,-5 0-5 0,-7 3-21 16,-9 3-23-16,-9 2-30 0,-1-1-10 16,0 3-32-16,-4-2-15 0,-1 1-55 15,-10 0 33-15,-3 2-55 0,0 0-40 0</inkml:trace>
  <inkml:trace contextRef="#ctx0" brushRef="#br0" timeOffset="73374.8">7431 11827 320 0,'0'0'59'0,"0"0"27"16,0 0 15-16,0 0-12 0,0 0-12 15,0 0-11-15,13-31 6 0,-13 25-2 16,0 1-8-16,0 0-7 0,0 1-10 15,0-2 2-15,3 2-10 0,-1 0-9 16,4 0 0-16,1 0-8 16,6-1-1-16,3 4 3 0,-1-1 0 0,6 2-5 15,0 2 2-15,2-1-3 0,0 5-6 16,-2 2-3-16,-1 0-4 16,1 3 1-16,-3 2 1 0,-2 0 1 15,-9 2-2-15,4-1 1 16,-3 2 2-16,-6 0 1 0,-2 0 1 0,0 0-3 0,-8 1-3 15,1-1-1-15,-6 3 1 0,-3-2-3 16,-4 2 0-16,-1-2-5 0,0-1-15 16,-2 0-30-16,0 0-43 0,5-1-43 15,-3 1-84-15,5-4-55 0,9-3-141 16</inkml:trace>
  <inkml:trace contextRef="#ctx0" brushRef="#br0" timeOffset="74219.63">8020 11590 417 0,'0'0'51'0,"0"0"16"0,0 0 1 0,29-34 1 0,-21 24-33 15,-1 1-18-15,-1 2 13 0,-4 0 0 16,1 1 2-16,-1-1 15 0,-2 3 10 16,0 0 7-16,0-1 0 0,0 2-6 15,0 0-2-15,0 0-13 0,-2 0-8 16,-1 0-7-16,1 1-10 0,-1-2-6 15,0 1-7-15,1 0-1 0,-3 0 1 16,5 0 2-16,-6-1 5 0,6 0 5 16,-2 2 2-16,-3 0 0 0,2-1-1 15,-2 2-1-15,0-2-8 0,0 1 2 16,-3 0-4-16,-2 0-1 16,-1-2-2-16,1 3-3 0,-6 0-2 15,1 1 0-15,-1 0 0 0,1 2-2 16,-3 5 2-16,2 0-2 0,-2 4 2 15,0 2-3-15,3 2 2 0,-1 3-1 16,3 0-5-16,0 2-4 0,3 0-1 16,5-1-2-16,0-1 3 0,5-1 3 15,0-2-1-15,5 0 2 0,5-3 6 16,0-1-1-16,6-3 2 0,2-4 1 16,0-2 0-16,0-2 1 0,5-3 0 15,-5-5 1-15,3-1 1 0,0-3-1 16,-3-1 2-16,-3 0-1 15,-2-1 3-15,0 2 2 0,-5 1 1 16,0-2-6-16,-3 2-1 0,0 3-2 16,-2 1-1-16,-3 4 0 0,0 0 0 15,0 3-1-15,0 0-2 0,0 6-9 16,0 5 10-16,2 8 2 0,1 6 0 16,-1 12 0-16,6 12 0 0,0 8 2 15,0 4 0-15,-3-7-2 0,-3-6 1 16,-2-8-1-16,-5-3 1 0,0-6-1 15,0-9 1-15,-3-2-1 0,0-6 2 16,1 3-1-16,-6-3 0 0,2 0 1 16,-4-6-1-16,-1-4 2 0,1-4-1 15,-3-2 0-15,2-8 0 0,1-4 2 16,2-6-4-16,0-5-1 0,0-6 1 16,5-11-1-16,1 6-1 0,7 3-1 15,2 4 3-15,6 9-1 0,2-3-1 16,3-3 1-16,3 2-4 0,-1 3-12 15,3 2-21-15,-2 3-53 0,4 1-32 16,1 2-41-16,0 2-36 0,10-2 14 16,-8 2-49-16,-2 2-40 0</inkml:trace>
  <inkml:trace contextRef="#ctx0" brushRef="#br0" timeOffset="74625.88">8222 11572 682 0,'0'0'20'0,"10"-14"75"0,-2 4 30 0,2-1-49 0,6 1-33 0,-6 0-30 16,6 4-7-16,-3 1 3 0,0 2-5 15,-1 3 1-15,-1 3-3 0,-1 8 2 16,3 1 1-16,0 7 2 0,-5 2-1 15,2 1-2-15,-2 0 2 16,-3 0-2-16,-2-2-2 0,-3-1-2 16,0-3 1-16,-8-4 0 0,3-1 0 15,-6-3-1-15,1-5 0 0,-3-3 2 16,5 0-2-16,-5-6 10 0,6-4 29 16,-1 0 29-16,3-3-20 0,2-1-15 15,3-2-15-15,0 1-2 0,3 0-2 16,4 2-1-16,4-2 1 0,2 3-7 15,5 1-5-15,0 1-2 0,3 2 0 16,-1 2-3-16,6 1 1 0,0 3-20 16,0 0-23-16,2 0-68 0,1 2-34 15,-1 0-21-15,6 1-26 16,-6 3-70-16,-5-3-64 0</inkml:trace>
  <inkml:trace contextRef="#ctx0" brushRef="#br0" timeOffset="74985.42">8772 11561 296 0,'0'0'213'16,"0"0"-104"-16,0 0 12 0,0 0-21 16,0 0-38-16,0 0-23 0,11-12-5 15,-9 7 9-15,1-2-10 0,-1 0 4 16,1 0-1-16,2-1 3 0,-5 1-8 16,3 1 0-16,-3 0-5 0,0 2-7 15,0 0-1-15,-3 2-4 0,-2 1-8 16,0 1-4-16,-3 2-2 0,-2 5 0 15,-3 5-2-15,0 0 2 0,0 7 0 16,0 0-1-16,5 3 0 0,1-2 1 16,1 1 0-16,6-1 2 0,0-1 1 15,6-4-3-15,-1-2 12 0,5-2 8 16,0-1 13-16,3-4 11 0,0-5 2 16,3-1-9-16,-3-3-4 0,2-6-7 15,-2-2-8-15,-3-1-4 0,1-6-7 16,-6 1-4-16,0-3 0 0,-2-2-3 15,-3-1 0-15,-5 2-10 16,-1 1-29-16,-1 5-14 0,-1 3-16 16,-5 4-28-16,0 4-37 0,0 3-73 15,-8 1-50-15,6 4-47 0</inkml:trace>
  <inkml:trace contextRef="#ctx0" brushRef="#br0" timeOffset="75370.17">8979 11604 472 0,'0'0'101'0,"0"0"-4"0,0 0 35 0,21-34-47 0,-16 22-10 15,-3 2-29-15,1-2-1 0,0 3 9 16,-3-1-23-16,0 4-6 16,0 2 4-16,-3 3-12 0,3 1-17 15,-5 4 8-15,2 6-6 0,3 2 1 16,-2 4 4-16,2-2 0 0,0 3-2 16,2-3-4-16,1 3 3 0,5-4 0 15,-1 1 7-15,1-5 11 0,2-2 7 16,1 0 1-16,-3-7 1 0,-1 0 10 15,1-4 8-15,0-4-9 0,-3-1-17 16,3-5-14-16,-3 1-6 0,-3-4-3 16,4 0-6-16,-1-1-45 0,-3 2-34 15,1 2-13-15,0 4-26 16,-3 5-71-16,2 3-52 0,1 2-40 16,-3 0-96-16</inkml:trace>
  <inkml:trace contextRef="#ctx0" brushRef="#br0" timeOffset="75666.81">9268 11502 627 0,'0'0'77'0,"0"0"65"16,0 0-35-16,0 0-25 0,16-38-38 15,-16 32-21-15,0 2 22 0,0 2-10 16,0 2-10-16,0 3-18 0,0 9-6 16,0 8 12-16,0 12 25 15,0 13 1-15,0 13-4 0,0 3-10 0,0-2-8 16,0-5-6-16,0-8-9 0,0-2-1 16,0-2-1-16,0-2-4 0,0-2-26 15,-3-3-28-15,-2-6-13 0,5-8-44 16,-2-6-42-16,-1-4-10 0,0-2 5 15,3-5-134-15</inkml:trace>
  <inkml:trace contextRef="#ctx0" brushRef="#br0" timeOffset="75997.32">9281 11558 648 0,'0'0'88'0,"0"0"47"16,24-44-16-16,-11 26-34 0,-3-1-39 16,0 4-22-16,3 1 0 0,0 3-10 15,-3 2-2-15,1 1 17 16,-1 2-9-16,0 4-5 0,3 2 4 16,-5 1-3-16,5 5 2 0,-5 3-1 15,-1 2 7-15,4 2-4 0,-3 2 1 16,-6 3-6-1,3 0-7-15,-5 2-2 0,-2 1-3 0,-6 1 1 0,-8 2 2 16,-2-2-4 0,-5 3-1-16,0-4-1 0,-6-3-36 15,4 0-34-15,-6-4-45 0,-3-1-99 0,6-6-78 16,7-2-83-16</inkml:trace>
  <inkml:trace contextRef="#ctx0" brushRef="#br0" timeOffset="76494.92">9625 11451 681 0,'0'0'97'0,"0"0"44"0,0 0-57 15,0 0-19-15,0 0-43 0,13-33-22 16,-16 27-9-16,1 1 9 0,-3 0-6 16,-1 4-1-16,-1 0 4 0,-4 1 0 15,1 0 1-15,0 3 1 0,-3 3 1 16,2 1 0-16,-1-1-1 0,1 3 1 15,3 0 0-15,1-1-1 0,2 0 1 16,2 1-1-16,3 1-1 0,0 0-5 16,5-1 7-16,3 0 5 0,2 3 0 15,3-2 4-15,0 1 27 0,0 1 2 16,2-1 5-16,-2 1-7 0,0 2 0 16,0-1-1-16,-2 1 6 0,-1 1 4 15,-2 2-15-15,-3 1-2 0,-5 0 9 16,0 3 11-16,-5 0-1 0,-6 2-8 15,-2-1-1-15,-5 0-3 0,0-3-9 16,-5 0-10-16,-3-4-10 0,-2-2-4 16,-1-2 1-16,3-3-3 0,-2-1-10 15,0-3-59-15,2-3-77 0,-10-5-96 16,5-4-206-16</inkml:trace>
  <inkml:trace contextRef="#ctx0" brushRef="#br0" timeOffset="85136">22994 13026 547 0,'0'0'76'16,"0"0"0"-16,0 0 25 0,0 0-23 15,0 0-32-15,13 0 31 0,3 0 13 16,9 0-17-16,9 0-22 0,10-2-3 15,8 1-2-15,4 1-13 0,1 0-9 16,-5 0-7-16,-6 5-8 0,1-3-5 16,-1 3-1-16,-2-1-3 0,-2 0 0 15,-3 1-2-15,-6-3-17 0,-10 1-34 16,-5 2-63-16,3-2-65 16,-5 1-82-16,-3 1-66 0</inkml:trace>
  <inkml:trace contextRef="#ctx0" brushRef="#br0" timeOffset="85589.98">23694 12874 569 0,'0'0'82'0,"0"0"-3"0,0 0 22 15,0 0 9-15,0 0-45 0,0 0-7 16,-20-8 6-16,20 8-28 0,0 0-30 15,7 4 16-15,1 2 13 0,5 2 9 16,0 3-10-16,8 7-8 0,-6 0-11 16,3 1-3-16,-5 3-3 0,3 2-1 15,-3-1-2-15,-6 0-1 0,1 0 4 16,-3-2-2-16,-5-2 0 0,0 0-1 16,0-2-3-16,-7-3 2 0,-6-2-1 15,-5 1 1-15,-3-2-3 0,0-3-2 16,-5 0-5-16,3-2-30 15,-3 0-20-15,0-2-20 0,3 1-42 16,-8 1-68-16,8-2-66 0,5-2-108 16</inkml:trace>
  <inkml:trace contextRef="#ctx0" brushRef="#br0" timeOffset="86309.18">24759 12956 364 0,'0'0'144'0,"0"0"-28"0,0 0 2 0,0 0-22 0,0 0-23 16,0 0-16-16,0 0 0 0,5 0-17 16,-5 1-17-16,3 2 6 0,2 0 15 15,0 0-9-15,3-1-13 0,0 5-8 16,4-5-3-16,1 5 0 0,3-4-3 16,2 2-2-16,-3-1 3 0,4-3-1 15,1 0-2-15,1-1 3 0,-6 0-3 16,6-2 4-16,-3-5 5 0,3 0-2 15,-6 1-5-15,3-3-1 0,-2 0 1 16,-3 1 0-16,-5-1 3 0,-3-1 6 16,3 0-5-16,-8-1 2 0,0-1-2 15,0 1-1-15,0 1-4 0,-6-1-1 16,4 1-2-16,-9 1-1 0,1 1-1 16,0-2-1-16,-1 3-1 0,-2 3 0 15,1-2 0-15,-9 4-1 0,3 2 1 16,-3 1 0-16,0 6-1 0,1 2 1 15,-3 4-1-15,-1 3 0 0,1 4 0 16,2-1 0-16,1 5 1 0,2-1 0 16,5 0 0-16,10-2 2 15,-5 0 2-15,8-2 6 0,0-2 6 16,8 0 12-16,0-1 3 0,7-1-5 16,3-4-8-16,-2-1-11 0,2-4-3 15,5 0-2-15,1-5-2 0,-1-1-15 16,3 0-41-16,-1-1-40 0,-1-2-32 15,4-4-52-15,11-2-105 0,-5 2-26 16,-6-1-179-16</inkml:trace>
  <inkml:trace contextRef="#ctx0" brushRef="#br0" timeOffset="86949.99">25506 12914 175 0,'0'0'278'0,"0"0"-178"0,0 0 11 0,10-13-2 16,-10 10-18-16,5 0-12 0,-5 2-2 15,0 0-2-15,5 0-32 0,-5-2-18 16,0-1-3-16,0 1 5 0,0 1-2 15,0-4 2-15,0 4 2 0,0-2-1 16,0-1 0-16,0 1-1 0,0-2-5 16,0 4-5-16,0-4 2 15,0 0-3-15,-5-1-3 0,0 1-5 16,2-1-5-16,-2 1-1 0,-2 3-2 16,-1 1 0-16,0 2-2 0,-5 1 2 15,0 6-3-15,-5 3 1 0,-3 3 1 16,6 3 0-16,-6 3 0 0,3 5 0 15,3 1-1-15,2 1 1 0,0 0-1 16,10 0 1-16,-5-1 1 0,8-3-1 16,0-2 1-16,3-4 0 0,5-1 1 15,2-2 0-15,0-4 0 0,3-5 1 16,0 0 0-16,0-4 1 0,3-4 2 16,2-1-2-16,-3-4-2 0,3-4 1 15,-5-3 1-15,3 0-1 0,-3-1-2 16,0-3 0-16,0 0-1 0,-3 3 1 15,0 2 0-15,-2 4 0 0,0 3-1 16,-3 5 0-16,-5 3 0 0,0 0-4 16,0 2-1-16,0 6 4 0,0 3 2 15,-5 1 0-15,5 3 3 0,0 0 3 16,-5-1 1-16,5 2-2 0,0-4 0 16,5-1-3-16,0 0 2 0,-2-1-2 15,4-3 1-15,4-2-2 0,-4 1 2 16,6-4-3-16,-2-2-12 0,7 0-57 15,-5-4-53-15,2-1-55 16,14-5-62-16,-6 1-40 0,-3 1-138 16</inkml:trace>
  <inkml:trace contextRef="#ctx0" brushRef="#br0" timeOffset="87278.29">26033 12891 424 0,'0'0'114'0,"0"0"-35"0,0 0-3 0,0 0-25 0,5-25-26 15,-10 20-24-15,-3 2 0 0,0 0 0 16,-5 3 11-16,-2 0 14 0,2 5 16 16,-8 3 4-16,3 3-4 0,3 2-11 15,-6 1-11-15,0 3-6 0,8-1-12 16,1 0-1-16,-1 3 5 0,7-4 10 15,4 3 20-15,2-4 2 0,0 0-9 16,2 1-4-16,4-5-2 0,7 0-4 16,-1-3-5-16,1-2-7 0,0-1-1 15,8-1-2-15,0-3-3 0,2 0-1 16,3-2-4-16,0-1-16 0,-3 0-28 16,8-2-57-16,-8-1-57 0,16-6 8 15,-11 1-33-15,-2-1-133 0</inkml:trace>
  <inkml:trace contextRef="#ctx0" brushRef="#br0" timeOffset="87826.64">26245 12697 512 0,'0'0'74'0,"0"0"0"0,5-35 51 16,0 21-29-16,-2-1-34 0,2 3-21 15,-5 2-1-15,2 0-5 0,1 5 3 16,0 0 23-16,-3 2-9 0,0 3-26 16,0 0-17-16,5 0-9 0,-5 8 0 15,0 5 0-15,2 4 2 0,-2 8 2 16,5 8-1-16,1 13 2 0,1 10 4 16,1 4 4-16,-3-4-1 0,3-8-5 15,0-6-6-15,0-5 1 0,-3-6 0 16,-3-9 2-16,3-4-2 0,1-4-2 15,-6 3 0-15,2-4 0 0,3-1 4 16,-5-4 3-16,6-6 9 0,-6-2 33 16,0-3 11-16,7-5-24 0,-4-3-10 31,2-2-2-31,3-5-8 0,0-2-8 0,2-1 0 0,0 0 1 0,3 0 2 16,0-1 1-16,0 1-2 0,2 1-3 15,4 2 0-15,-7 2-1 0,4-1-3 16,-3 3-1-16,0 3-1 15,0 0 0-15,-6 3-2 0,6-1 0 16,-5 5 1-16,-3 1-2 0,3 3 0 16,-5 2 0-16,2 2-3 0,0 7-1 15,-2 3 4-15,2 2 0 0,-5 5 1 16,2 2 1-16,4 2 0 0,-6 0 1 16,5 1 0-16,-3-1-1 0,3-2 0 15,1-2-1-15,-6 0 0 0,2-2-9 16,6-4-30-16,-3 2-52 0,0-5-40 15,6-1-74-15,-1-3-145 0,0-5-132 16</inkml:trace>
  <inkml:trace contextRef="#ctx0" brushRef="#br0" timeOffset="88404.71">27849 12596 356 0,'0'0'220'0,"0"0"-130"0,8-39 39 0,-3 23-25 0,3 0-34 0,-3 3-2 15,-2 1 0-15,2 4 11 0,-5 1-36 16,2 4-11-16,-2 3-11 0,0 0-15 15,6 8-6-15,-6 6 0 0,-6 6 2 16,6 9 3-16,-2 12 1 0,-3 12-1 16,-3 3 0-16,3-3-3 0,2-6 4 15,-2-7 7-15,5-1 3 0,-5-7 3 16,2-6 2-16,-2-8 5 0,5 1 0 16,-2 2-1-16,2 0-5 0,0 2-4 15,0-5-9-15,2-4 1 0,3-2-3 16,-2-5 0-16,7-1 0 0,-2-3 1 15,5-2 2-15,0-1-4 0,7 0-1 16,1-3-1-16,2 1 0 16,3-3-2-16,3 3-1 0,2-5-1 15,-3 4-4-15,1-4-19 0,-1 2-35 16,-2-3-24-16,0 0-14 0,-6 2-47 16,-7-10-81-16,0 4-46 0,-10-1-144 15</inkml:trace>
  <inkml:trace contextRef="#ctx0" brushRef="#br0" timeOffset="88576.65">27883 12849 754 0,'0'0'124'16,"0"0"-46"-16,0 0 42 0,0 0-78 16,33-10-23-16,-9 9 2 0,2 0 7 15,7 1-12-15,8 0-16 0,6 2 0 16,2 1-5-16,-2 3 1 0,-11-1-68 15,3 2-83-15,-6 1-32 0,1-3 12 16,-11-1-79-16,-2-1-93 0</inkml:trace>
  <inkml:trace contextRef="#ctx0" brushRef="#br0" timeOffset="89217.64">28645 12926 328 0,'0'0'142'0,"0"0"-42"0,0 0 26 16,0 0-36-16,0 0-13 0,0 0 13 16,0 0-6-16,0 0-8 0,29-20-20 15,-22 15-11-15,-2-1-7 0,-2 1-4 16,7-2-5-16,-7 1 4 0,2 0-5 15,-2-4-1-15,2 2-6 0,0 0-4 16,-5-3-2-16,3 2-6 0,-3-2-6 16,0 1-1-16,-3 2-2 0,-2-1 0 15,-3 1-1-15,0 3-3 0,-5-1 3 16,1 4-3-16,-1 2-3 0,-8 0 2 16,0 8-2-16,1 3-1 0,-6 3-2 15,5 6 1-15,0 2 0 0,6 5 1 16,-3-1 2-16,5 4 0 0,10 0 1 15,-2-2 3-15,5-1 2 0,5-1 2 16,-2-2 0-16,7-4-2 0,6-1 2 16,-3-4 3-16,0-4-4 0,0-2 5 15,-3-7 1-15,8-2 3 0,-5-1 4 16,2-8 1-16,-2-2 1 0,0-1-4 16,0-4-1-16,-3-5-8 15,1-1-3-15,2-1 0 0,-6 0 0 16,1 2 0-16,-3 0 1 0,3 7-1 15,-8 0 0-15,3 6-1 0,-3 3 1 16,0 1-2-16,0 1-1 0,0 2-1 16,0 1 2-16,0 0 0 0,0 5-4 15,0-2 1-15,0 5 5 0,0 1 2 16,5 0 0-16,-5 0 0 0,5-1 5 16,3 2 2-16,-6-1-2 0,9-1 3 15,4-3 0-15,-2 2-4 0,3-5-2 16,2 1 1-16,2-1-5 0,1-2 0 15,0 0-3-15,5-2-22 16,-3-2-76-16,3-1-19 0,-6 0-46 16,6-6-31-16,-5 2-42 0,-6-3-172 15</inkml:trace>
  <inkml:trace contextRef="#ctx0" brushRef="#br0" timeOffset="89467.64">29077 12462 873 0,'0'0'46'0,"0"0"17"0,0 0 68 0,0 0-75 0,18-29-31 15,-18 29-14-15,0 7-8 16,0 5-3-16,-5 9 7 0,-3 11 0 16,3 14 4-16,-3 12 6 0,0 5 13 15,3-5 4-15,2-4-11 0,3-7-12 16,0-2-8-16,-5 0-2 0,5-4 2 15,0-5 2-15,0-2-5 0,0-6-13 16,0-6-35-16,0-9-73 0,0 4-93 16,0-6-51-16,0-2-108 0</inkml:trace>
  <inkml:trace contextRef="#ctx0" brushRef="#br0" timeOffset="89889.75">29294 12805 534 0,'0'0'107'0,"0"0"-56"15,0 0 54-15,0 0-59 0,38-30-15 16,-30 22-2-16,-5 5 0 0,2-4 5 15,-5 4-10-15,0-2 5 16,0 3-18-16,-5 1-11 0,2 1 15 16,-10 0-9-16,0 0-3 0,-2 5-1 15,-6 1 1-15,1 3-2 0,-6 3-1 16,0 1 0-16,3 3-1 0,-3-1-6 16,5 2-1-16,3 0 4 0,2-1 3 15,9 2 1-15,2-3 0 0,5 2 17 16,0-4 46-16,7 1 37 0,4-1-26 15,-1-3-24-15,8 0-7 0,-2-3-16 16,2 1-9-16,2-2-4 0,1-1-6 16,0-4-6-16,5 1 0 0,-6 0-2 15,1-2-5-15,0 0-23 16,-1 0-63-16,1 0-77 0,7 0-106 16,-7 0-41-16,0-2-191 0</inkml:trace>
  <inkml:trace contextRef="#ctx0" brushRef="#br0" timeOffset="90135.7">29568 12704 652 0,'0'0'67'0,"0"0"10"0,0 0 77 16,0 0-54-16,0 0-57 0,0 0-32 15,12-10-11-15,-12 24 10 0,0 4 20 16,0 5 16-16,0 5-11 0,0 6-14 16,6 7 3-16,-6 5-1 0,2-4-5 15,3-11-11-15,1-9-7 0,-6-7 1 16,7 3-2 0,-1-2-7-16,-4 2-46 0,6-8-119 15,2-6-171-15,-7-4-207 0</inkml:trace>
  <inkml:trace contextRef="#ctx0" brushRef="#br0" timeOffset="90291.98">29748 12603 967 0,'0'0'12'0,"0"0"-10"16,0 0 14-16,3-35-16 0,-3 28-10 15,0 0-38-15,0 2-121 0,0 3-38 16,0 2-225-16</inkml:trace>
  <inkml:trace contextRef="#ctx0" brushRef="#br0" timeOffset="90871.73">29852 12880 422 0,'0'0'148'0,"0"0"-62"0,0 0 30 16,13-38-41-16,-6 26-44 0,1-1-12 15,5-1-6-15,0 0-5 0,0 2-6 16,2 0 4-16,4 1 4 0,-4 1 2 16,3 1-3-16,-8 0-3 0,9 3 2 15,-6 0-5-15,-6 1-2 16,6 0 1-16,-5 2-1 0,5 0-1 15,-11 2 0-15,9 1-4 0,-9 5 1 16,4 2-1-16,-6 3-1 0,2 1 0 16,-2 4 4-16,0-2 1 0,-2 5 0 15,-4-3 3-15,4 2 0 0,-3 2-1 16,-1-1 3-16,4 0-1 16,-3 1 0-16,5 0 2 0,-3-4 6 0,3 1 12 15,-5-3 22-15,5-3 5 0,-5-4 1 16,5-1-7-16,0-4-8 0,0-1 5 15,0 0 17-15,5-2-2 0,3-5-12 16,-1-2-25-16,4-4-10 0,-1-2-2 16,8-5-3-16,-5-2-2 0,8-4 0 15,-6 2 2-15,6 2-1 0,0 0 2 16,-1 2 3-16,1 1-3 0,2 3-1 16,-7 2-2-16,-1 3-1 0,-2 5-1 15,-5 1-2-15,2 4 2 0,-7 1-2 16,-3 9-3-16,5 3-2 0,-5 2 4 15,0 7 0-15,-5 1 2 0,2 2 0 16,-2 0 0-16,5-3-1 0,0 2-3 16,0 1-17-16,0-1-23 0,0-2-33 15,0-3-31-15,0-1-55 0,5-3-68 16,-5-5-18-16,8-3-102 0</inkml:trace>
  <inkml:trace contextRef="#ctx0" brushRef="#br0" timeOffset="91626.7">30661 12862 251 0,'0'0'85'0,"0"0"-7"0,0 0 24 16,0 0-25-16,23-11 1 0,-18 9 15 15,0 0-17-15,3 0-5 0,-6-1-7 16,4 1 15-16,1 0-8 0,-1-4-8 15,-4 4-19-15,3 0-9 0,0-4 3 16,-2 3-1-16,2-2-10 0,-5-1 2 16,3 2 1-16,2-2 4 0,3 0-7 15,-8 0-3-15,5-1 0 16,0 0-9-16,-5 1-5 0,3-3-2 16,-3 1-5-16,0 0-1 0,0-1-1 15,0 0 0-15,0 0-1 16,-3 1-2-16,-2 3 0 0,-3-2 0 15,-5 3 0-15,0-2 2 0,0 4-3 16,-7 2 3-16,-1 0-2 0,0 3 0 16,1 5-2-16,4 2 2 0,-7 2-1 15,13 3 0-15,-3 1 0 0,0 3-3 16,8 0 2-16,2 0 0 0,3-1 4 16,0 1 0-16,8 0 5 0,0-5 0 15,-1 0 0-15,6-3 0 0,0-3-1 16,5-1 1-16,-2-6 0 0,-1 0-1 15,3-1 2-15,3-1 1 0,-6-5 5 16,4 1 0-16,-4 0-1 0,3 0-6 16,-5 1 1-16,-5-3 2 0,5 5-5 15,-5-2 0-15,-1 0-1 0,-2 3-1 16,-2 0-1-16,2 1 0 16,-5 0 0-16,0 3-5 0,3 7 2 15,-3 2-1-15,0 7 4 0,0 1 0 16,0 6 1-16,0 1 0 0,-3 9 2 15,-2 10 0-15,-3 3-2 0,1 3 0 16,-1-5 3-16,-3-8-3 0,4-12 1 16,-1-3 4-16,3-8 2 0,-3-2-3 15,0 0 1-15,0-2 1 0,-4-2-5 16,-1-6 3-16,0-4 2 0,5-2 1 16,0-8-3-16,-2 0 3 0,7-5 5 15,-2-3 1-15,5-6-5 0,5-4-2 16,3-7-6-16,10-11-1 15,5-4 0-15,6 4-2 0,2 13 0 16,-10 13-2-16,2 4 4 0,16-1 0 16,10-3-2-16,10 0 1 0,-2 6-3 15,2 2-8-15,-4 5-13 0,7-1-49 16,0 5-75-16,5-1-94 0,-13 0-242 16</inkml:trace>
  <inkml:trace contextRef="#ctx0" brushRef="#br0" timeOffset="95152.47">3700 14269 111 0,'0'0'188'0,"0"0"-119"0,0 0-5 15,0 0 0-15,0 0-1 0,0 0-16 16,18-3-3-16,-13 3 3 0,-5-2-7 15,3 2-8-15,2-2 2 0,-2 0 2 16,-1 1-1-16,1 0 4 16,-3 0 0-16,2 1 4 0,1 0-4 15,-3 0-11-15,3 0-3 0,-3 0 0 16,2 0-4-16,-2 0-1 0,0 0-3 16,0 0 6-16,0 0 4 0,0-1 6 15,0 0 4-15,0 1 0 0,0-2-6 16,-2 2-4-16,2-3 1 0,-3 2-2 15,3-1-2-15,-3 1-3 0,1-2-3 16,-1-1-4-16,-2 1 3 0,0 0-7 16,2-2-2-16,-2 3 0 0,-3-1-3 15,3-2 0-15,-2 3 0 0,-1 1 0 16,-3-1 0-16,1 2-4 16,0 0 4-16,-3 0-1 0,0 3-4 15,-5 5 0-15,0 3-1 0,-3 1 1 16,0 5 0-16,1 0-2 0,-3 4-1 15,2 3-5-15,3 2-5 0,2-3 0 16,3 6-2-16,3-1 0 0,5-3 2 16,5 0 8-16,0-1 3 0,8-2 1 15,2-5 0-15,3 1 1 0,2-8 0 16,3 1 1-16,1-5 2 0,1-5 6 16,-2-1 9-16,0-7 4 0,3-4 1 15,-3-1 5-15,-2-6-7 0,2-1-3 16,-5-4 2-16,0 0-5 15,-3-1-4-15,-2-4-5 0,2-5 0 16,-7 3-3-16,2 4-1 0,-3 0 1 16,-2 11 2-16,0-2 4 0,0 8 0 15,0 5-3-15,0 2-5 0,0 2-1 16,-2 2-7-16,-3 6 5 0,-1 3 2 16,1 3 0-16,0 5 1 0,0 2-1 15,2-1 2-15,1 0 1 0,2-3 7 16,0 2 4-16,0 0 8 0,5-5 7 15,0 2 1-15,3-3-4 0,2-1 0 16,0-3-4-16,3-1-5 0,0-3 1 16,3 1-5-16,2-3-3 0,-3-3 0 15,6 0-5-15,0 0-3 0,-3-3 1 16,3-4-3-16,-1 0-8 16,1 0-29-16,0 0-31 0,-1-2-43 15,1 4-36-15,10-6-47 0,-8 2-97 0,0 0-199 0</inkml:trace>
  <inkml:trace contextRef="#ctx0" brushRef="#br0" timeOffset="95777.4">5258 14296 383 0,'0'0'113'0,"0"0"-41"0,5-1 33 0,-2-3-10 16,2 3-16-16,0 0 5 0,0-3 5 15,3 0-22-15,-5 1-16 0,5 2-6 16,-3 1-17-16,2 0-8 15,-1 1-7-15,-1 6-2 0,3 4-1 16,-6 3 3-16,3 5 0 0,3 4-4 16,-3 4 1-16,-2 0 0 0,7 10 1 15,-2 2 6-15,0-3 2 0,2-5 4 16,0-8 1-16,-2-4-1 0,2-2 4 16,3 2 3-16,0-3-1 0,0-5-1 15,0-3 3-15,0-4 3 0,0-4 1 16,0-1 5-16,0-8-3 0,0-2-7 15,2-3-4-15,-2-5-3 0,-3-2 2 16,1-4-4-16,-1-6-7 0,0-9-9 16,1-8-3-16,-3 5-2 15,-1 10-5-15,-4 11-13 0,-3 10-17 16,2-1-25-16,1 1-28 0,2 6-17 16,-2 1-29-16,2 4-11 0,0 1-40 15,11 10-90-15,-1-2-79 0</inkml:trace>
  <inkml:trace contextRef="#ctx0" brushRef="#br0" timeOffset="96449.18">6101 14468 147 0,'0'0'312'0,"0"0"-220"0,0 0 27 0,0 0-18 0,0 0-16 16,36-35-13-16,-31 25-8 0,3 1 2 16,-3 0-20-16,0 0 2 0,0 3-4 15,-2-1-5-15,-1 0-5 0,-2 4 2 16,3-4-1-16,0 3-4 0,-3-3-3 16,0 3-5-16,0-4-7 0,0 3-5 15,0-2-5-15,-3-2-1 0,-2 4-4 16,2-2 1-16,-5 0 1 0,1 2-3 15,-1-2 1-15,-2 5-1 16,-1 0-1-16,-2 2 0 0,-2 0 1 16,-3 3-2-16,0 5 2 0,0 2 0 15,-6 1-3-15,4 3-26 0,-4 6-6 16,4 3 7-16,-1 4 3 0,0 1 4 16,3 0-6-16,5 2 2 0,6 0 11 15,4-1 9-15,3-5 1 0,8-1 3 16,2-3 1-16,3-1 4 0,5-5 16 15,0-3 12-15,0-3-2 0,3-4 6 16,0-4 2-16,-3-5 0 0,2-4 2 16,1-3-4-16,-3-4-14 15,3-1-4-15,-3-3-8 0,0-3-2 16,0-8-5-16,-2 2 0 0,-3-2-1 16,-1 2 0-16,-1 12 4 0,-3-3 5 15,-3 4-2-15,0 6-3 0,0 4-6 16,-5 1-1-16,0 3-5 0,0 2-1 15,-5 0 3-15,0 2 3 0,-3 7 0 16,0 0 1-16,0 4 2 0,3 1-2 16,0 1 0-16,5-2 1 0,0 3 0 15,0-3-1-15,0-1 1 0,5-1 1 16,3 0 0-16,0-2 4 0,2 0-1 16,3-3 2-16,0-2-3 15,2-3 0-15,4-1-1 0,-1-3-3 16,2-4-7-16,-2-1-26 0,3-2-26 15,-5 0-19-15,2-1-23 0,-3 0-40 16,3-12-74-16,-7 4-125 0,-1-1-213 0</inkml:trace>
  <inkml:trace contextRef="#ctx0" brushRef="#br0" timeOffset="96730.67">6545 13960 737 0,'0'0'46'0,"0"0"84"0,13-2-40 0,-8 8-47 16,-5 4-13-1,0 7 21-15,0 6 7 0,-2 10-27 0,-4 12 4 0,4 15 3 16,-1 3-3-16,3-1 0 0,0-7-3 15,0-4-18-15,0 0-3 0,0-6-10 16,0 0-1-16,0-1-7 0,0-8-47 16,0-6-58-16,5-8-70 15,3-1-104-15,0-9-58 0</inkml:trace>
  <inkml:trace contextRef="#ctx0" brushRef="#br0" timeOffset="97199.63">6824 14350 533 0,'0'0'118'0,"0"0"0"16,0 0 12-16,13-40-60 0,-8 28-13 15,-2-1-11-15,2 2-7 16,-5 1-6-16,3 3 6 0,-3 0-4 15,0 4-3-15,0 1-16 0,0 2-12 16,-3 2-3-16,0 4-1 0,1 3 0 16,-1 4 1-16,1 3 0 0,2 4-1 15,0 1 4-15,2 0-3 0,1 2 0 16,2 1 0-16,5-3 3 0,1 0 6 16,-4-1 16-16,6-4 11 0,0 1 3 15,0-6 4-15,-3-5-4 0,3-1-3 16,0-3-2-16,-5-2-11 0,2-3-4 15,-2-4-10-15,0-2-6 0,0-1 0 16,-3-2-3-16,-3 0 3 0,1-6-4 16,0 1 1-16,-3-7 0 0,0 2 0 15,0 1 0-15,0 1-1 0,0 5-3 16,0 2-17-16,0 0-23 0,0 5-17 16,0 0-9-16,0 0-4 0,0 5 15 15,0-3 20-15,2 4 0 0,-2 2-28 16,3-1-30-16,-1 0-38 0,-2 1-51 15,3 0-11-15,-1 0-31 0,-2 0-68 16</inkml:trace>
  <inkml:trace contextRef="#ctx0" brushRef="#br0" timeOffset="97719.27">7139 14312 582 0,'0'0'88'0,"0"0"-41"0,0 0 55 0,0 0-66 0,31-23-10 15,-26 18-11-15,3-1 1 16,0 3 4-16,0-3-9 0,-1 2 28 15,1-1 17-15,0 2-13 0,2 0 2 16,1-1-20-16,-1 1-8 0,0-1-4 16,1-1-7-16,2 2-3 0,0-3 2 15,-1 1 2-15,1-2-5 0,-2 3 4 16,-1-3 2-16,-2 3 1 0,0-3-3 16,-1-1 1-16,-2 2-6 0,-2-4 0 15,-3 1-1-15,0 0 0 0,-3 1-5 16,-7 5-4-16,-5 2 2 0,-1 1 7 15,-7 4 0-15,0 9 4 0,-3 2-3 16,3 6 0-16,-1 1 2 0,4 5 4 16,1-2 11-16,7 2 29 15,-1-1 15-15,7 1 8 0,4-2-15 16,2-1-6-16,2-1-13 0,6-5 0 16,5-1-7-16,0-4-11 0,3-1-3 15,2-3-4-15,0-3-7 0,2-3-2 16,4-3-1-16,-4 0-1 0,6-3-31 15,-3-2-20-15,3 4-21 0,0-2-38 16,5 1-30-16,13-1-67 0,-5 1-116 16,-3 1-97-16</inkml:trace>
  <inkml:trace contextRef="#ctx0" brushRef="#br0" timeOffset="98406.87">8643 14229 232 0,'0'0'93'0,"0"0"2"0,16-9-4 16,-9 5-7-1,1 1-13-15,0-2-3 0,0 2-5 0,-1 1-9 0,-1-1-13 16,-4-2 16-16,3 4 8 0,0-3-12 16,-2 1 7-16,0 0-6 0,-1 1-7 15,1 0-3-15,2-4-5 0,-2 2-9 16,-1-3-8-16,-2 2-2 0,3-1 3 15,-3-1 1-15,0 4-1 0,-3 0-9 16,-2-2-6-16,0 4-7 0,-3 1 0 16,0 1 0-16,-2 7-2 0,-3 3-5 15,0 4 6-15,-5 6 0 16,3 3 3-16,-4 1-3 0,4 3 0 16,2-2 0-16,8 3-1 0,2-5-1 15,3 3 1-15,3-5-1 0,7-2 1 16,6-3 1-16,-1-3 5 0,6-4 6 15,2-6 7-15,0-4 1 0,1-1-2 16,-4-8-2-16,1-2-6 0,-3-3-6 16,-2-4 0-16,-3-2 0 0,-6-2 2 15,1-2-5-15,-8 0 0 0,0-3-3 16,0 2-12-16,-5 0-16 0,-3 6-20 16,-2 2-22-16,2 5-12 0,-2 3-49 15,2 3-48-15,0 3-44 16,0 1-33-16,6 0-137 0</inkml:trace>
  <inkml:trace contextRef="#ctx0" brushRef="#br0" timeOffset="98828.96">9261 14059 658 0,'0'0'125'0,"0"0"38"0,13-33-33 0,-11 16-66 0,3 2-28 0,-2-3-1 16,-3 4-2-16,0-3-8 0,0 3 2 16,0-1 11-16,-3 0-3 0,-2 3-5 15,-3 1 3-15,3 1-4 0,-2 2-14 16,-1 4-10-16,0 2-3 0,-2 2-2 15,-1 0-1-15,-2 1 1 0,1 3 1 16,-4 6-1-16,3 7-1 0,-5 0 1 16,-3 15-1-16,1 13 2 0,-6 12-2 15,3 8 2-15,2 2-1 16,5-7 0-16,6-2-1 0,0 0-1 16,-1 4 2-16,4 1 0 0,-1 0-2 15,-2-2 2-15,-1-2-7 0,1-5-11 16,2-3-29-16,3-7-18 0,2-8-20 15,1-9-64-15,-1-7-85 0,3-7-35 16,-2-9-141-16</inkml:trace>
  <inkml:trace contextRef="#ctx0" brushRef="#br0" timeOffset="99031.9">8927 14484 1014 0,'0'0'142'16,"0"0"-23"-16,55-25-19 0,-30 19-47 16,9 0-11-16,-3 1-18 0,0 0-5 15,0 3-9-15,0 1-10 0,-2 1-6 16,4 0-53-16,-2 2-43 0,3 5-40 16,15-2-87-16,-8 2-89 0,-2-6-164 15</inkml:trace>
  <inkml:trace contextRef="#ctx0" brushRef="#br0" timeOffset="99610.02">10418 14184 494 0,'0'0'96'16,"0"0"-6"-16,0 0 26 0,36-29-25 15,-25 22-12-15,-3-2 1 0,-1 0 5 16,1-1-9-16,-3 1-21 0,-2 1-8 15,-3 0-8-15,2 0-11 0,-2-1 7 16,0 0-7-16,0-1-12 0,-2 4-6 16,-1-1-8-16,-5 0-2 0,1 2-3 15,-4 1 1-15,-4 3 0 0,-3 4-2 16,-3 5 4-16,0 7-1 0,1 5-1 16,-1 5-5-16,-5 8-2 0,6 9-7 15,-1 9-24-15,5 0 0 16,6-4 16-16,10-5 12 0,3-7 12 15,4-5 0-15,1-8 2 0,3-7 2 16,-1-3 5-16,5 3 9 0,6-2 2 16,0-3 9-16,5-6 11 0,-1-4-6 15,-1-5 0-15,4-9 1 0,-2-2-15 16,-3-5-5-16,-5-6-1 0,0-6 4 16,-5-9-7-16,-10-9 2 0,-3-2-2 15,-8 4-4-15,-7 8-5 0,2 13-1 16,0 7-2-16,0 10 0 0,0 1-4 15,-3 2 3-15,-4-2-7 0,2 4-11 16,0-1-14-16,5 6-17 16,0 1-8-16,0 0-24 0,8 1-13 15,-1 4-63-15,12 1-82 0,1 1-18 16,6-3-109-16</inkml:trace>
  <inkml:trace contextRef="#ctx0" brushRef="#br0" timeOffset="100135.66">11635 14322 639 0,'0'0'133'0,"0"0"-63"0,0 0 59 0,36-24-52 0,-28 15-41 0,-3-1 10 16,-2 1 6-16,2 3-12 0,-5-2 9 15,0-1 0-15,0 3-15 0,-2 1-4 16,-1-1-8-16,-2 2-10 0,-3 2-9 15,0 1-2-15,-2 1-1 0,0 0-1 16,-8 3 0-16,2 6 0 0,-5 3 1 16,1 6 0-16,-1 2 0 0,3 4 0 15,8-1-1-15,-1 4 1 0,6-4 0 16,5 0-2-16,0-2 2 0,8-2 0 16,2-2 2-16,8-2-1 0,-2-4 16 15,2-3 15-15,0-5-4 0,0-3-1 16,-2-1-1-16,-1-8-8 0,1 0-8 15,-6-3 1-15,0-3-6 0,-5-4-5 16,-2-3 0-16,-3-4-15 0,0 1-36 16,-8-3-22-16,0 5-25 0,-4 2-15 15,1 6-52-15,1 5-54 0,-6 2 3 32,6 2-131-32</inkml:trace>
  <inkml:trace contextRef="#ctx0" brushRef="#br0" timeOffset="100604.43">11777 14329 488 0,'0'0'98'15,"0"0"-36"-15,0 0 70 0,0 0-42 16,21-42-15-16,-11 29-1 0,1-2-3 15,-1 1-4-15,3 1-10 0,3-3 0 16,-4 2-1-16,4 1-21 0,-3-1 1 16,0 2-3-16,2 2-12 0,-2-1-5 15,-2 3-4-15,-1 3 9 0,0-1-17 16,-2 4-4-16,0 2 3 0,2 0 0 16,0 8-1-16,-2 2-1 0,2 4 2 15,-2 7-2-15,0 1 0 0,2 7 1 16,-2 0 0-16,0-3-2 0,0 2 3 15,-3-3-3-15,2 0 0 0,-4-4 0 16,-3-5 0-16,0 1 0 0,-3-7-2 16,-2-1-1-16,-2-5 2 0,-4-3 2 15,1-1-1-15,0-5 3 0,2-3-2 16,0-1 1-16,0-3 3 0,3-1-5 16,3-3 3-16,-1-5-2 15,3 1-1-15,3-1 3 0,2 0 1 16,5 1 0-16,3 5 7 0,8-4-2 15,-3 6-5-15,5 0-4 0,0 0-1 16,3 3-8-16,0 5-43 0,0-2-46 16,0 4-39-16,15-5-83 0,-7 4-113 15,-3-2-124-15</inkml:trace>
  <inkml:trace contextRef="#ctx0" brushRef="#br0" timeOffset="101194.86">13232 14269 693 0,'0'0'132'0,"0"0"12"0,16 7 40 0,-11-6-96 15,3 0-33-15,-1-1 2 16,1-1 7-16,2-2-6 0,-2-5-15 15,5-1-3-15,0-1-9 0,0-3-4 16,2-4-1-16,1 2-3 0,-1-5-7 16,4-3-2-16,-1-4-6 0,-3-2-4 15,3 0-2-15,-5-5-1 0,3 2 1 16,-3 0-2-16,-1 1 1 0,-1 6-1 16,-1 1 0-16,-2 3 0 0,-3 3 0 15,-2 6 0-15,2 1 0 0,-3 4 0 16,-2 5-1-16,3-1 0 0,-3 3-1 15,0 3-5-15,0 6-1 0,0 5 5 16,0 6 2-16,-3 13 1 0,-4 16 0 16,1 14 0-16,-1 6 1 0,-1 1 1 15,0-6-1-15,3-11 1 0,0 1 0 16,2-4-1-16,-2-1 1 0,3-3 1 16,2-4-2-16,-3 0-1 0,0-3 1 15,3-5-1 1,-2-9-7-16,2-7-19 0,-3-7-19 0,3-1-22 15,0 1-44-15,-2-1-52 0,-4 3-97 16,6-5-86-16,-2-1-125 0</inkml:trace>
  <inkml:trace contextRef="#ctx0" brushRef="#br0" timeOffset="101554.74">13193 14804 682 0,'0'0'254'0,"0"0"-120"0,0 0 22 0,0 0-53 15,26-8-27-15,-5 5-18 0,12-1-10 16,11-3-3-16,13 3-13 0,5-1 7 16,-2 4-5-16,-6 1-23 0,-5 0-10 15,-2 2-1-15,2 4-13 0,-5 0-33 16,0 1-40-16,-3 1-45 0,0-6-90 15,-12-1-222-15,-4-1-258 0</inkml:trace>
  <inkml:trace contextRef="#ctx0" brushRef="#br0" timeOffset="104354.31">14211 14620 1236 0,'0'0'6'0,"0"0"-6"0,0 0-9 16,0 0-7-16,0 0-104 0,37-36-75 16,-27 26-77-16,0 0-176 15</inkml:trace>
  <inkml:trace contextRef="#ctx0" brushRef="#br1" timeOffset="115199.75">10292 10898 4 0,'0'0'225'16,"0"0"-167"-16,0 0 15 0,2-2 6 15,1 2-7-15,-3 0-4 0,0 0 8 16,0 0 10-16,0 0-26 0,0-1-9 16,0 1-5-16,0 0-12 0,0 0-2 15,0 0-1-15,0 0-12 0,0 0-13 16,0 1-1-16,2 2 1 0,4 1-3 16,1-3 7-16,1 1 10 0,2-1 10 15,3 1 1-15,3-2-5 0,-1 0 3 16,3-2-3-16,-2-1 1 15,5-1 1-15,-3-2 4 0,0-2-5 16,0 1-5-16,0-2-5 0,-5 0-5 16,2-2-2-16,-2 1-5 0,-5-4 1 15,0 1-4-15,-3 1-2 0,-5-2 0 16,0 0 0-16,-8 0-2 0,0 3-4 16,-4 2 2-16,-7 5 2 0,-4 2-1 15,0 4 2-15,-5 5 1 0,-1 7-3 16,-2 3 3-16,0 2 2 0,5 4-2 15,0 2-1-15,6 0 1 0,2 4 0 16,5-2 0-16,0-1 0 0,8-1 1 16,-1 1-1-16,6-5 0 0,6-1 6 15,1-2 9-15,4-1 12 0,2 0 10 16,2-4 0-16,1-2 5 16,2-1-11-16,2-5-10 0,1 0-6 15,0-5-8-15,-1 0-5 0,4-2-2 0,-6-3-5 16,2-2-41-16,-1 0-57 0,-1 0-42 15,5-2-84-15,-8 0-139 0,1 2-173 0</inkml:trace>
  <inkml:trace contextRef="#ctx0" brushRef="#br1" timeOffset="115340.38">10633 11123 696 0,'0'0'23'0,"0"0"-23"0,0 0-2 0,-13-38-81 16,10 26-247-16</inkml:trace>
  <inkml:trace contextRef="#ctx0" brushRef="#br1" timeOffset="116028.4">10987 10907 429 0,'0'0'77'0,"0"0"20"15,0 0-7-15,0 0-22 0,0 0-18 16,0 0-11-16,0-39 10 16,0 32 10-16,0-1 1 0,0-1 0 15,0 2-2-15,-3 0-1 0,-2-2-20 16,0 0-20-16,-3 2-7 0,0 0-4 16,-2-1-4-16,0 3-2 0,-3 1-3 15,-3 3 0-15,-2 1 0 0,3 4 1 16,-1 3-5-16,-2 6 1 0,3 3 2 15,2 1 0-15,-3 3 0 0,6 1 0 16,5-1-4-16,2-1-1 0,3 1-3 16,0-3 2-16,5-2 6 0,6-3 0 15,4 0 3-15,1-4 1 0,4 0 4 16,1-5 0-16,2-3 1 0,-2-1 5 16,-3-5 4-16,-3-4 3 15,1 1 4-15,-6-5 0 0,-2 0-2 16,-3 0-8-16,0-3-4 0,-2 2-6 15,-1-1 1-15,1 2-1 0,-3 1-1 16,0 2 1-16,0 3-1 0,0 1-1 16,0 6 0-16,0 0-2 0,0 2-4 15,-3 5 2-15,1 7 2 0,-1 5 2 16,3 13 1-16,0 8 0 0,5 13 1 16,1 3 1-16,1-4-1 0,-1-7 1 15,-6-6-2-15,0-7 0 0,-3-7 0 16,0-5 0-16,1-2 0 0,-3 1 0 15,2-1 0-15,-5-1 2 0,3-4-2 16,0-6 3-16,-3-4 1 0,3-2 3 16,-3-5 3-16,1-4 14 0,-1-2 9 15,0-3-12-15,0-4-13 0,3-4-6 16,-3-1-2-16,3-4-2 0,3 4-14 16,-1 0-26-16,3 3-45 0,5-6-89 15,3 8-129-15,0 0-113 0</inkml:trace>
  <inkml:trace contextRef="#ctx0" brushRef="#br1" timeOffset="116184.66">11206 11117 784 0,'0'0'154'0,"0"0"2"0,0 0-38 0,0 0-83 15,6-11-35-15,-6 3-25 0,2-5-189 16,1 2-113-16,-3 1-285 0</inkml:trace>
  <inkml:trace contextRef="#ctx0" brushRef="#br1" timeOffset="116997.65">11721 10771 281 0,'0'0'123'0,"0"0"-42"0,0 0 2 0,0 0-9 16,0 0-13-16,2-28-23 0,-2 20 9 16,0-1 13-16,3 0-15 0,-3-2 7 15,2 0 9-15,1-1-6 0,2-2-5 16,0-1 5-16,3-2-9 0,0 1-8 15,5-2 0-15,-3 4-24 0,0-3 3 16,1 5 1-16,-1 0-3 0,3 1-7 16,-3 2 0-16,1 1 0 0,2 3-2 15,-3 2 1-15,0-1-1 0,1 4 2 16,-1 0-2-16,3 4-3 0,-5 3-3 16,2 4-1-16,-2 6 1 15,-1 3 1-15,-1 3-1 0,-6 1 2 16,0 5 1-16,0-1 0 0,-11-1 0 15,1 1-1-15,-3-1 1 0,-3-1 0 16,-2-4-3-16,0 2 2 0,5-5-1 16,0-1 1-16,3-3 1 0,2-3 5 15,-2-3 10-15,7-3 7 0,1-3 0 16,-1 0 4-16,3-1-5 0,0-2 0 16,3 0 6-16,2-2-1 0,8-2-5 15,0 1-6-15,2-4 0 0,9 4-3 16,-1-2-1-16,3 2-4 0,5 0-3 15,0 0-2-15,-3 2-3 0,3 0-2 16,-2 1 0-16,-1 0-5 16,-2 1-13-16,-3 2-19 0,0-1-28 15,1 0-48-15,1 2-61 0,6 2-94 16,-5-3-152-16</inkml:trace>
  <inkml:trace contextRef="#ctx0" brushRef="#br1" timeOffset="117953.48">12938 10791 207 0,'0'0'124'0,"2"-8"-34"0,-2 5 14 0,3-3-20 0,-1 2-28 0,1 1-18 15,-3-4-8-15,3 5 5 0,-1-3 5 16,-2 0 4-16,3 3-5 0,-1-3-1 16,1 3 1-16,2-2 5 0,-2 1-3 15,-3-1-3-15,5 3 0 0,-5-1-5 16,0-2-3-16,2 2-8 0,-2 1-4 15,0-2-5-15,0 0 1 0,0-1-1 16,0 2 3-16,-2 1-2 0,2-4 0 16,0 3 2-16,-3 0 5 0,1-1-2 15,2 2 2-15,0-4 0 16,-3 3 0-16,0-1-2 0,1-2-3 16,-1 0-2-16,-2 1-2 0,0 0-6 0,-3-2-4 15,-2 3 1-15,0-1-3 16,-3 4 0-16,0 0-1 0,-3 0-1 15,-2 3 2-15,3 4-4 0,-1 3 4 16,-2 3-3-16,2 0 0 0,-2 3 1 16,5 0-2-16,1 1 3 0,4 0-2 15,0-1-1-15,8-1 3 0,0-1 1 16,5-1-1-16,3-2-1 0,2-1 2 16,3-4 0-16,0-1 0 0,3-4 2 15,2-1-2-15,-5-1 3 0,2-4 1 16,-2-1-2-16,0-3 2 0,-3-1-2 15,-2 2 1-15,0 1 1 0,0-2-2 16,-3 1-1-16,-3 0 1 0,4 3-2 16,-1 0 1-16,-5 2-1 0,2 1-1 15,-2 2 1-15,5 0-4 16,-2 5-3-16,0 5 4 0,-1 7 3 16,3 4-1-16,1 11 1 0,-1 9 1 15,2 9-1-15,-1 0 0 0,-6-4 1 16,0-7-1-16,-6-10-1 0,4-7 0 15,-3-4 2-15,2-4-1 0,-2 1 0 16,-3-2 1-16,3 1-1 0,-3-7 1 16,1-4 4-16,-1-3 0 0,3-3 4 15,-3-4 20-15,0-4 1 0,3-3-16 16,0-6-6-16,2-3-7 0,3-9 0 16,0 1-1-16,3 1 0 0,2 1-2 15,3 7-3-15,2 0-7 16,3 3-10-16,0 4-16 0,2 3-31 15,3 1-36-15,1 2-34 0,12-3-92 16,-6 3-79-16,-1 0-154 0</inkml:trace>
  <inkml:trace contextRef="#ctx0" brushRef="#br1" timeOffset="118344.11">13090 10833 467 0,'0'0'72'0,"8"-17"27"0,0 9 10 0,2-5-29 0,-2-1-13 15,2 3-3-15,0 1 3 0,1-2-7 16,-1 2-16-16,3 0-16 0,0 3-13 16,-3 3-7-16,0 1-4 0,1 3-1 15,-1 0-3-15,-2 7-1 0,0 4 0 16,2 4 1-16,-2 2-1 0,-3 2 1 15,0-1 1-15,-5 2 0 0,0-1-1 16,0-5 0-16,-5 2-1 0,0-3 0 16,-6-3-6-16,1-3-6 15,-3-2-12-15,0-3 0 0,-2-2 1 16,2-1 18-16,0-3 6 0,5-4 1 16,-2-1 15-16,2-1 25 0,5-2-3 15,1 0-13-15,2-2-6 0,2 3-7 16,6-2-3-16,3 2-6 0,4 3 0 15,3 1-3-15,5-1-4 0,1 2-3 16,1 3-43-16,1 1-133 0,13 1-70 16,-8 1-5-16,-5 0-84 0</inkml:trace>
  <inkml:trace contextRef="#ctx0" brushRef="#br1" timeOffset="118703.78">13558 10791 413 0,'0'0'168'0,"0"0"-91"0,0 0 13 16,0 0-4-16,0 0-52 0,0 0-21 15,26-42-5-15,-21 32 8 0,0-1-1 16,0 2 11-16,-2 0 9 0,-3-1-1 16,0 3 1-16,0-1 9 0,0 4-26 15,-3 0-2-15,-5 4-1 0,-2 0-12 16,0 8-3-16,-3 2 0 0,0 3 0 15,-5 5 0-15,2 2 0 16,3 3 1-16,0 2-1 0,3 0 0 16,2-1 0-16,3-2 2 0,3 1 4 15,2-4 22-15,0-1 11 0,7-3-5 16,-2-4-3-16,3-3 0 0,3-1 3 16,1-6 7-16,-1-1 11 0,2-7-7 15,0-2-19-15,0-1-15 0,-1-4-8 16,-1-3-1-16,-1-1-2 0,-5-4 0 15,-2 2-24-15,-1 1-75 0,-2 2-30 16,-10 2-75-16,0 4-102 0,-1 2-100 0</inkml:trace>
  <inkml:trace contextRef="#ctx0" brushRef="#br1" timeOffset="119111.43">13705 10801 340 0,'0'0'130'0,"0"0"-19"0,0 0-6 0,0 0-21 0,0 0-50 15,13-35-11-15,-13 27-4 16,3 2-1-16,-1 0-12 0,-2 2-2 0,0 1 0 15,0 3 4-15,0 0 6 0,0 0-13 16,0 9-1-16,0 2 6 0,0 0 8 16,0 6-3-16,0-3-6 15,3 1-1-15,-1-1 7 0,3-1 18 16,1 0 24-16,-1-4 10 0,3 2 7 16,-1-4 5-16,4-2-11 0,-1-2-3 15,3-3-1-15,-3 0-3 0,1-5-15 16,-1 0-17-16,0-3-8 0,1-1-3 15,-4-2-9-15,-2-2-1 0,3-1-4 16,-5-1-1-16,2-1-32 0,-5 4-37 16,3 2-34-16,-1 1-42 0,-2 3-97 15,0 0-88-15,3 2-162 0</inkml:trace>
  <inkml:trace contextRef="#ctx0" brushRef="#br1" timeOffset="119392.73">14000 10785 675 0,'0'0'62'0,"0"0"-22"0,0 0 72 16,0 0-22-16,0 0-56 0,28-39-20 15,-23 32-8-15,0 0 9 0,0 2 6 16,-2 4 8-16,0 1 3 15,-1 2-19-15,1 7-11 0,-1 3 5 16,1 8 13-16,-3 2 13 0,0 6-2 16,0 5-15-16,-3 8-11 0,1 4-3 15,-1 3 0-15,1-4-2 0,2-12-6 16,0-8-31-16,0-4-51 0,-3-3-80 16,0 8-13-16,1-4-30 0,-1-3-160 0</inkml:trace>
  <inkml:trace contextRef="#ctx0" brushRef="#br1" timeOffset="119705.18">14059 10836 482 0,'0'0'140'0,"0"0"-2"15,26-48-35-15,-13 28-25 0,0 0-11 16,-3 3-15-16,3-1-23 0,0 2-3 15,2-2-7-15,1 4-3 0,-3 0 3 16,0 3 0-16,2 2-5 0,-2 2-3 16,-3 6-5-16,3 0 6 0,0 1-7 15,-5 5-3-15,0 3 0 0,2 7 0 16,-7-2-1-16,2 2 9 0,-5 4-6 16,0-2 2-16,-3 2 0 15,-7-3-1-15,2 1-2 0,-7-4-3 16,-1-2-4-16,-2 0-52 0,-3-4-8 15,1-2-81-15,-11-4-72 0,5-1-25 16,5 0-96-16</inkml:trace>
  <inkml:trace contextRef="#ctx0" brushRef="#br1" timeOffset="120214.65">14493 10591 574 0,'0'0'98'0,"0"0"-22"0,0 0 6 0,0 0-14 0,0 0-66 0,8-31-2 16,-16 27-9-16,0 2-34 15,-7-1 28-15,-1 3 12 0,-2 3 1 16,0 3 1-16,-3 0 1 0,6 2 1 16,-1 0 0-16,4 1-1 0,1 0 0 15,3-1 0-15,3 1 0 0,0-2 0 16,3 3-2-16,2 0 2 0,0-1 0 15,2 1 1-15,3-1-1 0,3 0 3 16,2 0 0-16,3-1 7 0,3 0 0 16,-1 1-4-16,3 1-3 0,3 0 4 15,-5 1 5-15,2 3 23 0,-3 0 27 32,-2 0 9-32,0 2-2 0,-8-1 3 15,-2-1-2-15,-3 0-7 0,0 0-11 0,-8-2-16 0,-5-2-15 16,0 0-8-16,-2-3-6 0,-6-1-3 15,0-2-4-15,1-1-17 0,-1-2-33 16,0-1-40-16,1 0-28 0,2 0-63 16,-3-4-16-16,3 0 11 15,7 1-132-15</inkml:trace>
  <inkml:trace contextRef="#ctx0" brushRef="#br1" timeOffset="120966.56">15307 10568 44 0,'0'0'122'0,"-8"-5"-68"0,3 2-4 15,0 1-5-15,-3 0-16 0,3 0-1 16,0 1 1-16,0-1 2 0,2 0 6 16,-2 2 18-16,2 0-7 0,1 0-2 15,-1 0 5-15,-2 0-2 0,2 2 1 16,-2 2 2-16,0 1 2 0,0-2 5 15,0 3-1-15,0-3-10 0,2 3-7 16,0-3-4-16,3 0-6 0,0 2-6 16,6-3 6-16,7 0 13 0,7 0 8 15,14-2 0-15,12-2-2 0,16-1 5 16,3-3-9-16,-1 3-5 0,-1 3-9 16,-9 0-16-16,5 0 0 0,1 0-10 15,-4 1-6 1,1 2 2-16,-5 1-2 0,-8-2-9 15,-3 0-21-15,-7 3-28 0,-11-3-23 16,-5 0-10-16,-5-2-32 0,3 1-74 0,-1-1-54 16,1 0-38-16,-9 0-155 0</inkml:trace>
  <inkml:trace contextRef="#ctx0" brushRef="#br1" timeOffset="121397.6">15971 10396 575 0,'0'0'89'0,"0"0"-19"0,0 0 47 0,0 0-39 16,-2-12-26-16,4 10 9 0,1-1-5 15,2 2-19-15,0 0-10 0,5 1-4 16,3 2-5-16,3 3 1 0,2 3 4 16,3 2 7-16,-1 1-4 0,6 2-7 15,0 3-5-15,-3 2-2 0,3 2-5 16,-5 1-1-16,-1 2 4 0,-2-2 14 15,-5 0 8-15,-5 0 2 0,-5-3-1 16,-3 0-5-16,-3-1-1 0,-7-2 0 16,-6 1-2-16,-2-2-1 15,-5-1-9-15,-3 0-1 0,-2 0-4 16,-1-2-5-16,1 0-3 0,-1 1-2 16,4 0-3-16,-1-2-19 0,5 4-66 15,-5 4-75-15,5-4-111 0,6-3-229 16</inkml:trace>
  <inkml:trace contextRef="#ctx0" brushRef="#br1" timeOffset="122508.06">17178 10494 324 0,'0'0'85'0,"0"0"-66"16,0 0 31-16,0 0-10 0,13-25-12 15,-6 21 8-15,-4 0 3 16,0-1 10-16,-1 2-5 0,3 1-2 16,-2-3 7-16,0 4 6 0,-1-2-5 15,1 1-4-15,-1 2-9 0,-2 0-12 16,3 0-11-16,-3 0-5 0,2 2-5 15,-2 4-1-15,0 3-1 0,0 7-1 16,0 1 1-16,0 5 1 0,0 4 2 16,0 2 2-16,0 2-3 0,3-2-1 15,2 0 3-15,0-2 0 0,3-1 4 16,2-4-1-16,3-4 14 0,0-2 16 16,3-5 17-16,-3-5 2 0,0-2-1 15,0-3 7-15,-1-4 5 0,-1-4-14 16,-1-4-17-16,-2-3-5 0,-3-4-8 15,3-5-9-15,-6-3-8 0,1-6-7 16,0 1-1-16,-3 1-4 0,0 1-16 16,0 10-22-16,0-1-32 0,0 8-29 15,0 2-31-15,0 4-53 0,0 5-93 16,0 0-13-16,0 2-99 0</inkml:trace>
  <inkml:trace contextRef="#ctx0" brushRef="#br1" timeOffset="123148.6">17527 10651 483 0,'0'0'61'0,"0"0"16"0,0 0-10 0,20-34 5 16,-12 25-43-16,2-1-15 0,-2 1 0 16,0 1 6-16,2 1-1 0,-2 2 11 15,0 2-5-15,-3 0-5 16,0 3-12-16,0 0-8 0,-2 3-1 16,2 2 1-16,0 5 2 0,-2 2 0 15,-1 5 1-15,3-1 0 0,-2 2 1 16,-3 3 2-16,3-2-1 0,-1 0-4 15,-2-1 1-15,0 0 2 0,0-4-1 16,0 0-2-16,0-2 3 0,0-4 2 16,0-3 4-16,0-2 8 0,0 0 2 15,0-3 28-15,3-4 47 0,2-2-23 16,0-2-30-16,3-3-14 0,0-2-13 16,2-2-6-16,0 0-3 15,-2-3-2-15,5 2-2 0,0-1-1 16,-3 0 5-16,1 1-4 0,1 0 0 15,1 1-1-15,-2 0 0 0,-1 1-1 16,0 1 0-16,1 1-1 0,-1 0 1 16,0 0 2-16,-2 1-2 0,3 1-2 15,-1 2-1-15,-2 1-4 0,-1 4-1 16,1 2 1-16,-3 1-1 0,0 0 2 16,1 2 2-16,-1 1-2 0,0 4 0 15,0-1 0-15,-2 1 0 0,-1 0 1 16,1 1 0-16,-1 1 1 0,1 0 0 15,-3 1 2-15,3 1-1 0,-1 4 3 16,-2-2-2-16,3 4 2 0,-3 0-1 16,2 3 0-16,-2 0 0 0,0 3-1 15,0-1-4-15,-2 1-6 0,-3 2-12 16,2-3-18-16,-2 0-17 0,2-1-37 16,-2-4-30-16,5-1-50 0,0-2-56 15,0-7-152-15</inkml:trace>
  <inkml:trace contextRef="#ctx0" brushRef="#br1" timeOffset="123382.96">18191 10528 465 0,'0'0'123'0,"0"0"-44"0,0 0-67 0,0 17 21 0,0-6-5 0,0 2-12 16,0 5-7-16,0-2-4 0,2 5-5 16,1-1 2-16,-1 1 1 0,4-1-2 15,-4 0-1-15,3 0 0 0,0-3-1 16,1-1-3-16,-1 0-50 0,-3-6-145 16,1-3-119-16</inkml:trace>
  <inkml:trace contextRef="#ctx0" brushRef="#br1" timeOffset="123539.21">18291 10389 874 0,'0'0'52'0,"0"0"-43"16,0 0 2-16,0-41-11 0,3 33-113 15,0 5-47-15,-1 1-71 0,1 2-85 16</inkml:trace>
  <inkml:trace contextRef="#ctx0" brushRef="#br1" timeOffset="124369">18521 10671 385 0,'0'0'81'0,"0"0"-9"16,0 0 32-16,0 0-20 0,0 0-35 16,18-40 9-16,-12 31 14 0,-4-1-18 15,-2 0 1-15,0-1-11 0,0 3-18 16,0 0-1-16,-2 1-9 0,-4-1-13 15,-1 3-3-15,-1 0-2 0,-2 4-2 16,-1 1 2-16,1 6 2 0,0 2 0 16,-1 6-2-16,-2 0-1 0,6 6 3 15,-1-1-1-15,3 2 1 0,5-1 0 16,0-1-1-16,0-2 1 0,5 3 0 16,3-5 2-16,-1-1 1 0,4-3 4 15,2-4 11-15,-3-1-3 0,0-5-3 16,-2 1-1-16,2-2 1 0,-4-2 6 15,-1 0 7-15,2-4-5 16,-7 0-9-16,0-3-7 0,0-3-2 16,0 1 0-16,0-3-2 0,0 0 0 15,-5-1 0-15,5-1 2 0,0-2-1 16,5 3 1-16,-2-2 0 0,2 4-1 16,0 0 8-16,1 0-5 0,1 1-1 15,1 0-2-15,0 2-1 0,2 2 0 16,1 0-1-16,1 1 0 0,-4 5 1 15,5 0-2-15,-3 2 1 0,1 0-2 16,-3 3 2-16,2 6-2 0,0 2 1 16,1 3 1-16,-4 2 0 0,1 1 1 15,-3 0 0-15,0 0 0 16,1-3 1-16,-1 3-1 0,-3-5 1 16,1-2 0-16,-3-4-2 0,2-1 2 15,-2-2-1-15,0-3 3 0,0 0 5 16,0-4 13-16,0-3 21 0,3-1-2 15,2-4-1-15,0-1-9 0,1-5-12 16,1-4-9-16,1-1-7 0,2-3 0 16,-2-1-1-16,5-2 0 0,0 3-1 15,0 4 0-15,-3 2 0 0,3 5-1 16,0 4 0-16,-3 5 0 0,1 1 0 16,-4 4-1-16,4 1-2 0,-6 3 0 15,5 5 1-15,-2 3 1 0,0 3 2 16,-3 3-2-16,0 4 2 15,3 2 0-15,-3 2 0 0,0-1 1 16,0-2-1-16,3-1 2 0,-3 0-2 16,3-2 0-16,0-3 0 0,-3 0-7 15,3-3-43-15,0-3-36 0,4 0-43 16,1-4-135-16,-5-3-140 0</inkml:trace>
  <inkml:trace contextRef="#ctx0" brushRef="#br1" timeOffset="125480.27">19806 10589 538 0,'2'-5'103'0,"9"0"-30"0,-4-5 10 16,1 1-25-16,5-2-15 15,0 1 0-15,2-1 11 0,-2 1-3 0,-2 0-4 16,2 0-19-16,-3 6-7 0,0-3-1 16,1 3 2-16,-6 1-3 0,2 0-10 15,1 2-2-15,-3 1-7 0,-2 2 0 16,2 6 0-16,0 1 0 0,-2 5-1 15,-3 5 1-15,0 2 2 0,0 5 3 16,0 0 2-16,-3-1 1 0,1 0 2 16,2-2-5-16,-3-3 3 15,3-3 0-15,0-2 0 0,0-5-1 0,0-4 1 16,0-2 0-16,0-2-4 16,0-2 11-16,0-2 21 0,0-5 0 15,3-4-12-15,-1-4-4 0,1-3-10 16,-1-4-5-16,4-1-2 0,-1-3-2 15,3-1-1-15,-1 0 0 0,1 5 0 16,0 0-1-16,2 4 1 0,-2 3 0 16,2 2 0-16,-2 2 0 0,0 3 0 15,-1 0-3-15,1 1 0 0,-3 5-1 16,1 0 0-16,-1 2-1 16,-3 3-2-16,3 5 0 0,1 4 2 15,-4 3 3-15,3 2 0 0,1 4 0 0,-4 0-3 16,1 1 2-16,2 0 1 0,-2-2-4 15,2 3 1-15,-3-5-4 0,1 2-1 16,-1-6 4-16,-2 0 2 0,0-6 1 16,3-2 0-16,-3-2 3 0,0-2 1 15,0-2-1-15,3 0 2 0,-3 0 3 16,2-5-2-16,3-3 0 0,3-2 0 16,0-3 0-16,2-2-1 0,3-4-2 15,-3 1 4-15,3-3-3 0,0 2 1 16,3-1-2-16,2 3 2 0,-5-2-2 15,2 6 0-15,1-1 0 0,-3 1 0 16,0 5 0-16,0-1-1 0,-6 1 1 16,4 1 0-16,-4 3 0 0,1-2 0 15,-8 5-1-15,5 0 0 0,-2 1-1 16,-1 1-1-16,1 6-2 16,0 1 4-16,-3 3 0 0,0 3-1 15,0 4 2-15,0 3 0 0,0 3-1 16,0 0 1-16,-3 4-1 0,3-1 1 15,-3 0-1-15,3-2-1 0,0 0-10 16,0-3-35-16,0-2-74 0,0-4-47 16,0 1-45-16,0-6-18 0,0-6-178 15</inkml:trace>
  <inkml:trace contextRef="#ctx0" brushRef="#br1" timeOffset="126558.52">20679 10629 641 0,'8'-5'106'0,"-3"0"-42"0,5-2-7 0,1 0-25 16,1 0-21-16,1-1-6 0,3 2-1 15,-1 0 6-15,1-1 1 0,-1 3 7 16,1-2-5-16,-3 1 6 0,2-2 3 15,-2 5-6-15,0-5-5 0,0 4 2 16,-5-2 4-16,0 1 9 16,-1 0 16-16,-1-2-10 0,-1 0-11 15,-3 0 4-15,1-2 4 0,-3 1-2 16,0 0 0-16,0-1-6 0,0 1-11 16,-3 1-6-16,-4-1-3 0,-1 4-1 15,0 2-3-15,-8-1-1 0,1 2-12 16,-1 2 10-16,-4 2 0 0,-1 6 0 15,3 1-3-15,0 5-4 0,0-1 10 16,5 3-4-16,3 2 0 0,-1 2 5 16,6 0 2-16,5 1 0 0,0 1 1 15,5 0-1-15,6-2 5 0,-4-3 1 16,6-3 1-16,3-2 3 0,-1-4-7 16,-2-3 0-16,5-4 2 0,-2-3-2 15,-3-3 0-15,2-1 2 0,-2-5 2 16,0-1 7-16,0 0-4 0,0-3-8 15,0-5 0-15,-3-1-2 0,3-3 1 16,0 1-1-16,0-2 0 0,0-1 0 16,-3 2 0-16,1 3 0 0,1-1-1 15,-1 2 2-15,-1 5-2 0,-2-2 1 16,0 5 0-16,-3 2 0 0,3 1 0 16,-6 3-1-16,1-1-1 0,4 4 1 15,-7 1-2-15,3 1-2 16,-3 8 0-16,3 2-4 0,-3 6 6 15,0 2 2-15,0 5 1 0,0 0 0 16,0 1 0-16,2 1 1 0,-2-3-1 16,5 1 1-16,-2-3-1 0,-3-3 1 15,5-2-1-15,-5-6 0 0,5-5 2 16,-5 0-2-16,0-3 2 0,3-2 5 16,-3-2-3-16,2-3 0 0,1-3-3 15,5-2 6-15,-6-3 7 0,4 0-5 16,6-6-2-16,-4 2-5 0,5-4-1 15,0-1-1-15,3 0 0 0,-1-1 0 16,1 2 1-16,-1 0-1 0,-2 4 0 16,0 2-1-16,0 3 1 15,-5 2-1-15,-1 1 1 0,1 4 0 16,-3 0-2-16,3 4-3 0,-3 1 0 16,-2 0-1-16,2 3 0 0,0 6-3 15,-2 8 4-15,2 2 0 0,-3 4 1 16,-2 1 4-16,6 3-1 0,-6-2 2 15,0 1-2-15,0-3 1 0,0 0 0 16,0-4 2-16,0-4-2 0,0-5 0 16,0 0 3-16,0-7 1 0,2-2 1 15,1-1 27-15,-3-3 10 0,2-5-16 16,4-2-10-16,1-4-4 16,-2 0 0-16,3-3-3 0,3-4-9 15,-1 0 3-15,3-2-2 0,0 1-1 16,2-3 0-16,1 1 0 0,-3 2-2 15,5 1-6-15,-3 1-4 0,-2 5 1 16,0 1 0-16,-5 4-7 0,5 3 4 16,-8 1 2-16,0 5 2 0,-2 1 0 15,-1 2 2-15,-2 6-3 0,0 3 4 16,0 5 6-16,0 5-2 0,0 3 1 16,0 2 0-16,0 1-9 0,0 1-15 15,0-3 1-15,5 1-13 0,-5-1-10 16,0-2-26-16,0-1-45 0,0-2-4 15,-5 5-28-15,3-8-44 0,-1-4-167 16</inkml:trace>
  <inkml:trace contextRef="#ctx0" brushRef="#br1" timeOffset="126996.06">21780 10117 803 0,'7'-6'58'0,"1"2"54"0,0-3-39 16,0 5-38-16,-3 0-32 0,0 2-3 16,-2 2 0-16,-3 6 0 0,0 3 0 15,-3 4 1-15,-5 10-1 0,-2 9 17 16,2 15 11-16,-7 10 11 0,2 5 0 15,5-4 1-15,3-8-9 0,-3-10 3 16,8-4-4-16,0-3 1 0,0-6 3 16,3-7-6-16,2-5 0 0,-5-4 0 15,8 0-5-15,-1 0 4 16,6-4 0-16,0-3-8 0,3-5 0 16,2-1-3-16,-3-6-7 0,3-1-8 15,-2-4 3-15,-1-4-2 0,-2-4-1 16,-2-4-1-16,-4-4 0 0,-1 1-6 15,-4 1-2-15,-2 3-4 0,-2 6-3 16,-4 3-24-16,-7 1-20 0,-2 5-7 16,2 0 8-16,-8 3-13 0,3 0-14 15,3 2-57-15,-3 1-82 0,2 1-21 16,3 0-118-16</inkml:trace>
  <inkml:trace contextRef="#ctx0" brushRef="#br1" timeOffset="127339.62">21950 10514 414 0,'0'0'146'0,"0"0"-22"0,0 0 4 15,44-11-46-15,-26 5-28 0,-2-1-18 16,2 0 14-16,3-1-2 0,-1 0-10 16,1 0 5-16,0 1-15 0,-1-1-11 15,-7-2 0-15,3 2-9 0,-3-3-4 16,-1 1-3-16,-1 1 1 0,-1-4-1 15,-5 2-1-15,-2 2-4 0,-3 0-24 16,0 1-19-16,-3 1-13 0,-7 1 29 16,2 3-5-16,-7 3 17 0,-3 3 16 15,-3 6-1-15,0 7 3 0,-2 4 1 16,5 1 5-16,-3 4 3 0,3 2 3 16,3-1 5-16,7 3 26 0,0-5 11 15,6 1 4-15,2-3-13 0,2-4-11 16,1-2-13-16,7-4 0 0,0-5-11 15,3-3-3-15,3-3-6 0,2-1-25 16,3-1-44-16,-1-3-47 0,14-5-78 16,-8 1-56-16,-3-2-154 0</inkml:trace>
  <inkml:trace contextRef="#ctx0" brushRef="#br1" timeOffset="127748.15">22361 10391 512 0,'0'0'53'0,"0"0"68"15,0 0-47-15,0 0-29 0,28-33-22 16,-22 25-16-16,7 3 0 0,-11-1-3 16,9 5 3-16,-4 0-1 0,-2 1-3 15,3 3-1-15,0 5 6 0,-3 2 0 16,-2 4 10-16,2 6 16 0,-3 5 7 15,4 2-9-15,-1 1-13 0,-3-2-13 16,-2 2-2-16,0-5-3 0,0-2 3 16,-5-2-3-16,-3-5 7 0,1-3 4 15,-6-2-10-15,0-3 3 16,-3-5-1-16,3-1 1 0,0-1 0 16,3-4 5-16,0 0 42 0,7-1 23 15,-2-2-4-15,5 0-3 0,0-1-7 16,5-4-6-16,3-1-16 0,0 1-12 15,5-2-19-15,-6 0-5 0,6 2-3 16,3 1-2-16,-3 0-9 0,0 2-31 16,0 0-21-16,2 1-22 0,-2 1-23 15,0-1-28-15,5-1-37 0,-2 4-53 16,-4-3-93-16</inkml:trace>
  <inkml:trace contextRef="#ctx0" brushRef="#br1" timeOffset="128138.78">22769 10362 518 0,'0'0'114'0,"0"0"-8"15,0 0-30-15,39-17-30 0,-31 10-26 16,2-2-13-16,-5 0-4 0,1 1-2 16,-4-1 14-16,-2 1 42 0,0 0-7 15,-2 2-30-15,-6 1-18 0,-3 5 0 16,1-1-1-16,-3 1 5 0,-5 2 4 15,3 5-7-15,-6 0-2 0,0 1 1 16,3 3-2-16,3-1 1 0,4 1 0 16,1 3-1-16,5-2 0 0,2-1 0 15,3 2 7-15,0-2 8 0,0 2 5 16,8 1-1-16,0-1-3 0,5-1-2 16,0 0-1-16,2 1-3 0,3 0-2 15,0 1-3-15,0-1-1 0,-2 2 1 16,-3 0 1-16,-3-3 0 0,-2 5 3 15,-6-4 2-15,4 2-1 0,-6-1 4 16,-8-3 5-16,0-1-5 0,-2-1-3 16,-1-2-5-16,-2-1-1 0,1-3-4 15,-1 2-1-15,-5-4-1 0,2 0-21 16,3-1-29-16,0 0-33 16,5-5-67-16,1-1-97 0,7-2-116 15</inkml:trace>
  <inkml:trace contextRef="#ctx0" brushRef="#br1" timeOffset="128826.29">24268 10728 664 0,'0'0'85'0,"0"0"72"0,34 39-81 0,-21-25-38 0,-6 2-27 0,-2-4 6 16,-2-2 29-16,2-2-19 0,-2-2 6 16,-3-4 3-16,0 0-7 15,-3-2 7-15,-2-2 2 0,-3-4-19 16,-7-4-14-16,2-7 2 0,-8 2-2 16,0-6-1-16,-4-4-1 0,-1-1 1 15,-3-10-4-15,-4-9 3 0,4-8 2 16,-2-7-3-16,13 2 0 0,5-1-2 15,13 5 1-15,0 0 0 0,3 3 3 16,2 14-4-16,0 10 1 0,-2 11 1 16,-3 4 8-16,5 0 14 0,-5 1-15 15,0 0-2-15,0 6 1 0,0 1 4 16,0 3 2-16,0 1-14 0,-5 8-7 16,-3 3 5-16,0 7 1 0,-5 4-1 15,1 11 2-15,-4 8 1 0,-2 6 0 16,-3 1 1-16,6-12-2 0,4-7 0 15,4-12 1-15,2-3 2 0,2-2 14 16,-2 0 16-16,5 0-1 0,0-5-8 16,5-5 0-16,0-2 16 0,3 0 1 15,5-4-15-15,0-4-10 0,2-4-5 16,6 0-3-16,0-4-4 0,-1 1-1 16,6-3-3-16,-5 3-1 0,2-3 0 15,0 3-9-15,-2 1-12 0,-3 4-14 16,0 1-17-16,0 2-20 15,0-1-16-15,0 4-16 0,3-2-26 16,13 0-75-16,-9 1-71 0,-4 2-111 16</inkml:trace>
  <inkml:trace contextRef="#ctx0" brushRef="#br1" timeOffset="129576.29">25302 10549 498 0,'0'-1'83'0,"0"-7"25"0,7 3 8 0,-2-4-20 0,6 0-27 0,7-1-13 16,-3 0 15-16,3 0-13 0,-2 0-5 16,2 4-13-16,-2-2-10 0,-4 0-10 15,1 6-3-15,-2 0-10 0,-1 2-3 16,-7 2-4-16,2 7-2 0,-5 5 2 15,0 4 1-15,0 2 1 0,0 1 2 16,-5 2 2-16,5-1-2 0,0-2 1 16,0-2-3-16,0-3 1 0,0-3-1 15,0-1 1-15,0-2 5 0,0-6 4 16,0 0 9-16,0-3 11 0,0 0 34 16,0-3-2-16,5-2-23 0,0-5-15 15,-2-3-15-15,10-3-2 0,-1-5-8 16,1 0 0-16,3-2 0 0,2-1 0 15,-3 1 1-15,6 2-2 16,-5 4 0-16,7 2 0 0,-2 1 1 16,-6 2 1-16,6 1-2 0,-1 1 1 15,-2 2-1-15,-2 4 0 0,-1 2 0 16,-2 2-2-16,0 3 1 0,-5 7-1 16,-3 5 0-16,0 5 1 0,-5 7 0 15,0-2 1-15,0 3 0 0,0-1 0 16,-5 0 0-16,5-4 0 0,0 0-4 15,0-2-38-15,0-5-75 0,0-3-44 16,0-6-92-16,5-5-110 0,-2-2-139 16</inkml:trace>
  <inkml:trace contextRef="#ctx0" brushRef="#br1" timeOffset="129936.43">26154 10508 562 0,'0'0'67'0,"0"0"21"0,0 0-8 0,0 0-39 0,29-32-9 15,-24 23-2-15,-3 1 27 0,-2-3-4 16,3 3-19-16,-3-1 17 0,0 1-15 16,-3-1-1-16,-4 6-4 0,4-2-15 15,-7 4-11-15,-1 1-4 0,-2 7-1 16,-5 3 1-16,3 3-1 0,-3 5-2 15,2 2 1-15,3 1 1 0,6 1 1 16,-1-1 1-16,0-1-2 16,6-2 1-16,2-3 2 0,5-3 5 15,2-3 13-15,4-4 11 0,4-4-1 16,-2-1-9-16,0-6-8 0,-3-2-6 0,3-3-5 16,0 0-2-16,-5-2 1 15,2-5-2-15,-7 1-7 0,2-1-40 16,-2-2-53-16,-3 1-41 0,0-2-67 0,5 6-66 15,-5 1-185-15</inkml:trace>
  <inkml:trace contextRef="#ctx0" brushRef="#br1" timeOffset="130449.74">26299 10431 669 0,'0'0'111'0,"0"0"0"16,0 0-5-16,39-25-63 0,-26 18-21 16,0-3-17-16,-3-1-3 0,0 1 4 15,6 0-1-15,-9-2 4 0,6 1-3 16,0 1-5 0,-5 2 1-16,5 1 2 0,-8 5 0 15,3 2 0-15,-3 2-4 0,3 6-3 16,-6 4 3-16,4 3 0 0,-1 1 0 0,-5 4 0 15,0-1-2-15,0 3 2 0,0 0 2 16,-5 1-2-16,-1 0 2 0,4-1-2 16,-6-4 1-16,3 1-1 15,5-7 1-15,-5-3 0 0,5-2 3 16,0-5 16-16,0-1 48 0,0-1 24 16,5-3-24-16,-3-4-16 0,9-2-4 15,-3-3-18-15,4-2-19 0,1-6-3 16,-2-1-6-16,7-6-1 0,-3 1 0 15,6-2-1-15,-3 3 1 0,3 3 0 16,-1 6-1-16,-4 3-1 0,2 5 1 16,-5 6 1-16,-3 1-1 0,3 1 0 15,-2 3-1-15,-4 7 1 0,-4 3 0 16,2 6 0-16,-5 6 3 0,0 2-3 16,0 2 3-16,0 0-3 0,0-2 0 15,0 3 1-15,0-2-1 0,5-4 0 16,-5-2-6-16,8-3-23 0,-5-6-43 15,2-1-11-15,2-3-28 0,1-6-68 16,3 0-105-16,-4-3-71 0</inkml:trace>
  <inkml:trace contextRef="#ctx0" brushRef="#br1" timeOffset="130668.49">27004 10472 905 0,'0'0'104'0,"0"0"-12"0,42-17 24 0,-22 13-67 0,1-2-17 15,5 1-30-15,-5-2-2 0,2 3 0 16,-3-1 2-16,6 4-2 0,-5-1-6 16,5 2-33-16,-6 1-55 0,1 3-56 15,13 3-71-15,-6 0-29 0,-2-3-179 16</inkml:trace>
  <inkml:trace contextRef="#ctx0" brushRef="#br1" timeOffset="131617.07">27795 10432 692 0,'0'0'31'0,"0"0"-31"0,0 0 38 0,0 0-12 15,41-6-20-15,-28 7-6 0,0 5-1 16,-5-1 1-16,0 2 2 0,-3 3-2 16,-3 2 0-16,-2 4 0 0,0 2 7 15,-2 0 11-15,-3 4-2 0,2 0-1 16,-2-1-5-16,-3-3 0 0,3-1 2 16,-3-5-4-16,3-1-2 0,3-3-2 15,-4-5-2 1,6-2 4-16,-5-1 6 0,5-3 26 0,0-4-3 15,0-3-7-15,5-3 6 16,1-3-15-16,1-2 3 0,1-3-2 16,5-3-2-16,0-1-2 0,0-2 3 15,2 2-10-15,1-2 0 0,2 2 1 16,-3 4 3-16,3 0 3 0,-2 7-2 16,2-1-9-16,-2 4-4 0,-4 5-1 15,-4 0 0-15,0 5-1 0,2 1 1 16,-10 3-3-16,3 6 1 0,-3 8 0 15,0 4 1-15,0 3 1 16,0 3 0-16,0 0 0 0,0 1 0 0,0-1 1 16,0-2-1-16,0-2 0 0,-3-2 0 15,3-2 0-15,0-5 0 16,0 0 1-16,0-7 0 0,0 1 0 16,3-5-1-16,-3-1 2 0,5-2 0 15,-2 0 7-15,2 0 22 0,0-3 8 16,3-2-10-16,-3-3-3 0,3-2 2 15,5-2-5-15,-3-3 2 0,8 0-9 16,-5-5-7-16,8 1-1 0,-1-2-2 16,1 0-2-16,0 0 1 0,4 2-1 15,-4 3-3-15,-5 1 0 0,4 1-1 16,-2 4 0-16,-2 2 1 0,-3 3-2 16,0 2 1-16,0 1-2 0,-6 2 1 15,1 3-2-15,-3 3 1 0,-5 3 0 16,0 9-2-16,0 3 1 0,-5 3 3 15,-3 7 0-15,1 0-1 0,1 0 1 16,-6 1 0-16,4 0 0 0,3-3-1 16,-3-3-6-16,3-2-43 0,2-4-48 15,3-4-47-15,-5-5-75 0,5-4-41 16,0-5-101-16</inkml:trace>
  <inkml:trace contextRef="#ctx0" brushRef="#br1" timeOffset="132633.34">28599 10528 837 0,'0'0'88'0,"0"0"-40"0,20-9 24 0,-7 6-44 16,3-1-12-16,2 1-9 0,-3 2-4 15,3-2-2-15,3 1 3 0,0 0 41 16,-6-1-6-16,6 1-2 0,0 0-12 15,-1 1-8-15,1-1-3 16,0-2 1-16,-3 3-1 0,2-4-7 0,-4 0-5 16,-3 0-1-16,5-1 0 0,-10-3 2 15,5-1-1-15,-6 0 2 16,1-1-4-16,-3 0 1 0,-2 0-1 16,-3 0-2-16,0 1 0 0,-8 0-1 15,0 1 1-15,-5 3 1 0,-2-1-1 16,-3 6-1-16,2 1 1 0,-10 2 1 15,6 7 0-15,-1 6 1 0,0 2-1 16,1 3 0-16,2 2 1 0,7 4 0 16,-2-1 0-16,8-2 0 0,3 2 4 15,2-1 4-15,0-3 9 0,7-1 7 16,1-5-3-16,5 1-3 0,0-5-4 16,2-3-7-16,4-1-4 0,-4-4-1 15,6-3 1-15,-8 0 3 0,2-3 6 16,3-2 13-16,-5-3-8 0,-5-3-6 15,5-1-3-15,0-4-7 16,-5 0 1-16,7-7-1 0,-2-2-1 16,0 0 1-16,2-5-1 0,3 1-1 15,-2 0 0-15,-3 6 0 0,2 2 1 16,-2 4 0-16,0 3-1 0,0 5 1 16,-5 4-1-16,0 1 0 0,-3 1 0 15,0 3-2-15,-2 0 1 0,2 3-2 16,-3 3 0-16,-2 5-2 0,0 2-2 15,5 5 4-15,-5 3 2 0,0 2 2 16,0 5 0-16,0-1 0 0,0 1 0 16,0-3 0-16,0-1 0 0,0-4 0 15,0-2 0-15,6-3-1 0,-6-5 1 16,2-4-3-16,-2-2-2 0,5-3 4 16,1-1 1-16,-4 0 3 0,3-2 0 15,-2-3-3-15,2-2 0 0,3-5 2 16,0 0-2-16,2-3 1 0,0-3-1 15,1-4 0-15,4-1 0 0,-2-4 0 16,0 3-3-16,2 0 2 0,4 1 1 16,-4 5 0-16,-2 1-1 0,0 6 1 15,0 1 0-15,2 5-2 0,-7 0 1 16,5 4 0-16,-8 1 1 0,3 0 0 16,-3 7-3-16,-2-1-2 0,-3 6-3 15,0 2-1-15,0 2 9 16,-8 3-1-16,3 2 1 0,2 0 0 15,-2-1-1-15,-3-1 1 0,0-3 0 16,3-2 1-16,3-1-1 0,2-6 1 16,-5-2-1-16,5-4 2 0,0-1 5 15,5 0 14-15,2-3 2 0,1-5-16 16,0 1-7-16,5-3 1 0,0-2 1 16,2-1-2-16,3-4 0 0,3-1 0 15,-5-3-1-15,4 2 0 0,-2-1 0 16,3 6 0-16,-8 2 0 0,-3 4 1 15,1 6-1-15,-4 0 0 16,1 2 0-16,-3 3 0 0,-2 1-1 16,2 7-5-16,-5 4-7 0,0 3-23 15,0 2-2-15,-5 5-25 0,2-3-14 16,-2 0-23-16,5-2-65 0,0 2-32 16,0-7-31-16,5-4-149 0</inkml:trace>
  <inkml:trace contextRef="#ctx0" brushRef="#br1" timeOffset="133086.57">30009 10034 723 0,'8'-3'40'0,"3"-4"32"0,-4 7 13 0,1-2-67 16,-3 1-17-16,-2 1-1 0,2 2 0 16,-5 2 4-16,0 5 1 0,-8 3 21 15,3 6 12-15,-8 4-13 0,0 7 6 16,-8 8-11-16,-2 12-12 0,-10 7-2 16,4 1 5-16,3-10 11 0,6-9 17 15,12-13 0-15,-2-6 18 0,7-1 2 16,-2 1-2-16,5 4-7 0,0-1-8 15,0-2-14-15,5-4-5 0,8-2-2 16,2-4-6-16,-2-6-4 0,13 0-7 16,-5-3-1-16,0-1 1 0,2-3-3 15,-3-1 0-15,1-6 2 0,-3-2-3 16,-2-6 1-16,2-2-1 0,-5-1-7 16,-11 0-9-16,4 1 1 0,-6 5-5 15,-8-1-8-15,-10 4-6 0,2 0-6 16,-10 2 2-16,6 0-18 0,-6 0-27 15,3 5-18-15,2-1-59 16,0 3-35-16,1-2 8 0,1 3-58 16,7 1-5-16</inkml:trace>
  <inkml:trace contextRef="#ctx0" brushRef="#br1" timeOffset="133461.57">30110 10419 636 0,'0'0'73'0,"0"0"3"0,42 2 36 16,-27-1-89-16,3-1-16 0,3 0-1 15,-6 0-3-15,3-2 1 0,3-1 12 16,0-2 37-16,-1 1-2 16,1-2-13-16,-3-3-17 0,3 3-7 15,-6-3-5-15,6-1-1 0,-8 0 2 16,0-1-4-16,-5 0-1 0,5-1-3 15,-11 3-2-15,-2-1-2 0,0 1-7 16,-2 0 4-16,-11 5 1 0,0 0 2 16,-8 3 1-16,0 2 1 0,-7 7 0 15,-3 3 4-15,2 8 3 0,1 0 5 16,0 4 7-16,-3 1 1 0,10 1 12 16,0 0 2-16,8-3-3 0,6-1 1 15,-1 0 8-15,8-3-5 16,5-5-4-16,3 1-5 0,5-5-11 15,7 1-6-15,1-2-9 0,2-5-11 16,8 1-26-16,-2-3-36 0,-1-1-44 16,13-2-62-16,-7-4-116 0,0-1-69 0</inkml:trace>
  <inkml:trace contextRef="#ctx0" brushRef="#br1" timeOffset="133914.73">30640 10262 479 0,'0'0'54'0,"0"0"8"0,0 0 30 0,0 0-41 16,41-20-3-16,-33 19 5 0,5 0-9 15,2 1 5-15,-2 0-2 0,0 1 9 16,0 2 2-16,0 0-5 0,-3 5-12 15,9 1-18-15,-12 3-17 0,6 2-4 16,-5 6-1-16,0 3 2 0,-3 3-1 16,0 2-2-16,-5 2 0 0,3 1 0 15,-3-1 1-15,0 0 0 16,-3-2-1-16,-2-4 0 0,0-2 0 16,2-5 1-16,-7-5-1 0,2-4-10 15,-5-4 5-15,3-4 5 0,-3-2 0 16,0-6 3-16,0-2-1 0,5 2 2 15,0-3 5-15,3 1 19 0,5-1 6 16,-5-1 15-16,5 0 0 0,5-1-8 16,3-4-10-16,0 3-6 0,5-4-10 15,5 1-8-15,3-1-3 0,-1 0-4 16,6 3 0-16,-3-2-3 0,3 3-23 16,3-2-35-16,-9 4-8 0,6 1-14 15,-5 1-16-15,7-1-64 16,-2 3-88-16,-5 1-80 0</inkml:trace>
  <inkml:trace contextRef="#ctx0" brushRef="#br1" timeOffset="134385.54">31330 10235 382 0,'0'0'100'0,"0"0"6"0,0 0-1 0,0 0-42 0,33-9-17 0,-25 6-10 16,-8 1-12-16,0-2-2 0,0 1-7 16,0 0-7-16,-2 0-2 15,-9 0-4-15,-4 1-2 0,2 1 0 16,-8 0 2-16,0 1 1 0,1 0-2 15,-1 2 0-15,0 5-1 0,3-2 0 16,3 3 2-16,7 1 3 0,3 0 1 16,0 1 7-16,5 1 30 0,5 0 26 15,0 0-19-15,3 2-13 0,7-2-3 16,-2 2-7-16,8 3-8 0,0-3-10 16,4 4-5-16,1-1-2 0,-5 3-1 15,0-1 0-15,-6 2-1 0,-2-3 0 16,-5 2 0-16,-3 0 1 0,-5 1 2 15,-5-5 23-15,-8 4 14 0,-3-6-18 16,1 0-12-16,-8-1-2 0,-1-6 0 16,-4 1-5-16,2-4 1 0,-2-1-4 15,-3-2 2-15,2 0-2 0,1-3-17 16,-3 0-50-16,2-3-48 0,1-5-93 16,2 0-62-16,5 0-242 0</inkml:trace>
  <inkml:trace contextRef="#ctx0" brushRef="#br1" timeOffset="138872.54">14883 11769 244 0,'0'0'82'0,"0"0"-4"0,0 0-12 0,0 0 6 16,0 0-21-16,0 0-12 0,0 0 9 16,0-2 5-16,0 1-6 0,0-1 8 15,0 2 3-15,0-2 10 16,0 1 8-16,0 0-14 0,0 1-9 16,0-1-18-16,0 1-13 0,0 0-10 15,3 0-7-15,5 0-2 0,2 3 1 16,5 0 4-16,9 1 8 0,9 1 8 15,14 0-1-15,17 1 4 0,6-1 2 16,0 1-6-16,-8-2 2 0,-5-2-1 16,-3 1-4-16,0 0-10 0,-5-1-5 15,-2-1-5-15,-3 1 1 0,-3 1 5 16,-2-2-4-16,-8 1 2 0,-8 0-2 16,-7 0-2-16,-1-2 1 0,1 4-1 15,-3-2 1-15,2 0-1 0,-7-1 0 16,-3 1 0-16,0-1 0 0,-5 1 0 15,0-2 2-15,0 1-2 0,0-1 4 16,0 1 8-16,-5 0-1 0,2 1-5 16,1-2 0-16,-1 0 0 0,3 1-3 15,0 0 2-15,-5-1-1 0,5 0 0 16,0 0-3-16,0 0 1 0,0 1-1 16,0-1 0-16,0 0 0 0,0 0-1 15,0 0 1-15,0 0 0 0,0 0 0 16,0 0 0-16,0 0 2 0,0 0 0 15,0 0-1-15,0 0 1 16,0 0 3-16,0 0 4 0,0 0 1 16,0 0 1-16,0-1 0 0,0-1-8 15,0-2 3-15,0 0-4 0,-2-1 1 16,2-3-1-16,-6 0 2 0,4-2-2 16,-1 0 0-16,-2-2-1 0,0 0-1 15,-3-2-1-15,0-2 0 0,1 2 0 16,-4 0 1-16,4 0-1 0,-4 3 1 15,3 0-1-15,1 2 2 0,-1 3 5 16,3-1-1-16,0 3-2 0,-1-1 4 16,1 1-2-16,0 1 3 15,3-2-4-15,-1 3-2 0,0 0 2 16,1 0 0-16,-1 1-3 0,3 1 1 16,0 0 0-16,0 0-3 0,0 0-1 15,0 0 1-15,0 2-2 0,0 0 1 16,3 2 1-16,-1 2 0 0,6 0 1 15,-3 1 1-15,3 0-2 0,5 1 0 16,0 1 1-16,2 1 1 0,3 0 0 16,1 1 0-1,1 3-1-15,3-3-1 0,-2 2 4 0,2 0-3 0,-2 0 1 16,-3 1 0-16,-5-3 0 0,-3 0-1 16,-4-2 4-16,-1-1 1 0,-5 0-2 15,0 0 3-15,-5-1-3 0,-3-1 0 16,-5-1-1-16,-3 1 0 0,-4-2-1 15,-1-1-2-15,-2 1 0 0,-3 1-6 16,0 0-18-16,-2-1-21 0,2 1-23 16,-3 0-18-16,4 2-31 0,4 0-19 15,0 1-36-15,3 0-95 0,5 0-25 16,6-2-106-16</inkml:trace>
  <inkml:trace contextRef="#ctx0" brushRef="#br1" timeOffset="139419.41">16733 11829 602 0,'3'-1'156'0,"0"-4"-100"0,-1 1 49 0,3-4-28 0,-2-2-34 0,-1-2-6 15,4-1 9-15,-4-3 12 0,3 0-10 16,-2-1-6-16,5-3-6 0,-3-2 5 16,0-2-9-16,0-3-4 0,6-5-11 15,-4-6 3-15,4 2-8 0,-1 5-2 16,-2 9-6-16,-1 7 0 16,-1-1 6-16,1 5 3 0,-4 1 1 15,0 5-8-15,-1 3 6 0,-2 2-12 16,0 3-1-16,0 6 1 0,0 5 2 15,0 6 8-15,-5 9-8 0,2 15 2 16,-4 11-2-16,4 5-2 0,0-3 2 16,1-6 0-16,2-7-1 0,0-4 2 15,0-3-2-15,0-8 3 0,0-5 3 16,0-8-4-16,0 2-1 0,0 0-2 16,0 1 0-16,-3 1-1 0,1-2-33 15,2-2-25-15,0-4-30 0,0-3-49 16,0-1-81-16,0-3-90 0,0-1-83 15</inkml:trace>
  <inkml:trace contextRef="#ctx0" brushRef="#br1" timeOffset="139810.94">16640 12137 611 0,'0'0'136'0,"0"0"-49"0,0 0 46 0,0 0 6 0,5-6-48 15,8 2-30-15,3-1-12 0,7-1 5 16,6 0-4-16,2 0-1 0,2 1-19 16,1 1-17-16,-3 4-7 0,-8 0-1 15,5 0-3-15,1 0 5 0,-3 0-5 16,0 2-2-16,-3 2 0 0,0 0 1 16,-2-1-1-16,-1 1-26 0,-1 0-41 15,-1 0-32-15,-3 1-47 16,3-1-92-16,-5 2-73 0,-5-4-161 15</inkml:trace>
  <inkml:trace contextRef="#ctx0" brushRef="#br1" timeOffset="140371.19">17873 11835 287 0,'0'0'141'0,"0"0"-29"0,0 0-37 0,0 0 32 15,18-11-26-15,-15 9-10 0,-1-1-7 16,-2 2 4-16,3 0-5 0,-3 1-19 16,0 2-20-16,0 5 9 0,2 4 19 15,-2 3 6-15,0 5-8 0,0 1-8 16,0 2-9-16,-2 2-10 0,2-1-13 15,0 0-2-15,0 2-4 0,0-4-3 16,5-1 0-16,-3 0-1 0,4-3 0 16,-6-2-20-16,2-3 4 0,3-2-25 15,1-3-32-15,-4-3-30 16,3-4-72-16,-2 0-69 0,-1-3-45 16</inkml:trace>
  <inkml:trace contextRef="#ctx0" brushRef="#br1" timeOffset="140527.41">17932 11675 886 0,'0'0'95'0,"0"0"-56"0,0 0 52 16,0 0-56-16,0 0-35 0,0 0-13 16,0 0-67-16,0-11-65 0,8 11-42 15,0 3-25-15,0 1-161 0</inkml:trace>
  <inkml:trace contextRef="#ctx0" brushRef="#br1" timeOffset="141075.7">18136 11942 606 0,'0'0'127'16,"0"0"-51"-16,0 0 39 0,0 0-68 16,0 0-31-16,26-37 2 0,-18 29 7 15,2-2-4-15,1 3-5 0,-4 0-1 16,6 0-2-16,-2 5 5 0,-1-3-3 16,-2 4-4-16,0 1-1 0,-1 0-5 15,-2 2-2-15,3 4 0 0,0 2-3 16,-3 4 0-16,3 3 0 0,2 1 1 15,-2 4-1-15,0-2 0 0,-3 3 0 16,0 0 0-16,-2-1 0 0,-1-1 0 16,-2-2 1-16,0-1-1 0,0-3 0 15,-2-4 4-15,2-4 11 0,-3 0 3 16,0-3 9-16,3-2-8 0,0 0 4 16,0-4 8-16,0-1 5 0,6-4-3 15,-4-1-3-15,6-3-7 0,0-1 2 16,5-3-7-16,0-4-5 0,-1 0-5 15,4-2-4-15,2 0 0 16,-2 2-2-16,2 0 0 0,0 2-2 16,2 1 0-16,-2 7 0 0,-2 0 0 15,-1 6-1-15,-2 0 0 0,-5 5 1 16,0 1-1-16,0 8-2 0,-6 2-3 16,1 6 2-16,-3 3 3 0,0 2-2 15,0 0 3-15,0 2-9 0,0-3-25 16,-3 1-23-16,3-2-3 0,-2 0-37 15,-1-4-49-15,3 2-77 0,0-6-40 16,0-3-169-16</inkml:trace>
  <inkml:trace contextRef="#ctx0" brushRef="#br1" timeOffset="141569.93">19012 11962 416 0,'0'0'108'0,"0"0"-44"0,0 0 19 0,0 0-21 15,11-24-26-15,-11 18-5 0,2 0 5 16,-2-2-2-16,0 2 1 0,0-1 2 15,0 0-2-15,-5 0 9 0,0 1-8 16,0 1-9-16,-3-1-6 0,0 1-10 16,-2 0-7-16,-3 4-4 15,-3-1-1-15,1 2 0 0,-6 8 1 16,3 1-1-16,-2 4 0 0,-1 4-6 16,0 2-15-16,1 4-21 0,4 2-19 15,3 0 21-15,5 2 19 0,3-3 10 16,5-1 10-16,3-2 2 0,5-1 0 15,2-7 3-15,5 0 26 0,3-7 29 16,1-1-5-16,-1-4-3 0,2-1 9 16,-2-3 13-16,-2-4-5 0,2-4-9 15,-3-1-7-15,-2-3 5 0,-2-7-14 16,-1-2-10-16,-5-13-9 0,0-12-7 16,-2-13-7-16,-3-7-8 0,0 3-1 15,-5 12-18-15,2 19-10 16,1 13-3-16,-1 9 5 0,3 5-23 15,-8 1-19-15,6 2-26 0,-3 2-27 16,-1 3-76-16,6 8-34 0,0 1-9 16,0 0-40-16</inkml:trace>
  <inkml:trace contextRef="#ctx0" brushRef="#br1" timeOffset="141836.06">19268 11932 689 0,'0'0'59'0,"0"0"-59"0,0 0 49 0,0 0 23 0,21-30-36 16,-19 25-9-16,1 2 38 0,-3 0 3 15,0 3-35-15,0 6-25 0,0 2 4 16,-3 6 22-16,1 3 0 0,2 2-13 15,-5 5-15-15,2-2-5 0,0 4-1 16,1-1-2-16,-1-1-10 0,3-1-118 16,-5 1-93-16,5-6-90 0,-5-7-139 0</inkml:trace>
  <inkml:trace contextRef="#ctx0" brushRef="#br1" timeOffset="141992.31">19338 11780 1013 0,'0'0'73'0,"0"0"-53"0,0 0-1 16,13-42-19-16,-11 33-128 0,1 2-25 15,0 1-63-15,2 3-141 0</inkml:trace>
  <inkml:trace contextRef="#ctx0" brushRef="#br1" timeOffset="142351.5">19682 11891 700 0,'0'0'12'0,"0"0"62"16,0 0 28-16,0 0-26 16,0 0-61-16,0 0-15 0,0 0 1 15,0 0-2-15,-37-1 1 0,19 8-4 16,0 4 3-16,-2 3 1 0,-1 2 6 16,-2 1-2-16,5 2 6 0,5 0 12 15,0 0 4-15,5 0 6 0,3-3 6 16,5-1 13-16,0-4 8 0,5-1 1 15,3-2-12-15,-1-3-12 0,6-2-12 16,5-3-14-16,1-2-10 0,-1-1-4 16,7-5-56-16,-1 1-57 0,2 0-50 15,12-6-71-15,-7 3-45 16,-2 2-194-16</inkml:trace>
  <inkml:trace contextRef="#ctx0" brushRef="#br1" timeOffset="142960.97">20067 11973 290 0,'0'0'239'15,"0"0"-113"-15,0 0-25 0,0 0 11 16,0 0-34-16,0 0-12 0,0 0-5 15,20-23-17-15,-15 18-3 0,-5-1-4 16,6-1-8-16,-6 1 2 0,2-1 3 16,-2-1-8-16,0 0-12 0,0 0-8 15,-2-2-2-15,-4 1-4 0,-1 2-1 16,-1 2-1-16,-2 1 1 0,-6 4-1 16,3 1 0-16,-2 7-1 0,-3 4-10 15,-3 4-28-15,3 3-34 0,0 4-7 16,0 4 44-16,2-1 31 0,3 2 7 15,5-3 0-15,1-1 3 0,7-2 11 16,0-3 15-16,5-3 4 16,3-4-2-16,2-2-1 0,3-1 0 15,0-7 5-15,0 1 7 0,0-3-8 16,2 0-10-16,1-5-2 0,-3 0-11 16,2-4-6-16,1-2-3 0,-4-1-1 15,-1-5-1-15,2-1 0 0,-6 1 1 16,1 1-1-16,3 0 0 0,-9 2 0 15,3 4 0-15,-2 3 1 0,-1 2-1 16,1 0 0-16,-3 3-1 0,0 1 1 16,0 1-5-16,0 2 5 0,0 3 1 15,0-1 4-15,0 4 7 0,3 2 9 16,-1 1 2-16,3 0 2 16,1 1-6-16,-1-3-3 0,3 1-7 15,2-2-1-15,-2-1-4 0,2-2-1 16,3-4 0-16,0 0-3 0,5-1-13 15,-3 0-47-15,6-2-53 0,0-3-47 16,12-3-87-16,-7 0-84 0,0-2-182 16</inkml:trace>
  <inkml:trace contextRef="#ctx0" brushRef="#br1" timeOffset="143242.22">20570 11530 677 0,'0'0'50'0,"0"0"-2"0,0 0-21 0,-7 14-17 0,-1-2-8 0,0 6 5 16,-5 5 16-16,0 11 10 0,-2 9 15 16,-1 12 11-16,1 3 14 0,7-5 8 15,-2-8-2-15,7-7-22 0,3-4-6 16,0-6-12-16,0-6-3 0,0-6-5 15,3-1-6-15,2 0-3 0,3 2-3 16,2-2-2-16,-2-1-11 0,5-6 0 16,2-3-4-16,3-2-2 0,-2-3-24 15,4-1-31-15,-1-5-37 0,1 1-47 16,3-11-97-16,-4 4-103 0,-4-3-247 16</inkml:trace>
  <inkml:trace contextRef="#ctx0" brushRef="#br1" timeOffset="143382.84">20459 11927 812 0,'0'0'154'0,"0"0"-69"0,0 0-8 0,36-5-57 16,-20 0-20-16,0-1-44 16,7-7-182-16,-3 2-113 0</inkml:trace>
  <inkml:trace contextRef="#ctx0" brushRef="#br1" timeOffset="143726.6">20870 11871 503 0,'0'0'94'0,"0"0"-11"15,0 0-9-15,0 0-45 0,-15-34-25 16,7 26-3-16,-2 1 3 15,-3 3-3-15,-3 3 8 0,1 1 11 16,-3 6 4-16,-3 5 5 0,0 4 5 16,3 4-17-16,0 0-4 0,3 6-2 15,4-1 6-15,3 0 6 0,3 0 26 16,5-1 1-16,0-2 1 0,5-4-4 16,3 0-14-16,3-7 1 0,4-3-4 15,-2-4-7-15,5-3-4 0,0-1-7 16,-2-7-6-16,2-2-4 0,2-1-2 15,-7-3 0-15,0-2-15 16,-5-4-26-16,0-2-55 0,-6-1-50 0,-2-2-24 16,-2-5-7-16,-3 6-19 15,-1 5-60-15</inkml:trace>
  <inkml:trace contextRef="#ctx0" brushRef="#br1" timeOffset="144273.87">20958 11851 434 0,'0'0'88'16,"0"0"11"-16,0 0 21 0,0 0-23 15,18-37-19-15,-10 29-23 0,-6-1 12 16,4 1-11-16,1-1-15 0,-1 1-5 16,1 0-9-16,-2 2-5 0,3-1-7 15,-3 4-11-15,3-1-1 0,-5 3-2 16,2 1 0-16,0 0-1 0,-2 1-2 16,2 3 1-16,-3 2-1 0,4 1-1 15,-4 3 2-15,1 6 1 0,-3 2 0 16,2 5 0-16,-2 2 0 15,0 4-1-15,0 1 1 0,0 1 1 16,-2-1-1-16,-1-2 0 0,1-1 0 16,-6-2 0-16,3-4 0 0,-3-1 0 15,0-8-1-15,3-2-1 0,0-2-2 16,-3-5-3-16,3-3 6 0,0 0 1 16,0-2 4-16,5-6 0 0,0 1 2 15,0-4 2-15,0-1 8 0,2-2 11 16,3-2 7-16,3-2 2 0,5 0-12 15,0-3-9-15,8 0-6 0,-3 0 0 16,5 1 7-16,0 1 6 16,3 3 1-16,0-1-8 0,-3 5-6 15,0-1-8-15,-2 2 1 0,-5 1-2 16,2 2-7-16,-3-1-35 0,-2 2-49 16,3 0-48-16,7-2-75 0,-5-1-101 15,-3 2-174-15</inkml:trace>
  <inkml:trace contextRef="#ctx0" brushRef="#br1" timeOffset="145024.16">22462 11668 289 0,'0'0'60'0,"8"0"25"0,-8-1-3 0,5-1-30 16,-3 1-24-16,4-3-1 16,-4 0 19-16,1 1 3 0,-1-2-7 15,1 0 15-15,-1 0 0 16,-2-2-5-16,3 1 6 0,-3 0 5 0,0 0-7 16,0 0-6-16,0 0-9 0,0-3-7 15,0 0-8-15,0 1-3 0,-3-3-1 16,3 2-7-16,0-2 2 0,-5 1 4 15,5 0-3-15,-2 1-1 0,-1 0 5 16,1 0 3-16,2 1 4 0,-6 1-5 16,4 0-5-16,-1 3-4 0,1-1-3 15,-4 3-7-15,4-1-2 0,-3 0-1 16,2 1-2-16,-2 1-2 16,-3 1 2-16,0 5-2 0,-2 2 2 15,-3 5-1-15,-2 6 0 0,2 5 1 16,-8 13 1-16,0 10 1 0,1 13 1 15,-6 7 0-15,10-5 2 0,-2-4 1 16,8-7 1-16,-3-2 4 0,3-3-3 16,-3-3-3-16,5-3-5 0,0-3 2 15,6-6-2-15,2-8 0 0,0-5-4 16,0-8-6-16,0-2-17 0,2-1-43 16,6-1-18-16,0 2-23 0,2-4-53 15,6-3-80-15,-3 0-35 0,-1-6-182 16</inkml:trace>
  <inkml:trace contextRef="#ctx0" brushRef="#br1" timeOffset="145855.6">22258 11973 785 0,'0'0'118'0,"0"0"9"0,0 0-46 0,0 0-44 0,36-16-14 0,-18 12-17 16,5-2 1-16,6 2-7 0,-4-2 0 15,7 2-1-15,-4 3 1 16,-2-3 3-16,2 2-3 0,-7 2 0 16,0-3-1-16,-1 0 0 0,-2 1 1 15,-2-1 7-15,-3-1-4 0,0-1-1 16,-3 0-1-16,0-1 2 0,1 0-1 16,-1-1-1-16,-2 0 1 0,-3 1 0 15,3-2 19-15,-1 0 13 0,-1 3-8 16,1-1-4-16,-7-1-7 0,0 3-6 15,0 1 4-15,0-1-4 0,0 3-7 16,-7 1 0-16,1 0-2 0,-7 0 0 16,-2 8-1-16,2 1 1 0,-8 4 1 15,1 5 0-15,2 2 0 0,2 2 0 16,-5 2 0-16,9 1-1 0,4 0 1 16,0-2 0-16,3 1-1 0,5-3 2 15,2-1 1-15,9-1 1 0,-3-6 7 16,7-2 5-16,3-2 3 0,-2-5-2 15,2-2-13-15,2-2 0 0,-4-1-3 16,-3-3 1-16,0-1-1 0,0-2 2 16,-11-4-1-16,3 0-1 0,1-5-1 15,-4 0-1-15,-2-5 1 0,5 1-3 16,-5-1 1-16,0 1 0 16,0 4 2-16,0 0 0 0,3 5 1 15,-3 0 2-15,5 3 3 0,0 0 9 16,3-1-1-16,0 2-1 0,-1-2-10 15,4 3-1-15,-3 1-2 0,2 1 0 16,0 0 0-16,-2 2 0 0,5 2 0 16,-8 0 0-16,5 0 1 0,-2 5 1 15,3 0-2-15,-4 6 0 0,1 1 0 16,0 3 1-16,-3 5-1 0,0 1 1 16,3 1 3-16,-6 0-4 0,1 1 2 15,0-2-1-15,-3-3-1 0,0-1 1 16,0-2-1-16,0-3 0 0,-3-4 0 15,-2-2-1-15,0-3 0 16,-3-3-8-16,0 0 3 0,0-4 3 16,3-1 3-16,0-1 4 0,3-3 0 15,2-1 9-15,0-3 9 0,2-2 5 16,3-2-10-16,8-3-8 0,0 0-4 16,0-1-3-16,3 3-2 0,4 1 0 15,-4 4 0-15,7-1 1 0,-2 4 0 16,-1 2 0-16,1 0-1 0,2 1-1 15,3 2 0-15,-5-1 0 0,5 2-9 16,-6-2-40-16,4 2-32 0,-6-1-34 16,2 2-33-16,9-5-75 0,-9 2-71 15,1 0-152-15</inkml:trace>
  <inkml:trace contextRef="#ctx0" brushRef="#br1" timeOffset="146387.66">24097 11835 516 0,'3'0'106'0,"0"0"2"0,-3 0-13 0,0-1-11 0,0-1-9 16,0 1 1-16,0 0-24 0,0 0-12 15,-3 0-5-15,0 1-15 0,3 3-11 16,-7 3-9-16,2 5 3 0,-1 5-1 16,4 1 1-16,-6 5 4 0,3 2 0 15,5 2 0-15,0 1-2 16,0 0 2-16,5-2 0 0,3-2 10 16,5-2 16-16,2-2 5 0,3-4-6 15,3-3 3-15,2-3 6 0,3-4-5 16,0-4-1-16,-5-1 1 0,-1-8-10 15,1 0-5-15,-6-5 1 0,-2 0-4 16,0-6-7-16,-8-2-6 0,3-4-4 16,-8-9-1-16,0-4-2 0,0 2-14 15,0 5-19-15,-5 9-17 0,5 6-24 16,-3 1-16-16,-2 3-5 0,5 3-55 16,0 4-65-16,0 4-6 0,5 1-46 15,-5 0-54-15</inkml:trace>
  <inkml:trace contextRef="#ctx0" brushRef="#br1" timeOffset="146965.91">24490 12006 727 0,'0'0'99'0,"0"0"22"0,0 0-6 0,0 0-41 0,44-24-33 16,-26 21-31-16,-7-3 0 0,7 1-2 15,-5 1-7-15,-3 0 3 0,0 2-1 16,3 2 4-16,-10 0-3 0,4 2-3 16,-1 6-1-16,-1 3 0 0,-3 2 0 15,-2 5 0-15,6 2 0 0,-6 2 0 16,0 0 2-16,0 0-1 0,0 2-1 15,0-6 0-15,0 1 1 0,-6-3-1 16,6-4 3-16,0-2-2 0,-2-5 2 16,2 0 5-16,0-5 6 0,0 0 24 15,2 0 20-15,4-1-9 0,-1-5 2 16,-3-2-15-16,6-4-11 0,2 0-10 16,1-5-6-16,-1 1-4 0,3-1-2 15,3 0-1-15,-4 0 0 0,4 0 1 16,2 1-2-16,-2 0 0 0,2 0 0 15,2-1 0-15,1-1-1 0,-6 3 0 16,4 0 0-16,-4 2-4 0,-2 6 0 16,-5 1 2-16,-1 1-2 0,-1 3 2 15,-6 2-1-15,2 0-1 0,-2 2-3 16,0 3 2-16,0 3 2 0,-2 3 1 16,2 4 2-16,-6 3-1 0,4 0 1 15,-3 3 0-15,5 0-3 0,-3 0-11 16,1 0-16-16,2-1-19 15,0 2-10-15,0-2-23 0,0 0-28 16,0-3-67-16,5 2-40 0,0-6-20 16,-5-5-126-16</inkml:trace>
  <inkml:trace contextRef="#ctx0" brushRef="#br1" timeOffset="147200.7">25196 11908 542 0,'0'0'66'0,"0"0"37"0,0 0-33 15,0 0-34-15,18 0-15 0,-18 8 0 16,2 3 19-16,-2 4-1 0,0 3-15 16,-2 3-4-16,2 4-6 0,-8 0-6 15,3-1-5-15,0 1-3 0,2-1 2 16,3-4-1-16,-5-1-1 0,5-5-21 15,0-3-99-15,5-5-84 0,-5-5-155 16</inkml:trace>
  <inkml:trace contextRef="#ctx0" brushRef="#br1" timeOffset="147326.07">25281 11847 798 0,'0'0'18'16,"2"-34"25"-16,4 18 38 0,-6-1-81 15,2 6-11-15,-2 0-98 0,5 2-7 16,1 5-42-16,-6 0-178 0</inkml:trace>
  <inkml:trace contextRef="#ctx0" brushRef="#br1" timeOffset="148077.81">25547 11990 551 0,'0'0'115'0,"0"0"-6"16,0 0 49-16,0 0-83 0,0 0-8 16,0 0-29-16,0 0-4 0,0 0 7 15,16-32-21-15,-16 27-1 0,0 2-7 16,0 0-8-16,-3 3-4 0,-2 0-2 15,0 3-3-15,-3 5 5 0,0 2 0 16,0 3 0-16,3 5-1 0,-3-1 1 16,3 2 1-16,3-1 0 0,-3 2 0 15,5-4-1-15,0 0 1 0,7-1 0 16,-2-2-1-16,3-2 0 0,5-3 0 16,-5-3-1-16,5-5-5 0,-5 0-3 15,-3 0 3-15,2-3 6 16,-1-3 0-16,-6 0 2 0,0-3-1 15,0-4-1-15,0-2-1 0,-6-1 1 16,-1-4 0-16,2-1 2 0,2-3 0 16,3 1 0-16,0 2 0 0,0 1 5 15,0 5 9 1,3-1 2-16,2 4 8 0,2 1-3 0,6 2-12 0,-5 3-1 16,5 0-3-16,0 1-4 0,0 3-1 15,-3 0-1-15,3 2 1 0,-5 2 3 16,5 5-2-16,-5 0-3 0,2 6 0 15,3 3 1-15,-5 2-1 0,-6 1 1 16,3-1-1-16,0 0 0 0,-2 1 1 16,2-1-1-16,-5-4 0 15,3 0 1-15,-3-4-1 0,0-3 1 16,2-3 0-16,-2-1 1 0,3-3 11 16,-3 0 41-16,5-1 2 0,-2-3-28 15,4-1-12-15,4-4-10 0,-3 0 1 16,-1-5-2-16,6 1 1 0,0-5-1 15,3-3-3-15,2-1-2 0,-5-2 1 16,2 1-1-16,1 1 0 0,-3 3 0 16,0 4 0-16,-1 4 0 0,-4 2 0 15,0 5-1-15,2 2 0 0,-7 2 1 16,2 2 0-16,-2 6 0 16,-1 3 0-16,1 3 0 0,2 3 0 15,-5 1 1-15,3 3 1 0,2 0-2 16,0 0 0-16,3-2-5 0,-1 1-21 15,6-3-32-15,0-3-43 0,-2 2-16 16,14 0-84-16,1-4-96 0,-5-2-123 0</inkml:trace>
  <inkml:trace contextRef="#ctx0" brushRef="#br1" timeOffset="149140.5">26973 11905 674 0,'6'-4'84'0,"-1"-2"0"0,2-3 30 0,6 1-16 0,0-2-29 16,3 0-39-16,4 2-14 0,-1-2 7 16,-4 2-6-16,6 0 7 0,-6 3 5 15,3 0-8-15,-5 2-5 0,0 3-2 16,-3 0-7-16,1 3-2 0,-1 4-3 16,-5 3-2-16,0 4 0 0,-2 5 5 15,2 4 5-15,-10 3-1 0,5 2 2 16,0-1 2-16,-3 1-4 0,3-3-3 15,-5-3-3-15,5-2-1 16,-5-3 1-16,5-3-2 0,0-6 1 16,0-3 0-16,0-2 1 0,0-3 0 15,0 0 6-15,5-3 28 0,0-2-7 16,-2-3-13-16,7-3-2 0,-2-3-2 16,5 0-5-16,-5-5-3 0,7 1-3 15,3-1-1-15,-2-1 2 0,2 0-3 16,3 3 0-16,-1 1 0 0,1 2 0 15,0 3 0-15,-1 1-1 0,-7 4 1 16,3-1 0-16,-3 4-2 0,-6 2 2 16,-1 1-2-16,1 1 0 0,-7 6-6 15,6 2 1-15,-6 5 3 0,2 5-2 16,-2 0 2-16,5 1 1 0,-5-1-1 16,0 0-1-16,3 1 3 0,-3-6 1 15,0 0 0-15,0-4 1 0,0-4 0 16,0-2 0-16,0-3 1 0,0-1 0 15,0 0 4-15,0-1 1 0,0-4-3 16,0 0-1-16,10-2 2 0,-7-4 6 16,7 1 3-16,0-4-4 0,3-2-3 15,5 0-3-15,3-5 0 0,0 0 3 16,-1-4-2-16,6 1-1 0,-2-1-2 16,1 0 0-16,-4 4 0 0,0 4-1 15,-1 1-1-15,-4 5 1 16,-3 2 0-16,-3 4-2 0,-2 2 1 15,-5 3 0-15,-3 3-5 0,0 7-5 16,0 4 10-16,0 3-1 0,-3 1 1 16,-2 3 1-16,-3 3 0 0,3-3-1 15,2 0-6-15,-2 0-8 0,-3-1-12 16,3-3-18-16,3-1-39 0,2-2-51 16,0-6-109-16,0-2-86 0,0-6-151 15</inkml:trace>
  <inkml:trace contextRef="#ctx0" brushRef="#br1" timeOffset="150167.94">28048 11882 801 0,'0'0'111'0,"21"-8"-72"0,-3 4 44 0,-2-2-63 0,4 1-12 15,6 1-1-15,-5 1-2 0,-1-1-5 16,1 0-1-16,0 2 0 0,-1-2 1 16,1 1 4-16,-3 0-1 0,-2 1-2 15,-3-1 9-15,-6-1 29 16,1 2 3-16,-3-3-9 0,3-1-21 16,-3-1-9-16,-5 0 0 0,0 0 10 15,0-2 14-15,0-1-3 0,-8 1-7 16,3 1-7-16,-8-2-4 0,0 2-2 15,3 1-4-15,-8 2 0 0,-3 4-2 16,1 1 0-16,-6 5 0 0,3 3 1 16,2 5 0-16,-5 0-1 0,5 5-4 15,3 3 6-15,3 0-1 0,2 2 0 16,8-2 1-16,5 0 1 0,0-2 0 16,10-1-1-16,-2-3 2 0,7-3-2 15,3-2 3-15,3-4-3 0,-5-3 2 16,4-3-2-16,-2 0 2 0,3-1-1 15,-6-4 1-15,4-1 1 0,-4-3-1 16,3 0 7-16,-5-3 0 0,3-3-4 16,-4-1-4-16,1-2-1 0,3-3 1 15,-3 1-1-15,0 0 0 0,0 3 0 16,-6 2 0-16,1 4-1 0,0 1 1 16,0 2 0-16,2 3 0 0,-10 2-1 15,3 3 0-15,2 0-1 0,-5 1 0 16,5 6-1-16,-3 4 0 0,-2 3 2 15,0 3 1-15,0 4-1 16,0 0 1-16,0 0 0 0,0 0 0 16,0-4 0-16,0 0 0 0,0-1 0 15,0-5 1-15,0-1-1 0,0-4 1 16,0-1 0-16,0-3-1 0,6-2 3 16,-4 0 0-16,3 0 1 0,1-4-2 15,1 0 3-15,1-1-1 0,0-3 2 16,0 0-3-16,2-2-1 0,3-1-1 15,-3-2 0-15,3-3-1 0,5 2 0 16,-2-3 0-16,-3 3-1 0,2-1 1 16,3 2 0-16,-5 2 0 0,-3 4 0 15,3 0 0-15,0 2 0 16,-5 2-1-16,2 1 1 0,1 2-2 16,-6 0-1-16,3 3-1 0,-3 6-1 15,-5 6-1-15,2 3 4 0,-2 6 1 16,0-1-1-16,-2 1 2 0,-3-1 0 15,2-2-1-15,-2-2 1 0,0-4 1 16,2-1-1-16,-2-6 0 0,5-2 0 16,-3-4 2-16,3-2-1 0,0 0 7 15,0-3-1-15,3-3 3 0,2-1-7 16,3-5-1-16,5 1-2 0,0-5 1 16,2 0-1-16,-2-3-1 0,8-3 1 15,-1-5-1-15,6 0-2 16,3 0-3-16,-3 1 3 0,2 6 0 15,-2 5 3-15,-3 7 0 0,-5 4-1 16,-2 4 1-16,2 0 0 0,-10 4 1 16,-1 3-1-16,-2 7-2 0,-2 3 0 15,2 4-1-15,-5 2 3 0,0 4-3 16,0-2-13 0,0 1-14-16,0-1-35 0,0-4-15 15,5 0-22-15,-5-2-40 0,3-1-22 0,-3-3-23 0,5-8-97 16</inkml:trace>
  <inkml:trace contextRef="#ctx0" brushRef="#br1" timeOffset="150574.78">29493 11365 773 0,'0'-1'46'0,"5"1"-23"0,-5 1 16 0,5 4-39 15,-5 5-4-15,0 5 4 16,-5 6 1-16,-8 13 9 0,-8 13-2 16,-5 17-1-16,-2 6 5 0,-6-3 3 15,6-5 6-15,7-12 1 0,1-6 0 16,2-3 13-16,10-4 32 0,5-9 5 15,-2-6-13-15,5-4-19 0,5-5-8 16,-2 1-5-16,10 0-12 0,0 0 0 16,2-6-1-16,6-2-1 0,5-3-1 15,-1-3-8-15,4-2-4 0,-3-4 1 16,-6-1 4-16,1-7-3 0,0-2-2 16,-1-5 1-16,-7-5-1 0,0 1-3 15,-5 2-7-15,-5 1-7 16,-3 3-5-16,-3 4-6 0,-10 3-4 15,0 3-5-15,-2 2 2 0,-3 1-5 16,5 1-36-16,2 0-63 0,-7 2-46 16,5 1-51-16,6-1-110 0</inkml:trace>
  <inkml:trace contextRef="#ctx0" brushRef="#br1" timeOffset="151258.44">29694 11868 529 0,'0'0'113'0,"0"0"-7"16,49 0 28-16,-23-2-76 0,-5 0-25 15,2 1-19-15,0-3-9 0,-2 0-2 16,-6-1-1 0,-2-1 26-16,0 0 27 0,0-1 0 0,-5 0-12 0,0 0-5 15,-3-1-3-15,-3-1-12 0,-2-1-11 16,0 1-11-16,0 0-1 0,-7 1-3 15,-1 0 3-15,0 0-1 0,-5 4 1 16,-5 1-2-16,3 3-1 0,-3 2-1 16,-6 5 3-16,4 5 0 0,-1 3-1 15,3 4 1-15,-3 2-1 0,8 4 1 16,6-2 1-16,-1 3 1 0,8-4 0 16,0 2 0-16,2-3 2 0,9 0 2 31,-1-3 0-31,3-2 2 0,5-3 0 0,3-3-4 15,-6-5 0-15,11-2 2 0,-5-3-1 0,-6 0 3 0,3-3 16 16,3-4 0-16,-8 0-7 0,2-3-1 16,-2-2-1-16,5-4 2 15,-7-3 6-15,2-4-11 0,5-1-7 16,-8-4-1-16,8-2-2 0,-5 2-1 16,0 1 2-16,-3 4-2 0,3 3 0 15,-5 2 1-15,2 6-1 0,-2 3 0 16,-3 2-1-16,-2 4 0 0,2 1-1 15,-2 2 1-15,-3 5-8 0,5 3-2 16,-5 8 5-16,0 5 3 0,0 9 1 16,-5 7 2-16,2 0 0 0,-2-5 1 15,-3-6-2-15,0-6 1 0,-2 1-3 16,2 2-6-16,1-5-1 0,-6-6 0 16,5-2 6-16,0-4 4 15,0-3 0-15,3-3 0 16,0 0 3-16,5-3 3 0,-2 0 1 15,2-1 6-15,0-1 1 0,2-1 3 16,3-4 0-16,8 0 4 0,-5-1 2 16,5-2-13-16,8-1-7 0,-1-3-3 15,1 0-2-15,7 1-23 0,3-1-56 16,-2 4-20-16,7 0-73 0,10 3-122 16,-4 3-42-16,-9 3-175 0</inkml:trace>
  <inkml:trace contextRef="#ctx0" brushRef="#br1" timeOffset="151680.22">30764 11759 569 0,'0'0'52'0,"0"0"-41"0,15-27 27 15,-9 16-30-15,-6 2-8 0,0 1-8 16,-8 2 4-16,-5 3 2 0,0 0 1 16,-8 3 1-16,6 0 3 0,-6 2 5 15,3 1 4-15,-3 4 17 0,6 0 2 16,2 0-13-16,5 2-9 0,-2-1-2 16,7 1-1-16,3 1 6 0,0-2 10 15,3 2 13-15,7 0-6 0,1 4-13 16,1-2-6-16,1 1-5 15,3 1-3-15,2 1 0 0,3-1-2 16,-1 1 1-16,1 1 0 0,-3 0 0 16,3-1 1-16,-6 0 1 0,-2 2 3 15,3-2 6-15,-11 1 0 0,0-3 0 16,-5 2 15-16,-5-4 17 0,-8-1-14 16,0 0-10-16,-8-4-4 0,1-1-6 15,-9-2-8-15,3-3-2 0,3 0-4 16,-8-3-42-16,8-3-96 0,-11-6-15 15,8 1-33-15,6 1-131 0</inkml:trace>
  <inkml:trace contextRef="#ctx0" brushRef="#br1" timeOffset="152461.81">31139 11490 788 0,'0'0'72'0,"0"0"-72"0,0 0 144 0,0 0-77 0,28-39-52 0,-23 34-8 15,-2 2-7-15,2 1 2 0,-5 2-2 16,0 2-1-16,0 6-10 0,0 5 8 15,-8 8 3-15,0 5 5 0,-4 12 3 16,-1 11-5-16,-8 13-1 0,3 2 0 16,7-4 0-16,-1-7 1 0,6-8-3 15,-1-4 1-15,1-4 3 0,6-2 1 16,0-8 3-16,-2-6-4 0,2-7-2 16,2-5 3-16,-2 1 16 0,6-1 1 15,-1 0 1-15,-3-4 18 0,4-2-5 16,1-2-1-16,1-1-4 0,0-1-1 15,5-5 7-15,-3-1 0 16,0-3-14-16,3-5-7 0,0-2-7 16,3-7-4-16,7 0-4 0,0-11 0 15,3 3 0-15,3 1-1 0,-4 3 1 16,-4 8-1-16,0 1-2 0,-1 6-162 16,1 2 164-16,-8 1 18 0,-5 5-17 15,-1 0 0-15,-7 4 0 0,6 1 2 16,-6 0-3-16,-6 4-8 0,4 4 6 15,-8 3 1-15,2 3 1 0,0 2 0 16,0-1 1-16,3 2-1 0,-3 0 0 16,3-1 0-16,3 3 0 0,2-4 0 15,0 1 2-15,0-2-1 16,2-3-1-16,3 1 5 0,3-3-4 16,0-1 2-16,2-2 2 0,-2-2-2 15,5-1 4-15,0-3 5 0,-3 0 14 16,3 0-9-16,0-1-7 0,2-2-7 15,-2-4-3-15,0-1 0 0,5-4 1 16,-2-3-1-16,-3-3-9 0,8-3-1 16,-9 1-7-16,4 0 7 0,-3 6 5 15,-5 2 4-15,-3 5 1 0,0 5 0 16,-5 2-3-16,0 0-1 0,0 4 0 16,0 2 1-16,0 5 3 15,0-1 4-15,0 2-1 0,-5 3 1 16,5-1 4-16,-5-2-3 0,5 2 5 15,0-3 3-15,0 0-6 0,5-1-4 16,0-3 0-16,3 2-3 0,5-5-10 16,-6-1-57-16,14-3-85 0,0 0-137 15,-6-5-124-15</inkml:trace>
  <inkml:trace contextRef="#ctx0" brushRef="#br1" timeOffset="152602.46">31805 11742 810 0,'0'0'52'0,"0"0"17"0,8-47-15 0,-3 29-54 0,-5 5-16 16,0 2-53-16,0 4-100 0,-5 2-46 15,0 4-100-15</inkml:trace>
  <inkml:trace contextRef="#ctx0" brushRef="#br1" timeOffset="152883.7">32002 11800 655 0,'0'0'29'0,"0"0"-7"16,0 0 75-16,0 0-39 0,0 0-25 15,0 0 19-15,0 0-35 0,0 0-7 16,10 10 19-16,-18 12 21 0,-5 10-15 15,-2 12-11-15,-11 12-5 0,3 3-1 16,5-2 0-16,-3-8 3 0,13-6 3 16,-5-3-4-16,8-2-9 0,-3-3-5 15,1-6-3-15,1-7-3 0,6-4-3 16,0-4-58-16,-2 6-147 0,2-5-67 16,0-2-112-16</inkml:trace>
  <inkml:trace contextRef="#ctx0" brushRef="#br1" timeOffset="153227.44">32100 11810 897 0,'0'0'12'0,"33"-22"54"16,-7 10 37-16,-5-2-83 0,7 3-3 15,-7 4 0-15,5 2-17 0,-5 1 1 16,-1 4 0-16,-7 0 3 0,0 3 3 16,-5 4 9-16,0 3 9 0,-3 2-3 15,-3 2-9-15,-2 3-9 0,-7 1-1 16,-1 1-1-16,-10-1-2 0,2 0 3 15,-4-2 4-15,-1-2-1 0,-5-3 0 16,-2-2-1-16,2-2-1 0,2 1 0 16,-7-3-3-16,8 0-1 0,-10-5-83 15,-1 0-195-15,8-5-92 0</inkml:trace>
  <inkml:trace contextRef="#ctx0" brushRef="#br1" timeOffset="159983.2">16503 14570 199 0,'0'-1'59'0,"3"-2"-25"15,0 1 40-15,-1 1 13 0,1-2-19 16,-1 1-12-16,-2-2 8 0,3 2 3 16,-1 1-5-16,1 0 1 0,-3-1 2 15,0-1-1-15,3 1 5 0,-1 0-12 16,-2 2-7-16,0-1 0 0,0-1-5 15,0 0-10-15,0-2-7 0,0 2-9 16,-2-1-12-16,-1 0-4 0,3 3-3 16,-3 0-4-16,1 5 3 0,-1 4-3 15,-2 5 2-15,3 7 2 0,-4 10 0 16,4 10 0-16,2 6 1 16,0 1-1-16,0-6 0 0,2-11 0 15,4-10 0-15,1-8 0 0,1 0 0 16,0 1 0-16,5-1 1 0,0 1 0 15,0-5 0-15,-1-2 1 0,-1-5 1 16,-1-2 0-16,0-2 5 0,-4-6 9 16,4-3 3-16,-2 1 3 0,-6-3-4 15,6 0 5-15,-3-3-5 16,0-1-7-16,-2-1-3 0,5-1-5 0,-6-1 0 16,3 1-1-1,1 4-2-15,-1 0 1 0,0 5-2 0,-2 3 0 16,2 5-1-16,-5 2-4 0,5 3-8 15,-2 8 12-15,-3 1-1 0,5 6 4 16,-3-1-2-16,3 0 0 0,1 3-1 16,1-4-1-16,4 0 2 0,-1-3 0 15,3-1 1-15,2-4-1 0,-2 0 1 16,0-6 1-16,0 1 5 0,0-3 15 16,-3-3 13-16,1-2 1 0,-3-3-6 15,-1 0-6-15,1-4-6 0,-3 1-6 16,-2-4-2-16,-1 1-3 0,-2-3-4 15,0-1-2-15,0-2-1 0,0 0-1 16,0-2-16-16,-2 3-34 0,2 4-22 16,0 0-23-16,0 7-9 0,0 3-41 15,0 4-81-15,10 1-18 0,-2 0-44 16,0 1-103-16</inkml:trace>
  <inkml:trace contextRef="#ctx0" brushRef="#br1" timeOffset="160621.68">17100 14700 363 0,'0'0'125'0,"0"0"-59"0,0 0 12 0,16-14-28 0,-11 11-13 0,-2-2 11 15,2 4-6-15,-3-2 4 0,1 2-1 16,-1-4-2-16,1 4-3 0,2-1-4 16,0-4-10-16,-2 3 4 15,2 0 7-15,-2-2 11 0,-1 3-17 16,-2-1-10-16,3-4-5 0,-3 3 3 16,0-3-4-16,0-1-2 0,0 3 0 15,0-2 2-15,-3 3 1 0,1-2-5 16,-3 2-4-16,-1-3-3 0,-1 3-3 15,-1-1-1-15,0 4-3 0,-2 1 0 16,-1 6 2-16,-1 4-1 0,-1 1 0 16,-3 3 1-16,3 5-1 0,0 1 1 15,3 3 0-15,0-1 0 0,4 0-1 16,1-1 1-16,5 0-2 0,0-2 2 16,0-5 1-16,8-1 1 15,-3-2 0-15,3-5 0 0,2 1 4 16,1-4 4-16,1-3 6 0,-1 0-1 15,-1-4 2-15,3-3 3 0,-5-1-2 16,2-1-8-16,1 0-2 0,-4-3-3 16,1-1-2-16,-3 0 0 0,6 0 0 15,-6-4 0-15,0 5-1 0,0 0 0 16,-2 3-1-16,-1 5-2 0,-2 2 2 16,3 2-6-16,-3 6 0 0,2 3 6 15,1 2 0-15,-3 1 3 0,3 0 3 16,-3 3 4-16,5-4-2 0,0 1 6 15,-3-3 3-15,4-2 0 0,1-1-1 16,-1 0-5-16,-1-3-4 0,2-1-4 16,1-1-1-16,-3 0-2 0,6-1-6 15,-4 2-30-15,1-1-68 0,3 1-41 16,1-1-66-16,1-1-101 0,-2 0-77 16</inkml:trace>
  <inkml:trace contextRef="#ctx0" brushRef="#br1" timeOffset="161368.1">17560 14719 228 0,'0'0'105'0,"0"0"-23"0,5-4 15 16,-2 2-23-16,0-1-7 0,-1 2 5 16,-2-1-5-16,5 1-4 0,-5-3-2 15,3 1-8-15,-1 2-7 0,1-1-7 16,0 0 3-16,-1 0 1 0,1-1-1 16,-1 0-5-16,-2 2-4 0,3-1-6 15,-3-2 0-15,0 3-5 0,0 0-6 16,0-1-4-16,-3 0-6 15,1-3-4-15,-1 3-2 0,-5-4 1 0,3 3-1 16,0-1 0-16,-3 1-1 16,1 0 0-16,-1 2 0 0,0 1 0 15,-2 0-3-15,2 0-3 0,-2 6 0 16,-1-1 3-16,-2 3 1 0,6 0 1 16,-1 0-2-16,3 0-4 0,0 2 2 15,5 0-2-15,0-1 4 0,0 0 1 16,0-2 0-16,5 0 3 0,0 1 2 15,3-3 1-15,-1 2 2 0,1-7 1 16,0 2 2-16,2-2 0 0,-2 0 3 16,2-2 5-16,-2-1 3 0,2-3 2 15,-2 2-3-15,0-3 2 0,-3 2 3 16,0 0-5-16,0 2-2 0,1-1-2 16,-4 1-7-16,1 2-5 15,2 1-2-15,-5 1 0 16,5 6 0-16,-5 3 0 0,3 4 1 0,2 7 2 15,0 7 0-15,3 9 3 0,2 10 8 16,0 7 3-16,-2 0 2 16,-3-4-9-16,-5-9-5 0,0-9-1 15,-5-5 0-15,3-8-2 0,-4-6-2 16,1-1 4-16,0-1-2 0,-5-1 0 16,-1-1 0-16,4-3 0 0,-4-5 3 15,1-1 2-15,2-3-3 0,1-5 3 16,1-5-2-16,-1-3-3 0,-1-4-1 15,0-4-2-15,0-1 0 0,3-9 1 16,3 4-2-16,-1-1-6 0,3 2-8 16,5 6-14-16,0-3-21 0,6 3-29 15,2 2-22-15,2 3-26 0,3 3-72 16,11-6-40-16,-4 6 17 0,-1 2-105 16</inkml:trace>
  <inkml:trace contextRef="#ctx0" brushRef="#br1" timeOffset="161743.13">17795 14749 351 0,'0'0'158'0,"0"0"-81"0,5-1 31 0,1 1-34 15,-1 0-23-15,3 0-4 0,2 0 7 16,-2 0-4-16,5 0-8 0,-3 0-10 16,3 0 4-16,0-3 1 0,0-1-2 15,2 2 1-15,-2-3-10 0,0 0-6 16,-3-1-6-16,1-2-7 0,-6 0-2 15,0-1-1-15,-2-1 0 0,-3-1-2 16,0 0-2-16,-8-1-2 16,-5 3-5-16,0 1-2 0,0 5 1 15,-5 3 1-15,0 0 5 0,-3 7 2 16,1 0 1-16,-1 5 0 0,3 3 3 16,2 2 5-16,3 0 3 0,0 4 16 15,6-2 16-15,2 2 8 0,5-2 13 16,-3-3-10-16,3 2-5 0,3-5-8 15,4 0-5-15,1-2-3 0,5-1-10 16,0-3-9-16,2 0-8 0,3-3-4 16,3-1 2-16,2 0-5 0,6-1-16 15,7 0-32-15,13 1-55 0,16 1-53 16,4-2-52-16,-12 0-119 0,-13-2-82 16</inkml:trace>
  <inkml:trace contextRef="#ctx0" brushRef="#br1" timeOffset="162086.96">18723 14675 243 0,'0'0'302'0,"0"0"-198"0,0 0 9 0,34-19 12 15,-19 15-46-15,-2-2-17 0,5 5-4 16,-2-2-23-16,4 2-16 0,-7-2-11 15,5 3-5-15,-2 0-3 16,-3 0 0-16,2 3-4 0,-7 0-23 16,2-1-123-16,1 5-67 0,-6-3-34 15,0 1-165-15</inkml:trace>
  <inkml:trace contextRef="#ctx0" brushRef="#br1" timeOffset="162275.01">18710 14794 649 0,'0'0'130'0,"0"0"-41"0,0 0 77 0,41-12-96 15,-23 6-31-15,3 1 3 0,0 0-19 16,2 1-14-16,-2 3-7 0,2 1-2 16,-2 0-12-16,2 1-62 15,-2 3-128-15,12 2-5 0,-7-3-59 16,0 0-156-16</inkml:trace>
  <inkml:trace contextRef="#ctx0" brushRef="#br1" timeOffset="162712.6">19498 14310 594 0,'0'0'50'15,"0"0"-22"-15,0 0 79 0,0 0-39 16,0 0-49-16,0 0 3 0,0 0 25 16,-2 53 12-16,-1-14-6 15,-2 15-10-15,5 16 1 0,5 7 6 16,-2-3-3-16,4-7-9 0,-2-6-11 16,3-2-7-16,-3-3-7 0,-2 2-5 15,0-6 1-15,-1-2-8 0,1-1-1 16,-3-7 0-16,0-2 2 0,0-10-2 15,-3-8-11-15,1-6-44 0,-1-4-73 16,-2 5-109-16,0-4-71 0,-3-1-159 16</inkml:trace>
  <inkml:trace contextRef="#ctx0" brushRef="#br1" timeOffset="163463.01">19488 14420 210 0,'0'0'126'0,"0"0"-73"0,0 0 27 0,0 0-17 0,5-13-16 0,-5 9-6 15,3-3 11-15,-1 1 1 0,1-2-9 16,2-1 7-16,3 0 3 0,-1-2-2 16,4 1 12-16,-1 0-23 0,0 1-3 15,6 3 19-15,-3-1-12 0,0 1-11 16,2 1-7-16,3 3-8 0,-2 1-10 16,-3 1-3-16,0 1-5 0,-3 3-1 15,0 4 0-15,-2 1 0 0,-8 3-2 16,0 0 0-16,0 3-4 0,-5-1 2 15,-3 0 4-15,-5 3-1 0,-2-3-1 16,-6 3-33-16,0-2-15 0,-2 3 7 16,0-5 3-16,5-2 10 0,2-1 3 15,3-2 3-15,6-5-5 0,-1 1 8 16,8-3 16-16,-3-1 2 0,3 0 3 16,5 0 2-16,1-1 3 0,1-3 11 15,6 1 10-15,0 0 3 16,0-3-4-16,3 3-6 0,2 1 0 15,-5 2 6-15,2 0 0 0,6 0-2 16,-8 4 1-16,2 0-2 0,3 2-7 16,-2 2 0-16,-3-1 2 0,0 2-4 15,0 3 4-15,-6 1-3 0,-1-1 2 16,-4 3 11-16,-2 4 4 0,-2-1-4 16,-4 1 0-16,-7-1 2 0,3 1-6 15,-5 0-9-15,-1-2-7 0,-5-2-2 16,1-3-2-16,-6 2-3 0,3-3 0 15,-1-1-3-15,-1-2-30 16,-1 1-48-16,0-1-60 0,0-5-62 16,3-2-82-16,7-1-117 0</inkml:trace>
  <inkml:trace contextRef="#ctx0" brushRef="#br1" timeOffset="163963.43">19906 14731 558 0,'0'0'91'0,"0"0"-76"0,0-2 23 0,0 0-18 0,-2-2-18 0,-1 1 6 16,-2 3 10-16,2-1-1 0,-4 1 7 15,2 0 4-15,-3 2-3 0,3 5 9 16,-3 1 5-16,0 3-4 0,-2 1 3 16,2 1-8-16,3 2-9 0,-3 0-8 15,6-1-1-15,2 3-3 0,0-3 5 16,0 2 10-16,5-2 11 0,2-3 10 15,4 0 0-15,2-1 0 0,0-1 0 16,2-5 3-16,3-3 4 0,-2-1-14 16,4-4 0-16,-4-3-3 0,-1-1-11 15,1-2-3-15,-3-3-5 0,-5-1 0 16,-3-2-9-16,-3-4-3 0,-2-2-4 16,0-1-1-16,-7-1 0 0,-1 6-10 15,0 2-3-15,-5 7 0 0,0 3-3 16,0 3-5-16,0 3-8 0,3 1-11 15,-3 5-29-15,3-2-36 0,-1 4-42 16,-1 4-67-16,1-2-64 0,3 0-140 16</inkml:trace>
  <inkml:trace contextRef="#ctx0" brushRef="#br1" timeOffset="164401.12">20612 14475 620 0,'0'0'103'0,"0"0"-7"0,0 0 52 0,0 0-78 0,5-19-35 0,-5 18-1 16,0 1-8-16,0 0-6 0,-5 2-7 15,5 7-5-15,0 3 13 0,0 8 21 16,0 9 0-16,0 10-5 0,-3 10-6 15,3 3-9-15,-2-1-9 16,2-8-3-16,0-9-4 0,0-4-4 16,0-8-1-16,0-4-2 0,0-3 1 15,0 3-4-15,-3 2-19 0,3 1-34 16,0-3-43-16,0-3-40 0,0-5-25 16,0 1-26-16,0-7-69 0,0-1-176 0</inkml:trace>
  <inkml:trace contextRef="#ctx0" brushRef="#br1" timeOffset="164651.13">20488 14736 711 0,'0'0'122'0,"33"-13"23"15,-9 5-5-15,-1 0-62 0,5 0-10 16,-7 2-12-16,2 1-32 0,0 2-20 16,-2-1-3-16,0 2 3 0,-1 2-1 15,1 0-3-15,0 4-14 0,-3-1-38 16,3 0-68-16,2 3-63 16,-3-3-48-16,-1-2-73 0</inkml:trace>
  <inkml:trace contextRef="#ctx0" brushRef="#br1" timeOffset="165590.31">21594 14311 566 0,'2'0'122'0,"1"-1"-70"0,2 1 6 0,-5 1-28 16,5 6-21-16,-2 6 0 0,-1 4 5 15,-2 8 7-15,3 15 0 0,-3 14 20 16,2 15 22-16,4 9 11 0,-1 1-2 16,-3-9-15-16,4-5-6 0,-4-7-10 15,-2-4-9-15,0-1-17 16,0-5-7-16,0-7-4 0,-2-5-2 15,-1-8 2-15,0-10-4 0,1-4-7 16,-1-4-15-16,1-2-56 0,-4-1-71 16,1-4-79-16,3-1-4 0,-1-2-80 15</inkml:trace>
  <inkml:trace contextRef="#ctx0" brushRef="#br1" timeOffset="166279.46">21651 14366 274 0,'0'0'129'0,"0"0"-79"0,0 0 19 0,0 0-2 0,0 0-15 16,2-8-15-16,-2 5 15 0,0 1 4 15,0 1 5 1,0 1 3-16,5-2 0 0,-5 0-10 15,3-3-11-15,2 3-1 0,0-2-3 0,3-2-4 0,0 1-6 16,5-1-3-16,2 2-5 0,3-2 0 16,3 2-3-16,-8 1-2 0,5 0-2 15,-3 2-3-15,-2 1 2 0,-2 0-5 16,2 3-6-16,-6 2 0 0,-2 0-2 16,-5 4-4-16,0 1-2 0,-5 1 6 15,-2 0 0-15,-1 4 4 0,-5-2-1 16,-3 0-3-16,1 0 3 15,-1 0-2-15,1-1 0 0,-6-1-1 0,3-2 0 16,3-2-1-16,-3 2 0 0,5-3-2 16,2-2 1-16,1 0 1 0,7-1 0 15,3 0-3-15,0-2-1 16,6 1 5-16,4 0 4 16,8 0-3-16,3-1 1 0,-1 1 0 0,1-1-1 15,2 3 1-15,-2 0-1 0,2-1 0 16,-7 4 3-16,2-2 4 0,-3 3 4 15,-2 1 1-15,0 1 0 0,-8 0 3 16,-2 0-2-16,-3 0-1 0,-3 1 3 16,-7 0-3-16,2-1 0 0,-10-1-4 15,0-2-5-15,-3 2 0 0,-2-2 0 16,0-3-4-16,-3 3-6 0,5-4-23 16,-5 4-79-16,3-2-30 15,-3 4-70-15,0-2-89 0,11-3-77 16</inkml:trace>
  <inkml:trace contextRef="#ctx0" brushRef="#br1" timeOffset="166560.87">21973 14683 804 0,'0'0'210'0,"0"0"-169"0,0 0 35 0,21-17-36 0,-16 13-17 16,-2 0-11-16,-1 4 4 0,-2 0-1 15,0 6-13-15,0 4 14 0,0 4 23 16,-5 7 17-16,5 4-6 0,0 4-13 16,0 2-3-16,0 0-14 0,0 0-8 15,0-3-11-15,0-2-1 0,5 0-3 16,-2-3-32-16,2-2-58 0,-2-1-89 15,2-5-185-15,0-5-220 0</inkml:trace>
  <inkml:trace contextRef="#ctx0" brushRef="#br1" timeOffset="167891.34">22552 14564 480 0,'0'0'107'0,"0"0"-57"0,0 0 13 15,0 0-1-15,0 0-13 0,5 14-1 16,-5-8 13-16,3 1 2 0,0 1-3 16,-1-2-2-16,3 4-7 0,3-2-16 15,-3 0-10-15,3-3-2 0,5 3 4 16,-5-4 4-16,5 2 8 0,2-3 1 16,3 2-5-16,-2-3-1 0,4-1-3 15,-7-1-7-15,3 0-4 16,-3-1-2-16,0-4 7 0,-8 2-2 0,3-6-5 15,-6 3-7-15,3-4-4 0,-5-3-2 16,-5 0-2-16,3 1-2 16,-9 0 1-16,1 1-1 0,-3 2-1 15,-5 2-1-15,-3 4-1 0,1 3 0 16,-4 0 1-16,-2 8 1 0,1 2-1 16,1 2 0-16,1 1 0 0,5 4 1 15,0-1-1-15,2 2 1 0,6 0-3 16,2-3 2-16,3 2 1 0,3-2 2 15,2 1-1-15,5-2 2 0,3-3 7 16,-1-1 3-16,6-1 5 0,-5-3-4 16,7 0-6-16,4-4-5 0,-7 3 2 15,4-5-5-15,2 0-6 0,3 0-31 16,-1-2-51-16,1-1-27 16,0 1-31-16,7-1-81 0,-2-2-110 15,-5 1-131-15</inkml:trace>
  <inkml:trace contextRef="#ctx0" brushRef="#br1" timeOffset="168406.93">23170 14650 532 0,'0'0'107'0,"0"0"-39"0,0 0 9 0,0 0-26 0,21-14 10 15,-19 10 25-15,3-2-12 0,-2 3-25 16,-1-2 7-16,1 2-4 0,-3-1-14 16,0-2-2-16,0 2-7 0,-3-3-9 15,-2 0-3-15,-2 2-8 0,-4 1-4 16,1 0-5-16,-3 3 2 0,-5 1-2 15,2 0 0-15,-4 1 0 0,-1 7 1 16,0 3-1-16,-5 6-5 0,6 0 2 16,-1 8-7-16,6-2-7 0,2 2-5 15,5 3-6-15,3-4-5 0,5 0 16 16,2-1 11-16,9-5 5 0,-1-2 2 16,8-4-1-16,-2-4 3 0,4-5-2 15,-2-3 2-15,3-6 1 0,0-5 6 16,-1-3 12-16,-2-2 8 0,1-4-4 15,-4-3-4-15,1-3-6 0,-1-8-6 16,-5-13-5-16,1-9 3 0,-6-7-4 16,-2 0-4-16,-3 1 0 0,0 11-3 15,2 5-11-15,-2 6-3 0,0 15-52 16,-2 8-14-16,-1 8-7 16,-5 5-92-16,3-1-79 0,-3 3-90 15</inkml:trace>
  <inkml:trace contextRef="#ctx0" brushRef="#br1" timeOffset="168828.49">23436 14570 702 0,'0'0'66'0,"0"0"-21"0,0 0 33 0,0 0-38 16,5-23-21-16,-2 18-8 0,-3 4 24 15,0 1-13-15,0 2-22 0,-3 6 0 16,1 5 0-16,-1 4 0 0,3 5 2 15,0 0 3-15,0 5 0 0,3 0 3 16,2 0-3-16,2-3 4 16,6-3 5-16,0-4 8 0,0-3 11 15,8-2 10-15,-6-5 11 0,6-4-2 16,-3-3-1-16,3-2 7 0,-6-7-1 16,3-2-12-16,-2 1-12 0,2-3-8 15,-8-4-8 1,3 2-5-16,-2-6-3 0,-1-2-5 0,-5-4-4 0,0-2-3 15,-2 1-21-15,-3 1-40 0,5 5-46 16,-5 2-34-16,0 8-67 0,0 3-83 16,0 6-80-16</inkml:trace>
  <inkml:trace contextRef="#ctx0" brushRef="#br1" timeOffset="169266">24023 14566 608 0,'0'0'107'0,"0"0"-45"0,33-23 33 0,-20 13-27 16,-5 0-28-16,-6 3-17 0,1-2-2 15,-3 1 1-15,-3 4-2 0,1-2 2 16,-6 6-4-16,0-2-3 0,3 1-1 16,-8 1 2-16,5 2 2 0,-10 3 0 15,5 4-1-15,-5 5-6 0,0 0-5 16,3 5-3-16,-3 0-1 0,2 3 4 16,3 0 14-16,5-1 18 0,-2 1-1 15,8-2 5-15,2-3 7 0,2-2 11 16,3-2-11-16,3-1-15 0,5-3-4 15,0-1-3-15,8-4-5 16,-6 0-5-16,8-4-4 0,1 0-5 16,-4-2-6-16,6-1 0 0,0 0-2 15,-5 2-6-15,2-3-24 0,-2 1-38 16,-1 2-73-16,6-5-82 0,-8 0-151 16,-2-2-250-16</inkml:trace>
  <inkml:trace contextRef="#ctx0" brushRef="#br1" timeOffset="171164.79">24922 14462 245 0,'0'-3'47'16,"5"0"-21"-16,-5 0 16 0,2-2-26 15,4 3-7-15,-4-2 1 0,1-1 8 16,5 2 34-16,-8-3 4 0,2 4 2 15,3-1 6-15,-5 0 0 0,0-2-13 16,0 4-5-16,3-2-6 0,-1-1-1 16,-2 2 2-16,3-1-1 0,-3-2 2 15,5 2-4-15,-5 2-9 0,0-2-6 16,0 2-3-16,3-2 0 0,-3 3 4 16,0 0-2-16,0 0-10 0,0 0-10 15,0 7-1-15,0 2 2 0,0 4 4 16,0 7 1-16,-3 3 2 0,3 8-4 15,0 11 1-15,3 8 1 0,7-2 3 16,-2-2 2-16,0-8 6 0,-3-10-1 16,3-6-2-16,-8-5-5 0,2-3-6 15,1 2-3-15,-1 0 0 0,3 2-1 16,-5-5-1-16,0 0-2 16,0-3-16-1,0-3-31-15,0-3-48 0,-5 1-62 16,0-5-56-16,3 0-29 0,-4-3-136 0</inkml:trace>
  <inkml:trace contextRef="#ctx0" brushRef="#br1" timeOffset="171524.16">24800 14629 599 0,'0'0'142'0,"0"0"14"0,0 0-38 0,0 0-20 15,39-18-18-15,-18 10-12 0,-1-1-11 16,6-1-27-16,3 0-13 0,4 4-9 16,1-2-3-16,-3 1-1 0,0 4-4 15,2-2 0-15,-9 2 0 0,7 2 2 16,-3-1-2-16,1 1 0 0,-4 1-5 16,4-1-34-16,-1 0-129 0,-2-2-139 15,-8 1-163-15</inkml:trace>
  <inkml:trace contextRef="#ctx0" brushRef="#br1" timeOffset="175278.53">25746 14396 299 0,'5'-3'109'0,"-5"-1"-55"16,0-1 25-16,3 1-4 0,-3-1-13 16,0 3-4-16,0-2 6 0,0 1 14 15,0 1-15-15,0 1 3 0,0 1-17 32,0 0-23-32,-3 0-17 0,3 5 5 15,0 6 16-15,0 4 3 0,0 9-6 0,0 13-14 0,0 11-2 16,0 19-4-16,3 6 6 0,2 0 8 15,-3-3 7-15,9-9 6 0,-9 1-4 16,4-2-8-16,-6-5-6 0,0-1-3 16,0-3-8-16,0-3-3 15,-6-6-1-15,4-6-1 0,-3-7-4 16,2-8-27-16,0-9-41 0,1-2-62 16,-3-1-94-16,2-2-85 0,-2-2-115 15</inkml:trace>
  <inkml:trace contextRef="#ctx0" brushRef="#br1" timeOffset="175966.01">25705 14447 268 0,'0'0'84'0,"0"0"-36"0,0 0 12 0,0 0-15 0,0 0-6 16,0-6-17-16,0 1 1 0,0 3 8 15,0-1-7-15,-6-1 14 0,6 3 10 16,-2 0-1-16,2 0 6 0,0 0-5 16,0 0 4-16,-5 0-4 0,5 0 1 15,0-2-6-15,0 1-2 0,5 1-1 16,-5-3-5-16,8-2-13 0,-3-2 5 16,3 1-14-16,4-1 4 0,-1 0 0 15,2 3 5-15,0-1-2 0,5 2 0 16,-8-2 2-16,8 6-6 0,-5-1-1 15,0 1-4-15,3 1-6 0,-4 2-2 16,-4 4-3-16,0 1-2 0,-3 1 1 16,-2 2 1-16,-3-1 4 15,0 3-2-15,-3 0 0 0,-10 2-1 16,0-1-1-16,-2-1-1 0,-3 1-6 16,2 0-2-16,-2-2 4 0,3-1 1 15,2-1 1-15,0-3 2 0,5-2-1 16,3-1 1-16,2-1-3 0,3-2-1 15,0-1-1-15,3 0 1 0,7 0 5 16,-2-1 2-16,5-4-1 0,2 3-1 16,3 0 1-16,3-1 1 0,-5 3-2 15,2 0 3-15,2 0 5 0,-7 5 1 16,3 2-3-16,-3-1 2 0,-6 3 4 16,-1 0-3-16,-6-1 2 0,0 2 7 15,0-1 2-15,-11 0-3 16,1 0 0-16,-11 0-7 0,3 1-5 15,-2-1-4-15,-6-2-1 0,2-2 0 16,-1 2-11-16,-1-4-48 0,5 3-28 16,0-2-21-16,-2-2-75 0,10 4-104 15,0-5-79-15</inkml:trace>
  <inkml:trace contextRef="#ctx0" brushRef="#br1" timeOffset="176545.04">26051 14727 413 0,'0'0'126'0,"0"0"-48"0,0-16 34 0,0 11-41 0,0-2-10 16,0 1 5-16,0 0-9 0,0 0 0 15,2 0-13-15,4-1 0 0,-6 3-9 16,5-2-9-16,3 3 0 0,-1 0-2 15,-2-2-12-15,6 3-3 0,-1 1-5 16,-2 0 3-16,0 1 0 0,-1 0-4 16,4 2 0-16,-4 1 0 0,1 5 0 15,0 2-1-15,-3 2-1 0,-2 3-1 16,-3 2 1-16,0 3 1 0,-3 1 2 16,-5 0 4-16,3 0-1 0,-10 0-1 15,2-2-3-15,0-1 2 0,0-2-3 16,0-2 1-16,0-1 0 15,5-3 5-15,1-5 12 0,7 1 20 16,0-4 4-16,-6-1-1 0,17-1 14 16,-3 0-2-16,4-1-10 0,4-1-17 15,-3-3-7-15,8 3-7 0,-1-1-10 16,6 2 0-16,-5-1-4 0,7 1 0 16,-2 1-4-16,2 0-23 0,-2 5-44 15,5-1-43-15,13 4-55 0,-13-3-141 16,0-2-284-16</inkml:trace>
  <inkml:trace contextRef="#ctx0" brushRef="#br1" timeOffset="179188.93">26568 14561 371 0,'0'0'109'16,"0"0"-45"-16,0 0 30 0,0 0 4 15,0 0-25-15,0 0-26 0,0-1-20 16,-6 1-2-16,6 0-3 0,0 1 16 16,0 4 13-16,6 2-11 0,-4 1-3 15,3 1 5-15,3 0 0 0,5-3-8 16,-5 4-2-16,5-3 5 0,2-2-2 16,3 1-2-16,-2-4-2 0,2-2-1 15,3-1-9-15,-6-4-1 0,3 0-6 16,3-4-4-16,-11 0 1 0,8-1 3 15,-10-1 0-15,5 1-2 0,-8-1-4 16,3-2 1-16,-6 2-5 0,-2-3 2 16,0-2-4-16,0 4 4 0,-2-1-2 15,-6 0-3-15,3 4 4 16,-3 1-2-16,-5 1 2 0,6 5-4 0,-6 1-1 16,-5 1 0-16,2 0 0 0,1 4 0 15,-9 4 0-15,4 3-1 0,-1 2 0 16,0 5 1-16,1 1-2 0,-1 3 3 15,5 0-2-15,3 0 1 16,1 2 0-16,4 0 0 0,3-1-1 16,5-2 1-16,0-1 0 0,7-2 3 15,4-2 5-15,4-1 10 0,3-1 4 16,3-4-5-16,0-1-3 0,-1-5-3 16,1 0-9-16,2-3-2 0,1-1 0 15,-1-1-13-15,3-3-30 0,-1 1-26 16,4-4-25-16,-1 0-33 0,1-3-65 15,9-5-108-15,-12-1-40 0</inkml:trace>
  <inkml:trace contextRef="#ctx0" brushRef="#br1" timeOffset="179439">26984 14560 706 0,'0'0'70'0,"0"0"11"0,0 0 30 0,0 0-26 0,13 1-38 16,2 6 7-16,-2 3-1 0,8 3 2 15,-1 6-14-15,1 0-5 0,5 4-15 16,-5-1-11-16,2 1 0 0,3 0-5 16,-6-2-4-16,-2-1 0 0,-2-1-2 15,5-3 2-15,-9-2-2 16,1-2-8-16,0-2-45 0,-2-3-84 15,-1-3-106-15,-7-3-95 0,2-1-179 0</inkml:trace>
  <inkml:trace contextRef="#ctx0" brushRef="#br1" timeOffset="179657.8">27245 14612 724 0,'0'0'109'15,"0"0"18"-15,0 0-25 0,0 0-63 16,0 0-24-16,0 0 11 0,0 0 21 16,0 0 5-16,-42 35-6 0,22-16-7 15,-1 2-11-15,0-1-11 0,1 3-7 16,-6-2-10-16,5 0-1 0,0-2-1 16,1 0-24-16,4-4-60 0,-2-2-79 15,5 1-115-15,6-6-58 0</inkml:trace>
  <inkml:trace contextRef="#ctx0" brushRef="#br1" timeOffset="179970.67">27338 14643 681 0,'0'0'107'15,"0"0"-15"-15,0 0-3 0,0 0-40 16,0 0-35-16,0 0-13 0,0-2 9 16,0 14 28-16,0 6-2 0,-6 3 1 15,6 6 3-15,0-1-8 16,0 4-10-16,0-1-9 0,0 0-10 15,0-2-3-15,0-1-1 0,6-3 1 16,-4-2-13-16,3-2-75 0,-2-3-64 16,2-2-75-16,0-4-34 0,-2-5-114 15</inkml:trace>
  <inkml:trace contextRef="#ctx0" brushRef="#br1" timeOffset="180669.23">27304 14726 817 0,'0'0'114'0,"0"0"11"0,13-40-25 16,-5 21-52-16,-1-1-23 0,-1 4-9 16,1-4 20-16,1 3-10 0,5 1-11 15,-8 1 12-15,3 3 1 0,0 1 2 16,0 1 9-16,-1 3-5 0,4 2-8 16,-4-1-5-16,1 3-4 0,-3 0-9 15,3 2-3-15,0 1 0 0,0 1-4 16,2 2-1-16,-2 5 1 15,-1-1 0-15,-1 2 2 0,1 6 1 16,-4 0 0-16,2 2 2 0,-10 2 7 16,5-1 2-16,-8 3 0 0,0-2-4 15,-5 1-5-15,-2-3-1 0,-3-2-3 16,-3-1-2-16,-2-3-15 0,2-4-25 16,-5 2-13-16,6-5-21 0,-1-1-28 15,0-1-9-15,8-2-61 0,1-5-65 16,4 0 2-16,3-2-128 0</inkml:trace>
  <inkml:trace contextRef="#ctx0" brushRef="#br1" timeOffset="181093.18">27596 14693 652 0,'0'0'98'0,"0"0"13"16,0 0-18-16,0 0-43 0,0 0-15 15,0 0-19-15,10-26 5 0,-4 19-6 16,1 2 6 0,-2 0 3-16,8 1 1 0,0 0 3 0,-2-2 9 0,2 2-4 15,5-3-10-15,2 2-7 0,-4-1-7 16,2-3-1-16,3 3 1 0,-6-2 4 16,3-1-1-16,-7 0-2 0,1-1 1 31,-4-1 2-31,3 2-1 0,-11-3 2 15,0 1 6-15,0 0-4 0,0-2-4 0,-11 2-5 0,3 1-7 0,-4 1-1 16,1 2-5-16,-7 4 0 0,3 3 1 16,-6 1-2-16,-5 8 4 0,5 3 1 15,1 5-5-15,-6 2-5 16,5 3-2-16,6 1 6 0,2 2 5 16,0-1 0-16,5 2 3 0,3-3 2 15,5-1-2-15,0-1 1 0,5-2 0 16,8-4 1-16,-5-2-2 0,5-5-1 15,2-2 1-15,6-4 0 0,-3 1-9 16,3-3-50-16,-1-1-55 0,4-3-31 16,14-4-98-16,-4 3-63 0,-6-3-128 15</inkml:trace>
  <inkml:trace contextRef="#ctx0" brushRef="#br1" timeOffset="181555.48">27924 14522 463 0,'0'0'153'0,"0"0"-79"0,0 0 48 0,3-45-22 0,2 34-27 15,0 0-2-15,-2 0-21 0,2 2-9 16,3 1-26-16,-3 4-7 0,3 1-4 15,-1 3 3-15,-2 0-3 0,3 4-2 16,5 5 3-16,-5 4-1 16,0 3 4-16,5 7-1 0,-6 1-2 15,4 5 3-15,-1 3-1 0,0-2 0 16,1 2-1-16,-1-5 0 0,-7 2-5 16,2-3 0-16,-5-2-2 0,0-3 2 15,0-2-2-15,-5-5-5 0,-3-3-2 16,0-2 2-16,-5-6 4 0,5-1 1 15,-5-2 2-15,1-1 0 0,4-3 0 16,0-4 0-16,3-2 2 0,0-2 0 16,2-4 6-16,3-1 2 0,3-2 2 15,2-2 9-15,8 2 7 0,0 2 0 16,0 0 0-16,7 2 8 0,-4 0-10 16,10 4-12-16,-6 0-4 0,1 2-6 15,0 4-5-15,-1-1-1 16,1 3-14-16,-3 0-52 0,3 2-63 15,-1-1-61-15,9 0-95 0,-3 1-41 16</inkml:trace>
  <inkml:trace contextRef="#ctx0" brushRef="#br1" timeOffset="181711.72">28431 14700 974 0,'0'0'159'0,"0"0"-68"0,0 0-37 0,0 0-43 0,0 0-11 16,0-4-44-16,5 0-84 16,-5-2-129-16,5 1-34 0,-5 0-148 0</inkml:trace>
  <inkml:trace contextRef="#ctx0" brushRef="#br1" timeOffset="182227.54">29314 14425 700 0,'0'0'100'0,"0"0"-22"16,0 0 47-16,0 0-46 0,0 0-22 16,8-32-19-16,-3 29-7 0,-5-1-2 15,0 2 1-15,5 2 2 0,-5 0-12 16,0 0-14-16,0 2-3 0,-5 6 8 16,5 5 8-16,0 6 1 0,0 3 1 15,-5 5-6-15,3 4-6 0,2 5-4 16,0-3-3-16,0 2-2 0,0-6 2 15,0-3-2-15,2 1-2 0,3-2-8 16,-5-1-26-16,0-4-25 16,0 0-52-16,0-6-32 0,-5 1-80 15,3-5-96-15,2-5-166 0</inkml:trace>
  <inkml:trace contextRef="#ctx0" brushRef="#br1" timeOffset="182461.92">29183 14638 1010 0,'0'0'90'0,"0"0"-90"0,0 0 137 16,0 0-44-16,41-39-48 15,-20 31-1-15,2 0 1 0,3 0 4 16,-6 3-23-16,6-1-20 0,-10 3-6 15,4-1 1-15,-2 1 1 0,3 3-2 16,0 0-23-16,-1 0-55 0,6 0-49 16,16 3-94-16,-6-1-159 0,-3-2-119 0</inkml:trace>
  <inkml:trace contextRef="#ctx0" brushRef="#br1" timeOffset="182930.58">30015 14289 561 0,'0'0'63'0,"0"0"14"16,0 0 62-16,13-42-27 0,-11 31-29 15,3 1-20-15,-5 0 5 0,5 5-23 16,-2 0-15-16,-3 4 3 0,5 1-8 15,-5 2-18-15,0 8-4 0,3 9 4 16,-3 2 7-16,0 20 11 0,0 13 0 16,-3 18 0-16,-5 3-1 0,3-1-4 15,0-8-8-15,3-9-6 0,2-1-3 16,-6 0 1-16,1-4 0 16,-3-2-1-16,6-2-3 0,-9-4 0 15,9-5-2-15,-3-7-9 0,2-9-47 16,-2-7-45-16,5-2-36 0,-5-2-44 15,2 0-87-15,-2 1-48 0</inkml:trace>
  <inkml:trace contextRef="#ctx0" brushRef="#br1" timeOffset="183649.34">30136 14264 391 0,'0'0'37'0,"0"0"57"0,0 0-10 0,0 0-42 0,0 0 0 16,23-11 7-16,-18 5 5 0,-2 2-3 15,2-1 4-15,-5 3 19 0,0-2 5 16,5-1-11-16,-5 2-3 0,3-1-7 16,2 0-11-16,3 0-13 0,0-1-5 15,5 2-6-15,-6 1-3 0,11-3-13 16,-5 4-5-16,0 1 0 0,-2 0-2 15,1 0 1-15,-4 6-2 0,3-3 1 16,-9 4-1-16,3-1-1 0,-5 3 0 16,0 1-2-16,-7 3 1 0,-4 1-2 15,-4 1 0-15,-1 4 0 0,-2-1 3 16,-3-2-3-16,1 4-2 16,-1-3-15-16,8-2 11 0,0 1 2 15,-2-3 4-15,10-2 3 0,-3-1 2 16,0-3 0-16,8-2 0 0,-5-3 0 15,5-1 1-15,0 3-1 0,0-4 2 16,0 0 5-16,8 0 7 0,2-4 6 16,-2 2-8-16,7-2-3 0,3-2-4 15,-2 3-1-15,5-3-1 0,-1 4-2 16,-2 0 0-16,-2 2 1 0,2 0-1 16,-3 2 1-16,1 5 2 0,-3-1 4 15,0 4-3-15,-8 3 0 0,3 0 6 16,-8 1 17-16,0-2 15 15,-6 3-1-15,-1-1-19 0,-1-1-7 16,-10 1-5-16,2-5-3 0,-4 0 1 16,-1-1-7-16,-5-2 1 0,-2-2-3 15,-1-1-8-15,4 1-14 0,-4-4-31 16,3 0-28-16,0-1-41 0,6-2-53 16,4 0-74-16,-2 1-19 0,10 0-58 15</inkml:trace>
  <inkml:trace contextRef="#ctx0" brushRef="#br1" timeOffset="184214.55">30423 14656 456 0,'0'0'214'0,"8"-9"-150"0,-1 5 46 0,1-3-9 0,5 0-26 0,5 1 2 16,-2-1-22-16,4 3-3 0,-7 0-13 15,0 1-15-15,0 2-9 0,-5 1-5 16,0 2-4-16,-3 4-2 0,-3 2 1 16,3 1-2-16,-5 3-2 0,-5 1 0 15,-2 0 1-15,-1-1-2 0,0 3-2 16,-5-2 2-16,0 0-2 0,-2-1-7 16,-3 0-1-16,2-2 5 0,3-2 1 15,0 0-1-15,6 0 0 0,-1-4 0 16,3-2 4-16,-1 1 0 0,6-1-4 15,0-1 5-15,11-1 3 0,-3 0 6 16,4 0 3 0,1 0 0-16,3 0-4 0,-1-1-7 0,-2 1 0 0,5 0 3 15,-5 0-4-15,-2 1 3 16,2 2 3-16,-6 3 2 0,4-1 5 16,-4 4-3-16,-7 0 0 0,0 1 1 15,0 2 0-15,-5 1 8 0,-8 0 5 0,3 0-4 16,-8-1-13-16,2-2-4 15,-4 0-1-15,-1-3-2 0,0-1-10 16,-4-2-39-16,-1 0-38 0,0-4-62 16,-5-4-70-16,5-1-88 0,0-3-169 15</inkml:trace>
  <inkml:trace contextRef="#ctx0" brushRef="#br1" timeOffset="184761.52">31071 14484 513 0,'0'0'125'0,"0"0"-81"0,0 0 44 0,6-25-21 0,-6 19-29 16,2-1 5-16,3-1 2 0,-5 4-3 15,0-3-6-15,5 4 4 0,-5 1-11 16,0 1-8-16,0 1-6 0,-5 3-6 16,-2 5-9-16,1 6 1 0,-1 5-1 15,1 5 0-15,-1 5 1 0,4-2 2 16,-2 2-3-16,5 0 2 0,8-5-1 16,-1 2 1-16,4-3 11 0,4-4 14 15,-2-3 3-15,8-3 8 0,-6-6 1 16,6 0-3-16,-3-6 7 0,-2-1 6 15,-3-3-4-15,5-4-17 0,-8-2-9 16,0-3-8-16,-2-3-2 0,-5-3-2 16,2-5-3-16,-5-4-4 0,0-2 0 15,0-4-22-15,0 1-40 0,0 4-24 16,0 4-32-16,0 9-67 0,5-3-66 16,-2 6-2-16,2 4-94 0</inkml:trace>
  <inkml:trace contextRef="#ctx0" brushRef="#br1" timeOffset="185403.51">31397 14530 653 0,'0'0'39'0,"0"0"15"16,0 0 34-16,0 0-48 0,0 0-2 15,21-13 3-15,-16 8 8 0,3 2 7 16,-1-1 2-16,1-1-13 0,0 1-13 16,5-1-11-16,-6 3-8 0,6 2-6 15,-2-2-3-15,-4 1-1 0,6 1-3 16,-5 0 1-16,0 1-1 0,-3 2-2 16,-2 6 0-16,2 1 1 15,-3 3 1-15,4 3 2 0,-6-3-2 16,0 4 3-16,0-1 2 0,0 1-1 15,-6-2-3-15,6 2 1 0,-2-4 1 16,2 0-2-16,0-4 1 0,0-1 1 16,0-5 0-16,0 2 3 0,0-4 9 15,0 0 26-15,0-1 10 0,0 0-2 16,0-3-8-16,2-3-4 16,4-4-10-16,1 0-11 0,-1-2-9 15,6-1-3-15,-4-1-2 0,5 0-2 0,0 1 1 16,0-1-1-16,2 0 0 0,-2 1 0 15,0-1-1-15,3 0 0 0,-3 3 0 16,0 1 0-16,-6 4 1 0,6-2-2 16,-5 1 0-16,5 2-1 0,-10 2 1 15,7-1-1-15,-8 4 0 16,9 0 1-16,-9 2-1 0,4 3 0 16,-4-2 0-16,3 3 2 0,-5 0-2 15,5 3 2-15,-2 1 1 0,-3 2-1 16,0 2 0-16,5 1 1 0,-5-1 0 15,0 4-3-15,3-1-2 0,2 1 0 16,0 1-5-16,-2 1-2 0,2 0-4 16,-3 1-1-16,4-1-7 0,1-1-10 15,-1-1-12-15,-6 0-3 0,5-3 0 16,-3-1-3-16,-2-4-16 0,5-4-42 16,-2-5-122-16,-3-1-53 0,5-1-144 15</inkml:trace>
  <inkml:trace contextRef="#ctx0" brushRef="#br1" timeOffset="185622.37">32002 14512 935 0,'0'0'66'0,"0"0"-39"0,0 0 10 0,0 0-35 16,10 29-2-16,-10-18-5 0,0 7 3 15,-3 1-1-15,-2 3-9 16,3-1-4-16,-4 1-11 0,1 0-3 16,-2 0-17-16,7-3-39 0,-6 3-44 15,6-8-64-15,0-2-132 0</inkml:trace>
  <inkml:trace contextRef="#ctx0" brushRef="#br1" timeOffset="185763.17">32162 14317 1024 0,'0'0'0'0,"0"0"-73"0,0 0 59 16,0 0-184-16,0 0-85 0,0 0 15 15</inkml:trace>
  <inkml:trace contextRef="#ctx0" brushRef="#br1" timeOffset="186638.18">32338 14536 458 0,'0'0'159'16,"0"0"-109"-16,0 0 43 0,0 0-42 15,0 0-28-15,0 0 3 0,0 0-5 16,0 0-15-16,0-20-6 0,-8 20 0 15,0 0-3-15,-2 1-1 0,-6 4 2 16,3 4-1-16,0 2 3 0,-2 3-2 16,2 1 2-16,5 1 1 0,0 3 9 15,-2 1 17-15,10 1 23 0,0-1 14 16,0 1 0-16,5-2-16 0,3-2-10 16,5-1-8-16,0-5-2 0,0 0 3 15,0-3 7-15,-3-4-2 0,8-2-3 16,-5 0-2-16,-3-2-7 0,3-3-6 15,-2-1-7-15,-4-4-1 0,-4-1-5 16,-3-4-3-16,0-5-2 0,0-3 0 16,-3-3-7-16,-4-1-1 0,1-3 0 15,1 4 0-15,3 0 6 16,2 3 2-16,0 3 0 0,0 2 0 16,0 3 0-16,2 3 0 0,-2 0 0 15,11 6 1-15,-9-2 3 0,6 3 1 16,2 1 0-16,-2-4-2 0,0 6-2 15,5 0 2-15,-6 0-3 0,6 4 0 16,-5 2-2-16,5 2 1 0,-5 2 0 16,0 3 0-16,2 0-1 0,-2 5 2 15,-6 0 0-15,3-1 0 0,1 3 0 16,-4-1 1-16,3-1 1 0,-5-5 0 16,5-1 1-16,-2-2 1 0,-3 0-1 15,5-4-1-15,-2-3 2 16,-3-1 2-16,0-2 7 0,0 0 21 15,5 0-1-15,-5-3-11 0,5-4-6 16,-2-2-2-16,4-2 2 0,-1-2-4 16,1-6-6-16,6-3-4 0,0-2 0 15,0-8 0-15,3 2-1 0,2 1-1 16,-3 2 0-16,-2 10 0 0,3-1 0 16,-3 8-1-16,-6 6 2 0,4 2-1 15,-4 2 0-15,1 1 1 0,-3 4-1 16,-2 5-1-16,2 6 1 0,-5 4 0 15,0 4 3-15,0 1-2 0,0 5 1 16,-5 0-1-16,5 0 1 16,-3 0 1-16,3-5-3 0,0 4 0 15,0-2-1-15,0-1-14 0,3-3-40 16,2-1-39-16,0-2-49 0,-2 4-93 16,2-7-157-16,-2-3-157 0</inkml:trace>
  <inkml:trace contextRef="#ctx0" brushRef="#br1" timeOffset="187450.59">31792 15543 506 0,'0'-5'87'15,"5"-1"-10"-15,-2-1 48 0,2-1-29 16,3 0-37-16,-3 0-7 0,-2 2 4 15,2 1-1-15,-5 1-7 0,2 2-13 16,-2 1-9-16,0 1-14 0,0 0-10 16,0 3 3-16,0 8 7 0,-2 6 5 15,-3 11 8-15,-3 16-3 0,0 12-1 16,-5 7-1-16,8-3-5 0,-3-7-8 16,6-11-3-16,-3-3-1 0,-1-2-3 15,6-3 0-15,0-9-1 0,0-5-7 16,0-6-21-16,0-2-28 0,-2-2-22 15,2 1-40-15,0-2-49 0,0-3-32 16,0-3-63-16,0-3-64 0</inkml:trace>
  <inkml:trace contextRef="#ctx0" brushRef="#br1" timeOffset="187828.24">31588 15786 338 0,'0'0'263'0,"0"0"-180"0,0 0 66 0,0 0 9 0,0 0-51 15,21-27-18-15,-3 20-18 0,3 1-9 16,10 0-8-16,13-2 0 0,5 3-1 16,5-1-20-16,-5 1-11 0,-2 3-11 15,-14-2-9-15,1 4-1 0,-11 0-1 16,-5 0-1-16,5 4-6 0,3-1-31 15,0 0-56-15,8 0-25 16,2-3-65-16,-3 0-129 0,-4 0-104 16</inkml:trace>
  <inkml:trace contextRef="#ctx0" brushRef="#br1" timeOffset="188734.4">32836 15559 414 0,'0'0'128'0,"0"0"-49"0,0 0 3 0,0 0-12 15,0 0-23-15,0 0-6 0,0-8 6 16,0 6-12-16,0 1-6 0,0-1-5 15,0 1 6-15,0 1 12 0,0-2 0 16,-2 1 14-16,2 1-7 0,0 0-6 16,0 0-1-16,-6-2-12 0,6 0-7 15,-2 1-7-15,-3-2 0 0,0 0-6 16,-3 0-4-16,0 0-5 0,0-1 0 16,-5 1-1-16,0 1 1 0,6-1-1 15,-11 0 0-15,7 3-1 0,-7 0 1 16,5 0-1-16,-2 4 1 0,-3 0-1 15,2 3 0-15,3-1 0 0,0 1 0 16,0 1-1-16,3 2 2 0,0 0-1 16,2-2 1-16,0 2 0 15,0 0 1-15,3 1-2 0,0 0 1 16,5-1 0-16,0 0 1 0,0 1-1 16,10-2 1-16,-7 0 1 0,10 1 0 15,0-2 1-15,-5-2 4 0,10 0 0 16,-8-2 1-16,3-1-1 0,0 1 1 15,5-1 1-15,-8-2-2 0,3 0 4 16,0-1-3-16,0-1-1 0,-5-2-2 16,0 2-2-16,2-1-1 0,-7 0 2 15,2 0-1-15,-3 1 3 0,-2 0 2 16,0-1 1-16,0 2-4 16,0 0-1-16,0 0-2 0,-7 0 0 15,-1 0 0-15,0 0 2 0,-5 0 3 16,0 3-2-16,-7 1-4 0,4 0 1 15,-10 5-1-15,5-2-1 0,-4 4 0 16,1 0 0-16,-1 1 0 0,4 2 1 16,3 1 0-16,7-2 7 0,-1 3 11 15,6-1 6-15,1-2 7 0,3 1 4 16,4-1 0-16,3-3-4 0,3-1-4 16,2 0-3-16,1-3-6 0,7-2-3 15,3-2-1-15,4 0-5 0,4-2-4 16,4 0-6-16,9 0 0 15,7 0 0-15,5 0-3 0,-7 1-11 16,-1 4-15-16,-5 0-22 0,3 2-20 16,-5 2-27-16,3-3-24 0,-1-2-47 15,-13 1-121-15,-2-5-178 0</inkml:trace>
  <inkml:trace contextRef="#ctx0" brushRef="#br1" timeOffset="193841.22">13640 15933 200 0,'0'0'67'0,"0"0"-35"15,0 1 11-15,0-1 9 0,0 2-18 16,0-1-12-16,0 1 2 0,0-1 22 15,0 0 4-15,0-1-5 0,0 0 5 0,0 0 6 16,0 0-1-16,0 0 2 0,0 0-1 16,0 0 0-16,0 0 6 15,0 0 6-15,3 0-8 0,2-2 2 16,8-3 3-16,0-3-23 0,5 0-10 16,3-3-6-16,5 1-11 0,2 0-3 15,0 1-5-15,3 1-5 0,-2-1-1 16,2 3 2-16,-3-3-3 0,-2 4-2 15,3-1-1-15,-4 2-16 0,-4 1-52 16,-3 1-69-16,-2 1-78 0,-3 1-89 16,-8 0-128-16</inkml:trace>
  <inkml:trace contextRef="#ctx0" brushRef="#br1" timeOffset="194184.83">13837 15981 553 0,'0'0'133'0,"0"0"-80"0,0 0 70 0,0 0-6 16,0 0-34 0,15-26-22-16,-12 25-13 0,-3 1-11 0,0 1-15 0,0 6-2 15,0 4 9-15,0 4-5 0,0 4-2 16,0 3-3-16,0 1-6 0,-3 3-6 16,3 0-5-16,0-1 0 0,0 1 0 15,3-3-1-15,-1-1-1 0,1-2-11 16,-3-1-58-16,0-4-86 0,0 6-68 15,0-8-47-15,-5-2-151 0</inkml:trace>
  <inkml:trace contextRef="#ctx0" brushRef="#br1" timeOffset="194481.71">13700 16327 749 0,'0'0'153'0,"0"0"-75"0,0 0 69 16,0 0-47-16,0 0-25 0,0 0-15 16,0 0-10-16,49-25-10 15,-34 17-18-15,4 2-13 0,1 1-4 16,-2 3-4-16,0-1-1 0,0 2-1 15,3 2-5-15,-5-1-13 0,4 0-33 16,-2 0-32-16,0 2-74 0,3-1-106 16,-3-1-40-16,-5 0-162 0</inkml:trace>
  <inkml:trace contextRef="#ctx0" brushRef="#br1" timeOffset="194997.65">13997 16239 625 0,'0'0'60'0,"0"0"-21"16,0 0 81-16,8-41-31 0,-3 29-41 16,0-2-4-16,5 2-7 0,1 3-10 15,-4 1-11-15,6 0 1 0,-5 3-6 16,0 0 0-16,2 3-5 0,-2 2-2 15,0 0-3-15,0 2 1 0,-3 3-2 16,2 3 0-16,-1 3 0 0,-1 2 0 16,0 3 0-16,-2 2 1 0,-1-1 1 15,3 3-1-15,-5-3-1 0,3 2-1 16,-1-3-3-16,-2-2-1 0,3 0-2 16,-3-5-1-16,0-3 5 0,0-2 3 15,0-2 0-15,3-2 1 0,-3 0 2 16,0-1 7-16,0-4 6 0,2-5 6 15,1-1 15-15,-1-2-6 0,1-3-7 16,2-1-6-16,3 0-3 0,-3-4-7 16,5-1-4-16,1-1-1 0,-1-1 1 15,3 0-2-15,2 3-2 0,1 2 0 16,-1 2 0-16,-2 4 0 0,0 3 0 16,-2 3 0-16,-4 0 0 15,1 6-1-15,-3 1 0 0,0 1-2 16,-5 7 0-16,3 3-1 0,-3 4-2 15,0 3-1-15,-3 2-2 0,3 2 3 16,-2-1 1-16,-1 0-1 0,3 0-18 16,0-2-28-16,0 1-25 0,0-4-44 15,3 5-90-15,-1-4-21 0,-2-6-127 16</inkml:trace>
  <inkml:trace contextRef="#ctx0" brushRef="#br1" timeOffset="195497.26">14506 15856 680 0,'0'0'77'0,"0"0"28"0,0 0 23 16,21-28-67-16,-16 21-19 0,-3 4 9 16,-2-1-12-16,3 4-13 0,-3 0-15 15,0 7-6-15,0 6 4 0,-3 4 16 16,-2 8-13-16,0 6-4 0,0 11-4 15,-5 4 0-15,4 2-2 0,1-6-2 16,0-9 3-16,5-7-2 0,-5-9 0 16,5 2 1-16,-3 0-1 0,3 1 2 15,0 1 0-15,0-4 5 0,0-3-1 16,0-3 1-16,3-3 2 0,2-3 2 16,3-1 2-16,-3-2 4 0,5-2 0 15,1-2-1-15,2-1-7 0,0-1-6 16,2 0-1-16,1 1-2 0,-1-1 0 15,3-2-1-15,3 0-2 0,-1 1-5 16,1-4-20-16,0 4-22 0,-1-2-31 16,1-2-39-16,-3 4-22 0,3-3-65 15,-3 0 11-15,-8 3-109 0</inkml:trace>
  <inkml:trace contextRef="#ctx0" brushRef="#br1" timeOffset="195715.91">14519 16135 778 0,'0'0'9'0,"0"0"39"16,0 0 64-16,0 0-17 0,0 0-34 16,0 0-8-16,39-33-4 0,-24 25-27 15,-2 1-16-15,3 2-4 0,2 0-2 16,0 0-2-16,2 3-13 15,-1-1-37-15,1 1-56 0,1 1-50 16,10-3-28-16,-5 0-50 0,-3 0-73 16</inkml:trace>
  <inkml:trace contextRef="#ctx0" brushRef="#br1" timeOffset="196153.79">14855 16123 446 0,'0'0'60'16,"0"0"-33"-16,0 0 49 0,0 0-36 16,0 0-11-16,0 0 10 0,0 0 4 15,0 0-5-15,28 7 7 16,-17-7 9-16,-1-2-5 0,3-2-1 0,0-2-8 16,2 2-9-16,-2-1-5 0,3 0-3 15,-3-1-3-15,-3 2-4 16,0-1-4-16,-2 1-2 15,-3 0 6-15,0 0 13 0,-5 0 11 0,3 1 1 16,-3-2-21-16,-3-1-8 0,1-1-6 16,-3 0 2-16,-6 1-3 0,4 0-1 15,-4 2-3-15,-2 0 0 0,0 2 0 16,0 1 0-16,-2 1 0 0,-3 2 0 16,2 3-1-16,-2 2 0 0,-2 3 0 15,2 1 1-15,2 5 2 0,1-2-3 16,4 2-1-16,1-1 1 0,5 1 1 15,5-1 0-15,0 1 1 0,0-3 6 16,5 0 10-16,3-2 0 0,-1-1 1 16,6 0-8-16,0-4 0 0,5 0-9 15,-2-2 2-15,2-2-4 0,0 0-1 16,0-2-16-16,0 0-35 0,0-2-30 16,3-2-47-16,5-2-77 0,-6 0-86 15,-2 1-105-15</inkml:trace>
  <inkml:trace contextRef="#ctx0" brushRef="#br1" timeOffset="196575.69">15049 16081 641 0,'0'0'83'0,"0"0"6"0,0 0 33 0,0 0-61 16,15-40-16-16,-7 32-5 0,0 3-20 15,2-1-5-15,0 4-4 0,1 1-2 16,-1 1 0-16,0 3 1 16,3 4 4-16,-2 5-1 0,1 3 3 0,-4 5-4 15,3 1-5-15,-1 1-5 16,-5 3 1-16,3-4 0 0,-3 0-2 15,-2-3-1-15,-3 0-2 0,2-4-11 16,-2 0-20-16,-2-3-6 0,-4-5-1 16,-4 0-6-16,2-4 5 0,-2-1 14 15,2-1 14-15,0-1 13 0,1-7 1 16,-1 2 28-16,5-4 19 0,1-1-2 16,2-2-16-16,5-1-18 0,0 0-7 15,5-3-4-15,3 2-1 0,3 1 0 16,2 0-2-16,0 3 0 15,3 0-6-15,2 1-50 0,3 0-69 16,7 0-66-16,-4 4-29 0,-1 0-85 0</inkml:trace>
  <inkml:trace contextRef="#ctx0" brushRef="#br1" timeOffset="196950.9">15560 16056 199 0,'0'0'246'0,"0"0"-151"0,0 0-11 0,0 0 4 0,0 0-19 0,-2-15-25 16,-1 13-12-16,-5 1-12 0,-2 1-4 15,0 1 3-15,-6 4 7 0,1 3-1 16,2 3-5-16,-3 2-10 0,1 1 5 15,-3 2 7-15,5 1 9 0,0-1 12 16,5 2 2-16,3-1 3 0,2 0-8 16,3-3-8-16,0 1-7 0,3-2-5 15,2-3-5-15,3 1-6 0,2-4 2 16,0-1-3-16,3-2-3 0,3 0-1 16,-1-4-4-16,1 0 0 0,5 0-2 15,-3-6-19-15,2 1-25 16,1-4-34-16,2 2-41 0,-2-1-63 15,5-7-21-15,-3 2-40 0,-5 0-64 16</inkml:trace>
  <inkml:trace contextRef="#ctx0" brushRef="#br1" timeOffset="197357.05">15630 16125 359 0,'0'0'185'0,"0"0"-115"0,0 0-39 16,0 0 35-16,0 0-20 0,0 0-12 15,0 0 5-15,16 13-10 0,-9-13-8 16,4 1-11-16,-1 0-1 16,3 0 5-16,0-1 8 0,2 0-3 15,1 0-4-15,2-3 11 0,0-1 24 16,-3-2 0-16,6 1-13 0,-3 0-7 16,-2-4-1-16,-1 2-4 0,-2-1-10 15,-3-1-11-15,-2-1-1 16,0-3-1-16,-8 1-2 0,0-2-22 0,-8 2-13 15,-5 3 0-15,-2 2 5 0,-6 1 14 16,-2 6 8-16,-3 0 8 0,0 0 0 16,0 6 0-16,1 1 1 0,1 4-1 15,1 2 3-15,5 0 0 16,2 1 8-16,4 1 8 0,4 1 8 16,5-4 8-16,3 2 1 0,0 1 3 15,5-3-3-15,3 0-6 0,5 0 2 16,0-3-1-16,0-1-9 0,2-2-11 15,1-2-7-15,2-1-3 0,0-1-1 16,0-1-3-16,3-1-28 0,-3 0-32 16,3 0-37-16,-1-1-50 0,6-5-94 15,-5-1-37-15,-3 1-177 0</inkml:trace>
  <inkml:trace contextRef="#ctx0" brushRef="#br1" timeOffset="197592.54">15981 16043 570 0,'0'0'149'0,"0"0"-120"0,0 0 2 0,0 0-4 0,0 33-20 16,-2-15-3-16,2 6 22 0,-3 7 2 15,3 11 22-15,0 10 20 0,0 2 8 16,3-2-19-16,-3-6-25 0,5-10-20 15,-5-7-10-15,3-4-4 0,-3-10-51 16,2 1-18-16,1-2-21 0,-3 1-29 16,2 0 4-16,1-6-100 0,-3-4-108 15</inkml:trace>
  <inkml:trace contextRef="#ctx0" brushRef="#br1" timeOffset="197920.66">15958 16118 651 0,'0'0'137'0,"0"0"-71"0,34-28 88 16,-19 16-101-16,3 1-25 0,3 0 1 15,-5 2 1-15,2 3-6 16,-5 0-7-16,2 4 0 0,-5 0 5 15,1 2 8-15,-4 2 2 0,4 4-1 16,-6 0-6-16,0 4-3 0,0 0 2 16,-5 1 3-16,0-1-6 0,-2 1-11 15,-3 1-3-15,-6-1-3 0,1-1-2 16,-8-2-2-16,2-1-16 0,-4-3-30 16,2 0-20-16,-3-2-30 0,0-2-56 15,-5-1-91-15,6-3-43 0,4 0-117 16</inkml:trace>
  <inkml:trace contextRef="#ctx0" brushRef="#br1" timeOffset="198358.18">16392 15788 758 0,'0'0'89'16,"0"0"-45"-16,0 0 103 0,0 0-107 15,0 0-23-15,36-16 17 0,-33 21-10 16,0 4-10-16,-3 6 0 0,0 5-1 15,0 11 6-15,-8 10 2 0,0 10-1 16,-2 1 11-16,2-4 2 0,0-7-1 16,3-13-7-16,5-6 9 0,0-6-3 15,0-2-2-15,0 1-5 0,0 1-5 16,3 0-2-16,2-5-5 0,0-1-2 16,5-4-3-16,1-3-1 0,-4-2-4 15,6-1 3-15,0-3 2 16,3-2-5-16,2 2-2 0,-3-2 0 15,3 1-3-15,-2 3-2 0,5-3-12 16,-1 1-15-16,-2 0-14 0,3-1-19 16,-5-2-25-16,2 0-38 0,-3-5-52 15,-2 0-82-15,-5 2-76 0</inkml:trace>
  <inkml:trace contextRef="#ctx0" brushRef="#br1" timeOffset="198545.68">16392 16070 1029 0,'0'0'123'0,"0"0"-87"0,0 0 89 0,0 0-81 15,44-20-22-15,-28 13-9 16,2 0-6-16,2 0-1 0,1 0 5 16,0 0-6-16,2 4-5 0,0 0-10 15,3 2-50-15,0 0-52 0,2 1-67 16,16 0-79-16,-5 0-49 0</inkml:trace>
  <inkml:trace contextRef="#ctx0" brushRef="#br1" timeOffset="199248.72">17534 15949 478 0,'0'0'68'0,"0"0"-18"0,0 0 27 0,0 0-44 0,0 0-3 16,0 0 22-16,26-9-5 0,-21 6 6 15,1 0 9-15,-4-1-4 0,3 2-15 16,-2-1-8-16,2 0-7 0,0 0 0 15,-2 0-5-15,2 0 1 0,0 2 3 16,-2-3-1-16,2 2 2 16,-3-2 0-16,-2-1 0 0,6 1-3 15,-6-3-7-15,0 2 2 0,2-3-5 16,-2 2 1-16,0 0 2 0,0-2-2 16,-2 0-6-16,-1 0 1 0,0 1 0 15,1-2 5-15,2 1-1 0,-5-1 2 16,5 2-5-16,-3 1-2 0,1-1-4 15,-1 0-4-15,0 0-1 0,1 2 1 16,-1-1-1-16,-2 3-1 0,0-1 0 16,0 3-2-16,0 1 0 15,-6 4 2-15,1 2-1 0,0 3-1 16,-3 1 2-16,0 5-1 0,-3 3 1 16,3 3-1-16,-2 5 0 0,-1 11 0 15,3 7 1-15,-5 17 1 0,8-1-1 16,0 0 0-16,7-7 2 0,-2-6-2 15,0-2 0-15,-1 0 0 0,1-2 0 16,0-2 0-16,-3-5-4 0,6-7-26 16,2-5-18-16,0-10-14 0,0 0-26 15,2 0-26-15,4-1-40 0,-1 0-125 16,0-6-61-16</inkml:trace>
  <inkml:trace contextRef="#ctx0" brushRef="#br1" timeOffset="200046.76">17330 16183 658 0,'0'0'57'0,"0"0"-27"0,0 0 53 0,49-26-64 0,-31 18-12 0,0-2-5 16,3 3 4-16,0 0 5 0,0 2 7 15,2 3 4-15,0-3-2 0,-2 4 14 16,-1 0 3-16,-2-1-10 0,3 0-10 16,-5 2 2-16,-3-3-6 0,-1 1 1 15,-1-1 1-15,-1 1-4 0,-5-1 0 16,0-1 10-16,-2 1 17 0,0 1 11 16,-3-2-7-16,0 0-20 0,-3 2-8 15,0-2-5-15,-2 1-5 0,-2 2 0 16,-1 0-4-16,-3 1 2 0,-4 2 1 15,-1 6-3-15,-2 1 0 0,0 3 0 16,0 4 0-16,3 2 1 0,-1 3-2 16,3 1 0-16,3 1 0 15,5-2 1-15,2 0 0 0,3-3 1 16,0 1 0-16,8-3-1 0,2-1 1 16,3-5 2-16,-2 0 1 0,4-5 1 15,-2-3 2-15,0-2 7 0,0 0 7 16,-3-5 3-16,-2 0-2 0,0-2-5 15,-3-3-8-15,-3-3-6 0,4-4-2 16,-4-4-1-16,-2-1 0 0,3-6-6 16,-3-6-2-16,2 6 5 0,1-3 3 15,2 3-1-15,-2 9 1 0,2 2 2 16,-3 3 2-16,1 4 5 0,2 3-2 16,-2 3-4-16,-1 2-2 0,3-1 0 15,1 3-1-15,-1 0 0 16,0 3-1-16,3 2 1 0,-3 3 0 15,3 3 0-15,2 5 0 0,-2 2 0 16,5 2 0-16,-3 3 0 0,0 2 0 16,3-1 0-16,-5 1 0 0,5-3 0 15,-5 1-1-15,-3-7 0 0,0 0-8 16,-2-4-11-16,-3-2 2 0,-3-3 0 16,-2-4-7-16,-3-2 1 0,0-1 9 15,-2-2 11-15,2-5 4 0,6-3 0 16,-4-1 6-16,6-5 2 0,3-2 7 15,2-3 4-15,6-4-5 0,1 0-4 16,1 1-2-16,3 0-2 0,2 4 0 16,0 2 10-16,-2 3-2 0,4 3-9 15,-2 1-3-15,0 2-1 16,-2 1-1-16,-1 1-1 0,-2 2 0 16,-2 1-6-16,-1 1-24 0,-2 0-20 15,-3 1-10-15,3-1-35 0,-3 1-39 16,-3-2-68-16,4 0-20 0,-4 1-94 0</inkml:trace>
  <inkml:trace contextRef="#ctx0" brushRef="#br1" timeOffset="201243.55">18467 16067 473 0,'3'-3'60'0,"-1"-4"-21"16,6 2 46-16,-3-1-12 0,8-1-6 16,-3 1 7-16,6-1 3 0,-1 3-5 15,-4 1-19-15,2 2-20 0,0 1-9 16,-3 4 0-16,-2 3-6 0,0 0-5 15,-1 6-4-15,1 0-6 0,-3 2 6 16,0 1-3-16,1 2-1 0,-1 1 0 16,-3 0 2-16,1-2-5 0,-1-2 1 15,-2 1 0-15,0-4 0 16,0-1 2-16,0-2 0 0,0-3-3 16,-2-1 2-16,2-2 2 0,-3-2-3 15,3-1 1-15,0 0 15 0,0-4 16 16,0-2-6-16,0-5-4 0,0 0 3 15,5-2-2-15,1-4-3 0,1 0-4 16,6-3-2-16,0-5-5 0,5 2-2 16,-2 1-6-16,4-1 1 0,6 1 0 15,-8 4-5-15,6 0 4 0,-6 5 1 16,-3 2 2-16,1 3 4 16,-6 4-3-16,-2 3-3 15,0 1 0-15,-3 0-4 0,0 5 0 16,-3 3-1-16,4 3 0 0,-6 3 0 15,0 3 0-15,0 2 0 0,0 2 1 16,0 0-1-16,-3 0 0 0,0-1 0 16,-2 0 0-16,3-2-1 0,2 0-16 15,-5-2-45-15,5-1-33 0,0-3-44 16,0 3-80-16,0-4-111 0,0-6-54 16</inkml:trace>
  <inkml:trace contextRef="#ctx0" brushRef="#br1" timeOffset="201681.06">19201 16107 166 0,'0'0'315'0,"0"0"-215"0,0 0-11 0,0 0 30 0,5-23-21 16,-2 16-19-16,-3 1-12 0,0-1-5 16,0 0-13-16,0 2 1 0,0 0-10 15,0 2-11-15,-3 0-8 0,-2 1-9 16,2 2-5-16,-2 1-4 0,-8 3 1 16,0 4-4-16,0 4 0 0,-2 1 1 15,-3 7-1-15,2-2 0 0,1 5 0 16,5-2 0-16,-1 2-1 15,6 0 1-15,0-1 0 0,5-3 1 16,0-1 0-16,5-2 0 0,3-4 0 16,5-1 5-16,0-5 7 0,2-2 7 15,-2-3 0-15,5-1 4 0,-5-5 0 16,3-2-7-16,-4-2-7 0,-4-2-7 16,3-1-1-16,-6-4 0 0,2-4-2 15,-4-1-11-15,-3-1-41 0,0 0-21 16,0 1-29-16,-5 4-33 0,0 0-81 15,-3 6-29-15,5 1-110 0</inkml:trace>
  <inkml:trace contextRef="#ctx0" brushRef="#br1" timeOffset="202196.46">19338 16128 567 0,'0'0'118'0,"0"0"-82"0,0 0 40 0,0 0-39 16,0 0-19-16,34-31 3 0,-29 27 16 16,0 1-8-16,0 1-5 0,0 2 5 15,-2 2-11-15,-1 5-9 0,4 3-3 16,-4 2-4-16,1 7 8 0,-1 0 19 15,-2 2 1-15,0 2-14 0,0-1-11 16,3 1-2-16,-3-3-2 0,0-1-1 16,5-2 0-16,-5-4-4 0,0-4-3 15,0-1 2-15,0-4 5 0,0-3 0 16,0-1 7-16,0-1 26 0,3-5 33 16,-1-2-12-16,3-3-17 0,1-4-7 15,1-3-13-15,1-3-8 0,2-2-2 16,3-3-1-16,0-2 0 0,3 1 0 15,2 1 3-15,-3 0-2 0,6 3 4 16,-3 5 1-16,-2 3-2 0,-1 5-3 16,-2 3 1-16,-3 2-5 15,1 5 0-15,-4 0-1 0,-1 3-2 16,-1 4 0-16,-3 4 0 0,3 4 0 16,-5 3 0-16,0 4 0 0,0 4 1 15,0-1 0-15,0 1-1 0,0 1 0 16,3-2 0-16,0 1 0 0,-3-5-10 15,2 0-56-15,-2-3-42 0,5 2-68 16,-5-6-113-16,3-6-70 0</inkml:trace>
  <inkml:trace contextRef="#ctx0" brushRef="#br1" timeOffset="202462.11">19826 16190 781 0,'0'0'160'0,"0"0"-98"0,0 0 62 0,49-14-71 16,-33 9-27-16,-1 1-14 15,1 1-5-15,-1-1-6 0,-2 3-1 16,0 1-4-16,0 0-1 0,3 0-45 16,-3 0-49-16,5 3-60 0,-3 0-56 15,-2-3-115-15</inkml:trace>
  <inkml:trace contextRef="#ctx0" brushRef="#br1" timeOffset="203399.75">20214 16061 542 0,'0'0'113'0,"0"0"-4"0,0 0 49 0,0 0-55 16,0 0-46-16,33-31-14 0,-22 25-14 16,2 2 0-16,2-1-7 0,-2 3-10 15,0 1-3-15,-3 1-4 0,1 2-3 16,-4 5-1-16,4 3-1 0,-9 5 0 16,4 4 1-16,-4 4-1 0,1 7 1 15,-3 1 2-15,0 0-3 0,2 0 1 16,-2-9-1-16,0 2 1 0,5-3-1 15,-5-2-1-15,0-3-1 16,0-5 1-16,-5-5 0 0,5-1-1 16,0-3 2-16,-2-2 3 0,2-1 2 15,-3-5-4-15,6-2 1 0,-3-3 1 16,0-4-1-16,2-3-1 0,3-3 0 16,1-2 1-16,1 1-2 0,4-4 4 15,-1 0 3-15,3 4 1 0,2 2 1 16,-2 3-5-16,3 1-2 0,-3 2-1 15,0 3 0-15,0 1-1 16,-6 1 1-16,6 2-1 0,-5 2-1 16,0 0 1-16,0 4-1 0,-3 1-1 15,0 7 0-15,0 3-2 0,0 5 3 16,-2 1-2-16,-1 5-1 0,-2 4 0 16,0-2 1-16,0 3-4 0,0 0 0 15,0-1-3-15,0-2 3 0,-2-2 2 16,-3-4-3-16,5-2 2 0,-3-5 4 15,1-4 2-15,2-1 0 0,0-4 0 16,0-1 2-16,0-1 11 0,5-4 15 16,0-2-7-16,3-3-5 0,-3-2-5 15,3-3 1-15,-1-1-4 0,4-4 0 16,2-1 3-16,-1-2-3 0,7-3 0 16,-7 2-4-16,4 0-2 0,2 0 3 15,-2 4-1-15,-1 2 1 0,-2 2-1 16,2 0-2-16,-2 3-2 0,-2 4 0 15,2 2 0-15,-6 2 0 0,-1 3-3 16,-1 2 2-16,-3 1-4 0,-2 6 1 16,0 4 1-16,0 3 2 0,-5 3-1 15,3 2-3-15,-4 4-4 0,1 1-5 16,0 1-1-16,2-1-6 0,-2 2-13 16,3-3-38-16,-3-3-19 0,2 0-32 15,0-1-75-15,1-6-55 0,2-5-95 16</inkml:trace>
  <inkml:trace contextRef="#ctx0" brushRef="#br1" timeOffset="204446.93">20888 16141 665 0,'0'0'69'0,"0"0"-34"0,29-16 87 0,-22 9-84 0,6 0-10 15,0 0 7-15,3 0 3 0,-3 1 3 16,0 1 3-16,2 0 2 0,3 0-8 16,-2 1-9-16,-1 0-19 0,1 1-5 15,-1 0-5-15,1-2 0 16,-3 3 0-16,0-3 3 0,-1-1-3 16,-4 1 1-16,3-1 3 0,-6-2 0 15,0 1-1-15,-5-1 0 0,0 0-2 16,-5 3 1-16,-3-1 0 0,-2 3 0 15,-3-1-2-15,0 3 6 0,0 1 1 16,0 1-6-16,-3 4-1 0,4 4 0 16,-7 2-1-16,4 2-1 0,-1 4 2 15,4 1-6-15,4 3 4 0,3 2 1 16,-3-1 1-16,8 0 1 0,0-1-1 16,2-1 1-16,9-3 0 0,-3-2-1 15,4-1 0-15,1-6 1 0,3 0-1 16,5-3 0-16,-6-4-1 0,3-1 1 15,-5 0 1-15,5-1 2 0,-2-6 0 16,-3 1 5-16,2-1-1 0,-7-3-3 16,5-1-2-16,-3-3-2 0,0-4 0 15,-2-1 3-15,2-1-3 0,-2 1-3 16,3 1 0-16,-4-1 0 0,4 4 2 16,-4 0-1-16,1 3-1 15,3 2 1-15,-4 0 1 0,1 5-2 16,-3 0 0-16,3 2-3 0,-5 2-4 15,2 1 3-15,-5 0 2 0,5 5-3 16,-5 4 4-16,0 3 3 0,0 5-2 16,0 1 2-16,0 4 0 0,0 1 1 15,0 1-1-15,0 2 0 0,0-3 1 16,0 0-3-16,0-1-1 0,0-4-1 16,0-2-1-16,0-2 0 0,0-5-11 15,0-2 7-15,0-2 7 0,2-4 3 16,-2-1 4-16,6-1 3 0,-4-5 0 15,3-2-1-15,-2 1-4 0,2-2 2 16,3-2 7-16,2-3-1 16,-2-1-2-16,0-4-4 0,2-3-1 0,0 1 0 15,3-4-2-15,0 0 1 16,0 2-2-16,0 3 0 0,3 4-2 16,-4 2 1-16,1 5-1 0,-5 1 0 15,0 3-3-15,0 3-4 0,-3 1-4 16,0 1 4-16,-2 0 5 0,2 1 1 15,-5 5-2-15,2 4 1 0,-2 3 2 16,0 5 0-16,-2 2 1 0,2 3 0 16,-5 2 1-16,-1 1 0 0,1-3 0 15,0 2 0-15,-3-4 0 0,6-4 0 16,-3-2 0-16,2-4 0 0,0-2 0 16,3-6 0-16,0-1 1 15,0-2 4-15,3 0 3 0,2-5 0 16,0-3-3-16,6-1-2 0,-1-2-1 15,-2-3 3-15,5-3 3 0,0-2-6 16,2-5 0-16,1 0 0 0,2-5-2 16,2 1 2-16,-4 2-2 0,2 2 0 15,3 8 0-15,-8 3 0 0,-3 7-1 16,0 3 1-16,-2 1 0 0,-3 2 0 16,3 0 0-16,-8 3-1 0,0 4-4 15,2 4 3-15,-2 5 0 0,0 2 0 16,-2 5-1-16,2 5-20 0,-5-2-14 15,2 0-10-15,-2-1-25 0,2-1-40 16,1-4-19-16,-1 1-19 0,-2-6-41 16,5-4-50-16</inkml:trace>
  <inkml:trace contextRef="#ctx0" brushRef="#br1" timeOffset="204869.08">21896 15769 511 0,'8'-12'2'0,"-6"3"67"0,3 1 60 16,1-1-52-16,1 4 8 0,-7 2 14 16,3 1-7-16,0 2-34 0,-3 0-31 15,0 4-15-15,0 5 3 0,0 2 13 16,-6 3-10-16,1 7-9 0,-3 3-5 15,1 9-2-15,-4 8 0 0,-4 8-2 16,2 2 3-16,3-5-2 0,-1-5-1 16,9-8 3-16,2-4 13 0,0-7 23 15,0-6-3-15,7-3-3 0,-1 2-7 16,1 3-8-16,4-4 0 16,4 0-1-16,1-6 0 0,-1-1-4 0,6-6-8 15,0-1-2-15,-1 0-1 16,1-1-2-16,-3-4 0 0,-2-4 0 15,2-3 0-15,-11-4 0 0,1-3-1 16,-3-2-14-16,-5 0-32 0,0 2-28 16,-5 5-12-16,-3 0-21 0,-5 4 0 15,1 2-60-15,-4 3 3 0,-5 1-31 16,6 0-21-16,2 2-32 16</inkml:trace>
  <inkml:trace contextRef="#ctx0" brushRef="#br1" timeOffset="205562.21">22004 16125 586 0,'0'0'106'0,"0"0"-36"0,0 0 20 16,44-5-44-16,-25 3 23 0,-4-1 8 16,1-1-20-16,-4 0-32 0,7 0-6 15,-7-2-7-15,4 1 2 0,-1-1 5 16,1 3-2-16,-1-3 6 0,-2 2 7 15,0-2 1-15,-2 1-7 0,-1-1-8 16,-2 0-7-16,-6 0-7 0,3-2-1 16,1 3 0-16,-6 0-1 0,0 0-4 15,-3-1-1-15,-5 3-2 0,6 0 5 16,-9 1 2-16,1 0 0 16,2 2-2-16,-5 4-1 0,0 2 0 15,-5 4-1-15,3 3 1 0,-1 1 2 0,3 4-4 16,3 0 0-16,2 2-5 0,3 0 4 15,3 0 6-15,2-4 0 0,0-2 1 16,5-1 1-16,3-3 2 0,-1-3 5 16,1-2 8-16,5-1-2 0,0-3-4 15,0-1-4-15,0-3-3 0,2-1 0 16,-2-3-3-16,0 0 3 0,0-3-1 16,-5 1-1-16,5-3-1 0,-3 0 0 15,0-4 1-15,1-3-1 0,-1-3 1 16,3-2-2-16,0-4 1 0,-3 1 1 15,3 0 1-15,0 3 0 0,0 3 2 16,-5 5-2-16,-1 6 0 0,-1 3 0 16,-1 4-3-16,0 2 0 0,-2 1-1 15,-1 0 1-15,3 5-3 0,-2 4 2 16,-1 4-5-16,-2 5 6 0,0 2-1 16,0 5 1-16,0 1-1 0,0 3 2 15,-5-2-2-15,0-1 1 0,3-1 0 16,-6-4-1-16,3-2 0 0,-3-3-1 15,3-3-4-15,-3-6 1 0,-2-2 4 16,2-3 1-16,3-2 0 0,-1 0 3 16,1-2 0-16,5-4 0 0,0-2 1 15,0-1 9-15,5-3 3 16,1-1-5-16,4-3-7 0,3 1-4 16,0-1-1-16,2 0 0 0,-2 0-14 15,3 1-22-15,2 3-16 0,-3 2-33 16,3 0-44-16,-2 2-49 0,5-1-24 15,-3 2-31-15,-3 1-54 0</inkml:trace>
  <inkml:trace contextRef="#ctx0" brushRef="#br1" timeOffset="206015.45">22754 15952 526 0,'0'0'53'0,"0"0"19"0,20-3-9 0,-12-1-23 0,-3 0 12 16,3 2 15-16,-5-3 16 0,2 1-2 16,-5 1-8-16,0-1-33 0,0 1-28 15,-5 2-12-15,-3 0-1 0,0 1-4 16,-5 1 5-16,-2 4-1 0,-3 1 0 16,2 3 1-16,3-2 0 0,0 1 0 15,0 0-2-15,6 0 2 0,-1 3 0 16,0-4 1-16,3 3-1 0,5-1 1 15,0-1 7-15,0 0 2 16,0 0 8-16,8 2 7 0,5-1-5 16,0-2-8-16,7 3-4 0,-4 0-3 0,4 0-1 15,1 0 3-15,0 2 2 16,2-1 0-16,-5 1-2 0,0 0-1 16,-5-1-3-16,-2 0-3 0,-6 0 0 15,0-2 0-15,-5 0-1 0,-5-2 0 16,-8-1 1-16,-3-1 2 0,-2-3 2 15,-5 1-2-15,-3-3 0 0,-2 0-2 16,2 0 0-16,0-5-2 0,3 3-21 16,2-4-22-16,0 2-23 0,8-2-21 15,1 1-52-15,6-2-29 0,4 4-29 16,2-1-64 0</inkml:trace>
  <inkml:trace contextRef="#ctx0" brushRef="#br1" timeOffset="206249.93">23415 15944 1101 0,'0'0'118'0,"0"0"-72"0,0 0-1 0,13 0-40 0,-5 0-5 15,-5 0-43-15,-1 1-46 0,1 3-76 16,-1 1-103-16,-2 1-125 0</inkml:trace>
  <inkml:trace contextRef="#ctx0" brushRef="#br1" timeOffset="206391.71">23389 16215 1104 0,'0'0'17'0,"0"0"31"15,0 0 61-15,0 0-109 0,0 0-63 16,0 0-261-16,0 0-254 0</inkml:trace>
  <inkml:trace contextRef="#ctx0" brushRef="#br1" timeOffset="-209014.54">24240 15993 94 0,'0'0'20'0,"0"0"-3"0,0 0 13 0,0 0 26 0,7-18 0 16,-7 13 1-16,5 0 0 0,-5 0-5 15,0 0-4-15,0 0 0 0,3 1 2 16,-3-1 7-16,0 0-12 0,0-1 6 16,0 1 0-16,0-1 11 0,0 0-5 15,0 1 4-15,-3 1-8 0,3 0-10 16,-5 1-10-16,5-2-1 0,0 1-6 15,0 2-1-15,0 2-7 0,0 0-2 16,0 0-11-16,-5 3-4 0,5 8-1 16,0 5 3-16,0 15 3 0,-2 13 8 15,2 16 8-15,0 7 4 0,0-3-1 16,-6-2 5-16,6-9-4 0,-2 0-4 16,-1-2-5-16,1-2-4 0,-4-1-4 15,6-4-4-15,-2-5 1 0,-3-3-5 16,2-5 0-16,3-5 0 15,-5-6-1-15,5-2 1 0,0 3-1 16,0 3-3-16,0-2-6 0,-5-2-20 16,5-4-37-16,5-4-54 0,-2-7-95 15,2-4-98-15,0-2-89 0</inkml:trace>
  <inkml:trace contextRef="#ctx0" brushRef="#br1" timeOffset="-208190.44">24304 15941 30 0,'0'0'190'0,"0"0"-172"0,-8-2 15 0,6-1 16 16,-3 1-4-16,5-1-18 0,-3 0 4 16,3 0 7-16,0-2-3 15,-3 3 1-15,3-2 6 0,0 2 6 16,-2-2 1-16,2 2 1 0,0 0 0 16,-5-1-8-16,5 0-5 0,-3 0 1 15,6-1-10-15,-3-1 4 0,0-1 5 16,0-1-3-16,0 0 1 0,0-1-5 15,5 0-3-15,0-1-2 0,3 0-4 16,0 2-8-16,-3 2-1 0,5-2-3 16,0 3 2-16,1-1-1 0,-1 4 0 15,3 1-3-15,-5 1-3 0,5 6-1 16,-3 2-2 0,0 2 0-16,-2 3 0 0,-5 3 0 0,2 2-1 0,-5 4 1 15,0 0 0-15,-8 1-1 0,0 2-1 16,-2-1-3-16,-3-3-8 0,-2 0-15 15,-1-3-6-15,-2-2 13 0,3-3 8 16,2-4 7-16,-3-3 2 0,6-2 0 16,-1-5 3-16,6 0 1 0,0 0-1 15,2-4-1-15,3-2 0 0,8 0-4 16,-3-2 4-16,6 0 1 0,2-1 2 16,2 2 3-16,-2 2 0 0,5 1 0 31,-2 0-2-31,2 4 0 0,-5 0 7 0,7 5 2 15,-9 1 2-15,7 2 6 0,-5 1 3 16,-3 3-2-16,0-2 1 0,-2 1 2 16,-3 1 3-16,-10 2 2 0,5-1 6 15,-13 0-5-15,0 0-14 16,-2 1-8-16,-6 0-5 0,0-3-2 16,1 0-1-16,-6-4-3 0,10 0-28 15,-7-1-34-15,5-3-19 0,0 2-39 16,2-2-26-16,4-2-85 0,-1-1-51 15,7 0-100-15</inkml:trace>
  <inkml:trace contextRef="#ctx0" brushRef="#br1" timeOffset="-207722.28">24767 16159 426 0,'0'0'53'0,"0"0"-32"0,-3-6 44 0,-2 3-15 15,2 2-21-15,-2 1 5 0,-3 0 6 16,3 4-3-16,-2 2-5 0,-1 4 0 15,-3 0-4-15,1 2-12 0,0 1-7 16,-1 3 1-16,6-1-2 16,-3 3-4-16,1-3-1 0,7 0-2 15,0-1 0-15,0-2 0 0,7-1 1 16,1-2 3-16,0 0 17 0,5-3 35 16,0-1 13-16,0-1 4 0,0-3-13 15,2-1-7-15,-2-4-9 0,3-3-7 16,2-2-3-16,-5-2-8 0,2-3-9 15,-7-1-6-15,2-3-7 0,-2-2-1 16,-8-2 1-16,0-1 1 0,0-2 3 16,-8 1-2-16,3 3-4 15,-3 7-3-15,-5 5 0 0,6 3-2 16,-4 5-11-16,4 1-33 0,1 2-30 16,4 3-68-16,-3 2-136 0,2-4-135 15</inkml:trace>
  <inkml:trace contextRef="#ctx0" brushRef="#br1" timeOffset="-204812.7">15612 16917 434 0,'0'0'78'0,"0"0"-10"0,0 1 46 0,0-1-23 0,0 0-13 16,0 0-1-16,0 0-3 0,0 2-10 15,0 0-15-15,-3 3-14 0,1 4-12 16,-1 3 2-16,-2 3 1 0,0 4-5 16,0 3-6-16,-3 3-3 0,3 0-6 15,-3 3-4-15,0-3-2 0,0 2 2 16,1-2-2-16,-1-2-4 0,0-3-68 15,0 0-68-15,3 4-90 0,0-8-48 16,3-3-113-16</inkml:trace>
  <inkml:trace contextRef="#ctx0" brushRef="#br1" timeOffset="-204577.86">15813 17045 777 0,'0'0'102'0,"0"0"-60"0,0 0 106 16,0 0-50-16,0 0-61 0,0 0-21 15,-38-3-4-15,25 11-1 0,-3 5-2 16,1 2-2-16,-3 2 2 0,2 3-8 16,-2 1-1-16,3 0-1 0,2-1-6 15,5 0-65-15,-2 2-73 16,7-7-135-16,0 0-106 0</inkml:trace>
  <inkml:trace contextRef="#ctx0" brushRef="#br1" timeOffset="-204124.7">17379 17036 659 0,'0'0'82'0,"0"0"-26"0,0 0 79 16,0 0-38-16,0 0-44 0,0 0 5 15,0-10 7-15,0 10-1 0,0 0-18 16,-2 3-14-16,-3 2-13 0,-1 5 0 15,-4 4 0-15,0 3-4 0,-3 3-8 16,2 2-7-16,-1 0 1 0,1-2-1 16,1 1-24-16,2-2-65 0,0-1-51 15,6-3-45-15,2 5-74 0,0-2-25 16,2-5-125-16</inkml:trace>
  <inkml:trace contextRef="#ctx0" brushRef="#br1" timeOffset="-203937.19">17671 17037 1072 0,'0'0'16'16,"0"0"6"-16,0 0 45 0,0 0-20 16,0 0-35-16,0 0-6 0,-36 24-6 15,15-10-21-15,3 3-51 0,0-2-17 16,-2 5-31-16,2 0-39 0,-3 6-25 15,5-5-68-15</inkml:trace>
  <inkml:trace contextRef="#ctx0" brushRef="#br1" timeOffset="-202999.4">18757 17340 775 0,'0'0'61'0,"0"0"-61"16,0 0 73-16,0 0 32 0,0 0-48 15,33-36-16-15,-25 31 3 16,0 0-16-16,-3 0-6 15,3 2-6-15,-3 1-3 0,2 2-7 0,1 2-3 16,-3 5 4-16,3 2-5 0,0 3-2 16,0 2 0-16,2 5 2 0,-2 1-2 15,-1 3 0-15,1 1 0 0,0 1-1 16,2-1 1-16,-5 3-11 0,1-2-23 16,-4 0-9-16,1-2 7 0,-3-3-8 15,0-4 20-15,-3-2-1 0,1-5 17 16,-1-2 7-16,0-5 1 0,1-2 2 15,2-1 1-15,-3-3-1 0,3-5 10 16,0-1 12-16,0-5 3 16,0-1-2-16,5-5-1 0,1-5-5 15,-1 0-2-15,5-3 0 0,0 5 2 16,1 1-4-16,-1 3-3 0,3 2-5 16,-3 6-3-16,3 0-1 0,-2 3-3 15,-1 0 0-15,0 5-1 0,1 1-1 16,-1 3 0-16,-2 4-1 0,-3 4-2 15,3 5 0-15,-1 4 0 0,-1 1 3 16,1 4-3-16,-1 2-9 0,1 0-11 16,-2-1-1-16,1 1 1 15,-1 1-1-15,0-4-3 0,-2-4 2 16,-1 0 9-16,1-5 9 0,-1-3 9 16,-2-3 0-16,3-3 0 0,-3-2 0 15,0-1 9-15,0-1 24 0,2-6 10 16,1-2-10-16,0-2-2 0,2-3 3 15,3-5-9-15,-3-2-5 0,5-3 0 16,0-4 1-16,6 3 4 0,-3-3-2 16,5 5-7-16,0-4-11 0,0 5-4 15,3 1 2-15,-1 5-2 0,-4 3-1 16,2 4 1-16,-5 2 0 0,0 3-1 16,-3 3 0-16,1 1-1 0,-4 5 1 15,1 3-1-15,-3 4 1 0,-2 3 0 16,2 5 0-16,-2 7-1 0,-3 0 1 15,0 3 0-15,0 1-1 0,0-1-7 16,0 2-8-16,0-6-8 0,0-1-21 16,0-4-44-16,0-2-37 0,7-4-85 15,-2-4-59-15,1-3-121 0</inkml:trace>
  <inkml:trace contextRef="#ctx0" brushRef="#br1" timeOffset="-201955.13">19744 17462 621 0,'0'0'80'0,"5"0"-58"0,3 0 57 0,-1 0-35 16,6-1-16-16,3 0 9 0,-1-3 14 15,8 0-3-15,-2 0-16 0,0-2-2 16,2 4-4-16,-2-1-7 16,-1-1-1-16,1 1 2 0,-3 0-5 15,3-3-3-15,-8 4 1 0,2-5 0 16,-2 2-1-16,0-2-2 0,-5 0-3 16,0 0 0-16,-3-1 2 0,-5 0 6 15,0-1 5-15,0 1-1 0,-8 0-5 16,3 0-7-16,-6 2-5 0,1-1 0 15,-5 0-2-15,2 4 0 0,0 1-3 16,-8 1 0-16,0 1-3 0,1 6 1 16,-1 5 3-16,-2 6 2 0,2 2-2 15,3 3-10-15,0 1-15 0,5 3-3 16,5 1 10-16,3 3 12 0,5-1 7 16,0-4 1-16,5 0 2 15,3-4-2-15,2-4 0 0,1-2 2 16,7-7-1-16,-3 0 1 0,3-6 2 15,3-2 1-15,-5-2 4 0,4-6 5 16,-4 0-1-16,-1-5 2 0,1 0-6 16,-1-3-4-16,1-3-2 0,-1-2 5 15,-2 0 4-15,-2-5 0 0,1 5-5 16,1 0-1-16,-5 3 2 0,2 3-1 16,1 2-3-16,-1 3-2 0,-2 2 0 15,0 4-2-15,-3 1 1 0,0 1 0 16,-2 2 0-16,-1 5-1 0,3-1 0 15,-2 6 1-15,0 2 1 0,-1 4-1 16,3 2-1-16,-2 1 0 0,2 3 0 16,0 2 1-16,-2-1-1 0,2 0 1 15,-2-2-2-15,-1-1 1 0,1-6 0 16,2 1 0-16,-5-7 0 0,2-1 0 16,4-3 1-16,-6-1 0 0,0-3 2 15,0 0 2-15,2-6 3 0,3-1 0 16,1-2 0-16,-4-3 0 0,3-4-2 15,3-3-2-15,0-2 0 0,2-2-3 16,0-2 0-16,1-1-1 16,2 5 0-16,-3 3 0 0,3 3-1 15,-3 4 0-15,1 1 1 0,-1 4-1 16,-2 2-2-16,-1 2 0 0,-4 1 1 16,0 1-4-16,-1 3 0 0,1 5-1 15,-1 4 4-15,-2 2-1 0,0 5 3 16,0 2-2-16,-2 4 3 0,-1 0-5 15,3 0-1-15,-2-2 2 0,2-1 0 16,0-5 1-16,0-3 0 0,-3-3 3 16,3-4 0-16,3-2 0 0,-3-4 0 15,2-1 4-15,3-5 0 0,3 0-1 16,-3-6 0-16,3-2-2 0,5-3-1 16,-3-5 1-16,3-2 2 0,5-9 2 15,3-9 2-15,0 3 0 0,-6 7 1 16,3 8-4-16,-2 10-4 15,-1 1 0-15,3 0-1 0,-5 5 1 16,0 2 0-16,-5 5 0 0,0 0 0 16,-3 8 0-16,0 2-1 0,-2 4 1 15,-3 4-1-15,5 1-2 0,-5 2-2 16,0 1-8-16,2 3-9 0,-2 1-1 16,0-1-18-16,0 1-26 15,0-4-49-15,0 5-38 0,0-6-75 16,-2-6-81-16</inkml:trace>
  <inkml:trace contextRef="#ctx0" brushRef="#br1" timeOffset="-201548.88">20958 17013 829 0,'0'-1'99'0,"3"1"-86"0,-1 3 42 0,-2 3-46 0,3 4-5 15,-3 2 0-15,0 8-4 0,-3 6-4 16,-2 11 3-16,-3 12 1 0,-5 8 1 16,6 5-1-16,-6-4-2 0,5-7 2 15,5-7 5-15,1 1 8 0,2-3 22 16,0-2 11-16,0-6-13 15,5-11-21-15,3-4-1 0,-1-8-9 16,6-3 2-16,0-4 3 0,3 2 31 16,4-6-1-16,6 0-26 0,-2-7-7 15,1-5-4-15,-1-3-1 0,-1-4 1 16,-5-8 5-16,-3-8 18 0,-2-8 9 16,-5 3-15-16,-3 7-8 0,-5 13-9 15,-5 10 0-15,-3-1-19 0,-10 3-10 16,3 2-10-16,-6 3-10 0,-5 2-26 15,6 1-38-15,-9 0-85 0,9 2-26 16,-4 0-147-16</inkml:trace>
  <inkml:trace contextRef="#ctx0" brushRef="#br1" timeOffset="-201158.25">21312 17493 739 0,'0'0'34'0,"0"0"-26"15,34-11 49-15,-19 6-41 0,-2-1-8 16,0-2 1-16,0 3-1 0,0-2-1 16,0-2 12-16,-3 2 26 15,0 1-6-15,1-3-1 0,-1 3-3 16,-2-1-10-16,-3-1-6 0,-2 0 2 15,2 2-4-15,-5-2-7 0,0 0 2 16,0 1-4-16,-8 1-8 0,-2-1 0 16,-1 3-2-16,-2 4-2 0,-7 0 3 15,2 2-1-15,-3 8 1 0,0 2 1 16,1 5-1-16,-1 3 1 0,5 3 0 16,4 0 1-16,1 2-1 0,6 1 3 15,2-1 3-15,3 0 12 0,0-4 3 16,8-5-5-16,-3 1-8 0,8-6-2 15,0-2-2-15,3-5-3 0,-1-1-1 16,3-3-32-16,3-2-41 0,0-1-37 16,12-8-80-16,-7 2-25 0,-3-2-142 15</inkml:trace>
  <inkml:trace contextRef="#ctx0" brushRef="#br1" timeOffset="-200720.75">21627 17368 706 0,'0'0'65'0,"0"0"25"0,0 0 16 16,0 0-71-16,0 0-5 0,39-23 12 16,-26 16-12-16,-3 5-6 0,6-1 3 15,-6 2 6-15,8 1 5 0,-5 3 5 16,0 2-5-16,-3 6-22 0,1 2-11 15,-1 2-2-15,-2 6-3 0,2 4-2 16,-7 2 2-16,-1 7-1 0,1-5-8 16,-3 2-11-16,0-6 1 0,-3-7 5 15,-2 2 0-15,0-3-3 0,-3-5 1 16,0-5 2-16,-4-3 2 0,1-3 3 16,1-1 9-16,-3-7 2 15,5 2 15-15,3-5 26 0,2-1-1 16,3-5-13-16,0 1-12 0,8-6-8 15,-3-1-9-15,6-5 4 0,2 4-4 16,5 0 0-16,2 3-1 0,1 1-3 16,2 4-17-16,3-1-35 0,-5 4-33 15,5 1-23-15,-3 1-50 0,3 4 18 16,-6 2 35-16,6 2 19 0,-10 0 0 16,4 1 12-16,1 1-6 0,-3 0-5 15,-2 0-41-15</inkml:trace>
  <inkml:trace contextRef="#ctx0" brushRef="#br1" timeOffset="-200314.22">22154 17346 356 0,'0'0'137'0,"0"0"-37"0,0 0 11 15,0 0-35-15,0 0-16 0,0 0 10 16,21-16 0-16,-18 12-17 0,-3 2-22 16,5-2 0-16,-5 1-5 0,0 0-11 15,-5 1-12-15,-1 0-3 0,4 2-2 16,-6 0 1-16,-5 2 0 0,5 3 0 15,-2 2-1-15,0 1-1 16,-1 0 1-16,9 0 1 0,-6 1 1 0,3 0 0 16,-3 1-1-16,3-1 1 0,2-3-5 15,1 2-6-15,2-1-5 0,0-3-5 16,2 3 2-16,6-4 1 0,0 2 7 16,5-1 0-16,-3-1 3 0,3 3 5 15,5-4 3-15,-5 6 0 0,8-2 3 16,-1 3 2-16,-4 1-1 0,5 0-1 15,-3 2-3-15,-8 0 0 0,0 3 1 16,-2-4 6-16,-3 2 15 0,-5-2 4 16,-5 0-8-16,-3-1 3 0,-10-1-4 15,3-3-3-15,-6-1-7 0,-5-3-4 16,-2 1 0-16,2-3-3 0,-2 0-1 16,-1-2-2-16,1-1-13 15,-3 1-17-15,7-4-27 0,4 3-44 16,4-2-29-16,1-2 0 0,7-1-60 15,3 4-67-15</inkml:trace>
  <inkml:trace contextRef="#ctx0" brushRef="#br1" timeOffset="-199970.35">22860 17220 1026 0,'0'0'114'0,"0"0"-4"0,0 0 7 0,31 0-43 15,-23 0-40-15,-1 0-15 16,-2-1-11-16,-2 1-8 0,2-1-9 16,-2 1-32-16,-1 0-19 0,1 0-27 15,-3 0-87-15,0 2-124 0,0 0-89 0</inkml:trace>
  <inkml:trace contextRef="#ctx0" brushRef="#br1" timeOffset="-199829.83">22844 17465 1327 0,'0'0'59'0,"0"0"-24"15,0 0-35-15,0 0-29 0,0 0-262 16,0 0-241-16</inkml:trace>
  <inkml:trace contextRef="#ctx0" brushRef="#br1" timeOffset="-188386.94">24227 17272 413 0,'0'0'27'0,"0"0"-17"16,0 0-2-16,0 0 8 0,7-16 1 16,-1 12-1-16,-6-1 29 0,2 0 16 15,3-1-4-15,0 0-6 16,-5 2 1-16,3 0 5 0,2 1 6 15,-5 1-4-15,0 0-4 0,0 2-12 0,0 2-24 16,0 4-8-16,3 7 8 0,-1 5-7 16,1 13 2-16,2 15-1 0,3 12 5 15,-3 12 14 1,-2-1 9-16,2 0-11 0,-3-5-8 0,-2-1-16 0,0 1 1 16,-7-3-3-16,-1-6-2 0,0 3-2 15,3-6-1-15,-3-6 0 16,3 2-13-16,-3-11-30 0,8-6-11 15,-5-10-25-15,5-8-40 0,0-5-48 16,-2-5-12-16,2-3-82 0</inkml:trace>
  <inkml:trace contextRef="#ctx0" brushRef="#br1" timeOffset="-187706.76">24302 17268 338 0,'0'0'51'0,"0"0"-20"0,0 0 29 0,0-9 18 0,0 4-19 0,2 0-17 16,1-3 10-16,-1 0 1 0,4 0 9 15,1 0-6-15,-2 0 0 0,3 0-3 16,0 1-3-16,5 0-2 0,0 0 1 16,0 4-6-16,2-1-15 0,1 1-11 15,2 3-8-15,-3 2-9 0,3 3-2 16,-2 2-6-16,-3 5 2 0,0 1 1 15,-6 1 4-15,-1 4 0 0,-4 2-4 16,-4 1-16-16,-6 1-9 0,-2-1-5 16,-3 0-3-16,-3 0 17 0,3-5 7 15,5-2 5-15,1-4 1 0,-1-3 5 16,5-2 3-16,1-4 4 0,2-1 7 16,0 0 7-16,5-4 9 0,3-2-5 15,-1 2-1-15,-1 1-7 0,4 0-2 16,3 3 2-16,-3 0-2 15,6 3 7-15,-3 3 4 0,0-1 2 16,2 1-4-16,-2 2-1 0,0 1-7 0,-11 1-2 16,4 2-1-16,-6 1-4 15,0 1 1-15,-13 2 2 0,-3 1-5 16,-2 0-2-16,-5-1-2 0,0-1-2 16,-1-2-28-16,-4 2-29 0,2-3-38 15,0-1-39-15,-2 0-91 0,2-2 6 16,5-5-111-16</inkml:trace>
  <inkml:trace contextRef="#ctx0" brushRef="#br1" timeOffset="-187206.47">24650 17597 500 0,'0'0'68'0,"0"0"-55"0,0 0 28 0,0 0 0 0,11-20-8 0,-11 16 7 15,0-1 9-15,0 3 8 0,0 0-2 16,0 1-6-16,0 1-5 0,-5 0-24 15,5 1-9-15,-8 3-2 16,3 3-2-16,-1 2-5 0,-1 0-2 16,4 4 0-16,-7 0 1 0,7 3 1 15,-5 0-1-15,3 2-1 0,5-1-1 16,0 0 1-16,3 0 2 0,2-3 14 16,3-1 35-16,2 1 2 0,0-6 1 15,3 0-14-15,5-4-9 0,-7-1-5 16,2-3 8-16,0-5-1 0,0-3-7 15,0-5-6-15,-1-1-4 0,-9-4-9 16,2-3-5-16,-5-2-2 0,0-3 0 16,-8 0 0-16,1-4-1 0,-6 5-18 15,0 3-13-15,0 5-2 0,-3 5 4 16,3 7-2-16,-7 5-5 0,7 6 2 16,-5 4 7-16,2 1-9 0,9 0-16 15,-6 2-21-15,7 2-49 0,4 3-43 16,2-3-34-16,0-2-86 0</inkml:trace>
  <inkml:trace contextRef="#ctx0" brushRef="#br1" timeOffset="-186690.83">25250 17201 711 0,'0'0'64'0,"0"0"-18"0,0 0 48 0,5-21-56 0,-2 18-27 15,-3 0-8-15,0 2-3 0,0 1-5 16,0 5 5-16,0 5 17 0,-3 4 32 16,3 6 3-16,-5 4-13 0,2 6-11 15,3 0-7-15,-5 2-5 0,3 5-9 16,-1-6-2-16,3 2-3 16,0 2 0-16,0-6 0 0,0 4-2 15,3-5-4-15,-1-7-40 0,3 1-31 16,-2-3-36-16,2-5-33 0,-5-1-21 15,0-5-110-15</inkml:trace>
  <inkml:trace contextRef="#ctx0" brushRef="#br1" timeOffset="-186440.85">25110 17403 786 0,'0'0'89'15,"0"0"-28"-15,0 0 70 0,0 0-51 16,42-18-19-16,-27 11-4 0,6 1-5 16,5 1-8-16,-3 2-10 0,3-2-19 15,0 4-13-15,2 0 0 0,0 1-2 16,-2 0-12-16,3 0-57 15,-3 0-50-15,10 0-89 0,-5 0-103 0,-11 0-123 16</inkml:trace>
  <inkml:trace contextRef="#ctx0" brushRef="#br1" timeOffset="-186034.59">25836 17167 836 0,'0'0'91'0,"0"0"-67"0,0 0 15 15,0 0 32-15,0 0-50 0,34-12-14 16,-29 14 4-16,0 7 6 0,-2 3 8 16,2 8 25-16,-5 4 2 0,0 9-13 15,0 15-15-15,0 10-6 0,0 12 1 16,0 2 10-16,0-1 11 0,0-6-5 16,-5-6-5-16,2-2-2 15,-2-4-6-15,0-5-11 0,2-2-9 16,-2-4-2-16,3-7-8 0,2-5-19 15,0-9-18-15,0-4-24 0,0-6-19 16,0-2-23-16,0-2-62 0,-5-1-99 16,-1-6-81-16</inkml:trace>
  <inkml:trace contextRef="#ctx0" brushRef="#br1" timeOffset="-185394.13">25896 17182 508 0,'0'0'59'0,"0"0"-5"0,0 0 35 16,0 0-14-16,0 0-3 0,0 0 0 15,13-20 1-15,-5 15-21 0,-1-3-10 16,4 4 1-16,-1-4 7 0,3 3-8 15,5 0-4-15,-5 1-5 0,8 1-9 16,-6-1-8-16,1 3-4 0,2 1-6 16,-5 2-6-16,-1 6-1 0,-1 0-1 15,-1 6-2-15,-7-1 1 16,-3 5 0-16,0 1-2 0,-3 1-5 16,-10-1-17-16,0 1-21 0,0 0-22 15,-2-2-17-15,-3-2 17 0,2-2 34 16,3-5 17-16,-2-1-18 0,2-3 10 15,0-3 27-15,8-2 0 0,-3 0 7 16,8-3-1-16,-5-2 15 0,5 0 13 16,5 0-1-16,3 0-8 0,5-1-2 15,0 2-9-15,7 0 0 0,1 0 2 16,-5 3 6-16,7 1 2 0,-3 1 0 16,1 4-3-16,-5 0-8 0,2 3-5 15,-3 2 2-15,-7 1-1 0,0 0-1 16,-3 1 1-16,-5 4 0 0,-5-4 0 15,2 0-2-15,-10-1 0 0,-2 0-2 16,-3 0-4-16,-3-2-2 16,0-1-18-16,-5-3-49 0,3 1-50 15,-16-4-53-15,11-2-63 0,0 0-143 0</inkml:trace>
  <inkml:trace contextRef="#ctx0" brushRef="#br1" timeOffset="-184768.79">26320 17452 680 0,'0'0'176'0,"0"0"-142"0,20-7 84 0,-7 2-37 16,5 0-20-16,-2 2 10 0,2 1-11 15,3 2-19-15,-6 0-20 0,3 1-9 16,-8 5-8-16,1 2-4 0,-3 1 0 16,-3 7-2-16,-5-1 0 0,0 3 0 15,-5 2-1-15,-3 0-1 0,-5 0-13 16,-5-1-33-16,2-2-21 0,-4 1-16 16,7-5 5-16,-3-3 65 0,6-1 15 15,2-6 2-15,0 1 1 0,8-2 2 16,0-1 0-16,0-1 5 15,0-1 3-15,6-1 11 0,1-2 7 16,6 3 9-16,3-1-2 0,-1 0-2 16,3 0-5-16,3 2-1 0,5 0-3 15,-6 0-2-15,4 5-7 0,-4 1-3 16,-2 3-3-16,-5 2-7 0,0 2 0 16,-10-1 0-16,-3 0-2 0,0 1 1 15,-8-2-2-15,-7 0 0 0,-3 2 0 16,-3-3 2-16,0-2-1 0,-5 1-1 15,3-1-5-15,-3-2-10 0,-2 0-10 16,2-1-10-16,-2-1-4 0,2-2-11 16,0 1-44-16,-8 1-58 0,11-3-41 15,2-1-104-15</inkml:trace>
  <inkml:trace contextRef="#ctx0" brushRef="#br1" timeOffset="-180166.3">3201 15763 467 0,'0'0'89'0,"0"-4"-56"16,3 2-5-16,-3-2 11 0,3 1-22 15,-3 1-2-15,0 0 0 0,2 0-2 16,-2 0 0-16,0 0 8 0,3 0 15 15,-3 1 12-15,0 0 9 0,2-1-1 16,-2 0-8-16,0 1-13 0,0 1-11 16,0 0-9-16,0 0-11 0,0 0-4 15,0 4-5-15,0 1 3 16,0 6 2-16,-2 5-1 0,2 3 1 16,0 6 0-16,0 9 1 0,0 7-1 15,2 7 0-15,9-1-1 0,-4-8 2 16,1-12-1-16,0-9 1 0,0-2-2 15,2 1 2-15,6 3 1 0,-1 0 19 16,3-4 28-16,3-5 20 0,-1-4 2 16,-1-5-17-16,1-2-4 0,1-9-2 15,-3-5-10-15,0-4-21 0,0-4-10 16,-5-1-3-16,-3-1-3 0,-2-1 2 16,-3 0-2-16,-5-1 0 15,0 0 0-15,-5 3-1 0,-3 0-9 16,3 4-24-16,-2 3-33 0,-1 1-18 15,0 5-45-15,0-1-90 0,1 3-93 16,1 2-147-16</inkml:trace>
  <inkml:trace contextRef="#ctx0" brushRef="#br1" timeOffset="-179603.63">3568 15877 736 0,'0'0'36'0,"0"0"-30"0,0 0 28 0,0 0 5 15,34-37-11-15,-24 31-14 0,-2 0-1 16,0 2-13-16,-3 4-4 0,3 0-4 15,-3 1 8-15,0 5 4 0,0 4-4 16,0 4 2-16,-2 3 5 0,2 4 14 16,-2-1 0-16,-1 3-14 0,1 1-6 15,-3-1-1-15,0 1 0 16,2-2 0-16,1-1-1 0,-3-1-8 16,0-4 2-16,3-3 7 0,-3-3 1 15,2-1-1-15,1-7 0 0,-3-2 4 16,2 0 8-16,1-5 25 0,-3-3 21 15,3-2 0-15,-3-5 5 0,2-1-16 16,1 0-16-16,-1-4 0 0,1 2-8 16,2-3-1-16,0 0-2 0,3 0-5 15,2 2-3-15,-2 2-7 0,5 2-2 16,-3 3-3-16,1 3 1 0,-1 3-1 16,0 1-1-16,-2 5 1 15,0 0-2-15,0 1 0 0,-3 8-1 16,0 0 3-16,0 4 0 0,-2 2 0 15,2 2 5-15,-3 3-1 0,-2 0-1 16,3-1 0-16,0 2-2 0,-1-2-1 16,1-1-1-16,-1 0-4 0,4-1-27 15,-6-2-31-15,2 1-16 0,1-2-47 16,-1-3-65-16,1 0-26 0,-3-5-79 16,2-5-55-16</inkml:trace>
  <inkml:trace contextRef="#ctx0" brushRef="#br1" timeOffset="-179359.04">4064 15894 755 0,'0'0'110'0,"0"0"-56"0,0 0 36 0,0 0-40 15,8-14-29-15,-8 14-7 0,0 3 4 16,0 5 12-16,-2 1 0 0,-4 3-8 15,-1 3-11-15,-1 3-7 0,0 2-4 16,3-1 2-16,-3 4-2 0,3-1 0 16,0-1 1-16,2-1-1 0,3-2-1 15,-2-2-17-15,2-2-46 0,0-3-51 32,5-8-69-32,0-2-24 0,0-3-118 0</inkml:trace>
  <inkml:trace contextRef="#ctx0" brushRef="#br1" timeOffset="-179218.38">4121 15756 763 0,'0'0'100'0,"0"0"-51"15,0 0 45-15,0 0-55 0,0-37-33 16,-2 32-6-16,2 0-12 0,-5 2-79 16,5 3-57-16,-6 3-43 0,4 4-79 15,-3 1-33-15</inkml:trace>
  <inkml:trace contextRef="#ctx0" brushRef="#br1" timeOffset="-178331.19">4284 15975 559 0,'0'0'173'0,"0"0"-110"0,0 0 16 16,0 0-10-16,0 0-25 0,26-34 3 15,-23 27-1-15,-1 0 2 0,-2 0-6 16,0 2-8-16,0-1-9 0,0 4 1 16,0 0 1-16,-2 0-3 0,-1 1-6 15,-2 1-6-15,0 0-9 0,-3 2 1 16,-2 2-4-16,-1 6-1 0,-2 0-7 15,-2 6-2-15,2 1 4 0,3 3 2 16,-1-1 2-16,3 1 0 0,3 1-4 16,5-2 3-16,0-1 3 0,3-2 1 15,5-2 0-15,-1-2 0 0,1-2 2 16,2-4 2-16,1-2 6 0,-3-3-1 16,2-1 0-16,-5-2-3 0,0-3 2 15,0-2-2-15,-2-2-1 0,0-5-3 16,-3 1-2-16,2-2 0 0,-2-5-2 15,0 0 2-15,0-2-2 0,0 2 1 16,0 1-1-16,5 4 1 0,0-1 0 16,-2 2 0-16,2 4 0 0,3 3-1 15,-3 1 1-15,3 3-1 16,0 1 0-16,-3 0 1 0,3 2-1 16,-1 0-1-16,1 4 2 0,2 1-2 15,1 4 0-15,-4 3 1 0,1 2-2 16,-3 2 1-16,3-1 2 0,-3 2-1 15,3 0 0-15,-5 0 2 0,-1 0-1 16,3-4 0-16,-2 2-1 0,0-4-2 16,-1-3-8-16,-2-1 4 0,3-2 3 15,-3-4 4-15,2 0 1 0,-2-1 6 16,0-1 0-16,0-3 0 0,0-1 1 16,3-3-1-16,-3-1 0 0,2-1 3 15,-2-2 2-15,3 0 3 0,0-2-2 16,-1 0 0-16,1 1 5 15,2-1-10-15,3-2-3 0,-3 1-4 16,3-1-1-16,-1 1 0 0,1-1 0 16,0 3 0-16,2 1 0 0,-2 0 0 15,2 5 0-15,-2-2 1 0,2 2-1 16,-2 0 0-16,0 1 0 0,2 1 0 16,-5 3 0-16,3 0 0 0,-5 2 2 15,2 0 0-15,-2 3 0 0,2 3 1 16,0 2-2-16,-3-1 1 0,4 3-1 15,-4 1 0-15,1 5 6 0,2 2 7 16,-2 4 4-16,-1 0-4 0,3 3 0 16,-2-1-3-16,-3-1-2 0,5 1-3 15,-5-1-4-15,3-3 0 16,-1-1-2-16,-2 0-4 0,0-2-31 16,0-3-10-16,0-1-25 0,-2-2-24 15,-6-1-41-15,-2-3-112 16,-1-5-61-16,3-2-148 0</inkml:trace>
  <inkml:trace contextRef="#ctx0" brushRef="#br1" timeOffset="-177642.65">5250 15937 426 0,'0'-1'76'0,"0"1"9"0,0-1 15 0,0 1-27 16,0-1-13-16,0 1 9 0,-2 0-6 15,2-1-12-15,0 1 0 0,0 0-6 16,0-2-1-16,5 1-3 0,0 0-4 15,6 0 3-15,4 0 4 0,3-2 5 16,5-1-8-16,6 2-7 0,10-3 2 16,10 0-7-16,15-1-7 0,6-3-2 15,-8 1-7-15,0-1-4 0,-13 4-6 16,-2 0-2-16,-3 3 0 0,-6 0-1 16,-7 2 0-16,-7 0 0 0,-6 0-3 15,-5 0-2-15,2 2-8 0,1 0 1 16,-3-2-5-16,-3 1-5 0,-2 2-12 15,-6-1-20-15,-2-1-15 0,0 2-32 16,-5 0 0-16,-3 1-60 0,-2 1-15 16,-11 0 24-16,6 0-35 0,-1-2-59 15</inkml:trace>
  <inkml:trace contextRef="#ctx0" brushRef="#br1" timeOffset="-177126.7">5840 15688 173 0,'0'0'233'0,"0"0"-181"0,0 0 32 0,0 0 9 0,0 0-11 0,-31-23-10 15,23 21 18-15,3 0-2 16,2-1-22-16,-2 2-6 0,2 0 1 16,1-1-17-16,2 2-11 0,-3 0 1 15,3 0 1-15,0 0-5 0,0 0-13 16,0 0-6-16,3 0-1 0,2 3 3 15,0 2 3-15,3 1 0 0,0 4-5 16,5 1-3-16,-1 3-5 0,1 0-2 16,3 1 0-16,2 2-1 0,-3-1 2 15,6-1 0-15,-5 0 3 0,2 1 7 16,-3-2 5-16,-2-1-2 0,-3 0 0 16,-2-1-7-16,-3 1-2 0,-5-4-4 15,0 0 4-15,-2 1-1 0,-6 0-2 16,0-1 1-16,-2-2-1 15,0 2-1-15,-6-1-1 0,1-1-1 16,2 1-2-16,-3 0-4 0,1 1-12 16,-3 0-12-16,2-1-15 0,3 0-15 15,-2 2-9-15,4-2-42 0,1 1-72 16,5 3-59-16,0-5-13 0,5 0-101 0</inkml:trace>
  <inkml:trace contextRef="#ctx0" brushRef="#br1" timeOffset="-176361.53">6700 15689 392 0,'0'0'40'0,"0"0"37"0,10-11 24 0,-7 5-27 15,0-1-22-15,-3 0 10 0,2 0-8 16,1 0-27-16,-3 2 6 15,0-1 16-15,0 1 6 0,-3 0-2 16,1 3-6-16,-1 0-12 0,-2 1-10 16,-3 1-3-16,-2 1-3 0,-3 3-9 15,-3 6-5-15,-2 3-2 0,0 3-3 16,-3 4 1-16,1 2-1 0,2 3 1 16,0 2-1-16,2 3 0 0,6 0-1 15,2 0 1-15,5 1 0 0,1-1 0 16,4-3 2-16,6-1 3 0,3-4 12 15,1-2 11-15,4-5 0 0,2-2-3 16,3-4-5-16,-1-3-6 0,1-2 3 16,0-4 3-16,-1-3 2 15,1-2 1-15,2-5 4 0,1-3-6 16,-6-3-5-16,0 1-1 0,0-5 2 16,-3-3 2-16,-7-3-2 0,0-10-2 15,-8-11-2-15,-3-9 0 0,-5 3-10 16,-2 12-2-16,5 14-1 0,-3 16 0 15,0 5-2-15,1-1-3 0,-6 2 1 16,-3-1-3-16,1 6-2 0,-3 0 1 16,0 3-6-16,2 2-19 0,3 1-13 15,0 1-19-15,3 3-12 0,0-1-41 16,2 3-38-16,3 4-74 0,2-2-30 16,1-2-122-16</inkml:trace>
  <inkml:trace contextRef="#ctx0" brushRef="#br1" timeOffset="-175424.61">7814 15699 362 0,'2'0'107'16,"-2"-1"-82"-16,3-2 25 0,2 1-12 16,-2-3-19-16,-1 2-4 0,1-1 25 15,2-2 12-15,-2 3-5 0,2-1-4 16,-5 0 7-16,2 1 4 0,1 0 0 16,-1 2-6-16,-2-2-5 0,3 3-2 15,0-1-3-15,-3-3-11 0,2-1-12 16,-2 0-8-16,0-2-2 0,0 1 1 15,0-1-1-15,0 1 2 0,0 0 3 16,0 1 7-16,-2 3 1 0,2-3 7 16,-6 3 0-16,4 2-15 0,-1-3 2 15,-2 1-3-15,0 1-1 0,0-1-4 16,-3 1 0-16,0-1-1 0,3 2 4 16,-3-2-6-16,3 2 3 0,-3 0-2 15,1 4 3-15,-1 2 5 0,0 3 1 16,0 3-1-16,-2 4 0 15,0 4-1-15,-3 6-1 0,0 8 0 16,-3 10-2-16,1 13-1 0,2 2 4 16,3-1 5-16,5-5 8 0,2-6 7 15,0 1-5-15,1-3-7 0,-3-3-6 16,2-2-4-16,0-4-5 0,1-2-2 16,2-8-1-16,0-6-10 0,0-7-18 15,0-3-19-15,2 1-18 0,4-2-11 16,-1-2-23-16,0-4-71 0,3-12-70 15,-1-1-2-15,-4-4-157 16</inkml:trace>
  <inkml:trace contextRef="#ctx0" brushRef="#br1" timeOffset="-174689.87">7641 15956 754 0,'0'0'90'0,"0"0"-72"0,0 0 36 0,0 0-30 0,33-15-13 0,-17 13-5 16,-1-3 0-16,1 1-6 0,-1 1 1 15,1 1-1-15,2 1 3 0,2 0 11 16,-1 0 8-16,-1-1 0 0,0 1 5 16,0 0-5-16,-3-2-8 15,1 1-7-15,-1-3 2 0,-2 2 1 16,0-1-2-16,-3 0 1 0,-2-2 0 15,0 0 6-15,-5 0 14 0,-1 0 3 16,-2 0 0-16,0 1-7 0,0 1-9 16,-5-1-5-16,0 2-5 0,-3-1 2 15,0 4-8-15,-5 1 1 0,0 7-2 16,-5 1 1-16,3 3 0 0,-3 3 0 16,0 1 0-16,2 3-2 0,3 2 2 15,3 0-5-15,2 2 5 0,6-1-4 16,2 0 0-16,0-1 1 0,5 0 2 15,3-4 2-15,2-2-1 0,3-1 0 16,0-6 2-16,0-3-1 0,0-3 0 16,2-2 1-16,-5-4 1 0,1-2-2 15,-1-4 5-15,-2-1-4 0,0-3 3 16,-1-2 2-16,-2-1-1 0,3-4-1 16,-3-3 4-16,3 0-1 0,-3 1 3 15,1 1 3-15,1 3 3 0,1 1 4 16,-3 4-5-16,6 4 2 0,-4 2-2 15,-2 3-4-15,3 3-6 0,-5 2-3 16,2 0 0-16,3 4-2 0,-3 4-1 16,-3 3 0-16,6 3 0 15,-3 5 0-15,1 2 0 0,1 0 1 16,-2 2 0-16,1-1-1 0,1-2 0 16,-4-1 0-16,2 0-1 0,-2-4-8 15,-1-2-8-15,1-1 0 0,-3-5 0 16,0-2 7-16,2-3 10 0,-2-2 2 15,0 0 3-15,0-7 0 0,0 0 8 16,0-2 16-16,0-5 0 0,0-3 7 16,0-3-5-16,6-2-11 0,-1-2-11 15,5 0-9-15,3 3 3 0,5 1-3 16,0 3-1-16,5 3 0 16,3 3-2-16,3 2-23 0,-3 3-31 15,-1 1-32-15,1 3-25 0,0 2-52 16,8 0-80-16,-6 0-55 0,-5 1-156 15</inkml:trace>
  <inkml:trace contextRef="#ctx0" brushRef="#br1" timeOffset="-174124.26">8687 15924 732 0,'0'0'61'0,"18"-9"-28"0,-5 3 22 0,0 1-23 15,3 1-20-15,-4 1-6 0,4 0 9 16,-1 3-2-16,-4 4 0 0,-1 4 0 15,0 4 3-15,-2 3 13 0,-3 2 21 16,1 3-4-16,-6 2-18 0,2-1-16 16,-2 1-8-16,-2-1-3 0,-1-1 0 15,-2-3-1-15,0-1 1 0,-1-1 1 16,-1-4-1-16,2-2-1 16,-1-4 1-16,4-1 2 0,-1-2 1 15,1-2 10-15,2-1 36 0,0-4-7 0,0-3-8 16,0 0-3-16,2-5-8 0,1-1-4 15,5-3-5-15,-1-1-5 0,4-1 0 16,2 2-3-16,-1 0 2 0,1 1-1 16,3 1 0-16,2 0-1 0,0 3-4 15,3-2-2-15,-3 3 2 0,0 3 0 16,-3 1-1-16,1 5-1 0,-3 2 1 16,-5 0-2-16,2 6 2 0,-8 4 4 15,4 2-3-15,-6 3 0 0,0 2 1 16,0 2 0-16,-6-1-2 0,4 3-1 15,-3-1 1-15,0 1-1 0,2-1-1 16,-2-4 0-16,2-1-3 0,-2 1-20 16,0-4-31-16,0-2-20 0,0-2-9 15,-3-2-64-15,0-4-58 0,3-1-66 16,0-1-170-16</inkml:trace>
  <inkml:trace contextRef="#ctx0" brushRef="#br1" timeOffset="-173404.99">9222 16022 231 0,'0'0'189'0,"0"0"-118"0,0 0 35 0,0 0-25 0,18-15 16 0,-15 10 0 16,-3-1-29-16,0 1-7 15,0 0-36-15,0 0-8 0,0 0 18 16,-3 2 4-16,0 1-11 0,1 1-10 16,-3 1-6-16,-3 4-2 0,0 3-4 15,-5 3-3-15,3 3 7 0,0 3-3 16,-1 2-1-16,4 0 1 0,-1 3-1 16,3-1 8-16,2 1 10 0,3-4 7 15,0-1-3-15,5-2 3 0,0-2-7 16,1-3-2-16,-1-4-4 0,2-1-7 15,-4-4-3-15,2 0-1 0,-2-5-3 16,-3-5-4-16,0 0-3 0,0-1-8 16,0-4 5-16,-3-2 4 15,1-3 1-15,2-1 0 0,0-1-4 16,0-1 1-16,5 2 3 0,3 3 1 16,-1 2 0-16,1 2-1 0,5 3 2 15,-3 2 0-15,1 3 2 0,2 1-1 16,-6 4 3-16,4 1 3 0,-4 0-5 15,1 1-1-15,-3 5-2 0,3 4-1 16,0 1 0-16,-3 2 1 0,3 3 0 16,-1 1 1-16,-1-1-3 0,1 3 2 15,-1-2 0-15,1 2 1 0,-4-2 0 16,5-1-1-16,-6-2 0 0,3-1-1 16,-2-4 2-16,0-3-1 0,-1-1 3 15,1-4-3-15,2-1 4 0,-3-1 2 16,1-5-3-1,2-3-2-15,0-2 2 0,1-1-3 0,1-5 5 0,1-2-1 16,2-2 3-16,1-5-5 0,2 3-1 16,0 0 0-16,2 3 0 0,1 5 1 15,-3 4 0-15,-3 5-1 0,0 3 1 16,-2 3 2-16,-3 0 0 0,0 4-3 16,0 4 0-16,-2 4 0 0,-3 0 2 15,3 4 1-15,-3 1-3 16,0 2-1-16,2 2 0 0,-2-2 1 0,0 0-1 15,0 0-6-15,3-3-37 0,-3 0-56 16,0 3-76-16,0-4-121 16,-3-4-87-16</inkml:trace>
  <inkml:trace contextRef="#ctx0" brushRef="#br1" timeOffset="-173154.92">9785 16043 929 0,'0'0'159'0,"21"-2"-148"0,-8-3 60 15,7-1-23-15,1 0-15 0,-3 0-21 16,0 0-12-16,3 1-4 0,-3 0-44 15,-2 3-16-15,2 1-19 0,-5 1-55 16,10 1-24-16,-8 1-30 0,-2 0-107 16</inkml:trace>
  <inkml:trace contextRef="#ctx0" brushRef="#br1" timeOffset="-172451.79">10131 16020 663 0,'0'0'30'0,"0"0"-30"0,0 0 65 16,0 0-10-16,37-24-14 0,-27 19-26 15,0 0-4-15,1 0-4 0,-1 2-6 16,-2 1-1-16,-1 2 1 0,1 0 0 15,-3 5 2-15,3 3-3 0,-3 2-1 16,1 3 1-16,-4 4 0 0,1 0 1 16,-1 4-1-16,-2-2 0 0,-2 2-1 15,-1-1-4-15,-2-3-8 0,0-1 1 16,0-2 5-16,-3-2 6 0,3-5 0 16,-1 1 2-16,4-6 0 0,-1-1 5 15,1-1 19-15,2-2 11 0,0-4 11 16,2-2 14-16,3-1-1 0,1-3-7 15,1-2-14-15,4-4-8 0,-1-2-12 16,3-4-4-16,5-1-3 0,-2 2-10 16,2 1-1-16,-3 3 2 0,1 5 1 15,-1 3 1-15,1 4 0 0,-1 3 1 16,-4 3 2-16,-1 1 1 16,-2 2 2-16,-1 3-4 0,-1 4-3 15,-4 1-4-15,1 3 3 0,-3 4-2 16,0 1 0-16,0 3-1 0,0-1 0 15,-3-1 0-15,1 0 0 0,-1-1-1 16,0-2 0-16,1-2 1 0,2-2 0 16,0-4 1-16,0-1-1 0,0-3 1 15,0-4 1-15,0 0 6 0,2-5 17 16,4-4-3-16,-1 0-12 0,5-5-6 16,0-1-2-16,6-5-1 0,-3-1 0 15,5-6 2-15,0-1 0 16,0-1 1-16,3 2 1 0,-1 4 1 15,1 2-4-15,0 6 0 0,-3 4-2 16,-3 4 0-16,-2 4 1 0,-2 3-1 16,-4 5-1-16,-1 3 1 0,-4 5 0 15,-2 3-1-15,0 3 0 0,-5 3 1 16,2 1 0-16,1 0-1 0,-1 0-1 16,1-2-4-16,-1 0-30 0,0-1-25 15,1-2-42-15,-3-3-47 0,-3 1-66 16,3-4-46-16,0-5-148 0</inkml:trace>
  <inkml:trace contextRef="#ctx0" brushRef="#br1" timeOffset="-171434.76">10765 16005 559 0,'0'0'38'0,"0"0"3"0,0 0 27 0,23-12 2 15,-15 8-32-15,2 2-19 0,0-2 0 16,3 2 10-16,0-2-5 0,3 1 3 16,-1 0 10-16,1 0-9 0,2 2-11 15,0-3-1-15,0 2-1 0,0-1-2 16,-3 0-10-16,1-1 0 0,-3 2-1 16,-3 0 2-16,-2-1-1 0,-3 0 3 15,0 1 11-15,0-1 8 0,-5-2 4 16,0 1-11-16,-5-1-11 0,-2 1-4 15,-4-1-1-15,-2 0-1 0,-2 4-1 16,-1 0 2-16,-2 1-2 0,3 2 0 16,-3 5-1-16,2 3 1 0,1 2-1 15,-1 3 1-15,6 3 0 0,-1 0 1 16,6 1 1-16,0-2-1 0,5 2 0 16,3-3 4-16,2 0-3 0,0-3 1 15,5 0 3-15,1-3 2 16,4-3 1-16,-2 2 2 0,5-6-2 15,-2-1-5-15,2-2-2 0,0-2-1 16,-3-3 1-16,1-2 1 0,-1 0-1 16,-2 0 1-16,-2-3 1 0,-1 1 1 15,0-5-3-15,1-1-1 0,-1-1 0 16,0-3-1-16,-2 0 0 0,2 0 1 16,3 4 0-16,-5 2-1 0,5 5-1 15,-5 2 1-15,-3 4 0 0,3-1 0 16,-3 3 0-16,0 0 0 0,3 3 0 15,-3-1 0-15,-3 6 0 0,1 3 1 16,0 0-1-16,-1 6-1 0,-2-1 1 16,0 3 0-16,0 0-1 0,0-1 1 15,0-1 1-15,-5 0-1 0,5-3 0 16,0 0 0-16,-3-4 0 0,3-3 0 16,0-1-1-16,0-2 0 0,0-2 1 15,0-2 1-15,0 0 2 16,0-5-1-16,3-1 2 0,0-1-2 15,-1-3 0-15,3-2 4 0,1-2 0 16,-1-3-4-16,2-2-1 0,1 0-1 16,0-1 0-16,2 3 0 0,-2 3-1 15,0 4 1-15,2 1-1 0,-2 4-2 16,0 0-2-16,-1 5 2 0,-1 0 2 16,-1 6-3-16,-3 0 2 0,1 2-1 15,-1 3 2-15,-2-1-1 16,0 2 2-16,0 4-1 0,0-1 2 15,0 2-3-15,-2-2 3 0,-1 3-2 16,-2-3-1-16,3-1-4 0,2-1-7 16,-3-2-2-16,0-1 0 0,3-4-3 15,0-2 9-15,0-3 8 0,3-1 1 16,2-3 2-16,0-3 0 0,3-2-1 0,0 0 0 16,2-3 0-16,-2-1 0 0,2-3-1 15,1-3-1-15,-1-1 1 0,0-1-1 16,-2 1 1-16,0 2 0 0,2 5 0 15,-2 1 0-15,-3 6-1 0,0 0 1 16,0 5 0-16,-2 0-2 0,0 0 0 16,-3 3-2-16,0 4 3 15,0 0 0-15,0 3 1 0,0 0-2 16,0 1-1-16,0 1-15 0,0 1-7 16,0 0-1-16,0 0-9 0,0-1-12 15,-3 0-20-15,3 2-34 0,-3-5-3 16,3 0-36-16,0-1-63 0,0-4-20 15</inkml:trace>
  <inkml:trace contextRef="#ctx0" brushRef="#br1" timeOffset="-171013">11628 15623 642 0,'2'-1'74'0,"1"-1"62"0,2 1-18 0,-5-2-64 0,2 1-32 0,1 2 4 16,0 0-12-16,-3 6-14 0,0 3 4 16,0 5 0-16,0 6-4 15,-6 5 2-15,1 7-1 0,-5 11-1 16,-3 10 1-16,0 7-1 0,5-1 2 15,3-8-2-15,5-12 0 0,5-9 3 16,1-8 16-16,-1-3 15 0,2-4-9 16,1 1-3-16,5-2-6 0,3 2 5 15,-1-7-2-15,3-4 2 0,-2-5-9 16,2-1-9-16,0-9-1 0,0-1-1 16,-3-4 0-16,-2-1 0 0,0-6 0 15,-2-4 2-15,-6-8-3 0,-3 5 1 16,-2 0 1-16,0 2-2 0,-7 12 0 15,-9 1-5-15,-2 5 3 0,-8 4 0 16,0 4 0-16,-2 1 0 0,2 0-13 16,0 2-66-16,-2 3-46 0,-6 4-58 15,6 1-44-15,5-4-120 0</inkml:trace>
  <inkml:trace contextRef="#ctx0" brushRef="#br1" timeOffset="-170622.35">11790 15954 535 0,'0'0'54'0,"0"0"-30"15,37 0 34-15,-22 0-44 0,1 0-11 16,-1-3-2-16,-2 1 0 0,2-1 2 16,1 0-3-16,-6-1 2 15,3-1 9-15,0 0 20 0,-3 1 10 16,1-1 11-16,-3 1 5 0,-3 1 3 15,2-3-25-15,-1 3-3 0,-1-1-9 16,0 1-18-16,-2-2 1 0,-1-1 1 16,-2-1-1-16,0 1 1 0,-2-1 1 15,-6 1-3-15,0 2-1 0,-2 0 0 16,-3 4 3-16,-3 0 4 0,-2 6 1 16,-2 7 7-16,-1 2 10 0,-2 6-11 15,-1 2-12-15,4 1 0 16,-1-2-6-16,8 0 3 0,3-1 10 15,2-2 18-15,5-1-4 0,3-3 1 16,6-1-4-16,1-2-9 0,6-2-4 16,5-4-4-16,0-1-6 0,6-5-1 15,-1 0-20-15,3 0-98 0,7-8-79 16,-4 2-81-16,-6-1-98 0</inkml:trace>
  <inkml:trace contextRef="#ctx0" brushRef="#br1" timeOffset="-170278.15">12165 15849 660 0,'0'0'59'0,"0"0"-20"16,0 0 60-16,0 0-54 15,0 0-31-15,39 24-8 0,-37-12-1 0,4 2-3 16,-6 2-2-16,2 3 1 0,-2 1-1 15,0-2 2-15,-2 3-1 0,-4-2-1 16,4-2 2-16,-6-2-2 0,3-2 1 16,-3-2 4-16,0-2 2 0,3-1 4 15,-3-5 12-15,6-1 10 0,-1-2-4 16,1-2 2-16,-1-3 3 0,3-3-3 16,0-2 11-16,0 0 9 0,5-3-13 15,3-1-17-15,0-4-11 0,2 1-6 16,0-2-4-16,1-1 0 0,4 1 0 15,-2 2-19-15,5 2-56 0,-5 3-53 16,3 1-35-16,7 1-43 0,-5 2-50 16,-2 1-35-16</inkml:trace>
  <inkml:trace contextRef="#ctx0" brushRef="#br1" timeOffset="-169900.97">12584 15825 439 0,'0'0'68'0,"0"0"4"16,0 0 35-16,0 0-66 0,0 0-31 16,0 0-9-16,0 0 0 0,-24-21 0 15,11 21-1-15,-5 0 0 0,0 0 0 16,-5 4 0-16,0 1 0 0,-1 2 0 16,1-1 1-16,5 3-1 0,3-1 1 15,4 1 5-15,4-1 9 16,1 0 1-16,6 0-7 0,0 1-4 15,3-1-1-15,7 1 1 0,1-2-3 16,4 2 0-16,-2 0-2 0,5-2 2 16,-5 4-2-16,3-2 1 0,-4 0 0 15,1 2 0-15,0 2 9 0,-5-2 3 16,2 1-9-16,-7 0 1 0,0-1 2 16,-6 0 22-16,-5 0 16 0,-5-2 11 15,-2-2-5-15,-6-1-21 0,-5 1-16 16,0-3-10-16,1-1-2 0,-6 0-2 15,2-1-8-15,-7-1-62 0,-10-1-119 16,7 0-15-16,5 0-163 16</inkml:trace>
  <inkml:trace contextRef="#ctx0" brushRef="#br1" timeOffset="-169092.84">6948 16569 458 0,'0'0'132'0,"3"0"-79"0,-1 0 1 16,-2-3-10-16,3-2-7 0,-1 3-4 15,-2-4 7-15,3 0 20 16,2-1 8-16,-5 5 0 0,5-2-11 16,-5 3 6-16,3 0-11 0,-3 1-8 15,3 0-7-15,-1 4-5 0,1 3 5 16,-1 8-1-16,1 2-7 0,-1 8 3 15,1 1-10-15,-3 8-8 0,0 7-5 16,0-4-2-16,-5-6 3 0,2-2-2 16,1-7 2-16,-1 0 1 0,-2 4-3 15,2-2-2-15,-2-3-5 0,0-4-1 16,0-1-1-16,-3-5-33 0,3 0-39 16,-3-2-30-16,0-3-41 0,1 0-92 15,2-3-68-15,-1 0-123 0</inkml:trace>
  <inkml:trace contextRef="#ctx0" brushRef="#br1" timeOffset="-168466.66">8124 16838 279 0,'0'0'89'0,"0"0"-21"0,0 0 7 15,0 0-14-15,13-4 3 0,-13 3-12 16,0-1 8-16,0-2-13 0,0-1-5 15,0 0 24-15,0 0 9 0,-5-1-5 16,5 0-15-16,-6 0-9 0,4-1-6 16,-1-1-4-16,-2-2-2 0,0 0-2 15,0 1-2-15,0 1 3 0,-1-1-6 16,-4 2-3-16,2-1 0 0,1 4-2 16,-4-2-2-16,1 3 1 0,2 2-13 15,-2-1 0-15,-1 2-4 0,1 4-2 16,-3 6 3-16,-2 5 4 0,-1 6-4 15,-5 9 2-15,-2 11 4 16,-3 11-2-16,3 8-5 0,5-5-1 16,5-2-3-16,3-7 2 0,5-1-1 15,2-5 0-15,0-3-1 0,3-4-1 16,3-5-9-16,0-7-29 0,-1-7-9 16,1 1-16-16,2-3-19 0,0 0-31 15,5-5-61-15,1-5-70 0,-1-2-118 0</inkml:trace>
  <inkml:trace contextRef="#ctx0" brushRef="#br1" timeOffset="-167972.1">7886 17117 837 0,'0'0'64'0,"0"0"-54"0,41-11 12 0,-17 4-17 0,2 0-1 0,-1-2 2 16,1 0-3-16,3 3 4 0,-4 0 9 16,-1-1-3-16,-1 4-8 15,0-2 6-15,-2 2 31 0,0 1 10 16,-1 0-7-16,-4-2-5 0,-1-1-9 16,1 0-7-16,-3-1-11 0,0-3-11 15,-3 1 1-15,0 0-3 0,-2 0 0 16,-3-1 1-16,-2 2 2 0,-1 4 1 15,-2-2 4-15,-2 3 13 0,-3 1-8 16,-6 1-13-16,1 6 0 0,-6 3 0 16,-2 5 2-16,0 5-2 0,-2 2 0 15,1 2 0-15,1 0 0 0,3 1 2 16,5-2-2-16,2-2 1 0,3-2-1 16,5-2 1-16,0-3 1 15,5-3 9-15,0-4 9 0,5-1 6 16,-2-5 3-16,5 0-2 0,-3-1 1 15,1-5-4-15,2-2-5 0,-3-4-5 16,-2 0 0-16,-3-1-9 0,-3-4-1 16,-2-2-2-16,0-3-2 0,-5-3-6 15,0 3-9-15,-3-1-3 0,1 4-18 16,-4 1-22-16,6 6-10 0,-3 2-31 16,3 3-34-16,0 1-34 0,0 1-25 15,2 0-30-15,1 3-95 0</inkml:trace>
  <inkml:trace contextRef="#ctx0" brushRef="#br1" timeOffset="-167518.95">8429 17031 575 0,'0'0'142'0,"0"0"-82"0,0 0 54 0,10-20-52 0,-7 12-26 15,4 1 7-15,-1 0 14 16,-1 2 4-16,2 2-14 0,1 2-9 16,-3 1-6-16,6 4-5 0,-4 2-9 15,1 2-8-15,-3 3-9 0,6 2 0 16,-4 5 1-16,4 3-1 0,-3 2-1 15,-1-1 0-15,4 0 0 0,-4-1-5 16,-1-2-11-16,-1-3-1 0,-3-2-8 16,-2-4-1-16,0-6 8 0,-5-1 10 15,0-3 8-15,-3 0 5 0,3-5 11 16,0-3 11-16,0 0 10 16,0-4 4-16,5-2 1 0,0 1 4 15,0-4-8-15,5-1-16 0,2-2-7 16,4 3-1-16,4-1-2 0,3 5-5 15,0 3-4-15,6 1-3 0,2 5-1 16,-1-1-4-16,4 3-60 0,-1 2-61 16,16 0-60-16,-8 0-173 0,-2 0-150 15</inkml:trace>
  <inkml:trace contextRef="#ctx0" brushRef="#br1" timeOffset="-166753.31">9449 17090 856 0,'0'0'52'0,"0"0"-9"0,0 0 37 0,44-27-32 15,-28 16-32-15,2 3-10 0,0 0-5 16,0 3-1-16,-2 1 0 0,-1 4-1 16,-7 2-1-16,2 6 2 0,-2 3-1 15,-3 4 1-15,0 3 0 0,-2 3 2 16,-1 3 3-16,-2 3-1 0,0-1-4 15,0 0-3-15,-5-1-10 0,0-3-20 16,0-1-6-16,0-5-8 0,2-2 22 16,-2-6 16-16,2-3 7 0,3-4 2 15,0-1 9-15,0-5 0 0,3-4 14 16,2-3 22-16,0-3 16 16,3 0 7-16,-3-4-4 0,6-1-12 15,-1-1-16-15,0-2-13 0,6 0-11 16,-1 0-3-16,3 2-6 0,-2 3-3 15,2 3 0-15,0 2 1 0,-3 5-2 16,4 3 0-16,-7 3 1 0,1 0-1 16,0 4-1-16,-5 2 0 0,0 5-1 15,-3 3 1-15,0 3 1 0,-2 1 0 16,-3-1 1-16,2 0 0 0,-2 0-2 16,0 0-20-16,-2-4-12 0,-1 0-14 15,1-1 7-15,-4-4 24 0,1-1 15 16,3-2 2-16,-1-2 2 15,3-1 29-15,0 0 17 0,0-3-4 16,3-3-9-16,2-2-10 0,5-4-8 16,0-2-9-16,3-3-1 0,3-3-5 15,2-2 0-15,3-1-1 0,5-1-1 16,-1 3 0-16,4 4-1 0,-1 2-1 16,-2 3-5-16,0 4 5 0,-3 6 1 15,-5 2 2-15,-2 2 0 0,-3 6 0 16,-3 4 0-16,-5 3-2 0,0 3 1 15,-5 3-1-15,0 3 0 0,0 1 1 16,0-1-5-16,-2 1-6 0,-3-1-20 16,2-3-23-16,0-3-24 0,1-2-24 15,2-3-58-15,0-3-26 16,0-2-5-16,0-6-103 0</inkml:trace>
  <inkml:trace contextRef="#ctx0" brushRef="#br1" timeOffset="-165799.75">10367 17113 687 0,'0'0'175'0,"0"0"-116"0,18-9 12 0,-11 5-41 0,4 0-13 0,-1 2-6 16,3 0 10-16,3-1 14 0,-1 0-1 15,1 3-3-15,2 0 1 0,0 0-3 16,0 0-4-16,-3 0-7 0,1 0-8 15,-3 0-1-15,-3 0 6 0,0-2 5 16,-2 1-9-16,-3-3-7 0,0 0 0 16,-5 1-4-16,0-4 0 0,0 0 0 15,0 1-5-15,-5-2 2 0,-2 1-1 16,-1 1 3-16,-5-1 0 0,0 4 1 16,0 0 0-16,0 2 0 0,-2 2-1 15,-1 4 0-15,3 3 1 0,-2 6 0 16,4-1 0-16,-2 4 0 0,6 1 0 15,-1 2 0-15,3-5 0 0,5 4 1 16,0 0-1-16,2-5 1 16,6 3 4-16,2-5 2 0,1 0-1 15,4-2 0-15,1-2 1 0,2-5-2 16,3-1-5-16,-1-2 3 0,1-1-3 16,0-2 3-16,-3-4-1 0,0 2 9 15,0-3 15-15,0-2-1 0,-3 0-10 16,-2-2-7-16,0-2-5 0,0-3 1 15,0 1-4-15,-3 2 0 0,3 1 0 16,-2 4 0-16,-1 0-2 0,-2 6 1 16,0 3-5-16,-1 0 2 0,-2 1 3 15,3 5-2-15,-3 4 0 0,-2 3 2 16,0 0 0-16,-1 3 0 16,1 1 0-16,-1 2-1 0,-2-2-3 15,0 0-17-15,0 1 2 0,0-5 3 16,0 2 11-16,-2-3 1 0,-1-3 4 15,3-4 1-15,-2-1 1 0,2-1 0 16,0-3 1-16,0-2 4 0,0-3 5 16,2-1-6-16,1-2 1 0,2-2-3 15,0-1-3-15,3-4 2 16,0 0 2-16,2-4 1 0,0 0 2 0,3 0 5 16,-3 1 0-16,3 2-4 0,-2 4-4 15,2 0-1-15,0 4-1 0,-1 1-1 16,1 2-2-16,3 4 1 15,-3 1-1-15,-3 0-1 0,1 2 2 16,-4 8-2-16,1 1-1 0,-3 5 0 16,0 1 2-16,-5 2 0 0,3 1 1 15,-3-1-1-15,0-5 0 0,-3 1 0 16,1-5-4-16,-1 0 3 0,-2-3 1 16,5-2 1-16,0-3 0 0,0-2 3 15,0 0 4-15,0-5-1 0,5 0-4 16,0-4-2-16,3-3 0 0,0-2 0 15,2-2 1-15,1-4-1 0,4-2 0 16,-2-3 0-16,5-2 0 0,-2-2 1 16,2 6-2-16,2 3 0 0,-4 8 1 15,-1 3-1-15,-2 6-1 0,-2 3 2 16,-1 2 1-16,-5 7 3 0,0 1-3 16,-2 2-1-16,2 5-1 0,-5 2 0 15,0 3-1-15,0 2 2 0,0-1-4 16,0 1-11-16,0-1-46 0,0-2-39 15,0-2-54-15,0 4-101 0,0-7-31 16,0-2-122-16</inkml:trace>
  <inkml:trace contextRef="#ctx0" brushRef="#br1" timeOffset="-165362.03">11480 16657 972 0,'3'-3'26'0,"2"1"24"0,0-1 56 0,0 2-42 16,-2 1-45-16,0 0-14 0,-1 1-1 16,1 4 1-16,-3 4-5 0,2 2-4 15,-2 5 2-15,0 5 2 0,-2 10 2 16,-3 9-2-16,-3 11 0 15,0 5 0-15,0-2 6 0,3-7-4 16,3-6-2-16,2-1 0 0,0-5 8 16,0 0 7-16,2-8 7 0,1-5 14 15,2-4 8-15,0-6-2 0,0 4-6 16,6-2-4-16,1-2-8 0,4-2-6 16,2-7-6-16,-2-3-6 0,7-4 0 15,-5-5-4-15,3-2-1 0,-3-4 3 16,-3-4-2-16,1-1-1 0,-6-3 2 15,0 0-1-15,-5 3-2 16,-5 2-1-16,0 2 0 0,-2 5-4 16,-8 1-5-16,-1 5-12 0,-4-3-30 15,-3 3-22-15,2-1-33 0,-2 5-44 16,-10-3-86-16,7 4-39 0,0-2-109 0</inkml:trace>
  <inkml:trace contextRef="#ctx0" brushRef="#br1" timeOffset="-164642.95">11646 17072 880 0,'0'0'44'16,"0"0"-44"-16,49 3 77 0,-26 0-18 16,-2-3-46-16,2 0-13 0,-5-2 0 15,0-1-2-15,0 1-3 0,-2-4 1 16,-3 2 4-16,0 0 6 0,-3-1 29 15,0 0 14-15,-2 1-10 0,2 1-1 16,-5-3-14-16,-2 3-8 0,2-4-6 16,-2 2-7-16,-1-1-3 0,-2 3 0 15,0-3-1-15,-2 2 1 0,-6 0 0 16,3 0-1-16,-3 2 2 0,-5 1 1 16,3 1 0-16,-6 0 0 0,3 2-1 15,-2 5 0-15,-3 0 3 16,2 1-2-16,1 3 0 0,-3 1-2 15,2 4-1-15,3-3 1 0,3 4 2 16,2 0-1-16,0-1 0 0,6 2 11 16,2-2 15-16,2 0 0 0,4-3 0 15,1-2-4-15,6 0 0 0,5-2-5 16,-2-3-7-16,-1-2-5 0,4-3-5 16,-4-1 2-16,3 0 0 0,0-2 5 15,-2-4 1-15,-1 1-5 0,3-4 1 16,-5-1-4-16,3-4 0 0,-3-4 0 15,2-2 2-15,-2-3 3 0,0-4 1 16,2 2 2-16,-2 0-2 16,0 1 1-16,-2 6 2 0,-1 3 0 15,-2 4 2-15,-1 2-4 0,1 6-5 16,-3 0 1-16,1 3-4 0,-1 3 0 16,0 4-2-16,0 3 1 0,-2 6-1 15,-1 1 2-15,1 7 0 0,-1-2-1 16,-2 5-1-16,0-2-1 0,0-2 0 15,-5-3-8-15,0-1 3 0,-5-5-2 16,-1-1 2-16,-2-4 5 0,1-2 0 16,-4-4 0-16,3-2 3 0,3-1 0 15,-1-4 0-15,1-4 1 0,5 0 3 16,-3-2-1-16,3-1 1 16,5-2 8-16,0 0 3 0,0-5 6 15,8 1 1-15,2-1-1 0,6-2-8 16,2 0-4-16,5 5-3 0,3 1-5 15,2 1-1-15,1 4-4 0,2 2-8 16,-3 1-42-16,-2 0-55 0,0 1-20 16,-3 4-39-16,5-3-90 0,-2 1-21 15,-8 2-82-15</inkml:trace>
  <inkml:trace contextRef="#ctx0" brushRef="#br1" timeOffset="-164233.65">12444 16915 625 0,'0'0'60'0,"5"-5"4"0,-2 0 34 0,2-1-7 0,-2 1-49 16,-1-3-6-16,-2 2-6 0,0 0-18 15,-5 0-5-15,-3 1-2 16,-2 3-3-16,-3 2-1 0,-3 1 1 0,1 5 3 15,-3 2-3-15,2 4 4 0,1 3 8 16,-3-1 6-16,5 4-4 0,5-4-7 16,0 4-2-16,8-3 0 15,0 1-3-15,0-3-1 0,8 1-1 16,0-1 1-16,2 1-1 16,6-3 1-16,-1 0 2 0,3 1-2 15,-2-2-1-15,2 1 1 0,-3-1 1 0,1 0 4 0,-3-1 3 16,-3 1 9-16,-7-3 13 0,2 1 2 15,-5-1-6-15,-5 2-4 0,0-2 1 16,-6 0 3-16,-4 0-5 0,2-4-8 16,-5 1-12-16,-3-1-3 0,0-3-1 15,-2 0-5-15,2 0-10 16,1-6-20-16,2 2-38 0,-6-11-83 16,9 1-188-16,2 0-289 0</inkml:trace>
  <inkml:trace contextRef="#ctx0" brushRef="#br2" timeOffset="-132809.12">27177 16445 496 0,'0'0'63'0,"0"0"-37"16,0-1 59-16,0 0 7 0,0 0-27 15,0-1-3-15,0 1 2 0,0 1-8 16,0 0-21-16,6 0-5 0,-6 1-3 15,0 4 3-15,5 3 17 0,-5 5 2 16,0 7-10-16,0 9-12 0,0 10-3 16,-5 12-2-16,-3 3-5 0,3 1-2 15,2-5-3-15,-2-4-2 0,-3 1-5 16,3-1 2-16,2-1-1 0,3-4 4 16,-5-3-5-16,0-1 0 15,3-6-5-15,-4-5 1 0,6-5-1 16,-5-7-2-16,3-3-42 0,2-1-90 15,0-1-83-15,-6-5-87 0,6-4-131 0</inkml:trace>
  <inkml:trace contextRef="#ctx0" brushRef="#br2" timeOffset="-132183.08">27242 16424 446 0,'0'0'45'0,"0"0"27"0,0 0 38 0,0 0-18 16,0 0-13-16,3-26 6 0,2 18 6 16,-3 3-20-16,4-3-2 15,-1 5-12-15,2-1-10 0,-4 0-14 16,7 2-8-16,-2 0-11 0,-3 2-8 16,3 0-1-16,0 3-1 0,-3 3-4 15,3 4 0-15,-6 1-1 0,3 5 1 16,-5 3 0-16,0 2 2 0,-7 3-1 15,-6-1-1-15,0 4-4 0,-3-1-24 16,-2-2-11-16,-2-1 15 0,4-5 5 16,-2-1 7-16,3-4 7 0,7-4 2 15,-5-3 2-15,13-2 1 0,-5-3 0 16,5-1-2-16,5-3 2 0,3-2 0 16,-1-1 6-16,6 0 3 0,5-1 0 15,-2 3 6-15,-1-1 1 0,6 0-1 16,2 4-1-16,-2 0-1 15,0-1-1-15,-1 2 3 0,-4 2-4 16,2 0 4-16,-8 2-2 0,1 0-5 16,-9 1-2-16,-2 1 0 0,0 0 2 15,-8 0 3-15,-7 3-2 0,2-2 0 16,-8-1-1-16,-5 2-6 0,6-5 0 16,-6 1-1-16,3 0 0 0,-3-3-2 15,0 0-9-15,5 0-22 0,6-1-48 16,-6 2-15-16,8 0-34 0,6 1-48 15,1-2-28-15,1 1-61 0,5-1-157 0</inkml:trace>
  <inkml:trace contextRef="#ctx0" brushRef="#br2" timeOffset="-131461.09">27482 16822 718 0,'0'0'165'0,"6"-7"-78"0,-6 3 48 0,2-2-24 0,3 0-44 0,3 2-19 16,-8 0-9-16,5 2 1 15,3 0-17-15,-3 1-7 0,-2 1-7 16,2 2-3-16,-3 2-5 0,4 4-1 16,-6 1 0-16,5 2 0 0,-5 0 3 15,-5 0-3-15,-1 5-2 0,4-1-5 16,-11-1-15-16,5 3-19 0,-2-4 14 16,0 1 6-16,-1 0-3 0,3-3 2 15,1-4 13-15,2-1 4 0,2-2 3 16,-2 0 1-16,5-3 0 0,0-1 1 15,5 0 0-15,-2 0 3 16,7-1 8-16,-2-1 7 0,-1 2-5 16,1 0 0-16,0 0-4 0,5 0 6 15,-3 0 2-15,0 0-3 0,1 0 2 16,-1 2-4-16,3-1-1 0,0 2-3 16,0 3 2-16,-5-2 0 0,5 3-3 15,-8 0-3-15,2 1-1 0,1 3 1 16,-3-2-1-16,-5 2 0 0,0-2 0 15,-5 2 4-15,-3-2-3 0,-4 0 0 16,4-2-2-16,-10 0 2 0,5 2-3 16,-3-4 0-16,1 0-1 0,-3-2-1 15,2 0-5-15,-4-1-30 16,1-1-20-16,4 0-12 0,2 0-6 16,0-1-45-16,5 0-38 0,1 0-79 15,-4-2-77-15</inkml:trace>
  <inkml:trace contextRef="#ctx0" brushRef="#br2" timeOffset="-131102.25">28239 16517 1003 0,'0'0'19'0,"0"0"-16"0,0 0 3 0,0-1-6 16,-2-2-7-16,-3 3-91 0,2 0-96 16,-2 0-98-16</inkml:trace>
  <inkml:trace contextRef="#ctx0" brushRef="#br2" timeOffset="-130961.58">28286 16792 771 0,'0'0'43'0,"0"0"-31"16,0 0-5-16,0 0-7 0,0 0-35 15,0 0-184-15,0 0-229 0</inkml:trace>
  <inkml:trace contextRef="#ctx0" brushRef="#br2" timeOffset="-130273.68">28839 16657 532 0,'0'0'83'0,"0"0"-43"0,0 0 63 0,0 0-26 15,34 6-21-15,-16-5 1 0,-3 1 25 16,3 1-25-16,3-2-9 0,-6-1-3 16,6 0-7-16,0 0-9 15,-1 0 5-15,-2 0 1 0,-2-4-8 16,2 1-6-16,-2-3-5 0,-4-2-2 16,-4 2-1-16,0-3-6 0,-3 1 2 15,0-2-4-15,-2-3 1 0,-3 2-6 16,-8-1 2-16,3-2-2 0,-3 2 0 15,-5 2-1-15,6 4-1 0,-9 0 0 16,3 3-1-16,-8 3 2 0,3 4-1 16,-2 3 2-16,-1 3 0 0,0 5-1 15,6 1 1-15,-3 4-4 0,5 1 2 16,5 0 2-16,0 0-2 0,3 0 2 16,5 1 2-16,0-2 5 0,5 0 6 15,1-1 14-15,1-3 6 16,1 1-2-16,5-4-8 0,0-3-14 15,2 1-2-15,-2-4-3 0,8-3-3 16,-6-1-1-16,9-2-10 0,-9-1-81 16,6-3-75-16,12-10-65 0,-7 1-117 15,-2-5-169-15</inkml:trace>
  <inkml:trace contextRef="#ctx0" brushRef="#br2" timeOffset="-129789.2">29586 16466 323 0,'0'0'127'0,"0"0"-117"0,0 0 28 0,0 0 27 0,13-9-20 16,-6 7 11-16,-7-1 4 0,8-1 20 16,-8 0 2-16,5-1 10 0,-5 0-16 15,3 0-5-15,-3-1-5 0,5 0-3 16,-5 0-15-16,0-4-10 0,0-1-4 16,0 2-4-16,-5-2-6 0,5 0-3 15,-3 1 2-15,-2-1-8 0,3 2 1 16,-9 2-2-16,9 1 6 0,-9 1-6 15,9 1 0-15,-11 3-7 0,0 1 0 16,5 1-6-16,-7 7 2 0,-4 4-2 16,4 4 5-16,-6 5 1 0,3 6-1 15,-2 11 2-15,-1 11-4 0,0 11 0 16,6 3 0-16,2-4 2 0,0-5 6 16,8-7-1-16,-8 0-2 0,10-2-3 15,-5-3-4-15,3-4 1 16,5-7-3-16,-5-7-4 0,5-7-19 15,0-1-36-15,0 0-61 0,5-1-72 16,3-3-131-16,-3-7-173 0</inkml:trace>
  <inkml:trace contextRef="#ctx0" brushRef="#br2" timeOffset="-129601.52">29382 16733 847 0,'0'0'54'0,"0"0"35"0,0 0 85 0,0 0-85 16,0 0-44-16,33-29-2 16,-17 22-9-16,2 3-14 0,2 1-17 15,-4 0 3-15,5 3-6 0,-3 0-4 16,2 3-45-16,1 1-84 0,13-1-81 16,-11-1-86-16,3 0-111 0</inkml:trace>
  <inkml:trace contextRef="#ctx0" brushRef="#br2" timeOffset="-129247.05">30015 16539 542 0,'0'0'94'16,"0"0"1"-16,0 0 49 0,-13-42-2 15,5 30-47-15,3 1-50 0,5 1-18 16,-3 1 20-16,-2 2 3 0,5 2-10 16,0 0-10-16,-5 1-5 0,5 2-2 15,-3 2-11-15,3 0-3 0,-5 0-2 32,-3 3-4-32,1 5-2 0,-4 1 3 15,1 3 1-15,-8 4 3 0,2 5 0 0,-2 5 2 0,-2 8 0 16,-1 11-4-16,0 8 0 0,6 4-2 15,-3-5 4-15,10-4-2 0,0-5-4 16,0-1-1-16,-2-1 0 0,7-5-1 16,-2-6-16-16,5-9-22 0,0-7-39 15,0 0-46-15,5-2-87 0,3-3-120 16,0-3-96-16</inkml:trace>
  <inkml:trace contextRef="#ctx0" brushRef="#br2" timeOffset="-129043.9">29777 16792 1031 0,'0'0'40'0,"0"0"80"0,0 0-23 16,0 0-68-16,0 0 5 0,0 0 0 16,36-15-14-16,-18 15-13 0,-5 0-2 15,3 0-3-15,2 1-2 0,-3 1-2 16,6 3-8-16,-1 0-36 0,6 1-113 15,8-4-111-15,-6-1-81 0,1-1-137 16</inkml:trace>
  <inkml:trace contextRef="#ctx0" brushRef="#br2" timeOffset="-128667.7">30260 16803 485 0,'0'0'46'15,"0"0"24"-15,0 0 14 0,0 0-65 16,0 0-12-16,0 0 11 0,0 0 9 16,0 0-3-16,0-8 4 0,8 8 1 15,5 0 5-15,0 0 1 0,2 0 4 16,-2 0 1-16,5-1-8 0,-2-1-17 16,-3-1-4-16,2-5-1 0,-2 0-1 15,-5 0 5-15,2-3-2 0,-7 2 1 16,2 1-12-16,-5-2 3 0,-5 2-3 15,-8 4 3-15,0 0-2 0,-3 0 1 16,1 4 0-16,-11 1 4 0,5 6-2 16,-5 0 0-16,3 4-1 0,-3 3-1 15,6 2 1-15,2 0 14 0,2 4 27 16,3-2 24-16,8 2-6 0,2 0-2 16,-2-1-11-16,5 0-17 0,5-1-16 15,3-4-11-15,0 0-3 0,5-6 0 16,0 0-2-16,2-2-1 0,3-5-12 15,3-1-28-15,5-1-62 0,10-10-66 16,-10 0-104-16,2-1-151 0</inkml:trace>
  <inkml:trace contextRef="#ctx0" brushRef="#br2" timeOffset="-128252.16">30751 16705 773 0,'0'0'113'0,"0"0"-73"0,0 0 15 0,0 0-28 0,5-33-17 0,-10 27-2 16,0 3-6-16,-3 3-2 0,-5 0 0 15,-2 1 3-15,2 7 1 16,-8 1 3-16,6 1 1 0,-4 1 3 16,-1 1 3-16,7-2 8 0,-3 2 1 15,9-1 5 1,-6 0-5-16,8 0-8 0,-3 0-2 0,3 3-4 0,2 0-2 16,3-1-1-16,0 0-2 0,0 0-4 15,0 1 0 1,8-2 1-16,0-3 8 0,-1 2-3 0,4-3-4 15,-1-1 0-15,8-1-1 0,-2-5 5 16,2 0-4-16,2-1 1 0,1-1-2 16,0-6 3-16,-1 0-4 0,1 0 0 15,0-3 0-15,-3 1-24 0,2 2-72 16,4-7-66-16,-6 3-65 16,-3 0-94-16</inkml:trace>
  <inkml:trace contextRef="#ctx0" brushRef="#br2" timeOffset="-127830.27">31214 16349 548 0,'0'0'10'0,"0"0"-3"0,0 0 18 0,0 0-25 15,0 0-1-15,5 26 1 0,-16-9 24 16,1 7 22-16,0 0 16 0,-11 10 2 16,6 8-11-16,-11 6-5 0,5-5 1 15,5-8-1-15,4-13-1 0,4-2 2 16,-3 1 7-16,4 3-10 0,-6 4-8 15,10-6-7-15,-2-2-4 0,0-3 2 16,5-1 5-16,5-3 1 0,0-3-3 16,3-1-8-16,5-2-6 15,2-4-8-15,3-1-2 0,-2 0-2 16,5-2-3-16,5 0-3 0,-6-3-1 16,9 0-15-16,-4-3-20 0,4-1-26 15,-1-1-36-15,-2-3-55 0,8-9-63 16,-14 2-48-16,1 3-115 0</inkml:trace>
  <inkml:trace contextRef="#ctx0" brushRef="#br2" timeOffset="-127642.77">31159 16656 828 0,'0'0'12'0,"0"0"47"0,0 0 35 16,34-11-47-16,-19 9-27 0,3-4 4 15,3 2 4-15,0 2-6 0,5-1-13 16,-3 2-9-16,-2 1 0 0,-1 0-6 16,6 4-12-16,2 0-87 0,-2 0-216 15,0 0-144-15</inkml:trace>
  <inkml:trace contextRef="#ctx0" brushRef="#br2" timeOffset="-126626.77">28190 17445 511 0,'0'0'93'0,"0"0"-25"15,0 0 7-15,0 0-29 0,8-14-13 16,-3 13 2-16,-5-1 6 0,0 1 2 16,3-1 4-16,-3 1 11 0,0-2-18 15,5 2 4-15,-5-2-1 16,0-1-12-16,-5 0-11 0,2 1-6 16,-2 0-6-16,3 0-2 0,-11 3-3 15,5 4 2-15,-10 3-5 0,5 6 0 16,-3 3 0-16,-2 5 0 0,3 2 0 15,2 5-1-15,5 0 1 0,0-1 0 16,8-2 0-16,0 0 0 0,3-4 0 16,5-4 2-16,5 0 5 0,5-5 7 15,-3-3 12-15,6-2 4 0,0-4 1 16,-1-4-4-16,-2-7-2 0,3-2 6 16,-8-2-4-16,2-4-8 15,-7-2 0-15,2-3-8 0,-7-7-3 16,2-5-3-16,-5 2-5 0,0 0-1 15,-8 5-3-15,3 9-3 0,-2 1-12 16,-1 8-8-16,-5 1-23 0,0 6-12 16,0 1 5-16,-2 1-23 0,2 6-43 15,0 1-40-15,0 8-43 0,5-3-31 16,0 3-83-16</inkml:trace>
  <inkml:trace contextRef="#ctx0" brushRef="#br2" timeOffset="-126095.52">28756 17324 286 0,'0'0'70'0,"0"0"3"0,0 0 29 0,0 0-25 0,8-20-25 16,-8 17-6-16,0-2 1 0,-3 3 9 16,3 0 16-16,0-1 0 0,-5 0-6 15,5 1-5-15,0 0-8 0,-2-2-4 16,2-1-10-16,-6 2-2 0,1-2-7 15,3 2-4-15,2 1-6 0,-5-2 0 16,-3 2 0-16,8 0 5 0,-8 1 1 16,3-1-2-16,0 0-10 0,-3 1-3 15,5 1-4-15,-7 0 1 0,2 3-3 16,1 0 1-16,-1 4-1 0,-5 2 1 16,0 4-1-16,0 2 2 0,0 4-2 15,3 4 0-15,-3 4 4 16,0 14-4-16,-5 14 0 0,2 10 0 15,1 7 4-15,2-4 0 0,0-10 0 16,5-8 6-16,-5-5-6 0,8-3-5 16,3-5 0-16,-4-7-4 0,6-7-1 15,-5-7 0-15,5-1-1 0,0-1-3 16,0-1-12-16,5-2-6 0,-5-4-34 16,0-5-32-16,6-3-12 0,-6-7-69 15,7-14-98-15,-4 2-27 0,2-2-154 16</inkml:trace>
  <inkml:trace contextRef="#ctx0" brushRef="#br2" timeOffset="-125892.39">28449 17692 846 0,'0'0'37'0,"0"0"-5"0,0 0 118 0,0 0-45 0,0 0-39 16,0 0 11-16,36-20-10 0,-23 16-2 15,5-2-28-15,3 2-26 0,-8 2-11 16,7-1-1-16,-4 3-1 0,4 0-6 16,1 5-77-16,13-1-61 0,-9 2-120 15,4-3-143-15</inkml:trace>
  <inkml:trace contextRef="#ctx0" brushRef="#br2" timeOffset="-125189.21">29203 17589 525 0,'0'0'48'0,"0"0"11"0,0 0 23 0,0 0-36 0,31-33-14 16,-26 24 11-16,1 2 20 0,-6 0 1 15,0 0 0-15,0 3-2 0,0-2-16 16,0 5-7-16,0 0-7 0,0 0-13 16,0 1-9-16,-6 0-10 0,6 3-3 15,0 7 3-15,-5 1-1 16,3 6 2-16,2 2-1 16,-6 1 0-16,6 4-1 0,0 1 1 0,6 5 5 15,-4-4 0-15,9 0 3 0,-4-3 0 16,1-3 3-16,10 1 3 0,-7-5 4 15,7-3-1-15,-3-3 2 0,3-3 3 16,-2-4 7-16,2-3 8 0,-5 0 10 16,-3-8 3-16,3-2-12 0,0-3-7 15,-5-5-9-15,-3-4-6 0,-3-10-6 16,4-7-8-16,-1-5-1 0,-3 2-1 16,-2 10 0-16,0 13-8 15,0 8-6-15,0 0-17 0,0 0-43 16,0 1-40-16,0 3-52 0,5 4-55 15,-5 3-57-15,0 0-41 0</inkml:trace>
  <inkml:trace contextRef="#ctx0" brushRef="#br2" timeOffset="-124641.93">29599 17679 659 0,'0'0'97'0,"0"0"-34"0,0 0 95 0,0 0-39 0,0 0-57 16,7-40-7-16,-1 32-21 0,-4 1-19 15,3 1-5-15,3-1 3 0,-3 5-6 16,3 2-7-16,0 0-1 0,-1 0 1 16,6 4 0-16,-5 2 0 0,5 3 1 15,-5 1-1-15,2 3-2 0,-7-1-1 16,2 6 3-16,-3-1 1 0,4 0 2 15,-6 3-1-15,0-1-2 0,0 0 1 16,0-4-1-16,0-1 2 0,0 0 0 16,0-4-2-16,0-5 2 15,-6 1-1-15,6-5 0 0,0-1 4 16,0-1 5-16,6-6 5 0,-6-2 20 16,5-3 8-16,-3 0-16 0,6-1-7 15,-3-4 2-15,3 5-3 0,2-1-6 16,-2 0-6-16,0 0 1 0,5 2-4 15,-5-1-3-15,4 3 2 0,-4-1-3 16,5 2 0-16,-5 1 0 0,5-1-1 16,-5 2 0-16,-1 1 1 0,4 3 0 15,-9-1 0-15,3 2-2 0,1 1 2 16,-4 0-2-16,3 1-3 0,-5 4-2 16,0 4 6-16,0 1 0 15,0 3 1-15,0 4 0 0,-5-1 1 16,5 3-1-16,-2-1 0 0,-4 1-1 15,6-1-1-15,0 0-3 0,-5 0-9 16,5-4-18-16,0 1-60 0,0-2-33 16,5-5-100-16,-5-3-124 0,0-5-127 15</inkml:trace>
  <inkml:trace contextRef="#ctx0" brushRef="#br2" timeOffset="-124407.56">30118 17599 532 0,'0'0'55'0,"0"0"54"0,0 0 3 0,0 0-56 0,0-6-14 16,0 8-7-16,0 1 9 0,0 8 30 15,-3 0-10-15,3 6-26 0,-5-1-16 16,5 4-7-16,-5 2-5 0,5 2-7 15,0-1 0-15,0 0-2 0,0-2-1 16,5-1 0-16,0-5-10 0,-2 0-53 16,2-7-138-16,-2-2-111 0,2-6-153 0</inkml:trace>
  <inkml:trace contextRef="#ctx0" brushRef="#br2" timeOffset="-124263.68">30180 17462 957 0,'0'0'53'0,"0"0"-1"0,0 0-7 16,0 0-38-16,0 0-7 0,0 0-10 16,0 0-21-16,0 0-95 0,5-14-89 15,-5 20-44-15,5 1-134 0</inkml:trace>
  <inkml:trace contextRef="#ctx0" brushRef="#br2" timeOffset="-123529.21">30446 17673 179 0,'0'0'205'0,"0"0"-130"15,0 0 22-15,0 0 2 0,0 0-24 16,0 0-5-16,0 0-4 15,0 0 4-15,13-15-3 0,-13 13-6 16,0-1-11-16,0 2-15 0,0 0-13 16,0 1-13-16,-3 0-7 0,-2 0-1 15,5 0 1-15,-7 5 1 0,1 0-3 16,-1 5-2-16,-1-1 2 0,0 2 1 16,-2 1-1-16,7 1 1 0,-7 3-1 15,7-1 0-15,-2 2-2 0,5-2 1 16,-2 1 0-16,2-3 0 15,2-2 0-15,3-1-1 0,-2-2-5 16,2-4 4-16,0-3 3 0,-5-1 3 16,8 0 17-16,-3-5-3 0,-2-4 0 15,2-4 0-15,-3-4-7 0,4-2-4 16,-1-3-4-16,-3-2 3 0,4-1 5 16,1-1 6-16,1 5 1 0,-3 0-6 15,3 5-5-15,0 3-3 0,-3 2 2 16,3 4 1-16,-3 2-3 0,3 1 1 15,-3 2-4-15,-3-1 0 0,-2 3-1 16,5 3 0-16,-2 4-3 0,2 2 2 16,0 4 1-16,-2 2 1 0,2 0 0 15,-5 4 2-15,8-3-2 0,-3 0 0 16,-5 2 0-16,8-5 0 16,-8-1-1-16,8 0 1 0,-8-4 0 15,5-1 1-15,-5-3-1 0,2-3 1 16,-2-1 5-16,5 0 3 0,-5-5-4 15,6-2 1-15,-4-3-2 0,6-2 0 16,2-5-1-16,-2-1 3 0,0-6 4 16,5 1 3-16,0 3-5 0,2 0 5 15,-2 6 2-15,0-1-1 0,2 4-4 16,-2 4-1-16,0 1 4 0,0 4 1 16,0 2 5-16,-5 0-5 0,5 1-5 15,-5 7-7-15,-1 3-2 0,1 2 0 16,2 3 0-16,-2 1 0 0,0 2 0 15,0 1-2-15,-3 0-10 0,3 0-21 16,-1-1-48-16,4-1-46 0,-4 5-98 16,1-7-162-16,0-5-284 0</inkml:trace>
  <inkml:trace contextRef="#ctx0" brushRef="#br2" timeOffset="-122383.08">27728 18356 719 0,'0'-2'44'0,"5"-6"-16"0,3 2 47 0,-3-3-45 0,3-1-21 0,-1 2 34 15,1-3 25-15,5 7-14 0,-5-2-12 16,2 6-23-16,-2 2-10 0,0 6-5 16,5 5 1-16,-6 4-3 0,-1 5 4 15,1 2-2-15,-4 6-3 0,2 2-1 16,0 6 3-16,-2-5 1 0,2 0 1 15,-5-5-5-15,5-8-2 0,-2 1 2 16,2-7 3-16,-5-2-1 0,2-4 1 16,-2-5-3-16,0-2 2 0,6-2 13 15,-6-5 35-15,5-5-16 0,-5-6-10 16,2-3-2-16,4-1-1 16,1-3-5-16,1 1-7 0,5-3-3 15,0 3-3-15,0 1-1 0,2 3 1 16,3 1-3-16,-2 5 0 0,-3 3-1 15,2 6 0-15,-2 2 0 0,0 2-1 16,0 3 1-16,-5 7-4 0,5 3 4 16,-5 7 1-16,4 2 0 0,-4 1-2 15,0 2 2-15,2-1 0 0,-7-1 0 16,5-2 1-16,-3-1 0 0,0-3-1 16,-5-5 0-16,0-3 2 0,0-4-2 15,0-4 3-15,0-1 1 0,0 0 8 16,0-5 18-16,0-4-7 15,0-3-12-15,0-4-2 0,-5 0-2 16,5-4 3-16,0-1 1 0,5 1-2 16,-2-1-5-16,7 0-3 0,-2 2-1 15,5 0 0-15,-3 3 1 0,8 0-1 16,-5 3 0-16,2 3-4 0,3 2 3 16,-7 5 1-16,-1 3-4 0,3 0 4 15,-5 2-3-15,0 7 0 0,-3 0 2 16,-3 4 0-16,3 5 1 0,-5 1-1 15,3 2 1-15,2-3 0 0,-5 3 3 16,5-2-3-16,-5 1-5 0,0-3-33 16,0-2-58-16,0-2-20 15,0 0-57-15,-5-8-94 0,0-4-39 16</inkml:trace>
  <inkml:trace contextRef="#ctx0" brushRef="#br2" timeOffset="-121385.84">28498 18524 508 0,'0'0'32'0,"0"0"9"0,0 0 51 0,8-9-51 0,-3 6 6 0,0 0 34 16,-5-2 12-16,3 2-35 0,2-1-21 16,0-2-9-16,3 3 2 0,-1-4-3 15,1 2-14-15,0-1-8 0,5 1-4 16,-5-1 2-16,4-1-3 0,1 1 2 15,-5-2-1-15,2 3 1 0,-2-1-1 16,0-1 1-16,-3 2 5 0,3-2 15 16,-6 1 13-16,4-2-5 0,-6 0-7 15,0 3-11-15,0-2-2 0,-6 3-7 16,4-1 1-16,-6 2-4 0,-5 2 0 16,0 1 1-16,0 3-1 0,0 4 1 15,-2 3-1-15,2 3 0 0,-2 2 0 16,2 4 0-16,0 2-1 15,0-1 0-15,5 1 1 0,3 1-2 16,2 0 2-16,3-1 0 0,0 0 4 16,8-1 0-16,0-1 3 0,5-5 6 15,-6 3 5-15,6-7 4 0,3-5-1 16,-3 1-4-16,5-6-4 0,-5-2-1 16,2-4 2-16,-2-4 4 0,0 0 1 15,-3-2-2-15,1-1-4 0,4-2-3 16,-2 1-4-16,-5 0 1 0,5-3-4 15,0 2-2-15,0-2 0 0,-6-1 0 16,6 4 0-16,-5-4-2 0,0 6 1 16,0 1 0-16,-3 1-1 0,3 5 1 15,-3 0-4-15,0 4 2 0,-3 1-2 16,-2 1-1-16,6 8 0 0,-6 2 4 16,2 5 0-16,3 2 0 0,-5 8 1 15,6-2 0-15,-4 4 0 0,3-1 0 16,3 1 0-16,-3-4 0 15,-2 2 0-15,2-6 0 0,-2-5 0 16,2-5-1-16,-5-3 1 0,5-5 1 16,-5-2 2-16,0-2 1 0,3-5-3 15,-3-3 2-15,0-3-3 0,5-4 1 16,-5 0 0-16,5-7-1 0,-3 1 1 16,4 1-2-16,1-1 1 0,1 2-1 15,5 2 1-15,-8 1-1 0,6 5 0 16,-1 3 0-16,-2 0-1 0,-1 6 1 15,-1-1-2-15,1 3 2 0,-2 2 0 16,3 7-3-16,-5 2 2 0,2 5-1 16,3 3 3-16,-3 4 0 15,3 2 1-15,-3 1 3 0,3 3-3 16,-8-3 0-16,0-3 0 0,0 0-1 16,0-7 1-16,0-3 0 0,0-3-1 15,0-7 1-15,0-1 3 0,0-1 3 16,5-4-3-16,-5-5-1 0,2-5-2 15,3-2 1-15,-5-9 1 0,8-6 1 16,-3 1-2-16,3-3 2 0,0-5 6 16,5 14 0-16,0-4 0 0,0 6-3 15,-3 7-4-15,3 3-2 0,0 2-1 16,-5 3 0-16,4 3 0 0,-4 3 0 16,3 2 0-16,-4 2-4 0,-4 7 1 15,7 5 1-15,-2 5 2 0,0 6-3 16,-3 8 3-16,3-1-1 0,-6 3 1 15,3-2-1-15,-5-9 1 0,6 7-11 16,-6-5-41-16,0-2-45 0,0-3-31 16,0-6-80-16,0-3-111 0,-6-5-137 15</inkml:trace>
  <inkml:trace contextRef="#ctx0" brushRef="#br2" timeOffset="-120339.56">29431 18231 553 0,'0'0'51'0,"0"-1"-14"0,0 1 44 0,0 0-45 0,0 0-15 0,0 1 6 16,0 6 14-16,0 1-6 0,0 4-5 15,0 7-3-15,-3 3-3 0,-2 11-6 16,0 11-6-16,-3 15 0 0,5-1 2 16,-2 1 15-16,5-8 30 0,0-10 22 15,0-3 4-15,5-2-6 16,-2-10 3-16,2-4-15 0,-2-6-30 16,2-5-17-16,3 0 2 0,-1-1-2 15,6-2 12-15,0-6-5 0,-5-2-4 16,5-7-8-16,0-4-9 0,0-5-4 15,0-5-2-15,0-7 0 0,-3-12-5 16,0-4-1-16,-7 3-2 0,2 10 0 16,-2 11-3-16,-3 9-4 0,0 1-2 15,-3 0-4-15,3 1 8 0,-5 5 1 16,-3 1-1-16,0 0 0 16,3 3-3-16,-3 0 4 0,3 0 4 15,3 2 4-15,-4 0 2 0,6 1-4 16,0-2 5-16,0 0-1 0,0 3 1 15,0-2 0-15,6 0 1 0,-4-1 0 16,3-1 1-16,3 1-1 0,5-1 2 16,-5 2 0-16,5-2-1 0,0 0 0 15,2-1 1-15,3-1-2 0,-2-2-2 16,2-2 1-16,-3 1 0 0,6-3 1 16,-3 0 0-16,-2-1 0 0,4-1 0 15,-2 5-1-15,-7-4 1 0,2 6 0 16,-6-2 0-16,4 3 0 0,-9 0 1 15,3 1 0-15,-5-4 1 0,0 3 0 16,0 0-1-16,0-4 1 0,0 1-2 16,-5 2 0-16,3-2-2 0,-3 2-1 15,-3 0 2-15,0-1-1 0,-5 4 1 16,5 0 1-16,-5 2-2 0,3 6 0 16,0 2-1-16,-1 2 2 0,4 5-4 15,4-1 3-15,-2 3 1 0,5 2 1 16,0 0 0-16,5 0 1 0,3 0 0 15,0-1 0-15,-1 1-1 0,6-2 2 16,0-5 0-16,0-2 0 0,0-3 1 16,3-2 1-16,-4-5 1 15,-4-2 2-15,5-1 1 0,-5-7 8 16,5 1 1-16,-5-6 0 0,-3 1-2 16,2-4-4-16,-1-4-4 0,1-6-2 15,-7 3 0-15,8-2 1 0,-3 5-1 16,-2 3-3-16,7 5-2 0,-7 3-1 15,2 4-1-15,3 0 0 0,-3 5-3 16,3 0 0-16,-6 7-1 0,3 3-1 16,-5 2 3-16,6 3 4 0,-4 3-1 15,3 2 1-15,-5 0 2 0,0-1-2 16,0-4-2-16,0 3 2 0,-5-4-1 16,3-4-2-16,2 0 3 15,-6-4 0-15,6-5 2 0,0-1 2 16,-5-1 3-16,5-5-2 0,5 1 5 15,-5-4 0-15,0-3 10 0,0-2 14 16,0-1-6-16,6-2-8 0,1 1-7 16,1-1 1-16,0 2-2 0,5-1-8 15,-6 3-4-15,6 3-4 0,6 0-9 16,-4 0-24-16,3-1-45 0,-2 2-45 16,4-2-23-16,6 1-51 0,10-1-68 15,-10 0-28-15,3 1-110 0</inkml:trace>
  <inkml:trace contextRef="#ctx0" brushRef="#br2" timeOffset="-119948.91">30431 18393 748 0,'0'0'140'0,"0"-2"-77"0,0-3-22 0,0 2 24 0,0-2-52 16,0 1-8-16,0-3 17 0,-6 0 32 15,6 1-8-15,-2 1-24 0,-3 0-22 16,2 1-2-16,-10 4-8 0,3 0 2 15,0 1 4-15,-9 4 4 0,4 4 0 16,2 3 0-16,0 3-3 0,0-1 3 16,0-2 1-16,11 3 0 0,2-3 1 15,0-1 10-15,0 1 11 0,2-1 8 16,11 3 4-16,-5 0-1 0,5-1-2 16,0 0 3-16,0-2-10 0,0 0-8 15,2 1-2-15,-2-3-5 0,0 1-4 16,2-1-2-16,-2-2 0 0,0-3-1 15,0 2-2-15,0-2-1 0,-5-2-1 16,0 3 1-16,-3-1-2 0,-5 1-2 16,0-1 3-16,-8-3-1 0,-5 2 2 15,-5 0 1-15,-3-2-1 0,-2-1-4 16,-3 0-14-16,-7-1-35 0,4-3-10 16,-4 2-13-16,4 1-48 15,-10-1-51-15,11-3-82 0,7 3-98 16</inkml:trace>
  <inkml:trace contextRef="#ctx0" brushRef="#br2" timeOffset="-119123.05">30702 18055 961 0,'0'0'13'0,"0"0"-13"0,0 0 24 0,0 0 10 16,13-35-29-16,-13 34-3 0,0 0 0 15,0 1 0-15,0 1-2 0,-5 7-8 16,5 5 3-16,-6 5 2 0,4 5 3 15,-3 5 2-15,2 7 10 0,-7 8 4 16,7 8-1-16,-2-2-2 0,5-4-1 16,-5-3-3-16,5-8-4 0,-3-4-5 15,3-1-1-15,-5-3 1 0,5-1 2 16,0-2-2-16,-2-1 1 16,-4-8-1-16,6 2 2 0,-5-3-2 15,3-2-6-15,2-4 0 0,-6-5 6 16,4-1 11-16,2-1 26 0,0-4 50 15,0-4-22-15,0-3-27 0,8-6-9 16,-6 0 1-16,9-2-1 0,-4-3-7 16,6 1-14-16,-5-1-3 0,7-1-3 15,-2 1-1-15,5 4 0 0,-2 1-1 16,-3 3-2-16,0 3 1 0,0 2 1 16,-5 3 0-16,4 3-3 0,-9 3 3 15,5 0-2-15,-3 2-1 0,0 6 0 16,-2 0-1-16,2 5 2 0,0 2 0 15,-2 4 0-15,2 2-1 0,-5 1 3 16,2-1-2-16,4 1 2 0,-1-2 3 16,-3 0-1-16,3-3-1 0,3-3 0 15,-3-2 1-15,3-3-2 0,-5 0 1 32,7-6 0-32,-7-2 1 0,10-1 0 15,-8-2-2-15,8-6 1 0,-6-2 0 0,6-4 1 0,-5-1 0 16,5-5-2-16,-5-6-2 0,-1 1-3 15,1-2 5-15,3 4 2 0,-4 2 0 16,1 6-2-16,0 1-1 0,-3 7 1 16,3 0-4-16,-1 3 3 15,-7 4-3-15,6 0 1 0,-6 2-4 16,0 6-1-16,0 0-2 0,0 6 7 16,-6-1 3-16,6 0 1 0,-2 0 1 15,2 1-1-15,0-1 0 0,0-2 3 16,2 1 3-16,4-2 9 0,1 0 3 15,-1-2 1-15,6-3 2 0,-1 2 0 16,7-4-5-16,-3 2-5 0,4-4-6 16,1-1-6-16,-4 0-7 0,4-7-40 15,-2 1-54-15,3-17-63 0,-5 5-154 16,-3-8-234-16</inkml:trace>
  <inkml:trace contextRef="#ctx0" brushRef="#br2" timeOffset="-118982.41">31214 18124 1282 0,'0'0'10'0,"0"0"5"0,0 1-17 0,0-1 2 0,0 0-18 0,-6 0-56 16,4 0-123-16,-3 1-117 0,-3-1-56 0</inkml:trace>
  <inkml:trace contextRef="#ctx0" brushRef="#br2" timeOffset="-118370.52">31464 18231 1130 0,'0'0'12'0,"0"0"-12"0,0 0 6 0,0 0 0 15,21 46-6-15,-19-25 0 16,-2 11 3-16,0 13-2 0,0 16 4 16,0 2 10-16,-2 1 17 0,2-9 15 15,0-7-9-15,-5-3-3 0,5-6-14 16,-8-6-12-16,3-10-6 0,2-5-1 15,-2-5-2-15,0-3 0 0,2 1-5 16,-5 0-8-16,3-1-6 0,-2-2-15 16,1-5 10-16,-1-3 20 0,1 0 4 15,4-5 2-15,-3-4 13 0,0-2 13 16,2-5 2-16,3 0-3 0,0-5-4 16,0-4 2-16,0-7 1 0,0-12-3 15,3-8 1-15,7-13 1 0,-2-7-1 16,5 7-3-16,2 10-1 0,3 10 0 15,-8 20 8-15,3 3-3 0,0 5 2 16,0 4-2-16,0-4-1 0,3 2-5 16,4-3-3-16,1 4-5 0,5 3-4 15,-5 3-4-15,4 6-3 16,-4 2 0-16,0 0-2 0,-1 5 1 16,-4 5-1-16,2 5-1 0,-10 1-1 15,-1 5 0-15,-7 1-2 0,0 2 6 16,-2-2 2-16,-8-5-1 0,2-1 2 15,-5-4-1-15,5-1-1 0,-5 0 0 16,-2 1-1-16,-6-1 0 0,3-3-1 16,-3-1-10-16,1-4-33 0,-1-2-32 15,0 0-26-15,6-1-40 0,-19-5-58 16,8-2-180-16,6-4-150 0</inkml:trace>
  <inkml:trace contextRef="#ctx0" brushRef="#br2" timeOffset="-94970.3">31733 16452 163 0,'0'-2'53'16,"0"0"-21"-16,5-2 13 0,-5 2-1 15,0-2 2-15,0 0-7 0,0 1 13 16,0 0 2-16,0-1-9 0,0 2-11 16,0 1-4-16,0-1 12 0,0 1-12 15,0 0-6-15,0 0-2 0,0 1-2 16,0 0 8-16,0-2 0 15,0 2 1-15,0-1 2 0,0 1-11 16,-5 0-10-16,5 0 1 0,0 0-2 16,0 0-1-16,0 0-4 0,0 1-3 15,-3 3 3-15,3 1-1 0,-5 2 4 16,3 1 0-16,-4 4 3 0,-1-1-1 16,1 3 1-16,-1 3-1 0,2-1 3 15,2 5-5-15,-2 0 0 0,-3 4 0 16,3 1 0-16,-3-1 0 0,3 2 0 15,-3 0-3-15,0 2-2 0,3 1 0 16,-2 1 1-16,-1 2-2 16,0 6 0-16,-5 5 0 0,0 6-1 15,0-1 2-15,0-3-2 0,6-6 0 16,-6-5 3-16,5-1-3 0,0 0 3 16,3-7-1-16,2-3 2 0,-2-7-1 15,-3 2 0-15,3 2-2 0,3 1 0 16,-9 2 1-16,4 1 5 0,1-3-2 15,-1 0 4-15,4-2 0 0,-2-2 1 16,-3-1 0-16,3-1 3 0,5-2-6 16,-8-1-1-16,8 0-4 0,-5 1 0 15,5-3-1-15,-2-2-1 0,2-2 1 16,0 1-1-16,-6 1 1 16,6-2 2-16,0-3-3 0,0 1 2 15,0-2 2-15,0 0-2 0,-2-2 3 16,2 3-4-16,-5 0 2 0,-1-2 1 15,4 3-2-15,-3-2 0 0,0 1-2 16,2 1 3-16,-2-3 0 0,2 0 2 16,-2 0-2-16,5 0 3 0,-5 0-3 15,5 0 1-15,-3-1-2 0,3 0-2 16,0 0 0-16,0 0 0 0,0 2-4 16,0 1-3-16,0-1 1 0,3 2 5 15,2-1 1-15,0-2 1 0,3 3 1 16,0-3 2-16,-1 1 1 0,6-1-4 15,0 2 3-15,0-1-3 0,0-1 0 16,-3 4-1-16,3-1 1 0,5 2-1 16,-5 0 0-16,-2-2 3 0,2 1-3 15,0-3 0-15,0 3 1 0,-1-2-1 16,1-2 0-16,-2 0 0 0,2 3 1 16,0-3-1-16,-1-2 0 0,1 0 1 15,0 0 0-15,-2 0-1 0,-1 0 0 16,-2 0 0-16,-1 0 1 0,1 0-1 15,-3-1 0-15,1 1 1 16,-4-1-1-16,3 0 1 0,-2-1-1 16,2 0 0-16,0 1 1 0,-2 1 0 15,-3 0-1-15,0 0 1 0,5 0-1 16,-5 0 0-16,0 0 2 0,0 0-2 16,0 0 0-16,0 0-2 0,0 0 2 15,0 0-1-15,0 3 1 0,0 1-2 16,3-1 2-16,2 3-1 0,-5-1 1 15,5 3 0-15,-3 4 1 16,4 0-1-16,-1 1 1 0,-3 1 0 0,4-1 0 16,1 2 0-16,-2 1 1 0,-2 2-1 15,2-3-1-15,3 5 0 0,0-1 2 16,-3 1-1-16,-3 3-1 16,4-2 1-16,1 4-1 0,-1 2 0 15,-6-4 4-15,7 4-3 0,-2-2 3 16,-2 2-1-16,-3-4-3 0,5 0 2 15,0-1-2-15,-5 1 1 0,3-2 0 16,-3 4-2-16,5-3 1 0,-5 1 0 16,3-2 0-16,2-3 0 0,-5-2 0 15,0 3 0-15,5 1 0 0,-2 3 1 16,-3 0 1-16,5 1-1 0,-5-2 0 16,0 1-1-16,2-2 3 0,-2 1 0 15,0-1 5-15,0 1 0 0,0-1-3 16,0 1-3-16,6 0 0 15,-6 3 2-15,0-3-4 0,-6 1 5 16,6 0 0-16,0-1 5 0,0-1 0 16,0 0-1-16,0 0 5 0,0-2 2 15,0 0-6-15,0-6-4 0,0 0-3 16,0-4-2-16,0 1-1 0,0-3-1 16,0-3-5-16,0 2-24 0,0-5-26 15,0 1-50-15,6-5-87 0,-6-4-109 16,0-3-80-16</inkml:trace>
  <inkml:trace contextRef="#ctx0" brushRef="#br2" timeOffset="-94058.65">31841 16702 286 0,'6'-1'8'0,"-6"0"-7"0,5 0 23 15,-3-1-5-15,3 2-4 0,-2 0 14 16,-3 0 11-16,5 0 7 0,0 0-13 16,-2 0-5-16,2 4-3 0,-5 0-3 15,3 2-5-15,2 1-3 0,0 2 6 0,-2 1 7 16,2 1 4-16,-3 2-2 0,9 3-5 15,-9-2 2-15,4 3-4 0,1-1-3 16,-2 2-1-16,-2 2 2 0,2-1 0 16,0 1 0-16,-2-1-5 0,-3-2 4 15,0 0-5-15,0-2-1 0,0-2-9 16,-3-1-3-16,-2-2 4 0,0-2 0 16,2 1 3-16,-2-5 2 0,-2 0 2 15,1-4 6-15,-1-2-1 0,-1-3-5 16,3-5 2-16,-3 0-4 0,3-3 0 15,2-3 0-15,-2-1 6 16,5-3 6-16,0-1 9 0,5 3-2 16,-2 1-5-16,2 2-8 0,3 3 2 15,-1-1-4-15,6 2 3 0,0-1-2 16,0 1-4-16,0 1-9 0,-5 3-1 16,5-1-2-16,-5 5-3 0,4-2 2 15,-4 3-9-15,5 0-18 0,0 1-61 16,0 1-88-16,-3 0-84 0,1 0-88 0</inkml:trace>
  <inkml:trace contextRef="#ctx0" brushRef="#br2" timeOffset="-93464.95">32100 16868 328 0,'0'0'6'0,"0"0"19"0,0 0 71 0,0 0-27 0,28 12-11 0,-15-12-1 16,-3 1-8-16,1-3-10 16,2-2 13-16,-6 2-6 0,6-3-10 15,0 1-8-15,-5 1-6 0,2-1-1 16,-2-1 5-16,0-3 2 0,-3 2 2 15,-2-2-8-15,2-1-6 0,-3 1-1 16,-2-2-3-16,0 2-4 0,0-2-3 16,-2 3-1-16,-3-3-4 0,2 2-1 15,-2 2-6-15,0 0 7 0,-3 2 4 16,-5 0-2-16,5 3 0 0,1 1 4 16,-6 1 1-16,5 4 1 0,-5 1-4 15,5 1 4-15,-5 3 3 0,6 0-2 16,-4 1 0-16,3 1-2 15,6 2 1-15,-8 0 8 0,7-1 5 16,-2-1-1-16,5 2 1 0,0 0 5 16,-3-1-6-16,3 0 5 0,0-1-3 15,3 0-1-15,-3-1-1 0,5-5 2 16,-2 2 4-16,2 1-3 0,2-5-5 16,1 4-6-16,3-4-2 0,-4-1-4 15,6 0 2-15,-5-2-7 0,5-1 1 16,2 0-1-16,-2 0 0 0,5-2-1 15,-2-2-3-15,-1 0-9 0,4 2-13 16,1-2-25-16,1 0-33 0,-6 1-22 16,11-4-47-16,-5 2-92 0,-8-2-70 15</inkml:trace>
  <inkml:trace contextRef="#ctx0" brushRef="#br2" timeOffset="-93136.88">32516 16571 529 0,'0'0'37'0,"0"0"27"0,0 0 43 0,0-14-35 0,0 8 0 15,0 3 4-15,0 2 8 0,0 1-14 16,0 0-23-16,0 1-29 0,0 4-16 16,-3 3 9-16,-2 3 10 0,2 4 4 15,-2 0-4-15,0 5-4 0,3 1-3 16,-9 2-6-16,9 2-2 15,-4 0-3-15,4 3-1 0,-3-2-1 16,5 3 2-16,-5-1-3 0,5-1-3 16,0 1-34-16,0-1-57 0,0 10-102 15,0-9-87-15,0-5-115 0</inkml:trace>
  <inkml:trace contextRef="#ctx0" brushRef="#br2" timeOffset="-92996.14">32663 16990 884 0,'0'0'79'16,"0"0"-39"-16,0 0 40 0,0 0-57 16,0 0-23-16,0 0-4 0,0 0-2 15,34-20-82-15,-34 24-187 16,0-1-191-16</inkml:trace>
  <inkml:trace contextRef="#ctx0" brushRef="#br2" timeOffset="-92292.96">31813 17249 333 0,'0'0'115'0,"0"0"-91"0,0 0 33 0,0 0 28 16,0 0-26-16,8-27-5 0,-8 24 11 16,0 1 5-16,0 0-11 15,0 0-6-15,0 2-12 0,0 0-18 16,0 2-15-16,0 3-2 0,0 1 15 16,0 4 6-16,0 3-8 0,-8 0 1 15,3 3-2-15,2 2-5 0,-2 1-2 16,2 2-2-16,-2-1-2 0,0 1 4 15,3 0 7-15,-4-1 16 0,6 0 4 16,-2-2-4-16,2 3-3 0,-5-3-4 16,5 1-5-16,0-4-5 0,5-1-2 15,-3-2-1-15,-2-2 1 0,6-2-2 16,1-4-2-16,1 2-4 16,-3-3 1-16,8-1 0 0,-3-1-5 15,3 0 2-15,0-1-5 0,5 0 0 16,-2 0-1-16,-1-2-13 0,4-2-23 15,-4-2-37-15,3 1-27 16,-2-2-49-16,4-3-65 0,-7 1-62 0,-5 2-172 16</inkml:trace>
  <inkml:trace contextRef="#ctx0" brushRef="#br2" timeOffset="-91791.72">31875 17443 525 0,'0'0'58'0,"0"0"-18"0,0 0 71 15,0 0-44-15,0 0-50 0,0-16 13 16,8 10 5-16,5 4 9 0,0-3-5 16,0 2-9-16,7-1-4 0,-7 0 9 15,3 0-8-15,2 3-11 0,-5-1-5 16,-3-1-3-16,3 2-1 0,-5 0 3 15,-3 1 1-15,0-1-4 0,-2 0 1 16,2 1 1-16,-5 0-4 0,0 0-4 16,0 0-1-16,0 0 0 0,0 2 6 15,-5 5 9-15,5-2-1 0,-3 3-5 16,-2 1-3-16,-3 2-1 0,3 3-3 16,-3 2 2-16,3-2 2 0,-3 4 13 15,6-1 4-15,-4-1 0 0,6 0-3 16,0-3 3-16,0-2-2 0,0-2 3 15,6-2 4-15,1-1 0 0,1-4-5 16,0 1-1-16,5-3 3 0,0 0-1 16,2-5-7-16,-4-1-5 0,-1-6-2 15,0-2-6-15,-2 0 1 0,-5-6 0 16,2-1-5-16,-5-3 0 0,0 6-1 16,-5-1-1-16,2 7-6 0,-5 3-19 15,3 2-5-15,-8 4-21 0,5 1-18 16,1 2-19-16,-6 0-46 0,0 3-107 15,0 3-24-15,0-2-173 0</inkml:trace>
  <inkml:trace contextRef="#ctx0" brushRef="#br2" timeOffset="-90947.68">31976 17907 535 0,'0'0'68'0,"0"-5"-19"0,2 1 41 0,-2-2-34 15,6 2-29-15,-6-1 5 0,0 3 10 16,5 1-2-16,-3 1-11 0,3 0-12 16,1 0 0-16,-4 2-4 0,3 4-7 15,-2-1-1-15,2 5 0 0,3-1-1 16,-3 3 4-16,-2 0-1 0,2 3 1 16,0-1-1-16,-2-1 1 0,-3 2-5 15,0-2 3-15,0 0-2 0,0-2 0 16,0-1 2-16,-3-3-2 0,-2-2 2 15,5 0 1-15,0-3-3 0,0-1 5 16,0-1 11-16,0 0 26 0,0-5-7 16,0-2-13-16,5-1-3 0,-2-3-7 15,2 0-2-15,2-1 3 0,1 1-4 16,-3-1 2-16,3-3-1 16,5 3 1-16,-5 0 1 0,5-1-2 15,0 3-5-15,2 0 1 0,-2 2 1 16,0 0-3-16,-5 5-3 0,5 0 1 15,0-2-2-15,-1 4 3 0,-4 1-2 16,0 5 0-16,0 0-4 0,-3 5 0 16,0 0-1-16,-2 3 0 0,-3 2 2 15,0-1 0-15,0 0 0 0,0 2 0 16,0-3-2-16,0 2 0 0,-3-2-4 16,3 0-22-16,-5-3-29 0,5 1-55 15,0-3-29-15,-5-4-111 0,2 1-43 16,-2-5-157-16</inkml:trace>
  <inkml:trace contextRef="#ctx0" brushRef="#br2" timeOffset="-90150.78">32467 17935 304 0,'0'0'49'0,"0"0"24"0,0 0 41 0,0 0-38 0,-5-26-19 16,5 20-3-16,0 3 6 15,-3 0-8-15,3 0-4 0,0 1-11 16,0 2-4-16,0 0-3 0,-5 0-10 16,5 0-8-16,-3 6-2 0,-2-1-2 15,0 4 0-15,-3 3 2 0,0-1-1 16,1 5 1-16,1-2 5 0,-1 3 2 15,7-1 2-15,-5 3 9 0,5-2 9 16,5-1 13-16,-5 0-1 0,7-3-12 16,-1-2-11-16,-4-1-6 0,9-5 1 15,-9 1-6-15,3-4-6 0,3-2-3 16,-8 0 2-16,5-5 5 0,-5-2-7 16,0-3-6-16,-5-2-2 0,5-5-7 15,-5 2-11-15,2-5-1 0,3 2 6 16,0-1 7-16,0 5 3 0,0 1 4 15,3 1-2-15,-3 4-1 0,5 0 0 16,3 4 3-16,-3-2 1 0,3 4 0 16,-1-2 0-16,1 0 0 0,3 2 0 15,-4 2 0-15,1 0 0 0,0 0-1 16,2 0 1-16,-7 3 0 0,4 2-2 16,-1-2 2-16,1 5-2 0,-1 0 1 15,1-1 1-15,-2 4 0 0,3 0 0 16,-3-1 0-16,-2 1 1 15,2 2-1-15,-2-5 0 0,-3 1 1 16,5 1-2-16,-5-1 1 0,0-3 0 16,0-1 0-16,0 0 0 0,0-2 1 15,0-2 0-15,0-1 4 0,0 0 0 16,0-1 0-16,0-4-1 0,0 0 4 16,5-5-5-16,-5-2 4 0,3-3-2 15,-3-1-3-15,5 0 5 0,-3 1-2 16,4-3 2-16,1 6-3 0,1 1 0 15,2 0 1-15,-2 2 2 0,0 0 2 16,0 5-1-16,-3-3-2 0,3 6-1 16,-3-1-2-16,3 1 3 15,-3 1-1-15,2 0-2 0,-4 1 0 16,7 2-2-16,-7 5 1 0,7 2 1 16,-7 2-2-16,5 0 0 0,-3 4 2 15,-5-1 1-15,8 1-2 0,-3 0 0 16,-3 2-2-16,-2-4 0 0,5 3 0 15,3-4-4-15,-8-1-24 0,5 2-48 16,1-3-60-16,-6-4-126 0,2-1-104 16,-2-5-169-16</inkml:trace>
  <inkml:trace contextRef="#ctx0" brushRef="#br2" timeOffset="-89263.56">32971 17972 581 0,'0'0'63'15,"0"-3"-19"-15,5 2 41 0,-5-2 7 0,2 3-37 0,6-3-9 16,-3-1-4-16,8 2-2 0,0 1-5 15,3 0-6-15,-3 0-8 0,2 1-10 16,-2 0-9 0,0 0-2-16,0 0-1 0,2 0-7 0,-2 0-38 0,13 3-96 15,-5 2-81-15,-8-3-122 0</inkml:trace>
  <inkml:trace contextRef="#ctx0" brushRef="#br2" timeOffset="-88220.05">32167 18578 639 0,'0'0'45'0,"0"0"5"0,0 0 58 0,0 0-39 0,0-13-22 0,5 11 29 16,-5-2-17-16,0 1-27 0,3 2-6 16,2 0-6-16,-3 1-3 0,4 1-6 15,1 4-2-15,-1 0-2 0,1 2 2 16,1-1-3-16,-3 3 1 0,3 3-2 16,0 4-3-16,5-1 2 0,-8 4-1 15,8 1 4-15,-5 1-2 0,-3 0 0 16,2 0-2-16,-4 0-2 0,-3-3-1 15,5-2 2-15,-5 0 4 0,0-6-5 16,0-1 1-16,0-4-1 0,0-1 3 16,0-3 6-16,-5-1 1 0,5-5 2 15,-3-2 12-15,-2-2-3 0,5-3-8 16,0-1-3-16,0-1-5 0,0-1 2 16,0 0-2-16,8 1-2 0,-3 0-1 15,3 1-3-15,0 3-1 0,2 0 1 16,0 1 0-16,1 4-2 0,2-2 2 15,-3 3 0-15,0 2-1 0,-2-2 0 16,0 4 0-16,0 0 0 0,-3 4 0 16,2-2 1-16,-1 1-2 0,1 3 0 15,-1-1 2-15,-4 5 0 0,3-1 0 16,-2 1 0-16,-3 1 2 0,5 1 1 16,-5-1-2-16,0-1 2 0,0 1-3 15,0-3 2-15,0-1-1 0,0-1 0 16,0 0 2-16,0-3 0 15,0-2 0-15,0-1 2 0,0 0 9 16,0 0 12-16,0-2-5 0,0-3-8 16,5-1-2-16,-2-2-1 0,5-1-4 15,-3-2 0-15,2 0-5 0,1 0-1 16,3 0 1-16,-4 1-1 0,1 1 0 16,5-2 1-16,-5-1 0 0,5 2-1 15,0-1 0 1,-1 2 1-16,-4 4-2 0,0-2 1 0,0 6-1 15,-3 0-2-15,3 1-3 0,-3 1 6 16,-5 2 2-16,2 6-2 0,-2-1 2 16,0 1-1-16,0 2-1 15,0 0-1-15,0 2 1 0,0-2-9 0,-2 3-16 16,2 0-23-16,0-1-38 16,0-3-35-16,2 3-71 0,-2-2-75 15,6-4-66-15</inkml:trace>
  <inkml:trace contextRef="#ctx0" brushRef="#br2" timeOffset="-87218.91">32692 18744 363 0,'0'0'153'0,"0"0"-79"0,5-2 23 0,-3 1-24 16,-2 0-21-16,0-3-1 0,5 2-9 15,-2 0-6-15,7-1 6 0,-2-2-5 16,0 3-17-16,0 0 0 0,2-3-5 15,0 3-8-15,3-1-4 16,0 0 0-16,-5-3 0 0,5 4-1 16,-5-3-1-16,4 1-1 0,-4 0 1 15,-3-2 0-15,3 0 0 0,-3 1 1 16,0 0-2-16,-5 0-1 0,0 0 1 16,0-1 1-16,-5 2 13 0,5-2 0 15,-5 2 3-15,-3-1-5 0,3 2-6 16,-3 0-1-16,1-1-4 0,2 3-1 15,-3 0 0-15,0 1 0 0,0 0-2 16,3 5 1-16,-3 0 0 0,3 3 1 16,-3 2 0-16,3 0 0 0,3 2 2 15,-3 2 1-15,5 1 6 16,0-1 0-16,0 0 0 0,0 1 4 16,7-2 6-16,-2-1 1 0,3 0-5 15,-3-3-5-15,3 1 1 0,0-3-6 16,2-3 2-16,-2-2 3 0,0 1 6 15,-3-3 3-15,3 0-4 0,-6-5-5 16,3 2-5-16,1-4-4 0,-4 0 0 16,3 1 2-16,0-3 0 0,-2-1-1 15,2 1-2-15,-2 1 1 0,-3 0-1 16,5 0 0-16,-5-1 0 0,5 5 0 16,-2-3-2-16,-3 4 1 0,5-2-1 15,-3 3 2-15,4 2-3 0,-6 0 0 16,7 0-1-16,-1 2 3 0,-4 3 0 15,3 1 1-15,0 2 2 0,-2 0-1 16,7 2-1-16,-7-1 1 0,5 3-1 16,-3-2 0-16,-5 1 0 0,5-2 0 15,-2-1 0-15,-3-1 1 0,5 1-1 16,-5-5 2-16,0 3 1 0,0-5 3 16,0-1 4-16,0 0 0 0,2 0-2 15,-2-4 0-15,0 1-4 0,0-3 3 16,0 0-4-16,0-2 0 0,6 1-3 15,-6-2-1-15,5 1 1 0,-3-1-3 16,3 0 3-16,-2 1-1 0,2 1 0 16,0-1-1-16,-2 4-1 15,2-2 1-15,3 4 1 0,-3-1-1 16,-2 1 0-16,2 2-4 0,0 0 2 16,-2 6 2-16,-3-1 1 0,0 1 1 15,5 4-1-15,-5 0 1 0,0 0-2 16,0 0-1-16,0 0 1 0,0-2-2 15,0 1 0-15,-5-3 1 0,5 1 1 16,0-3 2-16,-3-3 2 0,3 0 4 16,0-1-4-16,0 0 0 0,0-1 0 15,3-5-2-15,-3-1 1 0,5-1 1 16,-3-3-2-16,4 0 0 16,-6-1 0-16,7-3-1 0,-2 2 0 15,3 1 0-15,0-1 1 0,-3 1-2 16,3 3 4-16,-3 1-3 0,-2 3 1 15,2-1-1-15,0 4-1 0,-2 0-4 16,2 1-1-16,-3 1 2 0,-2 1 3 16,5 3 2-16,-5 3 0 0,6 2 0 15,-6 0 0-15,2 5-3 0,-2-1-12 16,0-1-64-16,0 4-47 0,0-3-51 16,0 5-62-16,0-2-61 0</inkml:trace>
  <inkml:trace contextRef="#ctx0" brushRef="#br2" timeOffset="-86187.7">33244 18427 570 0,'0'-5'34'0,"0"0"6"0,0 4 28 0,0-2-7 16,0-2-15-16,0 4 4 0,0-2-9 15,0 3-15-15,0 0-14 0,0 0-11 16,0 0 6-16,0 3 5 0,0 3 11 16,0-1 10-16,0 6-7 0,0 0-4 15,0 5 1-15,0-1-2 0,0 4-8 16,0 1-2-16,0 3-1 0,0 1 4 16,0 2 6-16,6-1 7 0,-6 1 5 15,0 0 2-15,0 0-1 0,5-3-7 16,-5 0-2-16,0-1-9 0,2-3-9 15,-2-2 5-15,6-4-2 0,-4 0 1 16,-2-5-2-16,5 0 4 0,0-4 4 16,-2-2-6-16,2-2-6 0,-2 0-3 15,2-4-1-15,3-4 0 0,-3-1-6 16,0-1-9-16,-2-1-5 0,2 0-9 16,-5 0 1-16,2-1 3 0,-2 1 0 15,0 1 7-15,0-2 5 16,0 5-6-16,0-2 0 0,0 4 11 15,6 0 8-15,-6 3-6 0,-6 0-4 16,6 1 8-16,0 0 1 0,0 0 1 16,0 1 2-16,0-2-1 0,0 2 0 15,0 0 2-15,0 0 0 0,0 0-3 16,0 0-3-16,0 0 3 0,0 0 0 16,6-2 0-16,-1 1 3 0,-3 0-2 15,3 0 1-15,3 0-2 0,-3-1 0 16,3-3 1-16,0 4-1 0,0-1 2 15,-3-1-1-15,3-1 0 16,-1 2 3-16,-2 0 0 0,3-4 2 16,0 3-3-16,-3-1-3 0,0-2 0 15,-2 3 2-15,2-4-1 0,-5 3-1 16,5-1-1-16,-5 2-2 0,0-4-7 16,0 5 10-16,0-2 0 0,0 0 0 15,-5 2-1-15,0 1 1 0,-3 1-1 16,3 0 0-16,-3 0 1 0,0 3 0 15,1 3 0-15,-1 1 0 0,-2 0-1 16,7 3 1-16,-2 0 1 0,2 1 0 16,-2 1 4-16,5 2 4 15,0 0 1-15,0-3-1 0,0 1 4 16,8 1-5-16,-3-2-2 0,-2-1 1 16,7-3 0-16,-7 2 0 0,4-6 5 15,-2 3 13-15,3-5 8 0,0-1-3 16,-3 0-11-16,3-5-5 0,-3 0-3 15,0-3-5-15,-2 2-3 0,5-3-1 16,-3 0 1-16,0 0 3 0,-2-1-1 16,2 2-1-16,-3 2-1 0,3-1 1 15,3 0 0-15,-8 3-3 0,5 3-1 16,-2 0-2-16,2 1-3 0,0 0 2 16,-2 4 0-16,2 5 3 0,-5-1 0 15,5 3 3-15,-2 1-3 0,-3 0 0 16,5 4-3-16,-5-1 3 0,0-3-4 15,0 3-5-15,0-3-5 0,0-2 8 16,-5-1 6-16,5-4 3 0,-3 0 5 16,-2-4 1-16,5-1 7 15,-5 0-4-15,5-6-1 0,0 0-4 0,0-2-5 16,0-2-2-16,0-1 0 0,0 0-5 16,0 0-2-16,5-1-14 0,0-1-8 15,-2 0-24-15,2 2-27 0,3 0-47 16,-1 0-54-16,1 1-26 15,18-14 19-15,-5 3-89 0,5 4 36 16</inkml:trace>
  <inkml:trace contextRef="#ctx0" brushRef="#br2" timeOffset="-85781.34">33725 18595 321 0,'0'-1'25'0,"0"-2"7"0,0-1 57 0,3 2-30 0,-3 0-2 16,0-3 8-16,0 2 9 0,5 0-4 15,-5 1-6-15,0-3-10 0,5 2-7 16,-5-3 5-16,0 3-9 16,3 1-25-16,-3-3-6 0,0 4-8 15,0 1-4-15,-3 0 1 0,-2 4-1 16,-3 0 0-16,3 2-1 0,-3 0 1 16,0 2-4-16,3 2 3 0,-3-1 1 15,3-2 1-15,3 2 0 0,-3 1 12 16,-1-2 12-16,6 2-1 0,-2-3-9 15,2-2 6-15,2 2-2 0,-2-3-4 16,6 1-1-16,-1-2-6 0,-3-1 3 16,3 5 5-16,-2-3 0 0,7-2-2 15,-7 5-2-15,5-4-5 0,-3 4 3 16,0-3 11-16,-2 3 4 16,-3 1-4-16,5-3-5 0,-5 4-1 15,-5 1 2-15,2 2 0 0,-7 0-1 16,2-2-9-16,0 1-5 0,-5-1-1 15,0-1-2-15,-2 0-8 0,2-1-39 16,0-3-33-16,0 2-68 0,-18-7-101 16,5-1-105-16</inkml:trace>
  <inkml:trace contextRef="#ctx0" brushRef="#br3" timeOffset="-42214.4">7077 4053 134 0,'0'-2'16'0,"0"-1"1"0,0 1 10 15,3-4 11-15,-1 4-4 0,-2 0 4 16,0-2 10-16,0 3 1 0,0-1-3 15,0 1 2-15,0 0-1 0,0-1-1 16,0 2-7-16,0-2-8 0,0 1-7 16,0 1-5-16,0 0 1 0,0-1 4 15,0 1-1-15,0 0 6 0,0-3 0 16,3 3-1-16,0-1-1 0,-3 0 12 16,0 0 3-16,0 0-8 15,0-1 0-15,0 1-4 0,0-1-2 16,0 1-6-16,0 1-6 0,0-1-3 15,0 1-2-15,0 0-3 0,-3 0 0 16,3 2-8-16,-3 4-2 0,3 1 1 16,-5 6 0-16,3 2 0 0,-1 5 1 15,1 3-3-15,-1 5-1 0,3-3-6 16,0 4 5-16,0-2-1 0,3-1 1 16,2-1 5-16,0-1-1 0,3-3 1 15,-1-5 0-15,4 2 0 0,-1-6 0 16,-2-3 1-16,2 0 1 0,-2-5 1 15,0 1 6-15,-1-5 4 0,-1 0 15 16,1-6 9-16,-2-1-2 16,1-5-12-16,-1-1-10 0,-3-2-8 15,1-3 0-15,2 1-2 0,-5-1 0 16,3 1 1-16,-1 0-2 0,1 2 0 16,-1-1 1-16,1 2-2 0,0 3 0 15,-1 1 1-15,1 3-1 0,-3 2 0 16,0 0 1-16,2 2-2 0,-2 2 0 15,0 1-1-15,3 2-8 0,0 5 3 16,-1 2 2-16,1 3 3 0,5 2 1 16,-3 2 0-16,2 1-1 0,1 1 1 15,3 0-1-15,1 1 0 0,1-4 1 16,0 3 0-16,0-6 0 0,3 1 0 16,-3-3 1-16,0-2 8 0,-3-2 8 15,-2-2 4-15,2-4 16 0,-5 0 13 16,0-4 3-16,3-3-1 0,-5-5-12 15,-1-6-8-15,1-3-7 0,-1-5-5 16,-2-11-6-16,3-5-9 0,0 2-5 16,-3 6 0-16,5 12-1 0,-5 8-2 15,2-1-10-15,3 3-12 0,-5 2-18 16,6 1-21-16,-4 7-18 0,3-2-37 16,3 3-47-16,5 2-75 0,-3 4-32 15,1-2-102-15</inkml:trace>
  <inkml:trace contextRef="#ctx0" brushRef="#br3" timeOffset="-41572.24">7796 4134 337 0,'2'-2'74'0,"-2"-3"-52"0,3-1 45 0,-3-1-4 15,0 2-34-15,0-2-5 0,0 3 22 16,0-1 6-16,0 2-5 0,0 1 4 16,0-3 6-16,0 2 7 0,2 0 5 0,-2-4-13 15,0 2-16-15,0-1-11 16,0 0-11-16,0 0-8 0,0-1 1 15,-2 0 1-15,-1 1 1 0,1-2-2 16,-4 5-4-16,1-1-7 0,3 1-3 16,-6 3 0-16,0 0 2 0,0 6-12 15,-2 2-10-15,0 6-4 0,-1 2 10 16,-1 5 10-16,1 3 4 0,-2 0 1 16,3 2-2-16,2 0 4 0,0-5-1 15,6 0 1-15,2-3-1 0,0-4 0 16,2-2 1-16,6-1 0 0,-3-2 3 15,6-2 3-15,-4-4 12 16,6-2 12-16,-2-1 2 0,-1-5 3 16,0-3-8-16,1-3 0 0,-1-6-5 15,0 2-8-15,1-5-8 0,-6-2-2 16,3 1-4-16,-6-1 0 0,3 2 1 16,3 4 0-16,-3 2-1 0,-2 5-1 15,-1 3 1-15,1 2-2 0,-3 4-3 16,3 0-9-16,-3 9 9 0,0 1 3 15,0 4 1-15,0 5 2 0,0 1 0 16,0 0 4-16,0-3 5 0,5 0 8 16,3-2 7-16,-3-2 15 0,2-3 8 15,1-2-7-15,3-3-13 0,-1 0-10 16,0-3-9-16,1-2-4 0,1-1-2 16,-1-6-3-16,2 0-36 0,2-1-53 15,-2 0-28-15,0-2-37 0,5-3-91 16,-2 4-61-16,-1-1-180 0</inkml:trace>
  <inkml:trace contextRef="#ctx0" brushRef="#br3" timeOffset="-40900.27">8160 4127 364 0,'0'0'119'0,"0"0"-46"0,0 0 8 0,5-15-28 15,-5 10-3-15,0-2 7 0,0 3 3 16,0-1 0-16,-2 2-5 0,-1-2-6 16,0 1 3-16,1-3 3 0,-1 1-12 15,1-1-7-15,-1 1-3 0,0 1-5 16,3-2-8-16,-2 1-6 0,-1-2-3 15,1 0-4-15,-1 5-3 0,-2-1-4 16,0 0 0-16,0 3 0 16,-3 1-5-16,-2 4 1 0,-1 3 3 15,-4 6-3-15,2 4 3 0,0 1 1 16,0 2 0-16,3 0-2 0,2-1-1 16,0 1 0-16,3-2 2 0,2-2-1 15,3-2-2-15,0-2 4 0,0-3-1 16,6-4 1-1,-4 1 0-15,3-4 0 0,0-1 1 0,-2-1 2 0,5-1 2 16,-3-3 0-16,0-3 4 0,3-2 9 16,-3 0 12-16,3-1-8 0,-3 1-10 15,3 1-11-15,-1-1 0 16,-1 1 0-16,1 2-1 0,-4 3-1 16,2 2 1-16,0 1-2 0,0 4-3 15,1 6-2-15,-1 5 6 0,3 2 1 16,-1 7 1-16,-2 1 0 0,6 5 3 15,-1 6-3-15,-2 7 2 0,-3 5-2 16,-2 2 2-16,-3-7-1 0,-3-9 2 16,-2-13-1-16,2-3 0 0,-2-7 2 15,0 2-3-15,0-2 3 0,-3-1 3 16,3-2 0-16,-3-7 1 0,-2-1 7 16,2-8 10-16,-5-3 0 0,3-5-12 15,-1-8-13-15,-1-2 0 0,1-1-1 16,6 0 0-16,2 0-3 0,3 5-6 15,8 1-9-15,-3 4-22 0,6-1-31 16,2-1-26-16,0 4-48 0,2-2-44 16,8-3-37-16,1 3-22 0,-4 3-107 15</inkml:trace>
  <inkml:trace contextRef="#ctx0" brushRef="#br3" timeOffset="-40478.4">8374 4209 224 0,'0'0'158'0,"0"0"-78"0,0 0 45 16,21-2-59-16,-13 0-15 0,0 1-1 16,-1-2-3-16,1-2-5 0,2-1-7 15,-2 0-3-15,5-3-6 0,-5 1-6 16,5-3-3-16,-3 1 5 0,-2 1-5 15,2-3-12-15,-5 3-1 0,1-3 3 16,-1 1 2-16,-5-1-3 0,0 3 2 16,-3 1-4-16,-2 2-3 0,-3 2 0 15,-5 3-1-15,-2 1-2 16,-3 6 1-16,-3 4 0 0,0 4 0 16,1 5 1-16,2 3 0 0,0 4 0 15,2-2 6-15,6 0 10 0,-1 1 21 16,6-3 23-16,0 0-2 0,5-3 1 15,0-3 0-15,5 0-8 0,3-2-5 16,2-5 1-16,3 0-7 0,0-6-13 16,3 2-2-16,2-4-5 0,0-1-7 15,0-1-3-15,3-5-6 0,-3 2-4 16,2-2-2-16,1 1-28 0,0 0-55 16,10-1-61-16,-8 1-115 0,0 0-190 15</inkml:trace>
  <inkml:trace contextRef="#ctx0" brushRef="#br3" timeOffset="-39993.65">9411 4041 590 0,'0'0'107'0,"0"0"-15"0,18-2 55 0,-11 0-40 0,4 0-29 16,-4-3-16-16,4 2-16 0,-1 1-12 15,0-4-17-15,1 4-5 0,-1 0-5 16,3-1-1-16,-3 3-2 0,6 0-4 16,-3 0-2-16,2 0 2 0,1 0-4 15,-3-1-44-15,2 1-84 0,3 0-91 16,-5 0-74-16,-5 0-194 0</inkml:trace>
  <inkml:trace contextRef="#ctx0" brushRef="#br3" timeOffset="-39821.89">9478 4189 732 0,'0'0'123'0,"0"0"-75"0,0 0 124 15,0 0-109-15,0 0-24 0,0 0-7 16,41 15-2-16,-28-15-7 0,3-2-15 16,2-3-8-16,-3 3-4 0,6-1-5 15,7-4-91-15,-2 5-180 0,-3-2-183 16</inkml:trace>
  <inkml:trace contextRef="#ctx0" brushRef="#br3" timeOffset="-37657.39">10093 3958 178 0,'0'0'17'0,"0"0"-2"0,0 0 16 16,0 0 5-16,0 0 6 0,5-14 13 16,-5 13 17-16,0-1-11 0,0-2-8 15,0 2 1-15,0-1 3 0,0 1 2 16,0-1-13-16,0-1-4 0,0 3-5 16,2-4 2-16,1 0-1 0,0 1 11 15,-1-3 8-15,1 2-10 0,-1-2 2 16,4 0-1-16,-4 3-1 0,-2-2-10 15,5 3-11-15,-5 3-11 0,3 0-7 16,-3 2-8-16,0 8-11 0,0 6 11 16,0 8 0-16,0 10 14 0,0 16 1 15,-3 14-6-15,3 4 4 0,0-1 9 16,3-4 11-16,2-9 4 16,-5 0-7-16,0 3-3 0,0-6-14 15,-3-2 1-15,1-3-9 0,-1-6-4 16,3-3 2-16,-5-11-3 0,5-6-9 15,0-8-22-15,-2-4-20 0,2 0-44 16,0-3-38-16,0-5-75 0,0-5-42 16,0-5-126-16</inkml:trace>
  <inkml:trace contextRef="#ctx0" brushRef="#br3" timeOffset="-36936.03">10160 3848 257 0,'0'0'18'0,"0"0"41"0,0 0 31 0,0 0-51 15,-3-5-20-15,3 5-7 0,-2 0-6 16,2 0 13-16,0 0-7 0,-3 0 9 16,1 1 13-16,2-1-2 0,0 1 2 15,0 1 4-15,0-2 13 0,0 1-1 16,0-1-4-16,0 0-2 0,0 0-6 15,0 0 3-15,0 0 11 0,2 0-12 16,1-3 4-16,-1-1-2 0,3 0-12 16,1-3-12-16,1 0-4 0,4 0 0 15,-1-1 0-15,-2 3 3 0,2 1 2 16,3 1-2-16,-3 3-7 0,1 0-4 16,-3 0-2-16,-1 3-4 0,1 4-2 15,-3 3-4-15,-2 1-7 0,-3 3 13 16,0 4 3-16,-3 3-2 0,-5 0 4 15,-4 1-5-15,-4 1-1 0,0 2-8 16,1-3-2-16,-3-3 2 0,2 0 4 16,3-2 4-16,3-5 0 0,0 0 2 15,5-4 0-15,2-3-1 16,0-3 0-16,3-1-1 0,6-1-20 16,1 0 21-16,4 0 6 0,4-3 2 15,1-1-2-15,2 2 3 0,2-2 1 16,-1 2-1-16,1 1 1 0,1 1 2 15,0 0 4-15,-3 2 4 0,0 4-2 16,-3-1-2-16,-4 1 3 0,-1 3 1 16,-5 0-8-16,-5 1-5 0,-2 0 1 15,-9 1 3-15,-4-1-1 0,-6 2-2 16,-2-2-2-16,-6 0-4 16,4 1-2-16,-7-2-1 0,4-2-11 0,2 0-32 15,-2 2-24-15,5-3-28 16,2 0-15-16,0-1-75 0,3 1-29 15,8-4-22-15,5 3-137 0</inkml:trace>
  <inkml:trace contextRef="#ctx0" brushRef="#br3" timeOffset="-36357.82">10509 4195 167 0,'0'0'170'0,"0"0"-80"0,0-8 24 0,0 5-48 16,0 2-6-16,-3 0-3 0,3-1-10 16,-2 1 4-16,2 1-12 0,0 0-23 15,-3 0-10-15,0 1 3 0,1 3 8 16,-3 2 0-16,-1 1-2 0,4 1 0 16,-3 3-2-16,0 0 1 0,2 1 0 15,0 2 6-15,3 1 4 0,0-2 8 16,0 1 10-16,6 0 7 0,-4-2 1 15,6-1-4-15,-3-1-3 0,3 0-4 16,0-2-5-16,2-4 2 0,-2-2-4 16,-1 1-7-16,1-3 0 0,2-3-7 15,1 0 6-15,-1-6-1 0,-2 0-7 16,2-4-5-16,1 1 3 0,-6-6-3 16,2-1-4-16,-4-1 2 0,0-3-4 15,-3 5-1-15,0 1 1 16,-3 5-5-16,-2 1-2 0,-3 4-5 15,0 4-2-15,-5 2 0 0,1 1 8 16,-1 0 0-16,-3 3-1 0,3 3-1 16,3 1-6-16,0 1-11 0,2 1-10 15,0-2-19-15,3 3-40 0,5-1-32 16,0-2-64-16,2 4-100 0,6-3-36 16,-3-6-172-16</inkml:trace>
  <inkml:trace contextRef="#ctx0" brushRef="#br3" timeOffset="-34497.24">10863 4051 207 0,'0'0'72'16,"2"0"-2"-16,1 0 20 0,-3-2-18 16,2 1-18-16,1-1 11 0,0 0 9 15,-3-3 0-15,2 3 1 0,3-3-1 16,-2 0-4-16,2-1-11 0,-2 1-12 15,4-2-3-15,-1 3-11 0,-1-3-16 16,5 2-11-16,-2-2-3 0,-3 5-1 16,5-1-2-16,-4 3-2 0,1 4 0 15,-2 6-4-15,3 1-1 0,-3 4 6 16,1 3 1-16,-1 4 5 0,-3 3-2 16,1 0 1-16,-1-2-2 0,1 4 2 15,-3-6 3-15,0 1 0 0,0-3-5 16,3-3-2-16,-3 2-3 0,0-6 2 15,0-1 1 1,0-1-1-16,0-5 0 0,-3-2 1 0,3-1 2 0,0-2 10 16,-5 0 8-16,5-5 0 0,-3 0 8 15,3-5-4-15,0 0-4 0,0-1-7 16,0 0-2-16,3-1 0 16,2 0-1-16,3-1-6 0,-6 0 0 15,6 1-2-15,-3 0 4 0,3 0 2 16,-3 1 2-16,0 1 0 0,1 1 2 15,1 1 6-15,-4 0 0 0,-3 2-2 16,5-2-10-16,-5 5-3 0,3-3-3 16,2 2 1-16,-3-3 0 0,1 4-1 15,0-4-1-15,2 1 1 0,-3-1 1 16,4 2-1-16,-1 1 1 0,-3 2-1 16,1-2 1-16,-1 1 0 0,1 0-1 15,2 2 0-15,-5-1 0 0,5-1 1 16,-2 0-1-16,-3 1 0 15,5 0 1-15,-5-1-1 0,3 0 1 16,-1 2 0-16,-2 0-1 0,0 1 0 16,0-1 1-16,3 0-1 0,-3 0 0 15,0-1 0-15,2 2 0 0,-2 0 0 16,3 0 0-16,-3 0 0 0,0-1 1 16,3 1 0-16,-3-2-1 0,2 2 0 15,1-1 0-15,-3 0 0 0,5 0 0 16,-5 1 0-16,3 0 0 0,-1-1 0 15,-2 1 0-15,3 0 0 0,-3 0 0 16,2 0 2-16,-2 0 3 16,3 0-1-16,-1 0-3 0,-2 0 2 15,3 0-1-15,0-1 0 0,-3-1-2 16,2 2 2-16,-2-1-1 0,0 0 1 16,3 1-1-16,-1 0 0 0,-2 0 2 15,0 0-2-15,0 0 0 0,0 0-1 16,3 0 0-16,-3 0 0 0,0 0 2 15,3 0-1-15,-1 0 0 0,1 0 1 16,2 0 0-16,0 0 1 0,0 0-3 16,-2 0 2-16,2 0-2 0,-2 2 0 15,2 2-3-15,-3 2 3 0,1 3 2 16,2 5 7-16,-2 2-1 0,-1 4 0 16,1 2 2-16,-3 4 3 0,2-3-1 15,-2 0 1-15,0-2 2 0,3-1 1 16,0-1-3-16,-3-5 1 0,0 2-6 15,0-4-2-15,0-2-5 0,0-1-1 16,-3-4 0-16,0 1-4 0,1-3-21 16,-1-1-36-16,3 0-39 0,-2 0-32 15,2-2-43-15,0 0-130 0,2-1-69 16</inkml:trace>
  <inkml:trace contextRef="#ctx0" brushRef="#br3" timeOffset="-34075.52">11545 4140 167 0,'0'-6'286'0,"0"3"-187"0,0-4-10 0,0 2-8 0,0-4-16 15,0-1-12-15,0 3-11 0,0 0 1 16,0 0 14-16,2-2 8 16,-2 3 4-16,0 1 1 0,0-1-14 15,0 2-19-15,-2 2-21 0,2-1-11 16,-3 0-4-16,-2 2-1 0,0 1-4 16,2 0 0-16,-4 6 1 0,-4 2 3 15,1 5 1-15,-3 1 2 0,3 6-1 16,-1 2 1-16,6 3-1 0,0-2 2 15,2-1 2-15,3-1 3 0,0-3 11 16,6-1 11-16,1-3 6 0,4-1-5 16,-1-5-1-16,3-2-5 0,-3-4-4 15,1-2 0-15,2 0-2 0,-3-4-4 16,0-6-8-16,-2-2-1 0,0-4-4 16,-3-4-3-16,-3-3-4 15,-2-1-30-15,0-4-25 0,0 2-24 16,-2 0-8-16,-1 6-37 0,-4 6-88 15,-1 4-57-15,0 2-121 0</inkml:trace>
  <inkml:trace contextRef="#ctx0" brushRef="#br3" timeOffset="-33466.23">11620 4113 364 0,'0'0'90'0,"0"0"10"0,0 0-6 0,0 0-32 0,0 0-18 0,20-33-14 15,-14 30-9-15,1-3 1 0,-1 3-7 16,1-1-5-16,1 1 4 0,0 3 2 15,-3 0-6-15,3 5-5 0,-3 2-4 16,-3 3 8-16,4 6 11 0,-4-2 14 16,-2 5-10-16,3 0-7 15,-3-2-6-15,0 2-3 0,0-1-1 16,0 0-1-16,0-3-3 0,0 2 3 16,0-5 1-16,0-1 3 0,0-2 6 15,0-5-4-15,0 0 3 0,0-1 7 16,0-3 15-16,0 0 39 0,0-3-3 15,0-2-20-15,2-6-7 0,1 0-6 16,2-4-14-16,0-1-9 0,3-2-3 16,0 1-2-16,2-2 0 0,0-1-4 15,3-1-1-15,3 0-2 0,-1 2-2 16,1 4 0-16,-3-1-2 16,0 5 2-16,0 4 2 0,-6 2-2 15,1 3 2-15,-3 0-2 0,1 2 0 16,-1 0-1-16,0 4-2 0,0 5 3 15,3 1 2-15,-3 3 2 0,3 2 2 16,-6 2-1-16,3 0 3 0,3-2-6 16,-3 3-3-16,1-4 0 0,-1 3-1 15,0-5 0-15,3 1-1 0,-3-2-1 16,0-1-8-16,-2 0-28 0,-1-2-47 16,1-2-41-16,2-2-80 0,-5-2-158 15,0-2-194-15</inkml:trace>
  <inkml:trace contextRef="#ctx0" brushRef="#br3" timeOffset="-32044.61">12245 4021 216 0,'0'-2'73'0,"0"1"-35"0,0 1-2 16,3-1-3-16,-1 1-21 0,-2 0-9 16,0 0 5-16,0-1 8 0,3 1-2 15,-3 0 6-15,0 0 3 0,0 0 3 16,0 0 2-16,0 0 6 0,0 0-1 16,0 0-3-16,0 0-1 0,0 1-6 15,0-1-3-15,0 0 1 0,0 0 1 16,0 0 7-16,0 0 4 0,0 0-10 15,0 0-9-15,0 0-5 0,0 0-4 16,0 0-3-16,2 0-1 0,-2-1 0 16,0 1 1-16,0-1-1 0,3 0 1 15,-3 1 4-15,0 0 9 0,0 0 6 16,0-2-2-16,0 2-1 0,0 0 2 16,0 0-7-16,0-1 0 0,0-1-2 15,0 2-1-15,0 0 3 0,0 0 0 16,0 0 0-16,0 0-8 0,0 0-5 15,0 0-5-15,-3 0 5 16,3 0 2-16,0 0 5 0,0 0 12 16,0 0-3-16,0 0 2 0,0 0-1 15,0 0 4-15,0 0 3 0,0 0 1 16,0-1-2-16,0 0 2 0,0 0 0 16,0 0-2-16,0 1-6 0,0-3-2 15,0 1-2-15,0 0-2 0,0 0 2 16,0-1 0-16,0 0 0 0,0-2 3 15,0 3 1-15,0-2 4 0,0 1-4 16,0 2-1-16,0 0-3 0,0 1-4 16,0 0-5-16,0 0-4 15,0 0-4-15,0 0-6 0,-2 3 1 16,2 5 9-16,-3 3 1 0,1 5 0 16,-1 2 1-16,-2 5-2 0,5 3 2 15,0 1-2-15,0 1 1 0,5 1 0 16,0-2-1-16,3-2 2 0,5-4 4 15,-3-1 8-15,6-5 0 16,-1 1 1-16,1-5 4 0,2-5 2 0,-3-1-3 16,1-5-3-16,-3-1 2 0,2-8-1 15,1-2 5-15,-6-7-5 0,3-2-2 16,-5-5 1-16,0-12-2 0,-3-10-6 16,-5-5-5-16,0 2-1 0,2 16-2 15,-2 13-3-15,0 10-10 0,0 0-18 16,0-1-18-16,-2 1-22 0,2 4-22 15,0 4-36-15,0 2-44 0,0 1-106 16,0 0-97-16</inkml:trace>
  <inkml:trace contextRef="#ctx0" brushRef="#br3" timeOffset="-31246.49">12560 4095 599 0,'0'0'90'0,"0"-20"-2"0,6 6 16 16,-1 1-57-16,-3-2-32 0,6 3 10 16,-3-1-9-16,3 3-10 0,-3 2-3 15,3 1 0-15,0 1 6 0,2 4-4 16,-2 2-5-16,-3 6-2 0,3 6 2 15,-3 0 6-15,0 2 1 0,-2 5-6 16,-1 0-1-16,-2 1 4 0,0 2-4 16,0 0 2-16,0-1 2 0,0 0 1 15,-2 0-2-15,-1-3 1 0,3-2 2 16,0-2 0-16,0-1 3 16,0-5 0-16,0-3-1 0,0-2 0 15,0-3 4-15,3 0 58 0,-1-3 16 16,-2-2-42-16,3-2-16 0,-1-4-3 15,1-1-6-15,5-1-1 0,-3-1-5 16,3 1-1-16,2-2-4 0,0 2-1 16,1-1-2-16,-1 0 0 0,3 1 1 15,-3 1-1-15,3 1-3 0,-3 0-2 16,3 1 0-16,-5 1 0 0,0 4 1 16,0-1-1-16,-3 3 0 0,-3 2 0 15,1-1-1-15,-3 2-3 0,2 0-1 16,-2 4-5-16,3 2 4 0,-3 1 4 15,3 4 2-15,-3-1 4 16,0 1-3-16,2 2 3 0,1 0-3 16,-3 0 0-16,2-2-1 0,-2 1 1 15,0-1-1-15,3-1-1 0,-3-1 0 16,0-1 1-16,0-3-1 0,0 1 1 16,0-2-4-16,0-1 1 0,0 2 3 15,0-5-2-15,-3 2 2 0,3-1 0 16,0 2-1-16,-2-2-3 0,2 1 4 15,-5-1 0-15,5 0 0 0,-3 0 2 16,0 0 1-16,3 1-2 0,-2-1-1 16,2 2 1-16,0-2 0 0,-3-1-1 15,3 1 1-15,-2 1-1 0,2-2 1 16,0 3 0-16,0-3-1 0,0 2 0 16,-3-1 0-16,3 0 0 0,0 1-1 15,0-1 1-15,0 0-1 0,0 2 1 16,0 0 0-16,-2-2 0 0,2 0 0 15,0 0 0-15,0 0 0 0,0 2-2 16,0-1-7-16,0 0-28 0,0-1-31 16,0 0-44-16,2-1-62 0,1 0-38 15,2-3-33-15,-3 0-240 0</inkml:trace>
  <inkml:trace contextRef="#ctx0" brushRef="#br3" timeOffset="-30902.53">13082 4018 275 0,'0'0'103'0,"0"0"-3"0,0 1-38 15,0 5-36-15,0 1 8 0,-2 4 3 16,-1 3 1-16,1 1 11 0,-4 3-6 16,1 1 0-16,3 2 7 0,-1 2 9 15,-2-2-3-15,2 1-4 0,1-2-11 16,-1 1-13-16,3-1-13 0,0-4-11 15,3-1-3-15,-1-3-2 0,6-3-11 16,-3-7-95-16,8-2-70 0,-5-3-29 16,2-5-191-16</inkml:trace>
  <inkml:trace contextRef="#ctx0" brushRef="#br3" timeOffset="-30777.34">13191 3911 776 0,'0'0'70'0,"0"0"-32"15,0 0 16-15,0 0-54 0,0 0-7 16,0 0-45-16,0 0-66 0,0 0 13 16,-18-8-86-16,18 14-44 0</inkml:trace>
  <inkml:trace contextRef="#ctx0" brushRef="#br3" timeOffset="-29980.65">13423 4090 321 0,'0'0'128'0,"0"0"-39"0,0 0 8 0,0 0-44 15,0 0-14-15,0 0-4 16,3-34 1-16,-6 29 11 0,3 2-4 16,-5-1-9-16,3 0-5 0,2 2-2 15,-6 2-11-15,4 0-15 0,-3 0 0 16,0 6-1-16,-1 3 0 0,-1 5 5 16,-1 2-5-16,0 2 5 0,0 4 4 15,3 1-2-15,3 0-2 0,2 2 1 16,0-3 8-16,5-1 4 0,0-2 10 15,3-4 6-15,-1 2 1 0,1-5 6 16,3-2-8-16,-6-4-8 0,2-3-5 16,-1-2-1-16,-4-2 11 0,-2-6 11 15,3-1-10-15,-3-5-17 16,0-1-12-16,-3-5-2 0,3-3-1 16,-2-1-12-16,-1-2-5 0,0 4 12 15,3 2 3-15,0 4 3 0,3 3-1 16,0 2 0-16,-1 1-1 0,6 2 2 15,-3 1 0-15,3-2 0 0,-3 2 3 16,3 0-3-16,0 2 3 0,4-1-3 16,-4 4 0-16,3 1 0 0,1 0-1 15,-4 6-2-15,5 2 1 0,-3 5 0 16,1 1-1-16,-3 3-1 0,-1 0 3 16,1 4 0-16,-3-2 1 0,0 0 0 15,3-3 0-15,-5 0 1 16,2-4 0-16,0-1 1 0,-5-4-2 15,3-4 3-15,-1-3 1 0,1 0 12 16,-3-1 20-16,2-6-4 0,1 0-15 16,2-7 1-16,0-2-8 0,3-8-7 15,5-10-3-15,2-5 0 0,1 3 1 16,0 5-2-16,-1 12 1 0,-5 8-1 16,6 4 0-16,-3 0-2 0,0 2 2 15,0 3-2-15,-3 2 1 0,3 8-5 16,-3 4 4-16,-2 5-2 0,0 6 5 15,-1 0 12-15,-1 7 6 0,-1-4-1 16,-3 1-8-16,4 1-2 0,-4-4-5 16,3 2 0-16,0-2 1 0,1-2-3 15,-1 0-5-15,0-1-26 0,-2-2-47 16,-1-1-88-16,-2-3-209 0,0-6-311 16</inkml:trace>
  <inkml:trace contextRef="#ctx0" brushRef="#br3" timeOffset="-26935.83">14534 3869 241 0,'0'0'92'0,"0"0"-12"16,0 0-1-16,0 0 1 0,0 0-13 16,11-32 8-16,-11 26 4 0,0 2 5 15,0-2-10-15,0 2 0 0,0-1-17 16,0 1-2-16,0 3-4 0,0-1-11 15,0 2-6-15,0-2-3 0,0 1-2 16,0 1-12-16,0 0-15 0,0 3-2 16,0 4-1-16,0 7 1 0,0 4 11 15,-3 7 1-15,1 3-5 0,-4 10 2 16,1 11 2-16,3 5-1 0,-3 1 2 16,5-7 0-16,0-13-3 0,0-10-2 15,0-10-2-15,0 4-3 0,0-4-2 16,5 6-1-16,-3-1-36 0,3 0-47 15,-2-7-48-15,2 0-63 0,-2-6-86 16,-1-4-96-16</inkml:trace>
  <inkml:trace contextRef="#ctx0" brushRef="#br3" timeOffset="-26654.69">14364 4089 833 0,'0'0'188'0,"0"0"-35"0,0 0-23 16,0 0-69-16,0 0-21 0,0 0-1 16,41-25 0-16,-20 19-3 0,0-1-11 15,2 2-7-15,0-3-4 0,3 1-5 16,0 3-8-16,0-1-1 0,2 1-3 15,0 3-11-15,1 0-54 0,4-1-72 16,11 0-68-16,-5 2-132 16,-5-1-95-16</inkml:trace>
  <inkml:trace contextRef="#ctx0" brushRef="#br3" timeOffset="-26107.41">15292 3799 493 0,'0'0'106'0,"0"0"-55"0,0 0 8 0,0 0-1 16,0 0-13-16,18 1 2 0,-13 2-9 15,-3 1-3-15,4 3 6 0,-4 2 24 16,1 2-6-16,-1 6-3 0,-2 4-17 16,0 7-5-16,0 9 2 0,0 17-8 15,-5 8-7-15,3 6-5 0,-1-7 0 16,0-11 4-16,1-5 6 0,-1-2 7 15,3-1 6-15,-2 0-7 0,-1-2-10 16,0-4-7 0,-2-6-12-16,3-6 0 0,-1-6-3 0,1-5-5 15,2 4-22-15,-3-4-58 0,3-1-67 16,0-6-95-16,0-4-108 0,0-3-154 16</inkml:trace>
  <inkml:trace contextRef="#ctx0" brushRef="#br3" timeOffset="-25451.24">15343 3858 437 0,'0'0'83'0,"0"0"-28"0,0 0-2 0,0 0-44 16,0 0-9-16,0 0 4 0,16-25 1 15,-16 22 21-15,0 0 26 0,0 2 13 16,0-4 8-16,0 2 1 0,0-1-4 15,5 0-17-15,-3 1-15 0,4 1-5 16,-1-2 3-16,3 0-5 0,-1 1 3 16,6-3 2-16,0 4 1 0,3-2-2 15,-1 2-7-15,-2 2-4 0,3 0-7 16,-1 0 0-16,-5 5-8 0,1 1-9 16,-1 1 0-16,-5 2-2 0,3 5 0 15,-3 1 2-15,-5 3 2 0,0-1-2 16,0 4-1-16,-5-1-1 0,-5 1 2 15,-3-1-7-15,-5-1-6 0,0-3 7 16,-3 0 5-16,0-4 1 16,3-3 2-16,0-2-2 0,3-1 2 15,4-4-1-15,3-1 1 0,6-1-1 16,2 0-1-16,0-2-1 0,8-2-3 16,2-3 4-16,5 2 3 0,4-1-1 15,-1 1 0-15,2 0-1 0,1 2-1 16,0-1 1-16,-3 2-1 0,2 1 2 15,-4 1 2-15,-3 1 8 0,0 5 6 16,0-1-4-16,-6 3-3 0,1 0-2 16,-5 0-8-16,-1 2 1 0,-2 0 1 15,-7-1 1-15,-4 3 6 0,-4 0 0 16,-6-2-1-16,-2 2-3 0,-6-4-4 16,4 1-2-16,-6-1-2 0,2 0-20 15,-2-3-78-15,0 2-17 16,3-2-40-16,-6 2-67 0,8-3-39 15,6 1-114-15</inkml:trace>
  <inkml:trace contextRef="#ctx0" brushRef="#br3" timeOffset="-25122.84">15733 4103 369 0,'0'0'200'0,"0"0"-80"0,6 4-24 0,-6-1-24 0,0 1-27 15,0 3-14-15,0 4-5 0,0 1 6 16,-6 7 15-16,1 1 4 0,0 2-3 15,0 3-10-15,0 1-6 0,0-4-3 16,2 0-7-16,-2 0-10 0,5-2-9 16,0-2-2-16,0-4-1 0,0-1-13 15,5-4-129-15,3-3-135 0,-3-5-93 16</inkml:trace>
  <inkml:trace contextRef="#ctx0" brushRef="#br3" timeOffset="-24560.24">16198 4051 466 0,'0'0'134'16,"0"0"-30"-16,0 0 3 0,0 0-43 15,0 0-26-15,0 0-9 0,34-5-2 16,-24 3 8-16,3-1 5 0,0 1-2 15,3 0-6-15,-1-3 3 0,3 0-7 16,0-1-2-16,1 1-3 16,-4-2-2-16,1 0-6 0,-4-1-8 15,-1-2-2-15,-3 0-4 0,-1-1 1 16,-2 0-2-16,-5 0-12 0,0 0 5 16,-7 2-11-16,-1 1-33 0,-8 4 7 15,-2 2 18-15,-7 2 26 0,1 4 0 16,-2 6 1-16,1 1-1 0,1 3 1 15,4 4-2-15,2 3 0 0,5 2 1 16,0 1 2-16,2 2-1 0,6-2 7 16,3 1 23-16,2-1 24 0,2-3 1 15,3-2-7-15,3-4-12 16,2 1-9-16,1-4-8 0,2-4-4 16,0-3-4-16,2-3-4 0,-2-2-1 15,3-1-7-15,2-2-3 0,2-6-38 16,1 2-33-16,2 0-66 0,1-3-34 15,12-8-60-15,-5 2-28 0,-5 0-208 0</inkml:trace>
  <inkml:trace contextRef="#ctx0" brushRef="#br3" timeOffset="-24091.09">16821 4077 429 0,'0'0'74'0,"0"0"-35"0,0 0 23 0,0 0-28 16,8-39-14 0,-8 31 14-16,0 1 10 0,-5 1-2 15,2 1-11-15,-2 0 8 0,-3 2 12 0,1-3 4 0,-4 3-12 16,3-1-16-16,-4 1-17 0,1 3-5 15,-2 0-4-15,0 5-1 0,0 2 0 16,-2 2-1-16,2 3-1 16,0 5-2-16,0 2 3 0,0 3-4 15,5-1 4-15,3 3 1 0,3 0 2 16,2-3 17-16,2-1 9 0,9-3 3 16,-1-1 11-16,3-3-7 0,0-6 1 15,5-2 10-15,-3-5 7 0,1-3 10 16,-1-5 6-16,1-5-23 0,-1-5-4 15,4-3-10-15,-7-4-7 0,4-13-8 16,-3-18-9-16,0-18-4 0,2-7-4 16,-2 5-5-16,-2 16-5 0,-4 21-40 15,-2 16 16-15,1 9 18 0,-6 7-25 16,2-2-35-16,-2 4-26 16,3 0-43-16,-3 5-67 0,0 5-61 15,2 2-155-15</inkml:trace>
  <inkml:trace contextRef="#ctx0" brushRef="#br3" timeOffset="-23731.7">17113 3985 479 0,'0'0'137'0,"0"0"-9"0,0 0-19 0,0 0-52 0,3-37-15 16,-3 28-14-16,-3 2-15 0,1 4-13 16,-1 3-7-16,0 3 7 0,-2 8 3 15,0 4 3-15,0 8 16 0,2 2 13 16,1 5 6-16,-1-1-1 0,3-1-8 16,5 0 1-16,1-4 5 0,4-2 6 15,3-2-5-15,2-5 4 0,3-3-6 16,0-5 4-16,3-5-9 0,-3-2-2 15,0-5 8-15,0-2 3 0,-2-2-9 16,-1-5-12-16,-2-5-13 0,3-4-5 16,-3-9-2-16,5-7-21 0,-8 3-43 15,0 5-22-15,-2 10-6 0,-3 11-1 16,1 3-44-16,1 0-87 0,-4 2-50 16,2 3-148-16</inkml:trace>
  <inkml:trace contextRef="#ctx0" brushRef="#br3" timeOffset="-23388.05">17617 3944 353 0,'0'0'101'15,"0"0"-4"-15,0 0-27 0,0 0-61 0,0 0-8 0,0 0-1 16,-44-21 6-16,21 29 6 0,0 4-4 16,-6 8-5-16,6 1 2 0,-3 1 3 15,5 3 18-15,3-2 30 0,8 0 28 16,2-2 26-16,6-5 3 0,2 1-14 16,2-6-16-16,6 1-18 0,0-4-15 15,5-3-6-15,-3-3 1 0,3-2-7 16,5 0-13-16,-2-2-11 0,2-1-9 15,2 1-3-15,1 1-2 16,0-2-1-16,-1 1-9 0,4 2-43 16,-4 0-66-16,3 0-48 0,3 0-106 15,-2 0-25-15,-4 0-166 0</inkml:trace>
  <inkml:trace contextRef="#ctx0" brushRef="#br3" timeOffset="-22841.53">18485 3775 609 0,'0'0'8'0,"0"0"85"0,0 0 3 0,0 0-10 16,18-30-46-16,-15 27-2 0,-1 1 10 15,-2 2-1-15,0 6-36 16,0 7 2-16,-2 5 29 0,-1 7 23 15,-2 11 0-15,-3 9-14 0,-2 7-17 16,2-1-7-16,6-2-4 0,2-11-3 16,0-9-5-16,2-4-4 0,-2-8-6 15,3 0-3-15,-1-2-2 0,1 4 0 16,0-1-1-16,-1-6-15 0,1-2-32 16,-1-3-59-16,1-3-59 0,-3-4-68 15,0-3-30-15,0-4-186 0</inkml:trace>
  <inkml:trace contextRef="#ctx0" brushRef="#br3" timeOffset="-22622.88">18266 4011 753 0,'0'0'165'0,"0"0"-45"0,0 0 19 16,36-13-36-16,-5 3-32 0,8 1-8 15,10-3-13-15,2-1-14 0,-4 2-17 16,-6 3-10-16,-2 1-7 0,-5 1-2 16,2 2-9-16,0-2-40 0,0 3-65 15,0-3-57-15,-10 4-130 0,-3-3-84 16</inkml:trace>
  <inkml:trace contextRef="#ctx0" brushRef="#br3" timeOffset="-22325.41">19090 3724 797 0,'0'0'90'0,"0"0"-42"15,0 0 34-15,15 39-41 16,-15-16-13-16,3 12 1 0,-3 12 4 0,-3 8 7 16,1 7 6-16,-3-3 7 0,2-3-6 15,-2-8-3-15,0-1-17 0,2-5-21 16,-2-1-3-16,-3-3-1 0,-2-2-1 16,5-7-1-16,2-6-13 0,1-8-16 15,-1 0-19-15,0-4-43 0,3 0-103 16,-2-1-136-16,-1-8-169 0</inkml:trace>
  <inkml:trace contextRef="#ctx0" brushRef="#br3" timeOffset="-21714.19">19105 3712 290 0,'0'0'199'0,"0"0"-107"0,0 0-23 16,0 0-2-16,0 0-3 0,0 0 15 15,16-5 8-15,-6 1 13 0,-2 1-22 16,7-4-6-16,4 2-21 0,1-1-14 16,-4 1-12-16,7 0-9 0,-2 3-5 15,-1-1-6-15,-4 1-1 0,-3 2-4 16,-3 0-4-16,0 1 0 0,-4 4 2 16,-4 1-7-16,-2 2 2 0,0 3-9 15,-8-1 11-15,-2 2 4 0,-5 2-1 16,-1-1-10-16,-2-2-34 0,2 0 6 15,1 0 4-15,2-2 17 0,0-1 13 16,5-3 3-16,3 2 1 0,-3-5 2 16,3 2 2-16,3-2 0 0,2-1-1 15,0-1 4-15,0 1 2 0,0-1-3 16,2 0 7-16,3 0 17 16,3 0 0-16,-3 0-5 0,3-1-8 15,5 1-10-15,0-1-2 0,0 0 2 16,2 1 6-16,1 0 3 0,-1 0 1 15,1 3-2-15,-1 1 3 0,-4 2 1 16,-1 1-4-16,0-1 0 0,-4 2 4 16,-1 3-3-16,-5-1-5 0,-5 3 7 15,-1-1-6-15,-4 1-5 0,-5 0 1 16,-4-1-1-16,-1-1-2 0,-1-1-1 16,-2-1-2-16,0-4-3 0,2 3-36 15,3-3-75-15,-3 0-75 0,6 1-138 16,7-3-71-16</inkml:trace>
  <inkml:trace contextRef="#ctx0" brushRef="#br3" timeOffset="-21260.97">19426 4008 540 0,'0'0'126'0,"0"0"-9"0,0 0 1 0,0 0-70 0,31-31-20 0,-23 26 8 16,-1-3-12-16,-2 2-6 0,3 0 0 16,0-2-2-16,-3 6 0 0,0-3-1 15,0 3-4-15,3 2-10 0,-3 0-1 16,3 2-2-16,-3 4 2 0,0 2-4 15,1 1 1-15,-4 3 1 0,1 1 0 16,-3 4 2-16,-3 2-1 0,-2 1-3 16,0 1-1-16,-5 0 5 0,2-1 0 15,-3-1 3-15,1-1-1 0,5-4 4 16,0-5-3-16,2 0 1 16,3-5 7-16,0 0 21 0,0-2 27 15,0-2 24-15,3 0-4 0,5 0-19 16,-1 0-26-16,4 0-8 0,2 1-8 15,2-1-4-15,3 0-5 0,-2 0-5 16,4 0-4-16,-2 0-1 0,3-1-14 16,0-4-52-16,-1 3-49 0,6-1-63 15,16-6-89-15,-6 1-67 0,-3 3-239 16</inkml:trace>
  <inkml:trace contextRef="#ctx0" brushRef="#br3" timeOffset="-20761.05">20142 3929 554 0,'0'0'103'0,"0"0"-52"0,0 0 44 0,0 0-63 0,36-7-25 0,-26 6 14 16,3-2 21-16,0 1 4 0,0 0 4 15,2 0 11-15,1 1-8 0,2-1 4 16,-3-1-5-16,3-1-19 0,-5 1-8 16,0-5-10-16,3 0-11 0,-8 1 0 15,-1 0-2-15,-2-2 2 0,1-1-4 16,-6 1-5-16,0 1-10 0,-6-2 4 15,1 3 5-15,-5-1 4 0,0 2 2 16,-1 0 0-16,1 1 0 0,-3 1-2 16,0 3-3-16,-5 1 3 0,3 7 2 15,-4 3-4-15,-1 4 1 0,2 3 3 16,0 3 0-16,0 2-1 16,5 3 1-16,5-2 0 0,3 2 3 15,0-2 2-15,5 0 14 0,0-4 18 16,5-1 4-16,2-2-3 0,6-4-6 15,-5-2-6-15,5-1-4 0,0-8-7 16,8-1-10-16,-6 0 2 0,3-7-7 16,8-1-16-16,-5-4-76 0,5-2-71 15,5-9-82-15,-3 0-69 0,-2 0-197 16</inkml:trace>
  <inkml:trace contextRef="#ctx0" brushRef="#br3" timeOffset="-20573.54">20506 3838 703 0,'0'0'97'16,"0"0"-62"-16,0 0 29 0,0 0-34 15,39 24-8-15,-26-14 10 0,5 4 12 16,-3 1-2-16,3 0-5 0,3 2 0 16,0 1-8-16,-6-4-11 0,6 0-14 15,-3 0-3-15,-3-5-1 0,6-2-79 16,5-2-141-16,-8-5-84 0,3 0-272 15</inkml:trace>
  <inkml:trace contextRef="#ctx0" brushRef="#br3" timeOffset="-20354.81">20720 3838 469 0,'0'0'75'16,"0"0"-25"-16,-33 24 21 0,9-7-34 16,1 1-8-16,0 3-5 0,-5 3-10 15,2-2-6-15,5 2-6 0,-5-1-2 16,5-1-2-16,-4 6-38 0,7-4-83 16,5-7-119-16</inkml:trace>
  <inkml:trace contextRef="#ctx0" brushRef="#br3" timeOffset="-20042.69">21005 3876 442 0,'0'0'53'0,"0"0"7"16,0 40 30-16,-6-11-38 0,-1 11-7 15,-1 6-14-15,0 4-6 0,-2-4-10 16,2-2-6-16,5-8-3 0,3 1 1 15,0-3-2-15,0-3-5 0,0-8 0 16,0 5-12-16,0-9-115 16,3-3-203-16</inkml:trace>
  <inkml:trace contextRef="#ctx0" brushRef="#br3" timeOffset="-19698.13">21041 4032 636 0,'0'0'95'0,"0"0"24"0,20-39-23 16,-9 20-74-16,-1 3-18 0,3 0-1 16,0 2-1-16,0-1 7 0,-3 3 20 15,3 1 2-15,3 3-3 0,-6 2-7 16,0 2 1-16,1 2 6 0,-1 2 1 15,-2 0 1-15,-1 0-1 0,-4 6-11 16,2 1-7-16,0 4-6 0,-5 2 0 16,0 2 2-16,0 2-2 0,-7 2 10 15,-4 0 0-15,1 2 0 0,-6-1-3 16,-2 0-3-16,0-1-6 0,-5-4-3 16,2 1 0-16,1-5-1 0,-4-1-42 15,4-5-93-15,-4 0-122 0,12-4-32 16,-1-1-132-16</inkml:trace>
  <inkml:trace contextRef="#ctx0" brushRef="#br3" timeOffset="-19293.45">21237 3972 505 0,'0'0'113'0,"0"0"-34"16,0 0 26-16,39-29-63 0,-29 21-34 15,8 1 5-15,-5 0 8 0,0-3 20 16,3 3 6-16,-1 0 17 16,-2 1-18-16,3 1 10 0,-6 1 8 15,3 1-16-15,0-1-17 0,-6-1-16 16,6 3-8-16,-5-5-2 0,0 1 0 16,-3-1-2-16,3 0-2 0,-6 0-1 15,1 0-5-15,-3 0 1 0,0 1-2 16,-3-1 2-16,-4 5 3 0,-1-1 1 15,-5 3 2-15,-3 3 0 0,-2 4 1 16,-2 7-3-16,-1 1 0 0,0 6-1 16,3 4 1-16,0 0 0 0,0 2 1 15,5-1 0-15,5 0 9 0,1 0 15 16,7-4 19 0,0-1-7-16,0-1-12 0,7-2-15 15,6-5-1-15,5-4-3 0,6-6-1 0,-1 1-5 16,5-4-14-16,-2-2-39 0,0-2-4 15,2-3-24-15,-2-5-54 0,8-9-76 16,-3 2-81-16,-10 1-205 0</inkml:trace>
  <inkml:trace contextRef="#ctx0" brushRef="#br3" timeOffset="-18871.39">21609 3879 540 0,'0'0'40'0,"0"0"-6"0,0 0 23 0,0 0-42 16,21-40 7-16,-19 28 26 0,4-1 23 15,1-1 10-15,1 0 33 0,0 0-81 16,2 1 25-16,3 0-18 0,-3 6-22 16,1 0-3-16,-1 0-5 0,-2 5-6 15,2 0-2-15,-2 2-1 0,0 0 0 16,-3 3-1-16,3 5-4 0,-3 4 0 15,3 4 4-15,-6 6-1 0,1 4 0 16,-1 4 2-16,-2 1 0 0,0 1 5 16,0-3-2-16,0-1-3 0,-2-2 0 15,-3-5 0-15,-3-3 0 0,0-3-1 16,-2-5 0-16,-1-5-5 0,1-1 0 16,2-4 3-16,3-1 2 0,3-6 10 15,2-2 1-15,0-1 1 0,2-2-3 16,8 0 3-16,1-4-1 0,2-2 1 15,0-1 0-15,5 0-4 0,2 2 1 16,1 1-3-16,2 4-2 16,3-2-4-16,8 4 0 0,-1 2 0 15,9 1-3-15,4 5-12 0,3 2-85 16,-5 0-112-16,-13 1-92 0,-10-1-215 16</inkml:trace>
  <inkml:trace contextRef="#ctx0" brushRef="#br3" timeOffset="-18385.29">22707 3617 731 0,'0'0'77'0,"0"0"-77"0,0 0 114 0,3-10-26 0,-1 9-46 15,-2 0-19-15,0 1-13 0,0 0-10 16,0 4 1-16,0 4 4 16,-2 5 24-16,-1 7 18 0,3 12 8 15,-7 14 1-15,-4 7-18 0,9 4-12 16,2-5-13-16,-6-10-7 0,6-11-2 15,0-9-4-15,0-5 1 0,0-1-2 16,0 4 0-16,0-1-8 0,0-2-23 16,0-3-36-16,0-4-60 0,6-8-105 15,-4-2-113-15</inkml:trace>
  <inkml:trace contextRef="#ctx0" brushRef="#br3" timeOffset="-18188.35">22529 3922 748 0,'0'0'314'0,"0"0"-232"15,0 0 13-15,31-2-32 0,-5-1-22 16,7 1-11-16,9-1-4 16,9 0 10-16,1-2-7 0,0 3-17 15,-8 2-10-15,-5 0 0 0,2 0-1 16,-2 5-1-16,-3 1-8 0,5 2-57 15,0-4-122-15,-10 1-229 0,-7-5-267 16</inkml:trace>
  <inkml:trace contextRef="#ctx0" brushRef="#br3" timeOffset="-16045.21">23490 3696 282 0,'0'0'82'0,"0"0"17"16,0 0 23-16,0 0-29 0,0 0-31 16,16-38-5-16,-11 30 12 0,0 0 13 15,3 1 2-15,-6 0-16 0,6 0 0 16,-5 2-5-16,4 1-10 0,-4 0-5 16,-3 3-7-16,5-1-4 0,-5 0-9 15,0 2-11-15,0 3-13 0,0 3-2 16,0 6 4-16,0 8 5 0,0 13 1 15,-8 14 2-15,-2 17 1 0,2 9 2 16,3 0 8-16,3-2 6 16,2-10 4-16,0-2 3 0,0-2-5 0,0-5-9 15,0-3-8-15,0-2-8 16,0-4-1-16,0-2-6 0,0-5-1 16,5-3-1-16,-3-7-8 0,4-5-28 15,-6-10-25-15,5 0-24 0,-3 0-26 16,6 0-30-16,-3-1-68 0,8-9-83 15,-2-1-8-15,-1-4-138 0</inkml:trace>
  <inkml:trace contextRef="#ctx0" brushRef="#br3" timeOffset="-15373.58">23640 3709 298 0,'0'0'81'0,"0"0"-10"0,0 0 39 0,0 0-43 15,0-23-7-15,0 17 9 0,0 2-1 16,0-2-5-16,0 1-7 0,0-1 6 16,3 1-11-16,-3 0-8 0,5-2 14 15,0 3 9-15,-2-1-10 0,4 0-15 16,4 0-6-16,-4-1-8 0,6 1-11 15,0 1 4-15,-2 1 0 0,2 0-2 16,-6 1-1-16,4 1-7 0,-9 1-9 16,3 3-1-16,3 2 0 0,0 2-2 15,0 3 2-15,-6 3-9 0,-2 1 8 16,0 5 1-16,-5-2 1 0,-3 3 1 16,-5-2 0-16,-2 1-1 0,2 0 1 15,0-5-1-15,-5 0-1 0,8-4 0 16,-3-2 0-16,2 1 0 0,9-1-2 15,-6-5 1-15,3 2 1 0,5-5 1 16,0 2-1-16,0-2 1 0,5 0-1 16,3 0 7-16,5 0-3 0,-3 0 0 15,8-2 0-15,-2 2 1 0,2 0-2 16,-3 0-2-16,3 0 5 16,-2 0-2-16,-3 4 0 0,2 3 2 15,-4-1-1-15,-1 4 3 0,-5 0 0 16,-5 2-4-16,-3 1 7 0,-7 0-8 15,-5-1 6-15,-6-2 0 0,-5 1-5 16,-2-2 0-16,-1-1-2 0,-2-1-2 16,3 1-4-1,-6-2-25-15,6 0-51 0,-1 1-32 16,4 0-47-16,4-1-70 0,3-1-30 0,10-2-91 0</inkml:trace>
  <inkml:trace contextRef="#ctx0" brushRef="#br3" timeOffset="-14815.6">23906 3966 346 0,'0'0'134'0,"0"0"4"0,0 0-3 16,0-2-29-16,0 2-12 0,0-2-8 15,0-2-12-15,5 0-12 0,-2-1-15 16,2-1-4-16,3 2-4 0,5 0-11 16,-5 1-11-16,5 3-6 0,-1 0-4 15,-4 0-5-15,5 7-2 0,-5 2-1 16,0 1-3-16,-3 5-1 0,3-2 3 15,-8 5 1-15,0-1 2 0,-6 1-1 16,4 3 0-16,-11-1 0 0,0 0 2 16,0 1-1-16,-2-4-1 0,2-2 0 15,5-4 0-15,-5-1-1 16,8-5-1-16,2 0 1 0,-2-3 0 16,5 0-1-16,0-2 1 0,0 1-3 15,5 0 4-15,3-1 2 0,0 0 4 16,5 2 1-16,0-1 9 0,-1 1-5 15,4-1-2-15,2 0-3 0,0 3 2 16,0 0 3-16,0 0 3 0,-2 3-2 16,-3 2-8-16,-3 1 2 0,-5 2-2 15,0-1-1-15,-5 2 2 0,-7 3-2 16,-6-3 0-16,0 0 1 0,-5 0 0 16,-3 0-2-16,-2-2-1 0,-6-2 1 15,-7-2-2-15,-8 1-6 16,-5-1-40-16,-5-2-27 0,7-4-37 15,14-1-82-15,7-2-89 0,13-2-101 16</inkml:trace>
  <inkml:trace contextRef="#ctx0" brushRef="#br3" timeOffset="-14215.97">24542 3800 62 0,'0'0'168'0,"0"0"-100"0,0 0 24 0,10-8-22 15,-10 4-16-15,0 3 1 0,3 1-8 16,-3-1 6-16,0 1-6 0,0 0-11 15,0 0-7-15,0 0-13 0,0 0-4 16,0 0-2-16,-3 0 7 0,3 1 4 16,-5 3-4-16,5 0-7 0,-5 1-2 15,2 2-6-15,-2 3 1 0,3 2-1 16,-4 6 1-16,6 0 10 0,0 6 8 16,0-2 14-16,0 2 14 15,8-1-3-15,0-1-2 0,10-1-1 0,-5-4 8 16,8 1-5-16,-6-6-4 0,3-3 0 15,3-5 1-15,-1-1 1 0,1-3 0 16,-5-4-11-16,2-3-1 0,-5 0-6 16,-3-7-3-16,0-1-4 0,-2-5-7 15,-8-4-8-15,3-7-4 0,-3 0-5 16,0 2-37-16,0 2-39 0,-3 6-15 16,3 3-34-16,-5 1-77 0,2 5-96 15,3 5-70-15</inkml:trace>
  <inkml:trace contextRef="#ctx0" brushRef="#br3" timeOffset="-13637.86">24886 3902 526 0,'0'0'92'0,"0"0"-11"0,0 0 25 0,0 0-65 0,23-40-14 16,-15 32 1-16,2-1-2 0,0 0 8 15,1 0-13-15,-1 1-5 0,0 1 12 16,-2 2-1-16,0 1-10 0,-1 2-13 16,-1 2-4-16,1 0-6 0,-1 6 0 15,-4 2 0-15,8 4 2 0,-10 2 4 16,8 5 1-16,-8 2-1 15,5 1 0-15,-5 0 2 0,3 2 0 16,2-3 0-16,-5-5-1 0,0 0 1 16,0-4-2-16,3-4 4 0,-3-3-2 15,0-2 1-15,0-1 8 0,0-2 44 16,0 0 48-16,0-3-25 0,5-1-28 16,-5 0-9-16,0-1-6 0,0 1-4 15,5-3-9-15,-2 0-9 0,4-3-2 16,4 1-5-16,-1-3-3 0,8 1-2 15,-5-2 2-15,8 2-3 0,-6-1 0 16,6-1 0-16,0-1 1 0,-3 1 0 16,2 1-1-16,-4-1 1 15,2 2-2-15,-5 4 0 0,-5-1 0 16,-1 6 1-16,-1 1-3 0,-4 1-2 16,-2 1 0-16,0 5-8 0,0 2 12 15,0 6 1-15,0 3 2 0,0 3-1 16,5 3-1-16,-5 1 0 0,3 2 1 15,-1 0-1-15,1 0 0 0,-3-2 0 16,5 2 0-16,-5-4-2 0,0-2-10 16,0-2-44-16,0-4-42 0,0-3-73 15,0-8-112-15,3 0-78 0</inkml:trace>
  <inkml:trace contextRef="#ctx0" brushRef="#br3" timeOffset="-13403.01">25581 3807 669 0,'0'0'141'0,"0"0"-59"0,0 0 12 0,0 0-71 0,2 6-23 16,-2 2-4-16,0 4 1 0,0 3 3 15,0 3 8-15,0 2 7 0,0 3 7 16,0 1 3-16,0 1-2 0,0 1-3 15,0-3-8-15,0-2-5 0,0-1-5 16,5-3-2-16,-5-3-2 16,8-6-44-16,0-4-164 0,0-3-139 15</inkml:trace>
  <inkml:trace contextRef="#ctx0" brushRef="#br3" timeOffset="-13246.88">25738 3687 828 0,'0'0'6'0,"0"0"11"0,0 0-17 0,0 0-57 15,0 0-148-15,0 0-153 0</inkml:trace>
  <inkml:trace contextRef="#ctx0" brushRef="#br3" timeOffset="-12479.99">25963 3840 388 0,'0'0'178'0,"0"0"-41"0,0 0-9 0,0 0-54 15,0 0-40-15,0 0-23 16,0 0-9-16,0 0 8 0,-13-30 1 16,5 27-7-16,1 3-4 0,1 0-2 15,-6 5 2-15,-1 4-2 0,0 6 0 16,2 0 2-16,-2 4 0 0,1 1 0 16,4 1 0-16,-3 0-2 0,9 0 1 15,-3-1 0-15,5-2 0 0,0-2-1 16,5-1 2-16,3-5 4 0,-1-2 3 15,4-2 20-15,-1-4 5 0,0-2-9 16,1-2 4-16,-1-5 8 0,3 0 9 16,-5-2-12-16,5-2-22 0,-6-3-9 15,6 0 0-15,-5-5-1 0,0 0 0 16,0 1 0-16,2-1 1 0,-2-1 0 16,-1 2-1-16,6 2 1 0,-5 1 0 15,0 2-1-15,2 2 0 0,0-2-1 16,1 3 1-16,-3 2 0 0,4-1 1 15,-9 3-1-15,5 1 1 0,2 3-1 16,-2 2-3-16,-6 0 1 0,9 3-8 16,-9 6 0-16,4 3 9 0,-1 1 0 15,-3 4-4-15,3 0-2 0,-5 3 7 16,0 1 4-16,0-2-4 0,0 1 4 16,0-2-2-16,0-1-1 0,0-2 1 15,0-5-1-15,0-1-1 0,0-5 2 16,0 0 1-16,0-4 3 15,0 0 12-15,3-3 41 0,2-2-8 16,0-4-12-16,3-2-11 0,0-8-11 16,0-2-7-16,5-1-4 0,0-7-2 15,-1-2-1-15,4 3-3 0,5 0 2 16,-3 2-2-16,2 5 1 0,1 4-1 16,-8 5-2-16,0 4 1 0,-3 5 2 15,1 2 1-15,-4 1 3 0,-4 4-2 16,2 7-3-16,0 2 3 0,-5 7 9 15,0 1-5-15,0 2-5 0,0 3 0 16,3-1-1-16,2 3 0 0,-2-3 1 16,2 2-2-16,2-4-1 15,1 0-4-15,3-1-10 0,1-2-28 16,-4 0-46-16,5-2-61 0,3-2-91 16,-3-1-67-16</inkml:trace>
  <inkml:trace contextRef="#ctx0" brushRef="#br3" timeOffset="-11868.3">27400 3563 631 0,'2'-7'15'0,"3"1"18"0,3 0 64 0,0 1-44 15,-3 0-38-15,0 4 12 16,-5-2 26-16,3 3-3 0,-3 0-35 16,0 4-15-16,0 6 0 0,-3 6 29 0,-2 3 18 15,0 9-12-15,-3 5-2 0,0 9-6 16,-4 5-11-16,4 0-3 15,0-9-6-15,8-11 1 0,0-7-4 16,0-2-3-16,0 3 3 0,0 0-3 16,0 0-1-16,8-5-3 0,-3-2-19 15,-2-5-52-15,2 0-81 0,-3-3-48 16,3-4-14-16,1-2-88 0</inkml:trace>
  <inkml:trace contextRef="#ctx0" brushRef="#br3" timeOffset="-11618.3">27188 3800 732 0,'0'0'143'0,"0"0"37"0,0 0-60 16,0 0-74-16,33-19 6 0,-12 13 2 15,2 2 0-15,8-2-9 0,-7 1-24 16,4-1-6-16,3 3-6 0,-3-2-9 16,-2 4-2-16,3 0 1 0,-1 0-5 15,-2 1-30-15,8 0-68 0,2 0-81 16,15 0-106-16,-9 1-46 0</inkml:trace>
  <inkml:trace contextRef="#ctx0" brushRef="#br3" timeOffset="-10680.53">28516 3493 333 0,'0'0'63'0,"0"0"-27"0,0 0 24 0,0 0-30 16,0 0-20-16,-5 10-4 0,0-8-2 15,5 1 0-15,-3 1 3 0,3-2 3 16,0 1 9-16,0-2 14 0,0 0 14 15,0-1-2-15,-5 0-5 0,5 0 2 16,0 1 3-16,-3-1-8 0,3 0-8 16,0 0-10-16,-5 0-3 0,0-2 3 15,5-1 2-15,-3 2 5 0,3 0 3 16,-5 0-4-16,3 0-10 16,-4-1-2-16,-1 1-2 0,1 0 2 0,4-1 1 15,-3 1 0-15,-8 0-4 16,5 1-5-16,-5 0-5 0,-2 0 1 15,-3 0-2-15,2 0 2 0,-5 4 0 16,1 1-1-16,-6 1 0 0,5 1 0 16,1 2 0-16,-1 1 0 0,8 1 0 15,-5-1-1-15,8 0-1 0,4 4-2 16,1-3 4-16,5 5 9 0,11-4 14 16,-4 1 17-16,6 2-1 0,3-1-9 15,2-3-11-15,2-1-5 0,1 1-8 16,0-1 2-16,-6-4-6 0,3 1 2 15,-2 0 3-15,2-4-1 16,-3 1 7-16,-2-1 2 0,-5-1 3 16,5-1-3-16,-5 0-5 0,-3 1-4 15,-2-1-2-15,2 0-2 0,0-1-2 16,-5 0 0-16,0 1-1 0,0-1-7 16,-5 2 3-16,-3-1 5 0,-5 1 1 15,0 2 2-15,-8 1 0 0,-4 2-2 16,1 0-1-16,-1 3 0 0,-1 3 0 15,2 1 1-15,4 0 2 0,-1 3 5 16,3-3 14-16,10 0 9 0,1 1 7 16,1-3-7-16,6 0-3 0,6-1-1 15,1 1 1-15,6-3 3 0,3 1 3 16,4-3-9-16,6-5-4 0,3 2-8 16,-1-3-6-16,16-1-2 0,5 2-4 15,0-1-1-15,-2 1-1 0,-1 4-17 16,-4-2-25-16,1 2-54 0,1 0-60 15,0-3-80-15,-10 1-198 0,-3-4-200 16</inkml:trace>
  <inkml:trace contextRef="#ctx0" brushRef="#br3" timeOffset="14468.96">11411 4676 188 0,'0'0'36'0,"0"0"2"0,2-9 7 16,-2 7 4-16,0-4-9 0,0 2 5 15,0-1 6-15,0 2-1 0,3 1-3 16,-3 1-7-16,0-2 0 0,0 1-10 15,0 2 2-15,0-1 1 0,0 0 4 16,0 1 5-16,0-1 1 0,0 1-2 16,0-2-1-16,0 2 1 0,0-1-7 15,0 0 0-15,0 1 3 0,0 0-7 16,0 0-1-16,0 0-9 0,0 0-6 16,0 0-9-16,0 4-4 0,2 3 0 15,1 3 3-15,-3 4 3 0,2 6 5 16,-2 2 13-16,0 1-2 0,0 3-1 15,0-3-4-15,0-1 0 0,0-1-1 16,-2-1 6-16,2 0 1 0,0-4 0 16,0 2-4-16,-5-4-1 0,5 1-1 15,-3-3-5-15,1-3-2 0,-1 1-3 16,0-3 2-16,1 1-5 0,2-2 4 16,-3-3-3-16,3-2 0 0,0-1-1 15,0 0 2-15,0 0-2 0,0 0 0 16,0 0 2-16,3 0-1 0,-1 0-1 15,4 0-2-15,1 0-1 16,1 0 2-16,5 0-4 0,2 0 3 16,4 0-2-16,1-1-1 0,3-2 0 15,3 1 1-15,10-2 0 0,6 2-1 16,9-5 1-16,4 3-1 0,-6 2 2 16,-8-3-2-16,-5 4 0 0,-2 1-1 15,-8-2 2-15,-6 0 0 0,-1 1-1 16,-7 0-1-16,4 1 1 0,2-3 0 15,-2 3 1-15,-1-1 0 0,-2 0-1 16,-5 1-1-16,-3-1 1 0,0 1 0 16,-2 0 0-16,-1-1 0 15,-2 1 0-15,0-2 2 0,0-2-1 16,0 3 0-16,0-1-1 0,-2-2-4 16,-4-1 3-16,4 2-1 0,-3-4 2 15,-3 2 2-15,3-3-2 0,-3 1 0 16,0 3 0-16,1-3 0 0,1 1 2 15,-1-1-2-15,-1 3 0 16,0-3 1-16,0-1-1 0,1 3 0 0,-1-2 2 16,0 2-1-16,3-1-1 0,-3-1 4 15,3 3-2-15,0-2 1 0,0 3 0 16,0 1 1-16,5 1 1 16,0-1-1-16,-3-1 2 0,3 2-3 15,0 1-3-15,3 0-5 0,2 6 5 16,-3-4 0-16,9 5 0 0,-6 3 0 15,5-2 1-15,0 2-1 0,1 4 2 16,2-3-1-16,0 2 0 0,-3 0 0 16,0-1 1-16,-2 2-2 0,0-3 2 15,-3-1 0-15,-5 0 0 0,0-3 1 16,0 3-2-16,0-1 2 0,-8 1-2 16,0-1 2-16,-4-1-3 0,-1 0 0 15,0-1 0-15,-3 3-3 0,-2-2-9 16,3-2-15-16,-3 3-17 0,2-3-28 15,3 2-21-15,0-3-19 0,5 2-41 16,8-4-85-16,0-1-60 0,8-2-167 16</inkml:trace>
  <inkml:trace contextRef="#ctx0" brushRef="#br3" timeOffset="15786.09">13069 4941 264 0,'0'0'80'0,"0"1"-9"0,0 0 13 0,0-1-15 0,0 1-16 15,0 1-4-15,0-2 3 16,0 0-2-16,0 0 6 0,0 0 7 16,3 0 14-16,0-4-8 0,-1 1-12 15,3-4-11-15,0 3-1 0,-2-4 2 16,5-1-12-16,-3-1-7 0,-2-2-6 15,2-1-6-15,0-6-3 0,0 1-5 16,0 2-3-16,0-4-2 0,-2 0 4 16,0 4-3-16,-1 1 0 0,3 0 1 15,-5 3-1-15,5 3 2 0,-5 0-4 16,3 2 1-16,-3 5 0 16,0 0-3-16,3 2-1 0,-3 1-5 15,0 6 5-15,0 5 1 0,0 3 2 0,-3 6 2 16,3 2 1-16,-3 6 1 0,3 4 0 15,-2-1 4-15,2-1-2 0,0 1-1 16,0-5 0-16,0 0-2 0,2 1-1 16,1-4 0-16,-3-2-1 0,0-2-2 15,0-1 0-15,0-3-1 16,0-4 0-16,0-3-2 0,0-3-21 0,0 0-52 16,0-4-52-16,0-2-58 0,0 0-65 15,0-2-53-15</inkml:trace>
  <inkml:trace contextRef="#ctx0" brushRef="#br3" timeOffset="16035.99">13015 5175 690 0,'0'0'229'0,"0"0"-91"0,0 0 8 0,0 0-58 15,0 0-30-15,36-23-12 0,-23 21-11 16,0 0-13-16,0-3-7 0,0 4-4 16,0-1-5-16,2 2-5 0,-2-1-1 15,3 0 0-15,2 1 0 0,0 0-19 16,0 1-41-16,5 0-45 0,6 2-80 16,-3 1-127-16,-3-3-113 0</inkml:trace>
  <inkml:trace contextRef="#ctx0" brushRef="#br3" timeOffset="16692.91">14124 4856 249 0,'0'0'133'0,"0"0"-70"0,0 0 12 0,0 0-9 0,0 0-16 0,7-4-6 16,-7 2 8-16,3 0-4 0,-3 0-8 15,3 0 1-15,-1 0 0 0,1-4 0 16,-1 3 0-16,-2-3 5 0,3 2-5 15,-1-3-8-15,1 2 6 0,-3-3-8 16,0-1-1-16,0-1-6 16,0 0-2-16,0-3-4 0,0 2 4 15,-3-4 3-15,-2 2-8 0,3 1-2 16,-3 1-2-16,2 0-1 0,-2 2-2 16,0-1-2-16,2 1 2 0,0 4-3 15,-2-2 2-15,0 4-2 0,0 1 1 16,0 2-6-16,0 0-2 0,2 4 0 15,-7 6-1-15,2 4 1 0,-2 7 3 16,-1 5-2-16,1 8 2 0,0 8 3 16,-3 10-2-16,5 3 1 0,0-4 3 15,3-3 3-15,2-11 5 0,-2 1-2 16,5-4-1-16,0-3-4 0,0-9-5 16,0-5-3-16,3-1-1 0,2 3 0 15,0 0-9-15,3 0-40 0,0-5-68 16,5-4-41-16,-1-8-111 0,1-2-52 15,-2-1-202-15</inkml:trace>
  <inkml:trace contextRef="#ctx0" brushRef="#br3" timeOffset="17427.64">14015 5052 481 0,'0'0'85'0,"0"0"-29"0,0 0 29 0,0 0-39 15,0 0-23-15,41-35-1 0,-25 29 2 16,2-2 4-16,0 0 2 16,3 3 1-16,-1-1 1 0,-1 2 0 15,1-2-10-15,-2 3-6 0,0-3-8 16,0 2-2-16,-5 1-2 0,3-1-1 16,-6 2-2-16,1 2 2 0,-4-3 1 15,1 0 4-15,0-2 6 0,-6 1-2 16,4-1-1-16,-4 0-7 0,1-1 4 15,-3 3-2-15,0-4 1 0,0 4-6 16,-5-3 0-16,-1 2 3 0,-1 3-3 16,-4 0-2-16,1 1 1 0,-3 1 0 15,0 3 0-15,3 3 0 16,-3 1 0-16,0 1 0 0,0 2-1 16,3 1 1-16,5 0-1 0,-6 1-1 15,9 3 2-15,-1-1-1 0,3-2 1 16,0 2 1-16,3-2 4 0,-1-2 6 15,9 1 9-15,-6-3 7 0,5-1 1 16,-2-4 0-16,0-2-3 0,2-2-1 16,-5 0-2-16,5-4 8 0,-2-5 1 15,0-1-5-15,-3-2-7 0,3-1-8 16,0-5-1-16,-1-1-3 0,1-2-7 16,0 2 2-16,0 1 2 0,-1 1-4 15,1 4 1-15,2 1 2 16,-2 3 0-16,0 2 0 0,-3 4 0 15,3 1-3-15,-3 1 0 0,0 1-3 16,0 4-1-16,0 4 3 0,1 3-2 16,-1 3 2-16,0 5 1 0,3 1 0 15,-6 0 0-15,3 0 1 0,-2-5-1 16,-3 4 0-16,0-5 0 0,0 0-1 16,0-2 0-16,0-6-1 0,-5 0 2 15,5-4 0-15,-3-2 8 0,1-3-3 16,-1-5 1-16,-2-1-2 0,5-5-4 15,0-3 2-15,0-3-1 0,5-1 0 16,0 0 0-16,3-1 0 0,2 6-1 16,3-1 1-16,0 5-1 0,8 2 2 15,0 0 2-15,4 2 2 0,1 4 0 16,0-2-5-16,-3 3 0 0,1 0-1 16,-4-1-3-16,-4 2-17 0,-1 1-60 15,1 1-51-15,2 0-83 0,-3 2-103 16,-2 2-148-16</inkml:trace>
  <inkml:trace contextRef="#ctx0" brushRef="#br3" timeOffset="18132.72">15351 4952 594 0,'5'-9'69'0,"5"-1"-21"0,1-1 47 0,2-1-40 0,2 1-33 0,-2 2 4 16,3 3-5-16,-3-1-2 0,-1 4 7 15,-1-1 1-15,-1 4-7 0,3 6-5 16,-5-1-6-16,0 5 3 0,-1 4-9 16,1 0 4-16,-3 6-2 15,0 0 0-15,-2 3 0 0,2-1-2 16,-7 1-2-16,2-2 6 0,0-1-4 16,-3 0 0-16,3-4 2 0,-3-2 0 15,-2-3 2-15,3-2 10 0,2-4 7 16,-3-2 6-16,3-1-2 0,0-2 6 15,0 0 17-15,0-7-8 0,3-2-20 16,-1-3-11-16,6-2 5 0,0-4 1 16,-1-1 2-16,4 3-1 0,-1-3-6 15,1-1-3-15,4 2-3 0,-2 2 1 16,0-2-2-16,0 0 0 0,2 3-3 16,-2 1 1-16,3 0-2 0,-1 4-1 15,-4 4 0-15,1 0-1 0,-1 4-1 16,-1 2 0-16,-5 0-3 0,3 8 0 15,-5 4 2-15,-1 0 2 0,-2 6 1 16,0-2 0-16,-2 3 0 0,-1-1 0 16,0-2 0-16,-2 2-2 0,3-5 1 15,-1 3-21-15,1-3-87 0,-1-1-54 16,0 0-106-16,1-3-59 0,2-3-205 16</inkml:trace>
  <inkml:trace contextRef="#ctx0" brushRef="#br3" timeOffset="18523.34">16002 4918 333 0,'0'0'109'0,"0"0"-18"0,0 0-7 0,0 0-21 0,0-30-28 0,0 23-5 16,0 3-5-16,-2 0 1 0,2 0-8 16,-6 3-2-16,1 1-8 0,-3 5-3 15,-2 2-1-15,0 8 8 0,-1-1 12 16,-2 6 4-16,1 1 4 0,-1 2-4 16,5-3 4-16,3 1-2 0,0 0 6 15,5-2 10-15,0-4 7 16,2 1 6-16,6-5-6 0,0-3-10 15,2-3-8-15,0-5-2 0,3 0-3 16,-2 0 5-16,-1-5-9 0,0-4-6 16,-2-3-10-16,0-5-6 0,-3-3-4 15,0-4-6-15,0-3-79 0,-2 3-75 16,-1-8-62-16,-2 8-76 0,0 4-147 16</inkml:trace>
  <inkml:trace contextRef="#ctx0" brushRef="#br3" timeOffset="19023.44">16051 4925 281 0,'0'0'241'0,"0"0"-146"15,0 0-9-15,0 0-32 0,0 0-31 16,0 0-3-16,34-37 2 0,-26 29 12 15,-1 2-4-15,1-1 4 0,-3 4 0 16,3-1-15-16,-3 3-9 0,0 1-8 16,0 5-2-16,1 1-3 0,1 8 3 15,-1 0 1-15,-4 5 0 0,1 0-1 16,-1 2 5-16,1-3 1 0,-1 2 9 16,1-1 4-16,2-5-3 0,-5 2-4 15,3-5 3-15,-1-1-4 0,-2-5 2 16,0 1 5-16,3-4 5 0,-3-2 17 15,0 0 41-15,0-3-8 0,5-5-33 16,-5-3-8-16,3-3-11 0,2-3-13 16,0-2-4-16,0-1-3 0,0 0 0 15,6 4 0-15,-1-1 0 0,0 6-1 16,-2 0 0-16,5 5 0 16,0-1 0-16,-3 0 0 0,1 6-2 0,-1-1 2 31,-2 2-2-31,-1 0 0 0,1 3-3 0,-5 5-3 0,2 4 8 15,-2 5 2-15,2 1 2 0,-5 1-2 16,5 2 2-16,-5 1-2 0,3-2-1 16,-1 1-1-16,1-2 0 0,4 1 2 15,-1-3-2-15,1-3-4 0,-1-3-32 16,1 0-102-16,-4-2-139 0,2-7-120 16</inkml:trace>
  <inkml:trace contextRef="#ctx0" brushRef="#br3" timeOffset="19257.8">16563 5025 650 0,'0'0'127'0,"0"0"-35"0,36-8 47 0,-18 4-52 0,3-5-33 0,-3 5-19 16,0-3-29-16,0 4-5 0,-5-2 0 16,2 2-2-16,-2 1-3 0,-2 1-54 15,2 1-96-15,7 0-56 16,-2 0-61-16</inkml:trace>
  <inkml:trace contextRef="#ctx0" brushRef="#br3" timeOffset="20180.12">17080 4880 318 0,'0'0'67'0,"0"0"-12"15,0 0-7-15,0 0-48 0,0 0-1 16,0 0 1-16,15 31 4 0,-12-16 13 16,-3 0 13-16,-3 5 1 15,1 0-1-15,-1-1 5 0,0 1 3 16,3-2-3-16,-2 0-4 0,-1 0 0 16,3-5-8-16,-2-2 4 0,2-3 1 15,0-4 8-15,0 1-3 0,0-4-8 16,0-1 16-16,2-4 33 0,3 0-29 15,1-6-12-15,1-2-2 0,1-6-11 16,2 2-8-16,1-4-2 0,-1 1-2 16,0-1 3-16,3 2 2 0,0 4 0 15,-2 1-3-15,1 2-1 16,1 1-6-16,-2 3 2 0,-1 4-5 16,-2-2 2-16,0 4-2 0,-3 1-1 15,0 1 0-15,3 5-4 0,-3 2-4 16,-3 4 9-16,4 1 0 0,-4 0 0 15,3 3 1-15,-2-3-1 0,-1 0 1 16,1-2-1-16,2-1 1 0,-2 0-1 16,-1-1 0-16,1-2 0 0,-3-4 0 15,3-1 1-15,-3 0 0 0,2 0 0 16,-2-2 3-16,0 0 2 0,0 0 0 16,3-3-3-16,-3 0 1 0,0 0 1 15,5-4 0-15,-5-4 2 0,5 1-2 16,-2-1-2-16,4-2-1 0,-1 2-2 15,1 0 1-15,-2-4 0 16,3 3-1-16,0 2 1 0,5 0-1 16,-5 0 0-16,2 4 0 0,-2-2 0 15,-1 1 0-15,-1 4 1 0,-1-1 0 16,0 1 2-16,0 1 0 0,0 1-1 16,-2 1-1-16,5-1-1 0,-3 0 0 15,3 1 2-15,-1 0-2 0,1 0-1 16,-3 0 1-16,3 0 0 0,-3 1 2 15,-2 2 1-15,-1 3 3 0,1-1-3 16,-3 3 2-16,3 2 1 0,-1-1-5 16,-2 1 1-16,0 0-2 0,0 0 0 15,0-2 1-15,0 1-1 0,0 1 1 16,0-2-1-16,-2 0 0 0,-1-2 0 16,3 1 0-16,-3-4-2 0,3 0-13 15,-2-1-54-15,-1-1-67 0,3-1-73 16,0 0-18-16,0-1-73 0</inkml:trace>
  <inkml:trace contextRef="#ctx0" brushRef="#br3" timeOffset="21144.52">17645 4966 362 0,'0'0'114'0,"0"0"-30"0,29-4 42 15,-16 1-34-15,0-3-22 0,2 3-3 16,-2-4-5-16,0 1-7 0,0-1-8 16,-3 0-9-16,3 2-10 0,-2-3-11 15,-1 0-2-15,3 2 0 0,0-3-8 16,-6-1-1-16,6 1-5 0,-5-1-1 16,-3 1 3-16,3-1-2 0,-8 3-1 15,0-1-2-15,0 0-4 0,-2 3-1 16,-6-1 4-16,-3 3-1 15,1 2 1-15,-5 1 0 0,-4 2 1 0,1 6-1 16,-2 3 2-16,-1 3 1 16,3 3 0-16,2 0 0 0,4 4 0 15,-1 0 0-15,7 0 2 0,4 3 3 16,2-6 5-16,0 1 6 0,5 1 5 16,3-6 3-16,5 2-1 0,-3-5 0 15,3-1-9-15,5-5-8 0,-5 0-2 16,0-4-1-16,2-1 1 0,-2-6 1 15,-2 0 0-15,2-4 3 0,-1 0 0 16,1-6-4-16,0 2-3 0,-2-2 0 16,2 0-1-16,0-1 0 15,-1 4-1-15,1 0 1 0,0-1-2 16,-2 5 1 0,-1-2 1-16,3 3-2 0,-3 1 1 15,-2 3 0-15,-3 2 0 0,3-1 0 0,-3 3-2 0,-2 3-1 16,-1 2-7-16,1 4 10 0,2 2-1 15,-5 0 1-15,3 2 1 0,-3 4 0 16,0-5-1-16,0 3 2 0,0-2-1 16,2-2 0-16,-2 1 0 0,0-5 1 15,0-1-1-15,0 0 0 0,0-4 0 16,3-2 2-16,-3 0 1 16,0 0 3-16,2-7-1 0,1 2-4 15,-1-3 2-15,4-5-2 0,-1-1-1 16,3 0 0-16,-1-2 1 0,1-1-1 15,5 0 0-15,-3 3 0 0,3-4-1 16,-2 5-2-16,1 0 1 0,-1 2-3 16,-1 1-3-16,3 2-5 0,-5 1-6 15,0 3 4-15,-1 4 4 0,-2 0 4 16,3 2-5-16,-3 7 0 0,-2 1 4 16,0 3 6-16,-1 5 1 0,3 1 1 15,-5 1 0-15,3-3 0 0,-3 3 0 16,0 0 0-16,0-4 0 15,0-1 0-15,0-4 0 0,0 0 0 16,0-2 0-16,0-6 2 0,0 0-1 16,5-3 3-16,-5-2 7 0,5-2-3 15,0-4 4-15,1-3-1 0,1-1-8 16,4-6 0-16,-1-2-3 0,0-2 0 16,3-1 0-16,3 1-2 0,-1 1 2 15,1 1-2-15,2 4 1 0,0-2-6 16,-3 5 0-16,1-2-3 0,-1 6-4 15,-4 4 0-15,-3 2 7 0,-3 0 1 16,-3 3-1-16,-2 6-8 0,0 4 12 16,0 2 1-16,0 6 1 15,-2-2 1-15,-1 5-1 0,-2 1 1 16,2 2 0-16,1 0-8 0,2-1-19 16,-3 0-68-16,3 3-55 0,0 4-6 15,0-5-18-15,0-6-150 0</inkml:trace>
  <inkml:trace contextRef="#ctx0" brushRef="#br3" timeOffset="21584">18684 4589 535 0,'5'-3'79'0,"-5"1"-16"0,3 1-29 0,-3 0-30 15,0 1-4-15,0 0-5 0,0 2 1 16,-3 3 4-16,3 3 1 0,-7 2 10 16,1 8 25-16,-1-2 10 0,-1 8-2 15,0 0-10 1,-2 5-12-16,0 1-1 0,-3 1 1 15,2 1 6-15,1-1 10 0,0 0 17 0,2-3 9 0,3 1-1 16,-1-1-9-16,4-3-10 0,2-2-6 16,5-2-5-16,3-2 3 0,2-5 0 15,6-1 7-15,-1-8-6 16,6-4-12-16,0-1-13 0,4-5-9 16,-4-5 0-16,2-6 0 0,-2 1 1 15,-3-6-4-15,0-4 0 0,-2 0-3 16,-6 3-11-16,-2 2-20 0,-1 5-51 15,-7 0-46-15,0 1-73 0,-5 2-120 16,3 1-147-16</inkml:trace>
  <inkml:trace contextRef="#ctx0" brushRef="#br3" timeOffset="21999.56">18813 4929 327 0,'0'0'106'0,"0"0"-17"0,0 0-12 15,37-7-38-15,-25 4-8 0,1-1 1 16,0-2 0-16,3-1 7 0,-3 2-2 16,2-2-6-16,-4 3-8 0,1-3-3 15,1 2 2-15,-5-3-1 0,0 0-2 16,0 4-6-16,-6-4-1 0,1 4-2 15,-1-3-8-15,-2 1-2 16,0 1 0-16,0-2-1 0,-5 5-3 0,0-3 1 16,0 1-4-16,-3 1-2 0,-2 3 4 15,-1 0 2-15,-1 5-1 0,-1 3 4 16,0 3 0-16,-3 5 3 0,3-2-1 16,3 5 3-16,0-4 6 15,4 5 8-15,1-1 11 0,3 1 13 16,-1-4 3-16,3 0-5 15,5-4-2-15,3 2-2 0,5-5-3 0,-3 1-9 16,8-3-8-16,-2-4-6 0,5-2-8 16,-3-1-2-16,5-3-1 0,-2-1-18 15,-1-3-35-15,1-2-91 0,5-8-42 16,-6 0-16-16,-4-1-126 0</inkml:trace>
  <inkml:trace contextRef="#ctx0" brushRef="#br3" timeOffset="22405.79">19152 4810 337 0,'0'0'175'16,"0"0"-133"-16,0 0 32 0,0 0-32 16,0 0-26-16,0 0-2 0,33-37-2 15,-25 28 10-15,-8 4 20 0,5-2 33 16,-2 1 9-16,2-1 2 0,3 1-34 15,-3 3-27-15,0 0-7 0,3 1-5 16,0 2-2-16,-3 0-5 0,3 2-6 16,-3 3-2-16,0 5 2 0,0 3-2 15,-5 5 2-15,3 0 0 16,-3 3 1-16,0 0-1 0,-3 1 4 16,-2-1-1-16,2-2-2 0,-2-3-1 15,-3 0 1-15,-4-4 2 0,4-3-1 16,-5-5 3-16,3 2-3 0,-1-5 1 15,3-1 8-15,1 0 40 0,-1-2 7 16,3-3-18-16,2-3-1 0,1 0-13 16,2-6-15-16,0-1-6 0,5-4-4 15,0 0-1-15,3-2 0 0,2 2-3 16,0 3-8-16,6-2-25 0,-3 6-27 16,2 0-26-16,1 2-21 0,2 0-48 15,10-3-40-15,-4 2-12 0,-4 3-136 16</inkml:trace>
  <inkml:trace contextRef="#ctx0" brushRef="#br3" timeOffset="22780.81">19493 4695 257 0,'0'0'130'16,"0"0"-37"-16,0 0 2 0,0 0-53 16,0 0-31-16,36-5-8 0,-31 3 1 15,3-1-1-15,-3-2 23 0,0 1 13 16,-2-4-10-16,-3 5-3 0,0-4 2 15,0 4-9-15,-3 0-12 0,-4 1-6 16,-4 2 2-16,-2 5 0 16,-2-1 4-16,2 3 1 0,-3 1 6 15,1-1 13-15,2 2 6 0,3 1-8 16,2 1-4-16,0-2-1 0,3 2 4 16,0-1 7-16,5-1 0 0,0 2-2 15,0-2-3-15,5 2-3 0,3-1 0 16,5 1 0-16,0 1-3 0,0-2-4 15,2 2 0-15,-2-1-7 0,2-1-3 16,-2 2-3-16,-2-4 2 0,-4 0-2 16,-7-2 1-16,0 1 0 0,-5 0 0 15,-2-3 4-15,-6-2-2 16,-8 3-1-16,3-4-3 0,-5 0-1 16,-1-1-1-16,-1 1 0 0,-4-1-39 15,-7 1-124-15,-5 1-48 0,2-1-54 16,5-1-200-16</inkml:trace>
  <inkml:trace contextRef="#ctx0" brushRef="#br3" timeOffset="24360.21">20309 5015 151 0,'0'0'59'0,"0"0"4"0,0 0 61 0,0 0-39 0,0 0-9 0,21 16 1 16,-18-13-39-16,2 1 69 16,0 2-27-16,3-2-7 0,-6 2 7 15,4-4-48-15,-1 2 16 0,-3 2-6 16,3-4-4-16,-2 0 8 0,0 3-8 16,-3-5-13-16,0 1-8 0,0-1 4 15,0 0 12-15,-6-2 13 0,1-5-7 16,-2-2-16-16,-6-3-13 0,0-1-6 15,-3-7-3-15,1-4 1 16,-3-13-1-16,-3-6-1 0,0-12 2 0,6-3-1 16,4 10-1-16,6 10-1 0,3 14 1 15,-1 7 4-15,1 5-3 16,-1 0 1-16,0-1-1 0,1-1-1 16,-1 7 0-16,3 1-3 0,-5 6 3 15,5 0-5-15,-5 8-7 0,0 4 5 16,0 8 4-16,-6 3 0 0,3 10-6 15,1-2 8-15,-1 1 1 0,3-1 0 16,2-4-1-16,1-2 0 0,2-2 1 16,0-3 0-16,0-3 1 0,5-6 0 15,-3-3 1-15,4-4 2 0,-1-2 8 16,0-1 17-16,3-1 12 0,-1-1-3 16,1-4-4-16,5-3-5 0,-3 0-5 15,3-3-2-15,3 0-10 0,-6 0-10 16,6 0-2-16,2 1-1 0,-3 0-3 15,3 0-16-15,0 2-36 0,3 2-42 16,-3-1-36-16,5 4-19 0,8-2-54 16,-5 3-77-16,0 1-95 0</inkml:trace>
  <inkml:trace contextRef="#ctx0" brushRef="#br3" timeOffset="24876.16">21105 4863 337 0,'0'0'85'0,"0"0"-7"0,16-21 24 0,-8 12-31 0,-3 1-4 16,2-1 5-16,-4 4 18 0,2-2-11 16,0-1-16-1,-5 1-17-15,6-1-6 0,-6 0-10 0,0-1-8 0,0 1-4 16,0 1-8-16,-6-1 0 16,1 5-5-16,-3-1-4 0,1 4-1 15,-6 7 1-15,-3 4 0 0,-2 7-1 16,-2 5 2-16,-1 1-1 0,-5 11 2 15,11-3 1-15,2-4-2 0,5 2 3 16,5-7 5-16,1 3 12 0,9-4 25 16,6-3-6-16,5-3 6 0,3-4 0 15,0-4-15-15,5-1-8 0,-6-7-3 16,1-1 1-16,0-7-8 0,-6-2-7 16,1-3-1-16,-6-5-3 0,-2-3 1 15,-6-4 0-15,-2-4-3 0,-2-2 0 16,-6 2-1-16,-2 5-3 15,-3 3-2-15,2 5-2 0,-2 3-21 16,-2 5-18-16,-1 2-7 0,1-1-6 16,5 4-9-16,-3 1-4 0,2-1-5 15,4 3-35-15,1 0-7 0,4 3-2 16,2 2-3-16,5 2-28 0,-2-3-163 0</inkml:trace>
  <inkml:trace contextRef="#ctx0" brushRef="#br3" timeOffset="25501.65">21945 4760 360 0,'0'0'70'0,"0"0"-42"0,0 0 35 0,0-19-36 0,0 15-16 15,0-1-4-15,0 1 7 0,0 1 12 16,0-2 12-16,0 5 13 0,0-2 18 16,0 0 0-16,0 0-6 0,0 1-12 15,0 0-4-15,0 0-4 0,0 1-12 16,0 0-2-16,0-1 0 0,0 1-7 16,0-2 0-16,0 0 2 0,0-4-1 15,0 3 1-15,0-4 3 0,0 3-3 16,-5-2 4-16,2 0-2 0,3-1-7 15,-5-2 0-15,5 1 0 0,-2 2-6 16,-4-3-3-16,1 0 1 16,0 1-1-16,0 3 0 0,0 0-2 15,-3 2-7-15,-2 3 0 0,2 0-1 16,0 0 1-16,0 3-1 0,-5 7-1 16,1 8 0-16,-1 10 1 0,-3 9 2 15,-2 14 2-15,3 2 1 0,-1 1 5 16,11-1-3-16,-3-4 2 0,3 1 2 15,5-4 9-15,0-3 0 0,3-1-3 16,-1-4-11-16,1-4-3 0,2-7-2 16,-5-10-1-16,0-5-1 0,5-5-15 15,-2 1-19-15,2-4-47 0,-3 1-37 16,6-3-38-16,0-5-57 16,2-3-35-16,-7-3-112 0</inkml:trace>
  <inkml:trace contextRef="#ctx0" brushRef="#br3" timeOffset="26192.67">21725 5045 781 0,'0'0'46'0,"0"0"2"0,0 0-3 0,34-20 1 0,-16 15-14 16,5-1-11-16,1-2-9 0,1 2 7 15,-1-1-2-15,-1-1-4 0,0 2 1 0,-2-2 17 16,-3-1 21-16,3 4-4 0,-6-3-22 15,3-1-17-15,-5 1 0 0,0-2-1 16,3 4-6-16,-6-4-2 0,0 1 1 16,-2 0 2-16,-3-1-2 0,3 1 2 15,-8 3-2-15,3-3 0 0,-3 1 0 16,0 4-1-16,-3-2-1 0,-5 6-1 16,-5 0 0-16,3 0 1 0,0 10 0 15,-6 1-1-15,3 6 2 0,0 0 0 16,3 4 0-16,0 0-1 0,2 4 0 15,3-3 1-15,5-2 0 0,-6 0 1 16,6-4 1-16,0 1-2 0,6-4 5 16,-1-2 3-16,3-3 4 0,-1-5 3 15,1-2 2-15,5-1 9 0,0-1 7 16,-5-4-2-16,5-4 1 0,0-5-12 16,-3 0-7-16,3-5-8 0,-3-1 1 15,-2-3 0-15,5 0-3 0,-5 2 1 16,4 3 2-16,-4 4 0 0,5 3 0 15,-5 1 2-15,0 1-4 0,2 5-4 16,-2-1 1-16,-1 3 0 16,1 2-1-16,0 2-2 0,-3 5 2 15,0 2-1-15,3 4-1 0,-5 4 0 16,2 0 4-16,-3 4-2 0,4 1 0 16,-1-3 0-16,-5 1 0 0,0-2 0 15,0-3 0-15,0-3 2 0,0-1-2 16,0-4 0-16,0-3 1 0,0-2 0 15,-5-2 8-15,5 0 9 0,0-5 26 16,0 1 1-16,0-7-23 0,5 0-7 16,0-6-9-16,5-1-4 0,3 1 0 15,3-2-1-15,2 0-1 0,-3 6-2 16,6 1 1-16,0 1 0 0,-1 3 0 16,1 0-7-16,2 3-22 15,-2-1-47-15,0 5-29 0,4 1-37 16,12 0-51-16,-12 0-122 0,4 1-60 15</inkml:trace>
  <inkml:trace contextRef="#ctx0" brushRef="#br3" timeOffset="26973.82">22989 4940 638 0,'0'0'108'0,"18"-11"-10"0,-8 7-10 0,6-2-56 0,-1 3-24 15,1-2-7-15,2 3 0 0,-5 2-1 16,-5 0-1-16,-3 7-1 0,-3-1-1 15,4 5 3-15,-6 4 12 0,-6-1 4 16,1 6 5-16,-3-1-7 0,6 1-3 16,-8 0-9-16,2-3 1 0,5 1 2 15,-2-6 0-15,0-2 2 0,5-3 3 16,0-3 9-16,0-4 3 0,0 0 12 16,0 0 35-16,5-2-2 0,0-6-22 15,3-3-16-15,-3-3-8 0,11-5-1 16,-3-2-6-16,-1 0-8 0,9 0-6 15,-5 0 2-15,4 2-2 0,-2 0-1 16,1 5 1-16,-1 4-1 0,-3 1 0 16,-2 6-1-16,-3 1 0 0,1 2-2 15,-6 1 3-15,3 2-3 0,-3 5 0 16,-3 1 2-16,4 2 1 0,-1 2-1 16,-5 5 0-16,0-1 1 15,0 2 1-15,0 1-1 0,0 1-7 16,-5-2-5-16,-1 0-6 0,4-4-5 15,2-1 8-15,0-4 0 0,0-2 1 16,0 0 6-16,0-7 3 0,2-1 6 16,1 0 0-16,5-7 3 0,-8 2-2 15,7-3 1-15,-1-2 3 0,1-1-3 16,1-2 3-16,-3 0 0 0,3 0 2 16,0 2 3-16,0-1-2 0,-1 1-2 15,6 0-3-15,0-1-2 0,0 0-1 16,0-2 2-16,-3 1-2 15,1 1 0-15,2 1 1 0,-1 0-1 16,4 2 1-16,-8-2-1 0,2 3 2 16,0 2-2-16,-2-1 0 0,2 3 0 15,-2-1-1-15,-3 2 0 0,3 1 1 16,3 2-2-16,-1 0 0 0,-2 0 0 16,-1 1 0-16,-1 7-1 0,-1 0-2 15,-3 7 2-15,3 0 3 0,-5 3 0 16,0 1 1-16,-5-1-1 0,3 1 0 15,-3 0 0-15,5-2 0 0,-6-3 0 16,4-1 0-16,2-4-15 0,0 0-79 16,0-8-197-16,0-1-4 15,2-2-130-15</inkml:trace>
  <inkml:trace contextRef="#ctx0" brushRef="#br3" timeOffset="27895.71">23785 4898 501 0,'0'0'82'0,"0"0"30"0,31-8-23 0,-16 6-51 0,-2 1-7 15,-2-1-15-15,-1 1-8 0,-2-4-5 16,-1 3 1-16,-1 1 3 0,1-5 7 16,-2 3 0-16,-2 0 4 0,2-1-8 15,-5 1-8-15,0 2-2 0,0-2-1 16,0-2 1-16,-5 2 1 0,2 0-1 15,-7-1-1-15,0 4-1 0,-1 0 1 16,-1 5-3-16,-4 2 2 0,1 2 2 16,2 6 0-16,-5-1 0 0,2 3 0 15,3-2 0-15,5 5-1 0,1-2 0 16,-1-2 1-16,5 2 1 0,3-4 0 16,3 0 1-16,-1 0 8 0,6-5 14 15,0-4 15-15,2 0-2 0,-2-4-8 16,5-1-2-16,-3 0 5 15,3-5 2-15,0 2-3 0,0-5-9 16,0 2-11-16,2-6-5 0,-2 2-5 16,0-2 1-16,0 0 6 0,0 1-4 15,-2 1-1-15,-1 2 1 0,3-1-4 16,-5 1 0-16,4-1 0 0,-4 3-1 16,0 1 1-16,0 3-2 0,-1 0 0 15,-1-2-1-15,-1 4 1 0,3 0 1 16,-6 6-5-16,1-1-3 0,-1 5 2 15,-2 5 5-15,0-1 1 0,0 4 0 16,0 0 1-16,-2-1 1 16,-1 2-1-16,1-4 1 0,2 2-1 15,0-5 1-15,0-1 0 0,0-2-1 16,0-5 0-16,0-1 3 0,0-3 1 16,0 0 7-16,0-6-4 0,5-2-3 15,-3 0 0-15,6-7 1 0,2 1-5 16,3-2 0-16,-2-2 0 0,7-1 0 15,-3-2 0-15,3 0 0 0,3 2 0 16,-6 0-3-16,4 5 1 0,-4 2-1 16,-2 4-4-16,0 1-1 0,-5 5 1 15,-3 2-3-15,-3 0-4 0,4 7-4 16,1 2 2-16,-7 4 10 16,0 2 4-16,0 4-1 0,0 1 3 15,0 1-1-15,0-2 1 0,0-1 1 16,-5-1-1-16,3 0 0 0,2-4 0 15,0-4 0-15,0-3 1 0,0-2-1 16,0-3 6-16,0-1 13 0,2-5 20 16,3-1-13-16,8-3-18 0,-5-3-6 15,5-5 0-15,0-1-2 0,2-5 0 16,3-1-1-16,-2-5-2 0,5 3 3 16,4-2-3-16,-4 5 5 0,0 3-2 15,-1 3 0-15,1 4 0 0,-5 5 0 16,2 4-2-16,-5 2 1 0,0 2-2 15,-3 3 1-15,0 7-2 0,-2 2-1 16,-8 6 1-16,3 4 3 0,-3 0 0 16,0 4 1-16,-3-2 0 0,-2-1 0 15,2 1-1-15,-2 1-6 0,5-2-15 16,-8-3-68-16,3 2-125 0,3-4-25 16,-1-8-180-16</inkml:trace>
  <inkml:trace contextRef="#ctx0" brushRef="#br3" timeOffset="28288.37">24847 4530 452 0,'0'0'60'0,"5"0"3"0,-5 0-18 0,3 1-37 0,-3 6-7 16,0 0-1-16,-8 4 2 0,3 4 3 15,-6 5 9-15,-2 7 6 0,0 12 7 16,-7 5 14-16,-1 5 12 0,8-5 19 16,-2-4 8-16,4-11 8 0,9-7 7 15,-3-5-8-15,5 0-21 0,0 1-2 16,0-1-13-16,5 4-14 0,3-3-8 15,4-6-1-15,4-3 1 0,2-4-6 16,3-4-16-16,-1-1-2 0,1-6-1 16,0-2-1-16,-6-5 1 15,3-3-1-15,-5-2-1 0,0-2-2 16,-3 0-2-16,-2 1-5 0,-5 4-27 16,-3 4-54-16,0 1-26 0,-5 3-42 15,-3 3-60-15,-5 0 3 0,0 3-55 16,5-1-124-16</inkml:trace>
  <inkml:trace contextRef="#ctx0" brushRef="#br3" timeOffset="28945.95">24991 4898 256 0,'0'0'242'15,"0"0"-144"-15,0 0 6 0,39-8-66 16,-26 5-27-16,0 0-2 0,-3-4 5 15,3 0 18-15,0 1 6 0,0-1 11 16,0-2 6-16,0 3-5 0,-3-3-9 16,1 0-24-16,-1 0-12 0,0-2-3 15,-2 2 1-15,-3 0-2 0,-2 2-1 16,2 0 0-16,-5-1-3 0,0 5-1 16,-5 3-1-16,-3 0-4 0,0 0 4 15,-5 8 0-15,1-1 4 0,-1 4 1 16,0 4 0-16,5-1 1 0,0 3 0 15,3-2 4-15,2 3 3 0,3 0 8 16,0-3 6-16,0 2 7 0,3-3 12 16,2-2 0-16,3-1-9 0,0-1-11 15,5-1-11-15,0-7-3 0,-1-1-1 16,1-1 1-16,0-2 4 0,3-5 16 16,-3 0 15-16,-6-4-6 0,6-1-12 15,0-5-9-15,0-2-8 0,-2-2-2 16,-1-1-2-16,0-1-1 0,1-1-1 15,1-1-1-15,-1 2 1 0,2 2 0 16,0 0-1-16,-6 8 1 0,1-2-1 16,2 9 0-16,-7 0 0 0,2 5-3 15,-2 1 1-15,2 1-3 0,0 7-5 16,-5 4 4-16,0 8 5 0,0 1 1 16,0 5-1-16,-8 0 1 15,3 2 0-15,0-3 0 0,-3-1 0 16,1-3 0-16,-1-1-2 0,-3-4 2 15,4-4 0-15,-1-4-1 0,3-3 1 16,2-5 2-16,-2 0 1 0,2 0 3 16,1-1 9-16,2-4 28 0,0-3 8 15,0-3-19-15,5-5-8 0,0 2-8 16,3-6-10-16,5-2-4 0,-5 0-2 16,5 0 0-16,2 1-2 0,-2 0-18 15,5 1-21-15,-2 1-38 0,-1 1-44 16,3 3-49-16,8-5-106 0,-3 3 12 15,-2 5-38-15</inkml:trace>
  <inkml:trace contextRef="#ctx0" brushRef="#br3" timeOffset="29367.83">25759 4644 379 0,'0'0'91'0,"0"0"4"0,26-5-8 0,-16 2-47 0,0-4 10 16,-2 2 10-16,-5-4-1 0,2 1 4 16,0 2-12-16,-5-1-9 0,0 2-17 15,0 0-14-15,-10-1-11 16,2 1-3-16,-5 3 1 0,-2 2 1 16,-4 0-2-16,-1 2 2 0,4 3 0 15,-4 1 0-15,4 1 1 0,3-3 3 16,0 3-2-16,6-1 7 0,1 3-1 15,6-1 2-15,-5 1 1 0,5-2-1 16,5-2 14-16,1 4 11 0,4-2-4 16,3-1-11-16,5 4-16 0,3-2 0 15,-6 1-3-15,3 3 0 0,-2 0 2 16,2 2-2-16,-8 2 3 0,0-1 9 16,-2 3 14-16,-8-3 5 0,0 2-6 15,0-4-2-15,-8 2 1 0,-2-4 2 16,0 0 0-16,-8-2-9 0,2-3-8 15,-5 1-6-15,1-2-2 0,-3 0-1 16,2-3-16-16,-8-2-94 0,-7 0-41 16,3-1-141-16,4-6-184 0</inkml:trace>
  <inkml:trace contextRef="#ctx0" brushRef="#br3" timeOffset="42218.96">25296 15770 186 0,'0'0'49'0,"0"0"-49"0,0 0-21 0,0 0-6 0,0 0-44 0</inkml:trace>
  <inkml:trace contextRef="#ctx0" brushRef="#br2" timeOffset="85190.16">14630 13520 275 0,'0'0'76'0,"0"0"-33"15,0 0 23-15,0-6 10 0,0 5-26 16,5-1-15-16,-2 0 3 0,-1 0-2 16,4-1-4-16,-4 1 1 0,3 1 1 15,-2 0 8-15,-1 0-6 0,1 0 1 16,0-3-7-16,-1 3-5 0,-2 1-2 15,0-1 0-15,0 0-6 0,0 1-3 16,0-1 0-16,0-1 4 0,0 1-3 16,0-3 7-16,3 2 0 0,-3 1-7 15,0 1-2-15,0-1 8 0,0 1-4 16,0-1 1-16,0 0 5 0,0-3-3 16,0 3 0-16,0-2-2 0,0-4-4 15,0 3-1-15,-5-3-2 0,-1 2 0 16,4-2-4-16,-6 4 1 0,0-3 0 15,-2 3-4-15,0 0 2 0,-1 1-6 16,-4 2 2-16,-3 2-1 0,2 2 0 16,-4 6-1-16,-1 1 0 0,0 6-1 15,1 4-1-15,2-1-2 16,-1 4-3-16,4-1-1 0,2 1 0 16,3 0 5-16,2-3 0 0,5-3 0 15,3 0 2-15,0-5-2 0,5 2 2 16,6-4-2-16,-1-5-1 0,6 1 4 15,-3-6 2-15,2-1 2 0,1 0-2 16,-3-2 5-16,2-6-3 0,-5-1 6 16,1-2 7-16,2-3 1 0,-3-4 0 15,0-4-5-15,1 1-7 0,-4-3 1 16,1 2-1-16,0 2-2 0,-6 2 1 16,4 7 0-16,-4 3 0 0,3 4-4 15,-5 4-1-15,0 0-13 16,0 4-2-16,0 6 15 0,-5 5 3 15,3 0 0-15,-4 5-2 0,4-1 2 16,-3 0-1-16,5-3 1 0,0 3-3 16,0-3 1-16,5-2 7 0,0-1 13 15,3-2 16-15,0-1-1 0,-1 0-14 16,1-5-9-16,0-1-6 0,0-2-5 16,-1-2 2-16,4 0-4 0,-4-1-17 15,1-2-42-15,2-3-33 0,-2-2-25 16,0 3-72-16,5-4-98 0,-3 0-61 15</inkml:trace>
  <inkml:trace contextRef="#ctx0" brushRef="#br2" timeOffset="85662.11">15002 13515 553 0,'0'0'127'0,"0"0"-5"0,13-15-15 0,-10 6 28 0,-1 0-65 15,1 0-22-15,-3 3-4 0,0-2-21 16,0-1-14-16,-3 4-3 0,-2-1-6 16,0 2 0-16,-5 1-3 15,-1 3-6-15,-2 0-10 0,0 7-10 16,-2 0 7-16,-6 0 10 0,6 4 10 15,-1 1 2-15,3-1-1 0,0 0-1 16,3 0 2-16,2 0 3 0,6-2-2 16,-1-2-1-16,6 3 1 0,2-2 2 15,3 0 10-15,5-2 7 0,2 1-3 16,1 0-3-16,2-2-2 0,2 1 0 16,1-2 2-16,2 4-2 0,-2-4 5 15,2 3 1-15,-2 0-1 0,-3-1-4 16,-3 2-2-16,-4-4-1 15,-6 4-5-15,-3 0 0 0,-2 1-3 16,-5-1 4-16,-8-1 2 0,-2 3-3 16,-3-2-2-16,-3 0 0 0,-2-3-3 15,-3 1-1-15,0-2-14 0,3-1-42 16,-3 2-44-16,3-3-43 16,-3-2-60-16,5 0-16 0,3 0-141 15</inkml:trace>
  <inkml:trace contextRef="#ctx0" brushRef="#br2" timeOffset="86084.1">15656 13332 461 0,'0'0'149'0,"0"0"-26"0,0 0-9 0,2-9 3 16,-2 9-42-16,0 0-34 0,0 0-19 15,0 5-17-15,0 4 6 0,-5 5 15 16,0 7 20-16,-3 10 0 0,-2 7 2 16,-3 10 0-16,3-2-7 0,2-6-10 15,3-9-12-15,2-12-8 0,1 0-8 16,2 1 0-16,-3 3-3 0,1 1-14 15,2-3-53-15,5 2-97 0,-3-4-130 16,3-6-95-16</inkml:trace>
  <inkml:trace contextRef="#ctx0" brushRef="#br2" timeOffset="86476.64">15989 13628 151 0,'0'0'256'0,"0"0"-137"0,0 0-24 16,0 0 2-16,0 0-39 0,-2-32-12 16,2 24 11-16,-3 2-7 15,3-2-9-15,-3 0-4 0,1 4-7 16,2-3-5-16,-3 6 3 0,1 0 0 15,-1 0-2-15,-2 1-5 0,0 3-12 16,0 4 0-16,-6 5-1 0,1 0 5 16,2 4 5-16,0 0 2 0,1 4 4 15,4-2 3-15,0-3 8 0,3 4 2 16,6-5 3-16,-1 2-7 0,5-4-5 16,0-3-5-16,3-1 6 0,3-4-6 15,-1 0 1-15,1-4-5 0,-1 0-7 16,-2-5-5-16,3-3-3 0,-3-2-4 15,-5-1 0-15,2-1-2 16,-8-6-24-16,4 3-38 0,-6-2-46 16,0 4-11-16,-8-3-47 0,0 4-108 15,3 6-76-15</inkml:trace>
  <inkml:trace contextRef="#ctx0" brushRef="#br2" timeOffset="87023.54">16103 13646 293 0,'0'0'226'16,"0"0"-134"-16,0 0 0 0,8-37 1 15,-6 26-54-15,6 1-20 0,-3 0 8 16,0 4 0-16,0-2 8 0,3 5 6 15,0-3 0-15,-3 5-12 0,3 1-4 16,0 0-13-16,-1 1-5 0,-4 6-3 16,5-2-2-16,-6 3-1 0,1 3-1 15,2 1 0-15,-5 3 1 0,3-1 0 16,-1-2 4-16,1 4-3 0,-1-2-2 16,-2-2 1-16,6 0 0 0,-4 2-1 15,1-3 3-15,-3-4 1 0,2 0 5 16,-2 0 6-16,0-4 12 0,0-2 4 15,0-1 7-15,0 0 21 0,0-4-5 16,3-3-11-16,-3 0-3 0,2-2-5 16,1-3-7-16,0-1-4 0,4 2-10 15,1-3-1-15,0-3-5 0,5 4-2 16,-3-4-1-16,0 5-2 0,3 1-1 16,3 2 1-16,-6 4 2 0,1 0 0 15,-1 5-2-15,-2 0 0 0,-3 6 3 16,0 0-2-16,-2 3 2 0,2 4-2 15,-3 3 0-15,-4-2 1 16,2 3-1-16,0-1-1 0,-3 0-2 16,3-3 0-16,-2 2-1 0,2-4-7 15,0 0-27-15,0-1-39 0,0-3-42 16,0 0-46-16,7-6-115 0,-1-1-65 16,1 0-154-16</inkml:trace>
  <inkml:trace contextRef="#ctx0" brushRef="#br2" timeOffset="87665.55">16643 13639 385 0,'0'0'136'0,"0"0"-54"0,0 0 9 0,0 0-43 16,15-22-21-16,-12 19 0 0,-3-2-2 15,0 2 11-15,0 0 22 0,0 1 12 16,0 0-12-16,-3 0-6 0,3 2-1 15,0-1 7-15,0 0-7 0,0-1-9 16,-2-3-9-16,2 3-4 0,-3-2-6 16,3-2-1-16,-2 1-4 0,-4-2-3 15,4 3-4-15,-1-3-1 0,1 0 3 16,-3 2 4-16,2-3-7 0,-2 3 1 16,-3-1-3-16,0 5-5 15,-2 1 0-15,-3 0-3 0,3 2-2 16,-6 7 0-16,3 2 1 0,3 1 0 15,-3 3-1-15,5 1 1 0,1 0 0 16,1 1 0-16,4 1 1 0,2-2 0 16,0 0 0-16,2-3 2 0,4 0-1 15,1-1 0-15,1-6 2 0,0 1 3 16,0-4 3-16,-3-1 2 0,2-2 8 16,-1-3 7-16,-1-1-4 0,3-4-7 15,-3-1-5-15,2-1-4 0,-1 2-4 16,-1 2 0-16,0 0 1 0,0 4 0 15,-2-1 1-15,-1 2-3 0,1 1-1 16,-1 2-1-16,1 3 1 0,-3 6 0 16,3 4 0-16,-3 0 1 0,0 7 0 15,2 3 0-15,-2 1 0 0,3 5 0 16,-3-2-1-16,0 1 0 0,-5 1 0 16,2-4-1-16,-2 1-2 0,0-5 2 15,0-3-1-15,-1-1-1 0,-1-8 3 16,1-6 1-16,-1-1-1 0,-1-4 0 15,0-7 0-15,0-4 0 0,-2-4 0 16,0-5-1-16,-1-11 0 0,1-9 1 16,5 1-4-16,2 6 3 0,3 8 0 15,8 7 1-15,5-2-2 0,0 0 1 16,5 4-1-16,3-1-9 0,-1 5-35 16,-2 1-32-16,6 1-35 15,-4 2-36-15,14-1-88 0,-6 5-45 16,-2-2-100-16</inkml:trace>
  <inkml:trace contextRef="#ctx0" brushRef="#br2" timeOffset="88278.96">17224 13657 409 0,'0'0'147'0,"0"0"-78"0,5-9 16 0,-2 5-25 0,2-1-8 16,-2 2-2-16,2-3-6 0,0 1 8 16,-2-1 12-16,2 1-3 0,-3-2 8 15,4 2-2-15,-4-1-10 0,1-3-11 16,-3 4-10-16,0-3-7 0,0-1-13 15,0 1-6-15,-3 1 1 0,1-1 2 16,-4 0-5-16,-1 2-3 0,-1 0-5 16,3 3 1-16,-3-2-3 15,-5 5 2-15,3 0-2 0,-3 7-1 16,-3 2 2-16,-2 4 0 0,0 6 0 16,3 1 1-1,-6 1 0-15,6 1 0 0,2 0-1 16,5-2 1-16,3 1 0 0,2-5 1 15,3 2 0-15,0-4-1 0,3 1 0 16,4-4 2-16,1-3-2 0,0-4 2 16,-3-2 3-16,3-2 1 0,0-3 7 15,-1-4 6-15,1-4 0 0,2 0 2 16,-2-2-6-16,-3-4-10 0,3 4-4 16,0 2 0-16,0 0 0 0,-3 3-1 15,-3 4 0-15,1 2-2 0,0 2-5 16,-3 4 2-16,0 3 5 15,0 3 0-15,0 2 2 0,0 2 3 16,0 2 4-16,0-1 9 0,0 2 4 16,5-3-3-16,0 3-3 0,-3-4-3 15,6 0-7-15,3-3-2 0,-4-2-3 16,6 0-1-16,-2-3 0 0,1-5-15 16,1 0-35-16,3 0-50 0,-1-2-49 15,6-6-86-15,-5-1-134 0,-1 4-148 0</inkml:trace>
  <inkml:trace contextRef="#ctx0" brushRef="#br2" timeOffset="88700.83">17620 13638 568 0,'0'0'129'0,"0"0"-42"0,0 0 0 0,15-39-50 16,-15 26-19-16,0 0-5 0,0 0-13 16,-2 2 2-16,-4 3-2 0,1 1-2 15,-3 7 0-15,-2 0 1 16,-3 6 1-16,0 0 0 0,0 3 0 16,-2 0 2-16,5 2-2 0,-3-1 2 15,2 0 3-15,1 0-1 0,5-1 0 16,2 0-1-16,1-2 0 0,2 1 2 15,0 0 8-15,5-3 3 0,3 3-1 16,2-1-3-16,3-2 5 0,0 3 1 16,2-3 5-16,-2 2-7 0,5-3-1 15,-2 2 5-15,-3 0 8 0,0-2 1 16,-1 1-10-16,-6-1-7 0,-4-1-2 16,-2 4-4-16,-5-4 5 0,-5 3 14 15,-3 0 10-15,-8 0-15 0,0-4-13 16,-2 1-7-16,-3 1-4 15,-2-1-31-15,0-1-42 0,-4-1-55 16,-6-1-64-16,7 0-80 0,5-1-226 16</inkml:trace>
  <inkml:trace contextRef="#ctx0" brushRef="#br2" timeOffset="89294.83">18198 13380 552 0,'0'0'151'0,"0"0"-68"0,8-7 14 0,0 4-24 0,-3-1-33 0,3 2-8 16,-3 2-5-16,3 0-4 0,-3 0-5 16,-2 2-2-16,-1 6-5 0,1 3 2 15,-3 3 3-15,0 7-1 0,-5 5-5 16,-3 1 1-16,0 3-2 0,0 2 4 16,-2 1 10-16,2-3 5 0,0 1 7 15,3-3 5-15,0-4-8 0,2 2-4 16,3-8-1-16,0 2 2 15,6-3 1-15,1-5-3 0,1-1-2 16,5-3-4-16,0-4-2 0,0-2-3 16,5 0-3-16,0-2-8 0,3-2-3 15,-1-2-1-15,1 0-1 0,0-2-3 16,-1-2-14-16,-1 3-14 0,1-2-26 16,-4 1-48-16,-3 0-19 0,-3-1-69 15,-2 1-125-15,-6-1-136 16</inkml:trace>
  <inkml:trace contextRef="#ctx0" brushRef="#br2" timeOffset="89451.1">18191 13649 687 0,'0'0'110'0,"0"0"-4"0,0 0 32 15,0 0-4-15,41-21-77 0,-25 15-45 16,2 0-9-16,-3-1 0 0,6 1-3 15,-3 0-12-15,3 4-54 0,-6-2-62 16,13-1-37-16,-4 1-30 0,-4-2-132 16</inkml:trace>
  <inkml:trace contextRef="#ctx0" brushRef="#br2" timeOffset="89951.09">18547 13432 630 0,'0'0'91'15,"0"0"-63"-15,0 0 65 0,0 0-38 16,0 0-30-16,0 0-9 0,0 0-9 16,0 0-3-16,8-4 1 0,-8 15 8 15,0 1 1-15,0 6 14 0,0 3-2 16,0 1-4-16,-3 2-3 0,3 3-1 15,0-2-5-15,0 1-2 0,0-4-1 16,0-1 2-16,0-4-1 0,3-1-2 16,0-5-3-16,-1 0-1 0,1-5-1 15,-1-2 1-15,1-3 2 0,2-1 11 16,-2-1 24-16,-1-7-3 0,1 1-4 16,2-5-1-16,0-3-9 0,3-3-10 15,0 0-8-15,-1-3-2 0,6 0-3 16,-5 1-2-16,5 2 1 0,0 3-1 15,-3 0-1-15,1 5 1 0,2 1 0 16,-1 3 0-16,1-1-1 16,-2 5 0-16,-1 0 1 0,-2 2-4 15,-3 0 2-15,-2 3 0 0,-1 5 0 16,-2 3 1-16,-2 0 1 0,-1 2-1 16,-2 4 2-16,0-3-1 0,-1 2 0 15,4-1 1-15,-3 2-2 0,5-1 0 16,0 2-7-16,-3-1-17 0,3 0-22 15,0 0-29-15,0-2-34 0,3 3-81 16,2-4-53-16,-3-4-170 0</inkml:trace>
  <inkml:trace contextRef="#ctx0" brushRef="#br2" timeOffset="90342.28">19015 13647 548 0,'0'0'123'0,"0"0"-63"0,0 0 18 0,34-20-50 0,-24 11-23 15,0 4-4-15,1-2-1 0,-1 0 0 16,3 3 0-16,2-3 2 0,-2 2-1 16,0-3 7-16,3 0 13 0,-6 2 10 15,0-2-5-15,3-2 2 0,-8 1-7 16,1 3-9-16,-4-1-4 15,-2 1-7-15,-8 5-1 0,-2 1-6 16,-5 0 6-16,-6 6 6 0,-2 2 13 16,-1 4 21-16,-1 2 16 0,1 2 3 15,1 0-5-15,5 0-2 0,0-1-1 16,5 0-2-16,5-1-9 0,3-1 5 16,5-1-1-16,0-1-6 0,5-1-8 15,8-1-11-15,-5 1-8 0,7-5-5 16,1 1-5-16,5-3 5 0,-1 0-6 15,3 0-14-15,6-2-42 0,7-1-83 16,13 1-66-16,-2-1-132 0,-3 0-98 0</inkml:trace>
  <inkml:trace contextRef="#ctx0" brushRef="#br2" timeOffset="91224.56">19909 13651 475 0,'0'0'155'0,"0"0"-71"0,0 0 46 0,13-1-16 16,-8-2-35-16,5-3-23 0,1 2-16 16,2-3-20-16,-3 1-8 0,3-1-2 15,2 1-2-15,-4 2-2 0,2 3 1 16,-3 1 3-16,3 0-4 0,-3 3-3 16,-2 4-1-16,-5 4-2 0,2 1-1 15,-3 5 1-15,-2-1 2 0,0 4 0 16,-2 0 4-16,-3 0-2 0,-1 0-3 15,4-1 1-15,-6-4 0 16,5 3-2-16,-2-5 1 0,3-1-1 16,-1-2 2-16,3-1 2 0,0-7 5 15,0-1 0-15,0-1 16 0,5-3 19 16,0-5-5-16,3-5-6 0,0 0-17 16,2-6-10-16,3-2-2 0,-2-1-3 15,-1 2-1-15,3 0 1 0,-3 3-2 16,6 3 1-16,-9 2-1 0,1 1 1 15,0 2 0-15,-3 3 0 0,0 1-2 16,0 4 2-16,1 0-1 0,-4 1-1 16,3 2 1-16,1 5-2 0,-1 3 1 15,0 2 1-15,-3 2-1 16,4 3 2-16,-1-2-1 0,-3 4-2 16,-2-5 3-16,3 4-1 0,0-5 1 15,-3 3 0-15,0-6 0 0,2-1 0 16,-2-4 0-16,5-3 0 0,-2-2 3 15,2 0 2-15,0-4-1 0,3-5-2 16,0-2 0-16,2-3-1 16,6-2 0-16,-6-3 1 0,5 2 2 0,1-1 5 15,2-2 5-15,-3 5-2 0,6-2-2 16,-5 3-5-16,2 3-3 16,-5 2-1-16,0 2 0 0,-3 6-1 0,0 1 0 15,-2 1-2-15,-5 9-1 0,-1 1 2 16,-2 6 0-16,0 1 1 15,-2 3 0-15,-1 0 1 0,-2-1-1 16,2 0-4-16,-2-2-35 0,5 2-62 16,-5 1-63-16,5-2-137 0,-3-6-123 0</inkml:trace>
  <inkml:trace contextRef="#ctx0" brushRef="#br2" timeOffset="91600.93">20767 13732 276 0,'0'0'133'0,"0"0"-70"0,20-11 30 0,-12 6-29 16,3 1-15-16,-9-1 0 0,3-1 18 16,-2 2 7-16,-3-3-1 0,0 0 0 15,0 1-12-15,0-1-24 0,0-1-15 16,-3 2-14-16,1-1-7 0,-3 3-1 15,-6 0-4-15,-2 4 3 0,0 3 1 16,-2 2-1-16,-1 5 1 0,-4 1 0 16,4 3 1-16,1 3 1 0,2-2 0 15,2 1-2-15,6-2 2 0,3 1 9 16,2-3 5-16,2 1 9 0,3-4 8 16,6 1-2-16,-1-6 2 0,3 0 0 15,0-4-9-15,2-6-9 0,-4 1 0 16,2-4-11-16,-3-3-2 0,0-4-2 15,-2 0-3-15,-3-4-45 16,0 1-56-16,-2 0-12 0,-3 6-21 16,0 4-7-16,-3 0-23 0,1 6-130 15</inkml:trace>
  <inkml:trace contextRef="#ctx0" brushRef="#br2" timeOffset="92063.93">21033 13746 435 0,'0'0'104'15,"0"0"-44"-15,0 0 23 0,34-7-33 16,-27 2-19-16,-2 3-5 0,-2-2 6 16,0-2 4-16,-1 2 14 0,-2-2 21 15,0 3 12-15,0-4 1 0,0 3-13 16,0-3-34-16,0 2-19 0,0-2-9 15,0-1-5-15,0 4-3 0,0-3 1 16,-2 4 0-16,-4-4-2 0,1 5 0 16,-2 0-4-16,-1 1 2 0,-5 1 2 15,0 4 0-15,0 4-1 0,-2 3-1 16,-4 2 1-16,4 4 1 0,-6 1 0 16,8 0-4-16,0 1-7 0,6 2 3 15,2-2 8-15,2 0 0 0,3-4 0 16,8-3 1-16,-3-3 4 0,5 0 14 15,1-6 17-15,1-3 7 0,4-1 5 16,-1-7 5-16,4-3-12 0,-7-2-6 16,4-8-10-16,-1-2-3 0,-2-14-8 15,5-11 2-15,3-22-9 16,-5-4-4-16,4 7-3 0,-2 17 0 16,-10 22-25-16,-3 13-10 0,-2 4 9 15,2-2-61-15,-2 2-30 0,-1 3-10 16,1 1-45-16,5 7-26 0,-1 0-80 15,-2 5-165-15</inkml:trace>
  <inkml:trace contextRef="#ctx0" brushRef="#br2" timeOffset="92439.86">21338 13692 581 0,'0'0'151'0,"0"0"-56"0,0 0 11 16,0 0-56-16,41-2-12 0,-33-5-3 16,5 2-16-16,-8-2-5 0,3 1 7 15,0-2 25-15,-3 0 13 0,-3-1-14 16,3-1-14-16,-5 3-20 0,3-2-7 16,-3 0 0-16,-3 0-4 0,-4 1-14 15,-4 2-31-15,1-1 14 0,-3 6 11 16,-5 1 17-16,3 1 3 0,-6 9 0 15,0 1 1-15,3 4 1 16,-3 1 14-16,9 1 4 0,1-1-3 16,1 2-4-16,2-1 2 0,8 0-1 15,0 1 11-15,3-4 9 0,2-1-1 16,5 2 4-16,6-6 3 0,-3-4-14 16,7 1-5-16,-4-5-11 0,10-1-7 15,-3-2-3-15,0-4-7 0,6-3-18 16,-4 0-60-16,4-1-35 0,4-13-78 15,-4 5-106-15,-3-5-57 0</inkml:trace>
  <inkml:trace contextRef="#ctx0" brushRef="#br2" timeOffset="92706.12">21764 13286 653 0,'0'0'110'0,"0"0"20"15,0 0 12-15,0 0-64 0,0 0-22 16,0 0-12-16,5-30-22 0,-5 34-20 16,-5 5 3-16,0 4 17 0,0 6 6 15,-3 3-4-15,3 11-4 0,0 8 0 16,2 3 0-16,-2-1 1 0,5-6-5 16,0-5-5-16,0-9-1 0,5 2-3 15,-2 1-2-15,2-5-3 0,0 2-2 16,3 4-6-16,0-2-14 0,-1 1-47 15,4-3-79-15,-4 4-91 0,1-4-107 16</inkml:trace>
  <inkml:trace contextRef="#ctx0" brushRef="#br2" timeOffset="93893.57">19309 14026 501 0,'6'-3'120'0,"-4"-5"-77"0,3-2 17 0,1 0-5 16,1-1-13-16,-4 1 7 0,2 0 8 15,0 1 11-15,-2-1-3 0,-3 3-6 16,2 0 3-16,1 3-9 0,-3 0-8 15,0 4-8-15,0-1-9 16,0 1-12-16,0 1-16 0,0 7 1 16,0 4 0-16,-3 3 0 0,1 4 1 15,-1 6 0-15,1 7 1 0,-1 4 1 16,3 1 0-16,0-7-1 0,0-4 1 16,0-4-2-16,5 4 1 0,-5 0-1 15,3 1 0-15,2-6 1 0,-2 0-2 16,4-6 6-16,-1 1-1 0,-1-6 3 15,0-5 5-15,-3 1 1 0,6-5 4 16,-3-1 13-16,1-7 7 0,-1-2 4 16,0-2-8-16,5-5-11 15,1-3-9-15,-1-1-2 0,3-1-8 16,-3 1 1-16,6-1-1 0,-1 1 1 16,1 0-5-16,-3 4 1 0,2-1 2 15,-2 5-4-15,2 1 3 0,-2 2-1 16,0 1 0-16,0 6-1 0,0 1-1 15,0 1-1-15,-5 4 0 0,0 7 0 16,-1 5 1-16,-2 3 0 0,1 3 0 16,-4 0 0-16,3 0 1 0,1-3-1 15,-4-2-1-15,3 0-1 0,3-5-19 16,-8-1-44-16,8 0-50 0,-6-2-34 16,4-4-71-16,-1-3-148 0,0-2-107 15</inkml:trace>
  <inkml:trace contextRef="#ctx0" brushRef="#br2" timeOffset="94472.12">20048 14137 262 0,'0'0'157'0,"0"0"-52"0,0 0-8 0,0 0-31 15,3-17-16-15,-3 13 2 0,0 0 19 16,0 2-2-16,0-1-17 0,3-2-5 16,-1 3-8-16,1-3-5 15,-3 0 3-15,5 1 3 0,-2-2-2 0,-3 0 4 16,0 1-1-16,5 1-3 0,-5-2-2 16,0 2-8-16,0-3-3 0,-5 3-7 15,2-3-8-15,-2 2-5 0,-3 0-5 16,0 3-2-16,-2 2 0 0,0 0 2 15,-1 0-3-15,-2 5-2 0,-2 5 3 16,2 4-2-16,-3 1 0 0,4 3-3 16,-4 2-1-16,6 0 4 0,-1-2 2 15,4 1 1-15,1 0 1 16,6-2 0-16,0-2 0 0,6-3 0 16,1-3 1-16,4 0 1 0,2-6 2 15,5-2 1-15,-3-1 1 0,1-5 1 16,2-3 3-16,-5-3 4 0,2-3 11 15,-2-2 2-15,0-4-7 0,0 0-13 16,-3 4-4-16,1-2-1 0,-4 5 2 16,1 4-1-16,-3 2-2 0,-2 4-1 15,2 2-1-15,-5 1-3 0,0 3 2 16,0 6 2-16,3 1 0 0,-1 4 5 16,-2 4 5-16,3 2 11 0,2 0 6 15,0 0 3-15,0-2-3 16,1-2-7-16,4-2-7 0,-5-2-8 15,5-4 0-15,-2-1-5 0,2-4-1 16,1-1-17-16,2-2-37 0,2-1-54 16,-2-2-42-16,8-4-40 0,-3 4-122 15,-3-1-74-15</inkml:trace>
  <inkml:trace contextRef="#ctx0" brushRef="#br2" timeOffset="94878.8">20534 14110 637 0,'0'0'177'0,"0"0"-60"0,0 0 32 0,0 0-76 0,13-41-45 16,-13 30-20-16,0 0-5 0,-5 1 0 16,0 2-3-16,0 5-2 0,-3 2-4 15,-2 0 2-15,-1 1 4 0,1 4 1 16,-3 4-1-16,3 2 0 0,-1-2 1 15,4-1 6-15,-4 3 0 0,9-2-2 16,-1-2-5-16,3-2 0 0,0 2 1 16,3-2 3-16,4-3-2 0,1 2 4 15,5 2 10-15,3-2 9 0,2 2 3 16,-3 0-3-16,6 2-4 16,0-1-2-16,-1 3 6 0,1 1 3 15,0 0-3-15,-3 1-3 0,-3-1 0 16,-5 1-7-16,-2 0 1 0,-5 0 1 15,-3 1 1-15,-8-2 3 0,-2 0-7 16,-8-2-6-16,-8 3-4 0,3-5-4 16,-8-2 0-16,-3 0-31 0,-7-1-36 15,4-1-19-15,9-1-29 0,2 0-41 16,8-1-124-16,3 0-62 0</inkml:trace>
  <inkml:trace contextRef="#ctx0" brushRef="#br2" timeOffset="96004.83">21511 14174 270 0,'0'0'69'0,"0"0"-52"0,0 0 1 0,0 0-10 15,26-21 20-15,-21 17 11 0,-2 0 23 16,2 1 10-16,-5 2 15 0,0-1 12 15,2-3-7-15,1 3-15 0,-3-1-3 16,2-2-12-16,-2 1-11 0,6 0-19 16,-4-3-17-16,3 0-10 0,-2 2-2 15,2-2-2-15,0 2 1 0,-2-2 0 16,-3 0 2-16,2 3 7 0,-2-2 6 16,0 3 4-16,0-1 3 0,-5 0-2 15,-2 1-7-15,1 2-7 0,-7-1-6 16,1 2 0-16,-4 0-2 0,-2 1-1 15,-3 2 1-15,1 5 0 0,-1 2-3 16,0 1-1-16,3 2 0 0,0 4 4 16,5-3-1-16,3 3 1 0,2-2 1 15,6 1 2-15,2-2 2 0,2-2 4 16,6 1-1-16,-3-5-6 0,5 0 8 16,1-5-5-16,-1 0 4 0,0-3 1 15,1-1 1-15,-1-4 4 0,3-3 10 16,-3-2 5-16,1-1-4 0,2-1-8 15,-6-2-10-15,4-3-6 16,-4-1 0-16,1 3 0 0,-3-4-2 16,3 5 0-16,-3-2 0 0,0 4 0 15,1 0-1-15,-1 2 0 0,-5 1-1 16,5 4 0-16,-5 1-1 0,2 2 2 16,-2 2-1-16,3 0-3 0,0 0-1 15,-3 6-1-15,0 0 5 0,0 5 1 16,0 1 1-16,0 2 0 0,0 1 0 15,2-3 0-15,3 3 1 0,-5-2-1 16,6-2 0-16,-4 0 1 0,3-2-1 16,-2 0 1-16,2-5 1 0,-2 1 0 15,2-2 0-15,0-2 1 16,-5-1 2-16,5 0 0 16,0-4 5-16,0-2-3 0,3 3-4 15,0-4 1-15,2-3-2 0,-2 1 1 0,0-3-2 16,5 1-1-16,-3-3 0 0,6 2-1 15,-9-2 1-15,6 2 0 0,0 3-1 16,-5 2 1-16,5-1-3 0,-8 1 2 16,3 4-1-16,0 1 1 0,-6 1 0 15,3 1-1-15,-2 1-2 0,-1 5-3 16,1 4 5-16,-3 2 2 0,5 4 0 16,-5-1 0-16,5 3 0 0,-5-1 0 15,0-2 1-15,3-2-1 16,-3 1 0-16,0-4 0 0,0-4 1 15,0 1-1-15,5-5 2 0,-5-2 2 16,0 0 16-16,3-3 17 0,4-5-12 16,-1-4-17-16,4-5-7 0,0 0 2 15,1-9-3-15,4-6 0 0,6-8 1 16,2 5-1-16,-5 5-1 0,0 9 1 16,-7 12 0-16,7 3 0 0,-5 0 1 15,-1 4-2-15,-1 2 2 0,2 2-2 16,-5 4 2-16,-3 3 1 0,0 4 2 15,3 1 1-15,-8 6 0 0,0 1-2 16,2 1-3-16,1 0 2 0,-1 0 1 16,1-2-2-16,0 0-1 0,-1-3-1 15,3-1-8-15,-2 1-22 0,-1-3-57 16,1 1-34-16,-3-2-60 0,5-3-154 16,-5-6-161-16</inkml:trace>
  <inkml:trace contextRef="#ctx0" brushRef="#br2" timeOffset="96660.77">22973 13922 475 0,'0'0'87'0,"0"0"-13"0,3 0-9 0,-3 0-14 15,0 0 0-15,3 0-4 0,-3 0 3 16,0 0-1-16,2-2 23 0,-2 0-2 16,0-2-13-16,0 1-3 0,0 1-4 15,0 0-18-15,0-3-10 0,0 2-5 16,-2-3-9-16,-1 2-5 15,0-3-2-15,-4 5-1 0,-1-2-1 0,-5 3 0 16,0 1 1-16,0 5 0 16,-5 4 0-16,0 4 0 0,3 6 2 15,-1 1 1-15,3 3 6 0,5 0-2 16,6 5-1-16,-1-4 2 0,6 1 2 16,7-3 8-16,3-5 3 0,0 0-1 15,5-6-1-15,0-3 13 0,3-5-7 16,-1-3-5-16,4-3-4 0,-9-5-6 15,3-3-3-15,-2-6 3 0,-3 0 5 16,0-10-4-16,-6-2-7 0,-1-9-4 16,-6-11-1-16,0 9-1 0,-6 8-22 15,-1 9-7-15,-1 14-5 0,-5-1-10 16,0 4-17-16,-5 1-3 0,2 5 9 16,4 0-23-16,-1 6-64 0,0-2-99 15,10 4-76-15</inkml:trace>
  <inkml:trace contextRef="#ctx0" brushRef="#br2" timeOffset="97035.76">23219 13858 710 0,'0'0'76'0,"0"0"-49"0,0 0 127 0,0 0-89 0,3-32-41 0,-1 25-19 16,-2 3-2-16,3 3-2 0,-3 1 4 15,5 1-1-15,-5 9 1 0,2 2 1 16,1 6 7-16,0 3 4 0,2 4 2 16,-5 2-8-16,8-2 1 0,-3-1 1 15,2 3-1-15,1-6 6 0,5-2 12 16,-3-5 3-16,3-2 7 0,5-2 5 15,-5-4-2-15,0-6 12 0,3 0 3 16,-3-6-11-16,-6-2-14 16,6-4-8-16,-5-2-2 0,0-6-8 15,2-3-11-15,-2-10-4 0,0-7-10 16,5 3-38-16,-8 9-12 0,3 7-13 16,-6 10-15-16,8-2-46 0,1 0-108 15,2 3-124-15,0 5-105 0</inkml:trace>
  <inkml:trace contextRef="#ctx0" brushRef="#br2" timeOffset="97754.78">23627 13911 556 0,'0'0'95'16,"0"0"-16"-16,0 0 54 0,0 0-66 15,0 0-43-15,34-8-15 0,-26 6-2 16,4 0 5-16,-6 0 3 0,4 1 22 15,0-3 24-15,-2 2-4 0,0 2-1 16,0-2-13-16,2-1-11 0,-2-1-10 16,-1 1-4-16,-4-3-4 0,2 3-2 15,0 0-9-15,-2-2-1 0,2 1 2 16,-2 1 0-16,-1-3 3 0,-2-1 5 16,0 3 0-16,-2 0-3 0,-1-2 0 15,-2 3 1-15,-3-1-8 0,0 2-2 16,1 2-1-16,-6 0 1 0,2 2 0 15,-4 5 0-15,2 0-5 0,0 5-5 16,3 1 3-16,-1 4 2 0,4 3 5 16,1 0 0-16,4 3 0 0,2-2 1 15,5 1 2-15,3-2-3 0,0-3 0 16,7 1 4-16,-2-4-1 0,5-4 0 16,-2-1 2-16,4-3 8 0,-2-5-1 15,3-1 3-15,0-3 4 0,-6-4-1 16,3-2-3-16,-2-2-1 0,-3-4-3 15,0-2-5-15,-1-6-4 16,-4-3-2-16,0 1 0 0,-3-4 0 16,3 4 0-16,-3-2 3 0,3 3-1 15,-6 5 2-15,4 1 0 0,-1 5 3 16,-3 5 2-16,4 3 3 0,-4-1-5 16,3 4-5-16,0 1 1 0,-2 1-3 15,2 2-2-15,0 5-1 0,3 5 1 16,-5 2 2-16,4 7-1 0,-1 5 2 15,-1-2-1-15,-3 5 1 0,4 0-1 16,-4-4 0-16,-2-1 0 0,0 2 0 16,-2-6-3-16,-4-3-18 0,-1 0-2 15,-1-6 7-15,3-3 5 0,-3-4 7 16,5-4 4-16,1-2 5 16,2-7-1-16,0-1 2 0,0-3-1 15,2-4-2-15,6-1-3 0,0-2 1 16,0-1 0-16,5-1 5 0,5 3 12 15,2 1 9-15,1 6-1 0,7 2-5 16,-7 3-10-16,5 3-7 0,-3 1-4 16,-2-1-2-16,-1 3-11 0,1 0-48 15,-3 1-32-15,3 0-22 0,0 0-40 16,4 2-116-16,-1 2-63 16,-4-3-192-16</inkml:trace>
  <inkml:trace contextRef="#ctx0" brushRef="#br2" timeOffset="98475.08">24751 13955 339 0,'3'0'134'0,"-1"0"-52"0,1 0 15 0,-3 0-27 0,0-2-4 0,0-1-14 15,0-2-8-15,0 2-3 0,0-2-9 16,-3 0 8-16,3 4 22 0,0-1 6 15,-2 0-2-15,2-1-9 0,-3 2-11 16,3 1-4-16,0-1-7 0,0-1-8 16,0-4-2-16,0 2-3 0,0-3-12 15,-5 1-9-15,2-1-1 0,-4 3-2 16,-4-2-1-16,1 1-2 0,-3-1-1 16,-5 5 3-16,2 1 3 0,-4 0-2 15,-1 3-21-15,-5 6 19 0,6 2 0 16,-1 5-11-16,0 0-9 0,3 2 3 15,5 3 10-15,3-1 9 16,5 1 2-16,5-1 0 0,5 1 1 16,3-5-1-16,5 2 4 0,2-6 7 15,3-2 0-15,3-3 1 0,0-7-1 16,-1 0 8-16,3-7 0 0,1 0 1 16,-4-5 3-16,1-1-11 0,0-6-7 15,-8-2-4-15,2-2 1 0,-2 2-1 16,-5 0 0-16,0 2 1 0,-3 6-2 15,-5 4 5-15,0 0-5 0,0 6-4 16,0 0 4-16,-5-1-2 0,2 4 0 16,-5 4-1-16,3 0 3 0,0 5-2 15,-3 1 0-15,3 3 0 16,2 0 2-16,3 2 2 0,0-1-2 16,0 2 1-16,3-3 2 0,5-1 6 15,2-1 8-15,3-1-5 0,3-3-5 16,2-2-4-16,2-3-3 0,1-2-16 15,0 0-31-15,-6 0-21 0,11-2-15 16,-11 0-21-16,6-5-34 0,5-3-70 16,-8 2-27-16,0-2-148 0</inkml:trace>
  <inkml:trace contextRef="#ctx0" brushRef="#br2" timeOffset="98709.36">25079 13732 749 0,'0'0'11'0,"0"0"86"0,0 0 59 0,8-20-87 0,-3 15-22 0,0-1-19 15,-5 4 1-15,0 2 17 0,0 0-28 16,0 2-11-16,0 6-1 0,0 2 20 16,0 5 14-16,0 5 0 0,0 6-14 15,-5 1-11-15,5 4-8 0,0 0-2 16,0 1-3-16,0-1-2 0,0-1 0 15,0-1-11-15,0-4-44 0,5-2-44 16,-5-3-61-16,3-1-78 0,2-7-61 16,-2-5-193-16</inkml:trace>
  <inkml:trace contextRef="#ctx0" brushRef="#br2" timeOffset="98959.38">25302 13650 686 0,'0'0'89'0,"0"0"-56"0,0 0 164 16,0 0-104-16,0 0-35 0,0 0-32 16,0 0-10-16,0 0 15 0,-6 27 0 15,-1-12-9-15,1 9 9 16,4 2 14-16,-8 3 2 0,7-1-11 16,-5 3-7-16,3 0-5 0,5 1-6 15,-8-2-7-15,8 0-8 0,0-2-3 16,-5-3-5-16,5-2-35 0,0-1-20 15,5-4-25-15,3-1-33 0,5-3-69 16,-5-3-92-16,5-3-129 0</inkml:trace>
  <inkml:trace contextRef="#ctx0" brushRef="#br2" timeOffset="99381.26">26079 13881 535 0,'0'0'157'0,"0"0"-45"0,0 0 31 0,0 0-44 0,0 0-30 0,21-25-24 16,-16 23-10-16,-2-3 4 0,-3 4-15 15,5 1 2-15,-5 2-8 0,0 6-6 16,0 2 3-16,0 4 4 0,0 6-2 15,0 2-1-15,-8 6-6 0,3 1-8 16,5-1-1-16,-8 2 0 0,8-3-1 16,-5-1-4-16,2-2-27 0,-2-3-78 15,0-3-37-15,3-3-96 0,-4-5-35 16,4-6-145-16</inkml:trace>
  <inkml:trace contextRef="#ctx0" brushRef="#br2" timeOffset="99537.51">26066 13719 913 0,'0'0'16'0,"0"0"-14"16,0 0-2-16,0 0-138 0,0 0-65 16,0 0-190-16</inkml:trace>
  <inkml:trace contextRef="#ctx0" brushRef="#br2" timeOffset="100100.43">26237 13838 549 0,'0'0'106'0,"0"0"-16"16,0 0 8-16,46-31-49 0,-33 23-17 15,0 2-14-15,-2-2 1 0,2-2-11 16,-1 2-7-16,1 3 0 0,0-2-1 16,-5 4 3-16,0 0 0 0,-3 0-1 15,3 3-2-15,-3 5-1 0,3 0 0 16,-6 5 1-16,9 6 0 0,-9 1-3 15,3 4 0-15,0 0-10 0,-5 3-24 16,0-3-7-16,-5-1 27 0,5-2 10 16,-5 1 6-16,3-4 1 0,2-2 0 15,0-3 1-15,-6-6-1 16,6-1 0-16,0 0 1 0,0-3 36 16,0 0 39-16,6-4-6 0,1 1-8 15,-2-6 1-15,3-2 2 0,0-3-10 16,0-4-12-16,5-3-9 0,0-1-8 15,-1 1-6-15,4 1-6 0,2-1-6 16,-5 7-3-16,8-3-3 0,-6 6-2 16,1 1 0-16,-3 5 1 0,0-2-1 15,-1 4 0-15,-4 0 0 0,0 1 0 16,-3 2 0-16,0 1-1 0,-5 5-2 16,3 5-6-16,-3 2 8 0,0 5 1 15,0 2 0-15,0 2 0 0,-3-1 0 16,3 1-2-16,0-3-6 0,0 1-16 15,-5-5-9-15,5 2-28 0,0-3-28 16,-5-2-75-16,5-1-65 0,0-3-40 16,0-7-173-1</inkml:trace>
  <inkml:trace contextRef="#ctx0" brushRef="#br2" timeOffset="100491.45">26945 13478 353 0,'0'0'249'0,"0"0"-122"0,0 0-29 0,39-11-45 0,-29 10-20 15,-5 1-13-15,0 1-7 0,-5 5-9 16,-5 9 19-16,0 4 31 0,-5 9-16 16,-8 12-5-16,-3 9 2 0,0-2 15 15,6-2-3-15,2-9-2 0,5-7 1 16,3-6-9-16,0-7 3 16,2 0-10-16,-2 4-3 0,2 0-3 15,3 1-9-15,0-4-9 0,0-1 6 16,8-3 0-16,-5-4-8 0,7-1 0 15,0-4 1-15,3-2-5 0,5 3-1 16,-5-5-9-16,3 0-12 0,5 0-7 16,-3 0-20-16,2-7-26 0,1 3-41 15,0-5-51-15,2-8-68 0,-2 5-28 16,-3-2-163-16</inkml:trace>
  <inkml:trace contextRef="#ctx0" brushRef="#br2" timeOffset="100676.28">26919 13813 864 0,'0'0'201'15,"0"0"-117"-15,0 0-12 0,0 0-47 16,52-9-11-16,-37 2-10 16,6 1-4-16,0 0-3 15,4-3-46-15,-4 4-93 0,5-2-74 0,8 0 11 0,-6 2-35 16,-2-1-103-16</inkml:trace>
  <inkml:trace contextRef="#ctx0" brushRef="#br2" timeOffset="101396.89">27291 13786 522 0,'0'0'102'0,"0"0"-47"15,0 0 38-15,0 0-59 16,0 0 3-16,0 0-19 0,0 0-15 15,0 0 3-15,36-5-1 0,-23 2 13 16,5 2 6-16,-2 0 10 0,2 1 18 16,-3-2-3-16,-2 2-13 0,0-1-7 15,-5-2-3-15,0-1-4 0,-3 0-6 16,3-1-6-16,-8 0-2 0,5-2-3 16,-5-2-5-16,0 3 0 0,-5-2 5 15,0 0-5-15,-3 3-1 16,0-3 0-16,-5 5 0 0,-2-3 0 0,-3 5 1 15,5 1-1-15,-3 0 0 16,-2 4-4-16,2 3-25 0,-4 3-16 16,4 3 10-16,3 1 10 0,-5 2 16 15,11 2 7-15,-1 2 3 0,3 0 1 16,5 0 17-16,0-3 25 0,7 3-1 16,4-1-15-16,4-5-8 0,-2 3-3 15,3-6-2-15,2-1-3 0,-3-2-5 16,6-5-3-16,-3-2 12 0,-5-1 29 15,2-1 0-15,-7-6-9 0,5 0-5 16,0-3-13-16,-8-5-5 0,6-1-5 16,-1-3-1-16,-2-4-3 0,-6-3-1 15,9 3-1-15,-4-1 1 0,1 1-1 16,0 3 0-16,2 4 0 0,-2 4-1 16,0 1 2-16,-3 3 0 15,3 5 3-15,-6 0-1 0,3 1 0 16,-5 1-4-16,5 1 0 0,-5 3-2 15,3 2-7-15,-3 6 6 0,0 3 1 16,-3 3-1-16,3 5-1 0,-5 0 0 16,0 3 1-16,3 0-3 0,-6-4-9 15,3 0-6-15,-1-2-5 0,4-4-2 16,-6-1 5-16,3-4 13 0,0-5 4 16,2-4 6-16,-2-1 0 0,5-1 6 15,0-7 11-15,0 2 8 0,0-5 8 16,0-4-2-16,5 1-10 0,-2-5-6 15,7-1-10-15,0-2-4 0,9-1 0 16,-7 2-1-16,4 1-1 0,2 6 0 16,-2 3-2-16,4 3-19 0,-7 0-32 15,8 5-24-15,-6-3-21 0,3 4-33 16,3-1-26-16,5 2-37 0,-11-4-28 16,6 4-104-16</inkml:trace>
  <inkml:trace contextRef="#ctx0" brushRef="#br2" timeOffset="101704.9">27945 13684 286 0,'0'0'115'0,"0"0"-49"0,21-12 28 0,-14 9-31 0,1-1 7 16,-3-1 1-16,0 2-2 0,-2-1 7 15,-3 1-28-15,0 2 1 16,0-2-36-16,-3 3-3 0,-10 0-10 15,1 0 0-15,-1 5 0 0,-8 3 1 16,-5 2 2-16,3 0 3 0,-3 2-3 16,-2 1-2-16,7 2 11 0,-5 0 25 15,11 2 34-15,2-2-2 0,5 1-17 16,-2-3-8-16,7-1-13 0,3 1-15 16,0-3-8-1,3 0-2-15,7-2-2 0,-2-1-4 16,-1-3-5-16,9-2-42 0,2 3-33 15,3-3-35-15,-1-2-59 0,14 0-58 16,-6 0-75-16</inkml:trace>
  <inkml:trace contextRef="#ctx0" brushRef="#br2" timeOffset="102095.54">28077 13803 332 0,'0'0'101'16,"0"0"-47"-16,0 0 41 0,0 0-59 16,0 0 1-16,0 0 12 0,0 0-21 15,10-23 13-15,3 19 11 0,-3 2 11 16,3 1-6-16,5 0-25 0,-2-1-16 16,4-1 0-16,-1 2-3 0,1-1 3 15,1 0 8-15,0-3 10 0,-9 2 5 16,-1 0-8-16,2-4-13 0,-3-1 5 15,-7 2-9-15,2-4-10 0,-5 2-1 16,-5-2-6-16,-3 3 0 0,-5 1-4 16,-3 0 5-16,-4 3-3 0,-1 3 4 15,-5 3 0-15,-2 5 1 0,2 2 0 16,0 1 2-16,6 2-1 16,4 3 22-16,6-3 13 0,2 5 1 15,5-4 0-15,-2 2 0 0,5-1-7 16,8-4-7-16,0 2-6 0,5-3-5 15,5-1-5-15,-3-1-7 0,11 0 0 16,-5-3-34-16,7 0-49 0,-2-2-44 16,10-3-36-16,11 0-46 0,-14-1-47 15,1-5-129-15</inkml:trace>
  <inkml:trace contextRef="#ctx0" brushRef="#br2" timeOffset="102361.26">28573 13628 656 0,'0'0'65'0,"0"0"54"0,0 0-37 0,0 0-48 0,0 0-1 0,8-11-16 16,-8 12-13-16,0 8 1 0,-3 2 36 15,-2 7 20-15,2 3-6 0,-2 2-15 16,-8 7-16-16,5 5-12 0,-5 12-1 15,-2 6-5-15,2 0 0 0,0-10-4 16,5-11-1-16,1-2 0 0,1-6-1 16,-1 0-1-16,1 2-37 15,-1-7-66-15,-1 6-88 0,3-5-63 16,0-6-134-16</inkml:trace>
  <inkml:trace contextRef="#ctx0" brushRef="#br2" timeOffset="102798.78">28449 13698 579 0,'0'0'88'0,"0"0"9"16,36-28 5-16,-15 17-20 0,-3 0-6 16,2 0-16-16,1 2 1 0,-5 0-18 15,2 4-7-15,-5 0-7 0,-1 3-10 16,-1 2-3-16,2 0-3 0,0 0-3 16,0 2-2-16,-1 3-4 15,1-2-2-15,-2 3 0 0,2-1-2 16,0 4 5-16,-1-2 0 0,-4 0 1 15,0 2-2-15,-3 1-1 0,0-1-2 16,-5-1 4-16,0-2-3 0,0 2-1 16,-5 1-1-16,-3-1 1 0,1-3-1 15,-6 4 1-15,0-2-1 0,0-1 0 16,-3 1 0-16,-2-3-11 0,3 2-18 16,-6-4-2-16,3 0-33 0,3-2-41 15,-4 0-54-15,-1 0-6 0,4-1-16 16,-2 0-93-16</inkml:trace>
  <inkml:trace contextRef="#ctx0" brushRef="#br2" timeOffset="103314.21">28953 13453 232 0,'0'0'107'0,"0"0"-48"0,0 0 63 0,0 0-43 15,0 0-19-15,33-38 13 0,-30 30-2 16,2 0 16-16,0 5-14 0,-2-2-1 15,-3 0-17-15,5 3-8 0,-5 1-12 16,2 0-15-16,-2 1-9 0,0 0-9 16,0 1-2-16,-2 4-9 0,2 4 9 15,-8 3 6-15,3 4 1 0,-3 2 3 16,-5 1-1-16,6 6 2 0,-1-2 10 16,-5 1 3-16,3 3-1 0,7-2-4 15,-5 2-5-15,-2-2-2 0,7 1-2 16,-2-2-4-16,3-1 5 0,-4-2 0 15,6-1 4-15,-5-1 1 0,3-4 5 16,2 2 6-16,0-5 0 0,0-1-8 16,0-3-5-16,2-3 1 0,3 1-1 15,3-3 2-15,-3-1-2 0,3 2-8 16,5-4-5-16,0 0-1 0,0-3-9 16,-3 0-14-16,3 1-13 0,5-4-9 15,-8 2-17-15,9-2-6 0,-7 3-39 16,4-5-55-16,-3-4-88 0,0 4-23 15,-5 1-118-15</inkml:trace>
  <inkml:trace contextRef="#ctx0" brushRef="#br2" timeOffset="103517.4">28878 13657 793 0,'0'0'94'0,"0"0"53"0,33-1-68 0,-12-2-31 0,0 0-5 16,-1 2-21-16,6 0-9 0,-3-1-8 16,-2 1-4-16,5-1-1 0,-5-1-12 15,-3 1-45-15,-3 1-36 16,1 0-54-16,2-3-20 0,-5 2-10 16,2 0-132-16</inkml:trace>
  <inkml:trace contextRef="#ctx0" brushRef="#br2" timeOffset="103657.96">29309 13746 871 0,'0'0'108'16,"0"0"-75"-16,0 0 2 0,0 0-35 16,0 0-164-16,0 0-109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4-21T13:52:07.743"/>
    </inkml:context>
    <inkml:brush xml:id="br0">
      <inkml:brushProperty name="width" value="0.05292" units="cm"/>
      <inkml:brushProperty name="height" value="0.05292" units="cm"/>
      <inkml:brushProperty name="color" value="#0070C0"/>
    </inkml:brush>
  </inkml:definitions>
  <inkml:trace contextRef="#ctx0" brushRef="#br0">2915 10558 298 0,'0'0'46'0,"0"0"-6"0,7-9 17 0,-7 5-9 15,3 0-13-15,0 0 4 0,-1 0 13 16,1-1 13-16,-3 3 3 0,2-4-5 15,-2 2 1-15,0-1 6 0,0 1 4 16,0 0-8-16,0-1-21 0,0 2-13 16,0 1-8-16,0-3-10 0,-2 5-12 15,2-1-2-15,-3 1-9 16,1 1 0-16,-4 6 5 0,4 3 2 16,-6 3 2-16,3 6-1 0,-3 3 2 15,3 2 1-15,2 3 1 0,-2 0 0 16,5 0-1-16,0-2 0 0,5 0-2 15,1-2 2-15,4 0 11 0,0-3 1 16,6-2-2-16,-1-4-5 0,3-1 8 16,3-5-4-16,0 0-3 0,-1-5 8 15,-2-3-1-15,1 0 6 0,-1-4 4 16,-3-5-3-16,-2-1 3 16,3-3-6-16,-4-5-7 0,-1-2 1 15,-1-1-7-15,3-1 0 0,-5-2-4 16,2-3-1-16,0 1-1 0,1-1 3 15,-3 1 0-15,2 4 0 0,-2 2 3 16,-1 4 5-16,1 3 0 0,-3 2-1 16,0 3 0-16,-2 2-5 0,0 1-2 15,2 3-3-15,-5 2 0 0,2 0-4 16,-2 2-5-16,3 5 2 0,0 5 3 16,2 3 4-16,-3 4 3 0,1 7 3 15,-1 1 1-15,6 8-3 0,-3 6 0 16,6 8-1-16,-4 0-2 0,1-4 0 15,0-5 1-15,-3-7-1 0,-2-4 1 16,-1-7 2-16,-2-4 7 16,0-1 3-16,0 4 1 0,0 0 2 15,0 3-1-15,-5-3-2 0,3-3 1 16,-6-3-6-16,3-1-1 0,-6-6 2 16,1-3 0-16,-3-4-1 0,-2-1 3 15,-4-6-5-15,-4-6-2 0,3-4-2 16,-6-4-3-16,2-1-1 0,1-2-5 15,3 0-3-15,4 0-2 0,1 3-9 16,2 2-11-16,2 3-25 0,4 3-14 16,1 0-21-16,4 3-30 0,2 0-56 15,8-4-105-15,-1 1-78 0</inkml:trace>
  <inkml:trace contextRef="#ctx0" brushRef="#br0" timeOffset="266.95">3648 10644 990 0,'0'0'52'0,"3"-2"-44"0,-3-3 32 0,0 1-17 0,0 1-23 16,0-3-14-16,-3 5-1 0,1-2-21 15,-1 2-42-15,3 1-50 0,0 2-86 16,0 1-190-16</inkml:trace>
  <inkml:trace contextRef="#ctx0" brushRef="#br0" timeOffset="400.47">3648 10854 539 0,'0'0'245'0,"0"0"-154"15,0 0-30-15,0 0-25 0,0 0-36 16,-38 2-8-16,33-4-47 0,2-1-105 16,-2-4-170-16</inkml:trace>
  <inkml:trace contextRef="#ctx0" brushRef="#br0" timeOffset="1234.48">4220 10540 398 0,'0'0'128'0,"0"0"-36"16,0 0-3-16,0 0-7 0,0 0-6 16,0 0-3-16,0-5 1 0,0 3-6 15,0-1-12-15,0 2-4 0,0 0-8 16,0-1-7-16,0-2-14 0,0 1-6 16,0 2-9-16,0-1-6 0,0 2-2 15,0 0-3-15,2 3-7 0,-2 6 2 16,0 2 5-16,3 4 2 0,-1 3-1 15,1 3 1-15,2 3 1 16,0 1 0-16,-2-2 0 0,5 4 0 16,2-4 0-16,-2 0 0 0,5-1 0 15,-1-2 2-15,-1-2-1 0,4-3 0 16,1 0-1-16,-6-6 1 0,6-2 1 16,-3-1 4-16,-1-4 3 0,-1-2 3 15,2-8 3-15,-3-1 5 0,0-3 0 16,-2-3-1-16,-3-3-2 0,3-3 0 15,-3-1-4-15,0-1-5 0,1-3-4 16,-1 2-2-16,0 0-1 0,3 0 0 16,-6 1-1-16,6 7 0 0,-3-1 1 15,0 7-1-15,-2-1 0 16,2 8-2-16,0-1-1 0,-2 4-2 16,2 3-8-16,-2 5 3 0,2 5 4 15,0 2 3-15,-3 5 2 0,4 2-1 16,-1-1 1-16,3 3 1 0,-1 0 0 15,1-4 0-15,2 0 1 0,1-2-1 16,2-1 0-16,0-3 2 0,0-1-1 16,-3-3 2-16,0-2 4 0,-2-4 4 15,0-2 3-15,-3-4 14 0,0-3 7 16,-2-6-3-16,2-6-4 0,-5-6-4 16,0-9-4-16,0-11-8 15,0-8-8-15,0 1-4 0,2 9-2 16,4 13-7-16,-4 8-8 0,3 5-13 15,0-2-19-15,6 0-20 0,-1 4-17 16,0 2-35-16,3 6-53 0,8 5-65 16,-5 2-41-16,-1 3-134 0</inkml:trace>
  <inkml:trace contextRef="#ctx0" brushRef="#br0" timeOffset="1851.89">4979 10603 403 0,'0'0'132'0,"0"0"-25"0,8-15-15 0,-5 8-23 0,-1-2-18 15,1 1-6-15,-1 1 5 0,-2-1 11 16,3-1 1-16,-3 2-11 0,0 1-6 15,0-2-9-15,0 3-6 0,-3-2-5 16,1-1-11-16,-3 3-4 0,-1-2-2 16,1 0-7-16,-3 1-1 0,-2 3 0 15,-3-1-1-15,0 4-1 0,0 5 0 16,-2 4-2-16,-1 4 3 16,-2 4 0-16,3 2-2 0,-1 5 0 15,1 1 2-15,2-1 1 0,0 4 0 16,5-1 0-16,3-2 0 0,2-2 0 15,3-1 0-15,0-2 3 0,6-2-3 16,4-4 1-16,-2-2 2 0,5-3 0 16,-3-1 1-16,0-5 8 0,1-3 5 15,-1-3 4-15,-2-5 5 0,5-3 1 16,-3-2-5-16,-2-4-6 0,-1-1-7 16,4 0-6-16,-1-1-2 15,0-1 1-15,1 3-1 0,-3 0-1 16,2 1 0-16,-2 5 0 0,-3 1 0 15,3 4 0-15,-6 0 0 0,3 4-1 16,-2 2-4-16,-3 1 2 0,0 6-3 16,2 2 0-16,1 4 6 0,-3 4 1 15,0 1 1-15,0 2 4 0,0 0 8 16,3-4 4-16,-1 2 7 0,3-4 4 16,1 0-2-16,4-3-7 0,-2-2-9 15,-1-4 1-15,6 0-6 16,0-4-6-16,0-1 0 0,-3-6-23 15,6 1-33-15,-3-5-27 0,2 0-35 0,1-5-54 16,-1 2-110-16,-2 0-40 0</inkml:trace>
  <inkml:trace contextRef="#ctx0" brushRef="#br0" timeOffset="2502.03">5380 10587 300 0,'0'0'146'0,"0"0"-59"0,0 0-4 16,0-25-14-16,0 19-1 0,0-1 0 16,0 0 18-16,0 2 14 0,0-4-1 15,0 3-19-15,0 0-19 0,0-2-18 16,-3 3-3-16,3-3-5 0,-2 0-8 16,-1 1-1-16,3 1-5 0,-3-2-9 15,1 1-5-15,-1 1-4 0,-2-2-3 16,0 3 0-16,0 0-1 0,0 4 0 15,-6 0-3-15,-2 1 2 0,0 5 0 16,-2 3 0-16,-1 5 1 0,3 1 1 16,0 0-2-16,1 6 2 0,1-1-4 15,1 1 1-15,5 0 2 0,2-1 0 16,1-1 0-16,2 3 1 16,0-3 0-16,2-2 1 0,3-1-1 15,3-2 0-15,0-2 0 0,2-4 0 16,0-4 0-16,3-3 0 0,-2 0 0 15,-1-2 2-15,3-5-1 0,-3-2 1 16,1-3 3-16,-1 0-2 0,0 0-2 16,-2-2 0-16,0-1 0 0,2 1 0 15,-2 0 1-15,-3 1-1 0,0 4 1 16,-2 3 2-16,-1-1 4 0,1 5 3 16,0 1 7-16,-3 0 0 0,0 1-7 15,0 1-8-15,2 7-3 0,-2 2 2 16,3 5 3-16,-1 7 3 0,1 5 1 15,0 2 5-15,-3 4 8 16,0 4 0-16,2 9-4 0,-2 6-1 16,0 0-1-16,0-3-4 0,-5-3 1 15,-3-8-1-15,0-4 1 0,1-7 1 16,-1-6 3-16,3-8-2 0,0-2-1 16,-3-1-4-16,3-2-3 0,-3-6-1 15,-2-2 3-15,-1-6-3 0,1-9-1 16,-6-8-5-16,1-11-3 0,-1-13-6 15,6-6-8-15,5-1-12 0,7 3-3 16,9 8-3-16,4 8-16 0,1 8-23 16,-1 4-28-16,1 7-13 0,-1 2-46 15,16-8-76-15,0 2 1 0,-2 2-129 16</inkml:trace>
  <inkml:trace contextRef="#ctx0" brushRef="#br0" timeOffset="2886.43">5617 10575 271 0,'0'0'197'0,"0"0"-90"0,0 0-7 0,8 4-18 0,-3-2-14 15,-2-1-6-15,5 1-10 0,-1 1-18 16,4-3-11-16,2 0 5 0,0-2 8 16,0-1 4-16,2-1-4 15,1-3-2-15,-1 2-4 0,1-3-2 16,-1-1-6-16,-2-2-4 0,0 0-4 15,-5-4-1-15,-3 1 1 0,-3 1-5 16,-2 1-3-16,0 2-3 0,-7 2-3 16,-4 5-1-16,-2 2-3 0,-5 1 4 15,-2 5 2-15,-1 6-1 0,-5 8 0 16,0 1 4-16,6 4 5 0,-1 4 6 16,5 1 9-16,3-2 11 0,6 1 6 15,4-4 3-15,3 2-2 0,3-5-14 16,4-1-12-16,6-4-5 0,0-1-4 15,3-3-2-15,2-5 0 16,5-2-2-16,-2-3-4 0,7-2-7 16,-2 0-23-16,5-3-30 0,5 0-44 15,6-2-51-15,-9 0-134 0,-2 1-149 16</inkml:trace>
  <inkml:trace contextRef="#ctx0" brushRef="#br0" timeOffset="4270.96">2940 11898 415 0,'3'-6'101'0,"5"0"-27"16,-3 0 9-16,8-3-9 0,0 1-11 16,0-3-2-16,0 1-3 0,2 0-9 15,1 1-5-15,-1 2-1 0,1-1-8 16,-3 3-4-16,2 2-8 0,-2 1-3 16,0 2-5-16,0 2 2 0,-5 5-6 15,2 3-3-15,-2 4-2 0,-1 3 2 16,-4 4-5-16,2 4 1 0,-5 0 2 15,0 3 0-15,-8 4 1 0,-2 3-3 16,-8 5-3-16,3-4 0 0,-4-5-1 16,4-7-1-16,-1-6-6 0,1 2-1 15,-1-2 4-15,-2 0 3 0,5-6 1 16,0-2 0-16,3-5 0 0,2-1 0 16,6-4 2-16,-1-3 2 0,3-4 3 15,3-4-4-15,5-4-1 0,-1-1 12 16,6-4 3-16,5-1 4 0,0 0 1 15,1-3-3-15,4 1-2 0,0 0 0 16,3 1-5-16,0 1-2 0,0 0-1 16,-1 3-1-16,1 0 3 15,-3 0-1-15,1 4 0 0,-4 0-3 16,-2 1-3-16,-2 3-1 0,-6 0-1 16,1 2 0-16,-4 0 1 0,-4 2-2 15,-3 2 1-15,0-1-2 0,-3 2-3 16,-2 0-3-16,-5 0 1 0,0 1 1 15,-6 2 0-15,1 3 1 0,-4 2 1 16,1 5-1-16,0 0 1 0,-2 2 2 16,2 4-1-16,-1 1 1 0,4 2 0 15,-1 2 0-15,6 0 0 0,0 0 0 16,5 1 1-16,-1-1 2 0,4 0 6 16,2 0 6-16,0-1 12 15,0-1 13-15,5-2-6 0,0-1-8 16,3-4-7-16,0-1-3 0,-1-2 1 15,4-2 1-15,2-3-1 0,0-2-4 16,0-2-5-16,2 0-3 0,3-3-4 16,0-2-1-16,0 0-8 0,3-1-15 15,0 1-17-15,-1-3-24 0,1 2-34 16,2-1-35-16,-2-2-79 0,0 2-167 16,-11 1-258-16</inkml:trace>
  <inkml:trace contextRef="#ctx0" brushRef="#br0" timeOffset="4588.46">3558 12129 794 0,'0'0'111'0,"0"0"13"0,5-12-6 0,-2 11-50 16,-3-3-15-16,0 4-8 0,0 0-7 16,0 0-16-16,0 6-2 0,0 4 13 15,0 4 10-15,-3 2-4 0,1 4-8 16,-1 2-12-16,0 3-7 0,3 0-5 16,0-2-1-16,0 3-4 0,6 1-2 15,-4-1 0-15,1 0-4 0,2 1-8 16,0-2-18-16,0-2-27 0,3-1-27 15,-3 6-58-15,0-7-132 0,-2-6-115 16</inkml:trace>
  <inkml:trace contextRef="#ctx0" brushRef="#br0" timeOffset="5588.99">2692 13535 488 0,'0'0'108'0,"0"0"-25"15,0 0 31-15,16-5-23 0,-8-3-15 16,2 0 7-16,0 1-12 0,3-2-1 15,0-1-15-15,3 1-2 0,-3 0-5 16,2 0-10-16,-2 4-4 0,5-2 0 16,-5 3-6-16,3-2-6 0,-4 5-5 15,1 0-3-15,0 1-5 0,-2 2-2 16,-1 5-3-16,0-1-2 0,-5 3-1 16,3 3 0-16,-3 5 0 0,-2 2 1 15,2 2-1-15,-5 2-1 0,0 2 0 16,-8 3 0-16,1 0-2 0,-4-1 1 15,-2 3-3-15,-2-2 1 0,-1-1 0 16,-2-1 3-16,3-4 0 0,2-2-1 16,0-7 1-16,0-1-1 0,5-3 0 15,3-8 1-15,3 0 1 0,-1-2 2 16,3-3-1-16,0-7 0 0,5-4-1 16,3-2 0-16,2-7 0 0,3-1 0 15,3 0 1-15,-1-1-1 0,8 1 1 16,-2 3-2-16,0-1 3 15,2 2-3-15,3 2 1 0,0 1 0 0,-3-1 0 16,3 5 2-16,-3-1 1 16,-2 3-1-16,-6 2 4 0,1 3-2 15,-1 0 0-15,-4-1-1 0,-4 5 0 16,-2 0-2-16,-2 0 0 0,-3 2 0 16,0 1-2-16,0 1-5 0,-3 4 0 15,-7 0 3-15,2 4 2 0,-5 1-1 16,1 6 2-16,-1-1-2 0,0 3 1 15,0 2 0-15,0 0 2 0,3 0 2 16,-1 3 1-16,3-1 3 0,3-1 2 16,0-1 6-16,5-4 2 15,0 3 2-15,3-2-1 0,2-4-6 16,3-2 1-16,-1 0 0 0,4-4-4 16,-1-3-5-16,0-2-1 0,6-2-4 15,2 0-2-15,-3-4-24 0,6-4-18 16,2 0-33-16,1 3-29 0,1-3-50 15,4-1-88-15,-6 5-161 0,-5-1-256 16</inkml:trace>
  <inkml:trace contextRef="#ctx0" brushRef="#br0" timeOffset="6089.46">3263 13766 468 0,'0'0'168'0,"0"0"-44"0,3-13-2 0,2 6-15 0,0 2-24 16,-2-4-18-16,5 2-7 0,-3 2-11 16,3-3-7-16,-1 3-5 0,1 0-2 15,0 2-4-15,0-1-1 0,2 0-4 16,-2 4-1-16,-3-1-2 0,3 0-2 15,-3 1-4-15,0 0 0 0,0 0-5 16,0 1-3-16,-2 1 0 0,-3 4-1 16,2-1 0-16,-2 3 2 0,0 1 1 15,-2 2 3-15,-1 1 0 0,-2 1 1 16,-3 4-5-16,-2-3-2 0,-3 6-2 16,0-1-3-16,0-1-1 0,0-1 1 15,0 0 4-15,6-3 2 0,-4 1 4 16,4-4 3-16,1 0-6 0,1-5 0 15,3 0-1-15,2-4-4 0,0 0 4 16,0 1 5-16,5-3 6 0,3 0 12 16,2-4 0-16,3 3-10 0,2-4-6 15,6 0-4-15,-3 3-6 16,0-1-4-16,5-2 0 0,1 4 0 16,-4-1-6-16,4 1-11 0,-1 0-8 15,-2 1-16-15,-1 1-12 0,1-1-9 16,-6 1-18-16,4 0-24 0,-4 0-32 15,-2 0-80-15,-3-1-130 0,-2 0-207 16</inkml:trace>
  <inkml:trace contextRef="#ctx0" brushRef="#br0" timeOffset="6573.33">4080 11805 851 0,'0'0'186'0,"10"-3"-65"0,-5-1-10 0,1-2-61 0,-1 1-27 0,-3-1-12 15,1 1-7-15,-3-2-4 0,3 1-14 16,-3 1-27-16,0 1-68 0,-3-1-131 15,3 4-128-15</inkml:trace>
  <inkml:trace contextRef="#ctx0" brushRef="#br0" timeOffset="6740.08">4165 12001 460 0,'0'0'522'0,"0"0"-372"0,0 0 2 16,0 0-60-16,0 0-58 0,0 0-21 15,0 0-7-15,0 0-6 0,0 0-19 16,-26 14-18-16,21-15 0 0,3 1-18 16,2 0-38-16,0 3-78 0,0 1-96 15,0 2-169-15</inkml:trace>
  <inkml:trace contextRef="#ctx0" brushRef="#br0" timeOffset="7307.34">4152 13355 800 0,'0'0'186'0,"0"0"-14"0,0 0-25 0,0 0-66 15,21-6-36-15,-18 1-25 0,-3 3-14 16,2-3-3-16,1 2-3 0,-3-1-24 16,0 2-34-16,0-1-91 0,2 3-123 15,1 0-64-15,0 5-111 0</inkml:trace>
  <inkml:trace contextRef="#ctx0" brushRef="#br0" timeOffset="7440.76">4222 13578 694 0,'0'0'188'0,"0"0"-72"16,0 0 39-16,0 0-58 0,0 0-52 16,0 0-24-16,0 0-16 0,0 0-5 15,-8 18-10-15,8-18-41 0,-2-2-67 16,2-1-107-16,0-1-70 0,2 2-233 15</inkml:trace>
  <inkml:trace contextRef="#ctx0" brushRef="#br0" timeOffset="10510.54">4822 11777 450 0,'0'0'102'0,"0"0"-16"0,0 0 6 0,0 0-17 0,0 0-7 16,0 0-6-16,0-15 10 0,0 14 2 16,0 0-10-16,0 1-5 15,0 0-11-15,0 0-13 0,0 0-16 16,2 0-5-16,1 2-1 0,4 2 2 15,1-1 3-15,3 2-3 0,1-2-4 16,4 0-3-16,-1-1 0 0,4-2 0 16,1 2 0-16,1-2 3 0,0 0 1 15,-1-2 4-15,1-1 8 0,-3-2-1 16,-2-3 0-16,-1 0-10 0,-2-2-3 16,-5 2 1-16,-3 0-2 0,-3-2 1 15,-2 0-1-15,0-1-3 0,-7 0-6 16,-6 0-3-16,-3 2-2 0,-2 3 2 15,-5 1 0-15,-3 2 0 0,0 3 0 16,-2 3 1-16,-1 2 0 0,1 4 2 16,-3 3 0-16,5 0 0 0,0 5 0 15,3 2 0-15,2 1 0 0,6 3 0 16,2-2 0-16,5 3 1 0,0-3 5 16,8 1 7-16,0-1 6 0,8-1 10 15,5-1 1-15,3-2 0 0,4-1-2 16,4-3-6-16,1-2-6 0,1-1-9 15,0-2-7-15,2-4-3 0,-2-1-8 16,3-2-13-16,-3-1-22 0,-1-2-17 16,1-3-16-16,0-1-21 0,-3 1-41 15,3-2-95-15,-3 0-125 0,1-1-158 16,7-6 346-16</inkml:trace>
  <inkml:trace contextRef="#ctx0" brushRef="#br0" timeOffset="11078.07">5509 11800 480 0,'0'0'145'0,"0"0"-25"0,0 0-15 0,0-29-25 0,0 22-23 16,0-1-16-16,0 1 6 0,0 2 16 16,0 0 2-16,0 1 4 0,0-2-5 15,0 2-13-15,0 0-3 0,-5-3-10 16,2 1-17-16,1 1-12 0,-4 0-4 16,1 1-3-16,-3 1-2 0,-4-1 1 15,-1 4-1-15,-3 0 1 0,-5 3 1 16,3 2-2-16,-2 4 1 0,-4 1-1 15,4 4-1-15,2 1 1 16,-3 0 1-16,5 3-1 0,4 1 0 16,-1-1 0-16,5 0-1 0,3 3 0 15,5-2 0-15,0 0 0 0,5-1 2 16,3 1 2-16,5 1 2 0,2-3 8 16,1-1 9-16,7-2 5 0,-2-1 0 15,-1-5-2-15,1-2-2 0,0-6-5 16,-1 0 2-16,-2-5 6 0,-2-5 9 15,-1-5 9-15,1-5-5 0,-3-12-9 16,0-13-9-16,-3-22-8 0,-2-7-7 16,-3-2-5-16,-3 9-1 0,-2 15 0 15,0 11-6-15,0 9 1 0,0 11 3 16,0 6-6-16,0 3-2 0,-5 0-8 16,5 3-10-16,-2 0-5 0,2 3-11 15,-3 3-5-15,3 3-24 0,0 3-59 16,3 8-18-16,2 4-14 0,5 12-63 15,-2-1-88-15,0-3-168 0</inkml:trace>
  <inkml:trace contextRef="#ctx0" brushRef="#br0" timeOffset="11544.91">5700 11803 514 0,'0'0'159'0,"0"0"-27"0,0 0-19 15,0 0-44-15,8-26-24 0,-6 18-6 16,1-1 7-16,-3-2-2 0,0 3 0 16,3 1 10-16,-3 0-8 0,0 1-9 15,2-1-2-15,-2 3-5 0,0 0-8 16,0 1-9-16,0 1-5 0,0 2-6 15,-2 0-2-15,-1 0-5 16,3 5-5-16,-5 3 1 0,5 6 7 16,-3 1 2-16,3 4 0 0,3 3 0 15,-3 2 1-15,8-1 0 0,-1 0 4 16,4 0 1-16,2-2 4 0,0-2 5 16,2-2 7-16,1-3 9 0,-1-2 8 15,1-4 2-15,-4-6-2 0,1-2 3 16,-2-6 6-16,-1-5-12 0,-2-6-7 15,0-6-7-15,-3-10-8 0,0-13-10 16,-3-11-4-16,1 2-9 0,-3 12-17 16,3 14 0-16,-3 16 3 15,0 2-2-15,0 3-18 0,0 0-19 16,2 1-30-16,-2 5-25 0,3-1-25 16,-1 3-92-16,6 3-89 0,0 0-43 15,0 2 82-15</inkml:trace>
  <inkml:trace contextRef="#ctx0" brushRef="#br0" timeOffset="11978.67">6129 11696 428 0,'0'0'142'0,"0"0"-25"0,0 0-44 0,0 0-39 0,0 0-16 16,23-11-1-16,-18 6 13 0,1 1 12 16,-1 1 6-16,0 0 5 0,-2 1-3 15,-1 1-2-15,-2-1-2 0,0 2-1 16,0-1-4-16,0 1-11 0,0 0-14 16,0-2-12-16,-2 2-2 0,-4 0-1 15,-1 0-1-15,-1 2 3 0,-5 3-3 16,-3 2-3-16,4 4 3 0,-7 3 1 15,1 2 0-15,0 2 3 16,3 2 1-16,-1 1 0 0,1 1 4 16,4 1 1-16,1-1 4 0,2-1 10 15,3 0 8-15,3-1 12 0,2-1 5 16,0-4-6-16,2-1-10 0,6-3-1 16,2-4-2-16,1-2-1 0,1-2-8 15,4-3-1-15,-1-1-10 0,4-4-9 16,-1 0-1-16,2 0-9 0,-4 0-19 15,2 1-28-15,3 0-26 0,-6 2-23 16,1 0-43-16,-3 0-89 0,-1-1-141 16,4-5-143-16</inkml:trace>
  <inkml:trace contextRef="#ctx0" brushRef="#br0" timeOffset="12128.83">6359 11987 1040 0,'0'0'178'16,"0"0"-90"-16,0 0-59 0,0 0-29 16,0 0-41-16,5-19-75 0,-7 15-2 15,-4 2-62-15,1 0-22 0,0 2-47 16</inkml:trace>
  <inkml:trace contextRef="#ctx0" brushRef="#br0" timeOffset="13196.57">5085 13237 432 0,'0'0'80'0,"0"0"-22"0,0 0 13 0,0 0-16 15,-2 0-14-15,2 2-5 0,2-1 9 16,1 0 19-16,4 5 8 0,4-4 0 15,2 0-8-15,0 2-5 16,2-3-8-16,3-1 2 0,0 0-11 16,3 0-9-16,5 0-6 0,-3-5-10 15,0 1-2-15,6-4-3 0,-3-1-6 16,-6 0 4-16,4 0-1 0,-4-2 0 16,-4-1 11-16,-3 2 2 0,-3 1-2 15,-2-2-1-15,-6 1 2 0,-2 0-5 16,0-1-3-16,-2 1-4 0,-1 0-5 15,-7 2-2-15,2-1 0 0,-5 2-1 16,-2 2 2-16,-1-1-1 0,-2 4 0 16,0 2-1-16,-3 0 2 0,1 0-1 15,-1 1-2-15,0 6 1 0,1 0 0 16,1 1 2-16,1 3-1 0,0 2-2 16,3 3 1-16,2 2-2 0,0 0 2 15,3 3-1-15,-1 2 0 0,6 1 3 16,3-1 2-16,-1 0 11 0,3 2 3 15,0-3 4-15,5-1-1 0,3-1 1 16,2-4-6-16,1 1-6 0,1-4-1 16,1-2-3-16,3-1-1 0,-1-4-2 15,3-2-3-15,1-2-1 0,4-2-7 16,0 0-16-16,3-2-23 0,0-1-13 16,2-4-17-16,1 2-15 15,-1-1-35-15,0 3-64 0,-2 2-82 16,0-3-34-16,-5 3-101 0,2 0 266 15</inkml:trace>
  <inkml:trace contextRef="#ctx0" brushRef="#br0" timeOffset="13529.64">5615 13270 91 0,'0'0'455'0,"0"0"-313"0,0 0-3 0,0 0-9 16,10-38-17-16,-7 33-31 0,2-2-5 15,-3 3-6-15,4 0-13 0,-4 1-8 16,3 1-1-16,1 2-9 0,-1 0-7 16,0 3-8-16,3 4-5 0,-1 2 0 15,4 2-1-15,-1 1 0 0,6 4-1 16,-1 1 0-16,3 3-4 0,0 1-8 15,3-1-1-15,0 1-3 0,2 0 0 16,0 0-2-16,-2-2-1 0,-3 2-6 16,3-6-8-16,-3 3-8 15,-3-5-18-15,1-1-23 0,-1-1-20 16,-2-1-42-16,-5-2-68 0,0 0-103 16,-3-6-5-16,-5-1-60 0,0-1 210 15</inkml:trace>
  <inkml:trace contextRef="#ctx0" brushRef="#br0" timeOffset="13797.16">5902 13265 488 0,'0'0'324'0,"0"0"-183"15,0 0 3-15,0 0-75 0,0 0-39 16,0 0-15-16,-24-16-11 0,14 23 0 16,-5 2-1-16,-4 5 4 0,-1 1 4 15,-6 5 4-15,0 3 0 0,-2 3-8 16,2-1-5-16,-3 5-2 0,4-2-13 16,1-1-42-16,-2 1-62 0,1 5-83 15,4-6-53-15,5-6-159 0</inkml:trace>
  <inkml:trace contextRef="#ctx0" brushRef="#br0" timeOffset="14164.54">6098 13326 730 0,'0'0'50'0,"0"0"21"16,0 0 6-16,0 0-27 0,0 0-21 15,0 0-8-15,0 0-3 0,23-17 1 16,-23 24 16-16,0 7 19 0,0 2 9 15,0 8-8-15,-5 5-13 0,-3 13-9 16,-2 10-13-16,2 4-10 0,1-2-7 16,4-6-1-16,0-2 0 0,1-4-2 15,2 1-11-15,0-2-26 0,0-3-35 16,0 2-30-16,0-8 0 16,0-5-34-16,2-6-69 0,1-9-110 15</inkml:trace>
  <inkml:trace contextRef="#ctx0" brushRef="#br0" timeOffset="14547.98">6062 13405 662 0,'0'0'123'0,"0"0"21"0,0 0 6 16,18-40-82-16,-13 28-28 0,3-1-15 16,-3-1 0-16,5 2-5 0,-2 1-9 15,2 0 0-15,1 1-2 0,-1 2 7 16,0 3 7-16,3 1 0 0,-2 1-6 16,-1 2 1-16,0 1 1 0,-2 0-6 15,2 0-2-15,-4 2-3 0,1 5-4 16,-4 2 3-16,0 2-5 0,-3 3 2 15,0 5-4-15,-3 0 3 0,-2 2 6 16,-6 0 4-16,1 0-7 0,-3-2-5 16,-2-3 0-16,-1 2-1 0,-2-4 0 15,-3-2-7-15,3-2-8 16,-2-3-7-16,-1-1-11 0,0-2-24 16,1-5-51-16,-1 1-60 0,-2-5-48 15,5 0-17-15,2-2-104 0</inkml:trace>
  <inkml:trace contextRef="#ctx0" brushRef="#br0" timeOffset="15215.25">6305 13414 225 0,'0'0'354'0,"0"0"-269"0,0 0 8 16,0 0-38-16,0 0-17 0,0-5-9 15,5 3-14-15,3 2 2 16,-1-1-1-16,1 1 6 0,5-1 22 16,0 1 23-16,2 0-12 0,1 0-3 15,-1 0-3-15,1-1-14 0,-1-2-9 16,1 0-7-16,0 1 2 0,-6-2-6 16,3-1 0-16,0 2 1 0,-3-4 1 15,0 0 4-15,-2 0-3 0,-3-2-3 16,0-1 3-16,-2 0-9 0,-3-1-7 15,0 2 0-15,0 2-2 0,-3-1 0 16,-4 0-6-16,2 1 1 0,-6 4 2 16,1-1-1-16,-3 2-1 0,0 2 4 15,0 0-2-15,-2 3 3 0,-1 0-1 16,-2 4-1-16,0-1 2 0,2 3-4 16,1 4 0-16,-1 1 3 0,1 2 0 15,2 2 1-15,5 2 0 0,0-5 0 16,1 4 0-16,4-2 4 0,3 0 5 15,0 1 11-15,3-1-1 0,-1-2 1 16,3-2 2-16,3 1-4 0,0-3-3 16,2-4-1-16,-2 0 0 0,5-1 2 15,0-3-5-15,0-1 3 0,2 0-5 16,3-1-6-16,-2 1 1 0,2-1-3 16,-2 0-1-16,4-1-6 15,-4 0-11-15,2 1-14 0,-3 0-16 16,1-1-16-16,-3 1-26 0,0 0-53 15,-6 0-53-15,6-1-56 0,-8-1-57 16,1-3-126-16</inkml:trace>
  <inkml:trace contextRef="#ctx0" brushRef="#br0" timeOffset="15699.13">6682 13315 306 0,'0'0'203'0,"0"0"-71"0,0 0 20 0,18-34-53 0,-10 23-34 16,0 2-33-16,2-1-4 0,0 0 1 16,3 4-5-16,0-1 1 0,3 0 7 15,-4 2 3-15,1 1-3 0,0 1 3 16,0 2-7-16,0 1-5 0,-2 4-6 15,-1 1-1-15,-2 1-6 0,-1 3-5 16,1 6-1-16,2-1-3 0,-4 6-1 16,-1 1 0-16,0 2 0 0,-2 5 0 15,-1-3 0-15,-2 2 2 16,0-4-1-16,0-2-1 0,-2-1-1 16,-6-2-1-16,0-4-1 0,-7-2 1 15,2-3 1-15,-8-1-6 0,3-6-4 16,2-2-2-16,-2-2-1 0,3-6 14 15,4-2 0-15,1-1 1 0,5-3 3 16,2-5 0-16,3 0 0 0,0-3 2 16,3 1 10-16,7 1 6 0,3 4 9 15,3-1 10-15,2 4 4 0,5 1-9 16,0-1-7-16,3 3-5 0,5 1-7 16,-5 2-9-16,2-1-8 0,-2 1-2 15,-3 2-20-15,1-1-28 0,-1 4-37 16,-5 2-36-16,8 0-74 0,-5 0-135 15,-6 0-176-15</inkml:trace>
  <inkml:trace contextRef="#ctx0" brushRef="#br0" timeOffset="15832.54">7196 13511 1137 0,'0'0'76'0,"0"0"-51"0,0 0-20 0,0 0-5 0,0 0-117 15,-10-10-193-15,5 1-127 16</inkml:trace>
  <inkml:trace contextRef="#ctx0" brushRef="#br0" timeOffset="21304.69">2997 15063 224 0,'0'0'252'0,"0"0"-161"0,0 0 21 0,0 0-8 0,0-6-27 16,0 4-2-16,3 1 9 0,-3-5-4 16,0 2-14-16,2-2-4 0,-2 1-4 15,3-2-16-15,0 2-10 0,-3-2-8 16,2 0-2-16,3 0-5 0,1-3-3 15,1 1-1-15,1 0-1 0,2-2-3 16,3 2 1-16,0-1-1 0,3 4-3 16,-3 0 0-16,2 1-2 0,1-1-3 15,-3 4 2-15,2 1-2 0,1 1-1 16,-3 2 2-16,-1 5 1 0,1 3-3 16,-2 4 0-16,-1 6-2 0,-5 4 2 15,0 3 0-15,-5 8 1 0,-2 7-1 16,-11 7 3-16,-5 1-2 0,0-4 5 15,0-12-4-15,2-10 0 16,8-5-1-16,-5-4-1 0,1 1 3 16,1 4-2-16,-4-2-1 0,-1-2 1 15,6-4-1-15,0-1 2 0,2-4 0 16,3-2-1-16,2-3 3 0,0-2 8 16,3 0 18-16,0-4 4 0,3-3-14 15,0-3-9-15,7-5-3 0,3-3-3 16,2-2 0-16,6-5-3 0,0 0 0 15,5-3-2-15,2 0 0 0,6-5 0 16,7-4 1-16,8-4-1 0,0 0 1 16,-5 7-1-16,-8 6-2 15,-13 9 1-15,-4 5 1 0,-7 3 0 16,7 0 0-16,-1-3 2 0,0-2-2 16,-3 5 0-16,-4 0 0 0,-4 2 0 15,-2 3 0-15,-2-1 0 0,-3-1-3 16,0 3-2-16,-3-1-1 0,-2 3 4 15,-5-2-2-15,0 3-3 0,-6 2 1 16,-2 0-1-16,0 7 0 0,-5 1 2 16,2 2 0-16,-2 2 2 0,-3 2 2 15,5 6-1-15,-5-1 1 0,6 4 0 16,-1-1 1-16,6 1-3 0,-1 2 3 16,6 0 0-16,2 0 1 15,3 0 0-15,-3-1 4 0,8 3 10 16,0-4 2-16,0 0-3 0,5-2 2 15,6-2-4-15,-1-3-1 0,3-2 8 16,0-1 1-16,2-4 1 0,3-3 5 16,0 0-9-16,3-4-8 0,0 0-9 15,-1-2-2-15,1-2-15 0,0-1-15 16,2-4-21-16,0 0-18 0,-2 0-38 16,2-1-35-16,-5 0-65 0,6-1-112 15,-9 3-107-15,-5-3 61 0</inkml:trace>
  <inkml:trace contextRef="#ctx0" brushRef="#br0" timeOffset="21922.09">3607 15279 544 0,'0'-2'88'0,"0"1"-9"0,0-1 23 0,0 0-26 0,0 0-2 0,0 0 1 0,0 0 3 0,0-2 0 16,0 0 1-16,3-1-23 0,-1 0-8 15,6 0-5-15,0 0-5 0,2 1-7 16,0 1-8-16,3 0-4 0,0 2-3 15,0 1-8-15,0 1-8 0,-3 5 1 16,3 5-2-16,-5 2-3 0,0 1 3 16,0 4 1-16,-3-1 0 0,-5 2 0 15,0-2 0-15,0 1-2 0,-8 0-4 16,0-3-12-16,-5 0-5 0,0-3-1 16,1-3 4-16,1-2 2 15,1-1 3-15,0-3 10 0,4-1 4 16,1 0 1-16,0-2 1 0,5 0 1 15,-3 0 1-15,3 0 2 0,0 0 8 16,3-2 1-16,2 1-3 0,3-2 0 16,0 3 2-16,2-1-5 0,-2 1-1 15,5 0 1-15,0 0 1 0,0 3-1 16,2 2 2-16,-2 1 5 0,2 1-1 16,4 3-3-16,-4 0-1 0,-2 3-3 15,0 1 3-15,-5 1 5 0,-3 0 6 16,-3 2 1-16,-2-3 0 15,-2 0 1-15,-8 0-1 0,-3-3-3 16,0-1-6-16,-5-1-6 0,-1-2-3 16,-4 0-3-16,0-2-1 0,-5-2-1 15,2-1-6-15,-3 0-13 0,-4 2-15 16,4-2-13-16,3 0-23 0,1-2-34 16,7 0-31-16,2-2-38 0,13-6-35 15,3-2-133-15,21-11-83 0,2 3 225 16</inkml:trace>
  <inkml:trace contextRef="#ctx0" brushRef="#br0" timeOffset="22705.71">4491 15140 817 0,'2'0'184'0,"1"-1"-33"0,0-2-36 0,-1-3-67 0,1 3-34 16,-3-2-10-16,2-1-3 0,-2-1 1 16,0 5-2-16,3 0-7 0,-3 0-28 15,0 2-60-15,2 0-85 0,1 0-109 16,2 0-122-16,-2 1 173 0,2 0 168 15</inkml:trace>
  <inkml:trace contextRef="#ctx0" brushRef="#br0" timeOffset="22839.55">4535 15333 784 0,'0'0'374'0,"0"0"-254"0,0 0 6 0,0 0-46 15,0 0-59-15,0 0-19 0,0 0-2 16,-34 21-17-16,29-21-23 0,2 0-16 15,3 0-51-15,-2 0-104 16,2 0-142-16,2 0-190 0</inkml:trace>
  <inkml:trace contextRef="#ctx0" brushRef="#br0" timeOffset="33534.58">5222 15048 467 0,'0'0'113'0,"0"0"-29"0,0 0 12 0,0 0-10 0,0 0-8 16,21-28-8-16,-19 21 0 0,3 4-7 15,1-3-12-15,-4 4-5 0,3 0 0 16,-2-1-5-16,0 2-12 0,-3 1-8 16,2 1-8-16,1 5-4 0,-1 5 4 15,-2 8 0-15,0 3 3 0,0 11 3 16,0 16-1-16,3 12 2 0,-1 2 0 15,1 1-4-15,2-7-1 0,-5-6-4 16,0-1-5-16,0-2-1 0,-5-1-5 16,0-3 0-16,2-2-9 0,-2-2-20 15,0-6-21-15,0-4-24 16,0-11-17-16,2-7-40 0,0-2-38 16,-4-5-80-16,2 0-48 0,-1-3-115 15</inkml:trace>
  <inkml:trace contextRef="#ctx0" brushRef="#br0" timeOffset="33918.31">5266 15185 488 0,'0'0'128'16,"0"0"-88"-16,0 0 40 0,41-40 10 15,-28 25-35-15,3 4-20 0,-1 1-1 16,1-1 6-16,4 1 0 0,-1 4 1 16,-1 0-3-16,0 2-3 0,0 0-5 15,0 4 1-15,0 0-10 0,0 6-2 16,-2 2-4-16,-1 3-2 0,-2 2-3 15,-3 0 3-15,-2 5 1 0,-5-1-2 16,-1 1 7-16,-4 2 1 0,-4-1-5 16,-4-2 1-16,-8 0-4 0,3-1-5 15,-6-3-2-15,-5-1-4 0,-2-3-1 16,-1-1-14-16,-2-1-19 0,0-2-20 16,0 0-35-16,-2 1-38 0,-4-3-69 15,4 0-2-15,4-2-88 0</inkml:trace>
  <inkml:trace contextRef="#ctx0" brushRef="#br0" timeOffset="34418.99">5700 15147 339 0,'0'0'120'0,"0"0"-66"0,0 0 14 0,0 0 7 16,0 0-13-16,13-38-1 15,-10 31-7-15,-3 1 0 0,0 1-4 16,0 2-9-16,0 1-1 0,-3 0-4 15,3 2-9-15,-5 0-8 0,2 4-7 16,-2 3-8-16,3 5 2 0,-4 3-1 16,4 3-3-16,2 2 4 0,0 2 1 15,8 1-3-15,-3 0 6 0,5-2 9 16,3-1 9-16,0-3 8 0,2 1 6 16,1-6-2-16,-1-2-2 0,-2-5 3 15,0-3-6-15,-2-2 0 0,1-5 10 16,-4-4 1-16,0-3-12 0,-3-6-8 15,3-1-6-15,-6-6-9 16,1-2-6-16,-3-3-5 0,3-2-1 16,-3-1-8-16,0 4-3 0,0 2-6 15,0 7-8-15,0 5-9 0,0 5-14 16,0 5-16-16,0 2-22 0,0 3-23 16,0 1-74-16,2 7-60 0,1-3-10 15,-1 1-154-15</inkml:trace>
  <inkml:trace contextRef="#ctx0" brushRef="#br0" timeOffset="34918.75">6008 14875 567 0,'0'0'89'0,"0"0"-9"0,0 0 11 0,15-44-29 0,-12 33-20 0,-1 1-5 15,-2 2 9-15,3 2 0 0,-3 2-5 16,2 1-7-16,-2 3-7 16,0 0-12-16,0 0-10 0,0 6-1 15,0 4 0-15,0 7 9 0,0 2-9 16,-2 4 4-16,-1 4-3 0,1 7 4 15,-1 7-6-15,0 5 5 0,3-4 6 16,0-9 4-16,0-11 0 0,3-2 2 16,2 0 1-16,0 1 1 0,3 1-1 15,2-3-2-15,1-3-2 0,-1-3 5 16,3-4 6-16,-3-4-1 0,3-4-3 16,0-1-1-16,0-4 0 0,0-5 8 15,-5 0-4-15,0-1 3 0,-1-2-2 16,-4-3-6-16,0 0-11 15,-3 0-6-15,-6-1-4 0,1 1-1 16,-3-1 0-16,-4 4-2 0,-1 1-3 16,-3 3-3-16,1 0-5 0,-3 3-4 15,2 3-10-15,-2-1-5 0,0 3-11 16,2 2-19-16,1 1-28 0,-1 3-25 16,3 0-62-16,0-2-85 0,6 1-57 15,2-3-212-15</inkml:trace>
  <inkml:trace contextRef="#ctx0" brushRef="#br0" timeOffset="35285.64">6279 14842 582 0,'0'0'96'0,"0"0"4"0,0 0 9 0,0 0-47 0,13-22-28 0,-13 19-5 0,0 1 3 0,0 2-1 15,0 0-11-15,0 2-10 0,0 4 6 16,-3 2 9-16,3 4 11 0,-2 2 0 15,2 5-2-15,-3 3 2 0,3 5-15 16,-5-1-7-16,5 3-6 0,-3 1-5 16,3 1-1-16,0 1-1 0,0-2 0 15,0 2-2-15,3-4 1 0,2 0-3 16,-2 0-9-16,-1-3-17 0,1-3-51 16,2 3-88-16,-2-8-102 0,-1-6-113 15</inkml:trace>
  <inkml:trace contextRef="#ctx0" brushRef="#br0" timeOffset="35569.01">6462 15024 508 0,'0'0'283'0,"0"0"-183"15,0 0 59-15,0 0-66 0,0 0-48 16,6-35-17-16,-6 32-2 0,0 3 6 16,0 0-19-16,0 7-5 0,0 3 14 15,0 7 9-15,0 2-3 16,-3 5-7-16,0 0-7 0,3 1-7 16,-2 0-3-16,-1-1-3 0,3 0 1 15,0 0-2-15,3-3-4 0,-1-3-17 16,4-2-33-16,-4-4-109 0,3-2-137 15,-2-10-116-15</inkml:trace>
  <inkml:trace contextRef="#ctx0" brushRef="#br0" timeOffset="35719.1">6496 14961 694 0,'0'0'143'0,"0"0"-7"0,0 0-13 15,3-42-92-15,-1 33-31 16,1 1-2-16,-3 2-24 0,2 1-32 15,1 2-53-15,-3 3-38 0,8 6-42 16,-3-1-104-16</inkml:trace>
  <inkml:trace contextRef="#ctx0" brushRef="#br0" timeOffset="36069.61">6853 15033 567 0,'0'0'133'0,"0"0"-50"16,0 0 22-16,0 0-64 0,0 0-28 15,-16-40-5-15,3 35 1 0,0-1 6 16,-2 3 7-16,-1 3 7 0,-2 1-2 16,-3 7-11-16,3 4-8 0,0 1-4 15,0 6 3-15,5 0 3 0,3 2-1 16,2 0 6-16,3 1 11 0,2-2 11 15,3-1 7-15,0 1 6 0,6-2-3 16,-1-4-11-16,5-1-10 0,0-4-2 16,3-3 1-16,-2-2 10 0,7-2-1 15,-3-2-6-15,6 0-14 16,0-3-8-16,-1-1-3 0,1 1-3 16,2-3-4-16,-5 0-17 0,3 0-19 15,-3 0-28-15,0 2-31 0,-2 0-55 16,-3-2-81-16,-6 4-78 0,-2-1-170 15</inkml:trace>
  <inkml:trace contextRef="#ctx0" brushRef="#br0" timeOffset="36753.41">7798 14938 503 0,'0'0'92'0,"0"0"-5"0,0 0 4 0,0 0-12 16,13-10-5-16,-13 8-10 0,0 1-7 15,-5-2-21-15,2 0-22 0,-4 3-5 16,-6 0-4-16,0 0-3 0,-3 0 0 16,-2 3-1-16,3 2 0 0,-6 1-1 15,3 1 1-15,5 2-1 0,-2 0 0 16,4 0-2-16,1-1 2 0,5 3 1 16,2-4 0-16,3 3-1 0,0-1 0 15,5-3 10-15,3 0 0 0,2 2 3 16,6-4 3-16,-3 2 0 0,5-1 3 15,-3 0 12-15,3-3 0 0,3 0-5 16,-3 3 0-16,0-2-1 0,-2 1 3 16,-3 3 4-16,0-1-2 0,-3 1-2 15,-2-1-10-15,-3 1-1 0,-3 1 0 16,-2 0-1-16,0 2 0 0,-7 0 3 16,-6 2 4-16,-5-1 1 15,-3 0 3-15,-2 0-1 0,-6-1-12 16,-2 1-9-16,-5-1-4 0,-5 0-1 15,-8-1-3-15,2 1-11 0,11-5-7 16,10 0-9-16,11-2-9 0,2-2-16 16,0-1-30-16,0 2-27 0,3-2-63 15,10-4-77-15,0-2-38 0,10 0-130 16</inkml:trace>
  <inkml:trace contextRef="#ctx0" brushRef="#br0" timeOffset="37120.68">8201 15101 551 0,'0'0'113'0,"0"0"-30"0,0 0-2 0,0 0-19 0,-2-36-17 16,-6 27-16-16,0 4-9 0,-2-1-8 15,0 2-4-15,-1-1-5 0,-4 5 0 16,-3 2 1-16,2 5-2 0,-5 3 0 16,1 2 0-16,2 1 2 0,0 3-2 15,0 0 0-15,2 1-2 16,3 0 2-16,3-2 3 0,2 2 12 16,3-2 12-16,5 2 9 0,0-4-1 15,5-2 18-15,5 0 14 0,1-3-14 16,4-2-18-16,3-2-18 0,3-3-8 15,0-1-7-15,4-2-2 0,4-4-2 16,-1 2-2-16,1-3-10 0,-1 2-21 16,1-1-37-16,-1 0-55 0,-2 0-80 15,5-7-77-15,-5 2-102 0</inkml:trace>
  <inkml:trace contextRef="#ctx0" brushRef="#br0" timeOffset="37721.46">8395 14749 721 0,'0'0'88'0,"0"0"-1"0,0 0 19 15,0 0-53-15,0 0-26 0,21-31-10 16,-21 29-5-16,0 1-3 16,2 1 1-16,-2 3-2 0,3 5 4 15,0 4 8-15,-3 4 3 0,2 6 0 16,-2 4-4-16,3 4-6 0,-1 6-6 16,1 11-2-16,-1 6-1 0,1 0-1 15,-3-1-2-15,3-6-1 0,-3-6 0 16,0-3 2-16,0-7-1 0,-3-8 0 15,3-4 0-15,0-5 0 0,0 1 2 16,0 0-3-16,0-5 1 0,3-4 0 16,-3-4 3-16,2-1 12 15,3-3 19-15,1-4-4 0,-1-2-12 16,5-7-4-16,-2 1 7 0,0-4-3 16,2-2-6-16,0-1-7 0,-2-4 1 15,5 3-1-15,-3 2 0 0,1 0-2 16,-1 1-3-16,0 5-1 0,3-2 1 15,-3 4 1-15,3 1-1 0,-2 1 1 16,2 1-3-16,-6 1 2 0,1 2-1 16,0 3 0-16,-3 3-2 0,0 1 0 15,-5 2-2-15,3 6-1 0,-3 2 3 16,0 4 1-16,-3 3 1 0,1 0 0 16,-1 3 0-16,-2 1 0 15,0 0-3-15,2 3-4 0,-5 1-5 16,6-1-9-16,-3 1-13 0,2 1-28 15,-2-3-54-15,2 0-75 0,1-3-89 16,2-3-117-16</inkml:trace>
  <inkml:trace contextRef="#ctx0" brushRef="#br0" timeOffset="38121.5">8920 15114 400 0,'0'0'115'0,"0"0"-5"0,0 0 10 0,7-34-56 0,-7 26-17 15,0-2-3-15,0 1 12 0,-2 0 9 16,-1-1-8-16,-2 3-23 0,-3 1-19 16,3-1-8-16,-3 5-3 0,1 0 0 15,-1 2-3-15,0 2-1 0,0 4 1 16,-2 4 2-16,0 3 0 0,-1 2-2 15,4 6 3-15,-1 0 1 0,0 5 4 16,3-1-1-16,2 0 7 0,6 1 8 16,-3-2 14-16,5 0 6 0,3-4-6 15,0-2-7-15,2-6-8 16,0-3-4-16,3-5-4 0,3-4 0 16,-3-3 20-16,-3-5 6 0,0-6-4 15,1-4-16-15,-4-5-12 0,-4-9-5 16,-3-10-3-16,-3 4-11 0,-4 4-18 15,1 11-18-15,-1 11-20 0,-1 0-18 16,-2 3-40-16,-3 4-55 0,0 6-50 16,0 4-8-16,3 0-82 0</inkml:trace>
  <inkml:trace contextRef="#ctx0" brushRef="#br0" timeOffset="38555.25">9134 15193 324 0,'0'0'172'0,"0"0"-61"16,0 0 0-16,0 0-41 0,18-32-19 16,-15 22-6-16,-1 2-2 0,1-2 4 15,-3 0-2-15,3-1-10 0,-1 2-13 16,-2 0-4-16,0 1-7 15,0 0-2-15,0 4-2 0,-2-1 0 16,-6 3-4-16,3 2-2 0,-6 0-1 16,1 1 0-16,-3 6 0 0,-3 2 0 15,6 2-1-15,-5 3 1 0,-1 5-1 16,6 0 2-16,-1 2 1 0,6 2-1 16,0-1 4-16,3 2 5 0,2-2 10 15,5 1 19-15,0-2 7 0,3-4-6 16,5-2-9-16,-1-3-6 0,4-5-2 15,-1-4-1-15,4-3 5 0,-1-4 5 16,0-4 0-16,0-4-12 0,0-3-10 16,-3-5-6-16,-2-4 1 0,-5-7-5 15,-5 0-2-15,-3 1-8 0,-3 5-5 16,-5 7-8-16,-2 1-4 0,0 4-21 16,-3 7-26-16,-5 1-49 0,2 3-36 15,-4 2-80-15,1 0-59 0</inkml:trace>
  <inkml:trace contextRef="#ctx0" brushRef="#br0" timeOffset="38921.89">9411 14741 503 0,'0'0'70'0,"0"0"-18"0,0 0 11 16,0 0-27-16,12-22-2 0,-12 22-3 15,0 1-12-15,0 7 15 0,0 5 30 16,-2 6 11-16,-1 3 1 15,-2 12-18-15,3 12-10 0,-4 11-9 0,1 5-10 16,0-2-3-16,0-10-4 16,0-6 0-16,0-5-2 0,2 0 0 15,3-1 1-15,0-7-6 0,0-7-5 16,0-8-7-16,0 0 2 0,3 0-5 16,-1 0-4-16,1-1-23 0,2-2-51 15,-3-9-129-15,4-4-207 0,-4 0-197 0</inkml:trace>
  <inkml:trace contextRef="#ctx0" brushRef="#br0" timeOffset="39756.61">10312 15094 306 0,'0'0'139'0,"0"0"-51"0,0 0 31 0,24-29-30 0,-22 19-14 15,1 2-8-15,-1-1 0 0,-2 2-1 16,0-1-14-16,0-1 2 0,0 0-8 15,-5 3-4-15,5-2-7 0,-5-1-11 16,2 2-6-16,-2 0-5 0,0 0-3 16,-3 2-5-16,1-1 0 15,-4 1-3-15,-2 2 0 0,0 2 1 16,-5 1-3-16,0 5 0 0,-2 1 0 16,1 5 0-16,-1 5-1 0,-3 1 1 15,7 5 0-15,3 3 0 0,0 1 0 16,11 2-2-16,-1 1 0 0,3-1-1 15,5-1 1-15,8-3-2 0,0-1-5 16,3 1 9-16,2-8 7 0,-3 1-1 16,6-5 12-16,-3-4 5 0,3-6 4 15,-1-2 0-15,1-2 13 0,0-8 6 16,-3-2-3-16,2-5-1 0,-4-4-7 16,2-11-5-16,-3-15-7 0,-2-21-8 15,0-9-4-15,-8-4-4 0,-2 4-5 16,0 7-2-16,-3 9-3 0,0 14-5 15,0 12-2-15,0 14 2 0,0 7-6 16,0 4-10-16,0 0-18 0,0-1-15 16,0 2-19-16,0 6-25 0,0 3-51 15,10 12-163-15,-2 3 53 0,2 1-93 16</inkml:trace>
  <inkml:trace contextRef="#ctx0" brushRef="#br0" timeOffset="40189.91">10633 15035 601 0,'0'0'123'0,"0"0"-8"0,0 0 16 0,0 0-48 16,20-34-33-16,-14 25-13 0,-1-2-12 15,-3 2-2-15,-2-2 1 0,6 4-1 16,-6 1 0-16,2 2-3 0,-2 0-7 16,0 4-6-16,0 2-7 0,-2 6-4 15,-4 3 1-15,1 7 3 16,-3 4 1-16,6 4 0 0,-3 3-1 16,5 1 1-16,0-1 0 0,0-1 0 15,7-2 6-15,1-3 6 0,3-2 12 16,1-2 12-16,1-6 7 0,3-3 7 15,-1-4 4-15,1-6 2 0,-1-2-9 16,-2-5-8-16,0-3-9 0,0-4-2 16,-3-4-5-16,-2-3-7 0,3-8-1 15,-6-8-2-15,0-11-5 0,3-4-6 16,-3 7-3-16,-3 12-7 0,1 14-15 16,-3 8-17-16,0 0-19 15,3 0-29-15,-3 2-33 0,0 2-41 16,0 3-113-16,0 1-144 0</inkml:trace>
  <inkml:trace contextRef="#ctx0" brushRef="#br0" timeOffset="41091.14">10992 15049 401 0,'0'0'173'0,"0"0"-82"0,0 0 9 0,28-38-36 0,-17 27-32 0,-1-1-5 16,-5 2-6-16,3 2 2 0,0 0 9 15,-3 5-3-15,0 0-7 0,-2 1-9 16,-1 2-10-16,1 5-3 16,-1 2 0-16,1 6 0 0,0 1 2 15,-3 6 3-15,2 3-2 0,1 4 6 16,-3-2-4-16,0 2-3 0,0-2 1 15,0-1-2-15,0-1-1 0,0-2 0 16,0-5 4-16,0-2-4 0,0-1 0 16,0-6 0-16,0-2 2 0,-3-5-1 15,3 0 10-15,0-7-4 0,0-2 1 16,3-4 9-16,-1-2 1 0,1-5-4 16,2-1-7-16,0-1-1 15,3-2-1-15,2 1-2 0,3 0 0 16,0 0 0-16,3 3 0 0,-3 0-1 15,2 4 0-15,1 2 1 0,-1 0-2 16,-2 5 0-16,0 0-1 0,-3 5 0 16,-2-1 0-16,0 5 0 0,-3 0-2 15,0 6-3-15,-2 4 3 0,2 4 2 16,-5 4-1-16,2 2 1 0,-2 2 0 16,3 1 1-16,-3 0 0 0,3-2-1 15,-3 0 0-15,0 0 0 0,0-1 1 16,0-1-1-16,0-4 0 0,0-3 0 15,0-3 1-15,-3-3-1 16,3-4 0-16,-3-2 0 0,3 0 4 16,0 0 0-16,0-2 1 0,0-4 1 15,0-1 7-15,0-2 6 0,6-3-4 16,-4-1-2-16,6 0-3 0,0 1-3 16,2-3 1-16,-2-1 0 0,5 1 0 15,-3-2-1-15,0 1 6 0,3 0-6 16,-2 0-1-16,2 1 1 0,-3 4 1 15,3-2 1-15,-5 3-2 0,2 1 2 16,0 0-3-16,-2 0 0 0,2 6-3 16,-2-1-2-16,0 1-1 0,-3 2 0 15,-2 1 0-15,2 1-1 0,-3 6 1 16,1 2 0-16,-3 5 1 0,0 3 1 16,0 3 1-16,0 3-2 0,0 0 1 15,0 4-1-15,0-1-1 0,0 2 1 16,0-3-1-16,0 2-1 0,0-3-6 15,2-2-19-15,-2-1-51 0,0 1-109 16,0-5-116-16,-2-6-142 0</inkml:trace>
  <inkml:trace contextRef="#ctx0" brushRef="#br0" timeOffset="41908.61">11666 15034 534 0,'0'0'75'0,"13"-10"-9"0,-2 4 11 0,-1-1-36 15,0-2-16-15,1 3-13 0,-4 1-5 16,1 0-1-16,-3 1 3 0,3 4 9 15,-3 0 2-15,-2 4-2 16,2 3-8-16,-3 3-3 0,1 7 1 16,-3-3 4-16,3 6 6 0,-3 1 0 15,5-1-7-15,-5 2-5 0,2 0-2 16,-2-3-4-16,0 2 1 0,0-5 1 16,-2 0 0-16,2-4-1 0,-5-3 1 15,5-4 1-15,-3-2 0 0,3-3 2 16,0 0 8-16,0-2 0 0,0-4-3 15,0-3 3-15,0-4 1 0,3-4 3 16,2 1-3-16,-3-3 2 0,6-1 0 16,-3 0-7-16,6-1-3 0,-4 0-2 15,4 1-4-15,-1 2 0 16,-2 3 0-16,5 1 1 0,-3 1-1 16,0 3 0-16,3 2-1 0,-5 2-1 15,0 2 2-15,0 2-1 0,-3 2 1 16,0 4-5-16,-2 4 4 0,-1 3 2 15,1 3 2-15,-3 4-3 0,2 2 1 16,-2-1-1-16,0 1 1 0,0-2-1 16,0 2 1-16,0-1-1 0,0-5 0 15,0 3 0-15,0-5 0 0,-2-3 0 16,2-3 0-16,0-2 3 0,0-2-3 16,0-1 14-16,0-1 19 0,0-1 25 15,0-4-8-15,2 0-16 0,3-5-10 16,3-1-8-16,0-2-5 0,2-3-2 15,3-1-3-15,-2-1 0 0,4 0-1 16,1-3 3-16,-1 1 3 0,-2 0 1 16,2 3-4-16,-2 0-2 0,0 2 1 15,0 0 0-15,-2 3 1 0,-1 1-1 16,-2 6-3-16,-1 0-2 0,-1 3 0 16,-4 0-1-16,1 2-1 0,-1 0-5 15,1 4 4-15,0 4-1 16,-3 3 1-16,0 2 1 0,0 5 1 0,0 3-1 15,-6 2 0-15,6 1 0 16,-2 3 1-16,-3 1 0 0,2-1-2 16,3 2 1-16,-3-1 0 0,3-3-2 15,3-2-10-15,0 0-16 0,2-5-23 16,0-1-37-16,5-3-56 0,1-7-95 16,-1-2-159-16</inkml:trace>
  <inkml:trace contextRef="#ctx0" brushRef="#br0" timeOffset="42158.87">12348 14951 679 0,'0'0'88'0,"6"-4"-2"0,-4 1 39 0,3 0-60 0,1 3-22 16,-1 0-14-16,0 1-13 0,5 6-2 15,-2 3 11-15,5 1 15 0,-3 3-8 16,1 4-4-16,1 1-11 0,-1 1-12 16,-1 1-3-16,3 1 0 0,0-1-2 15,0 1-1-15,2-1-9 0,1 0-33 16,-3-3-61-16,2 0-118 0,1-4-131 16,-3-7-184-16</inkml:trace>
  <inkml:trace contextRef="#ctx0" brushRef="#br0" timeOffset="42392.21">12687 15003 922 0,'0'0'97'0,"0"0"-16"16,0 0-4-16,0 0-52 0,0 0-17 15,-26 38 10-15,11-12 6 0,-9 12 5 16,-4 14 6-16,-6 7 4 0,3 4-5 15,3-5-6-15,5-8 1 0,7-8-4 16,1-4-14-16,4-2-7 0,4-7 0 16,1-4-4-16,4-8-12 0,-1 0-34 15,1 0-55-15,2 2-127 0,5-2-211 16</inkml:trace>
  <inkml:trace contextRef="#ctx0" brushRef="#br0" timeOffset="46864">5328 16390 452 0,'0'0'75'0,"0"0"-2"0,0 0 20 0,-13 0-13 15,10 0-2-15,3 0 9 16,3 0-1-16,2 0-28 0,8-4 13 15,5-1 5-15,13 0-9 0,13-2-11 16,10-3-6-16,3-1-2 0,3 1-7 16,-6 0-5-16,0 2-11 0,-2 4-5 15,2-3 1-15,-2 1-4 0,-3 1 4 16,-3 0-6-16,-4 0-1 0,-3 2-5 16,-11-1-3-16,-7 4 0 0,-6-3-3 15,3 3 2-15,-5 0-3 0,3-1 0 16,-1 0 1-16,-4 1-2 0,-4 0 0 15,1 0-1-15,-5 0 1 0,-1 0 0 16,-2-1 1-16,3 1-1 0,-3 0 1 16,0 0 1-16,0 0-2 0,0 0 1 15,0 0-1-15,-3-2-1 0,3 1-1 16,-5 0 1-16,2 0 0 0,-2 0-2 16,0 0-1-16,3 0 2 0,-6-1 0 15,3 2 0-15,-3-1 1 0,0-2 0 16,0 3 0-16,1-2 0 0,-1-2 1 15,-2 2-1-15,-1-3 0 0,1 1 1 16,0 0-1-16,-1-1 2 0,1 0-2 16,2-2 1-16,-2-1 1 0,-1 2-2 15,4-1 1-15,-1 0 0 16,-2-1-1-16,2 1 2 0,0-1-2 16,0 2 1-16,1-1-1 0,1 1 1 15,-1 1 0-15,-1-2-1 0,3 2 2 16,0 1-2-16,2 1 0 0,-2 1 0 15,2 0 1-15,1 0-1 0,2-1 1 16,-3 3 0-16,3-1 0 0,0 1-1 16,0 0 0-16,0 0-1 0,0 0 0 15,0 0 1-15,3 1 0 0,-1 1-1 16,3-1 1-16,1 1 0 0,1 1 0 16,4 1 0-16,-4 0 1 0,9 3-1 15,-3-1 0-15,0 2 0 16,2 0 0-16,-2-1 0 0,0 2 0 15,0 1 1-15,-5 0 0 0,2 1-1 16,-2-1 0-16,-3 1 1 0,0-1 1 16,-2 1-2-16,-1-1 0 0,-2 1 1 15,0 1 2-15,-5-1-1 0,3 0 4 16,-6 2 3-16,-2-2-2 0,-1-1 1 16,-2 2 1-16,-2-2-6 0,-1 1 1 15,1-2-4-15,-3-1 0 0,2 1 1 16,1 0-1-16,4-3-2 0,1 0-10 15,0 0-19-15,2-1-26 0,5 0-27 16,3-1-28-16,0-2-49 0,8 1-59 16,5-1-109-16,-3-2-115 0</inkml:trace>
  <inkml:trace contextRef="#ctx0" brushRef="#br0" timeOffset="47498.59">6840 16360 506 0,'0'0'145'0,"2"0"-86"0,-2 0 45 15,0 0 1-15,3-1-19 0,-3-3-19 16,2-2-17-16,1-2-2 0,0-1 7 16,2-3 2-16,0-1-9 0,0-1-13 15,0-4-10-15,3 0 2 0,-3-3 0 16,5-2 1-16,-2 0-13 0,0-5-6 16,2 1-5-16,1-1 0 0,-4 4-4 15,4 2 0-15,-4 3 0 0,1 5 1 16,-3 3 0-16,-2 3 0 0,2 1 0 15,-2 5 0-15,-3 0-1 16,0 1 3-16,0 1-3 0,0 1 0 16,0 3-8-16,0 6 5 0,-3 6 2 15,3 2 1-15,-2 7-1 0,-1 10 1 16,3 8 0-16,0 10 0 0,3 2 0 16,2-3 1-16,0-5-2 0,0-10 2 15,-2 1 0-15,-3-4-1 0,0-6 0 16,0-6 1-16,0-8 0 0,-3 0-1 15,3 2 0-15,-3-1 0 0,1 1-1 16,-1-4-8-16,1-2-24 0,2-2-31 16,0-5-31-16,-3 1-71 0,3-3-76 15,0-1-8-15,0 0-111 0</inkml:trace>
  <inkml:trace contextRef="#ctx0" brushRef="#br0" timeOffset="47797.99">6855 16590 773 0,'0'0'157'0,"0"0"-27"0,0 0 4 0,0 0-34 16,0 0-36-16,21-10-10 0,-6 4-5 15,1 1-10-15,4 1 4 0,6 0 4 16,-2 2-3-16,-1 0-9 0,3 0-17 16,-3 1-8-16,3 1-2 0,-3 0-2 15,0 0-4-15,0 3-2 0,-2-2 0 16,0 0-2-16,-1 0-24 0,-1 0-35 16,-4 3-35-16,3-1-38 0,3 3-54 15,-6 0-155-15,-2-1-149 0</inkml:trace>
  <inkml:trace contextRef="#ctx0" brushRef="#br0" timeOffset="48600">8424 16269 333 0,'0'0'110'0,"0"0"-50"0,0 0 19 0,0 0-10 0,18-8-20 0,-16 4-9 16,3 0 11-16,-2-1 9 0,0 0-4 16,-1 1-4-16,1-2 1 0,-3 0-7 15,2-1-2-15,-2 0 4 0,0 0-11 16,0 0-4-16,0 0 5 0,0 0-5 16,0-1-3-16,-2 0-5 0,-1-1-4 15,3 2-4-15,-5-1 1 0,2-1-7 16,-2-2 1-16,3 4-4 0,-1-3-2 15,-2 3 1-15,0-1 2 16,0 1-2-16,-1-1 3 0,1 3-1 16,-3 0 0-16,3 1-1 0,0 0 0 15,-5 0-3-15,2 0 1 0,3 2-3 16,-3-1 0-16,0 2 0 0,3-1-3 16,-3 2 1-16,6 0-2 0,-3 6 0 15,-3-1 0-15,3 1-2 0,0 3 2 16,-3 2 1-16,0 4 1 0,0 0-1 15,1 4 0-15,-4 4 2 0,1 4-2 16,0 8 0-16,-1 12-2 16,-2 15 2-16,6 4 0 0,-1 3 0 15,3-8 0-15,5-7 2 0,0-1-2 16,0-4 0-16,0-1 0 0,0-2 1 16,0-3 1-16,0-2-1 0,0-1-1 15,0-12 0-15,0-5-1 0,0-8-1 16,0-4 2-16,0 1-21 0,2-1-25 15,1-2-44-15,2-3-24 0,-2-5-23 16,2-1-59-16,2-12-16 0,1 1-72 16,-5-3-108-16</inkml:trace>
  <inkml:trace contextRef="#ctx0" brushRef="#br0" timeOffset="48799.27">8173 16627 610 0,'0'0'113'0,"0"0"-12"0,0 0 43 0,0 0-34 16,0 0-32-16,0-35-5 0,8 28-13 16,2 2-8-16,3-1-3 0,2 1-4 15,1 0-15-15,5 0-20 0,-1 0-9 16,3-1-1-16,3 5-2 0,0-3-16 16,5 1-30-16,0 3-32 0,8 0-46 15,7 0-58-15,-4 0-76 0,-6 3-65 0</inkml:trace>
  <inkml:trace contextRef="#ctx0" brushRef="#br0" timeOffset="49182.45">8715 16547 369 0,'0'0'157'0,"0"0"-69"0,0 0 31 15,0 0-34-15,0 0-29 0,0 0-10 16,-23-35-3-16,21 28 14 0,-1-3 2 15,0 2-5-15,1 1-2 0,-1 0-9 16,1-1-11-16,-3 2-3 0,2 2-11 16,-2 1-3-16,0 2-6 15,-3 0-2-15,0 1-4 0,-2 2-3 16,-1 3 0-16,-1 3-2 0,1 5 2 16,-2 4 0-16,0 3 0 0,0 1-2 15,6 2 0-15,2-1-1 0,2-1 2 16,0-1 0-16,6 1 1 0,0-4-2 15,4-1 0-15,6-2 2 0,0-4 0 16,0-3 3-16,0-2 0 0,0-2 2 16,0-3 4-16,0-8 11 0,2 0 10 15,-2-2-6-15,-3-4-10 0,1-3-9 16,-3-2-5-16,-1-2-6 0,-2-1-31 16,-2 1-20-16,-3 3-19 0,0 0-31 15,0 0-64-15,-3 5-70 16,-2 4-89-16</inkml:trace>
  <inkml:trace contextRef="#ctx0" brushRef="#br0" timeOffset="49651.2">8796 16543 135 0,'0'0'418'0,"0"0"-346"0,0 0 25 0,0 0-1 0,13-36-32 0,-8 24-20 0,5 2 1 0,-2-3-6 15,0 0-5-15,4 2 10 0,-1 1 2 16,-1 1-10-16,0 1-10 0,1 3-7 16,2 0-2-16,0 5-3 0,-3 0-3 15,5 0 1-15,-4 7-1 0,2 2-4 16,0 3-4-16,-6 5 0 0,4 5 2 15,-1 1 0-15,-2 3 4 0,-3 1-5 16,0-1 2-16,-2-3-6 0,-1 1 2 16,1-2 0-16,-3-3-1 0,0-3-2 15,-5-1 1-15,0-3-4 0,-3-5-5 16,0-3-13-16,0-2-2 0,1-2 3 16,-4-6 21-16,3-1 1 0,1-3 2 15,-1-5-1-15,3-1 3 0,2-5 3 16,1 0 7-16,2-1 4 0,0 0 8 15,7 2 3-15,4 1 3 0,2 1-5 16,0 0-9-16,7 3-4 0,-2 0-4 16,6 0-6-16,-1 1-2 0,3 2-3 15,-3-2-1-15,0 6-9 0,-2-2-39 16,0 4-55-16,7-1-66 0,-7 4-157 16,-3 0-150-16</inkml:trace>
  <inkml:trace contextRef="#ctx0" brushRef="#br0" timeOffset="50034.43">9912 16497 524 0,'0'0'216'0,"0"0"-178"0,0 0 1 0,21-32 57 0,-19 26 3 16,1 1-33-16,-3 4-18 0,0 1-17 15,0 8-22-15,-3 7-4 0,-5 14 24 16,-2 11 24-16,0 15-6 0,-1 5-18 16,4-2-17-16,1-3-1 0,4-6-7 15,-1 1-3-15,3-4-1 0,0-1-6 16,3-3-24-16,-3-6-62 16,0-6-48-16,0-5-86 0,2-6 14 15,-2-7-101-15</inkml:trace>
  <inkml:trace contextRef="#ctx0" brushRef="#br0" timeOffset="50336.55">9938 16591 524 0,'0'0'73'0,"0"0"-27"16,15-38 69-16,-7 21-39 0,2-1-14 16,1 3 15-16,-1 2 11 0,3 1-19 15,0 0-6-15,0 5-4 0,2 0-18 16,3 0-5-16,-2 4-4 0,4-1-12 16,-1 3-5-16,1 1-9 0,-4 1 5 15,2 6 1-15,0 1 5 0,-3 4-2 16,1 3-8-16,-1 0-1 0,-2 5 7 15,-5-3-1-15,0 0 2 16,-6 2 2-16</inkml:trace>
  <inkml:trace contextRef="#ctx0" brushRef="#br0" timeOffset="52902.95">9930 16574 435 0,'0'0'106'0,"0"-4"-47"0,5 2 21 0,0-5 7 16,-2 3-1-16,5-4-15 0,-3 1 0 16,3-1 4-16,-1 0-17 0,4-3-12 15,-1 2-1-15,3-1 1 0,2 1-4 16,1 2-6-16,-1 1-9 0,3-2-2 16,1 6-7-16,1-3-6 15,1 3-4-15,-3 1-4 0,3 1-1 16,-6 0-2-16,3 3 0 0,-2 3 2 15,-3 3 1-15,0 2-4 0,-3 1 6 16,-2 4 3-16,-1-2-2 0,-4 4 4 16,0-2 1-16,-1 3-4 0,-2-4 0 15,-5 1 1-15,0-3 0 0,-3 1 0 16,-2 0 6-16,-3-3 0 0,-5 0 0 16,0-1 1-16,-3-3-4 0,0 1-4 15,-2-2 1-15,0-2-2 0,0-1-2 16,-6-3 0-16,3 0-4 0,0-3 2 15,1-1-2-15,1-1 0 0,1 0-2 16,5 0 0-16,3 0-8 0,2 3-8 16,5-4-11-16,0 3-9 0,5 1-14 15,1-1-11-15,4 0-48 0,4 1-70 16,14-2-57-16,1 0-41 0,0 1-153 16</inkml:trace>
  <inkml:trace contextRef="#ctx0" brushRef="#br0" timeOffset="53436.94">10498 16508 513 0,'0'0'81'0,"0"0"-22"0,0 0 22 16,13-22 13-16,-10 16-16 0,-1-1-15 15,-2 0-4-15,3 2-2 0,-3 1-13 16,0 1-11-16,0 2-4 0,0 1-11 16,-3 4-16-16,3 4-2 0,-2 5 0 15,2 4 2-15,-3 5-1 0,1 1 0 16,2 1 1-16,0 1 0 0,0-2-1 16,7 1 5-16,1-3 0 0,3 0 0 15,1-2 4-15,1-2 10 0,3-4 11 16,-1-2 8-16,3-2-2 0,-2-7 3 15,2-2 9-15,0-1-5 16,0-7-8-16,0-1-11 0,-5-5-5 16,0-4-2-16,-2-3-7 0,-1-4-5 15,-5-1-5-15,3-10-2 0,-3-5-8 16,0-3-13-16,-2 7-10 0,-1 8-8 16,-2 13-12-16,3 5-19 0,-3 2-26 15,0-3-42-15,0 2-82 0,2 4-11 16,1 0-96-16</inkml:trace>
  <inkml:trace contextRef="#ctx0" brushRef="#br0" timeOffset="53903.96">10945 16103 656 0,'0'0'82'0,"0"0"-26"0,0 0 47 0,0 0-17 0,37-37-35 16,-32 33-23-16,0-1-1 0,0 3 3 16,-5 2-3-16,0 0-12 15,0 2-8-15,0 8 5 0,-3 4 6 16,-2 3 3-16,0 7-5 0,-5 9-7 15,-3 9-2-15,-3 7 2 0,3-1 4 16,3-8 6-16,5-3 5 0,0 3 0 16,5 2-1-16,0 5 3 0,5-11 3 15,0-14 2-15,0-5 6 0,6-3-2 16,-1 0-6-16,5 5-6 0,1-5-1 16,2-1-1-16,3-3-3 0,-3-5-5 15,0-3 1-15,3-2-1 0,2-1-3 16,-5-2 1-16,0-6 6 0,-2-1-5 15,-4-4-2-15,-4-3-4 16,-3-3-6-16,-5 0 0 0,0-2-16 16,-7 4-10-16,-6 1-4 0,0 3-12 15,-8 7-13-15,0 1-13 0,-4 4-8 16,-1 2 3-16,0 0-25 0,3 1-76 16,-3 2-115-16,8 0-82 0</inkml:trace>
  <inkml:trace contextRef="#ctx0" brushRef="#br0" timeOffset="54254.52">11271 16170 568 0,'0'0'87'0,"0"0"0"0,0 0 44 0,34-42-33 16,-27 32-32-16,1 1-19 0,0 4-8 15,-3-1-6-15,0 5-6 0,-5 1 3 16,0 0-7-16,0 9-3 0,-5 3 18 16,0 4-7-16,-3 7-3 0,-2 8-6 15,-1 11-6-15,-2 9-8 0,3 3-4 16,0-4-2-16,2-4-1 0,3-6 0 15,2-5-1-15,3-4 0 0,0-8-6 16,0-7-13-16,0-2-9 0,0 3-19 16,0-2-34-16,3 1-50 0,7-3-93 15,-2-7-65-15,0-3-269 0</inkml:trace>
  <inkml:trace contextRef="#ctx0" brushRef="#br0" timeOffset="54488.48">11524 16402 500 0,'0'0'107'0,"0"0"-33"0,0 0 46 15,0 0-6-15,21-36-31 0,-19 33-15 16,-2 3-12-16,0 0-18 0,0 7-15 16,0 6 25-16,-2 5 2 0,-3 3-16 15,0 1-8-15,2 3-8 0,-2-1-10 16,2 0-7-16,3-2-1 0,0 0-3 15,0-2-6-15,0-2-8 0,3-6-23 16,2-1-35-16,0-4-66 0,3-4-133 16,-3-3-107-16</inkml:trace>
  <inkml:trace contextRef="#ctx0" brushRef="#br0" timeOffset="54621.23">11679 16277 838 0,'0'0'152'0,"0"0"-41"15,0-39-15-15,0 24-71 0,0 4-25 16,-5 2-3-16,2 3-24 0,3 0-45 16,0 1-64-16,0 2-39 0,0 3-41 15,3 0-164-15</inkml:trace>
  <inkml:trace contextRef="#ctx0" brushRef="#br0" timeOffset="54955">12062 16313 772 0,'0'0'157'16,"0"0"-92"-16,0 0 62 0,0 0-70 15,0-41-40-15,-8 30-7 0,0 4-10 16,-5 1-10-16,-5 5 10 0,-3 3 13 15,1 9 20-15,-3 4 5 0,-3 5-7 16,0 2-10-16,5 1-5 0,1 2 5 16,4-2 6-16,6 0 4 0,2-2 3 15,5-2 5-15,3-3-6 0,0 2-12 16,8-6-8-16,0-1-8 0,5-2-1 16,7-2 2-16,1-4-5 0,5-1-1 15,10-2-10-15,8 0-24 0,8 0-21 16,7 0-48-16,-2-1-43 0,-18 0-155 15,-6-2-242-15</inkml:trace>
  <inkml:trace contextRef="#ctx0" brushRef="#br0" timeOffset="56123.25">6896 17286 439 0,'0'0'128'0,"0"0"-79"0,0 0 22 15,0 0-4-15,0-30-23 0,0 23-15 16,-2-4 16-16,-1 2 12 0,1 0-4 15,-1 1 18-15,-5 4-8 16,3-2-8-16,-3 4-13 0,-2 2-15 16,0 0-12-16,-6 5-7 0,1 2-3 15,-3 6-3-15,0 3-2 0,2 5 0 16,1 1-3-16,-1 7 0 0,6 4 1 16,-1-1-1-16,6-1 1 0,3 1-1 15,4-3 3-15,3 3 0 0,6-3 9 16,-1-4 2-16,6-1 9 0,-1-6 1 15,6-2 1-15,-3-4 4 0,2-6 2 16,4 0 3-16,-4-5-2 0,4-2 0 16,-1-6 3-16,0-2-4 0,0-4-5 15,-2-1-9-15,-5-5 1 0,2-5 6 16,-5-9 11-16,-3-12-5 0,-5-7-11 16,-5-3-6-16,0 5-6 0,-5 14-4 15,-3 11 1-15,3 11-1 0,-3 3-6 16,1 0 2-16,-6 1-5 0,-3-1-9 15,-2 2-11-15,3 5-12 0,-1-1-9 16,3 2-6-16,0 3-15 0,8-1-11 16,-3 1-28-16,8 0-56 0,0 0-81 15,0 0-42-15,5 0-169 0</inkml:trace>
  <inkml:trace contextRef="#ctx0" brushRef="#br0" timeOffset="60094.56">8377 17417 117 0,'0'-3'221'0,"0"-1"-159"0,0 3-2 0,-3-2 16 0,3-3-16 0,-5 3-7 15,0-3-9-15,0 3 10 0,0 0-5 16,0 0-14-16,-1 1-5 0,-1 1-2 16,-1 1-5-16,0 0 1 0,-2 1-2 15,2 5-5-15,-2 0-2 0,-1 3-1 16,-2 2-4-16,3 4-4 0,0-2 1 15,2 6-5-15,0-1-1 16,3 3-1-16,3 2 1 0,2-2 2 16,0 0 1-16,0-1-1 0,5-3 4 15,0 1 2-15,5-4 7 0,1 1 6 16,1-4 11-16,1-3 3 0,0-2-3 16,3-1 2-16,-1-3 2 0,1-2-1 15,-1-5-3-15,3 1-4 0,-2-5-7 16,-1-2-3-16,1-5-3 0,-6 0 5 15,1-5-6-15,-4-3 3 0,-4-5-2 16,-3-1-4-16,-3-3 3 0,-4 2-2 16,-4 1-8-16,1 6-1 0,-6 4-1 15,1 2-3-15,-1 6-3 16,-4 2-4-16,2 5 1 0,-3 1 0 16,0 4-1-16,3 0 1 0,3 5-3 15,2-1-7-15,0 3-9 0,5-3-9 16,3 5-12-16,2-1-14 0,3-2-13 15,0 4-32-15,8 0-54 0,8 6-28 16,-3-2-66-16,-1-4-134 0</inkml:trace>
  <inkml:trace contextRef="#ctx0" brushRef="#br0" timeOffset="60277">8731 17698 826 0,'0'0'166'0,"0"0"-139"0,0 0 1 0,0 0-20 15,0 0-8-15,-26-26-24 0,24 19-28 16,-4 2-28-16,4-4-63 0,2 5-41 16,0-3-94-16</inkml:trace>
  <inkml:trace contextRef="#ctx0" brushRef="#br0" timeOffset="61094.28">8982 17459 542 0,'0'0'87'0,"0"0"-12"0,0 0 34 16,0 0-10-16,0 0-19 0,0 0-4 15,18-39-12-15,-18 31-9 0,2 2-13 16,-2-1-11-16,0 0-6 0,-2 3-1 15,-1 1-7-15,3-2-6 0,-2 4 2 16,-1 0-3-16,0 1-10 0,1 0 0 16,-1 0-3-16,1 7 2 0,2-1 0 15,0 4 1-15,0 3 1 0,0 2-1 16,0 2 0-16,2 0 2 16,3 2-1-16,1 2 0 0,-4-1 0 15,3 0-1-15,0-2 1 0,3-1-1 16,-5 1 0-16,5-4 0 0,-3 0 0 15,2 1 1-15,-1-3-1 0,1-2 1 16,1 1 0-16,2-4-1 0,-2-4 1 16,0 1 1-16,0-4 0 0,-1 0 1 15,4-4 2-15,-3-1 1 0,-1-2 2 16,-1-4 10-16,1-1 5 0,-2-3-1 16,1 1-7-16,-1-6 1 0,0-1-7 15,0-2-3-15,0-3-2 0,-2 1-3 16,-1 3 2-16,1 2 2 0,0 6 1 15,-3 4 3-15,2 3-3 16,-2 4-3-16,0 0 0 0,0 0-3 16,0 3-2-16,0 3-5 0,0 2-1 15,0 5 4-15,3 2 3 0,-1 5 1 16,1 4 0-16,5 0 0 0,-3 3 0 16,0-2 0-16,5-2 0 0,1-1 0 15,2-4 0-15,0-1 1 0,-1 0 0 16,1-5 2-16,-2-3-1 0,-1 1 2 15,3-6 9-15,-3 0 4 0,3-1 8 16,-2-1 4-16,-1-2 1 0,0-4-2 16,-2-4 0-16,-3 1 5 0,0-7-1 15,-2-3-2-15,-1-4-11 0,-2-3-10 16,0-1-7-16,0-2-2 0,0 7-3 16,0 2-1-16,3 2-4 0,-3 7-3 15,3 2-7-15,-3 2-15 0,2 4-13 16,1 2-5-16,2-3-8 0,-2 4-17 15,4 1-12-15,1 0-35 0,10 0-64 16,-8 0-128-16,3 1-152 0</inkml:trace>
  <inkml:trace contextRef="#ctx0" brushRef="#br0" timeOffset="61228.1">9589 17704 926 0,'0'0'80'0,"0"0"-54"0,-5 10-13 0,2-5-13 0,3-4-103 0,0-1-100 16,0-3-161-16</inkml:trace>
  <inkml:trace contextRef="#ctx0" brushRef="#br0" timeOffset="81481.53">12633 10357 191 0,'2'-1'52'0,"3"-1"-29"0,-2-1 1 0,2 3 10 15,-2-1 5-15,-1 1-4 0,1-1 1 16,-3 1 3-16,3-2 1 0,-1 0 0 15,-2 2 2-15,0-3 4 0,0 3-2 16,0-1 2-16,0 0-5 0,0 1-3 16,0-1-1-16,0-1-1 15,0 0 7-15,0-4-3 0,-5 2 2 16,2-3-19-16,-4 3-20 0,-4-3 3 16,4 0-6-16,-6 4 0 0,0 0 1 15,0 0 0-15,-3 3-1 0,3 0-2 16,-2 5 1-16,-3 1-3 0,-3 2 0 15,3 6-1-15,-3 1 5 0,3 2-9 16,-2-2 2-16,1 5 1 0,4-3 0 16,2-1 0-16,0 2 4 0,5-3 2 15,1 2-1-15,1-4-4 0,6 1 5 16,0 0-3-16,3-4 1 0,2 0 0 16,6 0 0-16,-4-4 2 15,6 3 10-15,-2-3 0 0,1-3 2 0,4-1 2 16,-1 2-4-16,1-3 0 15,2-1 0-15,-2 0 0 0,-1 0 1 16,-2-2 6-16,0-2 1 0,-3 3 7 16,1-2-2-16,-4 0-1 0,1 0-1 15,-5 1-2-15,-1 0 3 0,-2 0 6 16,0 1 7-16,-2-1-13 0,-6 1-16 16,-5 1 4-16,-2 3-6 0,-6 4-1 15,-2 1-1-15,2 2 1 0,-5 2-1 16,5 0-2-16,-2 0 0 0,2 1 1 15,3 0 0-15,-2 0 0 16,4-1-1-16,3 0 2 0,3 0 6 16,2-1 4-16,3-1 11 0,2 0 4 15,3 1 6-15,0-3-3 0,6 2-3 16,-1 1-1-16,5-2-3 0,3-1 2 16,3-1-6-16,4-1-1 0,1-2 1 15,5 0-9-15,0-1 0 0,2-3-6 16,0 0-4-16,1 0 0 0,-3-3-4 15,0-1-16-15,-1 0-24 0,-1 1-42 16,-1-3-48-16,8 2-52 0,-8-3-148 16,-2 3-147-16</inkml:trace>
  <inkml:trace contextRef="#ctx0" brushRef="#br0" timeOffset="81848.5">13188 10481 918 0,'0'0'253'0,"3"0"-88"0,-3-1-53 0,2-2-35 0,-2 2-48 0,3-1-16 16,-3-1-5-16,0-2-8 0,0 1-10 15,-5-3-29-15,0 3-32 16,-1-2-53-16,4 3-94 0,-3 2-118 16,2 1-89-16</inkml:trace>
  <inkml:trace contextRef="#ctx0" brushRef="#br0" timeOffset="81982.05">13235 10674 449 0,'0'0'346'0,"0"0"-266"15,0 0-7-15,0 0-16 0,0 0-57 16,0 0-11-16,0 0-185 0,0 0-168 16</inkml:trace>
  <inkml:trace contextRef="#ctx0" brushRef="#br0" timeOffset="88388.64">13790 10497 217 0,'0'0'43'0,"0"-1"-14"0,3-1 12 16,-1-1-9-16,1 0 3 0,2 2 11 15,-5-2 18-15,3 1 3 0,-1 0-9 16,-2-1 0-16,3 3-2 0,-3-1-4 16,0 1-8-16,0 0-6 0,0 0-6 15,0 0-7-15,0 0-11 0,0 0-2 16,0 0-4-16,0 0-1 0,0 0-3 16,-3 4-3-16,1 3 2 15,-1 1 2-15,-2 3 1 0,0 2-1 16,2 5-1-16,-2 1-4 0,5 4 0 15,-2 0 1-15,2 4-1 0,2-4 0 16,3 1 1-16,3-2-1 0,2-2 0 16,1 0 0-16,4-3 0 0,1-2 0 15,2-1 4-15,0-4 1 0,3-3 17 16,-1 0 13-16,-2-6 0 0,0-1 3 16,0-4 8-16,-5-6 3 0,3-1 3 15,-6-5-6-15,1-4-10 0,-4-4-10 16,-2-3-7-16,-2-9-6 0,0-7-6 15,-3 6-6-15,0 5 2 0,0 8-3 16,-3 8-1-16,0 2-4 0,-2 1-13 16,0 4-33-16,0 1-30 0,0 2-33 15,0 2-45-15,2 4-52 0,3 0-42 16,0 0-130-16</inkml:trace>
  <inkml:trace contextRef="#ctx0" brushRef="#br0" timeOffset="89039.09">14139 10595 363 0,'0'0'51'0,"0"0"43"0,0 0-17 0,0 0 13 15,16-24-4-15,-14 20-7 0,1-2-6 16,2 1-2-16,-2-2-10 0,2 1-10 16,0 0-17-16,-3-1-4 15,4 3-12-15,-4-2-3 0,3 3-9 16,1 1-2-16,-4 1-3 0,6 1-1 15,-3 1-1-15,0 3-3 0,3 5 2 16,0 2 2-16,-3 4-2 0,3 1 1 16,-3 4 0-16,-3 0-1 0,1 3 0 15,0 0-2-15,-3 2 0 0,0-1-10 16,0-2-2-16,0-1 2 0,0-2 4 16,2-2 5-16,-2-1 0 0,3-5 3 15,-1-3-1-15,1-4 3 0,-1-1-3 16,-2-3 3-16,3 0 4 15,2-7 0-15,-2-3-2 0,2-4-2 16,0-1 4-16,3-3-4 0,-3-2 4 16,3-1-4-16,0 0 3 0,-1 3 0 15,6-1 2-15,0 0 0 0,0 5 0 16,3 0 1-16,-4 0-3 0,4 3-2 16,-3 1 3-16,2 0-2 0,-4 2 1 15,2 3 1-15,-3 1-3 0,0 1 1 16,-4 2 0-16,1 1-2 0,-4 1-1 15,2 6 1-15,-2 1 2 0,-3 3 1 16,0 2 2-16,0 0-2 0,0 4 5 16,-3-3-4-16,-2 3-4 0,2-3 5 15,-2-2-5-15,3 3 0 0,-1-5-2 16,-2 0-12-16,2 1-64 0,1-2-60 16,2 0-46-16,0-1-9 0,0-2-111 15</inkml:trace>
  <inkml:trace contextRef="#ctx0" brushRef="#br0" timeOffset="89472.88">14819 10597 515 0,'0'0'119'0,"0"0"-45"0,0 0 34 0,10-36-9 0,-10 25-39 0,0 1-20 0,-3-1-5 16,1 1-7-16,-3 3-6 0,0 2-6 15,-3-1-6-15,0 4-10 0,0 1-3 16,-2 1 2-16,0 7 0 0,-6 3 0 16,6 3-4-16,-6 4 5 0,1 1-1 15,4 4 0-15,1 2-1 0,2-3 0 16,3 3 2-16,3-2 0 0,2-2 0 15,0-2 2-15,7-1 8 0,1-3 7 16,5-1 14-16,2-3 6 16,4-2 12-16,-1-4 5 0,2-4-11 15,-2 0-6-15,1-6-7 0,-1-2-3 16,-3-5-8-16,1-1-4 0,-6-6-5 16,-2-2-9-16,-3-4-1 0,-3-3-15 15,1 0-33-15,-3 3-12 0,-3 3 1 16,1 6-17-16,-3 3-24 0,-6 3-53 15,1 7-52-15,-11 4-3 0,3 0-44 16,3 6 18-16</inkml:trace>
  <inkml:trace contextRef="#ctx0" brushRef="#br0" timeOffset="89991.25">14984 10331 385 0,'0'0'89'0,"0"0"11"0,0 0 14 0,8-33-33 0,-8 24-38 15,0-1-5-15,2 4 4 0,-2-1 18 16,3 1-49-16,-3 2 3 0,0 4 26 16,0 0-9-16,0 0-29 0,0 6-2 15,-3 2 0-15,1 6 4 0,-1 1 16 16,-2 6 4-16,2 4-6 0,-2 1-11 16,0 5-3-16,-3 7 1 0,1 7-5 15,1 6 0-15,1 0 0 0,3-7 1 16,2-10 10-16,5-13 8 0,-3-2 13 15,4-5 4-15,4 4-10 16,0 0-5-16,3 0 1 0,3-3 8 16,-1-5 5-16,1-4 9 0,2-5-2 15,0-1-9-15,-3-4-12 0,1-6-9 16,-1-2-4-16,1-7-1 0,-6-2-1 16,1-6-3-16,-6-8-2 0,-3-5 0 15,1 6-1-15,-3 6 0 0,-3 9-4 16,-2 10-8-16,-3 0-20 0,-2 0-28 15,-5 7-8-15,-4 1-7 0,1 1-21 16,-2 4-3-16,-1 5-42 0,3 1-12 16,-5 2-26-16,5-1-113 15</inkml:trace>
  <inkml:trace contextRef="#ctx0" brushRef="#br0" timeOffset="90507.59">15323 10501 336 0,'0'0'213'0,"0"0"-120"0,0 0-16 16,15-34 2-16,-15 24-47 0,0-1-20 15,0 3-11-15,0-1 1 0,-5 2-3 16,-3 2 1-16,6 1-1 0,-9 3 1 16,3 1-5-16,-2 0 5 0,0 3 0 15,-3 5 1-15,0 2 3 0,-3 0-1 16,4 2 12-16,1-1 1 0,1 1-5 16,2 1-5-16,3-1-4 0,2 0 1 15,1 1 4-15,2-2 4 0,0-1 9 16,0 2-3-16,5-3 0 0,0 1 3 15,-2-1 8-15,4-2 0 0,-1-1 3 16,4 0-5-16,-2-1 5 0,5-1-5 16,-3 1-5-16,3-1-6 0,0 2-2 15,2-1-1-15,-2 2-2 0,3-1 2 16,-6 0 0-16,0 3 7 0,-2 1 7 16,-3-1 8-16,-2 0-2 0,-3 1-2 15,-5-1-4-15,-3-1-7 0,0 0-1 16,-10 2-4-16,3-2-4 0,-6-1-2 15,0 0-4-15,1 0-2 0,-4-1-2 16,1-2-10-16,2-1-28 0,3-2-48 16,3-1-70-16,2-2-111 15,5-3-126-15,3-2-148 0</inkml:trace>
  <inkml:trace contextRef="#ctx0" brushRef="#br0" timeOffset="90640.7">15664 10811 762 0,'0'0'131'0,"0"0"-77"0,0 0-18 15,0 0-36-15,0 0-51 0,0 0-173 16,-16-23-119-16</inkml:trace>
  <inkml:trace contextRef="#ctx0" brushRef="#br0" timeOffset="91675.1">16604 10650 374 0,'0'0'69'0,"0"0"-38"0,0 0 27 0,16-24 7 0,-11 19-30 16,0-3-5-16,-2 4 14 0,2-2 12 16,-3 1 4-16,3-2 0 0,-2 5 4 15,0-3 11-15,-3 1-5 0,0-2-12 16,0 1-18-16,-3-3-14 0,-2 1-8 16,0 0-6-16,-6-1-2 0,1-1-7 15,-5 3-1-15,-1 0-2 0,-5 4-3 16,3 2 0-16,-5 3 1 0,0 6-3 15,-3 5 2-15,0 5 2 16,0 5 0-16,3 4-3 0,2 0-3 16,1 2-7-16,7-4-1 0,0-2 2 15,8-2 7-15,2-2 4 0,3-3 2 16,5-2 2-16,3-2 4 0,2-3 5 16,3-5 4-16,0-1 2 0,5-4-3 15,-2-1-1-15,2-6-4 0,0-3-2 16,0-4 1-16,-2-2 1 0,-1-5 0 15,1-4-4-15,-1-8-2 0,-2 4-3 16,0 1 0-16,0-1 1 0,-3 11-1 16,0 1 1-16,-2 5-1 15,0 3-1-15,-3 5 1 0,-2 1-1 16,-1 3-3-16,-2 5-4 0,0 1 2 16,-2 6 4-16,-1 2 2 0,-5 1 0 15,3 3 2-15,-3 0 4 0,1-1 0 16,2 2 3-16,2-2 2 0,0-3 6 15,3 0 2-15,6-1-2 0,-1-1 5 16,2-4 1-16,4-1 5 0,-1 0 2 16,3-4 1-16,3 0-10 0,-4-3-10 15,4 0-11-15,2-4 1 0,-2-5-1 16,2 2-26-16,-3-4-25 0,6 1-23 16,-3-3-36-16,8-7-69 0,-6 5-111 15,-1-3-67-15</inkml:trace>
  <inkml:trace contextRef="#ctx0" brushRef="#br0" timeOffset="92209.19">17061 10177 627 0,'0'0'96'0,"0"0"-7"0,0 0 28 0,6-18-51 0,-4 13-29 0,-2 2-13 16,3 1-1-16,-3 1-8 0,0 1 4 15,0 0-1-15,0 1-10 0,0 3 4 16,0 4 4-16,-3 3 10 0,3 4 2 15,-2 2-5-15,-4 4-10 0,1 3-9 16,0 4-4-16,-3 4 2 16,1 8 2-16,-4 7-3 0,-2 7 0 0,6-1-1 15,-1-7 5-15,3-5 6 16,2-12 14-16,1-5 2 0,2-6-4 16,0-3-9-16,5 1 4 0,-3 0-6 15,3 2 2-15,3-5 0 0,3-3 13 16,-1-3-1-16,3-4 4 0,2-3-7 15,1-1-1-15,-1-7-5 0,1 0-2 16,-1-3-2-16,-2-4 0 0,0-3-3 16,-2-3-6-16,-4-1-2 0,1-3-1 15,-8 1-1-15,0 2-1 0,0 2-7 16,-5 3-9-16,-5 3 4 0,-3 3-13 16,-5 4-1-16,-3 1-7 15,0 5-5-15,-5 1-5 0,3 0 0 16,-3 7-16-16,0-3-37 0,6 4-82 15,-4 0-65-15,6-1-22 0,5 0-58 0</inkml:trace>
  <inkml:trace contextRef="#ctx0" brushRef="#br0" timeOffset="92559.65">17374 10509 555 0,'0'0'120'0,"0"0"-30"0,0 0 28 0,0 0-47 16,-5-12-33-16,2 10-13 0,1 1-15 15,-1 1-6-15,-2 0-2 0,2 4 3 16,-2 6 2-16,-2 1 7 0,1 5 7 16,1 4-7-16,0 3-6 0,2 2-1 15,1 2-4-15,-1-1-1 16,1 1-1-16,2-3-2 0,0-2 1 16,0-1-21-16,0-2-43 0,2-4-24 15,1-4-58-15,2-7-105 0,0-4-136 16</inkml:trace>
  <inkml:trace contextRef="#ctx0" brushRef="#br0" timeOffset="92692.76">17418 10320 613 0,'0'0'81'0,"0"0"-64"0,0 0-17 16,0 0-30-16,0 0-224 0,0 0-172 15</inkml:trace>
  <inkml:trace contextRef="#ctx0" brushRef="#br0" timeOffset="93076.47">17633 10152 407 0,'0'0'251'15,"0"0"-153"-15,0 0 21 0,0 0-9 16,0 0-86-16,0 0-23 0,0 0 2 15,0 0 10-15,0-12-8 0,0 18 1 16,0-1 12-16,0 5 6 0,0 2-12 16,-6 4 2-16,4 4-3 0,-3 5-6 15,-6 7-1-15,1 11-4 0,-3 8 1 16,0 1-1-16,5-7 3 0,-2-5-2 16,5-4-1-16,0-1-1 0,0-3-40 15,2-5-98-15,3-6 0 0,0-4 23 16,8 2-52-16,-1-1-50 0,1-4 14 15</inkml:trace>
  <inkml:trace contextRef="#ctx0" brushRef="#br0" timeOffset="93360.22">17790 10528 494 0,'0'0'172'0,"0"0"-92"0,0 0 17 0,0 0-19 16,0 0-52-16,0 0-20 0,8-19-6 16,-8 19-14-16,0 2 7 0,-3 4 7 15,-2 3 5-15,3 1 1 0,-1 3 3 16,-2 4-4-16,0 0-5 15,2 2 2-15,0 0-2 0,-2-1-1 16,5-1-27-16,-2 1-60 0,2-3-37 16,0 1-47-16,0-4-116 0</inkml:trace>
  <inkml:trace contextRef="#ctx0" brushRef="#br0" timeOffset="93543.83">17850 10252 821 0,'0'0'133'0,"0"0"-104"0,0 0-6 16,0 0-23-16,0 0-40 0,0 0-161 15,0 0-95-15</inkml:trace>
  <inkml:trace contextRef="#ctx0" brushRef="#br0" timeOffset="94060.59">18015 10172 675 0,'0'0'119'0,"0"0"-36"15,0 0 13-15,0 0-44 0,0 0-52 16,0 0-8-16,0 0-1 0,0 0-2 16,31 43 11-16,-34-25 1 0,1 2-1 15,-3 1 3-15,-3 1-1 0,0 1 3 16,3 3 3-16,-3-1 6 0,0-2-2 15,1 3-1-15,-1-3 0 16,3 0-6-16,0-2-2 0,-1 0-3 16,4-3 0-16,-3-1 1 0,5 1 5 15,-5 0-3-15,5-3-1 0,-3 3 11 16,3-3 18-16,-3 0 4 0,3-2-1 16,0-2-11-16,0 0-7 0,0-2-7 15,0 1 6-15,0-1-2 0,3-2 2 16,0 0 2-16,2 1 2 0,-5-2-2 15,5-1-3-15,0-3-4 0,0 4-3 16,0-4-2-16,1 0 1 0,1-1-4 16,-2 1-2-16,3-2 1 15,3 0-2-15,-1-3-9 0,3 0-11 0,0-4-10 16,0 3-17-16,2-3-13 16,-2 0-22-16,3 0-26 0,2-1-5 15,-3-1-25-15,6-3-31 0,-6 1-109 16,1 2-15-16</inkml:trace>
  <inkml:trace contextRef="#ctx0" brushRef="#br0" timeOffset="94377.96">17966 10558 608 0,'0'0'150'0,"0"0"-19"0,0 0 7 15,0 0-53-15,15-22-51 0,-7 14-7 16,5 1 2-16,3 1-6 0,2-1-3 16,-3 0-9-16,3 1-2 0,-2-1-9 15,2 3 0-15,-3-3-2 0,1 4-16 16,-1 0-24-16,-4-2-46 0,4 3-58 15,3-3-27-15,-5 1-19 0,-3 1-162 16</inkml:trace>
  <inkml:trace contextRef="#ctx0" brushRef="#br0" timeOffset="94628.71">18286 10483 396 0,'0'0'115'0,"0"0"-15"16,0 0 6-16,0 0-36 0,0 0-17 16,0 0 12-16,0 0 3 0,24 15-14 15,-14-10-3-15,0-2-4 0,1 0-14 16,1 3 1-16,-1-1-6 0,2 1-12 15,2 0-12-15,-2 0-4 0,5-2 0 16,-5 3-9-16,0-2-24 0,0 1-30 16,2 1-53-16,-2-4-19 0,3 2-32 15,-1-3-81-15,-2-1-101 0</inkml:trace>
  <inkml:trace contextRef="#ctx0" brushRef="#br0" timeOffset="94911.64">18614 10442 747 0,'0'0'141'0,"0"0"-40"0,0 0 3 15,0 0-55-15,0 0-49 0,0 0 0 16,0 0-5-16,-7 23 5 0,-4-1-1 15,-4 10 1-15,-6 12 7 16,0 10 2-16,1 0 1 0,4-2-1 16,3-8 3-16,6-9-3 0,-4 3 1 15,6-4-9-15,3-5-1 0,2-8-4 16,0-3-7-16,2-1-32 0,1 2-32 16,4-2-29-16,6 4-42 0,0-5-39 15,0-7-201-15</inkml:trace>
  <inkml:trace contextRef="#ctx0" brushRef="#br0" timeOffset="107091.67">14214 12087 151 0,'0'0'31'0,"0"0"-24"0,5-12-5 15,-5 7 13-15,3 0 11 0,-3 2 10 16,0-2 1-16,0 1 10 0,0 0-5 15,2 3 7-15,-2-4 0 0,0 3-1 16,0 0-14-16,3-1-2 0,-3 1-6 16,0 0 0-16,0 0 1 0,3-1-2 15,-3-1 1-15,0 2-2 0,0-1-3 16,2 0 7-16,1-1 5 0,-3 0-1 16,2 0-9-16,1 1-4 0,-1-1-3 15,-2 1-5-15,3 1-5 0,0 1 6 16,-3 1-3-16,0 2-9 0,2 6 3 15,-2 3 15-15,0 6 6 0,-2 6 0 16,-4 4 3-16,4 11-3 0,-3 12 3 16,5 10-2-16,0 8-1 15,5-6 3-15,0-2 6 0,3-7-4 16,-6 1-2-16,-2-4-10 0,-2 3-1 16,-3-4-1-16,-3 0-4 0,0-6 6 15,3-3-4-15,0-9-4 0,2-8-7 16,-2-4-2-16,2-6-12 0,1-1-18 15,-1 2-31-15,-2-5-49 0,3-5-62 16,-4-4-81-16,6-6-25 0</inkml:trace>
  <inkml:trace contextRef="#ctx0" brushRef="#br0" timeOffset="107858.61">14232 12048 276 0,'0'0'88'0,"0"0"-4"0,0 0-21 0,-2-7 11 15,2 4-18-15,0 1-19 0,0-2-3 16,0 2 3-16,5-4-8 0,0 2-7 15,3-3 5-15,-1 0 9 0,6 1 16 16,0-2 0-16,3 3 0 0,2-2 0 16,0 0-16-16,5 2-11 0,-2 1-9 15,2 2-3-15,-5 2-8 0,3 0-5 16,-8 5 0-16,-3 3 0 0,-2 2-2 16,-6 4 2-16,-2 0-2 0,-5 4 1 15,-2 0-2-15,-6 2-1 0,-3 0-13 16,1 1-4-16,2-2 1 0,-3-1 12 15,1-1 7-15,2-1 1 0,2-1 1 16,-2-1 0-16,6-4 0 0,2-3 2 16,-1-1-1-16,4-2 3 0,2-2 1 15,0-1 4-15,2-1-1 0,4-1 0 16,1-4-3-16,6 1-1 0,3-2-3 16,2 2-2-16,-3 0 3 15,3 1-3-15,0 2 1 0,1 1 1 16,-6 0 0-16,2 5 5 0,-2 1-2 15,-3 2 5-15,1 0 2 0,-4 1-1 16,-1 2 5-16,-4-1 4 0,1 2 7 16,-3 1 8-16,-5-2-1 0,-1-1 4 15,-4 2-1-15,-5-2-4 0,-1 1-5 16,-5-2-6-16,1-1-12 0,-6-2-5 16,0 2 0-16,0-3-4 0,-2 1 0 15,2-4-2-15,0 1 0 0,5 0-11 16,-2-2-10-16,5 0-14 15,5-1-14-15,0 1-18 0,5 0-29 16,6-1-34-16,4 1-85 0,4-1-38 16,1 0-147-16</inkml:trace>
  <inkml:trace contextRef="#ctx0" brushRef="#br0" timeOffset="108625.36">14563 12498 184 0,'0'0'79'0,"0"-3"-18"0,0 2-2 0,0 0 21 16,0 1-11-16,0 0-4 0,0-1 2 15,0 0-5-15,0 1-12 0,0-2 1 16,0 1 0-16,0-1-3 0,0 1-5 15,0 0 4-15,5 0-10 0,-2 0-6 16,2-2-3-16,3 2-6 0,2-2-1 16,0 2-2-16,3 0 1 0,0 1-7 15,3 0-4-15,-4 2 0 0,4 1 2 16,-3 2 1-16,-3 1-1 0,1 0 1 16,-4 3-5-16,1 1-4 0,-8 0 0 15,3 1-2-15,-3 0 0 0,-3 4-1 16,-5-1 2-16,1-2-2 15,-4 1 2-15,1-1-2 0,0 0 1 16,-3-1 0-16,2-1 0 0,1-3 0 16,2 2 1-16,0-4-1 0,1 1 0 15,4-5-1-15,1 1 1 0,-1 0-1 16,3-2 0-16,0 0 0 0,3 0 1 16,2 1 3-16,2 1 1 0,4-2-2 15,-1 0-3-15,0 1 2 0,3-1-1 16,0 0 0-16,3 1 1 0,-3-1-2 15,5 1 1-15,-5 3 0 0,-3 2 0 16,3-1 3-16,-3 2 3 16,-5 1 7-16,1 1 7 0,-6-3 8 15,0 3 1-15,0 3 0 0,-8-2 0 16,0 1 1-16,-2-2-3 0,-3 2-6 16,-3-3-10-16,-4 2-4 0,-1-1-2 15,0-2-4-15,-2-1 0 0,-3 1-1 16,6-4-1-16,-6 0-5 0,8 0-5 15,0-2-15-15,5-1-13 0,2 0-17 16,4 0-20-16,4-4-15 0,3 0-57 16,10-8-78-16,3 2-41 0,0-2-199 15</inkml:trace>
  <inkml:trace contextRef="#ctx0" brushRef="#br0" timeOffset="109109.54">15452 12205 750 0,'0'0'245'0,"0"0"-117"0,0 0-60 0,0 0-6 15,0 0-38-15,0 0-24 0,0-1-19 16,0-4-63-16,0-3-114 0,-5 2-88 16,5-1-162-16</inkml:trace>
  <inkml:trace contextRef="#ctx0" brushRef="#br0" timeOffset="109259">15503 12504 845 0,'0'0'165'0,"0"0"-104"0,0 0-10 16,0 0-51-16,0 0-7 0,0 0-162 15,0 0-111-15,0 0-219 0</inkml:trace>
  <inkml:trace contextRef="#ctx0" brushRef="#br0" timeOffset="124458.07">16661 12042 218 0,'3'-1'61'0,"-1"-3"-28"0,3 1 14 15,-2 0 26-15,-3 0-16 0,0 1-17 16,2-2-1-16,1 3-4 0,-3-2-2 16,3 0-3-16,-1 0 0 0,1 1 6 15,2-1 7-15,-2-1 0 0,2 2-1 16,-3 0 3-16,4-1-4 0,-4-1-4 16,1 2-2-16,-1-1 0 0,3 1-3 15,1-1-2-15,-4 1 5 0,-2 2-7 16,3-1 2-16,-3 1-6 0,0 0-13 15,0 0-11-15,-3 6-1 16,-5 6 1-16,-2 6 0 0,-8 12 4 16,-5 15 1-16,-8 15 0 0,-3 7 0 15,6-1 1-15,2-7-5 0,5-7-1 16,3-5 1-16,0-3 0 0,0-1 0 16,0-4-1-16,2-3-2 0,1-6 2 15,5-8-2-15,2-5-11 0,0-5-27 16,3 2-41-16,-3-1-60 0,6-8-35 15,-1-1-32-15,3-4-130 0</inkml:trace>
  <inkml:trace contextRef="#ctx0" brushRef="#br0" timeOffset="125175.6">16710 11978 238 0,'0'0'76'0,"0"0"-18"0,0 0 3 0,0 0-15 0,13-20-12 0,-13 15-5 16,3 1 5-16,-3 2 1 0,0-1 0 16,0 0 4-16,0-1 6 0,0 0 4 15,0 2 3-15,0-2 4 0,-3 1-6 16,3 1-6-16,0-2 7 0,0 2-11 16,0-2-5-16,0 0-3 0,0 1-1 15,0 1-5-15,0-1-2 0,0 1-1 16,0 0 0-16,0 1-5 0,0 1-3 15,0 0-7-15,0 0-5 0,0 0 0 16,0 4-1-16,0 2 2 0,0 5-2 16,3 2 4-16,-3 5-4 0,2 3 0 15,1 2-1-15,2 7-1 0,5 4 2 16,3 14 1-16,8 6 2 0,0 4 3 16,-1-5 1-16,1-7-1 0,0-9 1 15,-3-1-4-15,-3-8 0 0,-2-4 0 16,-3-6-1-16,1-3 1 0,-1 4 0 15,0 2 1-15,6 2-4 0,-3-3 1 16,2-2 2-16,-4-2-3 0,-1-2 0 16,0-2-1-16,-2-3 0 15,-3-2 0-15,-2-3 0 0,2-1 1 16,-2-2-2-16,-3-1 3 0,0 0-2 16,0 1-1-16,0-1 3 0,-3 0-1 15,-7 0 7-15,2-2 4 0,-8-3-9 16,1 2-2-16,-6 1-1 0,-2 0-1 15,-5 2-1-15,-11-1 1 0,-10 1 1 16,-6 0 1-16,-1 0 0 0,4 1 3 16,3 1-5-16,10-2 2 0,0 0-3 15,1 2 1-15,4 1-1 0,0 2-4 16,9-2-11-16,1-3-24 0,9 1-11 16,4-1-33-16,1 0-49 15,5 0-74-15,0-1-50 0,5 0-166 16</inkml:trace>
  <inkml:trace contextRef="#ctx0" brushRef="#br0" timeOffset="126192.93">17248 12306 111 0,'0'0'133'0,"0"0"-75"0,0 0-21 0,2 0 0 0,-2 0-4 15,0 0 0-15,0 0 6 0,0-1 11 16,0 0 8-16,0 1-2 0,0-1-14 16,0-1-3-16,0 1-2 0,-2 1-2 15,2 0 1-15,0-1-4 0,0 1 7 16,0 0-1-16,0-3 3 0,-3 2 3 16,3 0-8-16,0 1-5 15,0-1-4-15,-3-1-9 0,3 2-3 16,-2 0-6-16,2 0-3 0,0 3-2 15,0 2-1-15,-3 2 2 0,-2 2-2 16,2 4 2-16,1 4 1 0,-1 1 0 16,1 3-2-16,-1 5 0 0,3-5 0 15,0 4 1-15,5-3-2 0,3-1 1 16,0-1 0-16,5-2 1 0,0-1-3 16,0-3 5-16,2-2 2 0,1-3-1 15,-1 0 1-15,3-7 4 0,-2-2 0 16,-1 0 0-16,1-4 3 15,-1-5-1-15,-2-1 3 0,0-2-2 16,-3-6 1-16,1 2-8 0,-4-4-2 16,-1 0-3-16,1 0-3 0,-1 0 1 15,-4 2 2-15,1 4 0 0,-1 0 2 16,-2 3 2-16,3 0 1 0,-3 4-2 16,2 0 3-16,-2 4-4 0,0-1 5 15,0 1-1-15,0 1 0 0,0 1-4 16,0 1 1-16,0-1-1 0,0 1 0 15,0 0-2-15,3 0-3 0,0 2 1 16,-3 4-1-16,2 0 1 0,1 3 0 16,-1 2-1-16,-2 4 3 0,3 1 3 15,2 4 1-15,-2 2 2 16,-1 1 0-16,3 4-3 0,1 1 3 16,-1 2 0-16,0 0-2 0,-2 0-2 15,2-1 1-15,0-1 3 0,-3 0 1 16,-2 1 2-16,0-3 5 0,0 0-4 15,0-3 2-15,0-3-1 0,-5-3-5 16,0-2 3-16,-3-5-3 0,1-1-1 16,-4-4-3-16,-2 0 0 0,-2-2 0 15,-1-1 2-15,-2 0-7 0,0-2 0 16,0 1 2-16,3-1-3 0,-4 0-2 16,4 0-13-16,-1 0-28 0,-2 0-28 15,5 0-36-15,-5-3-63 0,0-2-107 16,5-2-274-16</inkml:trace>
  <inkml:trace contextRef="#ctx0" brushRef="#br0" timeOffset="143377.16">18511 12152 174 0,'0'0'99'0,"3"-1"-28"0,-3 0-20 0,5-1 1 15,-5 2-7-15,2 0-6 0,1 0-2 16,-3 0 3-16,3 0 4 0,-3 0-3 15,5-1 0-15,-5 1 5 0,2-2-8 16,3-1-5-16,-5 0-4 0,6 1-1 16,-4 2 2-16,-2-4 4 0,3 0-3 15,-1 1-3-15,-2-2 0 16,3 0 7-16,-3-3-6 0,0 1-1 16,3 1 2-16,-3-4-2 0,0 1-2 15,0 1-3-15,0-3 0 0,-3 1 0 16,0-1 2-16,1-1-4 0,-3 2-1 15,-1-1-5-15,1 1-2 0,-2-2-3 16,1 2 2-16,1 1-3 0,0 0-1 16,-3 0 1-16,1 1-3 0,1 0-3 15,-1 3-1-15,1 0-2 0,-1 2 0 16,2 1-3-16,-3 2 1 0,0 3 0 16,0 5 1-16,-2 5 1 0,-3 5 2 15,0 6 3-15,-2 11 0 16,-1 13 5-16,-2 12-2 0,5 5-1 15,5-1 2-15,1-3-1 0,4-6 0 16,0-2 4-16,3-1 3 0,-2-1 2 16,2-6 2-16,-5 2-7 0,0-2-2 15,-1-4-4-15,1-5-3 0,0-1-3 16,2-9-3-16,1-5-7 0,2-8-7 16,-3-3-7-16,3 0-13 0,0-2-13 15,0-2-16-15,0-4-30 0,0-4 4 16,0-8-71-16,3-17-101 0,-1 1-51 15</inkml:trace>
  <inkml:trace contextRef="#ctx0" brushRef="#br0" timeOffset="143876.87">18260 12394 709 0,'0'0'141'0,"0"0"-65"0,0 0 45 0,0 0-22 0,-10-31-41 0,10 24-24 0,3-1-6 0,4-2-11 0,1 3-7 0,5-2-10 0,0 2 0 0,3 2 0 15,2-1-7-15,2 2-10 0,1 3-10 16,2 1-12-16,0 0-4 0,3 0-4 16,3 2 7-16,-1 3 14 0,-2-1 9 15,0 1 7-15,0 1-2 0,-3-2-3 16,-5 1-3-16,0 0 4 0,-5-2 9 15,-3 2-1-15,-4-1 6 0,1-2 0 16,-4 1 1-16,-1-1 6 0,1 0 7 16,-3-2 20-16,0 1 12 0,0-1 8 15,0 0 1-15,-3 0-8 0,1 0-11 16,-3 1-11-16,-3 0-7 0,3 0-6 16,-6 2-2-16,1 2 2 15,-3 2-3-15,0 2-2 0,0 5-3 16,-5 0 4-16,3 4 4 0,-1 0-2 15,3 1 1-15,0-2-4 0,6 2-1 16,1-5 4-16,4 2 1 0,2-3 4 16,2-2 4-16,6-2 4 0,3 2 1 15,4-8 3-15,3 1 4 0,0-4-2 16,3-2 0-16,0-3-3 0,-3-6-3 16,0-1-1-16,-3-4-8 0,-2-2-5 15,-2 0-1-15,-4-5-7 0,-4 2-1 16,-3 0 0-16,0 3-8 0,-3 1-17 15,-4 4-14-15,-4 6-15 16,3 3-19-16,-4 2-17 0,1 2-16 16,-2 2-44-16,0 7-39 0,6-2-64 15,-4 2-62-15,6 2 31 0,3-3 183 16</inkml:trace>
  <inkml:trace contextRef="#ctx0" brushRef="#br0" timeOffset="144327.73">18769 12514 462 0,'0'0'121'0,"0"0"-25"0,0 0-2 0,0 0-17 16,0-35-18-16,0 28-2 0,3-3 3 16,5 1-18-16,-3 0-10 0,3 1-1 15,2 1 8-15,0-2 2 0,1 4-9 16,-1 0-11-16,3-1-4 0,0 1-6 15,0 3-4-15,0 0-4 0,0 1-2 16,-3 1 0-16,3 4 4 0,-3 3-4 16,-2 4-1-16,2 4 1 0,-2 5 1 15,-3 1 1-15,0 0 1 0,-5 1-3 16,0 1 0-16,0-1 0 0,-5-2-1 16,0 0-7-16,0-1-10 15,-3-6 2-15,-2 0 5 0,5-6 10 16,-3-2 3-16,0-3-3 0,3-2 6 15,0-6 2-15,0-4 3 0,-1-3 9 16,6-5-2-16,0-1 0 0,0-4 0 16,6 0 2-16,-1 2-1 0,5 0-2 15,3 5 5-15,3-1-7 0,4 2-7 16,6 0-2-16,3 3-6 0,4 1 2 16,-2 2 1-16,-2-1-3 0,-1 3-10 15,-5 1-20-15,0-1-35 0,-4 4-45 16,4-5-77-16,-3 5-131 0,-4-3-167 15</inkml:trace>
  <inkml:trace contextRef="#ctx0" brushRef="#br0" timeOffset="144844.91">19945 12349 317 0,'0'0'198'0,"0"0"-97"0,3-14-8 0,-1 5 8 0,-2 3-12 0,3-2-16 15,-1 2 6-15,1 0-11 0,0 0-19 16,-1 6-15-16,3-1-15 0,-2 1-1 15,2 3-5-15,0 8 2 0,3 8 4 16,0 11 11-16,-6 13 14 0,1 10 0 16,0 9-3-16,-3-3-13 0,-3-4-13 15,-2-8-2-15,0 1-11 0,2-3 1 16,-2-3 1-16,-3-1-4 0,3-5 0 16,0-9-2-16,2-4-4 0,-2-6-12 15,2-4-15-15,-2 0-28 0,0 0-39 16,3-3-32-16,-6-5-56 15,0-4 19-15,3-1 31 0,0-8-19 16,0-5-54-16,2-7-6 0</inkml:trace>
  <inkml:trace contextRef="#ctx0" brushRef="#br0" timeOffset="145212.17">19948 12527 231 0,'0'0'190'16,"0"0"-91"-16,0-36-15 0,2 18-7 15,-2 2-32-15,3-1-4 0,-1 1 12 16,1 0 8-16,2 1-3 0,0 0-4 16,3 1-3-16,-3 2-8 15,3-2-3-15,5 3 3 0,-5-1-6 0,5 2-3 16,0 0-3-16,-1 3-10 16,4 1-3-16,-3 2-7 0,2-1-4 15,1 5 2-15,5 0-3 0,-3 0 1 16,2 0 0-16,-4 5 5 0,5 2-1 15,-3 2 2-15,2 3 2 0,-7 2 2 16,3 1 2-16,-6 1 3 0,0 1 4 16,-2 2-3-16,-5-1-1 0,-3 1-6 15,-3-1-4-15,-7 1-2 0,-3-4-3 16,-8 1-3-16,-5-3 1 0,1-3-3 16,-4 0-2-16,1-2-3 15,-6-4-9-15,3-1-7 0,0-2-15 16,3-1-25-16,2 0-14 0,8-3-36 15,2 0-29-15,6-4-67 0,10 0-31 16,5 0-125-16,5-2 25 0</inkml:trace>
  <inkml:trace contextRef="#ctx0" brushRef="#br0" timeOffset="145679.29">20475 12374 336 0,'0'0'109'0,"0"0"-32"0,0 0-10 0,0 0-3 0,0 0-5 15,10-27-14-15,-7 23-8 0,-3 2 2 16,0-1 7-16,2 1 6 0,-2 1 3 15,0 1-6-15,0 0-16 0,0 0-16 16,-2 0-9-16,-1 2-6 0,-2 6 2 16,0 1 4-16,0 5 5 15,2 1-1-15,-2 4-5 0,0 2-3 16,2 1 0-16,3 1 0 0,0-1 7 16,3-1 5-16,2 0 6 0,0-4-2 15,3 0 1-15,5-3 2 0,-6-3-5 16,6-2-1-16,0-4 7 0,-2-3 9 15,-1-2 7-15,3-7 1 0,0-4-4 16,0-1-1-16,-5-7-11 0,2-4-12 16,0-12-10-16,-2-7-3 0,-3 4-4 15,0 5-6-15,0 9 0 0,1 9-2 16,-4 2-15-16,1 2-12 0,-1 1-13 16,-2 3-35-16,0 4-29 15,0 2-63-15,0-1-69 0,0 2-116 16,0 0-1-16</inkml:trace>
  <inkml:trace contextRef="#ctx0" brushRef="#br0" timeOffset="146162.91">20775 12063 486 0,'0'0'174'0,"0"0"-40"0,0 0-30 0,0 0-49 0,0 0-39 16,20-35-14-16,-15 29 1 0,1 4 2 16,-4 0 7-16,1 2 5 0,-1 2 5 15,-2 1 8-15,3 6 15 0,-3 2 12 16,0 8-6-16,-3-1-16 0,1 6-11 15,-1 2-11-15,-2 8-8 0,2 7-4 16,-4-2 4-16,7-3 2 0,-6 1 9 16,6 1 11-16,0 6 7 0,0-2 0 15,3-11-10-15,0-10-4 0,4-7-6 16,-7 4 0-16,8-3 1 0,0 2 10 16,0-4 2-16,2-4 5 0,-2-4-5 15,5-3-3-15,-3-2-7 0,3-8-7 16,0-4 4-16,-3-2-4 0,1-5-2 15,-1-3-4-15,-2-3-4 0,-3 3 0 16,-3 3-5-16,-2 3-3 0,0 1-13 16,-5 4-16-16,-3 3-22 0,-4 2-19 15,1 1 0-15,-7 4-10 0,0 1-24 16,0 1-85-16,-3 4-55 0,3-5-86 16,5 4 35-16,3-3 206 15</inkml:trace>
  <inkml:trace contextRef="#ctx0" brushRef="#br0" timeOffset="146480.03">21100 12580 977 0,'0'0'402'0,"0"0"-274"0,0 0-68 0,16-15-57 16,-11 6-3-16,0 0-59 0,-2 0-27 15,-3 2-20-15,0 1-26 0,0 2-73 16,0 2-22-16,-3 0-85 16,3 1-28-16</inkml:trace>
  <inkml:trace contextRef="#ctx0" brushRef="#br0" timeOffset="147147.34">21914 12209 610 0,'0'0'84'0,"0"0"-8"0,0 0 15 16,0 0 0-16,0 0-31 0,0 0-22 16,26-20-10-16,-29 19-19 0,-2 0-9 15,-8 1-2-15,-2 0 1 0,-3 4-2 16,-6 3 0-16,-1 0-7 0,-1 3-2 16,2 0-2-16,4 1-6 0,2-2 0 15,2 1 5-15,6 2 8 0,0-1 5 16,4 0 2-16,4 1 0 0,2 1 2 15,0-1 2-15,5 3 4 0,5-3 7 16,3 1 0-16,0-1 4 0,3-1 6 16,4 0 6-16,6-1-1 0,-5 0-1 15,5 0 0-15,2-3-7 16,-2 1 1-16,2-1 1 0,-7 2 5 16,0-2 4-16,-8 0-2 0,-1 0-10 15,-4-1 1-15,-8-1-9 0,0 0-5 16,-8 0-2-16,-10-3 8 0,-10 3-4 15,-11-4-6-15,-10-1-4 0,-3 0-3 16,3 0-18-16,5 0-8 0,6 0-16 16,4 0-19-16,11-1-20 0,5-2-36 15,10 2-8-15,0 0-35 0,6 0-43 16,2-4-128-16,20-3 129 0</inkml:trace>
  <inkml:trace contextRef="#ctx0" brushRef="#br0" timeOffset="147497.6">22374 12354 434 0,'0'0'68'0,"0"0"-29"0,0 0 0 15,-26-37-23-15,11 27-16 0,2 3 0 16,-8 3-3-16,3 2 2 0,-5 2 1 16,2 5 11-16,-5 3 29 0,3 2 25 15,0 5 28-15,-1 0-7 0,4 1-30 16,2 1-16-16,2 2-3 0,6 0-4 16,2-1-3-16,6-2 4 0,2 3 7 15,7-5-4-15,6-1 0 0,0 0-6 16,5-3-1-16,5-3-2 0,1 0-6 15,7-4-7-15,2-2-7 0,9-1-7 16,7-6-1-16,-3-4-20 0,-2-4-25 16,-5-1-70-16,-5-1-120 0,-9 4-45 15,-7-2-151-15</inkml:trace>
  <inkml:trace contextRef="#ctx0" brushRef="#br0" timeOffset="148032.34">22645 12000 791 0,'0'0'62'16,"0"0"1"-16,0 0-1 0,0 0-18 15,0 0-13-15,0 0-16 0,36-27-4 16,-30 29-11-16,-6 3 0 0,2 7 0 16,-2 5 9-16,0 2 20 0,0 8 10 15,0 7-6-15,-2 9-13 0,-4 10-11 16,4 2-5-16,-1-4 0 0,3-6-3 16,0-8 2-16,0-6 0 0,0-5-2 15,0-9 1-15,0-2-2 0,0 1 2 16,0-1 1-16,-2-3-1 0,2-3 1 15,0-7 1-15,0-2 12 16,2-2 30-16,3-7-7 0,1-3-19 16,4-2-6-16,0-3-1 0,3 0-2 15,0 1 0-15,3-3-3 0,-1 3-3 16,3-2-2-16,3 1 1 0,-6 0-3 16,4 2 0-16,1 2 1 0,-4-1 0 15,2 3-1-15,-5 2 0 0,2 2-1 16,-7 0 0-16,0 5-3 0,-3 2 2 15,0 4-3-15,-5 3-5 0,0 5 8 16,0 2 1-16,-5 2 2 0,0 2-2 16,-3 2 0-16,3-2-9 0,-3 2-10 15,5-3-13-15,-4 3-18 0,2 0-38 16,5-1-58-16,-6-2-97 0,6 1-66 16,0-5-97-16,0-4 277 0</inkml:trace>
  <inkml:trace contextRef="#ctx0" brushRef="#br0" timeOffset="148431.84">23240 12388 589 0,'0'0'107'0,"0"0"31"0,0 0-31 0,20-47-51 0,-15 32-37 16,-2 1-10-16,-3 1-1 15,5-1 4-15,-5 2 0 0,0 2 0 16,-5 1-5-16,2 3-7 0,-4 1-6 16,2 5-6-16,-8 0 11 0,0 7 1 15,0 3 3-15,-3 3 5 0,-2 7 2 16,0 1-3-16,3 1-5 0,4 4-2 16,-2 1 3-16,6 0 2 0,1 0 3 15,4-2 31-15,2-2 14 0,2-3-6 16,11-4-12-16,-5-1-11 0,10-5-6 15,-2-6 1-15,2-4 7 16,0-2 7-16,3-7 4 0,-3-8 2 16,0-2-8-16,2-12-6 0,-4-12-16 15,-3-7-9-15,-5 6-12 0,-3 10-28 16,-5 16-9-16,-5 9-6 0,-3 2-29 16,-5 0-26-16,0 3-60 0,-3 0-37 15,-2 4-9-15,3 0-151 0,2 0 176 16</inkml:trace>
  <inkml:trace contextRef="#ctx0" brushRef="#br0" timeOffset="148865.6">23547 12349 372 0,'0'0'169'0,"0"0"-68"0,0 0 2 15,0 0-23-15,39-14-2 0,-31 11-12 16,-3-2-10-16,3 0-9 0,-8 0-10 16,5 0 1-16,-3 0-4 0,3 1-3 15,-5 0-4-15,0-1-5 0,0 2-6 16,0-3-12-16,0 3-4 0,-5-1-3 16,-2-1-4-16,-1 5 1 0,-5 0 3 15,-5 0-2-15,2 0 0 0,-2 7 0 16,-3 2 0-16,6 3 2 0,-6 2 2 15,1 6 1-15,2-1 0 0,5 2 2 16,2 1 9-16,-2 0 4 0,8-1 10 16,5-3 3-16,0-1 3 0,5-1-4 15,1-4-8-15,1-4-2 0,6-3 3 16,-2-4 9-16,7-1 6 0,-5-3-1 16,2-4-7-16,3-3-8 0,-5-3-5 15,-3-5-10-15,3-2-4 0,-5-4-8 16,-3 0-19-16,-5 1-12 0,0 0-9 15,-8 6-7-15,1 0-16 16,-4 5-26-16,1 0-63 0,0 3-90 16,2 2-42-16,-5-2-100 0,8-1 245 15</inkml:trace>
  <inkml:trace contextRef="#ctx0" brushRef="#br0" timeOffset="149182.59">23731 11989 765 0,'0'0'123'0,"0"0"-69"0,0 0 76 15,25-36-52-15,-19 30-40 0,-6 4-30 16,0 2-8-16,0 5-2 0,0 9 2 15,0 6 19-15,0 12 13 0,-6 15 0 16,6 14-8-16,0 4-6 0,0-2-8 16,0-9-3-16,-5-6 0 0,3-3 1 15,2-1-8-15,-6-4 0 0,6-2-7 16,0-3-4-16,0-3-9 0,0-6-15 16,6-6-36-16,-4-7-75 0,3-4-118 15,8-3-216-15,-5-5 174 16</inkml:trace>
  <inkml:trace contextRef="#ctx0" brushRef="#br0" timeOffset="155121.64">17082 13711 139 0,'0'0'110'0,"0"0"-70"0,0 0-1 16,0 0 36-16,0 0-13 0,16-21-9 15,-14 19 9-15,-2 0 2 0,0 0-4 16,0 1-9-16,0 1-15 0,0 0-6 16,0 0 4-16,0 0 3 0,0 0 8 15,0 0-1-15,0 0-6 0,0-2-4 16,3 1-5-16,2-2-9 0,0-3-4 15,3 3-3-15,0-4 3 0,-1 2 3 16,4-2-1-16,-1-1-3 0,-2 2-4 16,5-1-3-16,-3 3-4 0,3-1-1 15,3 4-2-15,-4 1 1 0,4 2 1 16,-3 6-1-16,2 5-2 0,-2 5 1 16,-2 4 0-16,-1 4 2 0,-2 8-3 15,-3 5 0-15,-5-2 0 0,0-6 0 16,-3-3 0-16,-2-6-2 0,-3 2 2 15,-5 3-5-15,1-5-4 0,-7-2 4 16,1-6 2-16,0-6 2 0,-2-3 1 16,2-4-1-16,-3-1-2 15,5-4 0-15,-2-7 1 0,3-6 2 16,4 0 3-16,6-8-2 0,0 1 1 16,5-5 1-16,3 2 3 0,7-1 4 15,3 3 4-15,8-1 4 0,2 5 5 16,3 0 2-16,2 5-12 0,3-2-8 15,5 0-5-15,8 3 0 0,3-3-8 16,-1 4-40-16,-7 4-55 0,-11 3-33 16,1 4-85-16,-6-2-17 0,-2 3-123 15</inkml:trace>
  <inkml:trace contextRef="#ctx0" brushRef="#br0" timeOffset="155606.2">17687 13703 440 0,'0'0'109'0,"0"0"-63"0,0 0-5 0,0 0 20 0,0 0-27 16,0 9-16-16,0-7 10 0,5 2 12 16,0 0 14-16,3-1 21 0,0 2-3 15,2-3-5-15,0 0-10 0,3 0-15 16,0-2-14-16,0 0-9 0,3-2-6 15,-1 0-4-15,1-2-4 16,2-2-2-16,-3-3-2 0,1 3 5 16,2-3-3-16,-5-1 1 0,0 1 0 15,0 0 2-15,-6-2 6 0,1 1 4 16,-3 0-2-16,-5-1-2 0,0 1-3 16,-2-1-5-16,-6 1-2 0,-2 4-1 15,-6-1-1-15,-2 1 0 0,0 4-1 16,-5 1-1-16,-1 3 2 0,-2 6 1 15,1 3-1-15,-1 2 0 0,0 5 2 16,3 1-1-16,2 4-1 0,0-1 0 16,3 0 0-16,5 0 0 0,6 2 0 15,1-2 0-15,4-1 0 0,2 0 0 16,2-3 3-16,9 0-1 0,-1-2 7 16,3-3 4-16,3-2 5 0,2-1-1 15,2-6 1-15,1 1-9 0,0-4-5 16,2-1-4-16,0-1 0 0,-2-4-3 15,2 1-19-15,0-4-35 0,-2-2-46 16,13-5-78-16,-6 0-126 0,-2 2-139 16</inkml:trace>
  <inkml:trace contextRef="#ctx0" brushRef="#br0" timeOffset="155924.24">18250 13487 658 0,'0'0'133'0,"0"0"-64"0,0 0 18 0,8-25 19 0,-6 22-55 15,-2 0-15-15,3 0-1 0,0 2-7 16,-3 1-13-16,0 1-14 16,0 5 1-16,0 5 16 0,-3 7 8 15,0 3 5-15,-4 4-10 0,-1 11-12 16,-2 9-6-16,-1 5 1 0,6 1-4 16,-3-5-8-16,8-4-21 0,0-8-51 15,8 3-62-15,-3-12-112 0,0-6-85 16</inkml:trace>
  <inkml:trace contextRef="#ctx0" brushRef="#br0" timeOffset="156056.2">18449 14011 781 0,'0'0'236'0,"0"0"-101"0,0 0-17 16,0 0-83-16,0 0-30 0,0 0-5 15,13-35-66-15,-13 30-61 0,3-6-90 16,-3 3-44-16,0-1-214 0</inkml:trace>
  <inkml:trace contextRef="#ctx0" brushRef="#br0" timeOffset="156606.84">19139 13441 540 0,'0'0'75'0,"0"0"-26"15,0 0 55-15,0 0-48 0,0 0-28 16,0 0-9-16,5-13-18 0,-5 24 0 16,-5 6 7-16,0 6 8 0,2 3-3 15,-5 12 5-15,-2 8 5 0,0 12 9 16,-1-1 9-16,1-2 11 0,2-7 1 15,3-7-9-15,0 0-8 0,5-6-8 16,-5-4-10-16,2-9 0 0,3-4 3 16,0-4-1-16,0 3 3 0,0 2 5 15,0-4 0-15,0 2-5 16,0-7-2-16,8-5-1 0,-5 0-4 16,2-4-3-16,5-1-1 0,0-1-6 15,3-4-3-15,0 0-2 0,8-2-1 16,-8-1 0-16,8 2-2 0,-6-2-13 15,6-2-28-15,-1 1-36 0,-2-1-23 16,3-1-59-16,0-3-114 0,-3 1-27 16,-3-3-226-16</inkml:trace>
  <inkml:trace contextRef="#ctx0" brushRef="#br0" timeOffset="156790.18">19111 13817 755 0,'0'0'172'0,"0"0"-102"0,0 0 31 16,0 0-39-16,0 0-48 0,41-25 0 15,-20 18-10-15,4-1-4 0,1 4 1 16,5-3-2-16,-2 5-16 0,9 2-75 16,4 0-79-16,7 0 12 0,-8 1-56 15,-10 4-115-15</inkml:trace>
  <inkml:trace contextRef="#ctx0" brushRef="#br0" timeOffset="157140.73">19702 13819 249 0,'0'0'152'0,"0"0"-60"15,0 0 2-15,0 0-29 0,0 0-29 16,-39-26-5-16,32 19 5 0,-6 1-2 16,5 0 6-16,-2 3 8 0,-1-1 3 15,1 4 3-15,0 3-11 0,-3 2-11 16,0 6-7-16,0 4-1 0,-3 2 2 15,1 4-4-15,-1 1-2 0,4 6-6 16,1-1 4-16,1 0 5 0,5 1 11 16,2-4 5-16,3-1-2 0,5-2-4 15,3-2-12-15,8-3-8 16,2-4-2-16,2-7 1 0,4-1 1 16,1-4 1-16,1-8-2 0,3-3 0 15,-1-6 2-15,-2 2-6 0,0-6-3 16,-6-6-3-16,1-7 1 0,-3-8-3 15,-10 4 0-15,0 7-12 0,-8 9-8 16,-8 13-2-16,-2-2-11 0,-6 1-18 16,-2 5-20-16,-3 4-25 0,-2 0-42 15,-3 1-52-15,-2 1-22 0,2 2-138 16</inkml:trace>
  <inkml:trace contextRef="#ctx0" brushRef="#br0" timeOffset="158041.51">20622 13942 519 0,'0'0'96'0,"10"-23"-53"0,1 7 33 0,2 1-10 0,-3-3-27 0,3 3 0 16,0-2-2-16,0 4-9 0,2 1-3 16,-2 1-9-16,5 3-4 0,-2 1-4 15,-3 5-2-15,0 0-3 16,0 2-3-16,2 0-3 0,-7 3 0 15,5 4-6-15,-8 3 5 0,3 2 3 16,-6 0-2-16,-2 7 3 0,3 2 0 16,-3 1 2-16,-3 1 3 0,1 4 1 15,2-2-4-15,-8 2 0 0,3-5-1 16,5 1 0-16,-5-2 2 0,2-4-2 16,-2-1 1-16,2-4-1 0,3-1 3 15,-2-3 2-15,-1-1 0 0,3-4 8 16,0-3 15-16,0 0 17 0,0-4 5 15,0-5-18-15,0-6-14 0,0-1-6 16,5-3-6-16,0-3 0 16,6-5-4-16,-4 2 1 0,6-2 1 15,0 3-5-15,3-3 7 0,5 1-6 16,-3 4 1-16,2 0 0 0,-4 1 0 16,2 2 0-16,3 4-2 0,-6 0 0 15,-2 4 2-15,0 3-2 0,0 4 1 16,-3 2 1-16,-5 1-1 0,3 1 2 15,-5 2 1-15,-1 6-2 0,3 6 0 16,-5 5 2-16,3 4 1 0,-3 2 5 16,0 4-3-16,0 3-3 15,-3-2 0-15,3 2-4 0,0-2 0 16,0-1-1-16,0-4-9 0,0 1-15 16,0-3-24-16,3-7-47 0,2 1-61 15,0-6-71-15,-2-7-123 0</inkml:trace>
  <inkml:trace contextRef="#ctx0" brushRef="#br0" timeOffset="158508.87">21408 13880 439 0,'0'0'100'0,"0"0"-30"0,0 0 24 0,5-32-19 0,-3 22-26 0,-2-1-5 0,6 1-4 0,-6 0-6 0,0 2-2 15,0 2-1-15,0-1 1 0,0 2-4 16,-6 0-6-16,4 2-6 0,-1 2-7 16,1 1 2-16,-4 0-4 0,-1 1-1 15,2 3-1-15,-6 5 0 0,3 2 0 16,-4 4 8-16,1 0 4 15,1 5-3-15,0 1-1 0,-1 1-8 16,6 6 3-16,-3-3-1 0,8 5 6 16,-5-5 12-16,5 2 0 0,5-4-6 15,0 0 1-15,3-4 0 0,5-1-6 16,-3-4 2-16,6-4-2 0,-1-2-2 16,1-6-3-16,2-2 9 0,-2-1-6 15,2-6-4-15,-3-5-3 0,1-1-3 16,-6-7 2-16,0-4-2 0,-5-9-2 15,-2 4-2-15,0-2-8 0,-3 2-11 16,-3 14-7-16,0-4-8 0,-4 6-33 16,-1-1-37-16,3 7-63 15,-8-2-39-15,5 2-1 0,3 4-132 16</inkml:trace>
  <inkml:trace contextRef="#ctx0" brushRef="#br0" timeOffset="159226.17">21599 13855 390 0,'0'0'138'0,"0"0"-59"0,0 0 7 0,0 0-25 15,0 0-32-15,39-29-19 0,-32 26-6 16,1 0 3-16,0 1 0 0,-3 2 3 16,0 0-1-16,3 0-3 0,-5 5 1 15,-1 1 3-15,1 4 0 0,2 5 6 16,-5 0 4-16,2 6-6 0,4 0-3 16,-6 2-7-16,0 3-4 0,0-2 1 15,0-2 0-15,0 2-1 0,0-1 2 16,0-5-2-16,0-2 1 0,0-3-1 15,0-5 3-15,-6-3 8 0,6-2 3 16,0-3 20-16,0-5 28 0,0-5-32 16,6-2-17-16,-1-3 6 0,-3-6 8 15,4-2-9-15,1-2-10 0,-2 1 1 16,3 1-2-16,0-1 5 0,5 4 10 16,-5 2 1-16,5 0-6 0,-6 0-4 15,6 4-4-15,0 1-6 0,-3-2-2 16,3 4 0-16,-2 2 1 0,2 2-1 15,-6 0 3-15,4-1 4 0,-6 4-1 16,3-3-4-16,-1 4-3 0,-1-2 0 16,-1 3-1-16,0 0 1 0,-5 1 0 15,0 1 0-15,2 0-1 16,-2 0 0-16,6 0-4 0,-6 0 2 16,2 2 2-16,3 5-2 0,-5-2 3 15,3 5-1-15,0 1 1 0,-1 1 0 16,-2 2 0-16,5-1 1 0,-5-1-1 15,3 4 4-15,2-2 0 0,-5 0 3 16,3 5 2-16,-1 0 1 0,-2-2-3 16,3 1 0-16,-3 1-4 0,5 0-1 15,-5-3-2-15,0 2 0 0,0 0 0 16,3-4 0-16,-3 5 1 0,0-5-1 16,0 3 0-16,0-4-1 15,0 2-7-15,0-3-4 0,0-1-6 16,0-3-7-16,2-2-17 0,-2-1-30 15,3-2-57-15,-3-1-26 0,2-2-11 16,1-2-38-16,-3-1-116 0</inkml:trace>
  <inkml:trace contextRef="#ctx0" brushRef="#br0" timeOffset="159459.79">22090 13961 671 0,'0'0'129'0,"0"0"-55"0,26-1 32 0,-13-1-43 0,-6-1-40 16,6 1-22-16,0 1-1 0,-3-1 0 15,1-3-24-15,2 3-26 0,0 2-17 16,2 0-28-16,6 0-26 0,2 0-49 15,-2 0-148-15</inkml:trace>
  <inkml:trace contextRef="#ctx0" brushRef="#br0" timeOffset="159928.93">22839 13788 460 0,'0'0'85'0,"0"0"-5"0,0 0-5 0,0 0-25 0,0 46-6 16,-2-24 48-16,2 11 1 0,-6 10-17 16,-1 10-13-16,-1 6-17 0,0-7-20 15,3-6-17-15,0-7-4 0,2-4-2 16,1-4-2-16,-1-9-1 0,3-2-9 16,0-4-9-16,0 3-30 0,0 1-42 15,0 2-21-15,-3-6-35 0,1-7-20 16,2-7-134-16</inkml:trace>
  <inkml:trace contextRef="#ctx0" brushRef="#br0" timeOffset="160260.1">22829 13909 656 0,'0'0'67'0,"0"0"16"0,36-30 26 16,-18 18-46-16,0 0-25 0,0 3 2 16,3 0 9-16,0-1-8 0,-1 6-16 15,1-1 9-15,-3 3 0 0,3 1-6 16,-1 1-5-16,1 2-6 0,-6 5-4 16,4 2-2-16,-12 1 4 0,1 2 2 15,0 3 0-15,-6 4 1 0,1-1-10 16,-6-1 1-16,-2 2-1 0,-8-1-4 15,-7-3-2-15,-1 0-2 0,-5-2-10 16,0-4-7-16,-5 1-17 0,0-6-32 16,0 2-31-16,5-4-90 0,-7-2-50 15,7-5-58-15,5 1-190 0</inkml:trace>
  <inkml:trace contextRef="#ctx0" brushRef="#br0" timeOffset="160995.66">23286 13866 435 0,'0'0'153'0,"0"0"-86"0,0 0-5 0,0 0-30 16,0 0-18-16,21-32-13 0,-19 25 6 15,-2 4 15-15,6-4 15 0,-6 4 8 16,5-4-1-16,-5 5 0 0,0-2-1 15,0 0-2-15,0 2-10 0,0 0-10 16,0 2-15-16,0-1 1 0,0 1-5 16,0 0-1-16,0 0-1 0,0 0-4 15,0 2-3-15,0 3 5 0,0 4 0 16,0 5 0-16,-5-1 2 16,2 2 9-16,0 4 1 0,1 1-4 15,2 0 0-15,0 0-5 0,0 0 2 16,8-3 0-16,-3 1 6 0,2-1 2 15,1-4-1-15,5-1 0 0,-5-2 4 16,0-6 3-16,5 0 5 0,-6-4 1 16,6-4 3-16,-2-1 3 0,-4-4-2 15,4-2-5-15,-1-1-4 0,-2-5-5 16,-1 1-8-16,1-5-3 0,-3-4-2 16,1 3 1-16,-4 1 0 0,3 5 0 15,-5 0 0-15,0 6 0 0,0 5-1 16,3-2-1-16,-3 6-1 0,0 0-2 15,0 0 4-15,0 1 0 0,0 0-5 16,0 3-1-16,-3 3 2 0,3-1 3 16,0 5 1-16,0-1 0 0,0 2 0 15,0 0 0-15,0-1 0 0,0 2 2 16,3-2 1-16,-1 0 1 0,6-1 2 16,-5 0 1-16,2-5 1 0,3 3-1 15,-1-3-5-15,1 0 2 0,3-1-4 16,1-1-2-16,-4-1-11 0,5-1-26 15,0 0-26-15,-3 0-7 0,9 0-47 16,-7-2-28-16,-4 1-17 0,13-5-33 16,-8 1-172-16</inkml:trace>
  <inkml:trace contextRef="#ctx0" brushRef="#br0" timeOffset="161511.73">23813 13582 585 0,'0'0'101'0,"0"0"-30"0,13-16 29 0,-8 13-44 0,0 1-17 16,-2-2-13-16,2 2 6 0,-5 2-2 15,0 0-9-15,0 0-4 0,0 1 0 16,0 5 3-16,0 2 3 0,0 0-4 16,0 7-7-16,0 1-4 0,-8 3-3 15,3 3-3-15,-2 2 0 0,-4 2 1 16,3 3-1-16,-4-1 0 0,1 2 4 15,1 2 8-15,2-1 0 16,0 0 1-16,1-2 6 0,-1-4 2 16,5 0-2-16,3-5-2 0,0-3-7 15,3 1 0-15,5-6-1 0,-1 0 4 16,6-4 6-16,-2-5-2 0,2 0-3 16,5-3-2-16,-3-6-7 0,3-3-2 15,-2-3-3-15,2 1 0 0,-8-7 1 16,0 2-3-16,-2-3-3 0,-8 0 0 15,0 0-7-15,-5 4 2 0,-3 2-4 16,-5-1-9-16,-2 7-3 0,-6-1-7 16,1 2-7-16,-6 4 0 0,5 2-11 15,-5 0-31-15,6 0-46 0,-4 2-50 16,-2 6-29-16,6-1-128 0</inkml:trace>
  <inkml:trace contextRef="#ctx0" brushRef="#br0" timeOffset="162129.34">24103 14098 1469 0,'7'0'60'0,"6"-3"-60"0,-2-2-9 0,2-6-90 16,-3-2-207-16,-2-2-202 0</inkml:trace>
  <inkml:trace contextRef="#ctx0" brushRef="#br0" timeOffset="163563.29">25022 13786 470 0,'0'0'78'0,"0"0"-33"0,0 0 14 0,0 0-2 0,0 0-6 16,21-10-14-16,-21 7-12 0,-8-4 7 15,-2 5-21-15,-3-2 8 0,-2-1 5 16,-1 4-4-16,-5 0-2 0,1 1-2 15,-3 1 0-15,2 2-9 16,-2 4-3-16,2 0-4 0,0 0-2 16,1 1 1-16,9 2 1 0,4 1-1 15,4-1 0-15,3 1 1 0,8 0 6 16,-1 0 18-16,6 0 18 0,8 3 8 16,0-4-5-16,2 1-8 0,0-1-6 15,-2-2-5-15,2 1-4 0,-5 1-3 16,3 0 0-16,-8-3 5 0,0-2 2 15,-6 2 2-15,-4-5-5 0,2 4-4 16,-5-2-4-16,-8-1 5 0,-4 3-6 16,-4-3-1-16,-7 3-6 15,0-1-7-15,-11 2-1 0,-5-3-15 16,-5 2-14-16,-10-4-15 0,0 4-9 16,7-3-1-16,19-2-2 0,2 0-33 15,13 2-35-15,0 1-5 0,3-1-32 16,-1-1-71-16,4-2-81 0</inkml:trace>
  <inkml:trace contextRef="#ctx0" brushRef="#br0" timeOffset="163947.34">25413 13844 387 0,'0'0'20'0,"0"0"14"0,0 0 40 0,-29-37-34 16,16 29-13-16,-2 4 0 0,-6 3 3 16,-2 1 2-16,2 4-8 0,-2 5-7 15,-3 1-8-15,0 0-8 0,6 4 3 16,-1 1 1-16,5-2-2 0,1 4 2 15,10-2 1-15,-3 0 3 0,8 1 17 16,0-4 14-16,8 2 13 0,0-1 28 16,4-3 13-16,9-3-3 0,0 0-8 15,5 0-30-15,2-4-21 0,8-2-11 16,6-2-10-16,9-6-9 0,-2 2-2 16,-2-3-6-16,-6 3-32 0,-7-1-37 15,-1-1-47-15,-4 4-58 0,-1-7-25 16,-7 4-60-16,-3-1-140 0</inkml:trace>
  <inkml:trace contextRef="#ctx0" brushRef="#br0" timeOffset="164464.91">25671 13543 501 0,'0'0'115'16,"0"0"-73"-16,0 0 31 0,0 0-23 15,16-39-15-15,-16 36-23 0,2 2-5 16,1 1 10-16,-3 0-12 0,5 4-3 16,-5 7 3-16,0 6 5 15,0 4 8-15,0 4 6 0,-5 12-9 16,5 5-9-16,-3 10-6 0,1 1 0 15,2-6 2-15,0-1-1 0,0-9 1 16,-3 1-1-16,3-8 4 0,0-9 1 16,0-5 4-16,0-1 1 0,0-1 1 15,0 0-7-15,0 1 1 0,0-9 5 16,0 1-5-16,0-6 18 0,0-1 41 16,0 0 34-16,3-3-43 0,2-5-27 15,2-3-15-15,4-4-5 0,-3-3-4 16,4-1 0-16,-1-1-3 0,2 3 2 15,5 0 1-15,-5-1-3 0,2 5 0 16,1-1-2-16,2 0-1 16,-5 4 1-16,2-1-1 0,3 6 0 15,-5-3 0-15,3 6 1 0,-3 1 0 16,-6 1-1-16,1 3 1 0,0 4 0 16,2 5 0-16,-7 2-2 0,2 6 1 15,-5 1 1-15,0 1 0 0,-5 0 0 16,2 3-1-16,-2-5-3 0,5 2-15 15,0-2-33-15,-5-2-60 0,5-2-68 16,0-3-31-16,0-5-124 0</inkml:trace>
  <inkml:trace contextRef="#ctx0" brushRef="#br0" timeOffset="164898.31">26214 13937 577 0,'0'0'94'0,"0"0"19"0,0 0-34 0,0 0-52 0,20-38-19 16,-20 28-4-16,3-1 12 16,-3 2 13-16,0 0 14 0,0 3 5 15,0-1 4-15,0 1-15 0,-3 3-16 16,-2 0-7-16,-3 2-12 0,1 1-2 15,-6 3-1-15,0 5 1 0,0 2 1 16,-3 4 0-16,-2 3 0 0,3 0 0 16,2 3 2-16,0 2-1 0,5-1 2 15,3 4 8-15,5-7 17 0,0 2 14 16,5-2 2-16,3 0 0 0,5-5-6 16,0-3-5-16,7-3-6 0,1-3-5 15,0-4 0-15,5-4 1 0,-6-4 1 16,4-1-1-16,-4-4-13 15,1-5-3-15,-3-1-5 0,-2-4-3 16,-6 0 0-16,-2-4-10 0,-6 5-15 16,-2 3-11-16,-2 6-14 0,-6 1-18 15,-5 4-19-15,0 4-8 0,-5 2-32 16,2 2-24-16,-9 0-28 0,4 4-24 16,8-1-128-16</inkml:trace>
  <inkml:trace contextRef="#ctx0" brushRef="#br0" timeOffset="165381.94">26612 13991 301 0,'0'0'247'0,"0"0"-167"0,0 0 26 0,0 0-46 0,0 0-28 0,20-27-1 0,-20 17 6 16,0-1 8-16,0 0-20 0,0 1-7 15,-2-2-8-15,-3 3-8 0,-1-1-1 16,4 1-1-16,-6 5 0 0,-2 1-5 16,-1-1 1-16,1 4 4 0,-6 7 4 15,1 4-2-15,-3 1 0 16,2 5 10-16,3 3 2 0,1 1 3 15,-1 3-6-15,5-1 8 0,8 3 5 16,0-2 22-16,0-2 15 0,5-1-9 16,5-6-12-16,3 0 2 0,5-4-3 15,3-6-13-15,-5-2-8 0,4-3-5 16,1-5-1-16,0 0-1 0,-3-6-2 16,-3-4-3-16,-2-1-3 0,0-5-3 15,-5-4-10-15,-3 0-34 0,-5-2-40 16,0 5-21-16,-5 4-30 0,-3 3-21 15,-10 5-52-15,2 6-21 16,1-1-50-16</inkml:trace>
  <inkml:trace contextRef="#ctx0" brushRef="#br0" timeOffset="165749.16">26986 13460 722 0,'0'0'86'0,"0"0"18"0,0 0 11 0,0 0-67 0,21-23-23 15,-21 23-15-15,0 8-8 0,0 4 4 16,0 7 2-16,0 13 1 0,-3 13 4 16,-4 13 6-16,4 3 9 0,0 2-1 15,3-6-3-15,0-6-6 0,0-4-4 16,0-2-2-16,0 0-5 0,0-7-1 15,0-6 1-15,3-5-6 0,-3-1-1 16,0-1-2-16,3-4-14 0,-3 1-34 16,2-9-68-16,-2-1-100 0,0-1-88 15,0-5-265-15</inkml:trace>
  <inkml:trace contextRef="#ctx0" brushRef="#br0" timeOffset="172540.67">17741 15020 208 0,'0'0'94'0,"0"0"-63"0,0 0 1 0,0 0 22 0,5-8-5 0,-2 6-18 16,-1-1-3-16,1 3 5 0,0-2 4 15,2 2 7-15,-5 0 8 0,2 0 9 16,3 0 2-16,-5 0-6 15,3-1-6-15,0 1-9 0,-3 0 3 16,0 0-10-16,0 0-8 0,0 0-12 16,0 0-10-16,0 0-5 0,-6 3 0 15,1 2 3-15,-2 4 4 0,-6 4-2 16,-8 7-1-16,-2 12-3 0,-11 12 0 16,-5 17 0-16,6 4 1 0,4 4-1 15,9-6-1-15,7-10 1 0,5 1 0 16,0-4-1-16,8-2 5 0,0-1 14 15,5-6 32-15,3 0 5 0,3-2-18 16,-1-3-4-16,0-8-5 0,1-7-11 16,-1-5-8-16,0-2-2 15,3 1-6-15,3 0-2 0,4-1-9 16,1-1-22-16,0-6-30 0,2-1-21 16,-2-3-51-16,10-3-59 0,-11 0-92 15,1-2-214-15</inkml:trace>
  <inkml:trace contextRef="#ctx0" brushRef="#br0" timeOffset="173173.25">18054 15268 753 0,'0'0'122'0,"0"0"-76"0,0 0 53 0,15-36 7 0,-10 25-49 0,-5 1-23 0,3 1-5 0,0 3 2 0,-1 1-5 15,-2 2 1-15,0 2 1 0,0 1-11 16,0 0-17-16,0 5-10 0,0 6 10 16,0 9 0-16,0 9 5 0,0 14 0 15,0 11 2-15,-2 2-4 0,-1 2-1 16,3-8-2-16,0-4 0 0,3 0 0 16,-1-2 2-16,1-4-2 0,-1-6-2 15,1-8 2-15,-1-5 0 0,1-1-1 16,-3-1 0-16,3 0-1 0,-1-2 2 15,1-4 3-15,-3-5-3 0,2-4 0 16,-2-4 4-16,0-2 3 0,3-4 4 16,0-5 4-16,-1-5-6 0,1-3-4 15,2-3-4-15,3-3 1 16,-1-1 0-16,1-1 2 0,5-3-4 16,0 2 1-16,2 1 0 0,4 2 0 15,-1 3 0-15,0 4-1 0,0 3 1 16,3 2-1-16,-9 5 1 0,4 4 3 15,-6 4 0-15,1 2-3 0,-4 8-1 16,-1 4-1-16,-4 6 1 0,-2 1 1 16,0 2 0-16,0 2-1 0,-2-2 1 15,-1 1 0-15,-2-3-1 0,2 0-6 16,1-2-16-16,-4-1-25 0,4-5-43 16,-1 1-56-16,-4-4-76 0,1-1-50 15,1-4-180-15</inkml:trace>
  <inkml:trace contextRef="#ctx0" brushRef="#br0" timeOffset="173623.23">18609 15611 414 0,'0'0'120'0,"0"0"-71"0,0 0 38 16,0 0 1-16,18-42-16 0,-12 32-12 16,-6 0-17-16,0-1-20 0,0 3-10 15,0 0-8-15,-3 2 0 0,0 1-3 16,-4 1-1-16,1 3 0 0,1 1 1 16,-2 1 2-16,-1 8 1 0,0 0-1 15,-2 3 0-15,-1 3-1 0,4 2 0 16,-4 4 4-16,3 0 2 0,3 2 1 15,3 0 3-15,2 1 11 0,0-2 11 16,0-1 12-16,7-2 6 0,-1-3 8 16,7-2-8-16,-3-4-9 0,3-3-5 15,5-5-5-15,-3-2 2 0,-2-1-4 16,3-6 2-16,2-3-6 0,-5-3-8 16,2-5-4-16,-7-4-5 0,2-4-5 15,-2-1-5-15,0 0-1 0,-5 1-2 16,-3 4-8-16,0 3-5 0,-3 6-10 15,-5 1-17-15,0 3-20 0,-2 4-7 16,-3 1-5-16,0 3-15 0,3 1-42 16,-3 0-58-16,5 2-23 0,1 1-106 15</inkml:trace>
  <inkml:trace contextRef="#ctx0" brushRef="#br0" timeOffset="173940.18">18875 15360 573 0,'0'0'127'0,"0"0"-50"0,0 0 56 16,0 0-59-16,11-33-42 0,-9 30-15 15,1 0 0-15,-3 3 3 16,0 0-8-16,0 7 11 0,0 5 20 16,0 6 16-16,0 6 2 0,-5 9-15 15,5 9-14-15,-5 8-18 0,5 2-5 16,-3-3-7-16,3-4-1 0,-3-9 1 16,1-4-2-16,2-7-11 0,-3-8-27 15,1 0-56-15,-1 3-117 0,3 4-60 16,-5-5-96-16</inkml:trace>
  <inkml:trace contextRef="#ctx0" brushRef="#br0" timeOffset="174458.06">19338 15675 415 0,'0'0'237'0,"0"0"-144"0,0 0 19 16,0 0-2-16,0 0-51 0,21-40-16 16,-16 30-5-16,-5-1-25 0,0-1-5 15,0 3 7-15,-5-2 12 0,2 1 0 16,-2 1-6-16,-3 3-9 0,0 0-9 15,-5 2 2-15,0 2-5 0,-2 2-3 16,-3 1 3-16,2 5 0 0,-4 3-2 16,2 4 1-16,-3 4-4 0,5 4-4 15,1 1-3-15,2 4-10 0,5 0 0 16,3 2 6-16,3-1 7 0,2-1 8 16,5-1 1-16,5-2 6 0,0-2 6 15,8-5 0-15,-2-2-1 16,2-4 4-16,3-7 3 0,-3-3 5 0,0-3 23 15,3-5 14-15,-3-3 0 16,2-4-3-16,-4-5-4 0,-1-5-14 16,-2-13-8-16,0-14-5 0,-8-16-7 15,3-5-8-15,-8 4-8 0,0 12-2 16,-2 19-1-16,-4 14-6 0,4 8-2 16,-1 4-2-16,1 1-8 0,-4 1-20 15,1 3-19-15,0 3-20 0,0 3-22 16,2 1-13-16,3 3-157 0,0 14 49 15,6-2-46-15,1 1-112 0</inkml:trace>
  <inkml:trace contextRef="#ctx0" brushRef="#br0" timeOffset="174824.66">19643 15662 723 0,'0'0'78'0,"0"0"-25"0,0 0 67 0,5-37-70 0,-2 25-30 16,-1 0-2-16,1 0 2 0,-3 1 2 16,2 0 3-16,3 3 2 0,-5 2 2 15,3 4-5-15,-3-2-11 0,3 2-3 16,-3 2-7-16,0 0-3 0,0 0-3 15,0 6-1-15,0 2 3 0,-6 5 1 16,6 1 0-16,-5 2 1 0,0 1 0 16,3 1 0-16,-1-1-1 0,0 4 0 15,1-3 0-15,2 2 2 0,0-1-1 16,-5 0-1-16,5 2-1 0,0-1 0 16,0 1 0-16,0 0-2 0,0-3-16 15,0 0-27-15,5-2-36 16,-5-4-47-16,8-3-43 0,-3-4-60 0,-3-5-162 15</inkml:trace>
  <inkml:trace contextRef="#ctx0" brushRef="#br0" timeOffset="174975.21">19648 15500 881 0,'0'0'183'0,"-3"-32"-93"0,3 14 7 15,0-1-78-15,-2 3-19 0,2 3-4 16,0 1-11-16,0 3-11 0,0 2-31 15,-5 4-35-15,5 3-58 0,5 9-61 16,-5 1-38-16,5 2-35 0</inkml:trace>
  <inkml:trace contextRef="#ctx0" brushRef="#br0" timeOffset="175542.43">19821 15705 700 0,'0'0'62'0,"0"0"-6"0,0 0 57 0,10-40-69 16,-2 29-25-16,0 0-7 0,0 0-6 15,-1-1-5-15,4 2 1 16,-1 0 4-16,3 3 7 0,-3 0-4 15,-2 3-7-15,0 1-2 0,0 3-2 16,-3 0 2-16,3 0-1 0,-6 4 0 16,3 1-8-16,-2 2-5 0,-1 4 10 15,-2 2 4-15,0 3 2 0,0 2 1 16,-5 3 9-16,3-2 3 0,-3 2-2 16,-1 0-1-16,4-3 0 0,-1-1-1 15,1-1 4-15,2-2 11 0,0-3 10 16,0-4 1-16,0-4-5 0,0 0-6 15,0-3 18-15,0 0 19 0,0 0-3 16,0 0-3-16,2-5-19 0,3-3-17 16,1-3-7-16,1-5-6 0,4 0-3 15,-1-4-4-15,3-2-1 0,2 0 1 16,3-3-1-16,-5 2 0 0,3 2 0 16,-1 2 1-16,1 1-1 0,-1 2-1 15,-4 3 1-15,2 2 0 0,-3 1 1 16,-2 2-1-16,0 4 0 0,-3 0 0 15,0 3-1-15,-3 1-1 0,1 3 0 16,0 5-3-16,-3 6 3 0,2 2 1 16,-2 5 0-16,0-1 1 0,0 2 0 15,5 4-2-15,-5-2-9 16,3 0-23-16,2-1-33 0,0 1-24 16,0-6-35-16,6 3-86 0,2-5-55 15,-6-7-119-15</inkml:trace>
  <inkml:trace contextRef="#ctx0" brushRef="#br0" timeOffset="176409.81">20508 15658 416 0,'0'0'166'0,"0"0"-97"0,0 0 25 0,0 0-23 0,6-4-24 16,-6 3-5-16,2-2-1 0,-2 0-3 15,0-1 11-15,0 0-3 0,0-1-7 16,0 2-12-16,5-1-4 0,-5 0 3 16,0 0 4-16,0-2-1 0,0 0-1 15,0-3-3-15,0 0-2 0,-5-1 0 16,3 0-8-16,2-1-1 0,-3-2 1 15,0 0-5-15,1 2-8 16,2 0 0-16,-5 0-1 0,5 3 0 16,-8 1-1-16,3 2-4 0,0 2 3 15,-3 1-4-15,0 2 2 0,0 0-1 16,-5 3 2-16,6 4 2 0,-4-1 0 16,4 1 0-16,-1 3 0 0,3 1 0 15,-1-1 0-15,1 2 0 0,3 0 1 16,-1 0 0-16,-2 2 0 0,5-2-1 15,0 3 0-15,-3 0 0 0,3-1 1 16,0 3 0-16,0-3 1 0,3 2-2 16,2-1 2-16,-2-2 2 0,2 0-3 15,0-1 0-15,3-3 1 0,-3-1 1 16,3-1 0-16,-1-2-2 0,1-2 2 16,3-3 2-16,-4 0 3 0,1-3 10 15,0-1 12-15,0 1 1 0,-1-2-6 16,4 1-9-16,-6-1-8 0,0 1-3 15,0 0-1-15,0-2-1 0,1 3 1 16,-4-1-1-16,-2 0 0 0,5 3 2 16,-5-2-4-16,0 1 1 0,0 1-1 15,0 1-1-15,0 0 0 0,0 1-3 16,0 5-1-16,0 3 4 0,0 3 1 16,0 7-1-16,0 4 2 0,-5 5 0 15,5 7 0-15,-2 8 0 16,2 5 1-16,0-1-3 0,-3-2 1 15,0-6 0-15,-2-6-1 0,3 0 0 16,-1-5 1-16,0-7-2 0,1-4 3 16,-3-2-2-16,-3-3 0 0,0 0 1 15,3 0-1-15,-5-6-1 0,-1-3-1 16,4-3-1-16,-4 0 3 0,1-4 1 16,0-9 0-16,2-1 1 0,0-6-2 15,0-6-2-15,-2-3-3 0,7 1-5 16,-2-3 5-16,5 4 5 15,5 2-1-15,3 0 1 0,2 3 0 16,6 0 0-16,-3 2-1 0,8 2 1 16,-3 0-3-16,2 2 2 0,4 1-2 15,-4 1 1-15,4 1-7 0,1 1-15 16,1 1-28-16,0 1-35 0,2 0-47 16,11-1-114-16,-8 2-77 0,-2 2-214 15</inkml:trace>
  <inkml:trace contextRef="#ctx0" brushRef="#br0" timeOffset="177010.09">21421 15675 491 0,'2'-2'85'15,"3"-3"-64"-15,0 0 42 0,-5 0 4 0,3 1-5 0,0 1 1 16,-1-2 7-16,-2 0 2 0,3 0-5 16,-3 1-2-16,2 0-8 0,-2-1-7 15,0 3-8-15,0 0-4 0,0-2-9 16,0 2-5-16,0-2-11 0,0 1-8 16,0 1-5-16,-5 2 0 0,0 0-2 15,-5 3 1-15,-3 4 1 0,0 4-2 16,-3 4 0-16,-2 2 0 0,0 4 1 15,3 3 1-15,2 1 0 16,2 3-3-16,6-3 3 0,0 4-1 16,5-4 0-16,5-2 1 0,6-1 1 15,2-3 3-15,5-2-2 0,2-4 13 16,1-2 1-16,2-7 13 0,0-3 2 16,3-1-3-16,-5-5-2 0,2-6-8 15,-5-2-3-15,-2-3-5 0,-3-4-6 16,-6-4-4-16,-1-1-2 0,-4-4-14 15,-2 2-20-15,-5 3-9 0,-3 3 2 16,-2 6 0-16,-3 3-16 0,0 5-21 16,-2 0-36-16,-1 5-40 0,-5 2-2 15,6 0-34-15,2 0-187 0</inkml:trace>
  <inkml:trace contextRef="#ctx0" brushRef="#br0" timeOffset="177477.59">21769 15402 681 0,'0'0'55'0,"0"0"-18"0,0 0 74 0,26-36-71 15,-21 29-26-15,-2 4-2 0,2 2 0 16,-5 2-12-16,3 6 0 0,-3 6 0 16,5 5 0-16,-5 3 0 0,0 5 4 15,0 7 2-15,-8 7-1 0,0 8 0 16,-2 1-1-16,0-4 1 0,-1-6 6 15,6-10 0-15,0-5 6 0,2-7 14 16,1 2 20-16,2 0 6 0,0 2-7 16,0 0-6-16,0-2-8 0,2-4-4 15,4-1-7-15,1-5-6 0,4-2 3 16,-1-3 0-16,8-1-2 0,-5-1 1 16,5-2-4-16,0 0-6 0,0 0-6 15,3-3-4-15,-3 1-1 0,0 1 0 16,0-3-4-16,3 2-10 0,-6-2-12 15,3 0-16-15,-2-1-32 0,-3-3-36 16,-5 2-86-16,-3-3-49 0,-3 0-83 16</inkml:trace>
  <inkml:trace contextRef="#ctx0" brushRef="#br0" timeOffset="177677.76">21725 15675 847 0,'0'0'93'0,"0"0"-54"0,0 0 81 16,0 0-63-16,50-19-36 0,-30 16-8 15,6-1-1-15,2 1-8 0,-4-1-3 16,2 2-1-16,-1-1-12 0,-4 1-30 16,2 1-57-16,-5 1-45 0,11-3-33 15,-8 0-75-15,-1 1-178 16</inkml:trace>
  <inkml:trace contextRef="#ctx0" brushRef="#br0" timeOffset="178228.5">22054 15369 620 0,'0'0'97'0,"0"0"-64"0,0 0 38 16,0 0-36-16,0 0-34 16,0 0-1-16,0 0 2 0,7 16-2 15,-4-3 2-15,0 2-2 0,-1 5 1 16,3 4 2-16,3 9 6 0,0 9-2 16,0 10-2-16,2 1-1 0,-2-4 3 15,-3-10-1-15,3-13 0 0,-3 5 3 16,2-4-2-16,-4-4-1 0,2 4 1 15,-5-9-5-15,5 2-2 0,-2-2 1 16,-3-3 1-16,5-6 0 0,-5-4-1 16,0-3 4-16,0-2 31 0,0-6 22 15,3-1-28-15,2-6-11 0,-3 0-4 16,4-1 1-16,1-3 2 0,1-1 4 16,2 1-1-16,3 0-9 0,-2 0 1 15,2-1-3-15,5 0-1 0,-5 2-5 16,2-1-1-16,3 2-3 0,-2 1 1 15,-3 1 0-15,0 3-1 0,-1 1 3 16,-1 0 1-16,-1 4 1 0,-2 0 2 16,-6 1-2-16,4 4-2 0,-6-1 1 15,2 1 1-15,-2 1-1 0,3 7-1 16,-3 4-1-16,0 3-1 0,-5 5 2 16,5 3 1-16,-6 4 7 15,4 0 7-15,-3 1-4 0,2 3-7 16,-2-4-3-16,5 1-4 0,-5-3-3 15,2-3-9-15,3-3-31 0,0-4-47 16,0-5-89-16,8-3-56 0,-5-5-155 16</inkml:trace>
  <inkml:trace contextRef="#ctx0" brushRef="#br0" timeOffset="178661.69">22557 15778 609 0,'0'0'105'0,"0"0"-24"0,0 0 55 16,0 0-72-16,11-21-24 0,-9 19-5 15,6-2-6-15,-3 3-9 0,3 1-4 16,0 0 2-16,5 0-3 0,-6 1 0 16,6 0-1-16,-2 2-1 0,-1-3-8 15,3 0 1-15,2 0-1 0,-2-3 2 16,0 0 0-16,3-2-1 0,-3-1-6 15,0-3 4-15,0-1-2 0,-3-2 3 16,-5 0-2-16,0 0-2 0,-2-1 2 16,-3 1 2-16,0 1-3 15,-3 0-2-15,-5 3-3 0,3 2-4 16,-8 2 2-16,0 1 3 0,-2 3 0 16,-3 8 2-16,2 4 3 0,-4 7 1 15,-6 4 2-15,5 4-1 0,6 1 0 16,-6 3 5-16,8 3 4 0,5-3 11 15,-2-1 5-15,7-2-5 0,3-2-5 16,3-5-9-16,2-5-7 0,3-4-2 16,5-3 0-16,0-6-2 0,7-3-2 15,-4-1-8-15,7-4-24 0,0-4-47 16,-2-2-54-16,13-9-122 0,-8 1-24 16,-3 2-131-16</inkml:trace>
  <inkml:trace contextRef="#ctx0" brushRef="#br0" timeOffset="179079.16">22878 15714 422 0,'0'0'84'0,"0"0"-1"0,0 0 12 0,0 0-67 16,33-26-11-16,-22 21 1 0,-1 0-1 15,-2 1 13-15,5 2 22 16,-8 0 5-16,3 2-18 0,-1 2-17 0,1 3-4 16,0 6-7-16,-3 3-7 15,-5 1 7-15,3 8-4 0,-3 0-2 16,0 2-1-16,-3 0-1 0,-2-4 7 16,2 1 11-16,-7-2-7 0,0-4-3 15,2-2 0-15,-5-6-8 0,0-3-3 16,0-4-2-16,0-1-22 0,6-7 0 15,-6-2 24-15,7-2 7 0,4-3 29 16,2 1 23-16,0-6 10 0,5 2-15 16,3-4-9-16,0 1-10 0,4 0-7 15,-1 0-3-15,2 6-1 16,0-2-2-16,5 4 0 0,-3 3 0 16,3 2-12-16,0 1-6 0,0-1-4 15,3 3-1-15,0 0-17 0,-1 1-24 16,6 1-30-16,-5 2-44 0,13 0-77 15,-6 5-60-15,-2-2-91 0</inkml:trace>
  <inkml:trace contextRef="#ctx0" brushRef="#br0" timeOffset="179713.12">24126 15521 618 0,'0'0'67'0,"0"0"-44"0,0 0 46 0,13-20-37 0,-8 16-21 16,-2-2-4-16,2 1 8 0,0 3 18 15,-3-3 12-15,4 2 14 0,-4 1 8 16,-2-1-1-16,5 1-11 0,-5 0-12 15,3 0-8-15,-3 0-12 0,3-2-6 16,-3 2-3-16,0-3-3 0,0-1-2 16,0 1 1-16,0-2 2 0,0-2 3 15,-3 0-1-15,0 2-4 16,3 0-1-16,-5-1 0 0,3-1 0 16,-4 3 6-16,4 0-3 0,-3 1-1 15,0 1-6-15,2 1-3 0,-5 3-2 16,3 0 0-16,-3 0-1 0,-5 5 1 15,0 3 0-15,1 6 2 0,-4 3 1 16,3 7 3-16,-8 9 3 0,-4 11 5 16,1 13-3-16,-1 6 2 0,4-1-3 15,3-2-3-15,5-4-3 0,2 0 0 16,4-3-1-16,2 1-1 0,5-8-1 16,0-2 3-16,0-4-4 15,0-3 0-15,2-6 2 0,-2-10-2 16,3-5-4-16,-1-3-9 0,3-1-27 15,-2-3-42-15,2 0-89 0,8-5-111 16,-5-3-15-16,-3-1-190 0</inkml:trace>
  <inkml:trace contextRef="#ctx0" brushRef="#br0" timeOffset="179913.48">23782 15894 926 0,'0'0'63'0,"0"0"-31"0,0 0 34 0,42-18-54 15,-22 13-8-15,9 1 0 0,-4 1-4 16,4 1-10-16,-1-1-32 0,1 2-18 16,4 1-47-16,14 0-69 0,-6 0-113 15</inkml:trace>
  <inkml:trace contextRef="#ctx0" brushRef="#br0" timeOffset="180497.3">24560 15895 656 0,'0'0'74'0,"0"0"10"16,0 0 7-16,0 0-38 0,0 0-19 15,26-37-10-15,-26 29-7 0,2-2-9 16,-2 1-1-16,0 0 12 0,-2 1 13 16,-3 1 0-16,-3-1-18 15,-2 1-14-15,2 3-8 0,0 0-11 0,-5 4 7 16,0 0 6-16,-2 6 6 15,-1 4 0-15,3 3-3 0,0 4-10 16,-5 2-6-16,8 2-2 0,-3 0-10 16,5 1 20-16,3-1 7 0,0-3 4 15,2-2 6-15,3-1 3 0,3-3 5 16,2-5 1-16,-2-2 8 0,7-3 13 16,-2-2 14-16,0-6-3 0,4-1-9 15,1-1-18-15,3-4-12 0,2-2 6 16,-3 1-3-16,1-2 4 0,-3 0-6 15,5 1-2-15,-5 1 0 16,-3 2 2-16,1 2-1 0,-4 3 2 16,-7 2-1-16,5 3-1 0,-5 0 3 15,0 1-4-15,0 0-7 0,0 4-2 16,-5 0 2-16,0 4 3 0,-3 2 1 16,6 4 6-16,-3-1 7 0,-1 2 9 15,4 0 8-15,2-2 1 0,0-1-8 16,2-1-9-16,4-2-6 0,1-2-5 15,6-2-3-15,-5-3-4 16,5-1-7-16,2-1-30 0,4-1-39 0,-4-2-20 16,3-3-37-16,5-6-108 15,1-1-46-15,-4 1-196 0</inkml:trace>
  <inkml:trace contextRef="#ctx0" brushRef="#br0" timeOffset="180814.23">24997 15744 635 0,'0'0'59'0,"0"0"-26"0,0 0-10 16,0 0 2-16,-29 9-9 0,11 1 4 16,-3 0 6-16,-2 5 10 0,0 1 18 15,0 2 33-15,-6 3 12 0,6 2-10 16,0-2-21-16,7 1-12 0,6 0-8 15,2-3-8-15,3-1-16 0,2-3-3 16,3-1-6-16,3-1-4 0,7-3-1 16,-2-2 8-16,8-3 1 0,2-2-1 15,2 0-7-15,4-3-5 0,1 0-6 16,1 0 0-16,0-3-12 0,3 0-18 16,-6-1-41-16,3-1-23 0,2 1-41 15,-2-3-83-15,15-4-22 0,-7 0-69 16</inkml:trace>
  <inkml:trace contextRef="#ctx0" brushRef="#br0" timeOffset="181181.42">25289 15469 562 0,'0'0'45'0,"0"0"12"16,0 0 40-16,0 0-36 0,2 37-17 16,-4-18-5-16,-6 1-12 0,3 3 7 15,-3 3 9-15,-5 9 12 0,0 6 2 16,5-4-5-16,-5-4-5 0,6-4 0 15,2-6 1-15,-3 5-3 0,3 1-8 16,2-2-6-16,-2-3-1 0,5-4 0 16,0 0-3-16,0-4-9 0,5-2-2 15,3-3-9-15,0-3-4 0,2-2-3 16,0-2 0-16,8-3-18 0,-5-1-20 16,3-1-25-16,2-5-33 15,0 1-41-15,0-5-74 0,3-8-21 16,-8 2-57-16</inkml:trace>
  <inkml:trace contextRef="#ctx0" brushRef="#br0" timeOffset="181615.14">25193 15727 837 0,'0'0'74'0,"0"0"-14"15,0 0 30-15,34-8-50 0,-21 6-14 16,5 2-5-16,5-1-1 0,-2 1-8 15,-1 0-6-15,1 0 4 0,0 0 0 16,-1 1-1-16,-4-1-2 0,2 0 3 16,-5 0-7-16,-3 0 1 0,0 0-2 15,-2 0-1-15,-3 0 2 0,3 0-3 16,-8-1 0-16,0 1 1 0,0 0-1 16,0 0-1-16,0 0-3 0,0 0-7 15,-8 3 3-15,3 2 8 0,-3 1 16 16,-5 2 8-16,1 3-3 0,-4 3-4 15,3 3 0-15,0 0-7 0,0 0 5 16,0 0 5-16,6 2 8 0,-1-3-1 16,3 1-11-16,2-2-2 15,3-1-2-15,0-3-1 0,8-1 2 16,0-3 3-16,-3-3 4 0,3-2 2 16,-1-2 2-16,1 0-5 0,2-5-10 15,1-1-5-15,-1-4-2 0,-2-3 1 16,0-2-3-16,-3-6-6 0,-3-2-23 15,-2 0-20-15,5-3-5 0,-5 6-2 16,0 1-18-16,-5 3-26 0,3 2-77 16,2-2-25-16,-5 6 21 0,-1 1-123 15</inkml:trace>
  <inkml:trace contextRef="#ctx0" brushRef="#br0" timeOffset="182032.42">25555 15772 462 0,'0'0'144'0,"0"0"-78"0,0 0 41 0,0 0-47 0,0 0-35 16,36-28 7-16,-26 22 5 0,-2-1 2 16,5 1-4-16,0-2-4 0,2 0-15 15,-2 2-9-15,0-1-2 0,0 4-5 16,3-1 1-16,-9 3 1 0,6 1 0 15,-8 0 0-15,3 3-2 16,-8 1-3-16,3 5-2 0,-3 3-1 16,0 2 2-16,-3 2 3 0,-2 1 1 15,2 2 1-15,-7-1-1 0,2 0-2 16,1-1-4-16,-6 0-7 0,0-3 1 16,0-3 6-16,5-1 6 0,0-2 0 15,1-3 15-15,-1-2 21 0,3-2 6 16,5-1 2-16,-5-1 14 0,5-4 8 15,0 0-2-15,0-5-14 0,5 0-15 16,2 0-23-16,1-2-8 0,3-4-4 16,-1 1-4-16,3-2-6 0,5 1-22 15,-5 1-30-15,2 2-22 0,-2 0-39 16,8 2-64-16,0-3-6 0,-1 2-10 16,-2 3-94-16</inkml:trace>
  <inkml:trace contextRef="#ctx0" brushRef="#br0" timeOffset="182449.2">26079 15686 401 0,'0'0'111'0,"0"0"-49"0,0 0 21 0,0 0-56 0,0 0-27 16,0-12-31-16,-7 6 29 0,-1 2 2 15,-5 1 4-15,3-1 0 0,-1 3 2 16,-2-1-4-16,0 2 2 0,0 0 4 16,6 2 2-16,-6 3 8 0,5 1 9 15,-5 1 4-15,5-2 6 0,1 2-1 16,7 2-3-16,-6-1-6 0,6 3 1 16,0-2-5-16,0 3 6 0,0-1-12 15,6 0 2-15,1 2 5 0,6 0 3 16,-2 1 1-16,2-2-3 0,5 1-9 15,-3-1-6-15,-2 0-1 16,3 1 3-16,-6 0 7 0,-2-2 4 16,-3 0 3-16,-5-1-7 0,0-1-5 15,-5 1 0-15,-8-3-11 0,0 2 0 16,0-4 4-16,-3-2-2 0,-4 1 1 16,2-1-1-16,2 0-5 0,-5 1-7 15,1-3-22-15,2 2-29 0,2-1-47 16,1-1-48-16,2-1-2 0,0 0-31 15,5 0-212-15</inkml:trace>
  <inkml:trace contextRef="#ctx0" brushRef="#br0" timeOffset="183133.55">26919 15867 179 0,'0'0'196'0,"0"0"-115"0,18-15-15 15,-10 8 4-15,5-3-18 0,-5 3-2 16,5-1 21-16,-6 1 24 0,6-2-4 16,0 2 16-16,0 1-8 0,0 1-20 15,-3-1-22-15,1 3-15 0,-9 0-10 16,3-1-5-16,-5 3-6 0,0-1-5 15,0 1-13-15,-13 1-3 0,-2 1 0 16,-6 4 0-16,-5 3 0 0,-7 4 0 16,-9 7 0-16,4-1-1 15,7-1 1-15,7 3 0 0,9-5 1 16,-1 3 0-16,-2 1 2 0,11 0 4 16,-1-2 0-16,8-3 10 0,0 0 15 15,10-1 12-15,8-3-2 0,-2 0-6 16,10-3-10-16,-1-1-9 0,4-4-11 15,-3-1-6-15,2-1-3 0,1 0-15 16,-4-2-17-16,4-2-25 0,-3 1-24 16,0-1-15-16,-3 0-32 0,5-1-58 15,11-2-26-15,-11-2-40 0,-2 2-136 16</inkml:trace>
  <inkml:trace contextRef="#ctx0" brushRef="#br0" timeOffset="183483.65">27407 15878 420 0,'0'0'188'15,"0"0"-125"-15,0 0 42 0,0 0-9 16,-5-33-49-16,3 26-3 0,-3 1-16 16,2 2 0-16,-2 0-7 0,5 1 0 15,-8 2-1-15,0 1-3 0,3 0-3 16,-8 5-6-16,-2 5 0 0,2 4-4 15,-5 3 0-15,2 2 3 0,-2 3 2 16,8 0 0-16,-3 0-3 0,8 1 2 16,2-4-1-16,3 1 5 0,8-4 12 15,0-1 10-15,4-3 1 0,4-2 2 16,2-4-7-16,-2-2-8 0,2-4-9 16,-3 0-4-16,3-6-2 0,-7-1-1 15,-1-2 1-15,-2-3-1 0,-1-4-6 16,-7 0-2-16,0-5-24 0,0 0-34 15,-7 0-18-15,-1 2-43 0,3 4-53 16,-11-4-33-16,3 6-80 0,3 2-59 16</inkml:trace>
  <inkml:trace contextRef="#ctx0" brushRef="#br0" timeOffset="184017.43">27462 15825 548 0,'0'0'133'0,"0"0"-78"0,0 0 36 0,0 0-39 16,0 0-24-16,0 0-7 0,33-14-3 16,-20 14 4-16,0 0 7 15,3 2-7-15,-3 3-7 0,-1 1-5 16,-1 2-6-16,2 3 0 0,-3 4-2 15,0 3 0-15,1-1 3 0,-4 3 4 16,-4-3 4-16,2 2 5 0,0-3-6 16,-5 0-4-16,3-1-2 0,2-2-2 15,-5 0-3-15,0-2 0 0,0-4 1 16,0-2 2-16,-5 0-3 0,5-4 6 16,0 0-1-16,0-1 18 0,0 0 34 15,0-2 2-15,0-1-11 0,0-2-7 16,0-2-12-16,0-3-12 0,5 0 2 15,3-1-4-15,-3-1-3 0,3-1-6 16,5 0-3-16,0-2-3 16,2-1 2-16,3 0-3 0,-2 1-1 15,4-1 1-15,1 4 0 0,-3 2-1 16,-2-1 1-16,-3 3 0 0,0 3 0 16,-6 0 1-16,6 3-1 0,-10 1 0 15,7 1-1-15,-7 0 1 0,2 3-1 16,-3 5-1-16,4 4 2 0,-6 3-2 15,0 0 2-15,0 5-1 0,0 0-1 16,-6 2 0-16,4-1 1 0,-3 0-5 16,2 0-8-16,-2-2-16 0,5 0-13 15,-5-4-47-15,2-2-39 0,3 0-107 16,0-3-38-16,0-4-175 0</inkml:trace>
  <inkml:trace contextRef="#ctx0" brushRef="#br0" timeOffset="184451.26">28273 15803 732 0,'0'0'52'0,"0"0"21"0,0 0 33 0,0 0-74 15,5-23-32-15,-18 21-4 0,0 1 4 16,-2 1 11-16,-3 0 7 0,2 0-3 16,-4 3 0-16,2 3-7 0,2 0-8 15,3 1 1-15,0 3-1 0,5-1 8 16,1-1 3-16,-1 2 2 0,-2 1-1 16,7 0-8-16,3 1-1 0,0-1 0 15,0 2 0-15,3 0-2 0,7-1-1 16,-2-1 1-16,5 2 2 0,2-2 7 15,6 1 6-15,-3-2 18 0,3 2 9 16,-1-1-10-16,1 2-12 0,0-3-7 16,-9 1-2-16,4 0 1 15,-11 1 0-15,-2-3 1 0,-3 2 5 16,0-2-4-16,-8 0 2 0,-8-1-10 16,-2-3-7-16,-2-1 0 0,-6-1-4 15,-5-3-9-15,-8-3-18 0,-7-4-34 16,2-4-49-16,5 1-31 0,5-1-29 15,19 4-50-15,2 2-110 0</inkml:trace>
  <inkml:trace contextRef="#ctx0" brushRef="#br0" timeOffset="184852.02">28456 15519 732 0,'0'0'86'0,"0"0"-35"0,0 0 64 16,0 0-69-16,0 0-31 0,29-20-7 16,-29 21-8-16,0 5-2 0,0 4 2 15,0 4 1-15,-3 7 8 0,-2 0 16 16,-3 14 6-16,1 10 1 0,-11 7 3 15,5 3 6-15,2-3-5 0,-2-8-3 16,8-5-3-16,-3-2 0 0,3-2 2 16,3-8 0-16,2-6-2 0,0-5-11 15,0-2-3-15,0-2-5 0,0 3-1 16,0 0-3-16,0-4 0 0,7-4-6 16,-1-3 4-16,1-1-1 0,6-3-4 15,-2 0-1-15,2 0-13 0,5-4-20 16,-5-4-25-16,2-2-22 0,-2-2-28 15,0-3-57-15,0-3 3 16,-5-12-5-16,-8 4-39 0,0 3-76 16</inkml:trace>
  <inkml:trace contextRef="#ctx0" brushRef="#br0" timeOffset="184985.06">28415 15816 508 0,'0'0'254'0,"0"0"-117"0,0 0 26 0,0 0-50 16,0 0-58-16,0 0-26 0,0 0-19 15,41-32-4-15,-22 30-6 0,-4 2-8 16,1 0-43-16,2 0-82 0,2 0-86 16,1 2-90-16,-5 0-212 0</inkml:trace>
  <inkml:trace contextRef="#ctx0" brushRef="#br0" timeOffset="185118.97">28761 16031 686 0,'0'0'310'0,"0"0"-288"0,0 0-12 16,0 0-10-16,0 0-81 0,0 0-155 15,0 0-139-15</inkml:trace>
  <inkml:trace contextRef="#ctx0" brushRef="#br0" timeOffset="185468.58">28748 15367 874 0,'0'0'151'0,"0"0"-132"16,37 27 67-16,-14-8-34 0,0 9-44 16,3 7-5-16,2 16-3 0,-2 16-1 15,-2 9-2-15,-6 3 3 0,-11-4 3 16,-1-12 5-16,-6-1 31 0,-8-7 21 16,-5-3-21-16,-8-4-23 0,3-3-9 15,-5-4-4-15,-3-5-3 0,5-8-2 16,3-7-17-16,8-8-18 0,-3 0-5 15,0-2-13-15,-8 2-58 0,-4 3-89 16,-1-4-56-16,5-3-181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4-21T13:57:02.154"/>
    </inkml:context>
    <inkml:brush xml:id="br0">
      <inkml:brushProperty name="width" value="0.05292" units="cm"/>
      <inkml:brushProperty name="height" value="0.05292" units="cm"/>
      <inkml:brushProperty name="color" value="#0070C0"/>
    </inkml:brush>
  </inkml:definitions>
  <inkml:trace contextRef="#ctx0" brushRef="#br0">19524 5642 170 0,'0'0'204'0,"0"0"-135"0,0 0-17 16,0 0 7-16,0-15-6 0,0 12-16 15,3 0-1-15,-3 2 8 0,0-4 7 16,0 3-1-16,0 2 3 0,2-1 8 16,-2-2-4-16,0-2-5 15,0 1-7-15,0-3-4 0,0 3-1 16,0-3-4-16,0 2-12 0,0-4-4 15,0 0-4-15,-2-1-2 0,-4 0 0 16,1-1 0-16,-3 1-1 0,1 0-4 16,-6 0-3-16,2 2-6 0,-4 3-1 15,-1 3-2-15,-4 2-1 0,-1 1 0 16,0 8 1-16,1 5 0 0,-9 4 3 16,6 6-1-16,0 0 1 0,-3 4 0 15,5 0 2-15,6-2-2 0,2 2-2 16,0-3 1-16,5-3 1 0,8 3-3 15,0-5 2-15,0-3-4 0,5 2 1 16,3-5-1-16,5 0 2 0,0-3 2 16,2-4 1-16,1 0 6 0,5-5 6 15,-1-2-2-15,1-1 2 0,0-5-4 16,-1-3-3-16,-2-5 0 0,3-1 2 16,-3-2-4-16,0 0 3 0,0-2-2 15,-5-1 2-15,0 0 4 0,3 0-4 16,-3 0-3-16,-6 3 0 0,4 0-1 15,-4 3-1-15,-1 0 1 0,-1 8 0 16,-3-1 1-16,-2 4 2 0,3 1 0 16,-3 2 0-16,0 0-5 15,0 2-1-15,-3 3 1 0,1 5 1 16,-1 5 2-16,1-1-3 0,-1 5 2 16,0-4-2-16,3 5 3 0,0 0-2 15,3-1 2-15,0-1-2 0,4-2-1 16,-1-1 4-16,-1-1-4 0,2-3 1 15,1-1 1-15,-3-2 3 0,3-3 1 16,-3-3 1-16,6 2-1 0,-6-4 0 16,5-5 5-16,-2-2-4 0,0-4-1 15,2-2 1-15,-2 0-1 0,2-3-2 16,0 1 1-16,3-4-3 0,0 4-2 16,3-4 0-16,-3 1-1 0,0 3 1 15,2-1-1-15,-2 4 0 16,0 1-2-16,0 3 2 0,-5 2 1 15,-1 0-1-15,-1 4-2 0,-4 2-1 16,3 1-1-16,-2 8-6 0,-1 0 8 16,1 3 0-16,-3 5 2 0,0-1 2 15,0 2-1-15,0 0 1 0,0-1 3 16,0 2-4-16,0-1 2 0,0-2-2 16,0 0 2-16,0-4-1 0,0-1 0 15,0-4 0-15,0-2-1 0,0-3 3 16,0 0-3-16,5-2 4 0,-2-5 8 15,5-5-3-15,-3 0-4 16,2-3-4-16,4-4 2 0,-1-1-2 16,3-2-1-16,-3-1 2 0,1-4-1 15,2 2-1-15,0 1 0 0,2 0-2 16,-2 2 1-16,2 1 1 0,1 4-2 16,-1 0 2-16,-2 2 0 0,0 3 0 15,-2 0 0-15,-1 5-1 0,-2-1 0 16,-1 5-2-16,1 1-1 0,-3 4 1 15,1 3-2-15,-1 5 4 0,-3 4 1 16,1 1-1-16,-3 6 1 0,0 1 1 16,-3 1 0-16,-2 3-1 0,3-2 0 15,-4 2-8-15,6-3-22 0,0 0-33 16,0-2-29-16,-5-3-74 0,5 0-105 16,0-6-65-16,5-5-180 0</inkml:trace>
  <inkml:trace contextRef="#ctx0" brushRef="#br0" timeOffset="434.07">20343 5634 459 0,'3'-10'169'0,"2"0"-90"0,-5-1-16 0,5-2-30 0,0-2-22 16,-2 0-7-16,-1 1 4 0,3 3 8 16,-5 1 6-16,0 2 6 0,0 1 10 15,0 4 3-15,0 1-10 0,-7 2-13 16,-1 0-10-16,-2 6-3 0,-1 4 1 16,1 8 8-16,-3 2 4 0,3 2-5 15,-1 5-1-15,4-1-1 0,1-2 2 16,4 2 5-16,2-2 9 0,0-3 13 15,2 0-2-15,6-3-6 16,3-5 3-16,-4-3 1 0,6-3-10 16,0-4-7-16,0-3 7 0,0-9 7 15,-3-2-10-15,3-7 0 0,0-5-7 16,-5-11-7-16,0-14-3 0,-1-2-6 16,-1 5-6-16,-1 14-3 0,-5 16-3 15,0 6-12-15,-5 0-21 0,2 2-24 16,-7 2-27-16,-1 4-55 0,-4 1-13 15,-8 7-11-15,4 0-35 16,4 1-60-16</inkml:trace>
  <inkml:trace contextRef="#ctx0" brushRef="#br0" timeOffset="867.83">20713 5299 669 0,'0'0'78'0,"0"0"-37"0,0 0 41 0,28-35-33 16,-23 29-29-16,0 4 3 0,-2 2-2 15,-3 8-7-15,0 5 5 0,0 5 2 16,-3 6-2-16,-2 11 0 0,-8 13-1 16,0 6-2-16,3 7-2 0,0-5 3 15,-3-5 5-15,5-8 3 0,0-3 4 16,0-10 6-16,3-5-2 0,0-6 0 16,3-1 0-16,-4 2-9 0,6-1 1 15,0 0 0-15,0-4 0 0,0-4-6 16,8-4-7-16,0-4-2 0,5-3-1 15,5 0 1-15,-3-5-6 16,3 1-1-16,6-4-2 0,-4 3-1 16,4-3 0-16,-4-1-7 0,1 0-15 15,0-1-28-15,-1 0-35 0,1-3-60 16,-5-7-96-16,2 5-82 0,-11-2-133 16</inkml:trace>
  <inkml:trace contextRef="#ctx0" brushRef="#br0" timeOffset="1051.48">20676 5613 422 0,'0'0'365'16,"0"0"-278"-16,0 0-26 0,0 0-9 16,44-13-36-16,-23 7-16 0,0 1-6 15,2-2-8-15,0 0-13 0,3 0-5 16,-5-2-22-16,2 0-6 0,8-5-46 15,-10-1-103-15,-1 4-164 0</inkml:trace>
  <inkml:trace contextRef="#ctx0" brushRef="#br0" timeOffset="1568.76">21051 5320 608 0,'0'0'89'0,"0"0"-9"16,0 0-13-16,0 0-47 0,0 0-20 16,0 0 0-16,0 0 0 0,0 0 2 15,34 20 6-15,-34-1 10 0,0 4 18 16,0 6 8-16,0 5 4 0,-6 9-6 16,1 7-6-16,3 0-7 0,-1-5-3 15,1-7-2-15,-4-11-1 0,6-5 2 16,0-5-2-16,0-3 0 0,0 5-5 15,0-4-3-15,0 1 3 0,0-6-6 16,0-3-3-16,6-5 1 0,-6-2 8 16,2-5 9-16,3-2 0 0,0-3-6 15,1-4-2-15,1-2-4 0,1-2-8 16,0-3-2-16,0 1-4 0,2 0 2 16,0 2-1-16,3-2-1 0,0 2-1 15,0-1 0-15,-3 5-1 0,3 1 1 16,-2 1 0-16,2 0 0 0,-3 3 0 15,0 3 0-15,-2-2-1 0,0 6-1 16,0 0-1-16,2 2 0 0,-2 0-1 16,-1 3 0-16,1 6 2 0,-3 3-1 15,0 1 1-15,-2 6 0 16,-3 1 2-16,0 2 0 0,0 1 0 16,0 2 1-16,0 0-1 0,0-2 1 15,0 3 0-15,0-5-1 0,5-2 1 16,-2-1-2-16,2-2-4 0,3-4-20 15,-3-1-34-15,3-5-69 0,5-5-128 16,-3-1-79-16,0-4-87 0</inkml:trace>
  <inkml:trace contextRef="#ctx0" brushRef="#br0" timeOffset="1969.41">21529 5675 555 0,'0'0'122'0,"0"0"2"0,0 0-24 0,0 0-39 0,13-21-26 0,-10 18-10 16,2-1 3-16,0 2-4 0,0 1 2 15,5-1 4-15,3 1 2 0,-5-4-5 16,8 2-5-16,-4-1-7 0,4-2-5 16,0-3-4-16,-4 4-5 0,4-4 0 15,-6 0 0-15,1-2 0 0,-4 2 0 16,-1-2 2-16,-4 3-2 0,-2 0-1 15,-2 1-3-15,-4-1-6 16,-1 4-2-16,-6 0 9 0,-3 3 2 16,3 1 0-16,-5 7 0 0,3 3 0 15,-3 2 0-15,-1 5 3 0,4 0 4 16,-3 3 7-16,5 2 2 0,0 0 1 16,3 2 4-16,2-2 4 0,5-2 4 15,3 1 0-15,0-5-3 0,6 0-7 16,1-4-6-16,4-2-5 0,2-6-2 15,2-2 0-15,1-2-2 0,4-1-4 16,1-1-9-16,2-5-30 0,3 1-35 16,0-2-77-16,10-4-114 0,-10 2-128 15</inkml:trace>
  <inkml:trace contextRef="#ctx0" brushRef="#br0" timeOffset="2402.46">21818 5599 436 0,'0'0'174'0,"0"0"-82"15,0 0 12-15,0 0-45 0,39-28-35 16,-31 20-12-16,5 2 6 0,-3-3 19 16,6 1 21-16,-9 3 18 0,6-1-14 15,-5 2-15-15,5 2-14 0,-8 0-11 16,3 2-10-16,0 4-5 15,-1 2-5-15,1 3 0 0,-3 7-2 16,3-1 1-16,-3 6-1 0,-5 0 4 16,5 1-1-16,-5 1 0 0,0 2 3 15,-2-4-2-15,-1-1-3 0,-4-4 2 16,1 1-1-16,-1-4-2 0,-4-4 1 16,4-4 4-16,-4-2-3 0,6-3 1 15,-3 0 5-15,1-4 3 0,4-2 7 16,0-3 14-16,-2-4 4 0,5-5-12 15,0-1-10-15,5-1-7 16,3 1-1-16,5 3 8 0,3 3 7 16,2 0 3-16,5 5-4 0,3 0-9 15,10 1-6-15,8 3-1 0,2-3-3 16,3 2-1-16,-12-1-1 0,-12 1-12 16,-6 1-15-16,-4 2-20 0,1 0-24 15,4-2-9-15,1 0-15 0,0 3-55 16,2-3-120-16,-2-1-67 0</inkml:trace>
  <inkml:trace contextRef="#ctx0" brushRef="#br0" timeOffset="3303.61">23361 5742 462 0,'0'0'135'0,"3"-2"-13"0,-1-2-12 0,6-3-20 15,0-3-32-15,5 0-15 0,2 0 13 16,3-1-10-16,-2 2-7 0,2-2-12 16,2 4-7-16,-4 0 2 0,-1 3-8 15,4 1-1-15,-7 3-6 16,-4 1-3-16,5 5-4 0,-2 5-4 16,-1 3 4-16,-5 4 3 0,0 3-3 15,0 3 2-15,-5 3-1 0,0-2 0 16,0 2 1-16,-2-3-1 0,-3 2 0 15,2-4 2-15,-2-6-2 0,0 2 1 16,2-6 1-16,-2-4 1 0,5-4-2 16,-5-1 5-16,5-3 6 0,0 0 4 15,0-6 4-15,5-3-3 16,0-3 0-16,3-4 5 0,0-1-3 0,5-2 3 16,-1-1-1-16,1 3-3 15,3-3-6-15,2 1-1 0,3-1-1 16,-1 0-3-16,1 1-6 0,2 2-1 15,-2 2-1-15,-3 1 3 0,3 2-3 16,-6 2-1-16,3 1 1 0,-5 2 1 16,-3 5-1-16,1 2-1 0,-3 2-3 15,-6 9 1-15,1 4-2 0,-3 3 5 16,-3 5 0-16,1 3 1 0,-9 0 1 16,3 2 0-16,1 1-2 0,-1 0 0 15,0-3 0-15,0 1-1 0,3-3-7 16,0-3-23-16,3-5-39 0,2-2-51 15,0-5-92-15,2-5-107 0,3-4-90 16</inkml:trace>
  <inkml:trace contextRef="#ctx0" brushRef="#br0" timeOffset="3737.44">24234 5710 476 0,'0'0'84'0,"0"0"-7"0,0 0 3 0,0-25-39 0,0 15-14 16,0 1-8-16,0 1 2 0,0 2 8 15,0-1 3-15,0 4 13 0,-2 2 7 16,-1-3-2-16,1 3-12 0,-6 1-13 15,0 1-10-15,3 6-4 0,-8 3-2 16,0 4-1-16,0 4 6 0,-2 3 5 16,7 1 7-16,-5 5-3 0,0-1 0 15,8 3 2-15,2-4 4 0,3 3 4 16,0-5 3-16,8-1-3 0,5-2-5 16,0-3-3-16,2-5-2 15,4-4-6-15,1-6-8 0,3-2-1 0,-2-5-3 16,2-4 0-16,1-4 5 15,-4-2 4-15,-2-5 4 0,-2-4-1 16,-1-1-8-16,-2 1-6 0,-2 2-2 16,-4 4-1-16,-4 3-5 0,2 4-20 15,-5 1-50-15,-5 3-77 0,-5 3-31 16,-1 2-28-16,-4 0-15 0,-3 2-37 16,2 0-155-16</inkml:trace>
  <inkml:trace contextRef="#ctx0" brushRef="#br0" timeOffset="4288.32">24472 5806 442 0,'0'0'87'0,"0"0"-1"16,0 0-11-16,0 0-23 0,0 0-6 15,26-34-5-15,-18 28 5 0,-1-2-1 16,1 0-3-16,0 3-12 0,2-1 3 15,-2 1-1-15,5 0-3 0,-5 1-10 16,-1 2-6-16,4 2-9 0,-3 1 1 16,-1 4-5-16,-2 4-2 0,3 2 0 15,-5 2 1-15,2 4 0 0,-5 2 1 16,5 2 1-16,-5 1 3 0,0 0 1 16,0 1 3-16,0-2 3 0,0-1 5 15,0 1 4-15,0-3 4 0,0-3-2 16,0-5-3-16,0-2-6 0,3-5-3 15,-3 0-1-15,5-3 10 0,0-3 17 16,3-1 6-16,0-6-6 0,-3-6-6 16,5-2-10-16,0-2-13 0,1-6-2 15,2 4-1-15,0-2-1 0,2 0 1 16,3 0-1-16,-5 2 0 0,3 1-2 16,2 5-1-16,-5-3 1 15,2 3-1-15,1 3 0 0,-3 1 2 16,5-1-2-16,-8 2 1 0,3 1 0 15,-3 3-1-15,-2 3-2 0,0 1 2 16,-3 3-3-16,3 5 2 0,-6 4-2 16,-2 5 3-16,3 4 0 0,-1 2 1 15,-2 4-1-15,-2 1 2 0,2 4-1 16,-3 0 0-16,1 1-1 0,2-4 1 16,0 3-1-16,-6-4 0 0,6 1 0 15,0-3-4-15,0-2-9 0,0-5-21 16,0 0-44-16,0-8-96 15,0-4-193-15,6-4-174 0</inkml:trace>
  <inkml:trace contextRef="#ctx0" brushRef="#br0" timeOffset="4505.38">25209 5811 903 0,'0'0'149'0,"0"0"-48"0,54-7-14 16,-28 5-57-16,-3 0-19 0,0 0-5 16,0-3-5-16,-2 3-1 0,5 1-3 15,-5-1-3-15,-1-1-10 16,1 2-19-16,-3 1-47 0,10 0-111 16,-7-1-115-16,0 0-199 0</inkml:trace>
  <inkml:trace contextRef="#ctx0" brushRef="#br0" timeOffset="4955.25">26118 5540 636 0,'0'0'58'0,"0"0"-4"16,0 0 31-16,0 0-37 0,0 0-35 15,16-10-11-15,-11 19 3 0,-5 6 10 16,0 4 1-16,0 12 15 0,-11 15 10 16,9 13 5-16,-11 7-1 0,5 2-5 15,-2-6-11-15,2-9-13 0,5-2-9 16,-7-3-4-16,2-1-2 0,1-3 3 15,-1-2-3-15,0-4-1 0,3-4-6 16,0-7-21-16,2-7-51 0,-2-4-129 16,0-6-146-16</inkml:trace>
  <inkml:trace contextRef="#ctx0" brushRef="#br0" timeOffset="5322.29">26134 5562 623 0,'0'0'132'0,"0"0"-89"16,41-32 52-16,-20 21-30 0,4 2-34 15,-1 3-18-15,-1 0-6 0,5 4 12 16,-7 2-4-16,2 2 4 0,1 3 18 16,-1 0 3-16,-3 5-3 0,-1 1-1 15,-4 1-18-15,-2 5-2 0,-8-2 0 16,-2 3-4-16,-3-1 0 0,-3 1-1 16,-7 1 3-16,-6 1 1 0,-4 0-5 15,-6-2-6-15,-10 2-2 0,-6 1-2 16,-12-3 4-16,2 0-2 0,3-7-2 15,8-1-12-15,7-3-32 0,6-4-80 16,7-2-49-16,3-2-54 0,10-6-83 16,1 3-147-16</inkml:trace>
  <inkml:trace contextRef="#ctx0" brushRef="#br0" timeOffset="5739.38">26658 5617 493 0,'0'0'94'0,"0"0"-17"0,0 0-5 16,0 0-38-16,0 0-15 0,0 0-8 15,26-31-5-15,-26 29 0 0,0 1-4 16,-5 1-2-16,0 1 0 0,2 5 3 16,-10 3 1-16,5 4 4 0,1 1 0 15,-4 6 0-15,9 1 6 0,2 0 2 16,0 5-3-16,2-4-1 16,9 1 4-16,-1-2 5 0,8-3 12 0,-5-4 19 15,2-2 14-15,4-4 4 16,-4-6 5-16,1-2-15 0,-4-2-11 15,7-7-11-15,-7-3 0 0,-4-5-8 16,5-4-13-16,-5-3-13 0,-6-8-4 16,9-6-13-16,-11 3-28 0,0 3-6 15,0 1 6-15,0 10-21 0,-5 0-75 16,-3-5-82-16,-5 7-89 0,5 2-189 16</inkml:trace>
  <inkml:trace contextRef="#ctx0" brushRef="#br0" timeOffset="6189.83">27012 5251 338 0,'0'0'141'0,"0"0"-72"15,0 0 28-15,0 0-31 0,0 0-37 16,36-16-11-16,-31 16-5 0,1 0 5 16,-6 3-4-16,2 4-1 0,-2 1-1 15,0 5 5-15,0 0 6 0,-2 7 12 16,-4 3 7-16,1 5-5 0,-5 10-1 16,0 7-4-16,-6 9-8 0,3 5 2 15,5-5 4-15,3-9 2 0,5-11 10 16,0-4 0-16,5-1 0 0,-2-6-2 15,7-1-9-15,-2-1-13 0,0-4-5 16,5-5 3-16,0 0 4 0,2-5-1 16,3-7 2-16,3-2-4 0,0-8-8 15,-1-6-1-15,1-2-3 0,-8-4-1 16,2-3 0-16,-2-3-1 0,0 2-3 16,-8-1 0-16,-5 3-1 0,0 4-3 15,-5 1-11-15,-8 5-36 16,-2 4 1-16,-6 1 9 0,0 5-1 15,-4-1-7-15,-4 3-37 0,-2 2-57 16,-5 0-98-16,5 0-71 0,8 2-144 16</inkml:trace>
  <inkml:trace contextRef="#ctx0" brushRef="#br0" timeOffset="6590.46">27454 5231 657 0,'0'0'88'0,"0"0"-8"0,0 0 16 0,21-36-66 0,-14 31-25 0,-1-1 0 0,-6 4-5 0,2 2-2 0,-2 0-4 15,5 2-1-15,-5 8 7 16,0 0 4-16,0 8 12 0,0 2 3 16,0 4 1-16,0 10 6 0,0 8-7 15,-5 11-9-15,5 7 0 0,-2-5 6 16,-4-2-1-16,1-3-6 0,3-2 0 15,-6-1-1-15,3-4-5 0,0 2-2 16,5-7 1-16,-3 0-2 0,3-8 0 16,0-6-11-16,0-9-36 0,0 4-85 15,3-7-147-15,2-2-254 0</inkml:trace>
  <inkml:trace contextRef="#ctx0" brushRef="#br0" timeOffset="6858.35">27733 5500 624 0,'0'0'120'0,"0"0"-83"0,0 0-9 0,0 0-27 15,0 0 1-15,0 0 0 0,8 49 0 16,-8-29 7-16,-5 4 14 0,2 4 20 15,-2 2 17-15,2 1-8 16,-2 0-13-16,0-3-19 0,2 1-9 16,-2-3-6-16,5-2-4 0,-5-3-1 15,5-3-3-15,-3-5-15 0,3-8-43 16,3-3-101-16,2-3-204 0</inkml:trace>
  <inkml:trace contextRef="#ctx0" brushRef="#br0" timeOffset="7007.81">27911 5352 949 0,'0'0'78'16,"0"0"-65"-16,0 0-2 0,0 0-11 16,0 0-153-16,0 0-176 0,0 0-29 15</inkml:trace>
  <inkml:trace contextRef="#ctx0" brushRef="#br0" timeOffset="7374.35">28320 5451 136 0,'0'0'400'0,"0"0"-342"0,0 0-8 15,0 0-13-15,0 0-36 0,0 0 10 16,0 0-8-16,0 0 15 0,-34-25 15 16,8 33 5-16,-10 3-10 0,-5 8-5 15,-11 6-7-15,8 3-4 0,5-5 13 16,19-3 29-16,4-7 20 0,6 1-1 15,2 1 3-15,5 3-12 0,-2-2-8 16,5 2-10-16,5-4-6 0,11 0 0 16,5-3 2-16,12-4-5 0,9-1-11 15,12-4-8-15,13-2-12 0,-5 0-3 16,-3 0-3-16,-4 1-17 0,-1 0-43 16,-5-1-86-16,-8-1-242 0,-12 0-272 15</inkml:trace>
  <inkml:trace contextRef="#ctx0" brushRef="#br0" timeOffset="9276.62">29394 5388 628 0,'0'0'59'0,"0"0"-30"16,0 0 18-16,0 0-15 0,0 0-6 15,13-15-12-15,-18 15-12 0,-8 0 5 16,0 2-4-16,-2 5 0 0,-3-1-1 15,-3 1 3-15,-2 3 0 0,2 1 1 16,1 4-2-16,-4-1-1 0,9 3-1 16,2-2 0-16,5 0 1 0,3 0 2 15,5-3 0-15,5 4 13 0,8-4 17 16,0 0-6-16,2-1 3 0,4-2 5 16,1 1 0-16,-4-3-5 0,4 0-5 15,1 0-1-15,-3-4 3 0,-2 1 5 16,-3 1-4-16,-6-2 1 0,-2 3-9 15,-2-3-14-15,-3 0-5 0,-8 3-3 16,-5-2 4-16,-2 3 6 0,-11 2-4 16,-8 0 1-16,-7-2-5 0,-13 2 1 15,5-2-2-15,2-3-1 0,6 0-5 16,7-2-8-16,6 0-12 0,2-1-16 16,11 0-31-16,2-1-21 0,5 0-57 15,-2 0-53-15,7 0-109 0</inkml:trace>
  <inkml:trace contextRef="#ctx0" brushRef="#br0" timeOffset="9626.79">29756 5542 665 0,'0'0'92'0,"0"0"-68"0,0 0 14 15,-13-32-15-15,0 22-14 0,6 0-4 16,-6 3 1-16,0-2-2 0,2 1-2 16,-7 4 2-16,5-1-1 0,-7 5-1 15,4 0-1-15,-4 6 2 16,-1 2 6-16,0 0 2 0,1 2 1 16,1 4-1-16,4-3 0 0,-3 0 1 15,10 2 3-15,-5-2 4 0,11 0 6 16,-4 1 9-16,6-2 10 0,8 1 27 15,5 1 8-15,8-4-19 0,-1 2-10 16,14-2-12-16,7-4-10 0,14-2-9 16,-1-2-11-16,-5-3-5 0,3-2-3 15,-11-3-5-15,-5 0-18 0,3-1-17 16,-3 1-26-16,-5 0-53 16,-10-1-40-16,0-4-63 0,-6 3-65 15,-2-4-145-15</inkml:trace>
  <inkml:trace contextRef="#ctx0" brushRef="#br0" timeOffset="10143.84">30056 5116 749 0,'0'0'56'0,"0"0"-23"15,0 0 27-15,0 0-33 0,0 0-21 16,0 0-6-16,13-4-11 0,-13 15 11 16,0 6 13-16,-5 11 14 0,2 9 5 15,-2 13 1-15,0 2-7 0,2-5-4 16,3-2-5-16,0-8 3 0,0 0-3 16,0-3 2-16,0-5-9 0,3-6 2 15,2-7-2-15,-5 0 4 0,8-2 6 16,-3 2 5-16,-3-3-2 0,4-4-2 15,1-4 0-15,-1-2 12 0,1-3 18 16,-2-1 14-16,3-6-26 0,5-2-16 16,0-4-13-16,-3-3-5 0,3 1-1 15,5-3-4-15,-2 2 4 16,2-2-4-16,-3-2 0 0,6 0 0 16,0-1 0-16,5 5-2 0,-6-2 2 15,6 1 0-15,-5 3-2 0,2 3-2 16,-5 1 3-16,3 2-3 0,-8 6 1 15,-3 1 0-15,3 1 0 0,-8 2-3 16,3 7 0-16,-3 2-1 0,-2 3 4 16,-3 4 1-16,0 0 1 0,0 1 1 15,0-1 1-15,-3 1-1 0,3-1-1 16,0-2-3-16,-5 1-19 0,5-3-20 16,0 1-21-16,-3-3-56 15,-2-1-118-15,5-2-117 0,0-5-155 16</inkml:trace>
  <inkml:trace contextRef="#ctx0" brushRef="#br0" timeOffset="10543.82">30813 5468 449 0,'0'0'82'0,"0"0"-5"0,0 0-5 15,21-44-43-15,-21 32-8 0,0 1 10 16,0-1 16-16,0 3 10 0,0 0-5 16,-3 1-17-16,-2 5-14 0,0-1-12 15,-3 2-8-15,0 2-1 0,1 2 0 16,-6 3 0-16,-3 5 0 0,-2 2 0 16,2 6 1-16,-2-3 1 0,3 6 5 15,2 3 5-15,0-1 8 0,5-1 13 16,3 0 9-16,5-3 6 0,0 0-8 15,8-4-8-15,2-3-4 0,3-2 1 16,3-3-1-16,4-5-3 0,6-2-1 16,-5-3-3-16,2-4 9 0,-2-3 3 15,2-4-10-15,-7-4-11 0,-1-3-5 16,-2 1-7-16,-5-1-1 0,2 6-2 16,-10 0-8-16,0 4-17 0,-5 6-32 15,-3 0-49-15,-5 3-14 0,0 2 8 16,-10 0-61-16,0 2-56 0,2 1-127 15</inkml:trace>
  <inkml:trace contextRef="#ctx0" brushRef="#br0" timeOffset="11011.77">31097 5475 413 0,'0'0'80'0,"0"0"-42"0,0 0 6 16,0 0-8-16,0 0-6 0,0 0 3 15,29-20-5-15,-24 15 4 0,-3 0 6 16,4 0 2-16,-1-2-5 0,-3 0-5 16,4 1-10-16,-6-2-4 0,0 0 3 15,0 3-6-15,0-2-4 0,0 0 1 16,-6 4-2-16,6-1-6 0,-7 0-2 15,1 3 0-15,-1 1 0 0,-6 2 0 16,0 5 3-16,2 2-2 16,-7 2 5-16,5 3 5 0,3 3-2 15,0 2 0-15,2 1-2 0,3 0 5 16,2 1 10-16,3-2 11 0,3 0 8 16,2-1-1-16,3-3 1 0,5 0-7 15,0-4-11-15,2-7-10 0,3 2-3 16,3-5 0-16,0-1 1 0,-1-1 0 15,-4-6-2-15,2-3 1 0,-3-2 3 16,-2-6-7-16,0-1-3 0,-5-2-3 16,-3 5 0-16,-5-2-2 0,-5 6-2 15,-3 2-24-15,-5 1-25 0,-2 3-40 16,-3 0 5-16,-3 1-9 16,0 1-28-16,-7 2-41 0,7 2-87 15,3-1-122-15</inkml:trace>
  <inkml:trace contextRef="#ctx0" brushRef="#br0" timeOffset="11361.66">31588 5081 663 0,'0'0'40'0,"0"0"19"0,0 0 23 0,0 0-55 16,21-25-20-16,-16 25-7 0,-5 0-5 16,0 7 5-16,0 6 0 0,0 6 20 15,0 13 7-15,-5 12 13 0,0 17 4 16,-3 1 3-16,0 0 5 0,3-8 6 15,2-7 0-15,3 0-10 16,-5-4-16-16,5-3-11 0,5-2-10 16,3-2-4-16,0-9-3 0,0-2-4 15,-3-9 0-15,3-1-18 0,2 2-46 16,-2-1-155-16,-1-3-261 0</inkml:trace>
  <inkml:trace contextRef="#ctx0" brushRef="#br0" timeOffset="12230.21">27312 6780 124 0,'0'0'235'0,"0"0"-146"0,0 0-9 0,0 0 17 0,0 0-12 15,0 0-12-15,5-27-14 0,-5 21 7 16,-5 3-5-16,5-3-11 0,-5 2-3 15,2-2-3-15,-2 2-4 0,2-2-7 16,-7-1-7-16,2 1-6 0,0 2-8 16,-4-2-7-16,-4 4-5 15,-2-1 1-15,-3 3-2 0,-5 0 0 16,-2 0 1-16,0 7 1 0,-1 3-1 16,-2 4-2-16,3 2 1 0,2 5 0 15,3 2-1-15,5 3 0 0,2 0-1 16,8 1 1-16,3-1-1 0,5 1 0 15,5-3 1-15,11 0 1 0,-3-1 1 16,7-5-3-16,1-3 1 0,5-4 2 16,2-5 12-16,1-3 14 0,-1-3 12 15,3-8 4-15,-2-2 1 0,-1-5 9 16,3-5 2-16,-3-9-9 0,1-15-12 16,-1-17-19-16,-2-10 1 15,-5-1-11-15,-3 7-1 0,-10 12-1 16,-1 11-2-16,-1 9 0 0,-6 10-1 15,0 5-1-15,0 4 0 0,0 0 0 16,-6 0-1-16,6 0-4 0,-7-1-12 16,2 6-22-16,2 4-24 0,3 1-28 15,-5 4-54-15,5 6-72 0,0 11-10 16,0-1 12-16,0 0-221 0</inkml:trace>
  <inkml:trace contextRef="#ctx0" brushRef="#br0" timeOffset="12613.78">27612 6797 298 0,'0'0'168'0,"0"0"-60"0,0 0-10 15,0 0-26-15,0-21-19 0,0 15-8 16,0 1-6-16,0 0-3 0,-6 3-5 15,6 1-8-15,-2 1 0 0,-3 0-12 16,2 4-9-16,-7 7-1 0,2 3 0 16,0 2 0-16,0 2 4 0,3 6 1 15,5-1 5-15,0-1 9 0,8 0 9 16,5-2 17-16,5-2 14 0,3-3 7 16,2-2-4-16,3-4-21 0,0-5-2 15,2-4-2-15,-2-1 2 0,2-8-4 16,-2-1-14-16,-3-4-12 0,3 0-1 15,-5-6-2-15,-6 0-2 0,4-8-1 16,-7-6-4-16,4-8-8 0,-3 4-18 16,-5 8-22-16,-1 9-20 0,-1 12-6 15,-1-1-37-15,-5 1-93 0,0 2-116 16,0 6-58-16</inkml:trace>
  <inkml:trace contextRef="#ctx0" brushRef="#br0" timeOffset="13397.3">28028 6869 502 0,'0'0'112'0,"0"0"-4"16,0 0-13-16,0 0-40 0,46-38-26 15,-33 27-14-15,0 1-7 16,-3 0-1-16,3 2 3 0,5-2 1 16,-7 2 3-16,2 1-1 0,-1 2 2 15,-4 2 1-15,3 2-2 0,-4 1-11 16,-4 7-3-16,2 0 1 0,-5 7 1 16,0 0 1-16,0 3 1 0,0 0-3 15,0 1 0-15,0 2 0 0,0-1-1 16,-5-1 2-16,5 0-1 0,-3-3 2 15,3-2 2-15,0-4 2 0,0-3 2 16,0 0-3-16,0-5 1 0,0-1 7 16,0 0 13-16,0-1 15 0,3-5 3 15,2-1-9-15,3-6-13 0,2 0-12 16,0-1-6-16,3-2-1 16,5 2-3-16,-2 1 1 0,-3 0-2 15,2 1 3-15,3 0 1 0,-5 2 1 16,3-3-1-16,2 5-1 0,-8-1-2 15,3 2-1-15,0 0 0 0,0 4-3 16,-5 2 2-16,-3 1-1 0,3 4-3 16,-8 6 2-16,5 0 2 0,-5 5 1 15,0 1-1-15,0 4 0 0,0-1 1 16,0 2 0-16,-5 0 1 0,0-3 0 16,2 0 0-16,3 1 0 0,0-5 0 15,0-2-1-15,0-3 3 0,0 0-3 16,-5-5 0-16,5 1 0 0,0-3 3 15,0-1-1-15,0-1 9 0,0 0 8 16,0-4 11-16,5-4 1 0,-2-2-15 16,2-3-6-16,2-3-2 0,6-1 1 15,0-3-4-15,0 0 3 0,3-1-3 16,2-1-2-16,-3-1-3 0,1-2 0 16,2 2 0-16,3 2 0 0,-6 3 0 15,3 3 0-15,-5 2 0 16,3 2-1-16,-3 4 1 0,-6 0-2 0,6 3 1 15,-8 3 1-15,3 1-5 16,0 3 1-16,-3 6 0 0,-5 3-1 0,3 2 2 16,-3 3 2-16,0 4-1 15,-3 0 2-15,-2 2-1 0,0-1 1 16,2-1-6-16,-2 3-10 0,5-3-20 16,-3-2-28-16,3 0-48 0,0-1-70 15,0-5-120-15,0-4-95 0</inkml:trace>
  <inkml:trace contextRef="#ctx0" brushRef="#br0" timeOffset="14247.89">28924 6806 453 0,'0'0'115'0,"29"-23"-42"0,-16 10 16 0,2-1-55 0,3 1-22 15,-8 2-9-15,3 4-1 0,0 0 1 16,-5 2 0-16,-3 3 3 0,3 2 2 16,-8 5 0-16,5 4 1 0,-5 0 1 15,0 4 0-15,-5 5 0 16,2 0 1-16,-2 2-5 0,0 4 2 15,2-2-1-15,3 0-3 0,-5 1 3 16,3-1-4-16,2-1 1 0,0-2 0 16,-5-5 1-16,5 0 4 0,0-8 1 15,0 1-4-15,0-5 3 0,5-2 6 16,-3 0 6-16,3-1 3 0,-2-3-7 16,7-5-6-16,1-1-2 0,-1-4-3 15,0-2-2-15,1-1-2 0,4-2-1 16,-2 2 1-16,0-2-2 0,0 1 0 15,2 2 0-15,-2 0 1 0,3 1-1 16,-3 2 0-16,5 1 0 0,-3 1 0 16,-2 3 0-16,0 0-1 0,0 1 0 15,-5 3 2-15,0 1-1 0,-3 3 4 16,-3 0 6-16,4 3-3 0,-6 4-5 16,0 0 2-16,0 2-1 0,0 2-2 15,0 1-1-15,-6-1 3 0,4 3-3 16,2-1 0-16,-5-2 3 0,5 3-3 15,-5-3 0-15,5-1 3 0,0 1-2 16,0-3 3-16,0 0 2 0,0-1 0 16,0-2 1-16,5-3-1 0,-5-2 3 15,0 0 10-15,5-1 15 16,-3-3 12-16,6-3-12 0,-3-1-7 16,1-1-7-16,1-3-4 0,1 1-4 15,0-1-6-15,5-1 1 0,-6-1-5 16,4 2-1-16,2 1 0 0,-3 2 0 15,3 2 0-15,0-3 1 0,0 2-2 16,0 2 0-16,-6 1 0 0,6 0 0 16,-5 0-1-16,5 3 1 0,-5 0-1 15,0 2 0-15,-3 0 1 0,2 1-1 16,1 1 1-16,-3 1-1 16,1 1 0-16,-4 1-1 0,3 2 1 0,-2 0-1 15,-3 4 2-15,5 1 0 0,0 0 0 16,-2 3 0-16,-3 1 0 15,0 0 0-15,5 1 0 0,-5 0 0 16,0-1 0-16,0 2 0 0,0-3 1 16,3 1-1-16,2-5-1 0,-5 2-5 15,7-4-8-15,-1-1-15 0,-4-3-15 16,9-1-40-16,-4-1-83 0,1-3-70 16,5 0-62-16,-5-2-104 0</inkml:trace>
  <inkml:trace contextRef="#ctx0" brushRef="#br0" timeOffset="14514.82">29803 6778 539 0,'0'-4'71'0,"0"0"-12"0,2 1-9 16,3 1-27-16,-2 1-9 0,2 1 2 15,0 0 8-15,3 0 11 0,0 2 28 16,-3 2 27-16,8 4 2 0,-3 1-18 16,1 1-21-16,2 2-21 0,-3-1-15 15,3 2-9-15,-5 0-6 0,4-1 1 16,-4-2-2-16,5 3-1 0,0-3-2 16,0 2-5-16,2 0-21 0,4-2-69 15,1-1-142-15,1-4-113 0</inkml:trace>
  <inkml:trace contextRef="#ctx0" brushRef="#br0" timeOffset="14750.63">30201 6779 618 0,'0'0'203'0,"0"0"-144"15,0 0 13-15,0 0-22 0,0 0-42 16,0 0-8-16,0 0 4 0,-42 21-2 15,22-2 4-15,-1 3 28 0,0 7 19 16,-12 7-1-16,-1 7-1 0,-2 7-9 16,2 1-18-16,6-12-16 0,10-10-6 15,5-10-2-15,3-2 0 0,-1 3-2 16,-2 2-16-16,6 3-20 0,-1-3-30 16,0 1-62-16,8-5-139 0,0-5-157 15</inkml:trace>
  <inkml:trace contextRef="#ctx0" brushRef="#br0" timeOffset="15349.45">30947 6767 558 0,'0'0'51'0,"0"0"-4"0,0 0 37 0,0 0-30 0,0 0-30 16,34-30-12-16,-31 29-2 0,2 1 0 15,0 3-7-15,-3 5 1 0,4 5-1 16,-6 6 0-16,0 2-2 0,0 4 0 15,0 4-1-15,0-1 1 0,0 2-1 16,0-3 3-16,0 0-1 0,7-4 1 16,1-1 29-16,0-3 47 0,5-5 18 15,0-2-9-15,5-4-4 0,-3-3-15 16,6-5-16-16,5-1-7 0,-5-6-15 16,2-4-6-16,0-2-3 0,0-6-4 15,-2-3-1-15,5-11-5 0,0-8-5 16,-3-6-4-16,-2 1-3 0,-3 12 0 15,-5 9-3-15,-6 13-10 16,-4 3-15-16,7 2-23 0,-2-1-50 16,0 2-51-16,-1 3-14 0,4 2-24 15,-1 2 4-15,0 4-62 0,-2 0-74 16</inkml:trace>
  <inkml:trace contextRef="#ctx0" brushRef="#br0" timeOffset="15999.77">31676 6874 382 0,'0'0'123'0,"0"0"-59"0,0 0 25 15,0 0-32-15,0 0-25 0,36-29-10 0,-31 23-2 16,3 0 4-16,-3-2 7 0,3 1 12 16,-3-1 10-16,-2 1 21 0,2 1 2 15,3-2-21-15,-3 1-14 0,-3 1-13 16,4-2 2-16,-1 4-1 0,-3-2-6 16,-2 1-5-16,6-1-5 15,-6 3-6-15,2 1-6 0,-2-2 3 0,0 3-4 16,0 1-1-16,0 0 0 15,-2 0-9-15,-4 2 5 0,-7 5 5 16,1 3 0-16,-4 2-1 0,-5 5 1 16,1 1 2-16,-6 4-1 0,5 1 2 15,1 1 0-15,4 0 2 0,3 2-2 16,0-3 3-16,8 0 7 0,2-2 1 16,3-4 2-16,0-3 1 0,3 0-6 15,2-7 1-15,0 0 1 0,3-5 4 16,0-2 7-16,0 0-7 0,2-5-8 15,0-2-3-15,3-2 0 0,0-4 1 16,0-4-5-16,0-2 1 0,2-1-3 16,-2-1 1-16,0 3 0 0,0-1-1 15,-5 5 0-15,0 2-1 0,-3 5 1 16,-3 0 0-16,4 6-3 0,-6 0 0 16,0 1-2-16,0 1-5 0,-6 5 4 15,4 2 6-15,-3 6 2 0,0 1 1 16,5 3 5-16,-3-3-1 0,3 3-3 15,0-3 3-15,8-1 9 0,-3-3 0 16,3-2 3-16,5-2-4 0,-6 0-7 16,6-5-2-16,3 1-1 15,4-2-5-15,-2-1-11 0,3 0-19 16,0 0-36-16,0 0-43 0,-1 0-45 16,6-4-106-16,-10 0-88 0,-4-2-153 15</inkml:trace>
  <inkml:trace contextRef="#ctx0" brushRef="#br0" timeOffset="16500.08">32064 6813 364 0,'0'0'109'0,"0"0"-69"0,0 0 43 0,23-33-26 16,-13 23-8-16,-2 0 11 0,0 0 11 15,-1 3 5-15,1 0-7 0,5 2-14 16,-3 0-9-16,1 4-13 0,2 0 0 16,0 0-9-16,-6 1-6 0,6 0 1 15,0 2-5-15,0 1 1 0,0 1-2 16,-3 1-5-16,3 3-3 0,-2 3-1 16,-4 0-1-16,1 3-1 0,0 4-1 15,0 0 2-15,-3 2 0 0,0 3 2 16,-5 0-1-16,3 2 0 0,-3 0-2 15,0-2-1-15,-8-3 0 0,3-1 0 16,2-5-2-16,-5-3 1 0,-2 0-2 16,2-4 2-16,1-5 0 0,-6-2 0 15,5-1 7-15,-5-6 3 0,5-1-5 16,-5 0 1-16,8-5 5 0,2-1-3 16,-2-4 1-16,5 0-2 0,0-4 0 15,5-2 3-15,-2 2 2 0,7-1 10 16,1 4 17-16,7 3-12 0,-3 1-9 15,11 2-6-15,-5 1-3 0,12 0 0 16,4-1-3-16,1 2 2 0,-9 2-5 16,-1 0 0-16,-10 2-2 15,3 2-1-15,0-4-3 0,-1 2-7 16,-2 4-26-16,-2-2-53 0,-1 5-48 16,3 0-67-16,-2 0-110 0,-3 0-166 15</inkml:trace>
  <inkml:trace contextRef="#ctx0" brushRef="#br0" timeOffset="16650.09">32847 7008 783 0,'0'0'17'0,"0"0"-17"0,0 0-12 0,0 0-231 0,-26-22-301 16</inkml:trace>
  <inkml:trace contextRef="#ctx0" brushRef="#br0" timeOffset="23857.15">6315 10440 257 0,'3'0'94'0,"-3"0"-10"16,0 0-8-16,0 0-12 0,0-2-3 15,0 0-7-15,0 1 0 0,-3 0 0 16,3 0-6-16,0-1 12 0,-3 0 2 16,3-1 3-16,0 0 2 0,0-1-3 15,3-1-15-15,2 0-2 0,0-2-19 16,3-3-10-16,5 0-4 0,0 0-7 16,2 1-2-16,4 2 0 0,-4-1 2 15,1 0 3-15,2 5 3 0,-3-1 2 16,1 1-3-16,-1 3 0 0,1 0-6 15,-3 7-3-15,0 1-3 0,-6 1-2 16,6 5 2-16,-5 0-2 0,-3 6 1 16,-2 2 1-16,-3 2 0 0,0 2 1 15,0 1 1-15,-3 1-2 0,-7 3 0 16,2-2 0-16,-5-2-5 0,-2 1-4 16,-3 0-3-16,-1-3 1 0,1-2 3 15,-2-1 8-15,2-2 0 0,-1-2 0 16,1-4 1-16,5-3 0 0,1-3 0 15,4-2-1-15,0-5 3 0,3-1 3 16,2-6 0-16,3 0-2 0,0-4-4 16,5-3-3-16,6-2 3 15,2-2 4-15,5 0-1 0,2-3 2 16,4-1 1-16,4 0-1 0,-2-2 0 16,5 1 5-16,0-1-4 0,-3 2 3 15,-2 2 4-15,3 0-1 0,-6 0 0 16,0 3-3-16,-2-2 1 0,2 0-4 15,-2 2-1-15,-1 0-3 0,-1-1 1 16,-4 3-1-16,-5 2 0 0,1 2-1 16,-6 1 6-16,-3 5-4 0,-2-2-3 15,0 4 0-15,-2 0-3 0,-6 0 2 16,0-1-1-16,-5 3 2 0,1 0 0 16,-1 5-1-16,-3-1 0 15,-5 6-1-15,6 0 1 0,-3 4-1 16,-3 3 2-16,6 1-1 0,-3 1 1 15,2 2-1-15,3 1 2 0,0-1-1 16,3 1 0-16,2 0 1 0,0-1-1 16,6 0 3-16,-1-1-2 0,1-2 6 15,2-1 1-15,0 1 2 0,5-4 2 16,0 0 3-16,3-1 3 0,0-2 2 16,2 0-1-16,3-1 0 0,-3-2 1 15,6 2-6-15,-3-4-4 16,-1 2-4-16,1-1 0 0,3-1-6 0,-3 1 2 15,0-3-2-15,-3 0-1 16,0 0-3-16,3-2-9 0,-5-1-11 16,2 2-9-16,-2-1-18 0,0-2-25 15,-3 2-26-15,0-2-44 0,6 0-107 16,-4-1-69-16,-2-2-204 0</inkml:trace>
  <inkml:trace contextRef="#ctx0" brushRef="#br0" timeOffset="24508.16">6953 10762 347 0,'-5'0'128'0,"5"0"-28"0,-2 0 10 0,-1-2 5 0,3 1 5 16,0-2-8-16,0 0-10 0,5-1-11 15,3 0-23-15,2-2-13 16,3 2-11-16,0-3-2 0,3 4-5 15,-1-3-8-15,-2 3-5 0,2 2-12 16,-2 1-3-16,-2 0-5 0,-1 3-2 16,0 2-2-16,-2 0 0 0,-3 4 0 15,0 0-2-15,-2 0-3 0,-3 2 0 16,0 0-3-16,-5 1-3 0,-3 0-1 16,0 1-4-16,-5 1 3 15,1-1 0-15,1-3 2 0,1 0 4 0,0-3-4 16,2-1-2-16,3-2-2 15,2 0 6-15,3-3 4 0,0 0-3 0,3 0 8 16,4 0 4-16,1-1-1 16,5 2 1-16,0-1 2 0,0 1-1 15,2 0 1-15,1 1 3 0,-1 1-2 16,3 3 1-16,1 2 9 0,-4 1 1 16,3 2 6-16,-2 1-6 0,-3 1 3 15,-3-1 1-15,-2 1 1 0,-3-1-2 16,-5 1-1-16,0-2 0 0,-3-1-2 15,-7-1-1-15,-3-1-4 0,-3-2-6 16,-4-1-1-16,-3 1-6 0,-3-3 0 16,-3-1 0-16,-2 1-8 0,3-2-7 15,-1-1-18-15,4-1-17 16,1 0-16-16,6 0-25 0,5-1-25 16,13-8-84-16,6-1-133 0,4 0-140 0</inkml:trace>
  <inkml:trace contextRef="#ctx0" brushRef="#br0" timeOffset="24909.14">8157 10537 809 0,'0'0'241'0,"3"0"-34"0,-3 0-73 0,0 0-50 0,0 0-43 0,3 0-27 16,-1 0-9-16,-2-4-5 0,3-1-4 15,-1 1-36-15,1-2-66 0,2 4-109 16,-2 0-144-16,2 2-96 0</inkml:trace>
  <inkml:trace contextRef="#ctx0" brushRef="#br0" timeOffset="25041.71">8274 10749 771 0,'0'0'144'0,"0"0"8"15,0 0-67-15,0 0-50 0,-42 11-35 16,29-8-14-16,6-3-63 0,-4 0-137 15,6-3-153-15</inkml:trace>
  <inkml:trace contextRef="#ctx0" brushRef="#br0" timeOffset="25742.55">9473 10530 655 0,'0'0'70'0,"0"0"22"0,0 0 1 15,0 0-12-15,0 0-32 0,0 0-28 16,23-33 7-16,-21 33 2 0,1 4-7 16,0 6 4-16,-1 7 7 0,1 6 6 15,-3 15-1-15,0 10 0 16,0 14-2-16,5 6-9 0,-5-5-6 15,5-7 2-15,-2-5-5 0,2-4-4 16,-5-5-8-16,0-3-1 0,0-9-5 16,0-4-1-16,-5-9-1 0,2 0-12 15,-2-1-18-15,0-1-23 0,0-2-58 16,-6-5-102-16,6-6-77 0,0-2-102 16</inkml:trace>
  <inkml:trace contextRef="#ctx0" brushRef="#br0" timeOffset="26076.6">9488 10679 453 0,'0'0'110'0,"0"0"-18"15,18-35 29-15,-7 21-23 0,1 1 2 16,1-1-18-16,3 1-10 0,2 2 7 15,3 1-21-15,-1 1-9 0,4 0-10 16,-1 7-12-16,-3 0-8 0,4 2-4 16,-1 2-2-16,-2 7 0 0,-3 2-3 15,-3 4 1-15,1 3 0 0,-6 2 3 16,-2 1 0-16,-8-1-3 0,0-1 6 16,-3-1-4-16,-7 0-3 0,-6-3 0 15,-4 0-5-15,-6-3-5 0,0-2 0 16,-8 0-7-16,3-5-10 0,0 0-15 15,-2-4-18-15,2-1-17 0,2 0-40 16,6 0-69-16,2-7-100 0,3 0-36 16,13-1-201-16</inkml:trace>
  <inkml:trace contextRef="#ctx0" brushRef="#br0" timeOffset="26477.5">10064 10584 478 0,'0'0'85'0,"0"0"15"0,0 0-2 0,0 0-30 15,-5-35-33-15,5 31-19 0,0 2-2 16,-5 2 0-16,5 6-9 0,-3 3 4 15,1 4 15-15,-1 6 4 16,3 3 3-16,0 3-8 0,0 2-8 16,5 1-6-16,3-2-4 0,2 2 2 15,1-4 3-15,4 0 19 0,1-4 28 16,2-2 19-16,0-7-7 0,3 0-12 16,2-7-13-16,-2-2 9 0,2-4 11 15,-2-4-4-15,-6-5-10 0,3-4-9 16,-2-5-14-16,-6-6-13 0,0-6-13 15,-2-9-1-15,-5 3-15 0,-1 6-13 16,-2 6-7-16,0 11-13 0,-2-2-21 16,-1-1-38-16,-2 6-43 15,-3 0-85-15,0 3-70 0,6 2-137 0</inkml:trace>
  <inkml:trace contextRef="#ctx0" brushRef="#br0" timeOffset="26910.3">10475 10270 536 0,'0'0'93'15,"0"0"35"-15,0 0-34 0,0 0-23 16,13-35-22-16,-10 35-13 0,-1-1-6 15,1 1-5-15,-3 4 2 0,5 3 0 16,-5 5 8-16,3 6 3 0,-3 3-7 16,2 3-8-16,1 10-8 0,-3 11-5 15,0 6-4-15,0 3 0 0,2-3 0 16,1-6 4-16,-1-6 7 0,6-4 13 16,0-6 10-16,0-6-5 0,-1-10 7 15,-1 4-2-15,4-3-2 0,3 1-7 16,0 0-5-16,2-7-4 0,-2-4-2 15,3-4 1-15,2 0-1 16,-3-7-7-16,3-3-2 0,-5-4 0 16,-2 0 7-16,-1-4 2 0,-5-3-2 15,-2-2-10-15,-3 2-3 0,-5 0-3 16,-6 2-2-16,-2 5-3 0,-5 1-5 16,0 1-9-16,-5 6-10 0,-3 0-8 15,0 4-12-15,0 1-11 0,3 1-18 16,2 1-31-16,3 5-58 0,3-1-141 15,7-1-180-15</inkml:trace>
  <inkml:trace contextRef="#ctx0" brushRef="#br0" timeOffset="27077.49">10922 10802 665 0,'0'0'339'0,"0"0"-168"16,0 0 0-16,0 0-103 0,0 0-43 15,0 0-25-15,29-8-41 0,-27 2-78 16,1-3-173-16,-1 1-59 0,1 1-155 16</inkml:trace>
  <inkml:trace contextRef="#ctx0" brushRef="#br0" timeOffset="27561.19">11837 10467 806 0,'0'0'67'0,"0"0"27"15,0 0-14-15,0 0-39 0,0 0-26 16,21-36-7-16,-27 31-8 0,-1 3-6 16,-6 0 5-16,0 1 1 0,-5 1 1 15,0 1 1-15,-3 2-2 0,0 5 0 16,1-1 0-16,1 1 0 0,1 0 5 16,5 2-5-16,3 0-1 0,5 1 0 15,2-1 1-15,3 1 2 0,6 2 2 16,4 1-2-16,3-2-1 0,5 1 5 15,3-3 1-15,2 1 8 0,0-1 8 16,3 1 11-16,0-2-3 0,0-1-3 16,-6-1 4-16,1 0 2 15,-3 0-7-15,-5-3-13 0,-5 3-4 16,-6-2-4-16,-2 4 2 0,-7-3 2 16,-6 0 4-16,-8 3-8 0,-10 0 0 15,-10 2-1-15,-9-1-4 0,-1 0-1 16,2-3-3-16,5-2-15 0,8-1-32 15,2 0-42-15,8-2-68 0,3-2-62 16,7 0-18-16,9 0-140 0</inkml:trace>
  <inkml:trace contextRef="#ctx0" brushRef="#br0" timeOffset="27894.6">12230 10613 541 0,'0'0'91'0,"0"0"15"0,0 0-50 0,2-36-44 0,-4 26-12 16,-4-1 0-16,-1 4-4 0,-4-1 0 16,1 5 0-16,-3 2 3 0,-2 1 1 15,-3 5 10-15,-1 6 6 0,-4 4-5 16,0 2-5-16,0 3-4 0,-3 4-1 15,5-2 2-15,0-1 0 16,9 0-3-16,-1 0 0 0,5-2 0 16,5-3 0-16,3 1 3 0,3-4 9 15,5-3 15-15,5-1 15 0,2-5 0 16,3-1-1-16,8-3-12 0,0-4-15 16,2-2-12-16,3-2-2 0,8-6-10 15,2-4-48-15,8-6-130 0,-10 3-92 16,-8 3-224-16</inkml:trace>
  <inkml:trace contextRef="#ctx0" brushRef="#br0" timeOffset="28395.37">12441 10160 721 0,'0'0'105'0,"0"0"-44"0,0 0-3 16,0 0-24-16,0 0-24 0,37 13-8 15,-30 5-2-15,-1 4-2 0,1 10 2 16,1 13 18-16,-3 12 13 0,3 5-3 16,-3-4-11-16,-2-1 0 0,-1-10-2 15,1 0 7-15,-3-4 9 16,0-6 3-16,3-7-1 0,-3-8-7 15,0-4-4-15,2-6-2 0,-2 0-7 16,0 0-6-16,0-4-2 0,0-2 2 16,3-5 13-16,-1-2 16 0,3-6-1 15,3-4-5-15,0-5-9 0,2-1-7 16,3-2-9-16,0-2-1 0,3-1 1 16,2-2-5-16,0-2 2 0,0 2-1 15,5 1-1-15,-2-1 0 0,-1 4 1 16,-1 5-1-16,-1 1 1 15,-3 3-1-15,1 3 0 0,-1 3-2 16,-5 2 0-16,1 3 2 0,-6 0-3 16,3 3-2-16,-6 5-1 0,1 6-2 15,-3 2 2-15,0 5 2 0,-3 0 1 16,-4 5 1-16,1-1-3 0,1-2-9 16,-3 1-21-16,6-1-34 0,-6-2-44 15,3 2-119-15,0-6-79 0,2-6-205 16</inkml:trace>
  <inkml:trace contextRef="#ctx0" brushRef="#br0" timeOffset="28796.39">13180 10603 312 0,'0'0'226'0,"0"0"-116"0,0 0 10 0,19-33-22 16,-17 24-26-16,3-3-12 0,-5 3-6 16,0-1-6-16,0 0-15 0,0 2-11 15,-5 1-9-15,3 0-11 0,-4 4-2 16,-1 2 0-16,-1 1 2 0,0 0-1 16,-2 7 6-16,2 4-4 0,-5 5 2 15,0 2-4-15,-2 4-1 0,2 0 1 16,0 2-1-16,0 2 1 0,3-2-1 15,4-2 1-15,1-1 12 0,5-1 22 16,3-2 18-16,5-4-4 0,5-4-16 16,2-5-14-16,1-2-9 0,4-3-1 15,1-3-6-15,-3-5 3 0,3-2 3 16,-6-7 9-16,-2 2 6 0,-3-9-5 16,-2-7-17-16,-8 2-2 0,0-1-19 15,-5 2-40-15,-8 9-47 0,0 2-35 16,-2 4-72-16,-11 4-31 15,8 2-79-15,0 2-55 0</inkml:trace>
  <inkml:trace contextRef="#ctx0" brushRef="#br0" timeOffset="29246.58">13470 10584 546 0,'0'0'136'0,"0"0"-1"0,0 0-4 0,0 0-52 0,28-33-39 0,-23 24-19 0,1 0-10 16,-4 0-5-16,1 0 0 0,-3 1-2 15,0 0 3-15,0 3 7 0,0-1 8 16,-3 4 6-16,-2 0-8 0,-3 0-9 15,1 2-6-15,-1 0-5 0,-3 0 2 16,-1 4-2-16,-4 1-6 0,3 2 1 16,-2 4 1-16,-3 4 2 0,5 0 2 15,0 6 0-15,2-1 2 0,4 2 5 16,1 0 2-16,6 2 10 16,0-1 11-16,0-5 11 0,6 0 10 15,1-2-8-15,4-4-10 0,2-1-7 16,0-4 0-16,5-3-5 0,-3-3-2 15,6-1-6-15,-3-3-3 0,-3-4 1 16,1-2-4-16,-3 1-1 0,-3-5 3 16,-2-2-6-16,-6-4-3 0,-2-2-10 15,0 0-21-15,-2 2-25 0,-6 2-13 16,-5 3-17-16,3 4-26 0,0 0-74 16,-9 1-41-16,4 2-21 0,5 0-145 0</inkml:trace>
  <inkml:trace contextRef="#ctx0" brushRef="#br0" timeOffset="29579.39">13591 10213 701 0,'0'0'115'0,"0"0"22"0,18-36-4 0,-10 22-77 0,-3 4-42 0,0 4-8 16,-2 0-5-16,-3 5 1 0,3 1 3 15,-1 6 0-15,1 1 12 16,-1 7 13-16,-2 6 3 0,3 4 1 16,-3 11-6-16,0 15-10 0,-3 8-6 15,-2 5-6-15,0-6-2 0,2-5 1 16,3-9-2-16,0-2-3 0,0-1 0 15,6-6-1-15,-1-6-5 0,0-6-10 16,5-7-14-16,-5-1-25 0,8 3-59 16,0-2-152-16,0-2-170 0</inkml:trace>
  <inkml:trace contextRef="#ctx0" brushRef="#br0" timeOffset="30313.95">14896 10511 390 0,'0'0'117'0,"0"0"-14"0,0 0 11 16,0 0-20-16,21-20-23 0,-13 14-7 15,-3-2 4-15,3 3-5 0,-3-2 4 16,0-2-3-16,-3 1-12 0,4 1-9 16,-6-1-12-16,2-1-6 0,-2-1-9 15,0 1-1-15,0 2-8 0,0-4-3 16,-2 2-1-16,-4-1 2 0,4 1-1 15,-3 1 1-15,0 4-2 0,-3-2-3 16,0 4-4-16,-2 2 4 0,-3 0-2 16,0 5 1-16,-5 2 0 0,2 5 1 15,-2 5-3-15,3 2-2 0,-1 3-2 16,6 2-6-16,2 2-7 16,3 1-10-16,2 2 2 0,3-2 8 0,5 0 12 15,3 0 7-15,3-6 0 16,4 0 1-16,3-6 5 0,0-3 1 15,6-3 6-15,-4-5-1 0,3-4 2 16,1-4 6-16,-1-6 3 0,-2-5 9 16,-1-3 6-16,-2-6-1 0,0-5-6 15,-2-12-7-15,-1-14-6 0,-4-17-3 16,-9-8-1-16,-2 3 0 0,0 6-5 16,-5 16-8-16,0 8 0 0,-3 7-1 15,3 10-1-15,0 10-10 0,0 8-8 16,2 3-10-16,-2 1-33 0,2 4-43 15,3-2-45-15,0 6-78 16,6 9-29-16,1 2-83 0</inkml:trace>
  <inkml:trace contextRef="#ctx0" brushRef="#br0" timeOffset="30714.54">15418 10408 579 0,'0'0'133'0,"0"0"-28"16,0 0 3-16,0 0-28 0,29-33-40 16,-24 27-12-16,-5-2-2 0,2 4 4 15,-2-1 5-15,0 4 1 0,0 1-16 16,-2 6-12-16,-3 2-8 0,-3 7 5 15,3 4 0-15,-1 5 1 0,6 3-2 16,0 0 0-16,11 3 1 0,-3-2-1 16,4-2 1-16,4-2 7 0,2-1-1 15,0-7 4-15,3-3 13 0,-3-6 10 16,3-6 11-16,-1-1 13 0,-2-4-2 16,-2-7-15-16,2-2-13 0,-8-4-9 15,3-4-6-15,-2-4-4 0,-9-10-6 16,3-9-5-16,-2-8-2 0,-3 0-3 15,0 11-6-15,2 14-21 0,-2 11-15 16,0 5-16-16,3 0-26 0,-3 2-30 16,5-2-62-16,3 4-113 0,-3 3-26 15,3 1-147-15</inkml:trace>
  <inkml:trace contextRef="#ctx0" brushRef="#br0" timeOffset="31581.65">15847 10436 475 0,'0'0'178'0,"0"0"-48"0,0 0-11 0,0 0-16 16,0 0-42-16,39-38-26 0,-29 28-11 15,0 1 1-15,1 2-9 0,2 3-5 16,-6-2 1-16,1 3-2 0,0 1 6 16,-3 2-4-16,-2 1-10 15,-1 6-2-15,-2 3-4 0,3 6 4 16,-3 4 1-16,0 2 1 0,0 1 1 16,0 5-1-16,-3 0 1 0,3-1-2 15,0 2 1-15,0-4 0 0,0 3 3 16,0-6 3-16,0-2 1 0,0-7 5 15,0-2-3-15,3-2 2 0,2-5-1 16,-2-1 1-16,-1-3 11 0,1 0 5 16,2-5 2-16,0-1-3 0,3-8-5 15,0 0-9-15,-1-6-9 0,1 0-4 16,5-1 0-16,-3 2-1 0,3-2-1 16,0 4 1-16,0-1 2 0,-2-2-2 15,1 3-1-15,1 0 1 0,3 2-2 16,-3 0 0-16,2 3-4 0,-2 0 1 15,0 4-2-15,-3 1 3 0,1 4 0 16,-6 1-1-16,0 1 2 0,0 1-1 16,-2 0-2-16,-1 2 0 0,1 2 0 15,0 3 1-15,-1 0 1 0,-2 5-1 16,0-1 2-16,3 2 0 0,-3 5 3 16,0-3-1-16,0 6 0 0,-3-2 1 15,3 2 0-15,0 0 0 0,0 0 0 16,0 1 0-16,0-3 1 0,0 1 0 15,3-1-1-15,-1-4 0 16,-2-1 1-16,3-2 1 0,-3-3 0 16,0-3 1-16,3-2 3 0,-3-1-1 15,0-2 5-15,2-1 7 0,1 0 1 16,2-3-2-16,0-1-3 0,0-3-5 16,6-2-2-16,-4 0-2 0,4-5 0 15,-1-1-1-15,3-1 1 0,0-2-1 16,0 1-1-16,0-3 1 0,0 5 1 15,0-3 2-15,-1 4 0 0,1-1 1 16,-2 2 0-16,2 1-1 0,-3 2-2 16,0-1 0-16,1 2-1 0,-1 0 1 15,0 4 0-15,1-1-1 16,-4 5-3-16,6-1-2 0,-5 2 2 16,-3 3-2-16,3 5-2 0,-3 3 0 15,-5 5 2-15,3 2 1 0,-3 5 1 16,0 4 0-16,0 0 0 0,-3 1 0 15,3-1 0-15,0-1-2 0,0 0-10 16,3-3-22-16,2-2-21 0,3-1-22 16,7-3-72-16,-2-3-173 0,0-7-272 15</inkml:trace>
  <inkml:trace contextRef="#ctx0" brushRef="#br0" timeOffset="32567.32">16795 10542 514 0,'6'-1'141'0,"-1"-2"-47"0,0-2-3 0,5 0-34 16,3-2-43-16,0 3-7 0,0-1-3 15,-3 1-1-15,3 2-1 0,-5 0 7 16,2 1 7-16,1 1 3 16,-6 0 0-16,3 0-11 0,-1 4-1 15,-2 1-3-15,1 2-4 0,-4 6-2 16,3 3 2-16,-5 2 0 0,0 1 2 16,0 5 1-16,-5-1-1 0,3 1 3 15,-4-1 2-15,1 0 1 0,3-4 3 16,-3-1 5-16,2 1 7 0,0-7 3 15,3 1 8-15,-2-5 5 0,2-1-3 16,0-5-9-16,0-2-2 0,0 0 2 16,5-6-9-16,3-1-9 0,-3-3 1 15,3-1 10-15,2-3 2 0,0-2-5 16,3-2-7-16,3-2-4 0,-3 0-3 16,0-2-1-16,2 0 0 0,1 0-2 15,-1-1 0-15,1 2 1 16,-3 0-1-16,-1 2-1 0,-1 6 1 15,-1 2 1-15,-2 2-1 0,-3 1 1 16,0 6-1-16,-5-1 0 0,3 2 2 16,-1 1-2-16,-2 5-4 0,0 3-1 15,0 3 5-15,0 3-1 0,0 2 2 16,0 0 0-16,0 3-1 0,0 0 0 16,0-2 0-16,-2 1 1 0,-1 2 1 15,3-3 3-15,-2-2 2 16,2 1 0-16,0-5 2 0,0-3 2 0,0-2-1 15,0-3 1-15,0-2-1 0,2 1 9 16,1-2 11-16,-1-2 2 16,6-2-5-16,0-2-7 0,0-1-3 15,2-4-3-15,0-1-3 0,3-4 1 16,0 1-6-16,0-4-1 0,0-1 1 16,0-1-2-16,0 0 0 0,0-1-2 15,2 1-1-15,-2 2-1 0,0 0 0 16,-3 5 1-16,3 3-1 0,-5 2 0 15,0 3-1-15,-3 2 1 0,-5 2 1 16,5 1-1-16,-5 1-3 0,0 0-2 16,3 4-2-16,-1 4 4 0,-2 1 1 15,3 3 0-15,2 2 1 0,-2 5 0 16,2 0 0-16,0 2 1 0,-2 1 0 16,2-1 0-16,0 2-2 0,0-2 1 15,0 0-2-15,0-1-5 0,1-3-5 16,-1-3-15-16,0-2-27 0,0-3-25 15,0-3-29-15,0-1-78 0,1-5-130 16,1 0-46-16,-1-1-142 0</inkml:trace>
  <inkml:trace contextRef="#ctx0" brushRef="#br0" timeOffset="32783.08">17578 10454 613 0,'3'-4'121'0,"2"-2"33"0,0 2-3 0,0 0-19 0,3 2-67 16,-5 2-33-16,2 0-12 0,0 4-4 16,0 3 5-16,0 3 4 0,3 1-1 15,0 5-6-15,-3 0-1 0,3 3-5 16,2 0-3-16,-2 1-4 0,2 1-5 16,1 0-1-16,1-2-9 0,1-1-13 15,3 0-29-15,2-3-60 0,5-4-129 16,-2-4-131-16,-3-1-251 15</inkml:trace>
  <inkml:trace contextRef="#ctx0" brushRef="#br0" timeOffset="33016.72">17963 10517 747 0,'0'0'255'16,"0"0"-139"-16,0 0-38 0,0 0-26 15,0 0-32-15,-18 43-8 0,0-14 0 16,-8 9-2-16,-7 12 12 0,-4 4 9 16,4-4-1-16,4-2 1 0,4-8-3 15,1 0-11-15,6-2-6 16,5-2-11-16,3-7-8 0,5-2-23 16,0-10-29-16,5 5-73 0,2-5-129 15,3 0-135-15</inkml:trace>
  <inkml:trace contextRef="#ctx0" brushRef="#br0" timeOffset="37671.37">19100 9897 306 0,'0'0'91'0,"5"-3"-20"0,-2 0-18 16,2 1-2-16,0 1-22 0,0 0-3 16,-2 1 4-16,2-2 7 0,-2 0 11 15,2 0 4-15,-5 1 4 0,3-1 1 16,-1 2 5-16,-2-1-3 0,3-1-8 15,-3 1-4-15,2 1-9 0,1-4-8 16,-3 4-4-16,0-1-5 0,0 0-2 16,0 1-4-16,-3 0-3 0,-2 0-2 15,-8 6-6-15,-5-1-2 0,-3 5-1 16,-2 9 1-16,-5 3 1 0,-6 15-3 16,-10 16 1-16,0 14 1 0,0 9 4 15,8 3 2-15,8-5-6 0,7-8 2 16,3 4-1-16,3-4 9 0,4-3 16 15,3-4 20-15,8-6 7 0,6-7-2 16,7-1-8-16,7-7-8 0,-2-7-1 16,3-8 14-16,-3-6 0 0,3-6-9 15,7 2-3-15,-2 0-12 0,8-1-6 16,-3-5-4-16,-3 0-8 0,0-4-7 16,-2 1 3-16,0-4-4 15,-3 0-11-15,-2 0-21 0,-3-3-30 16,-2 1-31-16,-3-2-26 0,-1-2-53 15,1-4-86-15,-5 2-173 0,0 1-269 16</inkml:trace>
  <inkml:trace contextRef="#ctx0" brushRef="#br0" timeOffset="38555.53">19798 10279 161 0,'0'-3'133'0,"0"1"-57"0,0-3-17 0,0 1 15 15,0 1 3-15,2-3-25 0,-2 4 1 16,0-3 2-16,3 1 6 0,0 1 10 16,-1-1 19-16,-2 1 9 0,3 2-26 15,-1-2-10-15,-2 1-15 0,3 1-11 16,-3-1-8-16,0 2-9 0,0 0-8 15,0 4-2-15,3 1 0 0,-3 9 5 16,0 2 10-16,0 6 0 0,-6 6 3 16,1 7-2-16,0 13 1 0,0 4 0 15,0-1-4-15,-3-5-2 16,3-12-3-16,5-13-4 0,-3-3-1 16,3-4-4-16,0 3-4 0,-2 0-2 15,-1 0-3-15,3-3 0 0,-8-2-5 16,8-4-19-16,-5-1-23 0,5-2-55 15,3-3-72-15,-1-2-155 0,6 0-94 16</inkml:trace>
  <inkml:trace contextRef="#ctx0" brushRef="#br0" timeOffset="39323.33">20888 10347 406 0,'0'0'86'0,"0"0"3"0,3-14-8 0,-3 7-18 0,0-2-21 15,0-3 5-15,5 0 13 0,-5-2 5 16,0 2-2-16,0-1-5 0,0 0-7 15,0-2-6-15,3 2 1 0,-3 1-10 16,0-3-7-16,0 2-2 0,0 1-7 16,0 2-4-16,-3-1 0 0,3 3-3 15,-5 2-3-15,2-1-2 0,-2 3-2 16,2-1 0-16,1 3 0 0,-1 0-4 16,-2 2 5-16,3 0-7 15,-4 0 3-15,-1 1-3 0,1 3 1 16,-1 3 2-16,-1 1 0 0,0-1 0 15,3 4-1-15,-8 4 2 0,5-1 1 16,-5 7 7-16,1 2 3 0,4 9 5 16,-8 10-2-16,3 9-2 0,0 3 0 15,3-2-4-15,0-3-2 0,5-7 0 16,-3 0 1-16,0 0 1 0,3-4 0 16,-3-3-5-16,3-5-3 0,2-8 0 15,-2-4-3-15,3-4 0 16,-3 5-1-16,-1-3-3 0,4 2-12 15,-1-4-23-15,1-5-28 0,2-3-39 16,0-3-43-16,2-4-101 0,3-2-76 16,1-6-197-16</inkml:trace>
  <inkml:trace contextRef="#ctx0" brushRef="#br0" timeOffset="39840.75">20707 10501 701 0,'0'0'142'0,"0"0"-27"0,0 0 7 0,0 0-50 0,0 0-53 16,18-35-18-16,-5 30 0 0,0 0-1 15,5 2 0-15,0 0 2 0,1-2 1 16,1 4 0-16,3-1 1 0,-2 1-1 16,5 0 0-16,-5 1-3 0,-1 0 1 15,4-2-1-15,-6 0 0 0,2 1 0 16,-2 0 0-16,-5 0 1 0,-2-1-1 15,-1 0 1-15,-2-2 1 0,0 2 4 16,-6-2 3-16,1-2 4 0,-1 2-3 16,3-3 1-16,-5-1 2 0,0 3-1 15,0-1 2-15,0 2-1 0,-7 2-5 16,2-2-2-16,-6 4-3 16,1 2-2-16,-3 4 1 0,-3 4-1 15,4 2-1-15,-7 4 1 0,7 1 0 16,1 3-1-16,-2 2 0 0,8 1 0 15,-3 0 0-15,6-4 0 0,2 0 2 16,0-2 1-16,2-3 1 0,6-2 4 16,2-4 5-16,1-2 5 0,2-5 3 15,5-1-4-15,-3-7 1 0,3-3 0 16,0-1 1-16,1-2 2 0,-7-3 1 16,4-2-3-16,-6-3-7 0,-2-5-7 15,0 2-4-15,-3 0-1 0,-5 0-3 16,0 6-9-16,3 2-13 15,-9 5-20-15,4 1-21 0,-6 5-18 16,3 1-26-16,-3 3-52 0,3 1-36 16,-3 6 7-16,6-1-89 0,2 2-28 15</inkml:trace>
  <inkml:trace contextRef="#ctx0" brushRef="#br0" timeOffset="40257.37">21284 10459 533 0,'0'0'136'0,"0"0"-36"0,0 0-31 0,0 0-19 0,7-17-22 15,-1 9-15-15,1 4 4 16,-4-3 1-16,2 1 15 0,3 0 8 16,0-1-1-16,2 2-7 0,0-1-12 15,1 4 2-15,-1 0-8 0,3 0 0 16,-3 2-10-16,0 0-4 0,1 4-1 15,-1 4-1-15,0 2 1 0,-4 3 0 16,1 5 1-16,1-2-1 0,-8 5 1 16,5-1-1-16,-5 1 2 0,0-4-1 15,0-2 1-15,0 1-2 0,-5-6-1 16,0-2 1-16,-3-2 0 0,3-5 4 16,-3-1 0-16,3 0-1 0,3-3 4 15,2-3 18-15,-6-1 11 0,6-1 5 16,6-2-11-16,-1-1-13 0,2-3-10 15,6 0-1-15,0 1-3 0,5 1 0 16,0 1 2-16,8 3 2 0,3 1-2 16,-3 3-3-16,2 1-1 0,-2-1-2 15,2 1-1-15,-7 0-10 0,2-2-28 16,-5 0-56-16,8-2-100 0,-8 0-90 16,-2 2-66-16</inkml:trace>
  <inkml:trace contextRef="#ctx0" brushRef="#br0" timeOffset="40774.42">22560 10380 662 0,'0'0'115'0,"0"0"-20"0,10-9-8 0,-7 9-6 15,2 0-39-15,-5 0-24 16,0 7-6-16,0 6-5 0,0 5 0 15,0 7 9-15,-8 13 5 0,3 11 8 16,-3 13 0-16,3 2-2 0,0-6-3 16,3-7 2-16,2-9-8 0,-6-1-7 15,-1-3-9-15,1-1-2 0,4-9 1 16,-6-5-1-16,3-8-3 0,2-2-15 16,-2 1-16-16,0-1-39 0,0-1-81 15,0-5-40-15,2-3 49 0,3-7-28 16,0-4-40-16,0 0-72 0</inkml:trace>
  <inkml:trace contextRef="#ctx0" brushRef="#br0" timeOffset="41124.96">22557 10528 449 0,'0'0'100'0,"0"0"-27"16,3-38 12-16,2 22-7 0,0 1-13 15,3 0-15-15,5 3 4 0,0-1 2 16,2 2-10-16,6 2 1 0,0-1-6 16,-1 3 0-16,6 3-2 0,0-3-6 15,-3 7-12-15,3 0-3 16,-5 0-3-16,2 7-5 0,-5-1 1 16,-2 3-1-16,2 3-3 0,-10 3 5 15,-1-1 0-15,-1 5 1 0,-6 1 7 16,0-2-2-16,-6-1-6 0,-4 3-3 15,-3-3-2-15,-5-2-3 0,-3-1 3 16,-2-3-5-16,-3 0-2 0,-2-4-4 16,2 1-11-16,-2-5-25 0,2 1-40 15,5-3-36-15,3-1-49 0,2-1-20 16,9-4 19-16,2 0-58 0,5-1-95 16</inkml:trace>
  <inkml:trace contextRef="#ctx0" brushRef="#br0" timeOffset="41525.17">23097 10482 441 0,'0'0'66'0,"0"0"30"0,0 0-18 0,0 0-10 15,0 0-22-15,0 0-11 16,11-37-2-16,-11 35 1 0,2-1-7 16,-2 1 10-16,0 2 8 0,0 0-13 15,-2 0-24-15,-3 6-6 0,-1 1-2 16,-1 3 0-16,-1 3 2 0,0 1-1 16,-2 5-1-16,7-1 0 0,-2 0 2 15,3 2-1-15,2-1 1 0,2 0 1 16,6-3 7-16,2-1 6 0,1-3 9 15,7-2 7-15,-5-3 9 0,7-3 6 16,-4-4-7-16,2 0 8 0,3-3-11 16,-9-5-7-16,4-2-5 0,-3 0-1 15,-5-3-6-15,-1-5-6 0,1 0-10 16,-5-3-2-16,-1-1-4 0,-2 2-16 16,0 1-14-16,0 2-36 0,0 2-49 15,-7-3-97-15,1 6-83 0,4 0-187 16</inkml:trace>
  <inkml:trace contextRef="#ctx0" brushRef="#br0" timeOffset="42026.42">23449 10167 592 0,'0'0'83'0,"0"0"15"0,0 0-55 0,0 0-25 0,0 0-15 0,21-9-3 16,-21 12 0-16,0 4 2 0,0 3 1 15,0 4 10-15,0 3 9 16,-8 5 6-16,3 3 5 0,-3 6-2 16,-2 12 1-16,-1 8 4 0,-2 1 5 15,8-4 1-15,3-8 3 0,-1-10-8 16,3-5-9-16,0-8-2 0,3 0-4 16,4 2 0-16,-4-4 6 0,5 4-1 15,2-6-1-15,3-5 1 0,0-6-1 16,2 1-1-16,6-3 2 0,-6-5-2 15,4-3-7-15,1-3-2 0,-7-1 4 16,3-4-4-16,-3-1-4 16,-6-3-6-16,1-1-2 0,-5 2-4 15,-3 2 0-15,0 2-4 0,-11 4-8 16,-2 2-6-16,-2 2 1 0,-6 1-4 16,1 2-4-16,-1 1-7 0,0 2-11 15,1 1-33-15,1 0-43 0,4 0-75 16,-3 0-73-16,8 0-52 0,-1 0-74 0</inkml:trace>
  <inkml:trace contextRef="#ctx0" brushRef="#br0" timeOffset="42576.36">24002 10707 1252 0,'0'0'132'0,"5"0"-18"0,3 0-74 0,-6 0-40 0,6 0-1 16,-3-2-46-16,3-1-53 0,-5-6-135 16,-1 1-186-16,3 0-210 0</inkml:trace>
  <inkml:trace contextRef="#ctx0" brushRef="#br0" timeOffset="44027.77">24317 10377 706 0,'0'0'106'0,"0"0"-30"0,0 0-36 16,0 0-18-16,0 0-22 16,0-19-15-16,0 15-30 0,0 0-15 15,5 2-39-15,-5 0-94 0,5-2-159 16</inkml:trace>
  <inkml:trace contextRef="#ctx0" brushRef="#br0" timeOffset="44294.6">24464 10598 666 0,'0'0'235'0,"0"0"-133"0,0 0-17 16,0 0-30-16,0 0-11 0,0 0-32 16,0 0-5-16,0 37 4 0,-7-22-2 15,-4 0 5-15,1 5 6 0,-3 0 4 16,0 2-5-16,0 0-2 0,-2 0 0 16,2 1-7-16,0 1-6 0,-5-5-3 15,7 2-1-15,-1-3-23 0,4-5-50 16,-5 1-96-16,5-5-116 0,3-5-135 0</inkml:trace>
  <inkml:trace contextRef="#ctx0" brushRef="#br0" timeOffset="44812.02">24984 10379 415 0,'0'0'205'0,"0"0"-107"16,0 0-3-16,0 0-10 0,0 0-14 15,0 0-35-15,0 0-17 0,13-28-3 16,-13 28-16-16,0 0 0 0,-3 7 0 16,-2 3 21-16,-3 4-1 0,-2 3 2 15,2 5 8-15,0 2 1 0,1-2 3 16,1 5-4-16,6-2-2 0,0-2-4 16,6 1 5-16,6-6 1 0,4 0 0 15,2-3 4-15,10-3-2 16,6-6 6-16,7-4-6 0,6-2-11 15,-3-3-5-15,-11-2-3 0,-14-3-1 16,-4-1 0-16,-2-1-2 0,0-5 2 16,-5-5-1-16,-3-5-7 0,-5 1-4 15,-5-3-2-15,-8 2-1 0,-8 4-8 16,0 5 4-16,-12 1-2 0,4 6-7 16,-2 4-6-16,0 1-6 0,8 1-7 15,0 2-1-15,5 1-8 0,2 0-9 16,8 0-16-16,-2 0-9 0,10 0-42 15,0 0-51-15,10 0-19 0,3 0-25 16,3-3-120-16</inkml:trace>
  <inkml:trace contextRef="#ctx0" brushRef="#br0" timeOffset="45679.49">26245 10522 182 0,'5'-3'189'0,"0"0"-105"0,-2-2-4 0,4 1-11 16,-1-2-13-16,1 0-6 0,-2-2-3 15,1 3 14-15,1-3 8 0,1 0 5 16,-3 1 7-16,-2-2-6 0,5 1 5 15,-3 0-13-15,0-1-14 0,-2 1-15 16,-3 0-13-16,0-1-6 0,0 1-11 16,0-1-6-16,-3 1-2 0,-7 3-3 15,-1 1-4-15,-2 1 4 0,0 3 3 16,-5 7 1-16,3 2 0 0,-6 4-1 16,6 3 0-16,-6 2 1 0,8 1 0 15,0 2 1-15,8 0-1 0,2 0 0 16,-2-3 0-16,10-2 2 0,-2 0 5 15,10-4 4-15,0-2 8 0,2-3 7 16,3-3 0-16,6-4-1 0,2 0-3 16,-6-1-9-16,6-5-3 0,-5-1-4 15,-6-3-1-15,3-3 0 0,-10-1-2 16,0-2 1-16,-3-3-5 0,-5-2-5 16,-5 1-7-16,-3 0-10 0,-7 5-10 15,2-1-10-15,-8 7-11 16,3 4-9-16,-3-2-43 0,6 6-52 15,-3 0-85-15,5 0-41 0,5 1-182 16</inkml:trace>
  <inkml:trace contextRef="#ctx0" brushRef="#br0" timeOffset="45829.86">26645 10603 811 0,'0'0'319'0,"0"0"-174"0,0 0-50 0,0 0-72 16,0 0-23-16,0-5-43 0,-2-3-131 16,-4 0-130-16,1 3-144 0</inkml:trace>
  <inkml:trace contextRef="#ctx0" brushRef="#br0" timeOffset="46496.8">26808 10424 636 0,'0'0'72'0,"0"0"-5"16,0 0-11-16,0 0-23 0,0 0-19 15,0 0-5-15,0 0-5 0,0 0-4 16,28-16-2-16,-28 20 2 0,0 3 7 16,-2 4 2-16,-3 2 3 0,-1 1-3 15,6 3 2-15,-2 3 6 0,2-3 6 16,2 1 6-16,9 2 3 0,-3-5 0 16,4 0 2-16,1-3 8 0,-2-1-2 15,2-3-6-15,0-5-4 0,-1-2-6 16,1-1-5-16,-5-1 3 0,0-3 3 15,0-3 0-15,-3-4-5 0,3 2-2 16,-3-2-7-16,-3 0-2 0,4-4-2 16,-1-2-3-16,-5-2-1 0,2 0-2 15,3-2 1-15,-5 2-1 0,3-1-1 16,2 2 0-16,-5 2 1 0,5 2 1 16,-5 3-2-16,3 2 0 0,-3 4-2 15,0-1 2-15,0 4 0 0,0 1-1 16,0 0 1-16,0 1-3 0,0 3-4 15,5 4-1-15,-5 2 5 16,0 6 2-16,5 0 0 0,-5 3 0 16,8 1 1-16,-5 1-2 0,2 0 0 15,3-2 1-15,4-1 1 0,-4 3 0 16,5-3 0-16,5-2 0 0,-7-4 1 16,7 1 0-16,-5-4 0 0,-1 0 3 15,4-4 3-15,-8-1 5 0,5-1 2 16,-6-2 7-16,1 0 2 0,2-5-2 15,-2 0 1-15,-3-4-2 0,-2-5-4 16,2-1-3-16,-5-2-6 0,3 0-7 16,2 0-1-16,-5 2-6 0,5 1-17 15,-5-1-27-15,3 3-35 16,2-1-54-16,3-3-118 0,4 3-90 16,-4 1-200-16</inkml:trace>
  <inkml:trace contextRef="#ctx0" brushRef="#br0" timeOffset="46630.18">27469 10485 826 0,'0'0'122'0,"0"0"-3"0,0 0-53 0,0 0-57 0,0 9-9 16,0-9-77-16,-2 0-88 0,-3-3-108 15,5-1-182-15</inkml:trace>
  <inkml:trace contextRef="#ctx0" brushRef="#br0" timeOffset="47013.62">27537 9870 813 0,'0'0'100'0,"0"0"13"16,0 0 12-16,46 40-58 0,-25-17-32 16,2 11-21-16,3 13-7 0,0 15 0 15,-6 9-6-15,-4 2 4 0,-3-3 1 16,0-2 11-16,-8-2 21 0,-2-3 1 15,-3-1-6-15,-8-8-7 0,0-1-1 16,-10-4 3-16,2-4-7 0,-4-4-7 16,-1-3-5-16,0-9-5 15,8-5-2-15,1-10-2 0,-4 2 1 16,3-1-1-16,-8 2-9 0,1-1-14 16,2 2-24-16,2-5-25 0,-4 7-60 15,-1-8-146-15,3-2-144 0</inkml:trace>
  <inkml:trace contextRef="#ctx0" brushRef="#br0" timeOffset="49282.92">6062 12304 135 0,'0'0'91'0,"0"0"-30"0,0 0-14 0,0 0 7 16,0 0-1-16,0 0 1 15,0 0 4-15,0 0-2 0,0 0-5 16,0 0 4-16,-3-1 7 0,3-2 4 16,0 2 9-16,0-3-7 0,0-1-1 15,5-2-24-15,3-1-7 0,0-1 0 16,2-3-4-16,6 0-2 0,2 1-8 16,3-1 0-16,2 1-8 0,-3 2-1 15,1 1-4-15,0 6-3 0,-3 2-1 16,0 0 0-16,-5 4 3 0,0 4-2 15,0 8-2-15,-3 4 0 0,-5 6-2 16,0 11 1-16,-5 9 1 0,-5 7-3 16,-8 1 2-16,-2-3-2 0,-6-6 1 15,-2-5-1-15,-3-1 0 0,-2-3-1 16,2-2 1-16,0-8-1 0,8-5 0 16,2-5 0-16,6-2 1 0,-3-2 1 15,0 0-2-15,0 1 1 0,3-4-1 16,5-3 0-16,2-4 0 0,3-2 3 15,0-3 2-15,5-6-1 0,3-4-4 16,5-4 1-16,0-4 0 0,5-2 1 16,3-5-2-16,2 0 0 0,3 0-1 15,0-2 1-15,5 0 0 16,-3 1 0-16,3 4-1 0,0-3 1 16,-3 5-1-16,1 1 2 0,-6 1 0 15,0 0-1-15,-2 3 0 0,-3 2 1 16,-5 0-1-16,0 4 2 0,-5 0-1 15,0 3-1-15,-3-1 1 0,-5 3-1 16,2 1 3-16,-2-3-2 0,0 5 0 16,-2-2-1-16,-3 1 0 0,-1 1 0 15,1 2 0-15,-5 2-2 0,-3 1-1 16,-3 7 2-16,1 3 0 0,-6 3-1 16,1 5 2-16,-4 4 0 0,-2 4 0 15,3 1 0-15,5 1 2 16,3 2-2-16,2-1 0 0,5 1 0 15,5-2 1-15,3-4 6 0,0 1 7 16,8-4 11-16,0-2 13 0,7-4 2 16,3-1 0-16,1-5-6 0,1 0 0 15,3-5-3-15,3-1-5 0,-2-2-8 16,1-2-7-16,1-4-7 0,-5 0-2 16,2-4-2-16,-2 2-10 0,-3-1-19 15,0-1-38-15,-2 0-42 0,-1 3-42 16,6-3-76-16,-6 0-119 0,1 4-111 15</inkml:trace>
  <inkml:trace contextRef="#ctx0" brushRef="#br0" timeOffset="50200.74">6855 12662 280 0,'0'-3'110'0,"0"0"-26"0,0 1 0 0,0-1-26 16,0 2-11-16,0-2 4 0,0-1 13 15,0 2 6-15,0 0-8 0,3-2-3 16,-3 0 0-16,0 2-2 0,0-2-7 16,0 0 0-16,0 2-9 15,0-3-7-15,0 2-6 0,0 1-3 16,0-2-7-16,0 2 0 0,2-1-1 15,-2 1-2-15,3 0-1 0,-1-3 3 16,-2 3-6-16,3 1 1 0,0 1 3 16,-3 0-2-16,0 0-6 0,0 0 3 15,0 0-3-15,2 1-4 0,-2 4 3 16,0 0 4-16,-2 1-1 0,-1 3 3 16,-2 3-3-16,-5 3 2 0,2 0-4 15,-3 4 4-15,-2 1-3 0,1 0-1 16,-1 0 3-16,0 1-4 0,0-2-1 15,0-3 2-15,3 1-1 16,-1-5 1-16,3 0-4 0,1-2 1 16,2-1-2-16,2-1 0 0,3-4-1 15,0 2 1-15,0-3-1 0,3-2 2 16,4-1 0-16,4 0 2 0,-1 0 1 16,5 0-3-16,4-3-1 0,-1-1-2 15,0-1 1-15,2 2 0 0,-1-3-1 16,1 2 0-16,-4-2 0 0,-1 3 0 15,3-1 2-15,-2-1-2 0,-3 0 0 16,2-1 1-16,-2-1-1 0,0 2 0 16,-3-2 2-16,3 3-1 15,-5-4 1-15,2 4-2 0,-2-2 1 0,0 3-1 16,-3 0 1-16,-2 1 1 16,2 1 2-16,-5 0 1 0,0 1 2 15,0 0-5-15,0 0 3 0,0 0-4 16,0 1-1-16,0 5 1 0,0-2 0 15,0 4 3-15,0 3 1 0,0-1 0 16,0 1 3-16,0 2-1 0,-3 3-3 16,1-2-1-16,-1 4 3 0,3-3 1 15,-3 4-2-15,1 1 1 0,2 1-3 16,-3-1 2-16,3 0-2 0,-5-2-2 16,5-1 1-16,0 2-2 0,0-5 0 15,0 2 0-15,-2-3 0 0,2-2-3 16,-3 0-4-16,3-1-13 0,0-1-16 15,0-3-15-15,0 1-22 0,0 0-32 16,0-4-43-16,5 0-96 0,0-2-127 16,0-1-215-16</inkml:trace>
  <inkml:trace contextRef="#ctx0" brushRef="#br0" timeOffset="50934.96">8077 12500 1001 0,'5'0'155'15,"-5"0"-53"-15,3-2-30 0,0 0-42 0,-3-1-29 0,0-1-1 16,-3 0-28-16,0-2-26 0,-2 2-62 15,-8 1-86-15,6 2-26 0,-1-1-136 16</inkml:trace>
  <inkml:trace contextRef="#ctx0" brushRef="#br0" timeOffset="51084.73">8020 12786 907 0,'0'0'184'0,"0"0"-97"0,0 0-9 16,0 0-61-16,0 0-17 0,0 0-40 16,0 0-150-16,0 0-139 0,0 0-236 15</inkml:trace>
  <inkml:trace contextRef="#ctx0" brushRef="#br0" timeOffset="54905.4">8935 12582 254 0,'0'0'71'0,"0"0"34"0,0 0 1 15,0 0 8-15,0 0 4 0,5-3-7 16,-2-1 1-16,2-3-27 0,-2 1-19 16,4-3-12-16,1-2 1 0,0 0-19 15,2-2-9-15,1 0-11 16,-1 2-8-16,0 0-7 0,1 1 2 16,-1 3-1-16,0 3-2 0,1 0 0 15,-4 3 0-15,6 1-2 0,-5 3 2 16,2 1 0-16,1 5-2 0,-4 2 2 15,1 3 6-15,-3 3-1 0,3 4 1 16,0 2 2-16,-3 2-2 0,3 0-3 16,0-1 2-16,-3 2-2 0,0-3-1 15,-3 1 6-15,1 0-1 0,-3-1 0 16,0-1 3-16,-3-5 0 0,-2-1-1 16,0 0 1-16,0-6-6 0,0-2 0 15,2-1 0-15,1-4 0 0,2 0 1 16,0-3 7-16,0 0 11 0,0-4 13 15,0-5-10-15,2-2-9 0,3-1-5 16,3-8-3-16,0 0-1 0,5-2-3 16,0 0-1-16,5-2-2 0,0-2 0 15,5 3-1-15,0-1-1 0,1 0 0 16,1 4 1-16,1 1-1 0,-2 0 1 16,1 3 0-16,-4 1 0 0,5 2-1 15,-5 3-1-15,-1 1 0 0,-2 1 1 16,-2 5-1-16,-3 0-2 0,-5 3 1 15,-1 4-2-15,-2 5 3 0,1 3-1 16,-4 3 1-16,-2 5 2 16,0 3 4-16,-5 3 2 0,2 0-6 15,-2 0 2-15,0-3-2 0,0 3-2 16,2-6-4-16,-2 1-12 0,0-3-13 16,0 0-13-16,0-6-20 0,2-1-24 15,-2-2-32-15,0 1-72 0,2-4-88 16,1-1-80-16</inkml:trace>
  <inkml:trace contextRef="#ctx0" brushRef="#br0" timeOffset="55372.7">9821 12566 463 0,'0'0'130'0,"0"0"-35"0,11-31-6 0,-6 17-15 15,-3-2-14-15,4 4-14 0,-4 0-12 16,-2-1-6-16,3 2-9 0,-3 1-4 16,0 2 6-16,0-1 5 0,0 4-5 15,-3 2-4-15,-2 1-8 16,0 2-3-16,-3 0-5 0,0 4 3 15,1 3-2-15,-4 5-2 0,1 2 1 16,-3 5 0-16,3 3 1 0,-1 5 2 16,4 0-1-16,-1 1 0 0,3 1 6 15,0 1 3-15,5-5 13 0,0 2 14 16,2-4 8-16,6-2-3 0,2-3-7 16,8-4 4-16,-2-3-6 0,2-2 0 15,3-5-5-15,-1-4 0 0,1-1-2 16,0-5 4-16,-1-2-5 0,1-4-7 15,-6-5-6-15,-2-2-5 0,0-5-1 16,-5-3-8-16,-5-1-7 0,-3-2-20 16,-3-1-12-16,0 6-11 0,-7 3-4 15,0 5-8-15,-3 2-13 0,-3 4-28 16,3 4-74-16,-7 1-65 0,2 4-16 16,2 1-107-16</inkml:trace>
  <inkml:trace contextRef="#ctx0" brushRef="#br0" timeOffset="55989.64">9997 12552 362 0,'0'0'189'0,"0"0"-96"0,0 0-15 0,36-29-32 0,-25 20-20 0,-1 0-7 15,0 4 14-15,1 1 14 0,-1 1-2 16,0 3-13-16,1 0-6 0,-4 6 3 16,-1 5-2-16,1 2-4 0,1 2 1 15,-3 4 3-15,3 3-9 16,-5 2-5-16,2 1-2 0,-3-1-8 15,1 1 0-15,-3 1 1 0,0-5-1 16,0 1-2-16,0-3-1 0,0-5 2 16,-3-3-1-16,1-3-1 0,-1-6 1 15,1-1 1-15,2 1 8 0,0-2 9 16,0-2 10-16,0-1 9 0,5-6 6 16,0-1-11-16,3-1-9 0,-1-1-1 15,1-1-5-15,2-5-2 0,1 2-7 16,2-1 0-16,0-2-3 15,0 0 2-15,0-1 0 0,2 0-1 0,3 2-2 16,-2-2-1-16,2 1-3 16,0 0 1-16,0 4 2 0,-5-1-3 15,2 4 1-15,-2 2 1 0,-5 3 0 16,2 1-1-16,-5 3 1 0,1 1 2 16,-4 2 0-16,1 0 0 0,-3 5-2 15,0 2 1-15,0 6 1 0,0 4 1 16,0 2-1-16,-5 7-1 0,2 0 8 15,-2 3-3-15,0 2 1 0,0-1-2 16,-1 2 1-16,4-4-5 0,2-1-2 16,-3 0-2-16,3-4 0 0,0-2-10 15,3-4-26-15,2-3-79 0,8-1-77 16,-3-5-152-16,6-5-218 0</inkml:trace>
  <inkml:trace contextRef="#ctx0" brushRef="#br0" timeOffset="56256.56">10883 12692 602 0,'0'0'156'0,"0"0"-31"0,37-10-12 0,-22 5-74 0,1 0-39 16,2-1-18-16,-3 1-49 0,3-2-45 16,0 2-75-16,13-5-134 0,-7 1 17 15</inkml:trace>
  <inkml:trace contextRef="#ctx0" brushRef="#br0" timeOffset="56623.85">11586 12412 555 0,'0'0'63'0,"0"0"-26"0,0 0 2 15,-2 38-3-15,-6-17-1 0,3 2 6 16,0 13 1-16,-3 9-9 0,3 8-6 16,-1 6-6-16,4-3 0 0,-1-6-5 15,3-4-7-15,-2-3-5 0,-1-2-3 16,-2-3-1-16,2-9-26 0,-2-1-74 16,0-8-105-16,2-8-174 0</inkml:trace>
  <inkml:trace contextRef="#ctx0" brushRef="#br0" timeOffset="56973.51">11576 12451 508 0,'0'0'189'16,"0"0"-122"-16,33-31 39 0,-17 19-19 16,2 0-40-16,0 3-13 0,0 1-6 15,0 4 6-15,0 3-7 0,-2 1-4 16,2 4 17-16,-5 7 0 0,2 3-8 16,-2 4 3-16,0 4-6 0,0 1-1 15,0 2-2-15,-5 0 3 0,2 1-4 16,-5-1-2-16,1 2-9 0,-6-3-6 15,0-2-4-15,-8-3-3 0,-5-3 0 16,-5-2-1-16,-5-5-4 0,-3-2-17 16,-3-3-46-16,1 0-60 0,-11-3-88 15,5-1-90-15,9 0-159 16</inkml:trace>
  <inkml:trace contextRef="#ctx0" brushRef="#br0" timeOffset="57391.03">12108 12493 609 0,'0'0'132'0,"0"0"-67"0,0 0 1 16,0 0-28-16,0 0-23 0,0 0-11 15,18-12 0-15,-18 12-4 0,0 0-1 16,-2 3 1-16,-1 4 4 0,-2 4 2 16,-3 2 3-16,3 5-3 0,-3 4-4 15,3 2 0-15,2 2-1 0,3 0 1 16,0 2 3-16,3-5 8 0,5 1 15 15,2-4 16-15,3-1 5 0,0-7 6 16,3-2 5-16,-4-5-6 0,4-2 2 16,-3-6 3-16,2-4-2 0,-2-3-19 15,0-4-22-15,0-3-11 0,-5-4-5 16,0 0 0-16,-1-6-19 0,-1 0-41 16,-4-3-31-16,1 1-44 0,-6-4-38 15,3 7-66-15,0 2-81 0</inkml:trace>
  <inkml:trace contextRef="#ctx0" brushRef="#br0" timeOffset="57875.36">12501 12208 708 0,'0'0'97'0,"0"0"28"0,0 0-12 0,0 0-71 15,0 0-26-15,0 0-7 0,31-28-6 16,-31 28-3-16,0 3-2 0,-5 4 2 16,-3 3 6-16,0 7 8 0,0 2 5 15,-4 10-1-15,-1 10-1 16,-3 11-6-16,3 1 0 0,0-2 2 15,8-5 1-15,0-7 8 0,2 0 1 16,3-4 4-16,0-6 1 0,6-5 2 16,-4-5-2-16,3-4 1 0,3 5 6 15,2-5-7-15,3 2 4 0,3-8-4 16,-1 0-6-16,1-6 4 0,2-1-7 16,3-2-6-16,-1-5-4 0,-2-1-1 15,0-5 0-15,1 0-1 0,-7-7-2 16,1 0 1-16,-2-1-1 0,-6-1-3 15,-5 2-2-15,0 1-1 0,0 4 0 16,-8-1-3-16,-5 4-5 16,0 1-7-16,-5 3-7 0,0 2-18 15,0 0-13-15,3 4-18 0,-4 2-28 16,1 0-37-16,-2 0-85 0,4 1-76 16,1 3-125-16</inkml:trace>
  <inkml:trace contextRef="#ctx0" brushRef="#br0" timeOffset="58242.43">12891 12672 1193 0,'0'0'112'0,"0"0"-88"0,0 0 1 15,34-1-25-15,-29-2-35 0,0-4-82 16,-5-2-131-16,3 2-134 0</inkml:trace>
  <inkml:trace contextRef="#ctx0" brushRef="#br0" timeOffset="58809.04">13545 12410 780 0,'0'0'102'0,"0"0"-48"0,0 0 29 15,0 0-49-15,36-32-34 0,-36 24-6 16,0 0-3-16,-8 0-3 0,-5 1-5 15,0 1 11-15,-5 1 0 0,0 4 3 16,-5-1 3-16,2 2 8 0,1 2-6 16,-1 2-2-16,0 4-2 0,6 1 2 15,-1 1 2-15,1 0-1 0,2 2-1 16,5 0-1-16,3 3 0 0,2 0 1 16,3 0 2-16,6 1-2 0,1-2 1 15,6 2 1-15,3-2 14 0,2 2 8 16,-3-2 3-16,9-1 2 0,-4 1 4 15,1 0 4-15,0-2 4 0,-1 0-1 16,1 0-7-16,-3 1-11 0,-3-3-1 16,1 1-1-16,-6-2-4 0,-2 0-1 15,-5-1-5-15,-3-3-4 0,-3 0 0 16,-7 1-1-16,-3-1-1 0,-8-2 0 16,0 3-3-16,-2-5-1 0,-3 1-1 15,-2-1-10-15,2 1-17 0,-2-1-27 16,4 2-52-16,1-1-37 0,-3-1-51 15,11-1-18-15,5 0-77 16</inkml:trace>
  <inkml:trace contextRef="#ctx0" brushRef="#br0" timeOffset="59192.88">13935 12588 167 0,'0'0'391'0,"0"0"-318"0,0 0 7 0,34-31-2 0,-27 20-38 16,-2 1-17-16,-2-1-9 0,-3 1-5 15,0 2 3-15,-3 3-3 0,-2-1 1 16,-2 3-1-16,-1 1 4 0,-5 2 2 15,0 0 5-15,-3 5-1 0,-2 3-5 16,-2 1 0-16,4 2-2 0,-4 0-4 16,1 1 3-16,7 2 0 0,1 1 4 15,1-3 7-15,7 1 5 0,-2 1-3 16,5-1 1-16,5-3 3 0,0-2 3 16,6-1-4-16,2 0-5 15,2-5-10-15,3 0-5 0,3-2-3 16,0 0-4-16,4-2-2 0,-1 0-14 15,2-4-42-15,-3 3-81 0,0-5-44 16,5-3 11-16,-7 0-104 0,0-1-173 0</inkml:trace>
  <inkml:trace contextRef="#ctx0" brushRef="#br0" timeOffset="59677.11">14178 12232 506 0,'0'0'159'16,"0"0"-70"-16,0 0 13 0,0 0-11 16,0 0-52-16,0 0-22 0,0 0-16 15,5-22-1-15,-5 32 0 0,-3 7 2 16,3 5 12-16,-2 12 17 0,-3 8 4 16,0 11 4-16,2 0-4 0,0-1-6 15,1-7-5-15,2-5-5 0,0-1-7 16,0-4-2-16,0-5-2 0,0-9-3 15,0-5 0-15,0-2-2 0,2-2 0 16,1-1-1-16,0-1 0 0,2-2 2 16,-3-5 2-16,3-3 15 0,1 0 25 15,1-6 7-15,4-1-17 16,-1-7-19-16,-2 0-10 0,5-6-4 16,0 0-1-16,0-3-2 0,-1 1 0 15,4-1 1-15,-3 0-1 0,2-2 1 16,3 5-1-16,-2 0 0 0,2 1 0 15,0 2 0-15,0-1-1 0,0 4-1 16,0-1-1-16,1 4-2 0,-7 2 0 16,1 4-2-16,-5 4 1 0,-3 2 0 15,-5 8-2-15,0 1 3 0,-2 5 2 16,-6 3 2-16,3 2 1 0,-3 1-2 16,0 1 2-16,1 1 0 0,-1 0-1 15,3 1-11-15,-3-1-22 16,0-1-25-16,0 0-42 0,-5 6-57 15,3-7-86-15,2-6-81 0</inkml:trace>
  <inkml:trace contextRef="#ctx0" brushRef="#br0" timeOffset="60060.71">14739 12546 503 0,'0'0'90'0,"0"0"-5"0,0 0 13 0,20-34-52 0,-15 25-25 0,-5 0-4 16,3 3 2-16,-3 1 7 0,-3 1 5 16,-2 3 0-16,0 1-6 0,-3 0-8 15,-2 5-7-15,-3 5 1 0,0 1-2 16,0 3-4-16,3 3 1 0,0 3 0 15,-1 1 0-15,3 1 2 0,3 0 5 16,3-1 2-16,2-1 4 0,0-4 4 16,5-2 11-16,3-2 5 0,-1-6 6 15,4-2-4-15,-1-4-1 0,3-2 3 16,2-6-3-16,-2-2-14 0,0-2-11 16,0-7-2-16,-5-1-10 0,2-2-3 15,-2-4 0-15,-5 0-15 0,-3 3-27 16,0 2-24-16,-3 2-13 0,-5 8-50 15,-2 3-27-15,2 4-58 0,-2 1-11 16,5 2-59-16</inkml:trace>
  <inkml:trace contextRef="#ctx0" brushRef="#br0" timeOffset="60494.55">15062 12614 334 0,'0'0'149'16,"0"0"-49"-16,0 0-12 0,0 0-26 16,36-23-27-16,-31 16-2 0,0 0 2 15,3-2 0-15,-6 0 19 0,4-1 19 16,-4 0 5-16,1-3-7 0,2 3-15 16,-5-1-17-16,2-1-19 0,1 2-13 15,-3 0-5-15,0 3-2 0,-3 1-1 16,-2 0-2-16,0 3 1 0,0-1-2 15,-8 3 3-15,3 1-2 0,-3 0 3 16,0 4 0-16,-3-2-1 16,1 6 0-16,-1 0-1 0,3 2-3 15,3 3 3-15,0 1-2 0,-1 2 2 16,6 3 2-16,0 1 1 0,3 0 0 16,2 0-1-16,2 0 5 0,6-1-2 15,2-4 4-15,6 2 1 0,-1-6 1 16,3 0 8-16,0-5 7 0,3-2 5 15,0-4 5-15,-3 0-1 0,0-1-13 16,0-7-6-16,-5 1-6 0,-3-3-4 16,1-4-4-16,-4-1-2 0,-7-3-6 15,0-3-26-15,-2 1-27 0,-6 4-35 16,-2 0-59-16,-6 0-89 16,3 3-19-16,0 4-87 0</inkml:trace>
  <inkml:trace contextRef="#ctx0" brushRef="#br0" timeOffset="60861.57">15372 12315 465 0,'0'0'186'0,"0"0"-59"0,25-42-2 0,-17 28-6 0,0 0-75 16,-3 3-19-16,-2 3 6 0,2 2-3 15,-5 3-3-15,0 3-3 0,0 2-15 16,-5 8-4-16,0 2 8 0,-3 7 11 16,3 4 3-16,-6 5-1 0,4 9 0 15,-6 11-9-15,0 6-4 0,0 3-1 16,5-4 4-16,3-6-3 0,2-7 1 15,3-2-3-15,0 0-6 0,3-5 1 16,-1-5-2-16,6-7-2 16,-5-6 2-16,2-1-2 0,3 2-6 15,-3-2-13-15,3 2-40 0,-1-3-80 16,6-5-148-16,0-4-81 0</inkml:trace>
  <inkml:trace contextRef="#ctx0" brushRef="#br0" timeOffset="61729.04">16739 12126 524 0,'0'0'148'0,"0"0"-29"0,0 0 0 16,18-3-13-16,-13 3-46 15,-3 0-18-15,-2 0-11 0,0 4-9 16,0 2-3-16,-2 4 3 0,-3 4 3 15,-3-1-8-15,-2 6-3 0,-3 2-4 16,-3 1-6-16,1 0-3 0,-1 4 0 16,-2-2 0-16,5-2-1 0,3 0-13 15,-3-1-34-15,5-1-51 0,5 1-83 16,1-2-75-16,2-8-165 0</inkml:trace>
  <inkml:trace contextRef="#ctx0" brushRef="#br0" timeOffset="61929.4">16922 12285 587 0,'0'0'225'16,"0"0"-153"-16,0 0 8 0,0 0-11 16,0 0-54-16,0 0-15 0,0 0-6 15,0 0-2-15,-16-23 3 0,9 32 3 16,-4 0 1-16,1 5-3 0,0-1-13 15,-1 2-60-15,4 5-50 0,-1-3-52 16,3-3-79-16</inkml:trace>
  <inkml:trace contextRef="#ctx0" brushRef="#br0" timeOffset="62646.32">19428 11927 460 0,'0'0'110'0,"0"0"-10"0,0 0-12 0,18-11-6 0,-12 8-23 15,-6 2-9-15,0-1-10 16,0 0-20-16,0 2-19 0,-8 2-1 16,-5 4 6-16,-5 4-3 0,-3 3 4 15,-12 12 1-15,-11 11 1 0,-8 15 4 16,-5 9 0-16,5 7 4 0,6-1-7 15,10-1 0-15,2-1-2 0,8-6 10 16,8 0 15-16,5-7 20 0,8-4 15 16,5-4-14-16,0-3-2 0,8-6-19 15,0-5-9-15,-1-11-11 0,1-3-10 16,3-3-3-16,-1-1-8 0,5 1-25 16,1 0-48-16,5-4-69 0,10-2-75 15,-3-3-95-15,-2-3-175 0</inkml:trace>
  <inkml:trace contextRef="#ctx0" brushRef="#br0" timeOffset="63114.87">20131 12138 496 0,'0'0'260'0,"0"0"-164"0,0 0 9 16,0 0 3-16,29-20-53 0,-27 20-27 15,-2 8-1-15,5 3 16 0,-5 9 11 16,-5 12 2-16,-3 12-11 0,-4 17 8 15,-7 1-2-15,1-3-9 0,5-10-9 16,0-11-10-16,8-9-8 0,-2-6-10 16,4-7 1-16,0-2-5 0,1 1-1 15,-1 1-6-15,1-1-41 0,2-3-76 16,0-7-125-16,2-3-234 0</inkml:trace>
  <inkml:trace contextRef="#ctx0" brushRef="#br0" timeOffset="65415.66">21405 12245 156 0,'0'0'113'0,"0"0"-68"0,0 0-10 0,10-19-2 0,-4 13 0 16,-1 0-5-16,-3 1 8 0,3-3 5 16,-2 3 5-16,2-1 10 0,-2 1 0 15,-1-2-5-15,-2 2-4 0,3 0-12 16,-3-1-4-16,0 1-3 0,0 0-1 15,0 0 1-15,0 1-5 0,0-1-3 16,0 2-1-16,0-2 0 0,-3 2 0 16,3 1 2-16,0-1-2 0,0-2 2 15,0 4 0-15,0-3 1 0,0 0 0 16,0 1-3-16,-2 1-2 0,2-2 2 16,-3 1-4-16,1 1 5 0,-1-3-4 15,0 0 0-15,-2 1-2 16,3-2 0-16,-3 1 0 0,-1-1 0 15,1 2-2-15,3-1-2 0,-4 0 0 16,4 1-2-16,-3 0 1 0,0 2 3 16,-1-1-2-16,1-1-3 0,-3 3 0 15,-2 0-6-15,0-1 0 0,-1 2 0 16,-4 2-1-16,2 2 1 0,-2 4-1 16,-1 3 1-16,1 2 1 0,-1 4 1 15,-2 3 0-15,2 3 2 0,1 4 2 16,-6 5 4-16,3 9 1 0,-3 12-2 15,1 9 3-15,-1 3-1 0,6-5-2 16,4-7 4-16,6-6 4 0,3-5 0 16,-6 1-2-16,5-4-8 0,1-2-4 15,-1-3-2-15,-2-7 0 0,5-6-2 16,-5-4-2-16,2-3-7 0,3-1-6 16,0 5-19-16,-2-4-25 0,2 1-28 15,0-5-7-15,0-4-34 0,2 1-46 16,1-7-45-16,2-2-74 0,-5-5-93 15</inkml:trace>
  <inkml:trace contextRef="#ctx0" brushRef="#br0" timeOffset="65615.9">21054 12525 791 0,'0'0'108'0,"0"0"-39"0,0 0 23 0,0 0-42 16,25-34-38-16,-12 27-8 0,5 1-4 16,1-1 0-16,6 2-15 0,-4 1-20 15,5 3-40-15,-3 0-42 0,8 1-33 16,11 0-25-16,-9 0-78 0,-2 0-34 16</inkml:trace>
  <inkml:trace contextRef="#ctx0" brushRef="#br0" timeOffset="66016.63">21612 12521 267 0,'0'0'234'0,"0"0"-145"0,0 0 18 15,0 0-7-15,0 0-31 0,0 0-23 16,0 0 1-16,0 0 3 0,7-16 1 15,-1 15 2-15,-6-3-8 16,0 2-4-16,0 0-4 0,0 2-17 16,-6-1-8-16,4 1-11 0,-6 0 2 15,-2 4-2-15,-1 2 0 0,1 3 0 16,-3 2 1-16,3 1-4 0,0 0 4 16,2 2-2-16,3 0 0 0,2-2 0 15,3-1 1-15,5 1 1 0,3-2 16 16,5-1 5-16,2-1 9 0,1-4 8 15,2 2-6-15,3-4-6 0,-6-2-7 16,3 0-6-16,-2-3-3 0,-3-3-4 16,-6 2-7-16,-1-4 0 0,-1-2-1 15,-5-1-3-15,-3-2-11 0,-5-1-19 16,1 0-14-16,-6 2-14 0,0 1-19 16,3 2-49-16,-3 1-45 0,-6 5-33 15,9-1-39-15,5 1-104 0</inkml:trace>
  <inkml:trace contextRef="#ctx0" brushRef="#br0" timeOffset="66450.72">21782 12546 495 0,'0'0'108'15,"0"0"-36"-15,0 0-2 16,0 0-30-16,0 0-20 0,0 0-12 15,39-34 10-15,-29 27 13 0,3 2 8 16,0 1 1-16,3 1-3 0,-1 1 3 16,1 1-6-16,-6 1-6 0,3 4-6 15,0 5-7-15,-3 2-7 0,-2 6-5 16,0 0-1-16,-3 3 0 0,3 1 3 16,-8 1-2-16,5-2 1 0,-3 0-2 15,-2-4-2-15,3-1-1 0,-3-4-1 16,-3-3-10-16,1-6 0 0,-3-1 12 15,-8-1 8-15,5-1-6 16,0-6 6-16,-2 2-3 0,2-4 6 16,6-1 14-16,-4 0 15 0,1-5 11 15,3-2 0-15,2 1-6 0,0-2-4 16,2 0-2-16,9 1-16 0,4 2-7 16,-2 2-8-16,2 1-3 0,6 3-2 15,0 1-3-15,0-1-2 0,4 4-9 16,1 0-23-16,-3 2-30 0,6-1-37 15,-3 4-39-15,7 0-37 0,1 0-19 16,18 1-24-16,-11 2-85 0</inkml:trace>
  <inkml:trace contextRef="#ctx0" brushRef="#br0" timeOffset="67050.78">22782 12557 609 0,'0'0'106'0,"0"0"-20"0,0 0-10 15,36-33-14-15,-17 23-24 0,-9 1-18 16,3-1 2-16,0 4 1 0,0 0 4 16,0 2-1-16,-6 3 0 0,1 1-14 15,-3 1-7-15,0 5-5 0,-2 3 0 16,-3 4 1-16,0 4 5 0,0 1 4 16,-3 3-8-16,1 3 6 0,-1-2-4 15,-2 1-3-15,2-1 5 0,-4-3-2 16,2-1-3-16,5-5 2 0,-6-1-1 15,4-4 1-15,2-2 3 16,0-2 3-16,0-3 5 0,0-1 29 16,0-7 23-16,8 2-26 0,-6-5-16 15,3-2-1-15,3-4 2 0,2 1-8 16,1-3-5-16,2-1-4 0,0 0-3 16,2-1-2-16,3 2-2 0,-2-1 0 15,4 3 2-15,-2 1-3 0,3 3 0 16,0 2 0-16,-1 0 0 0,-2 2 0 15,1 4-2-15,-4 0 1 0,1 1 0 16,-9 2 0-16,1 1-2 0,0 4 1 16,-3 1-2-16,-5 5 1 0,5 1 3 15,-5 4-1-15,-5 2 0 16,2 3 1-16,-2-1 1 0,5 2-1 16,-5-2 0-16,3 1-1 0,-6 0 0 15,5-1-6-15,1 0-15 0,-4-3-29 16,4 1-40-16,2 0-42 0,-5-4-39 15,5-2-88-15,-3-3-108 0</inkml:trace>
  <inkml:trace contextRef="#ctx0" brushRef="#br0" timeOffset="67467.64">23503 12594 166 0,'0'0'308'0,"0"0"-200"0,0 0 32 0,0 0-25 16,16-36-34-16,-16 30-33 0,2 0-20 16,1 0-8-16,-3 1-10 0,0 1-2 15,0-1-3-15,-5 4-2 0,-1 0-3 16,4 1 1-16,-6 1-1 0,-2 4 1 15,-1 4 1-15,-1 4 4 0,-1 3 0 16,0 4 7-16,5 1 1 0,-2 0 3 16,2 1 3-16,5-1 7 0,3 0 2 15,0-3 4-15,0-2-3 0,8-1 2 16,0-4 7-16,2-1 5 0,6-5-4 16,-1-2-10-16,3-1-3 0,-2-2 0 15,-1-4-6-15,-2-1-8 0,5-3-2 16,-10-3-5-16,0 0-3 0,0-6-3 15,-6-3-7-15,-2-1-19 0,0-1-35 16,-5 1-16-16,-3 5-23 0,-5 1-46 16,-5 0-58-16,3 4-12 0,2 1-113 15</inkml:trace>
  <inkml:trace contextRef="#ctx0" brushRef="#br0" timeOffset="68017.64">23619 12584 131 0,'0'0'338'0,"0"0"-272"0,0 0 2 16,42-12-19-16,-29 6-17 16,-6 0-10-16,6 0 1 0,0-1 1 15,-2 2-5-15,-1 0 3 0,0 1 14 16,1 2 9-16,-4-1-9 0,-1 3-1 15,-4 0-8-15,3 3-17 0,3 2-8 16,-8 4-1-16,0 1 0 0,0 1-1 16,0 3 4-16,0 2-3 0,0-1 2 15,0 2 4-15,-5 0-2 0,2 0 3 16,3-2 1-16,-5 0 0 0,5-4 3 16,-2 0-3-16,2-3-2 0,-3-6 1 15,0 1-3-15,3-2 2 0,0-1 9 16,0 0 22-16,0-1 14 0,0-2 1 15,0-2-12-15,6-2-17 16,-4-2-4-16,6-4-12 0,2-2-1 16,1-1-5-16,1-2-1 0,1-2 0 15,0 2-1-15,8 1 0 0,-8-1 0 16,2 4-1-16,3-1 1 0,3 3-1 16,-8 2 2-16,3-1-3 0,-3 4 3 15,-1 1-2-15,1 1 2 0,-2 2-3 16,-6 1 0-16,3 2 2 0,-3 0-1 15,-3 2-2-15,4 4 3 0,-6 2-4 16,0 5 4-16,0 0-1 0,0 4 0 16,-6 2 2-16,4 0-2 0,-6 1 2 15,3 0-1-15,0 1 1 0,2 0 0 16,-2-1-1-16,2 1 0 0,1-2-4 16,-1-4-16-16,3 2-58 0,0-5-153 15,0-4-138-15</inkml:trace>
  <inkml:trace contextRef="#ctx0" brushRef="#br0" timeOffset="68202.81">24147 12624 816 0,'0'0'82'0,"0"0"59"0,38-17-41 0,-22 10-62 0,2 1-28 16,3 1-8-16,-1 3 0 0,1-3-2 15,0 3 0-15,-6-1-14 0,8 3-14 16,-2 0-42-16,0 1-60 0,10 3-40 16,0 0-71-16,-11-2-104 0</inkml:trace>
  <inkml:trace contextRef="#ctx0" brushRef="#br0" timeOffset="68535.69">24705 12554 538 0,'0'0'98'0,"0"0"36"16,0 0-15-16,38-8-15 0,-30 6-29 15,0 0-18-15,-3 1-10 0,3 1-12 16,-3 1-10-16,-2 4-11 0,2 5-1 16,-5 6 0-16,0 4 0 0,-5 9 0 15,2 11-8-15,-10 10 1 16,0 0-3-16,-2-3-1 0,2-5-1 16,2-4-1-16,4-3-2 0,-1-5-5 15,0-7-8-15,0-3-25 0,3-3-74 16,-3 6-96-16,-2-5-39 0,0-2-169 0</inkml:trace>
  <inkml:trace contextRef="#ctx0" brushRef="#br0" timeOffset="68869.23">24733 12573 558 0,'0'0'167'0,"0"0"-117"16,34-33 45-16,-16 21-34 0,-3 2-26 15,6 2-22-15,-3 2-3 0,3 0 4 16,-6 3-5-16,3 1-1 0,-2 2 12 16,2 0 1-16,-3 2 2 0,-2 3-4 15,0 4-10-15,0 1-3 0,-3 3-3 16,1 1 2-16,-9 1 4 0,4 2-1 15,-6-1 5-15,-8 0-2 16,-3 0 3-16,-4-2 4 0,-6-4-2 16,1-3-7-16,-1-2-7 0,-7-1-2 15,4-4-8-15,-4 0-40 0,-6-4-184 16,11-1-86-16,-3-1-76 0</inkml:trace>
  <inkml:trace contextRef="#ctx0" brushRef="#br0" timeOffset="69286.88">25227 12521 480 0,'0'0'61'0,"0"0"8"16,0 0-14-16,0 0-35 0,0 0-12 15,0 0-2-15,7 9-2 0,-12-3 1 16,3 4-3-16,-9 1 7 0,9 2 5 16,-3 4 0-16,2-3 0 15,3 4-2-15,0-1 0 0,3 0 4 16,2 1-3-16,2-2 0 0,1-1 5 15,5-3-4-15,0-3-1 0,0 0 8 16,0-4 16-16,-5-2 15 0,5 0 31 16,2-3 0-16,-2 0-16 0,-5-6-12 15,5 2-16-15,-6-5-18 0,-1-1-1 16,1-3-6-16,1-5-6 0,-3-2-8 16,-2 0 0-16,2 1-1 0,0 0-8 15,-5 2-16-15,0 2-27 0,3 5-59 16,-3 0-74-16,0 3-71 0,0 0-86 0</inkml:trace>
  <inkml:trace contextRef="#ctx0" brushRef="#br0" timeOffset="69753.03">25656 12190 567 0,'0'0'64'0,"0"0"38"15,0 0-17-15,0 0-39 16,36-33-24-16,-31 32-9 0,-5-2 0 16,0 3-4-16,0 0-2 0,-5 4 11 15,-3 7-1-15,0 1 3 0,-2 6-1 16,0 5-6-16,-1 7-2 0,1 6-2 15,-8 10 1-15,2 5 2 0,-2 2-1 16,5-7-5-16,6-6 0 0,4-11 0 16,-2-5 7-16,5-6 11 0,0-2 14 15,0 4 11-15,0-1-1 0,0 2-3 16,8-3-6-16,-1-3-11 0,4-4-2 16,2-1 1-16,2-4-5 0,6 0-10 15,-1-2-5-15,1-4-3 16,0 0-3-16,-3-4 1 0,-3-6 0 15,-2-1-1-15,0-3-1 0,-10-4 2 16,2 3-2-16,-5-2-7 0,-8 4 2 16,-5-3-5-16,0 3-12 0,-7 3-10 15,-1 0-12-15,0 1-11 0,1 2-18 16,-1 0-20-16,0 2-24 0,1 0-71 16,-1 3-22-16,8-1-120 0</inkml:trace>
  <inkml:trace contextRef="#ctx0" brushRef="#br0" timeOffset="69920.14">25904 12791 762 0,'0'0'295'0,"0"0"-203"0,0 0-21 0,0 0-71 0,0 0-16 0,25-25-260 15,-25 17-344-15</inkml:trace>
  <inkml:trace contextRef="#ctx0" brushRef="#br0" timeOffset="70520.67">26400 12545 740 0,'0'0'217'0,"0"0"-161"0,0 0-4 16,15 1-38-16,-12-1-14 0,-1 0-15 15,-2 0-86-15,-5 0-135 0,5-1-388 0</inkml:trace>
  <inkml:trace contextRef="#ctx0" brushRef="#br0" timeOffset="70771.08">26433 12774 792 0,'0'0'97'0,"0"0"-5"15,0 0-31-15,26 34-47 0,-23-23-12 16,-3 2-2-16,-3 4 0 0,-2-2-1 16,-3 3 1-16,-5 2 0 0,6 0 1 15,-6-2 5-15,0 0-1 0,-3 0 0 16,3 2 0-16,-7-7-4 0,2 4-1 16,-3-4 0-16,0-2-10 0,6 0-31 15,-16 2-70-15,10-4-132 0,6-1-61 16</inkml:trace>
  <inkml:trace contextRef="#ctx0" brushRef="#br0" timeOffset="71488.14">27353 12468 582 0,'0'0'125'0,"0"0"-53"0,0 0-3 0,13-38-14 0,-13 27-25 0,0 0-13 16,0 1-4-16,0 1 2 0,-8 0-2 15,3 4-3-15,-3 0-8 0,1 4-2 16,-6 1 2-16,5 3 5 0,-2 3-1 16,-1 5 2-16,-7 5-3 0,5 1-5 15,-2 4-1-15,-3 2 1 0,2 2 1 16,-2-1 1-16,8 1 2 0,-3 1-3 15,5-2-1-15,3 0 5 0,5-3 10 16,0-2 10-16,8-1 13 0,5-3-1 16,2-3 4-16,3-2 4 0,3-5-11 15,0-3-13-15,4 0-4 0,-1-2-3 16,-4-4 3-16,6-2 1 0,-5-1 7 16,-3-4 3-16,3-2 3 0,-11-2-7 15,3-6-7-15,0 0-9 0,-5-5-3 16,-3-2-1-16,0-2-3 0,-5 1-1 15,-5 1-1-15,-3 3-1 0,0 2-2 16,-5 4-5-16,-5 4-5 0,3 0-10 16,2 3-23-16,-3 4-18 0,3 2-26 15,0 2-54-15,6 0-86 0,-4 3-98 16</inkml:trace>
  <inkml:trace contextRef="#ctx0" brushRef="#br0" timeOffset="71638.64">27733 12711 856 0,'0'0'81'0,"0"0"-48"0,0 0-13 0,0 0-20 0,0 0-73 15,-5 7-296-15</inkml:trace>
  <inkml:trace contextRef="#ctx0" brushRef="#br0" timeOffset="72288.97">28361 12505 392 0,'0'0'58'0,"0"0"-9"0,0 0 17 15,0 0-17-15,0 0-32 0,0 0-9 16,0-12-4-16,0 12 1 0,-8 1 3 15,0 3 11-15,-5 1 15 0,6 1 5 16,-11 0 1-16,2 4-3 0,-2-1-10 16,3 2-1-16,-6 0-2 0,8 0-2 15,-5 2-5-15,8 3-6 0,-1-3 0 16,3 0-2-16,6 0-1 0,2 0 2 16,0-2 7-16,0-3 7 15,8 0 11-15,-6-1 12 0,9-4 1 16,-1 1-4-16,3-2-5 0,5-2-6 15,-5 0-1-15,2-3-4 0,-2-2 0 16,0 0-2-16,3-2 3 0,-3-3-4 16,-6-4-6-16,1-3-7 0,2-3-6 15,-7-2-2-15,2 0-2 0,-5-3-2 16,0 2-1-16,-5 1-2 0,-3 4 1 16,0 2-5-16,1 2-6 0,-4 2-19 15,4 3-28-15,-6 2-37 0,5 3-57 16,-5 3-69-16,5 0-49 15,3 1-83-15</inkml:trace>
  <inkml:trace contextRef="#ctx0" brushRef="#br0" timeOffset="72472.95">28591 12724 1070 0,'0'0'134'0,"0"0"-75"16,0 0-33-16,0 0-26 0,0 0-41 0,15-21-154 15,-9 12-72-15,-6 3-74 0</inkml:trace>
  <inkml:trace contextRef="#ctx0" brushRef="#br0" timeOffset="73557.28">28958 12524 516 0,'0'0'76'0,"0"0"-18"0,0 0 13 0,0 0-14 0,36-38-16 16,-31 33-8-16,-2-3 2 0,2 3 5 16,-5 1-3-16,0 2-10 15,0 2-16-15,0 0-11 0,-5 2-1 16,2 6 1-16,-7 2 1 0,7 1 4 15,-2 2 1-15,2 4-5 0,-2-2 5 16,5 2 1-16,0-2 0 0,5 2 2 16,-2-5 0-16,5 1 5 0,-3-3 2 15,3-1 13-15,-1-2 2 0,4-4 0 16,2-3 8-16,-6 0-3 0,1 0 1 16,5-5-11-16,-5-1-11 0,0-2-4 15,-1 0-2-15,4-1 0 0,-4-2 1 16,1-3-5-16,0 0-1 0,-3 2-3 15,3-2 0-15,0 0-1 0,2 2 0 16,-2 1 2-16,-6-1-1 0,3 4-1 16,3-1 0-16,-3 6 1 0,-5-2-1 15,6 3-1-15,-4 2 0 0,-2 0-4 16,0 4 3-16,5 1-2 0,-5 5 1 16,3 0 3-16,2 2 0 0,3 3 0 15,-3 1 0-15,3 0 1 0,-1-2-1 16,1 0 0-16,3 0 0 0,2-3 2 15,-3-2-1-15,3-2 0 0,-5-2 0 16,4-2 3-16,-4-2 1 0,3-1 6 16,-4-1 11-16,1-2 3 0,0-3 0 15,2 0-10-15,-7-1 0 16,2-4 3-16,-3-1-4 0,4-4 2 16,-6-1-12-16,0-2-4 0,0-3 0 15,5-2-3-15,-5 1-12 0,2 0-12 16,4 2-16-16,-1 0-26 0,-3 2-17 15,3 3-64-15,3-5-85 0,0 4-49 16,-3 4-151-16</inkml:trace>
  <inkml:trace contextRef="#ctx0" brushRef="#br0" timeOffset="73906.98">29518 12110 232 0,'0'0'389'0,"0"0"-336"0,8 5 4 0,-3-4-1 0,3 5-27 0,0-1-7 16,5 3 3-16,0 1 21 0,0 4 13 15,0 4-6-15,2 4-10 16,-2 4-12-16,3 9 7 0,2 12-4 0,-3 11-1 15,3 4-3-15,-2-3-9 16,-3-1-6-16,-8-6-3 0,-5 0-7 16,0 1 2-16,-5-3-5 0,-8-2 1 15,0-2 1-15,-3-2 3 0,-10-3 0 16,3-6 1-16,-8-5-6 0,3-3 1 16,-6-4-3-16,6-4-6 0,-1-2-19 15,9-7-56-15,2-1-98 0,-11 3-52 16,3-1-15-16,6-1-93 0</inkml:trace>
  <inkml:trace contextRef="#ctx0" brushRef="#br0" timeOffset="74307.95">29547 12694 855 0,'0'0'126'0,"0"0"-114"0,0 0-12 15,0 0-19-15,10-7-77 0,-10 2-249 16</inkml:trace>
  <inkml:trace contextRef="#ctx0" brushRef="#br0" timeOffset="82582.89">5088 14479 80 0,'0'0'0'0,"0"0"-13"0,0 0-28 0</inkml:trace>
  <inkml:trace contextRef="#ctx0" brushRef="#br0" timeOffset="83350.32">5088 14479 53 0,'-11'-5'78'0,"11"5"-28"16,0-2-11-16,0 0-3 0,0 1-11 15,0 0-16-15,0 1-5 0,0 0-4 16,0-2-1-16,3-1-6 15,-3-2-4-15,3 4-4 0,-1-1-1 16,-2 2 8-16,0 0 4 0,3-1 2 16,-3 1 2-16,0 0 0 0,0 0 0 15,0 0-1-15,0-1-2 0,0 1 1 16,0 0 2-16,0 0 1 0,-3 0 18 16,3 0 14-16,0 0 13 0,-2 0 16 15,2-4-11-15,0 3-4 0,0 0-2 16,0-1-6-16,2-4 2 0,1 1-3 15,4-2-2-15,4 0 0 16,-3 0 4-16,4-1 0 0,1 3 2 16,-2-2 0-16,4-1 3 0,1 3-6 15,-1-1-9-15,-2 3-6 0,3-2-3 16,2 3-8-16,-3 1-3 0,1 1-4 16,-3 1-4-16,0 6 0 0,-3 2-2 15,0 4 0-15,-2 5 0 0,-3 3 1 16,0 3 2-16,-2 2-3 0,-3 9 3 15,-3-2-2-15,-2 0-1 0,-5 5 2 16,-6 0-2-16,-7 8 0 0,2-7-3 16,3-9 2-16,5-10-4 0,0-4-3 15,-2-1-1-15,-3 2-3 0,0-2 5 16,0-4 1-16,2-2 0 0,3-3-6 16,0-4 1-16,8-2 9 0,3-1 2 15,-1-6 4-15,3-2 5 0,5-2 1 16,6-3 6-16,1-4-2 0,4 0 2 15,5-5 0-15,2 0 0 0,3-4-4 16,2 0-1-16,1-1-3 0,-1 1 1 16,3 0-1-16,0 3 4 0,0 0 3 15,0 1 3-15,-3 2-7 0,-2 4 0 16,-2 0-9-16,-6 3 3 0,0 3-3 16,-5-1 0-16,-3 4-1 0,-2 0 0 15,-6 0-1-15,1 5 5 0,-3-1-5 16,-5 0-2-16,-6 3-1 15,1 1-9-15,-5 0 7 0,-1 2 5 16,-2 6 6-16,0 4-2 0,0 2-4 16,-3 1 1-16,3 4 0 0,0 2-1 15,2 0 0-15,4 2 1 0,-1 0-1 16,2 1 2-16,4 0-2 0,1 0 0 16,1-2 3-16,3 0 5 0,2-2 4 15,0-1 6-15,5-4 3 0,3 0 0 16,2-3 1-16,0-4 2 0,6-1-9 15,-3-3-9-15,5-3-1 16,0-1-5-16,-3-2-5 0,3-4-14 16,0-3-25-16,1 3-32 0,-1-4-57 15,7-5-106-15,-4 3-56 0,-3 1-154 16</inkml:trace>
  <inkml:trace contextRef="#ctx0" brushRef="#br0" timeOffset="83917.56">5646 14729 636 0,'0'-1'152'0,"5"-4"-67"0,3-1 33 0,-1-2-18 0,4-1-27 0,2-1-15 0,2 3-8 16,3-1-7-16,-2 1-20 0,-1 5-2 16,-2 0-2-16,0 2-6 0,-2 2 1 15,-4 5-9-15,-2-1-1 0,3 7-1 16,-5 2 2-16,-3-2-3 0,0 6-2 16,-3-1 0-16,1-1 3 0,-6 2-2 15,0 0-1-15,-2-2-1 0,-1-2 1 16,1 0-3-16,-3-1 2 0,5-3 1 15,-4-2-2-15,4-3 3 0,3 1-1 16,-1-3 0-16,4 1 0 0,2-3-1 16,0-1 1-16,5 0 0 0,3 0 2 15,5 1-1-15,0 1 1 0,2-2-2 16,3 0 3-16,3 1-2 0,-6 0 0 16,6 3 0-16,-3-1 0 0,-2 3-1 15,-1 0 5-15,-2 1-4 0,0 2 1 16,-5 0 2-16,-1 1 0 0,-1-1-3 15,-6 1 3-15,2 1-3 0,-4 1 4 16,-6 0 0-16,0-2-1 16,-5 1 3-16,-2-3-5 0,-3 0-1 15,0-3 1-15,-6 2-2 0,1-3-2 16,-3 1 2-16,0 0-8 0,-2-2-10 16,0-2-8-16,-4 3-25 0,4-3-21 15,0 1-49-15,-3-2-36 0,-8-1-85 16,8 0-89-16,5-1-112 0</inkml:trace>
  <inkml:trace contextRef="#ctx0" brushRef="#br0" timeOffset="84601.57">6563 14065 409 0,'0'-6'74'0,"3"3"-18"0,2-3 21 16,-3 3-7-16,4 0-17 0,-4-1-13 16,1 3-7-16,-1 1-2 0,-2 1-9 15,3 6 7-15,0 2 5 0,-3 3 10 16,2 7 8-16,-2 5-2 0,0 8-8 16,0 12-5-16,0 12-12 0,3 7-7 15,2 0-2-15,0 2-1 0,0 0-2 16,3 5-2-16,0 5 0 0,-3 2-3 15,3 4 0-15,-1 4 5 0,1 0-2 16,0 0 1-16,-3 5 1 0,0-3 12 16,0 4-1-16,-5-5-5 0,3 1-3 15,-3 1-1-15,0 1-8 16,-5 1 6-16,0 0-6 0,-3-2 4 16,-2-3 10-16,-3-4 4 0,0 0 1 15,-3-3-3-15,-4-1 6 0,-1-4-1 16,-2-3-9-16,-3-4-9 0,0-6-4 15,3-4-1-15,-1-4-3 0,1-5-2 16,0-3-3-16,7-4-9 0,1-9-20 16,7-5-27-16,3-8-32 0,5-8-41 15,8-5-79-15,2-3-111 0,3-4-122 16</inkml:trace>
  <inkml:trace contextRef="#ctx0" brushRef="#br0" timeOffset="85536.31">7550 14526 321 0,'0'0'119'0,"0"0"-60"0,5-14 10 0,-2 8 9 0,-1-1-6 0,4-2-10 16,-1 1-7-16,3-2 4 0,2-2 5 16,0 1 0-16,3 0-4 0,-2 1-8 15,4-1-2-15,1 1-8 0,-4 4-13 16,4-2-9-16,-3 1 0 0,0 5-8 15,0-1 1-15,0 3-8 0,-3 1-4 16,0 3 4-16,1 6-2 0,-4 4 2 16,4 3 5-16,-6 4-1 0,0 6 3 15,-2 1 3-15,-3 4-1 0,0 5 0 16,-11 6-8-16,-2 4-1 0,-2-5-1 16,2-12-3-16,3-9-1 15,-1-4 1-15,1 0-1 0,0-1-1 16,-3 2-2-16,0-5 0 0,2-3 2 15,6-4 0-15,-2-2 0 0,4-3 1 16,0-1 0-16,3 0 5 0,0-4-3 16,6-4 1-16,1-1 2 0,4-2-3 15,-1-1 2-15,5-5-1 0,4 1-2 16,-1-3 1-16,2-2-1 0,4-1 2 16,-4 0-2-16,1 2-1 0,2 0 1 15,-5 1 3-15,3 2 0 0,0 0 1 16,-3-2-1-16,-3 1-1 0,-2 2-1 15,0-2 0-15,-3 4 2 16,-2 1-3-16,0-1-1 0,-6 5 0 16,-2 2 4-16,0 0-4 0,0 3 5 15,0-1-1-15,-7 3-1 0,2 1-2 16,-3 1 1-16,-5 2 0 0,2 6-1 16,-4 1 0-16,-1 2-1 0,1 3 1 15,-3 3-1-15,2 1 0 0,1 3 1 16,2 1 0-16,0 3 1 0,3-3 6 15,-1 5 16-15,6-2 6 0,0-3 10 16,2-1-5-16,3 0 1 0,3-2-8 16,2-5-10-16,0-1-3 0,6-3-1 15,2-3-3-15,0-1-4 16,-1-3-6-16,7-2-1 0,1-1-8 16,1 0-13-16,0 0-20 0,2 0-27 15,3 0-28-15,0-1-43 0,10-1-58 16,-10 1-181-16,-3-2-165 0</inkml:trace>
  <inkml:trace contextRef="#ctx0" brushRef="#br0" timeOffset="86220.08">8292 14688 306 0,'0'0'202'0,"2"-2"-118"0,3-1-10 0,-2-2-1 0,-3 2-16 0,5-3-9 0,-5 3 1 0,3-1 3 0,-3-1 0 15,2 1 11-15,1 1-4 0,-3 0-3 16,0 2-11-16,0 0-3 0,0-1-6 15,3-3-3-15,-3 3-3 16,2-1-7-16,-2 2-3 0,3-5 0 16,-3 5 0-16,0-2 5 0,2-1-2 15,1 1-2-15,-3 3-2 0,0-1-4 16,2 1-5-16,-2 0 2 0,0 0-4 16,0 3-3-16,0 2-1 0,-5 0 0 15,0 4 0-15,0 1-1 0,-5 4-2 16,-1 2 1-16,-2 0 0 0,3 1 0 15,0 2-1-15,-1 1 0 0,4-5 0 16,-1 3-1-16,5-5 0 0,-2 0 1 16,3-3 0-16,2-2 0 15,0 0-1-15,2-5 0 0,6 2 4 16,-3-5 0-16,3 0 0 0,5 0-1 16,0-3-1-16,0 1-1 0,2-2-1 15,-2 1 1-15,2-1-1 0,-2 1 1 16,0-2-1-16,0 2 1 0,-5 0-1 15,2 0 0-15,-2-1 0 0,0 2 0 16,-6 0-1-16,4-1 1 0,-1 2 0 16,-3 1 0-16,1 0 0 0,0 3-1 15,-3 1 1-15,0 3 4 0,0 3 2 16,0 3 6-16,-6 0-1 0,4 1 5 16,-3 3-2-16,-1-3-1 0,1 4 0 15,0-2-8-15,0-1 4 0,0 4-2 16,2-6-5-16,1 1 0 0,-1-1-2 15,3-3-1-15,0-2-8 0,0-1-9 16,0 0-13-16,0-3-9 0,0 4-15 16,0-2-24-16,0 1-26 0,0 0-45 15,0 2-125-15,-5-4-128 0,0 2-149 16</inkml:trace>
  <inkml:trace contextRef="#ctx0" brushRef="#br0" timeOffset="86937.81">4530 15342 370 0,'0'0'112'0,"0"0"-63"0,0 0 3 0,5 0-5 16,0 0 0-16,5-2 0 0,3 0 4 16,5-1 3-16,6-1 7 0,9 0 13 15,14 1-7-15,17-3-9 0,14 3-5 16,4-1-9-16,14 1 5 0,2 1-21 15,16-4-7-15,13 3-12 0,12 0-2 16,11 0-3-16,13 1-4 0,12-1 2 16,9 3-2-16,7 1 0 0,5 3 3 15,6 2-2-15,0 0 5 0,2 1 11 16,-3 2 21-16,1 1 21 0,-8 1 4 16,-3 3 0-16,-5 0-18 0,-11-2-16 15,-1 2-8-15,-6 0-7 0,-8-1-7 16,-10 0-7-16,-8 3-9 0,-5-2-32 15,-8-2-74-15,-8-2-102 0,-30-2-265 16</inkml:trace>
  <inkml:trace contextRef="#ctx0" brushRef="#br0" timeOffset="93043.35">5630 15613 273 0,'5'-3'57'0,"-2"0"-19"0,2-2 3 0,0 3-1 0,-2-3-9 16,0 3-5-16,2-1 3 0,-5 1 17 15,2 0 3-15,-2 1-4 0,3 0 2 16,-3 0-2-16,0 0-6 0,0 1-6 16,0 0-1-16,0-2 6 0,2 2 7 15,-2-1 3-15,0 1-2 0,0-1-8 16,0 0-8-16,0 1-2 0,0 0-6 16,0 0-7-16,0 2-11 0,0 3-2 15,0 6 9-15,0 7 9 0,-2 4 4 16,-3 6-8-16,0 7 3 0,2 9 2 15,-2 6 8-15,2-1 7 0,-2-5 6 16,2-10 3-16,1-7-8 0,-1-8-4 16,-2-3-8-16,3-5-3 15,-4 4-5-15,1 0-7 0,0-1-3 0,0-1-2 16,0-5 0-16,2 0-3 16,1-2-2-16,-1-2-7 0,3-3-8 15,0 0-9-15,0-1-19 0,0 0-30 16,3 0-56-16,-1-5-110 0,11-10-160 15,0 3-178-15</inkml:trace>
  <inkml:trace contextRef="#ctx0" brushRef="#br0" timeOffset="95730.33">8204 15709 269 0,'0'0'101'0,"0"0"-32"0,0 0-9 15,8-14-12-15,-6 10-7 0,1 1-16 16,-1 0 0-16,1-1 3 0,0 1 5 15,-3 0 6-15,2-2 3 16,1 0 4-16,-1 1 3 0,-2 0 3 16,0 1 4-16,0 0-14 0,0-1-2 15,0 0-6-15,-5-2-8 0,0 1-4 16,-3 0-4-16,0 1-1 0,-4 1-9 16,-1 3-2-16,-3 0 2 0,-2 2-3 15,-3 5 0-15,1 3 7 0,-1 1-6 16,0 4-2-16,1 2-1 0,2 3-3 15,0 3 1-15,5 1-1 0,2 1 0 16,4 4 0-16,1-4 2 0,4-1-1 16,2 0 4-16,5-1 1 0,3-2 6 15,5-2 6-15,0-3 0 0,2-1 3 16,3-4-5-16,3 0 2 0,2-1-7 16,0-5-4-16,1-2-3 0,1 0 3 15,-1-3 1-15,-4 0 3 0,4-3 8 16,-9-2 8-16,1-1 3 0,2-2-3 15,-5 0 0-15,-3-1-7 0,0-2-5 16,-2-2 0-16,0-1 0 0,-3-3-2 16,0-3-2-16,-2-3-1 0,2-2-5 15,-5-4 2-15,0 1-2 0,0 1 0 16,0-2 1-16,-5 5 5 0,-1 1-2 16,-1 2-4-16,-1 2-1 15,0 2-3-15,-2 3-1 0,0 1 1 16,-1 1-2-16,-2 5-4 0,0 2 2 15,0 1-8-15,1 3-8 0,-1 1-2 16,0 0-14-16,0 0-10 0,0 2-12 16,5 3-25-16,0 3-18 0,1 0-47 15,1 4-62-15,1 6-52 0,3-5-99 16,-3 1 33-16</inkml:trace>
  <inkml:trace contextRef="#ctx0" brushRef="#br0" timeOffset="96931.16">6380 16813 42 0,'0'-3'207'0,"2"-2"-182"0,1-1-10 0,-1-1 14 15,4 2 10-15,-4-2 2 16,1 2-2-16,-1 0 6 0,1 2 8 16,2-1 18-16,-5 1-2 0,3 2-4 15,-1 0-9-15,-2-1 0 0,0-2 7 16,3 2-9-16,-3 0-4 0,0-1-3 15,0 0 1-15,0-1-1 0,0 3 2 16,0 0-1-16,0-2-9 0,0 3-8 16,0-1-1-16,0 1-6 0,0 0-3 15,0 0-2-15,0 0-2 0,0 0-4 16,0 4-6-16,-3-1-2 0,1 6 8 16,-1 2 4-16,-2 3 0 15,0 3 4-15,0 1-5 0,-1 3-2 16,1 2 5-16,-3 0-6 0,6 7 4 15,-3-2-2-15,0 2 1 0,-1 2 2 16,4-2-1-16,-3 2-2 0,2-1 3 16,3-2-3-16,0 1-5 0,0 1-1 15,-3-4-4-15,3 0-1 0,0 1-2 16,-2-3 2-16,-1 3-2 0,-2-3-1 16,0 2 1-16,2-4-2 0,-2 0 3 15,3-1-2-15,-4-2 0 0,1 0 0 16,3 0-1-16,-1-3 0 0,1-2 0 15,2-4-1-15,0 0-1 0,0-2 4 16,-3-2-3-16,3-2 2 0,0 1 0 16,0-4-1-16,0-1 2 0,0 0-2 15,0 0 0-15,0-1 2 0,0 0-2 16,0 0-1-16,0 0 0 0,0 0-2 16,0 0-3-16,0 0-6 0,0 0-2 15,0 0-9-15,0-2-8 0,0 1-14 16,0-1-9-16,0-2-20 0,0 1-24 15,0-1-37-15,0-3-96 0,0-7-118 16,-5 0-176-16</inkml:trace>
  <inkml:trace contextRef="#ctx0" brushRef="#br0" timeOffset="102069.03">8044 16416 294 0,'2'-3'104'0,"1"1"-41"0,-3 2 2 0,2-4 5 16,4 1-15-16,-1 0-3 0,-3-1 3 15,1-2-1-15,0 2-3 16,-1-1 2-16,1 2 2 0,-1 0 2 16,-2 1-6-16,0-1-9 0,0 2-7 15,0 1 1-15,0 0-7 0,0-1-7 16,0 1-5-16,0 0-10 0,0 0-5 16,0 0-2-16,0 1-4 0,3 5 0 15,-3 4 4-15,0 6 0 0,-3 6 1 16,1 5 1-16,-1 8 1 0,1 6 5 15,-4 8 7-15,4-2 5 0,-3-2 5 16,2-8-9-16,0-11-1 0,1-4-5 16,-1-7-6-16,1-3 3 0,2 3 0 15,0 0-1-15,0 2 0 0,-3-4 0 16,3-3 3-16,0-3-5 0,0-1 4 16,-2-4-2-16,2-1 0 0,0 1-3 15,0-2 3-15,0 0 2 0,0 0-3 16,0 0-3-16,0 0-2 0,2-4-7 15,1 2-40-15,2-2-29 0,0 0-52 16,3-3-93-16,0 0-112 0,-1 0-223 16</inkml:trace>
  <inkml:trace contextRef="#ctx0" brushRef="#br0" timeOffset="104237.87">5444 16521 148 0,'3'-2'65'0,"-3"0"-39"0,0 0 17 0,2 0 12 0,1-3-4 16,0 3-3-16,-3 1 1 0,2-2 0 15,1 1 2-15,-3 1-8 0,0 0 3 16,0 0-6-16,0 1-4 0,0-1-2 16,0 0-7-16,0 0-1 0,2 0 7 15,-2 0 7-15,0 0 3 0,0 0-5 16,0-1 4-16,0 1-6 0,0 0-1 15,0 1 5-15,0-1 1 0,0-3 0 16,0 1-7-16,0-1 0 0,-2 1-6 16,-1-3 0-16,-2 4-9 0,0-2-3 15,0 2-2-15,2 0-1 0,-7 2 1 16,2 0-2-16,0 0-1 0,1 4-3 16,-4 2-1-16,1 0-1 0,0 3 0 15,2 1-1-15,-5 1-3 0,5 3 0 16,-5 0-1-16,3 4 0 0,-1-1 1 15,1 0 1-15,2 3-3 16,3-3 1-16,0 1 1 0,2 0-1 16,1 1 0-16,2-2-1 0,2-1 2 15,4 0 0-15,1-1-2 0,1-3 3 16,2 0 0-16,1-2 1 0,2-1-2 16,2 0 3-16,-2-4 2 0,3 1-3 15,-1-3 4-15,3 2-3 0,0-4 1 16,-2-1-2-16,2 0 1 0,-3-3 5 15,1-2-3-15,2 0 3 0,-5-1-2 16,2 0 3-16,1 0 0 0,-1-4-2 16,1 1-2-16,-1 0 0 15,-2-3 0-15,0 2 3 0,0 0 1 16,-2-3 0-16,-1 1-1 0,-2-2-2 16,-1-1-1-16,-1 3-1 0,-4-4-3 15,3 2 2-15,-5 0-3 0,3-2 1 16,-3 3 1-16,0-2-4 0,-3 0 2 15,-2 3 0-15,3-1-1 0,-4 2 1 16,1-1-2-16,0 3 1 0,0 1 0 16,-5-1 1-16,2 1-1 0,0 2 0 15,0 0-1-15,-5 3 1 0,3 0-1 16,0 2 0-16,-3-2 0 0,0 3 1 16,0 0-3-16,0 0 3 0,3 4-2 15,-3 0 1-15,0 0-1 16,0 3 0-16,0-1 1 0,0 0-2 15,5 0 1-15,-2-1-3 0,2 2-1 16,3 0-5-16,-3-1-3 0,3 2-12 16,0-1-11-16,2 0-17 0,1 2-21 15,2 0-31-15,-3-2-38 0,3-1-124 16,0-1-99-16</inkml:trace>
  <inkml:trace contextRef="#ctx0" brushRef="#br0" timeOffset="108392.36">11790 15217 358 0,'0'0'94'0,"0"0"-57"0,0 0 32 0,24-25 0 15,-17 20-15-15,1-3-4 0,0 0-4 16,2 1-4-16,1 2-7 0,-4 0 1 16,4 1 2-16,-1 3-3 0,0-1-2 15,1 0-1-15,-1 2-13 0,0 0-6 16,1 0-2-16,2 3 3 0,-6 2-6 16,4 3 0-16,-4 6 5 0,1 2 3 15,0 3 2-15,-6 3-3 0,1 1 2 16,-3 2-5-16,0 2 5 0,-3-1 2 15,-4 1-9-15,-1 1-3 0,-5-3-5 16,0-1-1-16,-2 2-1 0,-3-4-5 16,2-1-5-16,-2-2-4 15,2-6 10-15,4 0 4 0,-1-5 3 16,0-1-2-16,5-4 1 0,0-3 1 16,3 0 3-16,2-8 1 0,3-1-5 15,3-3-2-15,2-1-2 0,6-3-1 16,1 2 3-16,7-3 0 0,-1 0 0 15,2 0 3-15,1 0-3 0,2-1 4 16,0-1-3-16,1 0 5 0,-1 1 0 16,0-2-6-16,-2 2 1 0,0-1-1 15,-3 1 1-15,-3 3-1 0,1 1 0 16,-6 1 2-16,-2 1-2 0,0 3 3 16,-6 2-3-16,-2-1 4 15,0 4 0-15,0-1-2 0,0 4-1 16,-2-1 2-16,-4-1 0 0,4 0 2 15,-6 1 1-15,5 1-4 0,-4 1 1 16,4 0-3-16,-2 0 0 0,-3 1 0 16,3 4 1-16,-3 0 0 0,0 3 0 15,-4 2 4-15,-1 3 2 0,0 2-3 16,0 2 0-16,-3 4 1 0,-2 0-2 16,5 1 2-16,0 1-2 0,3 3 0 15,2-2 2-15,1-1 1 0,4-2 1 16,3 0 8-16,0-1 9 0,5-2 8 15,0-2 10-15,8 0-2 16,0-2-2-16,5-3-6 0,3-1-8 16,2-3-6-16,0-3-10 0,6-1-7 15,-3-3-1-15,2-2-8 0,-2 0-10 16,0-4-15-16,-3-1-19 0,0-1-27 16,-5-1-19-16,0 2-28 0,-5-1-58 15,3-1-67-15,-8 1-47 0,-3 1-157 0</inkml:trace>
  <inkml:trace contextRef="#ctx0" brushRef="#br0" timeOffset="109009.28">12333 15496 343 0,'0'-3'181'0,"0"1"-96"0,0-1 13 0,3 0-2 0,-3 0-8 16,5-3-13-16,-3 2 11 0,3-1 1 15,1 1-15-15,1-2-15 0,1 3-5 16,5 0 0-16,-3-1-3 15,6 1-6-15,-3 3-11 0,2 0-15 16,1 0-4-16,-1 0-10 0,1 3 2 16,-3 3-5-16,-3 2-2 0,0 1 2 15,1 3-3-15,-6 1 0 0,0 2-2 16,-2 0-7-16,-3 3 1 0,0 0-5 16,-3-1 2-16,-2-2-1 0,-3 1-2 15,3-4 8-15,-3 1-4 0,0-4 1 16,3-1 5-16,3-1 5 0,-3 0 2 15,5-2-2-15,0 0 1 0,5 1 1 16,0-4 6-16,3 1 3 0,2-1-1 16,0 3-3-16,1-3-2 15,2 3 1-15,2-1-1 0,3 1-1 16,-2 3 2-16,4 0 2 0,1 2 7 16,0 1 4-16,-1 2-5 0,-2 5 1 15,3-1 5-15,-3 2 2 0,-7-1 0 16,-1 3-1-16,-2-2-7 0,-8-2 2 15,0 1-7-15,-8-2 7 0,-2 1-7 16,-6-6-1-16,1 0-6 0,-6 0 0 16,-2-4-13-16,-3-3-19 0,0 1-16 15,-2-5-18-15,2 0-1 16,-3 0-20-16,3 0-25 0,6-1-65 16,-6-5-34-16,5 1-26 0,8-1-165 0</inkml:trace>
  <inkml:trace contextRef="#ctx0" brushRef="#br0" timeOffset="109509.81">13051 15338 620 0,'0'0'83'0,"16"-14"-11"0,-8 6 37 0,-1-1-50 16,1 0-23-16,-3 2 10 0,-5 2 2 15,3 3 1-15,-3 2-1 0,0 2-19 16,0 5-15-16,-3 4 19 0,-2 5 12 15,2 4-10-15,1 6-11 0,-1 0-12 16,1 4-6-16,-1 1-5 0,3 5 5 16,0-4-3-16,0-1-1 0,0-1-2 15,0-6-3-15,3 3-6 16,-1-3-13-16,-2-2-22 0,3-3-19 16,-3-1-36-16,2-7-68 0,1-2-61 15,0-4-109-15</inkml:trace>
  <inkml:trace contextRef="#ctx0" brushRef="#br0" timeOffset="109777.3">12917 15557 737 0,'0'0'125'0,"0"0"4"0,0 0 26 16,0 0-63-16,0 0-21 0,49-27-10 16,-28 22 8-16,2 0 0 0,3 3-19 15,-3-1-20-15,0 1-15 0,1 0-10 16,-4 1-5-16,1 0 0 0,0 1-12 16,-3 0-22-16,2 0-30 0,1 0-28 15,2 1-33-15,6 0-89 0,-3 1-130 16,-6-2-132-16</inkml:trace>
  <inkml:trace contextRef="#ctx0" brushRef="#br0" timeOffset="110678.88">13666 15240 528 0,'0'0'76'0,"0"0"4"16,0 0 41-16,0 0-40 0,36-27-28 15,-25 22-6-15,2-1 4 0,0 2-6 16,0-2 4-16,-1 4 1 0,4-1-14 16,-3 0-12-16,5 1-4 0,-5 2-1 15,2 0-2-15,1 0-4 0,-3 2-8 16,0 3-1-16,0 1-3 0,-6 2-1 16,1 2-1-16,0 5-5 0,-6 2 2 15,1 4-2-15,-3 0 5 0,0 5 1 16,-3 0-2-16,-4 1-1 0,-4-3 3 15,1 1 0-15,-3-3-1 16,0 0-7-16,0-2 1 0,0-2 0 16,0-4 7-16,3-3-1 0,2-2 2 15,3-3-1-15,0-3 0 0,0-3 4 16,5-2 7-16,2-4 2 0,4-1-5 16,4-4 5-16,0 0-2 0,6-4-3 15,-1 1 0-15,6-2-3 0,0 0-3 16,-1-1 3-16,6 1-3 0,-5-2 0 15,5 2-1-15,-1 1-1 0,1 0 0 16,0-1 0-16,-3 2 0 0,1-1 0 16,-4 1 0-16,1 1 0 0,-5-1 0 15,-4 0-2-15,1 1 1 0,-5 2-2 16,-3 0-1-16,-5 3-3 0,0 2-9 16,-2 2-2-16,-3 3 18 0,-8 1 1 15,-3 0-1-15,1 5 3 0,-6 2 3 16,0 4 1-16,1 5 8 0,2-1-3 15,-1 3 2-15,-1 1-1 0,4 2 9 16,1 1 10-16,7 0 8 0,-2-1 9 16,7-1 0-16,0 1-7 0,3-4-4 15,0 0-1-15,3-3-9 0,2-1-3 16,3-3-5-16,2-1-6 0,3-2-6 16,3-5 0-16,-1-2-8 0,3 0-5 15,3-1-18-15,0-3-27 0,-1-1-24 16,4 1-23-16,-1-3-35 15,0 3-35-15,11-5-127 0,-8 2-83 16</inkml:trace>
  <inkml:trace contextRef="#ctx0" brushRef="#br0" timeOffset="111578.54">14485 15493 313 0,'3'-2'146'0,"2"0"-79"0,-2-1 13 16,-1 2-11-16,1-1-4 0,2-2-2 15,-2 2 0-15,-3 1-10 0,5-1-2 16,-5 0-3-16,2 0-7 0,1 2 3 15,-3-2 9-15,0 2-5 0,3 0-11 16,-3 0-6-16,0-1-9 0,2-1-5 16,1 2-5-16,-3 0 0 0,2-1 2 15,-2 1-4-15,0 0 2 0,0-1-5 16,0 1-2-16,0 0 3 0,0 0 0 16,0 0 4-16,0 0 5 0,0 0-1 15,0 0 2-15,0 0-3 0,3 0 0 16,-3 0-1-16,0 0 1 0,0 0-4 15,0 0-1-15,0 0-1 0,0 0-2 16,2 0-4-16,-2 0 2 0,0 1-2 16,0 4 5-16,-2 2 6 0,-3 1-4 15,-3 2 0-15,-2 2-5 0,2 3 0 16,-5 2-4-16,0 1 1 0,0 0-2 16,0 1 1-16,3-1-1 0,-1-3 1 15,4 0-1-15,2-2 0 0,2-2 2 16,0-1-1-16,3-2 2 0,3-3-2 15,2 0 0-15,0-3 0 16,6-1 2-16,-1-1 2 0,0 0-4 0,6-1 3 16,-1-1-1-16,1 0 1 15,2-3 0-15,-3 2 0 0,4-3 1 16,-4 1-3-16,3-2 2 0,0 0-4 16,0 2 1-16,-2-4-1 0,-1 5 0 15,1-4 0-15,-3 2 1 0,-3 0 0 16,0 1-1-16,1 1-1 0,-4-1 1 15,-1 1 0-15,-1 2-2 0,-3 1 1 16,-2 1 0-16,0 0-3 0,0 3-4 16,0 5 5-16,0 2-2 0,-2 2 5 15,-6 3 0-15,3 2 3 16,-5 2-1-16,2 2 0 0,0 2-1 0,-2-1 1 16,2 2-2-16,0 0 4 15,0 0-2-15,6-2-1 0,-6 1-1 16,3-3-1-16,0 1-2 0,2-1-3 15,-2-2-15-15,5-3-43 0,-3-3-15 16,3-2-16-16,3-3-88 0,2-2-148 16,0-4-174-16</inkml:trace>
  <inkml:trace contextRef="#ctx0" brushRef="#br0" timeOffset="111962.33">15214 15402 409 0,'0'0'291'0,"3"-1"-207"0,4-2 19 0,1-1 23 16,2 0-29-16,1 1-14 0,4-2-16 15,-2 1-15-15,3 0-7 0,-1 0-10 16,-2 2-21-16,3-2-10 0,-3 2-3 15,-1 2-1-15,1 0-1 0,-2 0-11 16,-1 2-29-16,0 2-32 0,1-1-56 16,-1 4-98-16,-2-3-15 15,0 1-120-15</inkml:trace>
  <inkml:trace contextRef="#ctx0" brushRef="#br0" timeOffset="112179.14">15188 15559 795 0,'0'0'190'0,"0"0"-103"0,0 0 40 15,0 0-35-15,0 0-33 0,0 0-12 16,47-6-14-16,-29 5 2 0,5 0-1 16,0-1-2-16,1 1-15 0,1 1-6 15,1 0-8-15,-3 0-3 16,1 1-8-16,2 2-27 0,-1 0-21 15,1 0-27-15,0 2-53 0,13 1-86 16,-6-3-84-16,-4 2-218 0</inkml:trace>
  <inkml:trace contextRef="#ctx0" brushRef="#br0" timeOffset="112745.89">16198 15276 648 0,'0'0'133'0,"0"0"-13"0,0 0 54 0,0 0-59 0,24-23-48 0,-22 19-19 15,-2 2-3-15,0 2-8 0,0 6-19 16,0 7-9-16,-2 6 24 0,-3 4 10 16,-3 12-5-16,0 10-11 0,-2 6-11 15,5 1-1-15,-1-5-5 16,4-5 3-16,-1-6-2 0,3 0-5 15,-2-7-3-15,2-5 0 0,0-5 0 16,0-2-3-16,2 3 0 0,3 1-9 16,-2 1-13-16,5-2-20 0,-3-4-28 15,3-1-18-15,-1-4-54 0,9 0-105 16,-6-2-108-16,3-3-216 0</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4-21T14:01:53.196"/>
    </inkml:context>
    <inkml:brush xml:id="br0">
      <inkml:brushProperty name="width" value="0.05292" units="cm"/>
      <inkml:brushProperty name="height" value="0.05292" units="cm"/>
      <inkml:brushProperty name="color" value="#0070C0"/>
    </inkml:brush>
    <inkml:brush xml:id="br1">
      <inkml:brushProperty name="width" value="0.05292" units="cm"/>
      <inkml:brushProperty name="height" value="0.05292" units="cm"/>
    </inkml:brush>
  </inkml:definitions>
  <inkml:trace contextRef="#ctx0" brushRef="#br0">12503 5437 126 0,'0'-1'34'0,"3"0"-14"0,-3 0 5 0,3 0 8 15,-1-1 4-15,-2 1 7 0,0 0 19 16,0 1 3-16,3 0-8 0,-3 0 2 15,0 0-6-15,0 0 0 0,-3 0-14 16,3 0-4-16,-2 0-1 0,-1-2-4 16,0 2-8-16,3-1 4 15,-2 1 3-15,2 0 5 0,-3-1 0 16,3 1-4-16,0-1-7 0,5 1-5 16,3-1 11-16,3 1 10 0,7 0-17 15,13 0 1-15,10 0 2 0,21 0 3 16,3-1 7-16,2-1 2 0,-3 1-5 15,-7-2-8-15,3 1-7 0,-1 1-7 16,-5 0-5-16,1 0-2 0,-4 0-4 16,1 0 0-16,-3-3 1 0,0 2-1 15,-2 1-4-15,-1 0 1 0,-2 0-1 16,-3 0-6-16,-2 0-5 0,-5-2-12 16,-1 3-21-16,-9-1-19 0,-4 1-30 15,-4-1-26-15,-6 0-9 0,1 0 16 16,-1-2-6-16,3-3-61 0,-8 4-44 15</inkml:trace>
  <inkml:trace contextRef="#ctx0" brushRef="#br0" timeOffset="433.31">13444 5230 400 0,'0'0'122'0,"0"0"-26"0,0 0 2 0,0 0-6 0,0 0-28 0,-13-13-12 16,13 12-7-16,0 0 2 0,0 1-8 16,3 0-15-16,2 0-1 0,5 0-6 15,3 0-4-15,5 6-2 0,5-1-1 16,1 5-1-16,2 2-3 0,2 5-4 15,0-3-2-15,-2 7 0 0,0-2 2 16,-5 2-2-16,-1 0 0 0,-4-2 3 16,-3-1-2-16,-3-3 5 0,-2 3-6 15,-8-4 0-15,0 3-15 0,-5-3 11 16,-6-1 4-16,-4 2 1 16,-3-2 0-16,-5-2-1 0,-6 0-9 15,1 0-5-15,-11-1-15 0,-2 1-13 16,-8 5-15-16,-3-3-17 0,5 0-16 15,6 0-7-15,10-4 0 0,3 3-54 16,7-5-88-16</inkml:trace>
  <inkml:trace contextRef="#ctx0" brushRef="#br0" timeOffset="1500.85">14630 5405 263 0,'0'0'75'0,"5"-3"-31"0,-2 3 24 0,-1-3-6 0,1-1-23 16,-3 2-13-16,3 0 1 0,-1 0-2 16,-2-3 3-16,3 3 5 0,-3 0 3 15,2-1 3-15,1-1 0 0,-3 1 3 16,0 1-7-16,0-4 0 0,0 4-4 16,2-4 4-16,-2 2 0 0,0-4 4 15,0 3-5-15,0-3-4 16,0 0-1-16,0 2-6 0,-2-2-3 15,-1 1-1-15,1 0-3 0,2 0-1 16,-3-1-1-16,-2 3-4 0,2-2 2 16,1 3-6-16,2-2-2 0,-3 1-2 15,-2-1 0-15,2 2-2 0,-2-1-1 16,0 4 0-16,0-1-1 0,-3 1-2 16,3 1 3-16,-3 0-1 0,-2 0-1 15,2 4-2-15,-2 3 4 0,0 1-1 16,-3 2 1-16,-5 2 1 0,5 2 1 15,-5 5 0-15,2 2-1 0,-2 0 2 16,5 1-2-16,-3 1 0 16,1 0-2-16,5 3 2 0,-1-3 0 15,4 1 0-15,1 0 0 0,4-1 0 16,2-2-1-16,0 0 2 0,2-3 0 16,4-1 0-16,4-3 0 0,0 0 3 15,3-5 0-15,5-3 3 0,-2-1 0 16,4-4 9-16,-1-1-1 0,1-7 1 15,1-1 1-15,0-4-4 0,-1 0-1 16,1-1-3-16,0-5-2 0,-6-1-4 16,6 2 1-16,-3-2-2 0,-3 0-1 15,3 4-1-15,-7 0 2 0,-1 4-2 16,0 5 0-16,-4 1-1 0,-4 3-2 16,-2 2-7-16,0 2-12 0,-2 7 8 15,-4 1 14-15,4 3 5 0,-6 3 2 16,0 0 1-16,3 3 1 0,0-2-1 15,5-1 1-15,0 1 0 0,0-3 4 16,5-1 5-16,0 1 1 0,3-4 8 16,2 1 5-16,1-4-5 0,-1 0-3 15,6-3-9-15,-1 1-5 0,1-5-2 16,-1 0-4-16,3-2-4 0,0-4-3 16,-2 1-18-16,-1-3-23 0,3-1-37 15,-2-1-28-15,-1 0-46 0,9-4-111 16,-6-1-50-16</inkml:trace>
  <inkml:trace contextRef="#ctx0" brushRef="#br0" timeOffset="2234.86">15509 5409 311 0,'0'0'111'0,"0"0"-38"0,0-4-6 0,0 2-15 0,0 1-13 16,-3-1-2-16,0-3-1 0,3 4 10 15,0-1 3-15,-2-1 2 0,-1-2 1 16,1 3-4-16,-1-2-1 0,3-3-7 16,-5 3-8-16,5-3-2 0,-5-1-5 15,2 2-6-15,-2-2 2 0,0-1-4 16,-3 1-5-16,3 2 4 0,-3-2-1 16,-2 0 3-16,-1 3 0 0,-1-2-5 15,-1 5-4-15,0 0-3 0,-3 2 0 16,1 4-4-16,-1 6 1 0,-2 1-3 15,3 6 0-15,-1-1-2 0,1 4 1 16,4 1-1-16,6 1 1 0,0 1 0 16,2 1 1-16,3-2 0 0,8-1 0 15,0 0 0-15,5-3 0 0,0-1 2 16,2-1 3-16,1-3-1 0,2-2 5 16,-3-3 3-16,1-4 4 0,-1-4 8 15,1-3 6-15,-1-7 2 0,1-4 3 16,-3-4 3-16,-3-6 0 0,3-11-11 15,0-13-6-15,-3-18-7 0,1-7-10 16,-6 3-4-16,2 9-2 0,-1 10 1 16,-1 9 1-16,0 9-2 15,0 10-2-15,-2 6-5 0,-1 6-6 16,-2 0-13-16,3-1-9 0,-1 1-13 16,1 4-9-16,0 4-21 0,-3 2-32 15,10 3-118-15,-2 4-48 0,-3 1-42 16</inkml:trace>
  <inkml:trace contextRef="#ctx0" brushRef="#br0" timeOffset="2769.25">15950 5319 495 0,'0'0'135'0,"0"0"-57"0,0 0 25 0,6-32-20 16,-4 23-38-16,-2-2-13 0,0 1-1 15,-2-1-1-15,-4 1 2 16,4 0 4-16,-3 1-1 0,-1 2 6 15,1 0-8-15,-2 2-14 0,1 1-6 16,-1 3-12-16,-1 1-1 0,-5 3-3 16,0 5 3-16,0 4 0 0,0 5 0 15,-2 2-1-15,2 3 1 0,2 1-2 16,1 0 0-16,8 0 2 0,-1 1-1 16,3-3 1-16,3 0 0 0,-1-4 0 15,8 2 0-15,3-2 2 0,-2-4 0 16,7-2 11-16,-3-3 7 0,1-4 8 15,2-4 9-15,-3-4 14 0,-2-6-14 16,5-6-6-16,-5-2 6 0,0-9 1 16,0-8-5-16,-2-20-8 0,-1-19-10 15,-2-6-3-15,-1 0-5 0,-1 16 0 16,1 19 0-16,-4 13 4 0,2 11-4 16,-2 6-7-16,-1 4 0 0,-2 0-1 15,3 0-5-15,-3-1-9 0,0 2-9 16,0 3-16-16,0 4-24 0,0-1-29 15,0 0-71-15,2 2-188 0,1 1-274 16</inkml:trace>
  <inkml:trace contextRef="#ctx0" brushRef="#br0" timeOffset="3552.84">17483 5316 521 0,'0'0'75'0,"0"0"-41"0,0 0 8 0,2 0-24 0,-2 0-11 0,0 0 5 0,0 0 15 0,0 0 21 16,0 0 18-16,3 0-1 0,-3 0 5 15,0 0 7-15,0 0-6 16,0-1-15-16,0-3-15 0,0 1-2 16,0-1-7-16,0-2-2 0,0-3-5 15,0 4-7-15,-3-2 0 0,3-2-7 16,-5 3-3-16,0-3-3 0,0 1-1 16,-6 4-4-16,1-1-1 0,-5 4 1 15,-1 1-3-15,-2 6 3 0,-5 4 0 16,-3 5 0-16,0 4 1 0,3 3 0 15,0 0-1-15,2 2-2 0,5 1-1 16,3-2-2-16,6-2 5 0,2 0 1 16,5-2-1-16,0-4 2 0,2 2 4 15,6-4 1-15,2-2 0 0,3 0 1 16,-3-4 3-16,3-4-1 0,0-3 2 16,0-1 7-16,3-6 1 0,-3-1-3 15,0-5-3-15,-1 1-3 0,4-3-6 16,-3-2-2-16,0 2-3 0,0 0 1 15,0 4-1-15,-3 2-1 0,0 4-1 16,-2 3 0-16,0-2 0 0,-3 4-5 16,-2 1-2-16,2 5 3 0,0 1 1 15,-2 0 5-15,2 3 6 0,-3 1 6 16,3 0 5-16,3 0 5 0,-3-1-2 16,3 1 1-16,2-3-5 0,1 2-3 15,4-3 2-15,3-3-3 0,3 2 0 16,2-2-5-16,3-4 0 15,5 0-7-15,5-1-5 0,6-6-19 16,9-4-29-16,-2 0-46 0,1 1-54 16,-12-2-74-16,-9 3-135 0,-9 4-200 15</inkml:trace>
  <inkml:trace contextRef="#ctx0" brushRef="#br0" timeOffset="3970.25">18893 5148 677 0,'0'0'64'0,"6"-8"5"0,-6 7 12 0,0 0-44 15,0 1-26-15,0 3-9 0,0 7 8 16,-3 7 28-16,-2 5 21 0,0 11 9 15,-6 12-1-15,-2 17-9 0,1 7-7 16,1-2-8-16,1-2-10 0,2-4-7 16,0-1-10-16,3-3-8 0,0 2-5 15,-3-6-3-15,3-2-1 0,-3-5-3 16,1-6-6-16,1-9-11 0,6-8-12 16,0-5-26-16,0-5-26 0,0-1-61 15,0-3-55-15,0-3-102 0</inkml:trace>
  <inkml:trace contextRef="#ctx0" brushRef="#br0" timeOffset="4354.17">18855 5301 681 0,'0'0'111'0,"0"0"-32"16,0 0 51-16,46-38-18 16,-28 27-53-16,0 2-18 0,3 0-12 15,-3 0-3-15,3 4-8 0,-3-1-6 16,-3 4 2-16,4 2 3 0,-4 0 9 16,-2 3-5-16,2 4-1 0,-4-2-6 15,-1 3-6-15,-5 2-5 0,0 1-2 16,-5 1 1-16,-2 5 1 0,-8-3 0 15,-3 2 0-15,-8-1-1 0,-5 3 3 16,-7-2 0-16,-11 2-3 0,-3 1-2 16,1-4-3-16,9-4-11 0,12-2-15 15,9-4-29-15,1-3-30 0,2 0-46 16,2-1-67-16,-2 0-10 16,11-1-94-16</inkml:trace>
  <inkml:trace contextRef="#ctx0" brushRef="#br0" timeOffset="4737.03">19322 5368 470 0,'0'0'105'0,"0"0"-55"0,0 0 28 15,0 0-6-15,0 0-28 16,8-35-7-16,-8 29-4 0,0-1-6 15,0-1-2-15,0 2-2 0,0-2 4 16,0 1 8-16,-2 2-4 0,-1-1-14 16,-2 3-8-16,0 3-9 0,-3 0-2 15,-2 0 2-15,-3 8 3 0,-3 0-2 16,3 5 2-16,-2 1 5 0,-3 6-3 16,5 1 6-16,2 0 3 0,6 0 8 15,-3 2 8-15,8-1 13 0,0-1-6 16,8-1-8-16,0-2-7 0,5-4-3 15,0-2-5-15,5-4 2 0,0-3-4 16,0-5 3-16,0-2 10 0,-2-7 12 16,-3-5 3-16,2-3-1 0,-10-8-9 15,3-7-17-15,-5 0-13 0,2-1-5 16,-5 3-12-16,0 6-11 0,-5 1-18 16,2 2-22-16,-5 3-41 0,-2 4-19 15,-6 3-70-15,3 4-90 0,-2 3-128 16</inkml:trace>
  <inkml:trace contextRef="#ctx0" brushRef="#br0" timeOffset="5171.55">19457 5328 433 0,'0'0'128'0,"0"0"-30"0,0 0-15 0,0 0-32 0,0 0-20 16,8-31-1-16,-1 21-6 0,-2 0-8 16,3-1 3-16,5 2-2 0,-5-1-1 15,5 1-2-15,-3 4-1 0,0-3 0 16,3 5-1-16,-2-2 0 0,-1 3-3 16,0 2 0-16,1 2-6 0,-1 6-3 15,-2 2 0-15,0 2 0 16,-1 5 0-16,1-2-2 0,0 5 2 15,-6 0-2-15,1-3 1 0,0 1-4 16,-1-1 2-16,-2 0-8 0,0-4-2 16,-5-2-1-16,0-1 5 0,-3-6-6 15,-2 0 0-15,-3-4 11 0,0 0 4 16,3-6 11-16,-3-2 1 0,5 2 14 16,0-5 10-16,3 0 2 0,5-4 1 15,0 3 0-15,5-1 8 0,3 1-8 16,5-2-11-16,2 2-12 0,6 1-10 15,0-1-5-15,4 0-1 0,4 0-5 16,-1 0-15-16,-2-3-42 16,5 4-97-16,11-5-56 0,-11 2-50 15,0 3-158-15</inkml:trace>
  <inkml:trace contextRef="#ctx0" brushRef="#br0" timeOffset="5506">20134 5191 301 0,'0'0'78'0,"0"0"-16"0,0 0-1 15,-42 0-27-15,24 0-18 0,0 0-2 16,0 0 2-16,-3 2 8 0,1 6 7 15,-6 2 5-15,3 3 10 0,2 1 10 16,0 4 7-16,1 0 8 0,4-1-11 16,3 1-8-16,8 0-12 0,0-4-11 15,5-1-6-15,0 0-4 16,0-3-3-16,8-3 1 0,-1 0 7 0,6-4-2 16,3 1-3-16,5-4-6 0,2-3-6 15,0-1-6-15,5-4-1 16,3 0-14-16,-5-5-28 0,5 1-51 15,8-12-109-15,-5-1-85 0,-6 2-177 16</inkml:trace>
  <inkml:trace contextRef="#ctx0" brushRef="#br0" timeOffset="6005.94">20379 4796 494 0,'0'0'127'15,"0"0"-73"-15,0 0 9 0,0 0-21 16,0 0-30-16,0 0-12 0,0 0-1 16,16 6-6-16,-16 7 7 0,-3 6 1 15,3 4 22-15,-5 11 19 0,-3 14 5 16,6 7-6-16,-4 6-8 0,1-5-9 15,3-3 1-15,-1-12 2 0,-2-1 9 16,2-5 4-16,1-6-2 0,-3-7-7 16,5-5-4-16,0-4-6 15,-3-1 2-15,3-2 0 0,0-1 1 0,0-6-6 16,0-3 10-16,0-1 19 16,8-9-13-16,-3-3-15 0,3-6-8 15,5-5-7-15,2-8-3 0,6-8 0 16,2 6 0-16,0 4-1 0,-2 9-1 15,-6 9 0-15,6 1 1 0,0-4-1 16,-3 8 1-16,3 1 0 0,-8 4-2 16,-1 2 1-16,-1 2-1 0,-1 7 0 15,-2 0-1-15,0 3 2 0,-1 6 0 16,-1-2 2-16,1 4 0 0,-2 2 1 16,-2 3 2-16,2-3-3 0,0 1-1 15,3 0 0-15,0-2-4 0,0 0-8 16,-1-2-11-16,6-4-20 0,0 2-48 15,8-5-100-15,-3-1-148 0,-3-5-277 16</inkml:trace>
  <inkml:trace contextRef="#ctx0" brushRef="#br0" timeOffset="6806.36">22284 5273 488 0,'0'0'93'0,"0"0"-18"0,10-10-8 0,-5 3-14 0,0 2-21 16,3-1-6-16,-5 2 9 0,2-2 6 16,0 3 1-16,-3-4 9 0,4 4 6 15,-4-4-5-15,1 3 1 16,-1-3-8-16,-2 1-8 0,0-1-5 15,0 0-9-15,-2 0-7 0,-3 0-4 16,-1-2-5-16,1 1-1 0,-5 4-2 16,2-2-4-16,-7 3 1 0,-1-1-1 15,1 4 0-15,-6 0 0 0,-5 3 0 16,0 5 0-16,3 4 2 0,-8 4-1 16,8 3 1-16,-6 8 0 0,9-1 0 15,-1 5-1-15,8-1-1 0,3 2 1 16,2-2-1-16,8-1 5 0,0-3-2 15,8 1 2-15,5-2-2 0,5-4 3 16,3-1 0-16,7-3 2 0,-2-7 3 16,2-5 1-16,6-5 1 0,-6-1 0 15,1-10-2-15,-1-6 7 0,3-5 8 16,-5-13 1-16,5-19-5 0,0-25-8 16,-5-9-8-16,-6-5-6 0,-4 9 0 15,-3 19-3-15,-5 13 2 0,-3 9 1 16,-5 13-1-16,0 7-2 0,0 6-1 15,0 4-8-15,-5-4-6 0,-3 3-8 16,3-3-6-16,2 6-8 0,-2 3-20 16,5 4-41-16,0 3-44 0,0 2-78 15,5 9 10-15,3 2-78 16</inkml:trace>
  <inkml:trace contextRef="#ctx0" brushRef="#br0" timeOffset="7223.37">22702 5202 503 0,'0'0'135'0,"0"0"-41"0,0 0-18 0,0 0-30 15,18-23-18-15,-10 15-10 16,-5 0 1-16,2 2 3 0,0-1 10 15,-5 5 10-15,0 0 11 0,0 2-10 16,0 2-37-16,0 3-5 0,-5 10 2 16,0 1 10-16,2 5-5 0,-5 5 1 15,8-3-2-15,0 2 1 0,0 2 7 16,8-5 6-16,0 0 7 0,7-1 1 16,3-3 7-16,-2-4 6 0,2-4 2 15,3-2 2-15,-6-7 0 0,6-1-1 16,-3-9-9-16,3-1-14 0,-6-4-1 15,3-6-1-15,-2-11-3 16,2-14-7-16,-5-14-2 0,-3 0-5 0,0 13 2 16,-2 13-4-16,-5 17-1 15,2 4-1-15,0 0-9 0,-2 2-13 16,2-1-20-16,-5 1-24 0,0 5-35 16,2-1-55-16,-4-2-122 0,2 2-105 15</inkml:trace>
  <inkml:trace contextRef="#ctx0" brushRef="#br0" timeOffset="8124.57">23265 5291 280 0,'0'0'202'0,"0"0"-92"0,0 0-1 0,0 0-16 15,21-35-18-15,-16 24-12 16,6-1-9-16,-1 1 0 0,0 0-7 15,8 1-9-15,-7 1-11 0,2 1-10 16,5 4-4-16,-5-1-5 0,0 2-1 16,-3 3-2-16,0 1-4 0,1 5-1 15,-4 3-3-15,4 1-3 0,-11 4 0 16,2 4 5-16,3 0 1 0,-5 7 1 16,0-2 2-16,0 1 1 0,-2-1 0 15,-1 2 0-15,1-2-1 0,-4-1 0 16,4-3-1-16,-1-3 1 0,1-1 1 15,2-4-2-15,0-2 2 16,0-6-1-16,0-2 3 0,0-1 11 16,2-1 12-16,3-8-5 0,1-2-6 15,1-3-4-15,-1-4-1 0,1-3-3 16,1 0-4-16,0 0-4 0,0 0-1 16,2 1 1-16,0 1-1 0,1 4-1 15,1-2-1-15,1 4 1 0,-2 1 0 16,2 2-1-16,2 1 0 0,1-1 0 15,-6 5-1-15,3-3 1 0,0 2-2 16,0 4 1-16,-5 0-1 0,-1 2 2 16,4 0 0-16,-4 2-4 0,-4 7 0 15,2 2-1-15,0 0 3 16,-2 1 0-16,2 5 3 0,3-2-2 16,-8 4 2-16,5-1 0 0,-2-1 0 15,-3 0 0-15,5-3 0 0,-5 2 0 16,0-6 0-16,0-1-1 0,0-5 2 15,0 2-1-15,0-5 2 0,0-1 4 16,0 0 3-16,0-1-1 0,0-5-3 16,2 2 0-16,-2-3-3 0,5-2 2 15,1 1-1-15,-4 0 1 0,3-2-1 16,3-1-1-16,0-2 0 0,2 1-1 16,1 1 0-16,-1-1 0 0,3 0-1 15,2-1 0-15,-2-1 0 0,3 0 0 16,2 3 2-16,-3 0-4 0,-2 0 4 15,3 3-4-15,-3 0 2 0,0 5 0 16,0 1 0-16,-6 2-1 0,1 0 0 16,-3 0-1-16,0 5-2 0,-2 4 2 15,-3 6 1-15,0-1 0 0,0 4 1 16,-3 0 1-16,-2 1 0 0,0 2 0 16,2 0-1-16,-2-1-6 0,0 0-17 15,3-2-26-15,2-3-35 0,-6 4-98 16,4-8-99-16,2-2-190 0</inkml:trace>
  <inkml:trace contextRef="#ctx0" brushRef="#br0" timeOffset="8908.2">24175 5193 449 0,'5'-2'154'0,"5"0"-105"0,6-3 30 15,-3 1-33-15,0-1-30 16,-3 1-6-16,3 2-2 0,-5 0 5 16,2 2-1-16,-2 0 4 0,-6 3 3 15,1 5-2-15,0 2 1 0,-3 3-4 16,0 1 2-16,-3 6-6 0,-2 0-3 15,0 2 1-15,2 0-2 0,-5 0-2 16,3 0 2-16,-3-1 2 0,3-1 4 16,-2-2 1-16,-1-4 1 0,3-1-3 15,-1-6-1-15,6-1 1 0,-2-5 1 16,2-1 10-16,0-1 30 0,0-7-6 16,0-2-13-16,2-1-11 0,9-7-8 15,-3 2-7-15,-1-4-4 16,6-1 1-16,0-1-1 0,0 0 1 15,3 2 0-15,-1 1-4 0,3 1-1 16,-2 5 1-16,-3 0 1 0,2 2-1 16,3 3-1-16,-5 0 0 0,0 4 1 15,0-2 0-15,2 3-1 0,-7 2 0 16,0 1 0-16,2 1-3 0,-2 6 1 16,-5 3-3-16,2-2 0 0,0 7-1 15,-5 0-1-15,0 4 5 0,0 2 1 16,0 1 2-16,0 1 0 0,0-1 1 15,-5 1 0-15,5-4-1 0,0-1 0 16,-3-1 2-16,3-4 1 0,0-4-1 16,-2-1 4-16,2-5-1 0,0-2 2 15,0-1 15-15,0 0 16 0,2-4 3 16,1-5-15-16,5-2-14 0,-3-6-3 16,2-2-4-16,6-4-2 0,0 2-1 15,0-4-2-15,3-1 1 0,2 3-1 16,0 0 0-16,0 2-1 0,0 1 2 15,0 2-1-15,0 3 0 0,-5 3 0 16,3 3-1-16,-6 2 1 0,0 3-1 16,-2 0 1-16,2 2-1 15,-7 2-1-15,5 0 0 0,-3 5 1 0,0 0-4 16,-2 4 1-16,-3 5-2 16,0 4 2-16,0 1 1 0,-3 4 1 15,-2-1-1-15,2 5 3 0,-2-2-3 16,5 2 2-16,-5-3-5 0,2-1-8 15,3-1-14-15,0-1-14 0,0-3-13 16,8-3-50-16,-3-1-67 0,3-10-41 16,5-4-146-16</inkml:trace>
  <inkml:trace contextRef="#ctx0" brushRef="#br0" timeOffset="9208.06">25010 5057 588 0,'0'0'87'0,"7"0"-37"0,6 3 22 0,-5 3-22 0,5 1-6 16,2-1-6-16,4 3-4 0,-7 1 4 15,4 0-7-15,2 1 2 0,-5 1-2 16,5 4-5-16,0-3-5 16,-2 0-13-16,2 3-5 0,-5-2-3 15,2 0-4-15,1 1-6 0,-3-2-14 16,-1-1-35-16,9 4-78 0,-3-5-86 16,-2-6-176-16</inkml:trace>
  <inkml:trace contextRef="#ctx0" brushRef="#br0" timeOffset="9458.75">25529 5045 813 0,'0'0'127'0,"0"0"-88"0,0 0-8 15,0 0-19-15,0 0-8 0,-23 41-3 16,10-19 1-16,-8 3 10 0,3 12 14 15,-5 10 36-15,2 12 18 0,0 3-1 16,3-5-17-16,5-4-17 0,0-5-27 16,6-4-12-16,-1 0-6 0,3 4 0 15,5-5-9-15,0-2-15 0,0 0-24 16,5-13-30-16,3-1-71 0,-3-7-116 16,3-7-194-16</inkml:trace>
  <inkml:trace contextRef="#ctx0" brushRef="#br0" timeOffset="14197.48">6356 9176 230 0,'0'0'108'0,"0"0"-13"0,0 0 7 0,13-6-17 0,-8 1-4 15,1 2-6-15,-4-1-6 16,3-1 7-16,-2 3-2 0,0 0 3 15,-1-3-5-15,-2 4-13 0,0-1-12 16,0 1-5-16,0 1-11 0,-2 0-14 16,-4 3-17-16,-1 6 10 0,-6 7 5 15,-8 13 3-15,-7 18 5 0,-9 12 2 16,-1 11-5-16,4-1-6 0,3-5-1 16,5-8 5-16,-2 4 4 0,-1-5 4 15,-2 1 6-15,6-3 4 0,-4-4-3 16,3-1-5-16,3-9-9 0,0 1-12 15,5-10-5-15,2-8-2 0,6-4-6 16,0-6-11-16,2 2-15 16,-3 0-21-16,1-1-34 0,2-6-35 15,1-1-41-15,1-4-95 0,1 2-23 16,3-4-168-16</inkml:trace>
  <inkml:trace contextRef="#ctx0" brushRef="#br0" timeOffset="14796.94">5661 9905 317 0,'0'0'60'0,"0"0"37"0,0 0 2 0,0 0-31 16,-2-25-17-16,2 20 6 0,2-1 16 15,-2 3 4-15,3-1-6 0,-1-2 7 16,4-1-3-16,-4 1-7 0,1-1-7 16,-1-1-12-16,4 4-12 0,-6-3-8 15,2 2-2-15,1-1-4 0,-1 3-2 16,-2 0-1-16,3 0-4 0,0 2-4 16,-3 1-3-16,2 5-7 0,-2 5 1 15,0 3 5-15,0 6 5 0,0 5 2 16,-2 10 1-16,-4 7-5 0,-1 10 3 15,1-1-4-15,1-7 1 16,3-10-2-16,-1-12 1 0,0-5 4 0,3-2 4 16,0 0 2-16,0 3 2 15,6-1-1-15,-4-2-2 0,9-4 2 16,-4-6-2-16,4 0-1 0,4-4 4 16,6 0 2-16,0-4-6 0,4-1-1 15,4-3-7-15,-1-1-2 0,6-1-4 16,-3-1-1-16,5 0-3 0,-5 1 0 15,0-1-1-15,0 1-4 0,-5 2-13 16,0-2-8-16,0 3-21 0,-3-1-26 16,-5 0-24-16,-3 6-30 0,-4-3-53 15,-4 3-155-15,-4 0-191 0</inkml:trace>
  <inkml:trace contextRef="#ctx0" brushRef="#br0" timeOffset="15414.25">4126 11002 255 0,'0'0'177'0,"6"-3"-51"0,-4 1-14 16,1-2-1-16,-1 2-11 0,1 1-18 15,-3 0 8-15,3 0 3 0,-3 0-21 16,0 1-17-16,0 0-9 0,0 1-7 16,0 4-19-16,0 7-1 15,0 9 4-15,-6 13 10 0,-1 15-1 16,-1 18-5-16,0 6-6 0,3-6-8 16,5-3 3-16,-3-7-8 0,3-6-5 15,0-1 0-15,-2-1-3 0,-1-4 1 16,1-3-3-16,-1-5 0 0,0-9-4 15,1-5-12-15,2-8-12 0,0-4-14 16,0 1-28-16,0-3-46 0,0-2-55 16,2-4-55-16,1-9 36 0,2-4-72 15</inkml:trace>
  <inkml:trace contextRef="#ctx0" brushRef="#br0" timeOffset="15781.23">4085 11189 200 0,'0'0'383'0,"0"0"-306"0,0-33 3 16,5 19 27-16,0 0-32 0,6 0-14 15,-3-2 1-15,4 2 8 0,7 1-5 16,-4 0-11-16,1 1-17 0,2 3-5 15,0 2-9-15,0 3-3 0,-3 1-6 16,1 3-3-16,-3 5 1 0,0 4 0 16,0 4-1-16,0 2 0 0,-3 5 3 15,-2 0 3-15,-1 2-2 0,-7-1 1 16,0 3-6-16,0-2 0 0,-7 1-1 16,-4-3-4-16,-2 0-1 0,-5-3-4 15,0 0 0-15,-5-4-7 0,-3-2-7 16,0-2-6-16,3-4-14 0,-3-1-4 15,5-3-16-15,1-1-28 0,2-1-28 16,2-3-59-16,6-6-31 0,5 3 12 16,0-3-137-16</inkml:trace>
  <inkml:trace contextRef="#ctx0" brushRef="#br0" timeOffset="16265.77">4354 11107 476 0,'0'0'111'16,"0"0"1"-16,0 0 36 0,0 0-75 15,0 0-37-15,36-40-9 16,-20 34 7-16,4-2-1 0,1 4-9 15,0-1 1-15,-1 4-1 0,1 1 9 16,-3 1 2-16,3 7-12 0,-1 2-9 16,-2 2-5-16,1 8-4 0,-7 0-4 15,4 1 2-15,-6 3-1 0,1-1-2 16,-6-1 0-16,-5 2-2 0,0-5-5 16,-3-1-4-16,-5 0-6 0,-2-6 4 15,-3 0 6-15,-2-4 6 0,-1-4 2 16,1-4 2-16,-1 0 0 0,1-6 7 15,-1-3-4-15,3-3 1 0,0-3 2 16,6-4-4-16,1 0 2 16,4-1 11-16,2 0 5 0,5 1-4 15,3 0 0-15,2 1-2 0,6 1 2 16,2 0 3-16,5 3 0 0,3 1-1 16,7-2 2-16,9 1-8 0,-4 2-9 15,-7 2-6-15,-5 4-6 0,-5 2-31 16,5 2-36-16,0-3-58 0,-3 3-48 15,3 2-44-15,-6 0-55 0,-4 0-161 0</inkml:trace>
  <inkml:trace contextRef="#ctx0" brushRef="#br0" timeOffset="16582.53">5052 11016 532 0,'0'0'71'0,"0"0"19"0,0 0-2 0,0 0-43 16,0 0-19-16,10-23-13 0,-8 22 1 15,-2 1 4-15,0 0 0 0,3 5-1 16,-3 2 22-16,0 4 21 15,0 6 4-15,0 2-7 0,-3 4-22 16,1 3-16-16,-1 7-13 0,-2-4-3 16,5 5-2-16,-2-3 0 0,-1-5-2 15,3 5-1-15,0-3-8 0,0-3-14 16,0-2-24-16,3-3-60 0,4-2-43 16,1-8-57-16,-3-4-182 0</inkml:trace>
  <inkml:trace contextRef="#ctx0" brushRef="#br0" timeOffset="16748.97">5186 10983 859 0,'0'0'77'16,"0"0"-9"-16,0 0 8 0,0 0-75 16,-8-35-1-16,6 29-49 0,2 1-26 15,0 2-36-15,5 0-38 0,2 3 14 16,4 0-65-16,-1 3-26 0</inkml:trace>
  <inkml:trace contextRef="#ctx0" brushRef="#br0" timeOffset="17116.18">5555 11041 634 0,'0'0'115'0,"0"0"26"16,0 0-33-16,0 0-52 0,0 0-28 15,-10-39-16-15,5 35-5 0,0-1-6 16,-6 3 1-16,1 2 0 0,0 0 4 16,-3 2-2-16,0 5-3 0,-3 4-1 15,1 3 1-15,-3 2 1 16,-3 3 0-16,6 3 2 0,-3 2 1 15,2 1 3-15,1 2 5 0,4 1 8 16,1-3 8-16,5 2-1 0,-1-3 6 16,6-3 3-16,0-2-3 0,0-5-8 15,6-1-7-15,1-3-5 0,1-3-4 16,5-4-2-16,3-3-5 0,-1-2-3 16,6-5-11-16,-1 0-25 0,4-6-16 15,2 3-10-15,-3-2-30 0,16-10-61 16,-6 4-64-16,-4 0-126 0</inkml:trace>
  <inkml:trace contextRef="#ctx0" brushRef="#br0" timeOffset="17566.89">5685 11119 509 0,'0'0'93'0,"0"0"24"0,0 0-3 0,0 0-39 16,0 0-10-16,0 0 3 0,25 16 1 16,-14-13-6-16,2-1-4 0,0-1-19 15,2 0-15-15,3-1-9 16,-2 0-11-16,-1 0-2 0,1-2-2 0,-1-2 0 16,1 1 1-16,-1-3-1 15,1 0 0-15,-1-1 1 0,1-2 1 16,-3-1-2-16,-3-2 0 0,-2 0 2 15,-1-2-3-15,-1 0 0 0,-6 2 0 16,0 1-6-16,-6 3-2 0,-1 1 2 16,-9 3 1-16,1 4 4 0,-6 1 1 15,0 6 0-15,-2 4 3 0,-3 2 0 16,0 4-3-16,6 3 3 0,-3 3 1 16,4 1 5-16,4 2 16 0,2 0 20 15,5-1 12-15,3-1-6 0,5-3-8 16,0-3-14-16,8-3-10 0,0-2-6 15,5-4-4-15,-1-1 0 0,7-5 0 16,1-1 3-16,1-2-4 0,0 0-7 16,2-3-1-16,0 0-15 0,3 0-30 15,0-1-56-15,10 1-58 0,-5-1-106 16,-5 1-218-16</inkml:trace>
  <inkml:trace contextRef="#ctx0" brushRef="#br0" timeOffset="21204.24">11687 9150 275 0,'0'0'89'0,"0"0"-10"0,0 0 10 15,0 0-14-15,15-22-17 0,-9 15-1 16,-1 5 9-16,-3-3 18 0,4 2 0 15,-4 2-1-15,1 0-15 0,-3 0-12 16,0 1-11-16,0 0-21 0,0 1-15 16,0 4-7-16,-5 7 5 0,-3 5-2 15,-3 8 7-15,-4 13 3 0,-3 15 2 16,-5 17-1-16,-3 6 1 0,8-1 1 16,2-3 2-16,6-9 5 0,-3 0 4 15,0 0 4-15,0-1 4 0,0-3-3 16,3-3-6-16,-3-2-9 0,0-4-3 15,3-6-8-15,-3-4-1 0,2-8-6 16,6-9-1-16,0-5-2 0,3-4-8 16,-4 0-23-16,4 1-31 15,-6-2-27-15,5-1-30 0,1-3-49 16,-3 3-77-16,5-4-26 0,0-1-167 16</inkml:trace>
  <inkml:trace contextRef="#ctx0" brushRef="#br0" timeOffset="21854.46">11276 10201 252 0,'0'0'72'0,"0"0"20"0,0 0 8 0,0 0-20 16,0 0-20-16,8-41-10 0,-8 35 9 15,0 1 6-15,2-2-11 0,-2 3 5 16,0-3 4-16,0 3-4 0,0-2-2 16,0 4-5-16,0-5-11 0,0 3-6 15,0 1-7-15,0-3-3 0,-2 2 4 16,2-2-2-16,0 3-3 0,0-4 2 16,0 5-6-16,0-2 0 0,0-1-1 15,0 3-1-15,0 1 2 0,0-1 1 16,0 1-5-16,-3 1-4 0,3 0-4 15,0 0-4-15,0 2-4 0,0 2-1 16,0 6 1-16,0 4 2 0,0 3 1 16,3 7 0-16,-1 6 2 0,4 10-2 15,1 6 2-15,1 1-2 0,0-13 2 16,0-5 3-16,-3-10-1 0,0-5 5 16,0 5-2-16,-2-1 3 0,4-1-6 15,-1 0 3-15,1-6 2 0,1-1 0 16,0-7 6-16,2-2 7 0,1-1 13 15,2-3 2-15,2-6-9 0,1 0-3 16,4-2-6-16,-2 0-6 0,0-1-4 16,0-2-7-16,3-1-3 0,-3 3-2 15,3-1 0-15,0 2-6 16,-3 0-11-16,0 0-17 0,0 2-19 16,0 1-20-16,0-1-9 0,-3 6-27 15,-2 0-41-15,0 3-84 0,-2 0-191 16,-6 1-231-16</inkml:trace>
  <inkml:trace contextRef="#ctx0" brushRef="#br0" timeOffset="22888.84">10542 11125 120 0,'5'0'74'0,"-2"0"-36"0,0 0-6 16,2-2 16-16,0 0 8 0,0 0 12 15,3 0 12-15,-6 0 5 0,4 1-5 16,-1-1-8-16,-3-1-4 0,1 1-2 16,0 1-11-16,-1-1 7 0,-2-1 2 15,0 0-4-15,0-1-6 0,0 1-15 16,-2-2-14-16,-1 0-11 0,-2-2-10 16,-3 1-4-16,-2 2-9 0,-3 0-5 15,-3 1 8-15,-2 3 1 0,-2 1 0 16,-1 5 1-16,-5 2 0 0,0 2 4 15,0 2 0-15,1 2 2 16,4 1-1-16,0 0 1 0,3 2 0 16,3-1 0-16,4 1-2 0,4-4-1 15,4 3 1-15,3-3 1 0,0 0 6 16,8-1 4-16,5 0 2 0,0-1-2 16,7-2 0-16,1-1-3 0,0 2-1 15,4-2-3-15,1-1 2 0,3 2-3 16,-6 1 7-16,3-2 2 0,-6 3 11 15,1-2 2-15,-5 2 5 0,-6 0-1 16,-2-1 2-16,-3 1 0 0,-5 0 2 16,0-1-4-16,-13 0-3 15,0 0-4-15,-3-1-1 0,-7-3-7 16,0 1-8-16,-5-4-6 0,-1 2-1 16,-2-3-10-16,-5 0-8 0,2-1-6 15,3-1-5-15,0 0-9 0,8 0-12 16,0-3-17-16,2 1-30 0,6-3-32 15,7-4-99-15,3 1-19 0,5-1-109 0</inkml:trace>
  <inkml:trace contextRef="#ctx0" brushRef="#br0" timeOffset="23723.18">11007 11274 302 0,'0'0'219'0,"0"0"-98"0,0 0-7 0,6-12-18 15,-6 7-29-15,0 0-26 0,0 0-9 16,0 1 9-16,-6 0 5 0,4 0-5 15,2 0 2-15,-5 1-2 0,5-2-4 16,-3 2-6-16,0 0-11 0,1-3-3 16,-1 1 3-16,1 0 5 15,-1 0 2-15,3-2 1 0,-5 1-5 16,2 1-6-16,1-1-5 0,-1 1-1 16,-2-1-3-16,2 0 1 0,-2 2-3 15,0 0 5-15,-3-1 3 0,6 1 0 16,-3 1-3-16,-1-2-3 0,-1 2-4 15,4 1-4-15,-5 0-5 0,3 1 1 16,-3 1-1-16,-2 0 1 0,0 5-2 16,-3 3 2-16,0 2 1 15,-3 4-5-15,4 3 1 0,-1 3 1 16,0-1 0-16,5 1-1 0,3 2-4 16,0-2-5-16,5 1-3 0,0-3 9 15,5 2 5-15,0-2 2 0,3-1 2 16,-1-2-2-16,4-2 3 0,-1-4 1 15,3-1 1-15,-3-4 1 0,3-2 1 16,0-2 1-16,0-6 4 0,0-1 2 16,-3-2 0-16,1-2 3 0,-1-1 3 15,0-1 6-15,-2-2-8 0,0 2-5 16,0 0 0-16,-3-1 0 0,0 2-3 16,0 1-1-16,-2 2 1 0,-3 2 0 15,2 1 0-15,-2 2 2 16,0 2-1-16,0 1-2 0,0 1-6 15,0 0-2-15,0 3-7 0,0 2 1 16,0 4 8-16,-2 8 0 0,2-1 1 16,-3 7-1-16,3 2 3 0,-2 9-2 15,-1 8-1-15,3-4 3 0,0-3-1 16,0-4 1-16,0-8-1 0,0 5 2 16,0 2 1-16,5-3 10 0,-2-5 17 15,2-2 2-15,3-7-2 0,-1-4-2 16,1-2 1-16,0-7 4 0,2 0 1 15,1-1 0-15,2-6-6 0,-1-5-7 16,1-3-6-16,0-4-5 0,3-1-4 16,-3-1-3-16,0 0-3 0,0 3-2 15,-1 2-1-15,-1 2-3 0,2 1-13 16,-3 0-22-16,3 3-35 0,-3-1-41 16,3 4-28-16,0-3-39 0,13-3-81 15,-3 2-172-15,0 3-209 0</inkml:trace>
  <inkml:trace contextRef="#ctx0" brushRef="#br0" timeOffset="23856.71">11488 11532 856 0,'0'0'173'0,"0"0"-33"0,-5 0-82 16,0-2-58-16,2 0-23 0,-2-2-68 15,2-3-101-15,1-1-84 0,2 1-170 16</inkml:trace>
  <inkml:trace contextRef="#ctx0" brushRef="#br0" timeOffset="24557.87">12062 11214 81 0,'0'0'227'0,"0"0"-163"16,0 0 58-16,0 0-10 15,0 0-32-15,0-38-20 0,2 30-9 16,1-1 8-16,2 4 0 0,-2-2-1 16,2 0 12-16,-3 2-12 0,1-1-7 15,-1 2 0-15,-2 0-6 0,0-1-10 16,0 1-6-16,0-2-7 0,0 0-4 15,0 0 1-15,0-1-5 0,0 1 0 16,0-2-4-16,0 0-3 0,0 1-1 16,0 0-1-16,-5-1 4 0,5 1 4 15,-5-1-2-15,3 0-2 0,-1 0 5 16,-2-2 0-16,2 2-1 0,1-2-7 16,-1 2 2-16,0-1 0 0,1 1-1 15,-3 3 4-15,2 0 0 0,1 2 2 16,-1 1-10-16,-2 2-3 0,0 0 3 15,-1 2 1-15,-1 3 1 0,-1 4 3 16,0 3-1-16,0 2 0 0,1 2 0 16,-1 5-1-16,0 3-2 0,-2 10 2 15,0 10 1-15,-3 10 1 0,-3 6 1 16,1-1 1-16,4-2-4 0,1-4-2 16,2 1-3-16,0 1 5 0,1-1-2 15,4 0 0-15,1-5-3 16,2-1-1-16,0-5 3 0,2-6-3 15,1-8-2-15,-1-7-3 0,-2-6-14 16,5-5-14-16,-2-1-20 0,2-4-20 16,0 0-34-16,-2-6-42 0,2-5-80 15,0-3-41-15,-5-3-93 0</inkml:trace>
  <inkml:trace contextRef="#ctx0" brushRef="#br0" timeOffset="24758.57">11777 11504 739 0,'0'0'121'0,"0"0"60"0,0 0-18 0,0 0-75 15,6-21-32-15,4 17-26 0,5 0-1 16,6-2-1-16,2 2-6 0,3 1 4 16,0-1-13-16,2 0-13 0,-2-1-5 15,3 0-15-15,4 1-46 0,6-1-60 16,5 1-98-16,-5 1-92 0,-11-2-176 15</inkml:trace>
  <inkml:trace contextRef="#ctx0" brushRef="#br0" timeOffset="25207.82">12354 11039 706 0,'0'0'71'0,"0"0"51"16,0 0-13-16,0 0-35 0,31-25-36 15,-26 23-19-15,-3 2-5 0,1 7 6 16,-3 3 1-16,0 4 10 0,-3 5-1 15,-2 4-2-15,-3 6-7 0,-2 8-2 16,0 8-4-16,-3 5-1 0,0 2 0 16,3-6 2-16,-1-8 5 0,6-4 3 15,-3-7 2-15,6-5 2 0,-1-6 1 16,3-1-2-16,0-1-1 0,0 3-4 16,0-3-4-16,3-2 3 0,-1-4-5 15,6-2-2-15,-3-3 5 0,6-2-4 16,-1-1-2-16,5-1-2 0,1-5-9 15,2 0 1-15,0-1-3 0,3 0-1 16,-3-3-7-16,3 1-9 16,-3-1-11-16,0-2-8 0,0 3-9 15,-3-3-12-15,-2 1-11 0,-2 1-7 16,-4-1-38-16,-1 0-56 0,-6-6-104 16,0 3-61-16</inkml:trace>
  <inkml:trace contextRef="#ctx0" brushRef="#br0" timeOffset="25408.36">12253 11246 833 0,'0'0'112'16,"0"0"42"-16,0 0-32 0,0 0-58 15,46-1-25-15,-25-1-11 0,5-3-3 16,-3-1-6-16,0 2-10 0,3-2-4 15,-3 1-4-15,1-2-1 0,-1 3-7 16,-2-1-34-16,-1 3-58 0,9-1-89 16,-6 3-101-16,0-2-107 0</inkml:trace>
  <inkml:trace contextRef="#ctx0" brushRef="#br0" timeOffset="25558.83">12785 11460 935 0,'0'0'198'16,"0"0"-85"-16,0 0-19 0,0 0-40 16,0 0-54-16,0 0-19 0,0 0-98 15,0 0-108-15,0 0-81 0,0 20-213 0</inkml:trace>
  <inkml:trace contextRef="#ctx0" brushRef="#br0" timeOffset="27259.82">15087 9076 235 0,'0'0'91'0,"0"0"-13"15,0 0 13-15,0 0-25 0,0 0-24 16,13-11-2-16,-10 11 3 0,-1 0 8 16,-2 0 1-16,3 0 10 0,-3 1-2 15,3 2-3-15,-1-1-6 0,1 5-11 16,-1 1-4-16,1 3-4 0,0 4-5 16,-1 6-3-16,-2 12-6 0,3 14 0 15,-1 11-5-15,3 12-1 0,1-3 3 16,1 2 2-16,1-6 11 0,-3-1 5 15,0 3 0-15,1-1-3 0,-4-1-1 16,-2 0 1-16,0-1 2 16,0-4-1-16,-2-3-4 0,-4-2-5 15,1-7-3-15,3 0-2 0,-3-8-8 16,-1-1 0-16,1-10 2 0,0-4-4 16,2-8-2-16,1-3-3 0,-3 1-2 15,2 3 0-15,-2-1-4 0,2 0-11 16,-2-4-23-16,0-4-43 0,2 0-31 15,3-1-48-15,-5-5-115 0,3-1-81 16</inkml:trace>
  <inkml:trace contextRef="#ctx0" brushRef="#br0" timeOffset="28011.47">14938 10130 397 0,'0'0'129'0,"0"0"-44"0,0 0-8 0,0 0-3 0,5-18-25 0,-5 14-5 16,2 2 10-16,1-2 7 0,-3 1-2 16,0 2-5-16,2-2-1 0,1 1-3 15,0-2-6-15,-3 2-1 0,2 1-3 16,-2 0-6-16,5-1-5 0,-5-2 2 15,3 3-9-15,-3 1-2 0,3-1-5 16,-1 1 2-16,-2-1 2 16,3 0-4-16,-1 1-5 0,1 0-1 15,2 0-3-15,0 2-4 0,-2 2 4 16,2 2-2-16,3 4-2 0,-3 1 2 16,3 2-1-16,-1 6-2 0,1 0 2 15,2 0 3-15,1 2 0 0,-1 0-1 16,0 0 0-16,1 0-1 0,-3 0-2 15,2-1 1-15,0-2 0 0,1 1-2 16,-4-1 0-16,4-3 1 0,-6 3-1 16,3-6 0-16,-3 2 0 0,0-2 1 15,0-3 0-15,-2-1-1 16,-1-1 2-16,-2-1-1 0,3-1 1 16,-1-2 1-16,-2 1 1 0,3-2 1 15,-3-1-1-15,0 0 5 0,3-1 2 16,-1 0 5-16,1 0 7 0,-1-1 8 15,4-6-1-15,-1 3-3 0,2-4-5 16,4-2-3-16,-3-2-4 0,4-2-3 16,1-2-2-16,0 2-3 0,-2-3-2 15,2 3-5-15,-1-2 1 0,-1 3 0 16,-1 1-2-16,0 0-1 0,1 1 0 16,-3 2-5-16,-1 0-8 0,1 1-10 15,0 2-17-15,-3-1-18 0,0-1-18 16,0 3-29-16,0-1-41 0,3-2-74 15,0 0-197-15,-3 0-282 0</inkml:trace>
  <inkml:trace contextRef="#ctx0" brushRef="#br0" timeOffset="31648.03">15323 11156 362 0,'0'0'123'0,"0"0"-34"0,0 0 17 16,0 0-19-16,0 0-21 0,2-26-3 16,-2 23 0-16,0-3-3 0,0 1-4 15,0-1-8-15,0 1-6 0,0-2-3 16,0 2-3-16,3-3-5 0,-3 2-3 16,0-2 3-16,2-1-1 0,-2 0-3 15,-2-1-3-15,-1 0-2 0,-2 0 2 16,0 1-1-16,0 0-9 0,-3 2-4 15,-5-1-5-15,0 1-3 0,-2 2-1 16,-4 3-1-16,1 1-1 0,-2 1 1 16,-1 3-1-16,-2 5 1 15,2 5 1-15,0 4 1 0,1 4-2 0,-1 6 0 16,0 7 0-16,3 6 0 16,3 5 0-16,2-3-1 0,5-9 2 15,8-10-1-15,0-7 2 0,0 2 7 16,3 1 5-16,2 0-2 0,3-2 5 15,-1-5-5-15,6-3 2 0,-2-3-2 16,4-6 2-16,-2 0-1 0,5-8 0 16,0-3-4-16,0-5 2 0,3 0-3 15,-3-6-1-15,0-4-1 0,-2 1-1 16,2-3 0-16,-5 2-3 0,2 3 2 16,-2-1 0-16,-5 7-3 0,0 3 2 15,-3 4-1-15,0 5-1 16,-5 2 1-16,0 1-2 0,0 2-8 15,0 3-8-15,-3 4 16 0,-2 5 0 16,3 3 12-16,-1 3 5 0,-2-1 3 16,5 0 4-16,0 1 7 0,5-3 1 15,0-1-1-15,3-1-7 0,2-3-4 16,1-2-8-16,4-2-7 0,-2-2 0 16,3-3-5-16,-1-1 0 0,1 0-10 15,-1-4-16-15,1 1-16 0,-1-4-22 16,1 0-21-16,-1 0-19 0,3-4-40 15,8-3-46-15,-5 3-127 16,-3-1-105-16</inkml:trace>
  <inkml:trace contextRef="#ctx0" brushRef="#br0" timeOffset="32298.41">15687 11146 330 0,'0'0'189'0,"0"0"-84"0,0 0-35 0,0 0-1 16,5-19-23-16,-2 15-7 0,-1 0 0 16,-2 1 9-16,0 1 0 0,0-2 11 15,0 1 4-15,0 2 6 0,0-2-7 16,0 0-15-16,0 1-3 0,0-2-10 16,0-2-10-16,-2 1-5 0,2-1 0 15,0-1-2-15,-3-2-2 0,3 1 5 16,-5-1 0-16,2 0-4 0,-2 0-4 15,0 2-7-15,-3-1-4 0,-2 2-1 16,0 2 0-16,-3 3-1 0,0 1 0 16,-3 5 1-16,1 4 1 0,-3 6 2 15,-1 2-2-15,4 1-1 0,-1 4 0 16,4-1 0-16,1 2 0 0,1 1-3 16,5-3 0-16,2 0 2 0,3-4 0 15,0 0 1-15,0-4 1 16,3-3 0-16,4-1 3 0,4-6 0 15,-3-3 5-15,4 0 4 0,1-5 0 16,0-3-2-16,0-2-2 0,0-2 0 16,3-4 1-16,-3 1-3 0,0-2-3 15,-1 1-3-15,-1 1 1 0,2 2-1 16,-3 2 0-16,-2 1-1 0,0 5 1 16,-6 0-1-16,3 2 0 0,-2 3 0 15,-3 4-11-15,0 9-3 0,0 6 14 16,0 12 7-16,-3 12 2 0,1 13 2 15,2 0 0-15,0-1-2 16,0-3-3-16,-3-9 1 0,1-1-4 16,-6-2 0-16,0-3 2 0,0-9-2 15,1-5 1-15,-1-9 3 0,3-4 5 16,-3 0 1-16,0-3-5 0,-2 1-3 16,2-6 6-16,0-2 9 0,1-2 9 15,-1-8-1-15,0-6-15 0,-2-5-8 16,4-4-5-16,1-3-7 0,3-1-5 15,-1 0-9-15,3 1-7 0,5 1-10 16,3 4-14-16,2-1-10 0,3 5-13 16,3 0-30-16,7 2-36 0,11-3-73 15,-6 6-87-15,1 1-179 0</inkml:trace>
  <inkml:trace contextRef="#ctx0" brushRef="#br0" timeOffset="32732.01">15950 11231 252 0,'0'0'209'0,"0"0"-83"0,16 1-35 0,-8-1-6 16,2 0-30-16,3 0-10 0,0 0-2 15,2-2-2-15,-2 0 4 0,3-3 3 16,-3 0-2-16,0 0-6 0,0-1 7 15,-1-1-1-15,-1-3-11 0,-1 3-9 16,-2-4-7-16,0-2 0 0,-1 0-7 16,-1-3-1-16,-4 1 1 0,-2 1-8 15,0-1 1-15,0 4-4 0,-8 3-1 16,-2 3 0-16,-3 0-5 0,-2 2 5 16,-3 3 1-16,-3 2 0 0,0 6 2 15,-2 1-2-15,0 6 3 0,2 6 0 16,0 4 5-16,3 2 15 0,0 8 7 15,5 5 14-15,5-4-1 0,6-4-1 16,2-8-2-16,8-6-5 16,2 3-2-16,5-2-12 0,6-3 1 15,5-4-6-15,2-4-5 0,1-3-6 16,2-5-6-16,5-3-9 0,11-3-19 16,7-2-29-16,-3-1-49 0,-4-1-66 15,-16 0-129-15,-10 3-358 0</inkml:trace>
  <inkml:trace contextRef="#ctx0" brushRef="#br0" timeOffset="34200.15">18361 9057 334 0,'0'0'67'0,"0"0"-7"0,0 0 10 15,11 11-31-15,-9-5-10 0,6 6 6 16,-6 2 18-16,6 5 12 0,-3 6 9 16,8 13-8-16,0 13-1 0,0 13-1 15,3 8 0-15,2-3-15 0,-5-5-5 16,2-5-8-16,-2-3 3 0,0 3-3 16,2 1 2-16,-4-4-3 0,-1-3-3 15,3-1-4-15,-5-3-3 0,0-3 1 16,2-3 3-16,-5-3-4 0,0-6-2 15,3-5-6-15,-3-8-4 0,-2-6-7 16,-1 0-5-16,1-1 0 0,0 4-2 16,-1-1-2-16,-2-2-16 0,5-3-21 15,-5-1-35-15,3 0-31 0,-3-1-71 16,0-2-136-16,0-3-181 0</inkml:trace>
  <inkml:trace contextRef="#ctx0" brushRef="#br0" timeOffset="35084.82">18470 10152 346 0,'0'0'83'0,"0"0"-34"0,0 0 1 16,0 0-12-16,0-4-3 0,0 3 3 16,-3 1 2-16,3 0-5 0,0-1 5 15,0 1 3-15,0 0 4 0,0-4 5 16,0 3 0-16,3 0 7 0,-3 0 4 15,0 0-8-15,0-1-12 0,0-2-3 16,-3 2-7-16,3-1-9 0,-2 1-1 16,2-4-1-16,0 5-1 15,0-2 1-15,0 0 0 0,0-1 1 16,0 3-3-16,0 0-1 0,0-1-1 16,0-2-4-16,0 3-2 0,0 1-4 15,0 0 2-15,0 0-4 0,0 0-1 16,2 0-2-16,1 0 0 0,-3 0-3 15,0 0 3-15,2 3-2 0,1 1 0 16,-1-2 3-16,4 5-1 0,-4-3-2 16,3 7 2-16,-2-1-1 0,5 2 2 15,-3 3-2-15,3 0 3 0,-1 4 1 16,1-1-1-16,2 1 1 0,-2-1 2 16,0 2 0-16,0 1 0 0,-1-1 0 15,1-1 1-15,0-3-1 0,0 2 5 16,-3-4-3-16,3 1 2 0,-1-4-1 15,-4-2 0-15,2-2 0 0,0 0-1 16,-2-4 0-16,0 1 1 0,2-2 3 16,-3-2 8-16,3 0 6 0,3-2 3 15,-3-5 1-15,3-3 0 0,2-4-5 16,3-3-4-16,-5-4-7 0,2-1-3 16,1-1-2-16,-1 0-2 0,0 1 0 15,-2 3-2-15,3 2-2 0,-4 2-3 16,1 0-1-16,0 3 0 15,0 1 0-15,-1 0-1 0,-2 2-3 16,1-1-3-16,-1 2-8 0,3 2-11 16,-3-1-13-16,-3 4-18 0,3 0-24 15,3 1-15-15,-3 2-33 0,1 0-36 16,-4 9-71-16,3 0-130 0,-2 0-168 16</inkml:trace>
  <inkml:trace contextRef="#ctx0" brushRef="#br0" timeOffset="35768.75">18459 10955 465 0,'3'-5'86'0,"0"1"-19"0,-1-2 21 0,1 0-16 0,2 0-28 15,0 1 8-15,-2-1 1 0,-1 3-9 16,3 1 4-16,-5 0-1 0,0 2 0 15,3 0-12-15,-3 6-8 0,0 4 4 16,0 6 0-16,-3 5 1 16,-4 13 3-16,-4 10-5 0,-4 16-6 15,-1 4-6-15,3-2-3 0,-2-6-5 16,5-8-1-16,-3-1-5 0,2-3 5 16,1-2-4-16,-3-3-4 0,3-3 2 15,5-3-3-15,-3-5-4 0,5-8-12 16,1-7-23-16,-1-2-39 0,0 0-28 15,3-2-80-15,0 0-33 0,11-8 10 16,-1-1-58-16</inkml:trace>
  <inkml:trace contextRef="#ctx0" brushRef="#br0" timeOffset="36119.36">18754 10978 518 0,'0'0'132'0,"0"0"-27"0,0 0-7 0,0 0 9 16,0 0-37-16,0 0-29 0,10-29-13 15,-7 31-13-15,-3 5 0 16,2 5 13-16,-2 2 8 0,0 4 11 15,0 8-2-15,0 2-3 0,-2 9-8 16,-6 8-4-16,3 10-4 0,0 3-2 16,-3-6-5-16,3-6-2 0,0-6-7 15,2-1-3-15,-2-3 1 0,0-6-2 16,5-7-5-16,0-4-1 0,-3-2 0 16,3 1-2-16,0 1-10 0,-2-1-17 15,-1-4-31-15,3-4-50 0,-3-3-63 16,-2-7-71-16,3 0-12 0,-1-7-98 0</inkml:trace>
  <inkml:trace contextRef="#ctx0" brushRef="#br0" timeOffset="36419.46">18139 11089 665 0,'0'0'112'0,"0"0"-10"0,0 0-17 0,0 0-10 15,39-6-16-15,-13 6-5 16,7 0 6-16,16 3-5 0,8 3-2 16,5-3-6-16,0 3-12 0,-8-1-1 15,-7-2-11-15,-1 2-8 0,-4 0-11 16,-1 0-2-16,-2-1 0 0,-6 1-2 15,1-2-9-15,-6 1-23 0,-7 0-20 16,-3-2-35-16,-2 0-41 0,-3 1-65 16,2 2-28-16,-2-2-72 0,-8 0-55 15</inkml:trace>
  <inkml:trace contextRef="#ctx0" brushRef="#br0" timeOffset="36668.86">18180 11324 740 0,'0'0'99'15,"0"0"-45"-15,0 0 36 0,0 0-18 16,0 0-29-16,52 16 11 0,-16-16 25 16,13 0-4-16,11-1-7 0,2-1-7 15,-5 2-8-15,-8 0-16 0,-5 0-18 16,0 0-9-16,-1 2-9 0,-1 2-1 15,-1-2-5-15,-2 0-30 16,-3 1-64-16,0 0-60 0,0-2-124 16,-7-1-52-16,-9 0-162 0</inkml:trace>
  <inkml:trace contextRef="#ctx0" brushRef="#br0" timeOffset="37036.46">19281 11096 641 0,'0'0'135'0,"0"0"-59"0,0 0 3 16,0 0 22-16,0 0-49 0,28-32-30 15,-25 30 1-15,0 2 1 0,-3 3-4 16,0 6 14-16,0 5 15 0,0 5 5 16,-6 11-8-16,-4 11-9 15,0 9-15-15,-1 0-10 0,1-2-8 16,2-4 0-16,3-7-4 0,0-6 0 15,2-5-6-15,1-8-12 0,-1 2-13 16,3 1-30-16,0 0-34 0,3 6-102 16,2-8-81-16,-2-5-164 0</inkml:trace>
  <inkml:trace contextRef="#ctx0" brushRef="#br0" timeOffset="37737.01">19291 11033 344 0,'0'0'112'15,"0"0"-17"-15,0 0-17 0,0 0-12 16,0 0-9-16,0 0 4 0,16-1 0 16,-11-2 3-16,0 0 20 0,6 2 4 15,-1-2-17-15,3 1-16 0,0 1-11 16,2 0-11-16,1-1-3 0,-1 2-8 15,1 0-8-15,2 0 3 0,-3 3-8 16,-2-1-2-16,0 2-4 0,-2 1 0 16,-1 0-3-16,-2 3 0 0,-6 0-1 15,1 2-3-15,-3 2-2 0,-5 2-3 16,-8 3 1-16,-3 1 4 16,-4 2 4-16,-1-1-1 0,-5 2 1 15,3-2 2-15,0-1 3 0,2-2-3 16,3 0-1-16,2-3 0 0,6 0 0 15,0-4 1-15,4 0 0 0,4-2-2 16,2-2 0-16,0 0 0 0,5-4 5 16,3 1 1-16,5-1 0 0,5-1-2 15,2 0 0-15,4 3-2 0,2-3-2 16,-1 4 1-16,4-1-1 0,-1 1 1 16,1 2-1-16,-6 1 1 0,0 0 2 15,-2 3 9-15,-6 0 5 0,-4-1 5 16,-4 1 4-16,-1 1-3 0,-6-1-5 15,-3 2 3-15,-5-3 1 0,-7 3-1 16,-6-3-4-16,-2 1-3 16,-11-3-6-16,-10 3-4 0,-5-4-4 15,-2-1-3-15,1-1-3 0,6-2-9 16,8-1-10-16,8 1-9 0,7-2-14 16,6 0-19-16,2 0-5 0,0 0-42 15,5-3-79-15,-2-3-98 0,10 1-96 16</inkml:trace>
  <inkml:trace contextRef="#ctx0" brushRef="#br0" timeOffset="38071.21">19754 11080 802 0,'0'0'79'0,"0"0"-13"0,0 0 42 0,21-16-28 0,-16 16-48 0,0 0-16 0,-2 0 0 0,2 3 0 15,-5 4 4-15,5 4 10 0,-5 3 5 16,0 4 2-16,-3 5-3 0,-4 3-8 15,-1 9-14-15,-5 8-3 0,0 6-4 16,-3 2-2-16,3-8-3 0,6-2 0 16,-1-9-3-16,0-7-7 0,3-4-16 15,0-7-23-15,2 0-30 0,-2 0-40 16,-3-2-79-16,3-1-47 0,3-5-151 16</inkml:trace>
  <inkml:trace contextRef="#ctx0" brushRef="#br0" timeOffset="38738.01">19744 11051 463 0,'0'0'116'0,"0"0"-30"0,0 0 1 16,0 0-31-16,0 0-27 0,0 0 2 16,0 0 3-16,28-32 3 0,-25 27 2 15,2 1 1-15,3-1 0 16,-1 1 2-16,1-2 1 0,-3 2 2 16,6-2-6-16,-4-1-9 0,-2 1-9 15,6-1-1-15,-3 1-1 0,-1-1-5 16,4 1-3-16,-4-2 0 0,4 3-5 15,-1-1 1-15,0-1-1 0,1 2-4 16,2 0 0-16,0 0 0 0,-6 3 0 16,6-1 1-16,-2 3 4 0,-1 0-2 15,3 0 0-15,-5 2-2 0,4 0-2 16,-4 3 0-16,0 0-1 0,2 0 1 16,-5 2 0-16,3 1 0 0,-5 0 0 15,2 0 3-15,-2 2 3 16,-3 2 3-16,5 1-1 0,-5 1-3 15,-5-1-1-15,2 5 2 0,-7-2 2 16,-1 0 1-16,-4 1 2 0,-3-1-5 16,-3 3 0-16,-5-2-3 0,0 0-1 15,-5 0-2-15,-2 1-1 0,-1-1 1 16,3 0 0-16,3-4 0 0,7-2 3 16,3 0 2-16,2-2 0 0,4-3 2 15,6 1-3-15,4-3-4 0,2 2 0 16,0-3 2-16,2 2 5 0,9 1 7 15,-1 1 6-15,6 0 3 0,2 3-3 16,0-2-4-16,5 2 4 0,3 1-10 16,0-1-1-16,0 1-5 0,-1-2-3 15,-1 1-2-15,-1-2-1 0,-2 0-3 16,2-3-8-16,-8 2-21 0,3-3-15 16,-2 1-22-16,-1-4-31 0,1 0-26 15,-1-1-75-15,-7 0-115 0,0-1-170 16</inkml:trace>
  <inkml:trace contextRef="#ctx0" brushRef="#br0" timeOffset="39238.58">20333 11183 488 0,'0'0'198'0,"0"0"-108"0,18-6-13 0,-10 5-12 0,-3 0-35 16,-3-2-22-16,3 2-4 0,-5-1 0 16,0 2-4-16,-5 0-17 0,-2 0 17 15,-1 3 11-15,-5 1 5 16,0 0 3-16,-3 3 0 0,-2 2-7 15,3-1 1-15,-3 1-4 0,7 1 11 16,-1-1 1-16,1 2-1 0,3-1 0 16,3 1-7-16,3-1-3 0,2 0 0 15,0-2 1-15,2 1 6 0,3-2 0 16,3 1 9-16,3-1 2 0,-4-1-4 16,6-1-5-16,0 0-4 0,0 1-2 15,3-1-6-15,-6 2-1 0,0 0 7 16,-2 0 3-16,0 1 11 15,-6 0 2-15,1 0-3 0,-3-1 3 0,-5 0 3 16,-3 0 3-16,0-1-4 16,-2-3 0-16,0 1-3 0,-6-3-1 15,3-1-9-15,-2 0-8 0,4 0-5 16,-4-2-5-16,2-1-2 0,5 0-13 16,-5-1-16-16,3 0-16 0,0 0-28 15,-1 2-42-15,1-5-52 0,-3 1-157 16,5-1-343-16</inkml:trace>
  <inkml:trace contextRef="#ctx0" brushRef="#br0" timeOffset="42925.97">21798 9048 35 0,'0'0'166'0,"0"0"-119"0,0 0 28 0,0 0-7 15,0 0 3-15,0 0-19 0,0 0-13 16,0 0-6-16,0 0-1 0,0-2 3 16,0 1-1-16,0 0 5 0,0-1 4 15,0 1 0-15,0 1-2 0,0 0-4 16,0 0-1-16,0-1-6 0,0 1 0 16,0 0-7-16,0 0-7 0,0 0-8 15,0 0-6-15,0 0 0 0,2 4-1 16,6 1 1-16,-5 2 3 0,4 2 4 15,4 2-2-15,4 2 0 0,1 0-1 16,7 6-1-16,-2-1-2 0,12 5-2 16,9 6 3-16,12 6-1 0,0 0 2 15,3 5-2-15,2-2-1 0,-2-4 1 16,3 4 3-16,-1-1-4 0,3 4 4 16,0 1-1-16,-2 1 3 0,4 5-2 15,-2 0 1-15,3 4 5 0,-1 1 15 16,1 4-5-16,-3-1-1 0,3 3-4 15,-1-3 2-15,-2 3-2 0,0-4 0 16,0-2 0-16,-2-1-5 0,-3-1-1 16,2-1 4-16,-5-2-4 0,-5 0-1 15,0-2-5-15,-2-3 1 16,-6-2-2-16,-2-2 2 0,-5-4-5 16,-6-5-1-16,-7-7 0 0,-8-5 4 15,0-4-4-15,-1 4 0 0,4-1 1 16,-3 2-1-16,-3-2 0 0,1-5 0 15,-9-2 0-15,-2-2 0 0,3-3-2 16,-3 0 2-16,0-3 0 0,-3-2 0 16,3 0 3-16,-2-2 1 0,-4-5 0 15,1 0-3-15,-3-1 0 0,6-4 0 16,-3 0-1-16,2-1 0 16,-2-1 0-16,5-1 0 0,-5-1 0 0,2 0 0 15,3 2 3-15,0-3-3 16,0 2-1-16,0-1 1 0,0 3 1 15,0 1 1-15,0 0-2 0,0 1 3 16,0 1 0-16,0 0-1 0,0 2 3 16,3 1 2-16,-3 2 0 0,0-3 5 15,0 3 0-15,0-2-1 0,0 4 0 16,5-2 1-16,-5 2 1 0,0 1 3 16,0 1-1-16,0-3 0 0,0 1-1 15,0 2 0-15,0-1 1 0,5 0-3 16,-5 0-2-16,0 2-3 0,0-2 0 15,0 1-4-15,3 1-2 16,-3 0-1-16,0 0 0 0,0 0-3 16,5 3 2-16,-5 2 1 0,2 0 0 15,4 2 0-15,-1 3 0 0,-3 4 1 16,6 2 0-16,2 3-1 0,-2 1 1 16,0 3 1-16,0 1-1 0,2 0 3 15,0 2 1-15,1-2 0 0,-3 1 0 16,4-1 5-16,-4-1-2 0,0-2 1 15,0 0 1-15,2-4 3 0,-2-1-1 16,-6-2 3-16,4 0-3 0,-6-3-2 16,2-1 4-16,-2-3 1 0,-2-1-2 15,-4 0 7-15,-1-2 2 0,-1-1 0 16,-5-1-2-16,0 0-4 0,-2-2-3 16,-4 0-6-16,4 0 3 0,-6 0-4 15,3 0-2-15,3 0-2 0,-6 2 1 16,5-1-3-16,-2 1-1 0,5 0 0 15,-2 1-4-15,2 1-11 0,-2-2-16 16,2 3-18-16,2-1-26 0,4-1-17 16,-1 3-16-16,0-3-42 0,8 3-59 15,-8-3-171-15,8-2-230 0</inkml:trace>
  <inkml:trace contextRef="#ctx0" brushRef="#br0" timeOffset="46278.86">24377 11155 443 0,'0'0'64'0,"0"0"14"0,0 0 0 0,0 0 0 0,0 0-10 15,7-38-11-15,-7 35 5 0,0 1 7 16,0 0-10-16,0 2-11 0,0 4-24 16,0 6-14-16,0 6 3 0,-2 13 14 15,-1 13 4-15,1 19-4 0,-4 6 4 16,4 2-5-16,2-6-3 0,0-6 1 16,0-2-3-16,0-1-6 0,0-6 2 15,-5-5-11-15,-1-2-3 0,4-2-3 16,-3-9 0-16,2-5-6 0,-2-11-16 15,2-4-24-15,1 2-28 0,-6-4-85 16,5-2-109-16,-7-3-52 0</inkml:trace>
  <inkml:trace contextRef="#ctx0" brushRef="#br0" timeOffset="46662.41">24371 11223 574 0,'0'0'70'0,"0"0"10"15,0 0 13-15,34-34-16 16,-16 25-23-16,-5 4-25 0,8-2 3 15,-1 1 5-15,1 3-5 0,0 1 0 16,2 1 2-16,0 1-4 0,0 2 2 16,3 4 3-16,-5 2 4 0,-6 5-4 15,3 1 0-15,-10 4-10 0,0-1 1 16,-3 2-2-16,-5-1 1 0,-5 0-9 16,-3-2-6-16,-7-2 2 0,-3-3-6 15,-3-2 0-15,-7-1-4 0,-1-3-2 16,-2-2-3-16,3-1-6 0,-1-2-5 15,3 0-18-15,-2 0-28 0,7-4-53 16,3 1-62-16,3-1-47 16,4-2-6-16,9 2-114 0</inkml:trace>
  <inkml:trace contextRef="#ctx0" brushRef="#br0" timeOffset="47080.04">24888 11244 494 0,'0'0'112'0,"0"0"-3"0,0 0-18 16,0 0-11-16,0 0-19 0,0 0-7 15,-8-30 1-15,8 25-14 0,-5 0-8 16,5 2-10-16,-2 1-8 0,-4-1-8 15,1 3-1-15,-2 0-3 0,-1 0-2 16,0 4-1-16,-5 5 1 0,-2 2 0 16,2 3-1-16,0 3 0 0,5 0 1 15,-5 1-1-15,5 1 3 0,3 1 5 16,5-4 4-16,0 3 1 0,5-4 6 16,6-1 3-16,2-2 3 0,5-1 3 15,2-5 4-15,4-4-5 0,-4-2-7 16,4-2-2-16,-9-4 4 15,3-4 4-15,-2-1 2 0,-11-3 4 16,3-3-9-16,-6-4-11 0,-2-2-12 16,-2 2-4-16,-6-1-12 0,-3 2-21 15,-1 4-12-15,-4 3-20 0,1 3-39 16,-4 2-37-16,-9 1-63 0,7 4-15 16,8-3-121-16</inkml:trace>
  <inkml:trace contextRef="#ctx0" brushRef="#br0" timeOffset="47579.94">25059 11298 448 0,'0'0'98'0,"0"0"-1"0,0 0-16 16,0 0-16-16,0-36-3 0,0 26-11 16,5 2-3-16,0-1-4 0,3 3-3 15,0-1-3-15,-1 2-7 0,6-1-12 16,-5 5-5-16,5 1-2 16,0 0-3-16,0 8 0 0,-3 2-2 15,3 5 3-15,0 2 0 0,0 5 0 16,-5 1-2-16,2 0 1 0,0 2-2 15,1-2 1-15,-4-1-4 0,1-2-2 16,-3-3-1-16,-2-3-1 0,-3-3 1 16,0-4 1-16,-3-3-2 0,-2-2 7 15,-3-2-3-15,-5-4-1 0,6-3 4 16,-6-3 1-16,0-3 6 0,-3-4 8 16,3 1 3-16,3-3 0 0,2 2-3 15,6 2 4-15,-3 0-1 0,5 3-3 16,5 0-4-16,2 3-6 0,6 0-5 15,3 2-4-15,5-1-2 0,-1 1-1 16,9 1 0-16,2 1-2 0,-6 1-10 16,6 0-20-16,0 0-23 0,3 3-28 15,-6 0-28-15,-2 0-54 0,11 0-29 16,-12-1-26-16,-1 1-204 0</inkml:trace>
  <inkml:trace contextRef="#ctx0" brushRef="#br0" timeOffset="47947.21">25795 11264 388 0,'0'0'194'0,"0"0"-54"0,0 0-8 16,0 0-46-16,0 0-24 0,5-12-36 15,-13 9-13-15,1-3 0 0,-4 3-7 16,-2 0-2-16,3 2 2 0,-8 1-1 16,-3 3 3-16,1 2 0 0,4 2-2 15,-4 2 6-15,1 2 4 16,7-1 8-16,1 0 9 0,6 1 0 16,0 0-1-16,2-1 0 0,3 0 0 15,3 1 1-15,2-3-1 0,0 0-2 16,3-1-7-16,5-3-5 0,-5-1-7 15,5-1-4-15,2-2-5 0,3 0 0 16,3-1-2-16,-1-2-2 0,4 1-7 16,2-1-8-16,2 0-12 0,0-1-23 15,3-1-41-15,-5-1-59 0,16-4-58 16,-14 1-21-16,-2 2-164 0</inkml:trace>
  <inkml:trace contextRef="#ctx0" brushRef="#br0" timeOffset="48481.05">26010 10990 688 0,'0'0'98'0,"0"0"7"16,0 0 9-16,0 0-50 0,0 0-17 15,0 0-29-15,20-31-9 0,-20 31-3 16,3 4-5-16,2 4 1 0,-2 5 8 16,-1 5 15-16,6 5 6 0,-6 8-6 15,4 7-7-15,1 10-8 0,-1 0-2 16,-4-1-4-16,3-7 0 0,0-12 2 16,-5-4 2-16,3-6 4 0,-3-1 6 15,5-1 5-15,-5 1-4 0,3-1 1 16,-3-6-2-16,5-4-3 0,-5-4 1 15,0-2 15-15,0-2 9 0,5-5-10 16,-2-5-11-16,2-2-5 0,3-4-4 16,-3 0-2-16,8-5-1 0,-6 1-3 15,6 1 0-15,-2 1 2 16,2 2-1-16,5 1 2 0,-5 2 0 0,2 1-2 16,1 3-4-16,-3 1-1 15,5 1 0-15,-5 4 0 0,-6 2-1 16,6 3-1-16,-5 1 1 0,5 8-2 15,-10 1 1-15,4 5 2 0,-2 0 0 16,-5 4 0-16,0 0 1 0,0-1 0 16,0 1-1-16,0-2 1 0,0 0 0 15,0-1-1-15,0-3 0 0,6 1-2 16,-6-5 0-16,0-1-13 0,2-4-12 16,-2 0-34-16,5-2-51 0,1-2-49 15,1 0-114-15,-4 0-138 0</inkml:trace>
  <inkml:trace contextRef="#ctx0" brushRef="#br0" timeOffset="49215.74">27332 11190 374 0,'0'0'148'0,"0"0"-50"0,8-1-11 0,-3 1-30 0,-2-1-13 15,2 1-21-15,0-1-4 0,-2 0 2 16,2 1-3-16,0-3 9 0,-2 3 10 15,2-3 20-15,-5 1 14 0,0 0-4 16,0-3-16-16,0 1-13 0,-5-4-11 16,2 0-9-16,-2-1-6 0,-3 0-5 15,3-1-4-15,-8 0-2 0,5 0-1 16,-7 1 0-16,2 2-1 0,0 2 1 16,-8 2 0-16,3 2 1 0,-2 1 1 15,-1 6-2-15,0 4 2 16,1 4 0-16,4 5-2 0,3 2 1 15,0 2-2-15,8 3 2 0,3 2-1 16,2 0 2-16,7 0 4 0,-1-4-4 16,6 2 7-16,4-3 3 0,5-4-2 15,-1-3 0-15,1-4-1 0,5-5-2 16,-3-3 6-16,3-4 1 0,0-5 9 16,-3-4 10-16,3-3 17 0,-5-6 2 15,-1-4-15-15,1-9-11 0,0-14-9 16,-3-16-6-16,-5-6-4 15,-6 2-2-15,-4 8-3 0,-3 12-1 16,0 5-1-16,0 11-2 0,-3 8 1 16,3 8-6-16,-7-1-4 0,1 3-14 15,1-1-20-15,3 0-29 0,-4 7-39 16,4 1 2-16,2 4-34 0,2 7-113 16,4 2 14-16,7 1-107 0</inkml:trace>
  <inkml:trace contextRef="#ctx0" brushRef="#br0" timeOffset="49632.24">27728 11185 394 0,'0'0'151'0,"0"0"-36"15,0 0-12-15,0 0-23 0,5 0-8 16,-5-2-28-16,0 2-11 0,3-1-4 16,-3 1-7-16,-3 0-3 0,3 1-7 15,-5 5-6-15,-3 2 1 0,3 5 3 16,2 2-2-16,-2 3 1 0,5 3 2 16,0-1-2-16,0 1 4 0,5-1 3 15,3 0 11-15,5-3 11 0,3 1 0 16,2-3 0-16,2-2-1 0,1-5-7 15,0-3 3-15,-1-4 4 0,1-1 10 16,0-4 0-16,-1-4-9 0,-7-2-8 16,3-3 2-16,-3-2-6 0,-6-5-1 15,4-4-6-15,-9-3-6 0,3-3-7 16,-2 1-4-16,-3 4-2 0,5 4-2 16,-5 4-8-16,0 6-9 0,0 2-25 15,0 5-29-15,0 0-38 0,0 1-18 16,0 2-55-16,5-2-167 0,-2 1-194 15</inkml:trace>
  <inkml:trace contextRef="#ctx0" brushRef="#br0" timeOffset="50550.27">28219 11239 349 0,'0'0'157'0,"0"0"-45"0,0 0-4 0,0 0-36 0,5-25-24 15,3 20-8-15,-3-1 3 0,3 0 8 16,-1 2 0-16,1 0-2 0,2 1-7 16,-2 0-3-16,0 0-14 0,0 3-6 15,2 0-9-15,-2 0-7 16,0 2-2-16,-3 2-1 0,2 3 0 15,-4 3 0-15,2 4-1 0,0 0 1 16,-5 6 0-16,3 0 1 0,-3 1 2 16,5 0 0-16,-5-1-1 0,-5-2 3 15,5-1-5-15,-3-2 4 0,3-2-3 16,0-5 2-16,-5 0 0 0,5-6 0 16,0 0 1-16,0-2 4 0,0-2 7 15,0-2 4-15,5-3 6 0,-5-1 7 16,3-2-5-16,2-1-11 0,3-1-6 15,-3 0-4-15,3-1-2 0,-3 1-4 16,3-4 3-16,-1 2-2 0,6 0-1 16,0-1 0-16,-2 2 0 0,2 1 1 15,-1 1-1-15,-4 1-1 0,5 1 1 16,0 2 0-16,-5 2 0 0,0 2-1 16,-3-3 1-16,3 6-1 0,-3 0-1 15,0 2 0-15,-3 3-2 0,4 2-1 16,-4 6 4-16,3-1-1 0,-5 2 2 15,6 2 0-15,-6-1 0 0,0 4 0 16,0-3 0-16,0 1-1 0,2-4 2 16,-2 2 0-16,0-2-1 0,0-4 1 15,0 0-1-15,0-3 0 16,0-3 1-16,0-1-1 0,0-1 1 16,5-1 1-16,-5 0 0 0,0-2 3 15,3-4-1-15,2-2-1 0,3-1-3 16,0-3 4-16,2-2-4 0,3 1 1 15,-3-2 1-15,3-1-1 0,5-1 0 16,-8-2 0-16,9 3 3 0,1-3-3 16,-4 5 5-16,2-2-3 0,-3 3 0 15,3 2 3-15,-5 3 0 0,3-2 5 16,-3 6-3-16,0-1-4 0,-6 3-1 16,6 1-3-16,-10 1-2 0,7 3 0 15,-10 6-3-15,0 4 0 16,0 4 5-16,0 5 0 0,-10 1 0 15,2 1 0-15,0 0 2 0,1-1-2 16,1-2-3-16,-1-1-6 0,-1 1-16 16,3-5-19-16,0 1-50 0,2-4-79 15,3-3-130-15,0-5-157 0</inkml:trace>
  <inkml:trace contextRef="#ctx0" brushRef="#br0" timeOffset="51400.77">29015 11183 384 0,'7'-4'138'0,"4"0"-73"0,-4-2 30 0,9 2-41 16,-8 0-35-16,2 1-3 0,-2 1-8 15,0 2 6-15,-3 0 10 0,2 1 16 16,-1 4-1-16,-4 2-10 0,-2 7-5 16,0 1-4-16,0 4-4 0,0 0 1 15,0 2-3-15,-2 0-1 0,-4 0 1 16,1 2-4-16,3-5-1 0,2 2 2 16,-5-2-4-16,5-3 0 0,-6-1-5 15,4-4 3-15,2-4-3 0,-5-1 2 16,5-3-3-16,0-1 3 0,0-1 4 15,0-1 1-15,0-4 1 0,5-2 3 16,3-4-6-16,-3-2 2 0,2-1-3 16,1-2-4-16,5-1 0 0,0 3 0 15,0-3 0-15,-3 0-1 0,8 1-1 16,-5-3 0-16,8 4-1 0,-8 0 1 16,2 3-1-16,-2 1 1 0,0 4 0 15,0 2 3-15,-5 2-2 16,0 1 2-16,-3 1-3 0,-3 1 2 15,4 0-2-15,-6 3-1 0,0 2 0 16,0 4 0-16,0 1 1 0,0 2 1 16,0 5 0-16,0-2 1 0,0 2 0 15,0 0 0-15,0 0 1 0,-6-3 4 16,6 1 0-16,-2-4 3 0,2-4 5 16,0 1 3-16,0-5 1 0,-5-1 1 15,5-2 8-15,0 0 11 0,5-3 0 16,-5-2-10-16,8-2-3 0,-6-3-3 15,9-4-8-15,1-2-4 16,-1-2-7-16,2-6-3 0,5 1 1 16,2 0-1-16,-4 2 0 0,5 2-1 15,-3 3 1-15,2 2-1 0,-7 3 0 16,3 3 0-16,-8 2 0 0,4 4 0 16,-6 0-1-16,1 2-1 0,-1 0-3 15,-4 4 0-15,-2 5 2 0,5 2-1 16,-5 4 3-16,0 2-1 0,0 3 1 15,0-1 1-15,0-1-2 0,0 1 2 16,0 1-4-16,0-3-2 0,0-1-3 16,0-1-1-16,0-2-7 0,3-4-5 15,-3 0-7-15,5-2-24 0,0-2-20 16,-2-1-49-16,5 1-19 16,-3-3 19-16,10-2-21 0,-4 0-80 15,4 0-142-15</inkml:trace>
  <inkml:trace contextRef="#ctx0" brushRef="#br0" timeOffset="51601.16">29764 11083 570 0,'0'0'169'0,"5"-6"-77"0,-5 3 17 0,3 2-42 0,2 0-37 0,0 0-16 0,-5 1-10 0,3 2 0 0,2 2 7 0,-3 4 12 16,4 2 12-16,-1 4-5 0,2 3-3 16,-4 1-8-16,7 0-7 0,-7 2-3 15,2-1-7-15,3-2 2 0,-3-1-4 16,3 0 0-16,0-3-2 0,-1-2-8 16,4 0-15-16,4-4-46 0,-7-1-165 15,5-5-89-15</inkml:trace>
  <inkml:trace contextRef="#ctx0" brushRef="#br0" timeOffset="51851.33">30069 11141 655 0,'0'0'185'15,"0"0"-105"-15,0 0-38 0,0 0-24 16,0 0-8-16,-47 28 1 0,21-8 1 15,-2 2 6-15,2 6 12 0,-2 0 24 16,5 3 15-16,-3 1 0 0,5-1-16 16,-5 1-7-16,11-2-17 0,-3 1-8 15,5-3-15-15,5-3-2 16,0 0-3-16,8-4-1 0,-5-4-6 16,5-2-7-16,5-2-26 0,0-1-101 15,3-3-209-15,0-2-107 0</inkml:trace>
  <inkml:trace contextRef="#ctx0" brushRef="#br0" timeOffset="52968.65">24464 12300 401 0,'0'0'132'0,"0"0"-26"0,0 0-6 0,0 0 4 0,3-13-12 16,-3 10-15-16,0 2 2 0,0 0-7 16,5-1-9-16,-5 2-24 0,0 2-16 15,0 3 2-15,0 4 14 0,0 5 1 16,0 4-4-16,0 8-6 16,-5 0 1-16,2 4-2 0,3 1-3 15,-5-1-4-15,3-4-8 0,2 1 0 16,-3-5-2-16,3 0-5 0,0-2-1 15,3-5-3-15,-1 1 0 0,-2-6-3 16,5-1 0-16,-5-4-1 0,3 0-1 16,-3-2-10-16,0-2-10 0,5 0-4 15,-5 0-2-15,0-1-11 0,0 0-18 16,5 0-11-16,-5 0-39 0,3 0-58 16,2 0-80-16,-2 1-52 0,2 0-205 15</inkml:trace>
  <inkml:trace contextRef="#ctx0" brushRef="#br0" timeOffset="54253.52">24364 13868 302 0,'0'0'108'0,"0"-1"-15"0,-3-1-3 0,0-2-24 0,1 3 1 15,-3 0-9-15,2 1 6 0,-5 0 0 16,3 0-14-16,-3 0 3 0,3 0-10 16,-2 2-6-16,-4 4-11 0,1-1-5 15,-3 4-7-15,0 2-6 0,0 4-3 16,-2 1 0-16,2 3 1 0,0 2 2 16,5 0-3-16,0 3-1 15,0 2 2-15,6-1 1 0,-1 2 5 16,3-2 10-16,3-2 9 0,2 1 7 15,8-7 1-15,-5 1-7 0,5-5-8 16,0-2-5-16,2-2 5 0,3-6 2 16,-2 0-7-16,4-3 1 0,-2-6 4 15,6 0-4-15,-4-4-4 0,1-4-1 16,0 1 2-16,2-4-5 0,-8-4 6 16,1-2 2-16,2-9-4 0,-5-8-3 15,-3 4-3-15,-5 3-4 0,1 5-1 16,-6 9-1-16,-8 1-3 0,-2-1-1 15,-1 2 0-15,-2 4-3 0,0 2 2 16,-5 2-1-16,3 0 0 16,-3 4 0-16,2-2 1 0,1 1 0 15,4 1 1-15,1 2-5 0,0-3 0 16,7 3-2-16,-5-1-3 0,6 0-8 16,2 2-5-16,0-3-6 0,0 2-17 15,2-1-22-15,6-2-3 0,0 2-26 16,5-2-37-16,10-4-85 0,-2 6-36 15,-1-4-72-15</inkml:trace>
  <inkml:trace contextRef="#ctx0" brushRef="#br0" timeOffset="54820.47">25464 12362 737 0,'3'0'165'0,"-3"0"-40"0,5 0-31 0,-5-2-48 0,0-1-27 0,0 2-19 15,0-2-8-15,3-1-36 0,-3 3-74 16,5 0-103-16,-5 0-151 16</inkml:trace>
  <inkml:trace contextRef="#ctx0" brushRef="#br0" timeOffset="54970.57">25521 12533 572 0,'0'0'169'0,"0"0"-28"0,0 0 19 15,0 0-57-15,0 0-43 0,0 0-38 16,0 0-17-16,0 0-5 0,0 0-13 16,-28 15-26-16,23-11-73 0,5 0-59 15,0 0-48-15,0 1-160 0</inkml:trace>
  <inkml:trace contextRef="#ctx0" brushRef="#br0" timeOffset="55471.54">25405 13855 776 0,'0'0'166'0,"0"0"-111"0,0 0-31 0,0 0-24 0,0-16-43 0,-5 11-109 0,5-2-163 0</inkml:trace>
  <inkml:trace contextRef="#ctx0" brushRef="#br0" timeOffset="55638.24">25392 14074 645 0,'0'0'157'0,"0"0"-77"0,0 0 5 15,0 0-36-15,0 0-34 0,0 0-15 16,0 0-38-16,0 0-54 0,0 0-108 15,5-34-81-15,-2 30-58 0</inkml:trace>
  <inkml:trace contextRef="#ctx0" brushRef="#br0" timeOffset="58190.64">26364 12372 351 0,'0'0'122'0,"0"0"-33"0,0 0-5 0,0 0-14 16,0-12-17-16,0 9-11 0,0-2 10 15,0 0 14-15,0 1-4 0,-6 0 3 16,6 1-14-16,-5 2-11 0,5-1-5 15,-2 2-10-15,2 0-13 0,0 3-7 16,-6 8-4-16,4 2 4 0,-1 6-2 16,3 3 2-16,0 4 3 0,0 1 4 15,0 2 1-15,5 1 0 0,3-2 0 16,3-1-1-16,-4-2 1 0,6-1-2 16,-2-5-1-16,1-1-2 0,1-4 2 15,0-4-1-15,0-4-3 0,-5-1 8 16,5-3-3-16,-5-2 9 0,-1-4 11 15,-1-3 11-15,-1-3-3 0,2-3-7 16,-7-2-6-16,8-2-5 0,-8-1-5 16,5-5-7-16,-2 0 0 0,2 1-5 15,3-1-1-15,-3 2-1 0,-2 0-1 16,4 4 0-16,-1 0 0 0,1 3 0 16,-2 3 0-16,-5 2 0 15,6 3 0-15,-6 3-2 0,2 2 1 16,-2 1-4-16,0 3-6 0,5 8 5 15,-5 1 3-15,0 6 2 0,3 0-2 16,2 3-2-16,3 0 3 0,0-2-1 16,2 1 2-16,0-2 0 0,8-2 0 15,-5-1 1-15,3-3-1 0,-3-3 1 16,2-1 2-16,3-4 0 0,-5-3 1 16,0-1 5-16,-2 0 4 0,-1-3 0 15,0-4 0-15,1 0 1 0,-4-4-2 16,1-4-5-16,0-1-5 0,2-1-1 15,-7-3-1-15,2 1-7 16,-3 2-7-16,4 0-4 0,-1 4-15 16,-3 0-14-16,4 3-27 0,-4 3-38 15,3-1-36-15,8 2-72 0,-5 1-51 16,5 2-128-16</inkml:trace>
  <inkml:trace contextRef="#ctx0" brushRef="#br0" timeOffset="58491.32">27017 12467 370 0,'0'0'135'0,"0"0"-43"0,3-10 1 0,2 4-25 16,-5 2-13-16,3-2-12 0,2 2 4 15,0-1 10-15,-2 3-2 0,-3 1-3 16,5 1-9-16,-5 0-8 0,0 4-13 16,0 4-5-16,0 2-2 0,0 3 1 15,-5 2-1-15,2 1-8 0,-2 3-2 16,-3-2-2-16,3 0 0 0,-3 1-3 16,8 0-3-16,-5-2-13 0,2-2-35 15,3-2-65-15,3-3-96 0,7-3-85 16,-7-6-255-16</inkml:trace>
  <inkml:trace contextRef="#ctx0" brushRef="#br0" timeOffset="58658.28">27115 12341 590 0,'0'0'158'0,"0"0"-37"16,-12-45-8-16,9 29-43 0,-2 3-36 15,2 4-22-15,-2 1-9 0,0 1-3 16,5 4-7-16,0 2-12 0,0 1-37 15,0 0-50-15,0 3-28 0,10 8 28 16,-7-2-97-16,5 0-74 16</inkml:trace>
  <inkml:trace contextRef="#ctx0" brushRef="#br0" timeOffset="59042.14">27296 12248 620 0,'0'0'117'0,"0"0"0"16,0 0-3-16,0 0-47 0,0 0-32 16,0 0-29-16,0 0-3 0,0 0 5 15,0 13 4-15,0 0 2 0,0 7 1 16,-5 2-3-16,0 4 1 0,-3 2 2 15,3 1 1-15,2 2 0 0,-4-3 0 16,2-1 3-16,-1 0-2 0,4-4-5 16,-3-1-1-16,5-2-2 0,0-1 2 15,-3-5 3-15,3 0-4 0,3-3 3 16,2-3-2-16,-3 0 6 0,4-5 0 16,-1-1-9-16,2-2 5 0,1 0 0 15,0-2-4-15,2 0-4 16,6 1-4-16,-3-1-1 0,0 0-1 15,2 0-6-15,-2-1-9 0,3 2-10 16,2-1-25-16,-5-2-34 0,2 0-75 16,-2-1-70-16,-5-1-17 0,0 0-156 0</inkml:trace>
  <inkml:trace contextRef="#ctx0" brushRef="#br0" timeOffset="59242.5">27183 12485 706 0,'0'0'137'0,"0"0"-33"16,0 0-12-16,0 0-31 0,0 0-24 15,0 0-12-15,46-9-1 0,-33 8 5 16,8-1-4-16,-1 1-15 0,1 0-5 16,-5 1-5-16,4-3-4 0,1 1-16 15,5 0-28-15,-6 0-79 0,14-4-101 16,-6 0-34-16,-2-2-184 0</inkml:trace>
  <inkml:trace contextRef="#ctx0" brushRef="#br0" timeOffset="59792.71">27596 12260 563 0,'0'0'95'0,"0"0"-28"0,0 0 21 16,0 0-37-16,0 0-17 0,0 0-19 16,0 0-3-16,0 0 6 0,8-1-1 15,-6 6 0-15,-2 4 16 0,0 4 2 16,0 4 5-16,0 4-4 0,0 3-3 16,6 5-12-16,-6 0-7 0,0 2-6 15,5 1 0-15,-5-3-4 16,0 0 4-16,2 1 1 0,-2-1 0 15,5-5-4-15,-5 1-1 0,3-4-2 16,-3-4-2-16,5-3 4 0,-5-5-4 16,0-2 2-16,5-4-1 0,-5-1 3 15,0-2 4-15,8-4 14 0,-3-2 13 16,-2-2 7-16,5-4-4 0,2-2-14 16,0 0-8-16,1-3 0 0,4 1-2 15,-2-3-3-15,3 1-4 0,2-1 1 16,-3 2-2-16,6-2-1 0,-3 1-4 15,3 1 2-15,-8 0 0 0,2 4 1 16,3-1-1-16,-10 4-2 16,5 3-1-16,-5 0 0 0,-1 4 1 15,-7 0-1-15,5 3 0 0,-2 0-1 16,-3 6-2-16,0 2 3 0,0 5 3 16,0 2-3-16,0 3 4 0,-3 2-4 15,-2 2 2-15,5 1 0 0,-5-1 0 16,5 2-2-16,-2-4 0 0,2-1-3 15,0 0-5-15,2-3-14 0,-2-5-20 16,5-1-32-16,-5-3-47 0,8-5-99 16,-3-2-70-16,-2 0-114 0</inkml:trace>
  <inkml:trace contextRef="#ctx0" brushRef="#br0" timeOffset="60459.82">28898 12437 616 0,'0'-4'103'0,"0"1"2"0,0 2 4 0,0-3-34 0,6 1-27 16,-4 2-21-16,-2 1-5 0,5 0-4 15,-5 0-6-15,3 5 2 0,-3 4 3 16,5 3 9-16,-5 5-1 0,0 4 1 15,0 12-2-15,0 9 4 0,-8 9-6 16,3 4-9-16,-3-5-7 0,1-2-1 16,1-8-2-16,-1-4-3 0,2-4 2 15,2-7-2-15,-2-8 0 0,5 3-5 16,-8-3-18-16,3 0-35 0,2 3-98 16,-2-8-131-16,-3-3-63 0</inkml:trace>
  <inkml:trace contextRef="#ctx0" brushRef="#br0" timeOffset="60810.01">28911 12450 582 0,'0'0'87'16,"0"0"-47"-16,13-35 36 0,-2 20-27 15,1 2-18-15,7 1 4 0,-4 1 8 16,3 3 31-16,-2 0-2 16,4 6-6-16,1 1-3 0,-3 1-3 15,3 0-11-15,-1 3-18 0,-4 4-15 16,2 1-1-16,-3 2-5 0,-2 2-3 16,-5 1 3-16,-3 1-4 0,-2 3 2 15,-3-2-1-15,0 2-2 0,-3-3 1 16,-10 0-1-16,6-1 2 0,-11-3-2 15,2-3-4-15,-5 0 0 0,-4 0-1 16,4-4-4-16,-5 1-11 0,3-4-35 16,2 0-43-16,0-2-54 0,3-5-136 15,5 1-71-15</inkml:trace>
  <inkml:trace contextRef="#ctx0" brushRef="#br0" timeOffset="61194.96">29436 12472 669 0,'0'0'69'0,"0"0"1"16,0 0 29-16,0 0-40 15,0 0-16-15,13-39-4 0,-13 32 7 16,0 1 0-16,0-2-13 0,-5 5-4 15,-1-2-12-15,4 3-7 0,-3 1-2 16,-3 1-5-16,-5 3 0 0,0 3 0 16,-2 4 4-16,2 1-3 0,-8 5-3 15,5 3-1-15,-7 1 0 0,8 4 2 16,2-1 0-16,0 0 1 0,5-2 1 16,6 0 2-16,2-4 6 0,0-2 6 15,7-3 11-15,1-1 3 0,5-3-4 16,0-7-5-16,2-1-10 0,3-1 3 15,-7-8 0-15,7-1 2 0,-5-2-4 16,-5-4 1-16,4-2-15 0,-9-3 0 16,2-2-21-16,0-1-16 0,-2 3-24 15,-3 2-32-15,0 2-38 0,-3-3-88 16,-2 6-54-16,5 4-173 0</inkml:trace>
  <inkml:trace contextRef="#ctx0" brushRef="#br0" timeOffset="61660.92">29503 12444 382 0,'0'0'129'0,"0"0"-44"0,0 0-1 16,0 0-37-16,0 0-11 0,36-14 12 15,-28 10 4-15,5 0 10 0,0 0-3 16,-6 0 3-16,1 0-11 0,3-1-1 16,-4 3-12-16,1 0-10 0,0 0-11 15,2 2-7-15,-7 0 2 0,2 2-2 16,3 2-6-16,-3 6-4 0,-3 0 0 16,4 5 1-16,-4 2-1 0,3 0 0 15,-5 3 2-15,0 0-2 16,0 1 3-16,0-3-1 0,0-2 6 15,-5-1-1-15,3-1-3 0,-4-5-1 16,-1-2 0-16,-1-4-1 0,0-2 4 16,-2-1 0-16,2-3-2 0,0-1 3 15,1 0 2-15,1-4 11 0,6-3 14 16,0 1 4-16,0-2 0 0,0-3-16 16,6 0-8-16,7 2-13 0,-6 0 0 15,6 1-1-15,-2 2-6 16,7 0 0-16,-5 0-11 0,7 0-9 0,-4 3-14 15,4-2-29-15,1 2-30 0,5 1-72 16,7-3-35-16,-4 1-27 0,-3 4-157 16</inkml:trace>
  <inkml:trace contextRef="#ctx0" brushRef="#br0" timeOffset="61978.08">30043 12445 413 0,'0'0'93'0,"0"0"-25"0,0 0-26 16,0 0-28-16,0 0-5 0,-21 8 0 15,8-5 6-15,0-1 17 0,-2 3 20 16,-1 0 9-16,-2 2-4 0,-2 3-12 16,-1-1-12-16,0 2 7 0,3-1 1 15,8 1 2-15,-3 0-3 0,5-2 1 16,3 0-6-16,0-2-5 0,5-1-7 15,5 3 3-15,3-4-6 0,-3 1 3 16,8 0 3-16,-3-1 4 0,8-3-1 16,-5 2-10-16,8-2-3 0,0-2-6 15,-1 0-3-15,1-6-3 0,5 2-4 16,-5-3 0-16,-1 1-18 16,1-1-24-16,0-1-42 0,-1-1-46 0,9-7-81 15,-9 0-19-15,1 2-139 16</inkml:trace>
  <inkml:trace contextRef="#ctx0" brushRef="#br0" timeOffset="62445.04">30281 12096 646 0,'0'0'87'0,"0"0"30"15,0 0 16-15,5-34-62 0,-5 29-30 16,0 1-14-16,0 2-3 0,0 0-7 15,0 2-10-15,-5 3-6 16,5 4 3-16,-5 3 6 0,2 4 8 16,3 5-2-16,-5 4 4 0,2 4 1 15,-2 6-7-15,0 8-1 0,2 8-2 16,-2 7 1-16,-3 2-4 0,3-8-3 16,5-8 3-16,-2-12 2 0,2-7 6 15,0-8 1-15,0 1 3 0,0-3-6 16,0 0-4-16,0 0-2 0,0-7 5 15,0-2-2-15,0-4 11 0,0 0 24 16,2-5 0-16,3-1-21 0,3-4-19 16,0-4-2-16,10-2-1 0,-3-5-3 15,11-2 1-15,-5-3-1 0,7-1-4 16,-2 4 1-16,0 2 1 0,-5 8 1 16,-1 2 0-16,-4 4-1 0,2 5 1 15,-8 1 1-15,3 1-2 0,0 1 0 16,-5 8 1-16,-3-1-3 0,0 5 4 15,-2 4-1-15,-3-1 1 0,0 5-1 16,0 1 1-16,0 1-1 0,0-1-2 16,-3-2-14-16,6-1-26 0,2-1-30 15,-2-3-49-15,10 1-60 0,-1-5-143 16,-4-5-246-16</inkml:trace>
  <inkml:trace contextRef="#ctx0" brushRef="#br0" timeOffset="64980.91">26542 13995 403 0,'0'0'115'0,"13"-11"-33"0,-6 4 18 15,6 1 3-15,-5-3-7 0,5 0-15 16,-5-1-9-16,0 2-22 0,-1 2-5 16,4-2-14-16,-4 0-9 0,-1 4-2 15,-4-3-3-15,6 6 1 0,2 1-4 16,-7 1-2-16,5 7-6 0,-3 4 1 15,0 3-1-15,3 4 7 0,-8 5-1 16,0 1-4-16,0 3 0 0,0 0 2 16,0 3-2-16,0-2-1 0,0-1 2 15,-5-2 0-15,5-4-2 0,-3 1 1 16,3-7 2-16,0 1 0 0,-5-6 4 16,5-1 1-16,0-6-2 0,0-2-3 15,0 0-2-15,0-2 2 0,0 0 13 16,0-3 8-16,5-1 1 0,3-4-12 15,-3-2-5-15,5-2-3 0,1-3 0 16,-1 1-2-16,8 0 2 0,-3-4-3 16,4 2-4-16,1-1 0 0,1 0-1 15,2 1 0-15,3-1 0 16,0 3-1-16,0 1 2 0,2 0-1 16,-5 5 1-16,3 0 4 0,0 1-3 15,-5 5 0-15,-6 2-2 0,3 1-2 16,-5 8-1-16,3 1 3 0,-11 3-3 15,3 5 3-15,-8 2-1 0,0 2 1 16,0 2-1-16,-8-2 1 0,3 4-3 16,-3-5 0-16,0-2-1 0,3-3-4 15,-3-2-8-15,1 0-22 0,7-4-27 16,-6-4-31-16,1 1-20 0,5-4-26 16,0 2-48-16,5-3-80 15,1-2-26-15,-4 0-234 0</inkml:trace>
  <inkml:trace contextRef="#ctx0" brushRef="#br0" timeOffset="65482.62">27544 14128 414 0,'0'0'102'0,"0"0"-24"0,0 0 7 0,0 0-15 16,18-33-1-16,-15 26 1 0,2-1-1 16,-5 4 12-16,0-3-5 0,0 4-14 15,0-3-12-15,0 2-21 0,0-3-7 16,-5 4-7-16,2-4-3 0,-2 5-2 16,-2 1-5-16,-1 1-1 0,3 1 2 15,-3 6-4-15,-5 2 4 0,0 4 1 16,0 1 0-16,0 6 1 0,-2 3-2 15,7 4 2-15,-5-2 1 0,5 3 5 16,3-3 0-16,5 0 5 0,0-2 6 16,0-3 4-16,8-5 8 0,2 0-4 15,6-7-10-15,-3 0-6 0,7-8-1 16,-4 0 0-16,2-5 2 0,3-3-1 16,-1-3-4-16,-7-4 7 0,0-1-2 15,-3-5-4-15,1-4-7 0,-9-8-4 16,3 6-2-16,-5-4-1 0,-5 3 0 15,-2 12-5-15,-1-3-1 0,-5 6 1 16,-5 4-1-16,7-1 0 0,-9 2-2 16,7 1 3-16,-5 3-3 0,2 0-5 15,-2 1-7-15,8 3-5 0,-3 0-10 16,-5 0-7-16,10 5-18 0,0-2-5 16,1 4-29-16,1-2-32 15,12 4-91-15,1-2-17 0,6-3-114 16</inkml:trace>
  <inkml:trace contextRef="#ctx0" brushRef="#br0" timeOffset="65998.16">29482 13996 527 0,'0'0'122'0,"8"-4"-40"0,-8 3 27 0,3-3-20 0,2 2-24 15,0 2-11-15,-5 0-8 0,0 0-4 16,0 0-12-16,-5 6 0 0,-3-2 2 16,3 6 1-16,-8 2-10 0,5 1-10 15,-7 4-5-15,2 1-3 0,-5-1-3 16,7 2-1-16,-2 1-1 0,1 0-6 16,-1-6-8-16,5 4-26 0,3-6-52 15,5-1-100-15,0 0-10 16,5-3-43-16,3-7-155 0</inkml:trace>
  <inkml:trace contextRef="#ctx0" brushRef="#br0" timeOffset="66182.8">29619 14069 579 0,'0'0'184'0,"0"0"-64"16,0 0 43-16,0 0-38 0,0 0-61 15,0 0-35-15,0 0-22 0,0 0 4 16,-13-16 2-16,-5 22 6 0,3 7-2 15,-6 4-4-15,0 1-4 16,1 2-5-16,-1 1-3 0,0 0-1 0,8 0 1 16,-5 1-1-16,11-2-5 15,-1-1-21-15,0 6-50 0,8-6-189 16,-5-6-119-16</inkml:trace>
  <inkml:trace contextRef="#ctx0" brushRef="#br1" timeOffset="131862.94">6046 15879 160 0,'0'-2'52'0,"3"1"-31"0,-1-2 6 0,1 2 1 15,-3 0-7-15,3 0 6 0,-1-1 2 16,-2 1 9-16,0 1-1 0,0 0-1 16,0 0-6-16,0 0-5 0,0 0-1 15,0 0 2-15,0 0 8 0,0 0 0 16,0 0-1-16,0-1-1 0,0 1-4 15,3 0 2-15,-3 0-1 0,0 0-3 16,0 0 4-16,0-2 1 0,0 2 3 16,0 0 1-16,0 0 0 0,0-1 2 15,0 1 0-15,0 0-1 0,-3-1-8 16,3 1-4-16,0 0-4 0,0 0-4 16,0 0 1-16,0 0-4 0,-2 0 0 15,-1 0-7-15,3 0-4 16,-3 5-1-16,1 4-2 0,-1 1 0 15,-2 6 1-15,0 4 0 0,2 2 0 16,-2 2 1-16,5 2-2 0,0 1 1 16,0-1 0-16,5 0 2 0,1-1 0 15,1 0-1-15,6-3 8 0,0-2 1 16,0-2 5-16,0-2 0 0,3-3-2 16,-1-3 2-16,-2-4-2 0,2-1 7 15,-2-5 1-15,3 0 1 16,-3-1 0-16,0-8-2 0,0-1-4 15,0-2-2-15,-1-2-5 0,1-2 0 0,-2-2 0 16,-1-3 3-16,0 0-3 16,1-1 1-16,-4 0 1 0,1 1 0 15,3 0-2-15,-4 3-2 0,1 0-2 16,-3 1 0-16,0 5 3 0,1-2 0 16,-1 3 3-16,-5 3-1 0,2 1 0 15,1 2 0-15,-3 2 1 0,0 0 1 16,0 3-7-16,0 0-5 0,0 4-1 15,2 2 1-15,-2 3 0 0,3 4 1 16,0 6 3-16,-1 0-1 0,1 4-2 16,-1 4 1-16,4 1-1 0,1 7 1 15,-2-2-1-15,1-2 2 0,-1 0-3 16,0-3 0-16,0 3 0 0,-2-1 1 16,-1 0 0-16,-2-3 0 0,0-1 0 15,-2-5 1-15,-1 0 4 0,-2-3-1 16,0-3-4-16,-3-1 5 0,-5-3-2 15,0-1-3-15,0-4 6 0,-5-1-5 16,0-3 1-16,-5-2 2 0,-3 0-4 16,0-4-1-16,-2-1-6 0,2-2 0 15,-2 1-13-15,4 0-5 0,-2 1-14 16,8-1-16-16,0 1-25 16,3 0-22-16,7 1-33 0,3-3-92 15,2 1-150-15,3 1-238 0</inkml:trace>
  <inkml:trace contextRef="#ctx0" brushRef="#br1" timeOffset="132362.94">7046 16015 203 0,'0'0'162'0,"0"0"-93"0,0 0-8 16,0 0 34-16,3 0 11 0,5 0 6 15,2 0-5-15,0 0-6 0,3 0-23 16,3-1-16-16,2 1-8 0,0-1-19 16,0 0-20-16,3 1-9 0,-3 0-4 15,2 0-2-15,1 0-2 0,0 0 2 16,-1 0-10-16,-1 0-24 0,-1 1-40 16,-3 0-70-16,-7 2-74 0,0-1-75 15</inkml:trace>
  <inkml:trace contextRef="#ctx0" brushRef="#br1" timeOffset="132546.74">7137 16133 534 0,'0'0'131'0,"0"0"-58"16,0 0 46-16,0 0-18 0,0 0-19 15,44 1-13-15,-26 0-5 0,2-4-13 16,4 1-23-16,-1 0-15 0,-2-1-7 15,4-2-6-15,-1 3 0 16,-1-3-24-16,11 0-73 0,-9 1-153 16,-1-1-104-16</inkml:trace>
  <inkml:trace contextRef="#ctx0" brushRef="#br1" timeOffset="133847.79">8287 15675 170 0,'0'0'58'0,"0"0"-29"0,0 0-7 0,0 0-2 0,0-11 0 15,2 9 6-15,-2 1 18 0,0-2 17 16,0 3 0-16,0-1-7 0,0 1-16 15,0 0-9-15,0 0 1 0,0 0-6 16,0 1-7-16,0 3 1 0,0-1 0 16,0 4 5-16,0 0 6 15,0 5 2-15,0 3 7 0,0 4 3 16,0 12 1-16,-2 11 8 0,-1 15 8 16,0 7 3-16,3-2-7 0,0-1-8 15,0-6-6-15,0-1-2 0,-2 1 5 16,-3-4-4-16,-1 1 0 0,1-2-9 15,-2-6-7-15,1-3-9 0,-1-9-7 16,-1-5-5-16,5-8-2 0,-2-1 0 16,-3 1-8-16,3 0-6 0,0-1-13 15,-3-5-26-15,6-6-52 0,-3-7-118 16,2-3-133-16,-2-4-217 16</inkml:trace>
  <inkml:trace contextRef="#ctx0" brushRef="#br1" timeOffset="147678.09">8803 16240 118 0,'0'0'73'0,"0"0"-36"0,0-1 2 0,0 0 5 0,0-1-3 15,-2 0-22-15,2 2-7 0,0-1-4 16,0 0-1-16,0-1-2 0,0 1 3 16,2 1 1-16,1-1-2 0,-3 0 2 15,0 1 3-15,0-2 0 0,3 2 2 16,-3-2 0-16,2 1-1 0,-2 0-1 15,0 0 4-15,0 0 3 0,0 0 3 16,3 0 0-16,-3-1-5 0,0 0-1 16,0 2 3-16,0-1-3 15,2 0 2-15,-2-2 3 0,3 1-1 16,-3 0-2-16,0 1 1 0,2-1 2 16,1 1 2-16,-3-1 2 0,0 0-2 15,3-1 1-15,-3 2 0 0,0 0 1 16,0 0 2-16,0-1-2 0,0 1 3 15,0 1-1-15,0 0-10 0,0 0-5 16,0 0-1-16,-3 0-1 0,-2 3-7 16,0 0 2-16,2 0-4 0,-5 1 1 15,3 0 3-15,-3 3-1 0,-2-1 2 16,2 2 3-16,1 1-1 0,-4 3 0 16,4 1 1-16,-1 0 1 15,0 1 2-15,0 2 1 0,0 0 6 16,3 2 0-16,0-1-1 0,3-3-6 15,-1 0-2-15,3 0-4 0,0-2 0 16,3-1-2-16,2-2-2 0,2-3 2 16,1 1 5-16,0-2 0 0,2 0 2 15,3-3 1-15,-2-1-3 0,4 1-1 16,-2-2 1-16,0 0-1 0,0-1-1 16,0-1-2-16,-3-2-2 0,3-1 1 15,-3-3-1-15,1 0 1 0,-1-1-2 16,-2-2 0-16,0 0 0 0,-1-2 3 15,1 0-4-15,-3-2 4 0,0 1 0 16,-2 0 1-16,0 0 1 0,-1 2 2 16,-2-3-4-16,0 4 1 0,-2-2 0 15,-1 2-3-15,0 0 0 0,-2 1 3 16,0 2-3-16,0-1 0 0,0 2 2 16,-3 1-3-16,0 1 1 0,-2 1 2 15,2-1-5-15,-2 2 0 0,-1 2 0 16,4 0 0-16,-4 1-1 0,4 1-1 15,1 3-2-15,-1 0-11 0,4-1-22 16,-2 2-20-16,5-2-38 0,0 2-53 16,3 0-125-16,-1-4-103 15</inkml:trace>
  <inkml:trace contextRef="#ctx0" brushRef="#br1" timeOffset="156136.9">8274 15774 273 0,'0'0'42'0,"0"0"-13"0,0 0 10 0,0 0 5 16,0 0-11-16,0 0-7 0,2 0-3 15,1-2 2-15,-1 0-4 0,4 1-7 16,-4-1-1-16,-2 1 4 0,3-2-2 16,-1 3 0-16,-2-1 1 0,0 0 2 15,0 1 0-15,0 0 5 0,0 0-3 16,0 0 1-16,0-2-6 0,0 2 0 15,0-1-3-15,0-1-5 0,0-2-1 16,3 1-3-16,-1-1 5 0,-2 0-1 16,3 0 2-16,0 1 3 0,-1-1 0 15,1 1-1-15,2 0 0 0,-2 0 2 16,2-1 1-16,-3 1 2 16,3-2-7-16,-2 3-2 0,2-2 1 15,0 0-2-15,1 0 0 0,-4 0 1 16,6-1 2-16,-3 3-2 0,3-1 2 15,-3 0 1-15,5 0 2 0,1 1-2 16,-4-1-1-16,4-2-3 0,-1 2 1 16,0-1-2-16,-2 2 2 0,3 0-1 15,-1 2-2-15,-5 0 2 0,3 0-2 16,0 0-2-16,-1 0 1 0,-2 0 0 16,3 3-2-16,0 0 1 0,-3-1-2 15,0 0 2-15,0-1-2 0,1 2 1 16,-4 0-1-16,1-1 0 15,2 0 0-15,-5 0 0 0,3 2 1 16,-3 1 0-16,0 2-1 0,0-2 0 16,0 3 0-16,-3-1 2 0,0-1-2 15,1 0 5-15,-3 0-4 0,2 1 2 16,-2 1 0-16,2-1-2 0,-2 1 3 16,0-1 1-16,2-1-2 0,-2 0-1 15,-3 0 2-15,3 1-1 0,-2-1 0 16,-1 2 0-16,0-2-1 0,-2 1 0 15,-1-2-1-15,1 4 1 0,-3-2 0 16,0-1-2-16,-2 2 0 0,2-2 0 16,-3 1 2-16,3 1-2 0,3-2 1 15,0-1-1-15,2 0 0 16,3-3 2-16,0 1-2 0,2-3 0 16,3 1 0-16,0-1 0 0,0 0 0 15,0 0 0-15,0 0 3 0,5 0 4 16,0 0 2-16,0 0-2 0,6 0 0 15,-3-1-2-15,-1-2-1 0,1 2 1 16,2-1 0-16,1-2 0 0,-1 3 0 16,-2 0-4-16,0 0 4 0,-1 0-3 15,1 1 0-15,0 0-1 0,-3 1 0 16,5 1 0-16,-4 0 0 0,-1 3-1 16,2-1 1-16,-1-1 0 0,1 3 0 15,-1 1-1-15,-1-1 0 0,0 2 3 16,0-1-3-16,0-1 0 0,-2 1 1 15,-1 3 0-15,1 0 0 0,0-2 0 16,-1 1 0-16,-2 2 1 0,0-3 2 16,0 1-4-16,-5 1 2 0,2-2-1 15,1 1 1-15,-1 1 0 0,-2-3-2 16,2 2 1-16,-2 2 0 0,-2-4 0 16,1 1 2-16,-1-2 0 15,-1 1 1-15,-2-1 1 0,-1 1 0 16,3-2 4-16,-4 0 2 0,4-1 0 15,-5 1-1-15,0-2 1 0,0 3 0 16,0-2-5-16,-2 1 4 0,2 0 1 16,-3-2-5-16,3 1 2 0,0 0-2 15,0-2-2-15,3 3 0 0,0-2-2 16,2 2-1-16,3-3-1 0,-3 2 1 16,3-2-2-16,2 2 0 0,1-2-7 15,-1-1-15-15,3 0-33 0,0-1-65 16,3 1-79-16,-1-1-111 0,1 0-227 15</inkml:trace>
  <inkml:trace contextRef="#ctx0" brushRef="#br1" timeOffset="162242.97">9372 15889 99 0,'0'0'27'0,"0"0"-15"0,0-3 13 0,0 3-3 0,0 0-2 16,0-1-6-16,0 1-3 16,0-1-2-16,0 0-5 0,0 0-4 15,0 0 1-15,0 0 0 0,0 0 1 16,0-1-1-16,0 1 6 0,0 1 11 15,0 0 7-15,0 0 2 0,0 0-8 16,0 0-6-16,0 0-2 0,0 0-3 16,0 0-2-16,0 0-1 0,0 0 4 15,0 0-1-15,0 0 8 0,0 0 6 16,0 0-6-16,0 0 15 0,0 0 9 16,0 0-9-16,0 0-5 0,0 0-2 15,0 0 0-15,0 0-2 0,0 0 3 16,0 0 3-16,0 0 1 0,0-3 4 15,0 2-6-15,0-4 1 0,0 2-3 16,2-1 3-16,1-1-4 0,0 0-1 16,2-2-6-16,0-1-1 0,0 1-5 15,0 1 5-15,3 0 2 0,0 1-5 16,-1-1 2-16,1 2-6 0,0-2-2 16,0 2 1-16,-1 0 1 0,4 1 4 15,-3-1 3-15,-1 4 0 0,1-1-1 16,0 0-4-16,-3 1-4 0,3 0-1 15,-3 0 0-15,0 0-6 16,-2 2 0-16,2 4-1 0,-3 0 1 0,1 1 3 16,0 2 1-16,2-1-2 15,-3 4 0-15,-2 0 1 0,6 3 0 16,-6 0-1-16,2 1 5 0,-2 1-3 16,0 0 0-16,0 2 3 0,-5-1 0 15,0 0 0-15,-3-2 1 0,-2 2 3 16,-1-4-2-16,1 2 2 0,-3 0-1 15,-2-1-3-15,2-2-1 0,0 1 3 16,-3-2-3-16,6-1-3 0,-3 0 1 16,3-3-2-16,2 1 3 0,3-4-4 15,0-1 1-15,2-2-1 0,3-1 1 16,0-1 3-16,0 0 3 0,0-3 3 16,5-4-5-16,3-2-4 0,0-1 2 15,5-1 0-15,-1 0-3 16,4-1 1-16,-1-1 0 0,1 0-2 15,2-1 0-15,0 1-1 0,-2 2 0 16,4-2-2-16,-2 2-2 0,1-1 0 16,-1 3-4-16,-5-1 5 0,2 2-4 15,-2 0 0-15,-3 2-5 0,1-1-1 16,-1 2-1-16,-2 1-4 0,-6 0 7 16,3 1 3-16,1-2 5 0,-4 2 2 15,3-2 2-15,-5 1-1 0,0 1-5 16,0-1-3-16,0 2 4 15,-5-1 3-15,3 1 0 0,-6 0 0 16,3 2 1-16,-6 0 0 0,1 0-2 16,0 1 2-16,-1 4 1 0,-2 2 1 15,1 3-1-15,-1 1 0 0,-3 2 5 16,3 1 2-16,3-1 2 0,0 1 1 16,-1 0 7-16,3 2 1 0,1-3 2 15,4 2 1-15,1 1 1 0,-1-2 1 16,3-2 5-16,3 1 9 0,2-3-1 15,0-1 1-15,5 0 2 0,1 0-4 16,1-6-2-16,4 1-4 0,2-3-2 16,-2-1-5-16,2 0-11 0,2-1-7 15,1-5-4-15,0 1-5 0,-1-1-18 16,1-4-14-16,-6 3-23 0,4 0-27 16,-4 0-37-16,3 2-45 0,-5-1-65 15,-3 1-49-15,1 1-139 0</inkml:trace>
  <inkml:trace contextRef="#ctx0" brushRef="#br1" timeOffset="162826.94">9881 16030 522 0,'2'-1'105'0,"1"0"-23"0,-3-3 17 16,3 2-25-16,-3-1-20 0,0-1-5 15,-3 2-6-15,0 1-9 16,-2 1-7-16,-3 0 0 0,1 0-4 16,-6 3-8-16,2 4-7 0,-7 0-4 15,3 3-4-15,-1 0 2 0,1 0 0 16,5 1-1-16,-1 0 0 0,6-1 1 16,2 1-2-16,1-2 1 0,2 0 0 15,5-1-1-15,0 0 2 0,6-3 3 16,-1 0 1-16,0 0 2 0,3-1-1 15,-3 0 1-15,3-3 0 0,0 1 2 16,0 1-1-16,-2-1 0 0,-1 1 0 16,0-1 0-16,1 2-2 15,-4 1-1-15,4 1 0 0,-4 3 1 16,1-1 10-16,0 1-10 0,-3 1-1 16,-2 0 5-16,-3 0-3 0,0 1 3 15,-5-1-1-15,-3-1-6 0,-3 0-2 16,1 1 1-16,-3 0-2 0,-2-3-1 15,2 0 0-15,0-3-6 0,0 1-11 16,3-2-14-16,-3-1-13 0,2 1-8 16,1-2-18-16,2-1-31 0,0 0-20 15,3-1-4-15,0-3 12 0,3-3-32 16,2 0-93-16</inkml:trace>
  <inkml:trace contextRef="#ctx0" brushRef="#br1" timeOffset="163093.67">9863 16015 570 0,'0'0'140'0,"0"0"-30"0,0 0 41 0,0 0-23 16,41-37-34-16,-23 27-16 15,0 0-13-15,0 1-15 0,0 0-17 0,1 2-13 16,-1-1-11-16,-5 1-6 16,-1 2-3-16,1-1-1 0,0 3-8 15,0 1-17-15,0 0-51 0,-3 2-65 16,11-1-129-16,-3 0-68 0</inkml:trace>
  <inkml:trace contextRef="#ctx0" brushRef="#br1" timeOffset="163560.59">10863 15714 532 0,'0'0'48'0,"0"0"11"0,0 0 21 16,0 0-16-16,0 0-8 0,0-12 3 16,0 12-14-16,0 1-21 0,0 3-11 15,-3 6 28-15,1 3 16 0,-1 5-7 16,-2 4-13-16,0 9-7 0,-3 9-6 16,0 8-7-16,-2 2-8 0,2-12-2 15,3-8-3-15,2-14-1 0,1 2-2 16,-1 1-1-16,1 1 0 0,-1 3-3 15,3-3-11-15,-5-3-20 0,5-1-30 16,-3-2-35-16,3-4-41 0,-2-3-39 16,2-3-89-16,0-4-150 0</inkml:trace>
  <inkml:trace contextRef="#ctx0" brushRef="#br1" timeOffset="163844.79">10679 15934 704 0,'0'0'123'0,"0"0"-29"16,0 0 55-16,39-15-46 0,-18 9-30 15,2 0-12-15,3 3-13 0,2-1-12 16,3 1-14-16,-2-1-8 0,-1 0-10 16,0 1-4-16,1 0-1 0,-3-1-1 15,5 2-13-15,-3 1-29 0,1-2-71 16,7 0-110-16,-5 0-134 0,-5 0-243 16</inkml:trace>
  <inkml:trace contextRef="#ctx0" brushRef="#br1" timeOffset="170150.31">26066 15389 185 0,'0'0'35'0,"0"1"-7"0,0-1 14 0,0 0 11 15,0 0-2-15,0 0 16 0,0 0 6 16,0 0-7-16,0 0 4 0,0 0-13 16,0-2-9-16,0 1-10 0,0-4 6 15,0 2 4-15,6-3 0 0,-6 1-6 16,0-2 2-16,7 0-5 0,-2 0-10 16,-2-1-4-16,2-2-5 0,3 0-5 15,5 1 0-15,0-1 1 0,-5 1-2 16,7 1-4-16,-2-1 1 15,5 1-4-15,-5 3-1 0,3-1-1 16,-1 3 2-16,3-2-3 0,-5 3-2 16,-3 2 0-16,3 0-2 0,-2 0 1 15,-1 4-1-15,0 3 0 0,-2 3-2 16,0 1 2-16,-3 3 1 0,3 2-1 16,-6 2 1-16,1-1-1 0,-3 2 2 15,0 1 0-15,-3 0 0 0,-4-1-1 16,-1 0 2-16,0-1-1 0,-5 1-2 15,-2 1 4-15,2-2-2 0,0-1-1 16,0-1 4-16,-3-2-3 0,3 1 3 16,6-4 0-16,-6-1-2 15,5-3 2-15,3 0-3 0,5-4 0 16,-5 1-2-16,5-3 2 0,0-1 7 16,0-4 1-16,5-2 2 0,3-3-8 15,-1-1-1-15,6-1-3 0,0-2 0 16,3-1-1-16,2 0 2 0,-3 3-1 15,3-2 0-15,3 2-2 0,-5-1 2 16,2 1-2-16,2 2-5 0,-4 1 4 16,2-1-4-16,-3-1 1 0,3 3-1 15,-2 0 1-15,-3 0-2 0,0 0 5 16,0 2 2-16,-6-1-2 0,1 2 0 16,5-2 1-16,-10 1 0 15,7 0 2-15,-7 1 0 0,2 0 0 16,-5 0 0-16,2 0 1 0,-2 3 0 15,0-3-1-15,0 2 0 0,0 1 1 16,0-1-1-16,0-1 0 0,0 1 0 16,0 1 0-16,0-2 0 0,-2 2 0 15,2 0-1-15,-5 1 0 0,2 0-1 16,3 0-2-16,-5 4 3 0,-3 2 1 16,0 2 0-16,-2 1 4 0,2 3 2 15,1 1 1-15,-1 0 3 0,-5 4-1 16,5 0 0-16,-2-1 3 0,2 3 1 15,0-3 1-15,1 3 11 0,1-2-1 16,1 0 4-16,3-2 2 0,2-2-8 16,0 1 2-16,5-2-8 0,3-1 0 15,-1 0-2-15,1-3-2 0,5 1 0 16,0-2-4-16,0-4-3 0,2-1-1 16,6-1-4-16,-3-1 0 0,3 0-9 15,-1-3-19-15,4-1-22 0,-6-2-42 16,2 1-26-16,-4 0-38 0,2-1-92 15,-5 1-41-15,-5 2-172 0</inkml:trace>
  <inkml:trace contextRef="#ctx0" brushRef="#br1" timeOffset="170684.34">26800 15567 351 0,'0'-3'161'0,"3"0"-100"0,2-2 35 0,0 1 0 0,-5-2-15 16,0 2-12-16,0 0-15 0,0 1-4 15,-5 2-12-15,0 1-20 0,-3 0-7 16,0 3 1-16,-5 2-3 0,0 2 5 16,1 2-1-16,1 0-5 0,-7 0-4 15,5 0-3-15,5 1 1 0,1-1-1 16,-1 0 1-16,3 0-2 0,5 1 1 16,0-1-1-16,0 1 2 0,0-3 0 15,5 2 1-15,-2-2 0 0,4 0 3 16,4-2 1-16,-4-2 6 15,6 1 4-15,0-1-6 0,-2 1 3 16,7 1-4-16,-5 0 1 0,2 1 1 16,-2 1 3-16,2-1-2 0,-2 3 0 15,0 0-1-15,-5 1-2 0,2 2-1 16,-7-1-1-16,-3 1-2 0,0 0-1 16,-3-2-1-16,-2 0 0 0,-8 0-3 15,0-3-1-15,0 3-1 0,3-5-3 16,-8 1-11-16,3-2-6 0,-4-2-12 15,7 0-14-15,-4-2-22 0,3 0-29 16,5 0-25-16,1-4-18 0,-4-7-2 16,9 1-89-16,-3 0-88 0</inkml:trace>
  <inkml:trace contextRef="#ctx0" brushRef="#br1" timeOffset="170918.15">26795 15620 408 0,'0'0'269'0,"0"0"-204"0,0 0 38 0,0 0 9 0,39-26-27 0,-26 20-5 16,7 0-18-16,-4-2-10 15,5 3-25-15,-3-1-19 0,2 2-4 16,-4 1-2-16,-3-1-2 0,2 0-8 15,-2 1-22-15,0-4-44 0,0 6-79 16,8-4-55-16,-8 1-121 0</inkml:trace>
  <inkml:trace contextRef="#ctx0" brushRef="#br1" timeOffset="171235.2">27583 15478 771 0,'0'0'125'0,"0"0"-64"16,0 0 38-16,0 0-30 15,0 0-47-15,0 0-14 0,0 0-6 16,16-25-2-16,-16 22-47 0,0 0-95 16,0 0-81-16,0 2-217 0</inkml:trace>
  <inkml:trace contextRef="#ctx0" brushRef="#br1" timeOffset="171385.39">27583 15677 579 0,'0'0'125'16,"0"0"-89"-16,0 0 41 0,0 0-21 16,0 0-31-16,0 0-25 0,0 0 0 15,0 0-55-15,0 0-87 0,13-13-97 16,-13 11-116-16</inkml:trace>
  <inkml:trace contextRef="#ctx0" brushRef="#br1" timeOffset="172203.13">28356 15619 288 0,'0'0'93'0,"0"0"-48"0,0 0 34 15,0 0 15-15,0 0-20 0,18-22-10 16,-10 14-5-16,-1-1 6 0,4-2-16 16,4 0-2-16,-2-2-7 0,0 0 3 15,2 0-4-15,4 1-7 0,-9 3-8 16,8 2-7-16,-5 0-9 0,2 3-2 16,-7 2-3-16,3 2-2 0,-4 1-1 15,1 5-2-15,-3 4 0 16,-2 2 1-16,-3 5-2 0,0 4 3 15,-3 1 3-15,-2 4-3 0,-3 1 1 16,1 0-1-16,1 0 2 0,1-1-1 16,3-3 0-16,-4-1-1 0,6-4 1 15,0-1 0-15,-2-2-1 0,2-2 1 16,0-5 0-16,0-3 2 0,0-2-3 16,0-3 8-16,0 0 9 0,2-8 1 15,4-3-1-15,1-3-4 0,-1-6-1 16,4-2-5-16,3-3-1 0,5-1-3 15,-3 0 0-15,3 1-1 0,3 1 1 16,2 6 0-16,-2 1 0 0,5 1 0 16,-5 3-1-16,-1 2-2 0,1 1 0 15,0 6 0-15,-3 0 1 0,-3 2-1 16,-2 2 3-16,-5 6 3 0,0 3-2 16,-3 5 1-16,0 3-2 0,-2 3 7 15,-3 4 3-15,0-1 5 0,-3 1-9 16,3 2-3-16,-5-3-4 0,5-2 1 15,-5 0-3-15,2-1-4 0,3-3-7 16,-8 0-20-16,8-2-26 16,-5-3-44-16,5-3-93 0,-5-3-36 15,5-3-88-15</inkml:trace>
  <inkml:trace contextRef="#ctx0" brushRef="#br1" timeOffset="172602.89">29183 15660 413 0,'0'0'99'0,"0"0"-62"0,0 0 35 0,7-30-9 0,-4 20-31 15,-3 3 6-15,0-1 12 0,0 3-7 16,0-1-7-16,0 5-10 0,-3-2-11 16,-2 3-4-16,3 0 3 0,-9 5 5 15,-2 4-2-15,3 3 8 0,-8 3 7 16,5 3-1-16,5 1-2 0,-5 1 3 16,6 1-4-16,1-2-2 0,4-1 2 15,2-2 0-15,0 0-3 0,2-2-6 16,9-3-1-16,-9-3 0 0,9-3 5 15,-9-3 3-15,6-2 0 16,2-4-1-16,-2-5-13 0,0-3-8 16,0-2 3-16,-1-4-7 0,4-5 0 15,-9-2-16-15,3-3-29 0,3 1-30 16,-3 2-5-16,-5 3-45 0,3 4-39 16,-3 4 8-16,0 5-29 0,0 3-142 0</inkml:trace>
  <inkml:trace contextRef="#ctx0" brushRef="#br1" timeOffset="173220.44">29307 15641 414 0,'0'0'44'0,"0"0"-7"0,0 0 33 0,0 0-41 0,33-26-14 0,-20 22-2 16,-5-1-3-16,-6 1 7 15,9 3 8-15,-9 1 0 0,-2 1-8 16,6 4-8-16,-6 2-1 0,0 2 5 15,0 2 4-15,0 2 3 0,0 3-3 16,-6 2 1-16,4 0-5 0,-3 2-6 16,-3-1-1-16,3 0-3 0,-3 1-2 15,8-4-1-15,-8 0 2 0,8-4 0 16,0-3 0-16,0-4 1 0,0-1 2 16,0-2 6-16,0-2 13 0,0-3 24 15,8-4-7-15,-3-3 1 0,3-3 6 16,0-3-7-16,-1-2-12 15,6 0-11-15,0 0-7 0,-5 1 1 16,5 0 5-16,2 1-4 0,-2 2-4 16,5 0-3-16,-2 1-5 0,-3 0 1 15,2 4-2-15,-2-1 0 0,0 3 0 16,0 1 0-16,-5 2 1 0,0 1-1 16,2 2 0-16,-2 1-1 0,-6 0 0 15,3 6 0-15,1-1-1 0,-4 4-1 16,3 3-4-16,-5 3 3 0,0 0 0 15,0 4 3-15,0 1 1 0,-5 2 0 16,3-1 0-16,-4 0 4 0,1 0-2 16,3-2 0-16,-4 0-2 15,6-3-11-15,-2-1-45 0,-3-3-81 16,5-3-23-16,0-3-38 0,0-4-152 0</inkml:trace>
  <inkml:trace contextRef="#ctx0" brushRef="#br1" timeOffset="173403.96">29702 15696 687 0,'0'0'104'0,"0"0"-51"0,34-5 56 0,-19 2-42 0,3 1-23 16,3 0-7-16,-8-1-22 0,7 1-12 15,-7 0-3-15,-2 0-1 0,2 1-19 16,5-1-41-16,2 0-65 0,-4 0-64 15,-3-1-146-15</inkml:trace>
  <inkml:trace contextRef="#ctx0" brushRef="#br1" timeOffset="173804.36">30252 15640 548 0,'0'0'107'0,"0"0"-56"0,0 0 59 15,0 0-16-15,36-40-40 0,-30 31-4 16,1 1-2-16,-1 3-5 16,-4-1-9-16,-2 3 0 0,0 3-8 15,0 0-22-15,0 4-1 0,-8 8-3 16,1 5 10-16,-6 9 17 0,0 10 4 16,0 11-1-16,-3 12-7 0,-2-1-9 15,8-4-8-15,-3-8-6 0,5-7 0 16,-5-4-5-16,3-4-12 0,2-9-15 15,6-6-21-15,-3-1-27 0,-3 1-51 16,3 1-54-16,2-2-65 0,-2-5-165 16</inkml:trace>
  <inkml:trace contextRef="#ctx0" brushRef="#br1" timeOffset="174121.68">30309 15646 11 0,'0'0'637'0,"0"0"-596"0,39-32 25 16,-18 19 27-16,-6 2-52 0,3 0-8 16,3 1 13-16,-6 2 1 0,6 0-16 15,-8 1 1-15,0 2-7 0,0 2-1 16,0 0-4-16,-6 2-4 0,1 1-3 15,0 0 2-15,-3 2-8 0,0 2-2 16,-2 4-2-16,-3 1-3 0,-3 0 4 16,-2 3 0-16,-8 0 10 0,0 0-2 15,-7 0-5-15,-1 0-6 0,-5-1 2 16,3-1-3-16,-8-3-16 0,2 1-21 16,6-2-34-16,-3-2-61 0,0-2-30 15,6-3-5-15,-1-4-103 0,13-1-64 16</inkml:trace>
  <inkml:trace contextRef="#ctx0" brushRef="#br1" timeOffset="174538.44">30723 15610 295 0,'0'0'114'0,"0"0"-60"16,0 0 18-16,0 0-17 0,0 0-15 15,0 0 9-15,15-17 3 0,-10 17-4 16,-5-2 4-16,3 1-2 0,-3-1-14 16,0 1-6-16,0 0 3 15,0 1-12-15,-3 0-13 0,3 0 0 16,-8 0 1-16,-2 3-3 0,0 1 2 15,-3 5-1-15,0 2 3 0,0 4 1 16,0 1 1-16,-2 2 6 0,7 1 12 16,-2-4 12-16,2 3-6 0,8-4-9 15,0-1-13-15,5-1-4 0,3-2-1 16,-1-3 2-16,6-1-5 0,0-5 0 16,0-2 1-16,-5-6 1 0,5-3-2 15,-5-2 1-15,-1-4-3 0,1-2-4 16,-3-6-4-16,0 0-11 0,-5 2-12 15,0 0-20-15,-5 3-54 16,0-1-100-16,-3 2-88 0,6 5-128 0</inkml:trace>
  <inkml:trace contextRef="#ctx0" brushRef="#br1" timeOffset="174989.37">30852 15555 128 0,'0'0'217'15,"0"0"-183"-15,0 0 32 0,0 0 7 16,0 0-28-16,0 0 7 0,41-28 3 16,-33 26-10-16,0 1-4 0,2 1-14 15,-2-2-9-15,-1 2-8 0,1 0 1 16,-3 2 2-16,3 1 2 0,0 5-3 15,-3-1-3-15,-5 3 2 0,3 4-2 16,2 0 8-16,-5 4 1 0,0 2 4 16,0-1-1-16,0 2-3 0,0 0-2 15,-5-2-7-15,2-1-4 0,-2-2-5 16,-3-2-2-16,3-3-3 0,-3-3 0 16,0-3-5-16,3-5 10 15,-2 0 13-15,-1-5 3 0,3-3 0 16,2-2 8-16,-2-2 5 0,5-4 4 15,0-1 2-15,0-2-7 0,5 0 2 16,-2 2 4-16,10 3-10 0,-1 1-5 16,1 3-8-16,8 1-3 0,0 2-4 15,-1 1-1-15,6 0-2 0,-3 1-1 16,-2 0-8-16,0 2-33 0,5-2-64 16,-6 2-54-16,6 0-18 0,-5 0-34 15,0 0-173-15</inkml:trace>
  <inkml:trace contextRef="#ctx0" brushRef="#br1" timeOffset="175322.7">31356 15602 206 0,'0'0'77'0,"0"0"-23"0,0 0 18 0,0 0-14 0,-42 12-10 0,29-7-3 0,0-1-10 0,1 1-1 16,-4 1 3-16,3 1 14 15,0-1-3-15,0 1 4 0,0 2-7 16,6-1-1-16,-1-2 1 0,3 2 2 16,5-1-2-16,-3-3-5 0,3 4-5 15,0-3 1-15,8 2 0 0,-3-2-1 16,5 0-9-16,1-1-11 0,4 0-9 15,-2-2-5-15,8-2-1 0,-6 0-4 16,3 0-20-16,3-2-30 0,0-2-47 16,-6 1-43-16,11-8-25 0,-10 1-26 15,2-1-143-15</inkml:trace>
  <inkml:trace contextRef="#ctx0" brushRef="#br1" timeOffset="175773.15">31601 15331 615 0,'0'0'44'0,"0"0"-7"15,0 0 35-15,0 0-32 0,0 0-23 16,0 0 2-16,0 0 2 0,21-11-7 16,-21 17-3-16,0 1 7 0,0 6 6 15,-5 1 2-15,2 4 5 0,-2 4-1 16,0 3-4-16,-3 8-10 15,0 9-3-15,0 5-4 0,-4 3-5 16,4-7 4-16,-3-9-3 0,9-12 9 16,-3-3-5-16,5-4-1 0,-3 2 3 15,-2-1 10-15,5-1 1 0,0-4 4 16,0-6-7-16,0-4-1 0,0-1 21 16,8-3 8-16,-3-5-26 0,3-2-13 15,5-6-6-15,-1-4-2 0,4-2-2 16,5-9 2-16,-3 3 0 0,-3 4 0 15,3 4-1-15,-7 9 0 0,2 4-1 16,-1 5-1-16,1 2 0 0,0 0 0 16,-5 5 2-16,0 1-1 0,0 3-1 15,2 4 2-15,-8 3 0 16,4 3 1-16,-1 3 5 0,-5 2-4 16,0 3 1-16,0-2-1 0,0 2-1 15,0 0 0-15,0 0-1 0,0-1-9 16,0 1-19-16,0-2-42 0,-5 2-114 15,-1 5-69-15,-1-6-138 0</inkml:trace>
  <inkml:trace contextRef="#ctx0" brushRef="#br1" timeOffset="176407.39">30942 16486 342 0,'0'0'104'0,"0"0"-70"0,18-13 21 0,-15 7-5 0,5 3-28 0,2-2 0 16,-7 0 7-16,7 1 9 0,-8-1 7 15,4 0 10-15,-6 2 14 0,2-1-5 16,3 2-18-16,-5 0-5 0,0 0-10 15,-5 1-18-15,3-1-13 0,2 2-2 16,-8 0 2-16,-2 0 4 0,-3 4 3 16,-3 2-1-16,1 4 2 15,-3 2-1-15,-3 2 0 0,0 1-3 16,1 2 1-16,4 1-1 0,-2 0 0 16,2 3-4-16,6-4 0 0,2 2 0 15,6-1 2-15,2-1-1 0,2-2 2 16,4 2 7-16,1-5-1 0,6-2 10 15,0-3 6-15,3-3 5 0,4-4-2 16,1-4 5-16,0-4 2 0,4-5-3 16,-4-2-7-16,0-4-1 0,-1-7 0 15,1-15-5-15,0-15-8 0,5-14-4 16,-6-1-5-16,-7 11-2 0,-5 19-1 16,-8 20 0-16,0 7-3 15,0 7-4-15,0 0-9 0,-5 0-21 16,2 3-10-16,-2 1-8 0,-3 3-17 15,1 3-53-15,1 5-62 0,6 11-27 16,0-2-80-16,0 3-70 0</inkml:trace>
  <inkml:trace contextRef="#ctx0" brushRef="#br1" timeOffset="176790.37">31294 16595 332 0,'0'0'110'0,"0"0"-90"16,0 0 21-16,0 0-8 0,2-6-24 15,-2 7-5-15,-2 4 10 0,-9 3-5 16,9 4-1-16,-6 2 0 0,3 0 0 15,0 6 9-15,-3-3 1 0,8 2 6 16,0 0-4-16,0-1 7 0,8-3 7 16,-3 0 5-16,8-3-3 0,0-2-5 15,-3-5 1-15,8-4 5 0,-5-1 9 16,0-5 12-16,2-6-14 0,-2-3-9 16,0-3 2-16,-2-4-13 0,1-1-6 15,-1-8-18-15,-1-8-2 0,3-6-22 16,0 6-26-16,-5 6-21 0,-1 8 13 15,-1 12-10-15,7-1-48 0,-6 4-50 16,-2 0-159-16</inkml:trace>
  <inkml:trace contextRef="#ctx0" brushRef="#br1" timeOffset="177691.36">31588 16670 570 0,'0'0'69'0,"0"0"-35"0,0 0 32 0,0 0-19 15,42-19-31-15,-30 13-5 0,-4 2-4 16,0-1-2-16,2 3-5 0,-7 0 8 16,2 2 4-16,-2 0 0 0,2 2-7 15,-5 5-1-15,0 1 2 0,0 5 8 16,-5-1-3-16,2 1-6 0,-2 4 0 16,5-3-4-16,-8 4 0 0,3-4-2 15,2 2 0-15,3-2 0 0,-5-1-3 16,5-3 4-16,-2-2-1 0,2-2 1 15,-6-3 0-15,6-3 4 0,6-3-3 16,-6-4 21-16,0-3-11 16,2-1 7-16,-2-4 12 0,8-2 2 15,2-3-14-15,-2-1-9 0,0 0 0 16,5 3-6-16,2 4 3 0,-4 4 3 16,-1 0-3-16,3 5 0 0,0-1 5 15,-6 4-5-15,6-1-2 0,0 0-3 16,-5 2-1-16,0 1 0 0,2 0 0 15,-2 6 2-15,-6-1-2 0,4 4 2 16,-1 3-1-16,-5 2-1 0,0 1 0 16,0-2 1-16,0 1-1 0,-5 1 1 15,5-1-1-15,-6 0 3 0,4 0-1 16,-3-3-2-16,5 0 1 0,-3-2 0 16,3-5 1-16,0 1 1 0,-5-3 0 15,5-1-1-15,0-1 6 0,0 0 28 16,0-1 17-16,5-3-15 0,-2-1-12 15,2-1-6-15,3-2-2 0,-3-2 2 16,3-2-6-16,4-3-5 0,1 2-3 16,-2-1 2-16,7-2-4 0,-3 3-1 15,3-2-1-15,-2 0 0 0,5 4-2 16,-8 1 1-16,7-1-1 0,-2 2 0 16,-2 3 1-16,-3 0-2 0,0 2 0 15,0-1 1-15,-6 4 0 0,1 1 0 16,-3-1-1-16,-2 1-3 15,2 0-6-15,-5 2-6 0,0 2-4 16,3 1-2-16,-3 1-2 0,0-1 1 16,5 2 8-16,-5-2 5 0,0 3 4 15,5-2-5-15,-5 0-10 0,2 2-1 16,-2-1 4-16,6-1 8 0,-6 0 3 16,0 0-5-16,2 0-4 0,-2-3-2 15,0 0-5-15,5-1-8 0,-5 1-20 16,0-2-11-16,0-1 0 0,0 2 9 15,0 0 1-15,0 0 7 0,0 1-8 16,0-1-18-16,0 1 8 0,0 2 15 16,-5 0-23-16,3-1-60 15,2 0-45-15</inkml:trace>
  <inkml:trace contextRef="#ctx0" brushRef="#br1" timeOffset="178509.26">32263 16663 441 0,'5'-1'159'0,"3"-4"-114"0,-1 1 48 16,1-1-12-16,5 0-39 0,0 0-28 15,-5 1-3-15,5 1-6 0,-6 0 0 16,4-1-2-16,-9 2 0 0,6 2 5 16,-3 0 0-16,0 0 2 0,-5 2-3 15,3 3-2-15,-3 0 2 0,0 4 0 16,0 0-1-16,-3 2 3 0,-2 2 1 16,-3 1 0-16,3 1 2 0,-3 1-5 15,3-1-2-15,3-1-1 0,-9 0-1 16,9-1-1-16,-3-3 1 0,5-1-1 15,-3-5 1-15,3-1 0 0,-5-3 1 16,5 0 0-16,0-2 24 0,5 0 3 16,-2-7-6-16,2-2-2 0,-3-1 2 15,11-3-4-15,-2-1-4 0,-1-2-9 16,3 4-3-16,5-3 1 0,-8 4-3 16,8 1-3-16,-2-1 0 0,-3 7-2 15,0-2 2-15,0 4-1 0,-6 0 1 16,1 1 0-16,-3 1 0 0,0 2-1 15,-2 0 1-15,5 0-2 0,-3 0-1 16,-5 5 1-16,5 0 1 16,-2 4 0-16,-3 1-2 0,0 2 3 15,0 1 0-15,-3 2 0 0,-2 2-2 16,0-1 4-16,2 0-2 0,-2 2 1 16,2-4-1-16,3 2 3 0,0-4-2 15,-5 1 1-15,5-4-1 0,0 0 1 16,0-6 0-16,0 1-2 0,0-2 3 15,0-2 1-15,0 0 3 0,0 0 8 16,5 0 6-16,-2-7-1 0,5 1 1 16,2-4-5-16,0-1 3 0,3-2-3 15,0-1-6-15,5 1-4 0,3-1 2 16,-5 0-8-16,4 0 0 0,1 1 2 16,0 1-2-16,-8 2 0 15,2 1 0-15,3 3 0 0,-5 2 0 16,0 3 1-16,-3 0-1 0,-5 1 0 15,3 0 1-15,-8 1-1 0,5 3-3 16,-5 1-2-16,0 4 0 0,0 3 3 16,0 1 0-16,0 1 1 0,-5 3-1 15,3-1 2-15,-4 0 0 0,1 1-1 16,5-1-2-16,-2-2 1 0,-3 0-10 16,2-3-9-16,3-3-23 0,0 0-30 15,0-5-57-15,0-1-20 0,3-2-11 16,2 0-39-16,-3-2-147 0</inkml:trace>
  <inkml:trace contextRef="#ctx0" brushRef="#br1" timeOffset="178727.16">32883 16636 469 0,'0'0'246'0,"0"0"-176"0,7 0 34 0,-1 5-39 16,-6-3-28-16,5 3-7 0,-3 0-6 15,4 2-5-15,-4 2-4 0,-2 0 3 16,5 3 3-16,0 3 1 0,-2-1-5 16,2 5-6-16,0 1-6 0,-2-1-2 15,2-3-3-15,-2 1-1 0,2-3-9 16,3-1-23-16,-3-3-40 0,3 0-55 16,-1-6-49-16,6-4-124 0</inkml:trace>
  <inkml:trace contextRef="#ctx0" brushRef="#br1" timeOffset="178959.18">33146 16678 812 0,'0'0'74'0,"0"0"-24"16,0 0-1-16,-5 40-40 0,-8-22-6 15,5 3 3-15,-12 9-6 0,-6 10 0 16,-8 11-1-16,3 0 1 0,0-2 12 15,3-6 16-15,7-11 1 0,3-4-18 16,8-6-8-16,-1-7-3 0,4 1-1 16,-6-1-11-16,5 3-25 0,0 2-37 15,1-5-77-15,1-5-66 0,6-2-190 16</inkml:trace>
  <inkml:trace contextRef="#ctx0" brushRef="#br1" timeOffset="185951.09">11640 15723 208 0,'0'0'36'0,"6"-6"-16"0,-6 4 2 0,5-2 1 0,-5 2-6 16,0 0-4-16,0 0 3 0,0-1-1 16,0 1 3-16,0 0 4 0,0 0 9 15,0 2 3-15,2-1 9 0,-2 1 1 16,0-1 0-16,0 0-4 0,0 0 1 15,0 0 1-15,3-2-4 0,-3 3-3 16,0-2-6-16,0 2 8 0,0-1-6 16,0 1-9-16,0 0-6 0,0 3-11 15,-3 5 2-15,1 5 6 0,-3 5 7 16,-1 11 2-16,-1 12 0 0,-6 9-5 16,5 7-5-16,-2-1 1 15,5-6-5-15,-1-3 3 0,1 0 5 16,-3 1 0-16,1-1 4 0,-6-2-3 15,2-1-15-15,1-4 1 0,0-8-3 16,2-5 0-16,3-7-8 0,0 0-14 16,0 0-26-16,-3 2-28 0,3 0-37 15,-3-5-42-15,3-4-65 0,2-7-102 16</inkml:trace>
  <inkml:trace contextRef="#ctx0" brushRef="#br1" timeOffset="186767.34">11708 15752 181 0,'0'0'35'0,"0"0"4"0,0 0 20 0,0 0-4 16,-6-5-5-16,6 5 0 0,0 0-1 16,0 0-4-16,0 0-2 0,0 0-6 15,0 0-5-15,0 0 2 0,0 0 2 16,0-1 5-16,0 1 0 0,0-2 1 16,3 0 1-16,0-2 2 0,2 2 2 15,3-4 5-15,-1-1-10 0,6 0-8 16,0-3-1-16,3 0 1 0,-1 3-3 15,1 1-5-15,-1 0-4 0,1 2-4 16,-1-1-8-16,-2 5-4 0,-3 0-3 16,-2 0-3-16,0 7 0 0,-3 2-5 15,-5 3 4-15,0 2-2 0,0 3 3 16,-8 1-1-16,1 0 1 0,-6 3 0 16,0-2-2-16,0 0-2 0,-3-1 1 15,1-2-1-15,2-2 0 0,0-1-3 16,3-3-2-16,-1-1 3 0,4-2 3 15,1-1 2-15,4 1 0 0,2-2 1 16,0-1-1-16,2 0 2 16,4 0 0-16,1-3 5 0,4-1 5 15,4 1 1-15,1-1-3 0,2 0 0 16,0 0 0-16,0 0 1 0,0 0-3 16,0 4 8-16,0 0-2 0,0 4-2 15,-2 2 1-15,-1 0 3 0,-2 1 1 16,-2 3 0-16,-1-4-3 0,-8 0-1 15,1 2 0-15,-3-1-3 16,-3 0 5-16,-4-1 0 0,-1 0-6 0,-8-1-2 16,-2-2-1-16,-2-1-5 0,-6 0-1 15,0-3-12-15,-2-1-1 16,2 0-10-16,-3-2-14 0,1 0 1 16,2 0 2-16,3 0-6 0,5 0-13 15,2 0-16-15,6 0-38 0,7 0-46 16,3 0-13-16,8-1-74 0,2 0-15 15,6-1 26-15</inkml:trace>
  <inkml:trace contextRef="#ctx0" brushRef="#br1" timeOffset="187067.87">12212 16125 696 0,'0'0'77'0,"0"0"11"0,12-19 28 0,-9 12-38 0,0 4-21 16,-1-2-3-16,1 3-1 0,-1 2-8 15,-2 0-21-15,0 8-10 0,-5 1 6 16,3 5 8-16,-4 4-9 0,1 3-4 15,-2 3-9-15,-1 1-5 0,3 1-1 16,-3 0 0-16,5-1-8 0,1-2-14 16,-1-2-28-16,1 0-41 0,2 3-78 15,0-6-81-15,0-5-131 0</inkml:trace>
  <inkml:trace contextRef="#ctx0" brushRef="#br1" timeOffset="187903.41">12441 15897 366 0,'0'0'115'0,"0"0"-44"16,0 0 6-16,0 0-17 0,0 0-9 15,0 0-4-15,16-35 2 0,-11 28-4 16,3-3-2-16,0 0 1 0,2 1 5 15,0 2 1-15,1-1-1 0,-1 1-11 16,3 1-15-16,-3 1-7 0,3 2-10 16,-2 1 2-16,1 2 0 0,1 3-1 15,-2 3-2-15,-1 4-5 0,0 3 1 16,-4 2 0-16,1 6 2 0,-4 2 0 16,-3 4 1-16,0 1 3 0,-5-1-1 15,-3 1-5-15,-2 1 2 0,-3-3-3 16,-3 0 0-16,1-4-2 15,-3 1-9-15,-3-4-4 0,3-3-5 16,0-1 10-16,0-6 6 0,2-3 0 16,6-5 2-16,-1-1 2 0,6 0 4 15,3-5 1-15,2-4 0 0,2-3 7 16,6-2 1-16,2 0-1 0,6-4-4 16,-1 2 0-16,6 0-4 0,0-1-3 15,2 1-1-15,0 1 0 0,3 0 0 16,0 3 0-16,0-2 1 0,0 2-2 15,-1-1 1-15,-1 4 0 0,-1-4-1 16,-2 5 0-16,-3-3 2 0,-3 2-1 16,1 3 0-16,-6 0 0 0,-2 2 0 15,0 0 0-15,-8 2 1 0,0 0-1 16,0 1-4-16,-6 0-4 0,1 1 2 16,-3 0 6-16,-2 5 0 0,-3 0 0 15,0 3 1-15,0 1-1 0,0 4 1 16,3-1 1-16,-3 3-2 0,3 2 2 15,0 0 3-15,-1 2 0 0,6 0 6 16,0-1 10-16,5 3 7 0,0-3 12 16,0 1-2-16,0-3-5 0,2 1-6 15,4-2-10-15,1-3-1 0,1 0-5 16,2-4-7-16,1 1 0 0,2-7-4 16,2 0-3-16,1-2-16 15,-1-2-26-15,1-3-26 0,4-1-28 16,-2 3-7-16,1-2-63 0,4 0-8 15,-2-3-60-15,-3 3-204 0</inkml:trace>
  <inkml:trace contextRef="#ctx0" brushRef="#br1" timeOffset="188118.81">13095 16159 339 0,'0'0'326'0,"0"0"-266"0,3-3-2 15,-3 2 4-15,0 1-36 16,0 0-11-16,0 4-9 0,-3 3 2 16,-2 4 13-16,0 2 16 0,-3 3 23 15,0 3 0-15,1 1-26 0,-4 3-23 16,6 0-11-16,0 1-3 0,0-1-7 16,5 1-29-16,-3-1-27 0,3 0-18 15,5 4-104-15,1-5-105 0</inkml:trace>
  <inkml:trace contextRef="#ctx0" brushRef="#br1" timeOffset="188552.42">13824 15860 430 0,'0'0'111'0,"0"0"-55"0,0 0 43 16,0 0-14-16,0 0-24 0,13-26-6 15,-13 26-16-15,0 0-34 0,0 3 5 16,-3 6-10-16,-2 3 8 0,0 6 2 16,-3 5 12-16,-2 11 8 0,-1 7-10 15,-1 8-5-15,-1 4-9 0,2-7-1 16,4-6-5-16,-1-3 0 15,5-4-6-15,1-5-17 0,2-5-26 16,0-5-35-16,0 4-72 0,0-2-30 16,0-4-106-16</inkml:trace>
  <inkml:trace contextRef="#ctx0" brushRef="#br1" timeOffset="188786.77">13602 16090 577 0,'0'0'269'0,"0"0"-215"16,0 0 51-16,0 0 8 0,38-4-59 16,-22 3-20-16,5-1-5 0,4 1-1 15,1 0 4-15,-2 1-1 0,1 0-11 16,1 0-17-16,-3 0-3 0,1 0-16 15,-1 0-37-15,-2 0-58 0,12 1-139 16,-2 0-72-16,-5-1-199 0</inkml:trace>
  <inkml:trace contextRef="#ctx0" brushRef="#br1" timeOffset="189169.45">14428 15907 574 0,'0'0'82'15,"0"0"7"-15,0 0 36 0,0 0-53 16,0 0-27-16,0 0-3 0,0 0-25 16,3-5-10-16,-8 16 21 0,-3 6 14 15,-5 13 4-15,0 12-20 0,-5 12-11 16,0 7-7-16,3 0-5 0,2-3 0 16,2-6 3-16,1-1-2 0,0-2 1 15,-3-3-5-15,0 0-3 0,3-3 1 16,-1-5-14-16,3-3-19 0,1-9-38 15,2-7-83-15,-3-6-87 0,5-4-60 16</inkml:trace>
  <inkml:trace contextRef="#ctx0" brushRef="#br1" timeOffset="190020.24">14431 15906 170 0,'0'0'313'0,"0"0"-233"0,0 0 6 0,0 0 15 0,0 0-34 15,8-20-14-15,-3 15-4 0,-2 0 0 16,2-1 3-16,3 0-1 0,-1-2-3 15,4 3-5-15,2-1-8 0,-1-2-3 16,4 3-2-16,-6 1-10 16,6 1 1-16,-6 2-11 0,3-2-4 15,-3 2-6-15,-2 0 0 0,0 1 0 16,0 0-2-16,-6 1-11 0,-2 3-19 16,0 0-20-16,0 2-7 0,-2 3 2 15,-6 0 2-15,-2 1 4 0,-3 0 8 16,0-1 19-16,0 1 20 0,-3-2 4 15,6 1 1-15,-3-1 0 0,3 0 0 16,-1-2 0-16,1 0 0 0,2-2-1 16,1-3 1-16,1 2 0 0,4-1 6 15,2-1 1-15,0-1 3 0,0 2 2 16,0 0 0-16,0 1 9 0,0-2 6 16,0 1-1-16,0 1 4 0,2-2-4 15,1 3-6-15,0-3-5 0,2 1-2 16,-3-2-2-16,3 2-3 0,1-2 3 15,1 1-4-15,-1 0-3 0,1 1 5 16,1-2-3-16,0 2 0 0,0 0-1 16,-3 1-1-16,2-3 0 0,1 2-2 15,-3 1-3-15,1 0 2 0,-4 1-1 16,3 0-1-16,-5 1-5 16,0-2-1-16,0 2 6 0,-5 0 2 15,-3 2 2-15,1-1-1 0,-4 0 4 16,1 0-2-16,-3-1 5 0,-2 1 1 15,2-1-2-15,0 0 6 0,-3-1-3 16,3-1-2-16,3 0 0 0,-3 1-1 16,5-2-6-16,-2 1-2 0,5 0 2 15,-3-1-2-15,5-1-1 0,1-1-2 16,2 0 1-16,0 1-11 0,0-1-16 16,0 1-23-16,5 1-1 0,3 2-3 15,-1-1-61-15,6 3-48 0,5 0-39 16,-2 0-118-16,0-3-38 15</inkml:trace>
  <inkml:trace contextRef="#ctx0" brushRef="#br1" timeOffset="190537.74">14679 16239 371 0,'0'0'160'0,"3"-5"-92"0,-1 0 12 15,1-1-23-15,-1 1-13 0,1-1 4 16,2 0-1-16,0 0-1 0,-2-1 0 15,2 1 2-15,3 0-5 0,-3 3-1 16,3 0-7-16,-3 0-2 0,3 2-15 16,-3 0-10-16,0 1-6 0,0 0 0 15,-5 0-2-15,3 4-1 0,-1 2-9 16,-2 5-1-16,-2 0 2 0,-3 4 9 16,-1 2 0-16,-4 2 2 0,0 0 1 15,-3 1-2-15,0-3 1 0,-3 2-2 16,-2-4-4-16,5 1-3 0,-2-4 3 15,5 2 4-15,-1-4 2 0,6-3-2 16,3-1 4-16,-1-3 7 0,0-2 1 16,3-1 11-16,3 0 21 0,2 0 12 15,5 0-10-15,1 0-21 0,7 0-13 16,-3 0-2-16,6 0-2 0,2 1-5 16,3-1 0-16,0 0-3 0,0 1 0 15,2 1-9-15,3 0-19 0,-2-2-39 16,-1 1-53-16,1-1-67 0,9 0-20 15,-9-1-9-15,-3-1-138 16</inkml:trace>
  <inkml:trace contextRef="#ctx0" brushRef="#br1" timeOffset="191338.47">15268 16017 427 0,'0'0'67'0,"0"0"-3"16,0 0 22-16,0 0-41 0,36-42-13 15,-28 32 14-15,3 0 7 0,-4 1-3 16,1-1 0-16,2 2 4 0,1 0 1 16,-1 0-12-16,0 2-13 15,3 0-11-15,-2 1-6 0,-1 2-5 16,3-1-6-16,-5 4-1 0,2 0-1 15,0 0-2-15,-5 5-1 0,3 2-2 16,-3 1 0-16,-5 4-4 0,3 3-1 16,-3 4 10-16,0 1-1 0,-3 3 0 15,-2 2 1-15,0 2 0 0,-3 0 1 16,-2-1 0-16,-3 0 0 0,0-1-1 16,-2-1 1-16,-3-2 0 0,-1-2 1 15,4-1-1-15,-3-3 0 0,5-2 3 16,0-4 1-16,3-2-1 0,2-3 4 15,0-3-2-15,3-2 2 0,2 0 5 16,1-5 8-16,2 0 13 0,5-3 5 16,3-1-5-16,2-2-6 0,3 0-12 15,3-3-5-15,2-2-5 0,0 2-3 16,5-3-3-16,0-1 1 0,0 2-1 16,6-1 0-16,-3 3-2 0,-3-1-3 15,0 2 4-15,-2 1-2 0,-3 4 3 16,-2-2 2-16,-1 1-2 0,-5 2 0 15,-4-1-1-15,-1 2 0 0,-3 1-3 16,-2 1 2-16,0 1 0 0,0 0-3 16,-5 2 3-16,-3 1-4 15,1 0 2-15,-4 4 1 0,-2 3 1 16,3 4 1-16,-3 3 1 0,0 1 3 16,0 3 3-16,0 1 9 0,3 1 6 15,2 2 2-15,3-1 2 0,0 0 3 16,2-3 1-16,3 1-9 0,0-3-5 15,5-1-7-15,3-5-3 0,3-2-2 16,1-3-3-16,4-1-13 0,2-3-29 16,0 0-24-16,5-1-17 0,1 0-29 15,2 0-61-15,7 0-37 0,-2-1-64 16,-5 0-266-16</inkml:trace>
  <inkml:trace contextRef="#ctx0" brushRef="#br1" timeOffset="191755.79">15795 16317 352 0,'0'0'320'0,"0"0"-254"0,18-10 23 0,-5 2 2 15,-2-1-59-15,2 0-9 0,0 1 24 16,-1-1 9-16,1 2-11 15,0 3-9-15,-2-1-11 0,-1 2-12 16,-2 2-4-16,-3 0-4 0,0 1 1 16,-2 0-6-16,-1 1-1 0,-2 3-2 15,0 3-1-15,0 4 4 0,-8 1 0 16,3 5 0-16,-2-1 0 0,-4 2 1 16,-2 1-1-16,0-2 0 0,0 1-1 15,3-1 1-15,0-4 2 0,5 2-1 16,5-4 7-16,0-2 12 0,0-1 12 15,2 0-1-15,3-1-4 0,3-2-9 16,2 0 2-16,3-1-7 0,0-2-2 16,3 2-3-16,2-2 1 0,0 0-3 15,0-1-2-15,3 2-4 0,-1-1-2 16,1 0-6-16,0 1-13 0,-3-3-19 16,0 0-10-16,0 2-16 0,0 1-48 15,0-1-54-15,0 0 1 0,3-2 2 16,0 0-107-16</inkml:trace>
  <inkml:trace contextRef="#ctx0" brushRef="#br1" timeOffset="192139.33">16496 16028 460 0,'0'0'105'0,"0"0"-64"0,0 0 45 0,0 0-2 16,33-40-34-16,-28 31-7 15,1 2-1-15,-1 2-1 0,-5 0 3 16,2 4-12-16,1 1-20 0,-3 1-12 16,2 7 1-16,-2 3 8 0,0 5 6 15,-2 5 4-15,-3 4-3 0,-3 3-1 16,0 8 2-16,-5 6-5 0,3 7-2 16,0-1-7-16,-1-6-3 0,4-10 0 15,-1-9-2-15,5-6-18 0,-2-1-37 16,2 0-99-16,-2 5-36 0,0-2-70 15,3-7-109-15</inkml:trace>
  <inkml:trace contextRef="#ctx0" brushRef="#br1" timeOffset="192373.13">16356 16153 826 0,'0'0'145'0,"0"0"-86"16,41 0 82-16,-20 0-81 0,2 0-31 16,3 0-4-16,0 2 1 0,2 2 9 15,1-4-8-15,-3 2-13 0,0-1-14 16,-1 2 0-16,1-3-14 0,-3 0-37 16,1 1-43-16,12 3-103 0,-5-2-71 15,-3-2-108-15</inkml:trace>
  <inkml:trace contextRef="#ctx0" brushRef="#br1" timeOffset="192722.67">17175 15970 566 0,'0'0'77'16,"0"0"-46"-16,0 0 78 0,0 0-24 16,0 0-34-16,34-23-6 0,-32 23-5 15,-2 0-19-15,0 4-12 0,0 6-1 16,-5 5 14-16,0 8 12 0,-10 12 0 15,-1 14-15-15,-5 13-7 0,1 5-5 16,2-3-3-16,2-6 3 0,8-10-7 16,-5-3 0-16,6-1 0 15,-4-3-1-15,6-4-4 0,3-1-8 16,-1-10-22-16,3-5-57 0,-3 0-82 16,3-10-29-16,0 0-138 0</inkml:trace>
  <inkml:trace contextRef="#ctx0" brushRef="#br1" timeOffset="193490.54">17253 16025 430 0,'0'0'101'0,"0"0"-35"0,0 0 7 0,0 0-17 15,0 0-9-15,0 0 15 0,10-25 4 16,-7 19-11-16,-1 0 3 0,3-1 7 16,-2 2-13-16,2-3-6 0,3 1-9 15,0 1-14-15,2 0-5 0,3 2-3 16,0-2-1-16,0 1-8 0,-3-1-3 16,6 2-2-16,-4-1 1 0,-1 4-2 15,2-2 0-15,-6 2 0 0,1 1-1 16,0 1 0-16,-3 2-1 0,3 2-2 15,-3 2-3-15,0-1 1 0,-2 3-3 16,-1 0-2-16,1 2 6 0,-3 0 2 16,-3 2 2-16,-2 0 1 15,-3 4 0-15,1-1 1 0,-4 0-1 16,-2 1 1-16,-2 0-2 0,-1 0 1 16,-2-2 0-16,0-2-1 0,3-2 1 15,-3 1 0-15,2-3 0 0,3-1 0 16,0 0 0-16,6-3 0 0,-1 0 0 15,3-1 0-15,5-1 0 0,0-1 5 16,0-2-2-16,2 0 2 0,3 0-2 16,8 0 3-16,0 0-6 0,3 0 2 15,2-2-2-15,-3 0 1 0,6 1-1 16,-3 1 0-16,0 0-1 0,0 1 1 16,-2 4 0-16,-1-1 1 15,-2 2-1-15,-2 0-1 0,-1 4 0 16,-2 2 0-16,-6 2-2 0,1 1 3 15,-3 1 2-15,-5-1-1 0,-3-2 5 16,-5 0 2-16,-3 0 3 0,-4-3-1 16,-3-1 0-16,-1-1-4 0,-2 0-5 15,1-4-1-15,1 1 0 0,-1-2-3 16,-1 0-13-16,5 2-21 0,0-5-36 16,6 1-47-16,5 0-3 0,2-1-23 15,8 0-25-15,2-2-104 16</inkml:trace>
  <inkml:trace contextRef="#ctx0" brushRef="#br1" timeOffset="194074.66">17594 16409 515 0,'0'0'109'0,"13"-1"-34"15,-3-3 2-15,0 0-41 0,1-3-12 0,-1 4 6 16,0-2 1-16,1 1-2 0,-1 3-8 15,-2-2-9-15,0 3-3 0,-1 0-6 16,-2 0-1-16,-2 4-2 0,2 2-5 16,-5 2-5-16,0 1 10 0,-5 1 13 15,0 2 1-15,-5 2-5 0,-1-1-1 16,-4-1-7-16,-1 1 0 0,-2 0 0 16,5-4 0-16,-2 0 1 15,4-1 0-15,4-1-2 0,-1-3 0 16,5 2 2-16,-2-3-2 0,5-1 1 15,0 1 1-15,5-1 2 0,0 1 5 16,6-3-2-16,-1 1 5 0,0 2 1 16,6 0 9-16,-1 1 1 0,1-2-1 15,2 2-10-15,-2 1 1 0,-4 1-3 16,1 1 5-16,-2 1 2 0,-1 3 4 16,-5-1-2-16,-2 1-6 0,-3 2 2 15,-3 1-2-15,-5 0-2 0,-2-1 2 16,-3 0-7-16,-2-3-2 15,-3-1-1-15,0-1-3 0,-6-1 0 16,4-3-7-16,-6-2-14 0,3-1-26 16,-3-1-74-16,-5-7-64 0,5-2-101 15,8-1-193-15</inkml:trace>
  <inkml:trace contextRef="#ctx0" brushRef="#br1" timeOffset="195043.23">18273 16185 403 0,'0'0'73'0,"0"0"-57"0,21-11 38 0,-8 6-17 0,0 0-18 16,0 0 1-16,-3 0 10 0,3 1-8 15,-5 2-1-15,2 0-2 0,-5 2-2 16,0 0-10-16,1 0-6 0,-1 3 5 16,0 1 2-16,-2 0 0 0,2 0 0 15,0 1 2-15,0 1-2 0,3-1 0 16,-3 1-1-16,0 1 3 15,0 2 5-15,0-1 8 0,-2 3 4 16,0 3-2-16,-1 0-5 0,-2 4-3 16,0 1-4-16,-2 2 3 0,-1 3-6 15,-2 1-5-15,0-1-1 0,0 2-2 16,-3 0-1-16,-3-2-1 0,1 2 1 16,-5-2 0-16,-1-1-1 0,-2-4 1 15,3-1 2-15,-4-2-2 0,4-5 0 16,-1 0-1-16,4-4 6 0,1-3-3 15,6-1-3-15,2-3 5 0,3-2 3 16,0-3 0-16,6-4-1 0,1-3-3 16,1 0 1-16,8-2 3 15,-1 1-1-15,3-1 0 0,3-2-2 16,0 1-4-16,2-2-1 0,-3 1 1 16,4-1 0-16,-4 2-2 0,4-1 0 15,-1 0 1-15,0 0-3 0,0 1-7 16,-2 0-5-16,0 3 2 0,-1-1 9 15,-7 3 4-15,0 2 1 0,-5-1 2 16,2 3 4-16,-4-1 12 0,-4 0-2 16,1 4-6-16,-1-1-5 0,-2 0 0 15,3 3-5-15,-3 0 3 0,0 1 1 16,0 0-3-16,0 0 2 16,0 0-4-16,0 0 0 0,0 0-9 15,-5 0 7-15,0 6 2 0,-6 0 7 16,1 3 1-16,-3 1 2 0,-3 1-3 15,4 1 1-15,-4 3 1 0,-2 1 4 16,5 4 4-16,-3 1 8 0,6 0 7 16,0 0 3-16,2 0 2 0,0 0 3 15,6 0 3-15,-1-4-8 0,3-1-7 16,5-2-9-16,0-3-5 0,3-3-4 16,3 0-4-16,1-6-2 0,7 1-3 15,-4-3-1-15,1 0-16 0,2-4-24 16,0-1-20-16,0 0-36 0,3 0-26 15,-1-1-62-15,9-3-5 0,-9 3-42 16,-2-1-182-16</inkml:trace>
  <inkml:trace contextRef="#ctx0" brushRef="#br1" timeOffset="195609.14">18793 16548 462 0,'0'0'146'0,"10"-1"-77"0,-5-3 40 15,0 0-21-15,6 1-21 0,-4-3 1 16,6 3-6-16,0-3-10 0,0 2-5 15,3 0-1-15,-1 2-12 0,3-3-12 16,-5 5-9-16,0 0-10 0,-3 0-3 16,-2 0-1-16,-3 2-3 0,1 5-6 15,-6 1-13-15,0 2 7 0,-6 2 1 16,-1 1-1-16,-6 0-2 0,0 1-1 16,-3-2 0-16,-2 0 6 15,-2 0-2-15,1-4-8 0,1-1-4 16,0 0 20-16,3-1 4 0,7-2 3 15,-2-2-3-15,2 0-1 0,5-1 3 16,1 0 1-16,2-1 1 0,2 1-1 16,1 1 5-16,5-1 9 0,2-1-1 15,0 0-1-15,3 1 1 0,0 1 6 16,0 1-1-16,0 0-6 0,0-1 0 16,-3 3-4-16,3 0 0 0,-5 1-2 15,2-1 6-15,-5 4 4 0,-2-2-2 16,0 0-7-16,-3 2 3 15,-3 1-4-15,-2-1-1 0,-3-2-3 16,-2-1 4-16,-6 1-2 0,1-3-3 16,-6 0 2-16,0 0-3 0,-2-3-3 15,0 0 1-15,-5-1-13 0,-1 0-29 16,1-2-39-16,-1-3-38 0,1 0-33 16,-1-7-24-16,4 2-116 0,9 0-5 0</inkml:trace>
  <inkml:trace contextRef="#ctx0" brushRef="#br1" timeOffset="196042.78">19622 16132 489 0,'0'0'114'0,"0"0"-78"0,8-7 34 0,-8 4-27 16,2 1-18-16,-2 2-6 0,0 0-1 16,0 3-11-16,0 3-3 0,0 3 23 15,-2 6 18-15,-1 3-6 0,-4 6-2 16,-4 9-4-16,-2 11-11 0,-2 11-6 16,-3 1-6-16,5 0-3 0,-3-4 2 15,3-9-7-15,6-3 1 16,-6-8-3-16,5-8 0 0,-2-6 0 15,2-2-2-15,-2 4-23 0,2 0-37 16,-5-2-50-16,0-3-41 0,3-7-70 16,2-6-107-16</inkml:trace>
  <inkml:trace contextRef="#ctx0" brushRef="#br1" timeOffset="196260.3">19384 16438 730 0,'0'0'55'0,"0"0"-22"16,42-7 54-16,-19 6-59 15,3 0-15-15,0 1 7 0,5 0 9 16,-3 3 14-16,6 0 14 0,-1 1-10 16,-4 0-31-16,4-2-11 0,-4 1-5 15,-1-1-9-15,-2-1-31 0,0 0-49 16,10-1-43-16,-8 1-49 0,-2-1-140 0</inkml:trace>
  <inkml:trace contextRef="#ctx0" brushRef="#br1" timeOffset="196826.81">20534 16180 489 0,'0'0'65'0,"0"0"-34"0,0 0 49 0,36-15-4 0,-25 9-33 16,-3-1-5-16,-1 3 11 15,-2 1-8-15,-2 2-1 0,0 1 4 16,-3 0-7-16,0 7-10 0,-3 7 2 16,-2 6 7-16,-5 12 1 0,-9 15-7 15,-1 13-6-15,-3 6-5 0,2 0-2 16,3-6-6-16,2-10-4 0,3-3-7 15,3-3 2-15,0-1-1 0,-1-3-1 16,1-1 0-16,2-5-5 0,3-5-16 16,0-8-28-16,2-6-24 0,1-4-48 15,2-1-48-15,0-2-56 0,0-1-187 16</inkml:trace>
  <inkml:trace contextRef="#ctx0" brushRef="#br1" timeOffset="197779.31">20658 16178 274 0,'0'0'82'0,"0"0"-37"16,0 0 39-16,0 0-20 0,0 0-2 15,8-21-11-15,-3 13 3 0,0 3-5 16,3-3 6-16,2 1-9 0,1 0-4 16,2 0 10-16,2-1 4 0,3 0-2 15,0 2-18-15,0-1-21 0,1-1-10 16,1 3-1-16,-4-1 0 0,-1 2-4 15,-2 0-1-15,0 1 1 0,-5 2-2 16,-3 1 0-16,0 0-1 0,0 1-4 16,1 3 1-16,-1 0 3 0,0 0 0 15,-3 3-4-15,4-1 7 0,-6 1 4 16,2 2 2-16,-2 3-2 16,3 1-1-16,-3 1 2 0,0 1-2 15,0 0-2-15,0 2 3 0,-3 1-3 16,1-1-1-16,2 1 2 0,-8 0-1 15,3 1-1-15,-3-1 3 0,0 0-2 16,3 0 1-16,-8-2 2 0,5 0-3 16,-2-1 0-16,0 1 2 0,-3-5-2 15,0 0 0-15,0-1 1 0,-3-2 0 16,1-1-1-16,-1-4-1 0,1 1 5 16,-1-3-3-16,3-1-2 0,3 0 0 15,0 0 1-15,2 0 3 0,3 0-2 16,5 0-1-16,-5 0-1 0,5 0 4 15,0 0 3-15,0 0 3 0,5 0 4 16,-3-1-10-16,4 0 0 0,1-3-2 16,4 2 0-16,-4-2 1 0,6 2-3 15,-2 0 0-15,-1 1-1 0,3 0 1 16,0 1 0-16,2 0-2 0,-2 0 1 16,0 2-1-16,-2 1 1 0,1 3-1 15,1-1 2-15,0-3 0 0,-5 5-1 16,0-2 0-16,2 2 1 0,-7-1-1 15,2 0 0-15,-2 3-1 0,-3-2 1 16,0-1-1-16,-6 2 2 0,1-2 0 16,-8-1 2-16,0 0 3 0,-7 0 2 15,-1-5 5-15,-2 2 4 0,-1-2 1 16,-4 1-1-16,0 1-6 16,-1-2-1-16,3 0-6 0,1 0-3 15,1 0 0-15,4 0-1 0,4 0-7 16,1 0-14-16,7 0-17 0,0 0-59 15,3 0-77-15,8 2-11 0,2 0-17 16,0 0-136-16</inkml:trace>
  <inkml:trace contextRef="#ctx0" brushRef="#br1" timeOffset="198562.3">21201 16492 344 0,'0'-2'30'0,"2"0"2"15,1 0 49-15,-3 1-22 0,3-2-3 16,-3-1-6-16,2 2-3 0,3 0-14 16,-5-1 2-16,0-1 8 0,0 2 1 15,3 2-1-15,-3-1-5 0,3 0 2 16,-3-1-5-16,0 1-4 0,0 0-3 15,0-1 4-15,0 1-1 0,0 0 4 16,2 0-5-16,-2 0-6 0,0 1-7 16,0 0-1-16,0 0 0 0,0 0-2 15,0 0-3-15,0-1 1 0,0 1-5 16,0 0-2-16,0 0-4 0,-2 2 1 16,-4 3 1-16,-4 1 2 0,0 3-3 15,-6 2 3-15,-2-2 2 0,3 3-5 16,-3 0-1-16,-1 2-1 0,4 1 3 15,5-2-2-15,-1 1 0 0,4-3 0 16,1 0 3-16,6 1-1 0,0-2 1 16,6-1 4-16,-1-2-1 0,2 1 0 15,6-3 3-15,-2 0-4 0,-1-2-2 16,3 1 0-16,2-1 4 0,-2-3-5 16,3 0 2-16,2 0-2 15,-3 0 1-15,1-3-1 0,-1 0-2 16,1 0 0-16,-3-1-1 0,0 0 1 15,2 1 1-15,-2-2-2 0,-2 0-1 16,-1 2 1-16,0-2 0 0,1 3 0 16,-6 1 0-16,-3-2 0 0,1 2 0 15,-3 1-2-15,0 0-1 0,0 4-2 16,0-1 4-16,-5 5 1 0,0 1 3 16,-1 3-2-16,-1 0-1 0,2 4 2 15,-3 0-2-15,0 3 0 0,0-2 1 16,1 2-1-16,-4-2 0 0,1 2 0 15,0-4-1-15,2 2-5 16,0-4-21-16,0-1-35 0,3-3-59 16,0-4-123-16,2-3-59 0,3-2-203 15</inkml:trace>
  <inkml:trace contextRef="#ctx0" brushRef="#br1" timeOffset="199363.21">21588 16290 559 0,'11'-4'63'0,"-1"-1"-13"0,6-1 40 0,-3 1-55 0,2-1-23 16,3-1-5-16,-2 3-1 0,-1-1 1 16,-2 3 10-16,0 0 8 0,0 2-3 15,0 0-2-15,-8 2-2 0,3 3 2 16,0 1-5-16,-6 5-6 0,1 2-7 16,-3 3 3-16,0 4 5 0,-3 2 0 15,-5 5-4-15,1 2-5 16,-6 5 3-16,0-4-3 0,0-1-1 0,-3-1 0 15,3-6 1-15,-2 1-1 16,-3-3 1-16,2-2 0 0,3-6-1 16,6-2 0-16,-4-4 1 0,6-3 0 15,3-2 0-15,2-1 8 0,0 0 6 16,2-4 2-16,3-3 2 0,6-4-6 16,-1-3 0-16,6-3 11 0,-4-2-3 15,7-1-12-15,-1-1-5 0,2-2-3 16,1 2-1-16,2-2 0 0,0 1 0 15,1 0 0-15,2 2-3 0,-3 3 2 16,0 3-2-16,-2 1 3 16,-1 4-2-16,-7 2 3 0,0 0-2 15,-2 4 1-15,-4-1 0 0,-4 3 0 16,-1 1 0-16,-2 0-17 0,-5 3 6 16,-2 6 11-16,-6 3 1 0,-3 2 3 15,1 6 3-15,-3 1-1 0,2 2 0 16,-2 1 5-16,2 1 7 0,4-2 16 15,4-1 15-15,-3-1 3 0,6-1-8 16,0-1-11-16,5-6-10 0,0 1-6 16,0-6-3-16,5 0-2 0,3-4-4 15,5-2 1-15,2-2-9 0,1 0-1 16,5-2-37-16,2 0-39 16,0 0-41-16,3-1-68 0,5-2-49 15,0 3-46-15,-8-3-120 0</inkml:trace>
  <inkml:trace contextRef="#ctx0" brushRef="#br1" timeOffset="200013.87">22253 16536 264 0,'0'0'137'0,"0"0"-47"0,12-10 32 0,-4 3-41 15,-3 1-18-15,-2-1-11 0,0 4 10 16,-1-1-13-16,3 1-1 0,-2 2-2 15,-3 0-4-15,0 0-7 0,5 1-11 16,-5-1-11-16,0 1-13 0,0 0-3 16,0 2-2-16,-5 1 5 15,-3 3 0-15,0 3 2 0,1 1-2 0,-6 4 4 16,2 0 3-16,-4 4-2 16,2-1 1-16,-3 0-2 0,4 3-1 15,-1-5 0-15,5 0 3 0,0-2 0 16,3 0-1-16,2-4 9 0,3-1 3 15,0-2 2-15,0-2 0 0,8-3-1 16,-5-1 3-16,7 0 1 0,0-1-5 16,8-4-6-16,-5-1-4 0,3-2-5 15,2 1 0-15,3 0-1 0,-6-2 2 16,3 1-3-16,-2 0-1 0,-1 2 1 16,3-3 0-16,-10 5 3 15,5-2-6-15,-8 6 3 0,3-2 0 16,0 0 1-16,-8 2-1 0,0 2-4 15,0 1 2-15,0 6 2 0,-6 2 1 16,4 3 14-16,-6 2-4 0,-2 1 4 16,2 2 5-16,0 0-2 0,1 0-1 15,-4 0 2-15,9-3-9 0,-6 2-3 16,3-1-5-16,0-1-2 0,2-2 0 16,3 0-1-16,0-2-12 0,0-3-24 15,8-2-55-15,5-1-115 0,2-4-169 16,-2 0-187-16</inkml:trace>
  <inkml:trace contextRef="#ctx0" brushRef="#br1" timeOffset="200397.59">22999 16336 642 0,'0'0'72'0,"0"0"-38"0,24-19 47 0,-17 11-49 0,-2 1-20 0,1-1-3 15,-6 2 6-15,2 4 3 0,-2-1 2 16,0 3-4-16,0 2-10 0,-2 3 0 16,-4 3 14-16,-1 5 4 0,-6 4 0 15,5 4-4-15,-5 6-3 0,-5 9-4 16,0 9-7-16,-3 9-3 16,3-2-2-16,3-5 1 0,2-6-2 15,5-8-3-15,-2-5-8 0,5-3-44 16,2-6-42-16,-2-2-39 0,2 5-31 15,-5-2-102-15,3-3-13 0</inkml:trace>
  <inkml:trace contextRef="#ctx0" brushRef="#br1" timeOffset="200630.86">22795 16527 721 0,'0'0'116'0,"0"0"-74"0,31-4 64 15,-10 3-45-15,5-1-34 0,0 0 1 16,7 0-7-16,-4-1-9 0,4-3-8 16,-4 2-4-16,2-1-24 0,0-1-58 15,0-1-33-15,10-5-58 0,-7 3-115 16</inkml:trace>
  <inkml:trace contextRef="#ctx0" brushRef="#br1" timeOffset="201331.83">23873 16328 604 0,'0'0'66'15,"0"0"18"-15,0 0 6 0,0 0-42 16,0 0-37-16,0 0-7 0,7-34-4 16,-14 27-1-16,-1 2-4 0,-5 1 4 15,-5 3 1-15,-3 1-1 0,-2 4 1 16,2 3-1-16,-7 2 1 0,2 3 0 16,0 1 1-16,0 3 2 0,3 1 1 15,2 2-3-15,3-1 1 0,3 2 0 16,2 0-1-16,5 0-1 15,-2-3 0-15,2 0 3 0,5 0-3 16,3-3 0-16,0-1 2 0,0-1-2 16,8-3 3-16,0 0-1 0,5-3-2 15,0-3 4-15,8-1-3 0,-6-1 1 16,6-1-2-16,-1 0 1 0,1-2 0 16,-3 0-1-16,3-1 0 0,-6-1 0 15,3-2 0-15,-5 1 1 0,-5 0 2 16,-5 0-2-16,-1 1 2 0,-4 0-3 15,-6-1 0-15,-5 2 0 0,-5 0 4 16,0 3 2-16,-8 0 2 0,-2 3 10 16,-6 3 9-16,-7 4 2 15,4 4 11-15,4-2 16 0,10 2 13 16,7-3 6-16,1 4-8 0,2 1-11 16,2-2-1-16,9 2-5 0,-1-3-5 15,8 1-8-15,6 0-2 0,4-2-7 16,11 1-7-16,2-1-13 0,19 3-6 15,7-1-1-15,0 0-1 0,1 0-6 16,-1-5-25-16,-8 1-34 0,6-5-59 16,0-4-70-16,-11-1-199 0,-7-2-326 15</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4-21T14:03:38.050"/>
    </inkml:context>
    <inkml:brush xml:id="br0">
      <inkml:brushProperty name="width" value="0.05292" units="cm"/>
      <inkml:brushProperty name="height" value="0.05292" units="cm"/>
      <inkml:brushProperty name="color" value="#0070C0"/>
    </inkml:brush>
    <inkml:brush xml:id="br1">
      <inkml:brushProperty name="width" value="0.05292" units="cm"/>
      <inkml:brushProperty name="height" value="0.05292" units="cm"/>
    </inkml:brush>
    <inkml:brush xml:id="br2">
      <inkml:brushProperty name="width" value="0.05292" units="cm"/>
      <inkml:brushProperty name="height" value="0.05292" units="cm"/>
      <inkml:brushProperty name="color" value="#FF0000"/>
    </inkml:brush>
  </inkml:definitions>
  <inkml:trace contextRef="#ctx0" brushRef="#br0">7785 6222 176 0,'0'0'55'0,"0"-8"-9"0,0 5 2 16,-2-1-7-16,2 2 1 0,0-2 0 16,0 3 1-16,0-5 2 0,0 1-9 15,0-1-4-15,0 2-4 0,2-3 0 16,-2 4-2-16,3-3 0 0,-1 0 0 16,-2-2 6-16,6 4 4 0,-6-3-6 15,2 4-2-15,1-3 0 0,-1 1 0 16,1-1-2-16,-3 1 5 0,0-1-2 15,3 3 0-15,-3 2 1 0,0-2-9 16,0 0 0-16,0 3-7 0,0 0-7 16,-3 3-7-16,-2 5-4 0,0 5 4 15,-3 5-3-15,3 8 3 0,-3 0 2 16,3 3-2-16,5 2 2 0,0-1-1 16,2 1-1-16,9-4 1 0,-4 1-1 15,6-5 2-15,3-2 4 16,2-1 2-16,0-7 12 0,0-4 7 15,0 0 10-15,3-7-5 0,-6-2-3 16,3-1-3-16,-2-9-4 0,0 0-6 16,-1-3-3-16,-2-6-1 0,0-3-5 15,-3-2 2-15,-2-4-6 0,0 0 0 16,-3 1-1-16,3-1 0 0,-6 4-1 16,3 1 0-16,-5 2 2 0,6 5-1 15,-6 5 3-15,2 2 6 0,-2 5-2 16,0 0 2-16,0 4-3 0,0 2-8 15,0 3-5-15,0 8 5 0,0 5 0 16,0 4 2-16,0 11 1 16,5 11-1-16,8 12 4 0,3 0-2 15,2-1 2-15,0-7-3 0,-3-8-1 16,3-5-1-16,-2 0 0 0,-8-7 2 16,-1-4 1-16,-1-7 5 0,-6-4 6 15,2 4 4-15,-2-2 0 0,0 0 1 16,0-3-6-16,-8-4-1 0,1-3 1 15,-9 1 1-15,-2-5 4 0,-8-1-4 16,-7 0-3-16,-9-7-7 0,-7 0-2 16,8 0-3-16,7 1-1 0,8 4-7 15,8 2-8-15,0-1-11 16,-5 0-7-16,2 1-6 0,3-1-18 16,5 0-24-16,8-1-33 0,3 0-44 15,7-5-90-15,5 0-103 0</inkml:trace>
  <inkml:trace contextRef="#ctx0" brushRef="#br0" timeOffset="383.71">8814 6294 540 0,'2'-1'108'0,"1"-1"-29"0,-1-1 8 0,1 3-11 0,5-2-24 0,-3 1-1 16,5 0 10-16,1-1 4 16,2 1-14-16,2-1-9 0,3 2-7 15,0-1-7-15,0 0-13 0,3 1-11 16,-6 0-4-16,6 0-10 0,-3 0-26 16,0 1-42-16,0 0-76 0,3 3-27 15,-3-3-79-15,-8 0-158 0</inkml:trace>
  <inkml:trace contextRef="#ctx0" brushRef="#br0" timeOffset="550.9">8909 6452 757 0,'0'0'143'16,"0"0"-63"-16,0 0-4 0,0 0-30 15,0 0-1-15,0 0-12 0,52-2 0 16,-24-2 5-16,1-1-15 0,4-3-9 15,-2 3-9-15,0-2-5 0,0 3-18 16,-2-2-69-16,12 1-143 0,-7-1-73 16,-6 2-199-16</inkml:trace>
  <inkml:trace contextRef="#ctx0" brushRef="#br0" timeOffset="1067.73">10005 6053 203 0,'0'0'231'0,"0"0"-150"0,0 0 32 16,0 0-22-16,0 0 1 0,0 0-37 15,8-27-5-15,-6 24-8 0,1 3-5 16,-1 0-8-16,1 6-2 0,0 1 10 16,4 8 7-16,-4 4 10 0,2 14 2 15,-2 13-7-15,-1 17-7 16,1 10-7-16,-1 1-2 0,1-2-1 16,-3-7-3-16,3-3-5 0,-3 0-4 15,0-5 2-15,-3 1-5 0,0-2 0 16,-2-3-3-16,-3-3-3 0,3-4-8 15,3-6 0-15,-6-10-3 0,5-8-14 16,1-9-26-16,-3-3-44 0,2-3-55 16,-2-3-101-16,5-1-112 0,-3-4-210 15</inkml:trace>
  <inkml:trace contextRef="#ctx0" brushRef="#br0" timeOffset="1985.45">10044 6032 207 0,'0'0'56'0,"0"0"18"0,0 0 4 0,0 0 0 0,0 0-11 0,0-2-9 16,0 1 1-16,0-5 1 0,0 5 4 15,0-3-2-15,0-1-5 16,2 3 3-16,1-1 5 0,-1-3 3 0,1 4-16 16,5-5-13-16,2 3-8 0,0-3-5 15,3 3-3-15,3-4 0 0,-1 5-6 16,1-3 0-16,-3 5-3 15,2-1 1-15,-4 1-3 0,-1 1-1 16,-2 1-5-16,-3 4-5 0,3 1-1 16,-6 4-1-16,-2 1-2 0,-2 1-7 15,-6 5-3-15,-5 0 2 0,-3 2 5 16,1 1 6-16,-3-2 1 0,5 0 5 16,-3-2-1-16,6-4 0 0,0 1 0 15,5-2 0-15,-1-5-2 0,4 2-3 16,2-4 1-16,2 1 5 0,4-1 0 15,1-3 0-15,4 0 0 16,2-1-2-16,2 0 0 0,1 0-1 16,2 0-1-16,0 0-1 0,0 0 1 15,2 1 1-15,1 4 2 0,0-2 0 16,-3 6 0-16,-3 1-1 0,-2 0 3 16,-2 2 2-16,-4 0 3 0,-4 2 10 15,-3-1 8-15,-5 1 2 0,-3 0 2 16,-7 0-8-16,-1-1-7 0,-2-1-6 15,-3-1-6-15,-5-1-6 0,3-1-1 16,0-1-7-16,0-3-10 0,-1 2-8 16,4-4-1-16,2 0-11 0,5 1-11 15,2-3-9-15,6 1-9 0,0-2-38 16,5 0-56-16,5 0-82 0,16 3 71 16,-6-3-154-16</inkml:trace>
  <inkml:trace contextRef="#ctx0" brushRef="#br0" timeOffset="2437.98">10509 6488 305 0,'0'0'141'0,"0"0"-45"0,0 0 18 0,-5-17-41 15,2 10-5-15,-2 3-27 0,2 0-11 16,-2 0-10-16,2 2-7 0,-2-2-2 16,0 3-2-16,0 0-1 0,-3 1 1 15,3 1 3-15,-3 5 2 0,1 2 3 16,-1 3 6-16,0 2 10 0,0 2-1 16,3 3 4-16,0 0 2 0,2 2-9 15,3 1 6-15,0-4 3 0,8 1 3 16,0-3-2-16,2-1-5 0,6-3-8 15,-1-5-2-15,6-2-5 0,-3-4-3 16,3 0-5-16,-1-8-1 16,-4-1-1-16,2-4 5 0,-8-2 8 15,1-4 2-15,-9-1-8 0,1-2-11 16,-3-1-5-16,-5 5-4 0,-1 0-1 16,-4 7-7-16,0 1-3 0,-3 6-5 15,-3-1-7-15,1 5 1 0,-1 0 5 16,1 5 2-16,2-1-7 0,0 4-11 15,5-2-14-15,0 1-11 0,1 3-24 16,4-2-44-16,1 3-19 0,2 2-8 16,0-2-46-16,2-1-120 0</inkml:trace>
  <inkml:trace contextRef="#ctx0" brushRef="#br0" timeOffset="2903.16">11628 6099 593 0,'0'0'58'0,"0"0"12"0,0 0 4 0,5-24-17 0,-5 20-25 0,0 1-1 0,0 1 22 15,0 2-3-15,0 3-22 16,0 3 6-16,-3 5 16 0,1 7 4 16,-1 5-9-16,-2 9-13 0,2 11-11 15,-2 11-10-15,0 2-5 0,2-3 1 16,1-7-6-16,2-8 2 0,0-3-3 16,0-6-1-16,0-6-1 0,0-7-4 15,0-1-14-15,0-1-22 0,2 2-29 16,1-3-56-16,-3-5-25 0,0-5-70 15,0-3-147-15</inkml:trace>
  <inkml:trace contextRef="#ctx0" brushRef="#br0" timeOffset="3153.89">11426 6300 768 0,'0'0'194'15,"0"0"-54"-15,0 0-17 0,0 0-74 16,0 0 0-16,0 0-6 0,49-5-8 16,-23 3 6-16,0-3 12 0,10 0-1 15,5-3-11-15,11-2-14 0,2-1-18 16,-2 5-5-16,-3 0-3 0,0 4-1 16,3 2-4-16,2 0-13 15,0 0-19-15,6 0-35 0,2 3-28 16,0 3-37-16,0-1-70 0,-18 1-81 15,-8-5-69-15</inkml:trace>
  <inkml:trace contextRef="#ctx0" brushRef="#br0" timeOffset="5656.66">12886 6084 396 0,'0'0'98'0,"0"0"-29"0,0 0 23 16,0 0-8-16,0 0-14 0,23-39-7 16,-20 34 6-16,2-2 5 0,0 3-13 15,-2-1-4-15,-1 3-4 0,-2 1-4 16,3 1-15-16,-3 0-12 0,0 6-11 15,0 7 1-15,0 8 14 0,-3 14 10 16,-4 18-5-16,-4 20 0 0,3 7 0 16,3-3-5-16,3-5 3 0,2-15-6 15,0 1-2-15,0-6-3 0,0-3-2 16,-3-1-10-16,0-5-4 0,1-2-2 16,-1-6-6-16,1-9-11 0,-1-9-17 15,1-4-21-15,-1-6-32 16,0 2-57-16,1-3-68 0,-3-6-60 15,2-5-24-15,0-5-174 0</inkml:trace>
  <inkml:trace contextRef="#ctx0" brushRef="#br0" timeOffset="6357.14">13031 6024 225 0,'0'0'132'0,"0"0"-49"0,0 0 29 0,0 0-36 15,0 0-14-15,2-19-15 0,-2 16-3 16,-2 1 5-16,2-1-5 0,0-1-6 16,0 2 1-16,0-1 5 0,0-1 11 15,-3 1 2-15,3-1-3 16,0-1-16-16,0 2-9 0,3-1-5 16,-3-1-6-16,2-1 5 0,1 0-6 15,5-2 0-15,-3 3 0 0,2-3-6 16,4 4 0-16,-1-2-4 0,3 4 1 15,3 0 1-15,-1 2-4 0,1 1 2 16,-4 2-3-16,4 4-3 0,-3-1 1 16,0 4-1-16,-5 3-1 0,-1 0-1 15,-4 1-1-15,-3-1-6 0,-3 3-2 16,-4 1 7-16,-4 0 3 0,-4 1 0 16,-1-4 0-16,-4 3 1 0,-1-3 1 15,3-2 0-15,-3-1 0 0,6-2 2 16,2 0-2-16,5-2-2 0,0-2 2 15,6-4-1-15,-1 2-1 0,3-3 0 16,5 0 0-16,3 0 2 0,2 0 3 16,3 0 1-16,5-1-4 0,0 1-2 15,0 0 1-15,3 0 0 0,-3 1-1 16,0 3 1-16,0 1 0 0,-2 3 1 16,-1 1-1-16,-4 1 3 0,-1 2 2 15,-7-1 9-15,2 2-2 0,-5 1 7 16,0-1 3-16,-5 0 1 0,-6 0-4 15,-2-1-7-15,-5 1-8 16,-2-2 0-16,-6 0-3 0,3 0-2 16,-3-1-5-16,-3-3-7 0,3-1-10 15,1 0-21-15,1-2-14 0,1 2-6 16,2-1-35-16,6 2-39 0,2-2-60 16,5 2-10-16,6-2-54 0,2-1-56 15</inkml:trace>
  <inkml:trace contextRef="#ctx0" brushRef="#br0" timeOffset="6641.09">13480 6417 532 0,'0'0'96'0,"0"0"-21"0,0 0 36 0,5-26-29 0,1 20-38 16,-6 0-11-16,0 4-11 0,0 2 21 16,0 0-13-16,0 7-18 0,-3 5 17 15,-2 3 8-15,0 6 5 0,-3 7-11 16,-2 0-13-16,4 3-8 0,-1 0-4 16,-1-2-6-16,0 1-3 0,6-4-2 15,-4 1-7-15,4-5-17 16,-1-2-40-16,3-5-96 0,0-4-66 15,3-6-181-15</inkml:trace>
  <inkml:trace contextRef="#ctx0" brushRef="#br0" timeOffset="7425.09">13904 6138 283 0,'0'0'241'0,"0"0"-164"16,0 0 21-16,0 0-20 0,0 0-33 16,0 0-13-16,23-26-2 0,-18 20-3 15,6 2 0-15,-1-2 7 0,-2 0 2 16,5 0 15-16,-3 0 6 0,6 2-9 16,-4 0-9-16,4-1-11 15,-1 4-5-15,-2 0-8 0,3 1-9 16,-3 0-2-16,0 2-4 0,-3 5 0 15,-5 2-4-15,3 3-1 0,-5 3 2 16,-3 4 3-16,0 6 0 0,-6 0 4 16,-4 3 5-16,-5 1-2 0,-1 2 0 15,-5 6-4-15,3-6-3 0,-2-2-2 16,-1-1-5-16,5-9-1 0,-2 0 6 16,8-4 2-16,-3-6 0 15,3-2-1-15,5-4 1 0,2-3 2 16,0 0 8-16,3-8-3 0,3-2-4 15,5-4-2-15,2-2-1 0,6-1 0 16,2-2 0-16,2-1 0 0,1 1 0 16,7 1-1-16,-2-3-2 0,5 3-3 15,0-1 2-15,-2 3 0 0,-1 1 2 16,1 0 2-16,-4 3 1 0,-1-1 0 16,-4 2 0-16,-4 2-2 0,-3 0 1 15,-5 1 0-15,-6 1 0 0,1 1-8 16,-3 2-12-16,-5 1-16 0,-6 1 21 15,-2 2 6-15,-2 0 9 0,-1 5 0 16,-4 3 0-16,2 5 5 0,-3 1 0 16,0 4-1-16,3 3 1 15,0 3 9-15,3 2 3 0,2 0 14 16,2 2 24-16,4-1 4 0,4-1-11 16,3-4-13-16,0-2-14 0,0 0-5 15,5-3-7-15,3-5-3 0,2-1-2 16,1-7 0-16,4 0-4 0,1-4-5 15,2-5-29-15,2 2-28 0,4-4-41 16,-1 2-34-16,10-8-72 0,-4 5-73 16,-6-3-251-16</inkml:trace>
  <inkml:trace contextRef="#ctx0" brushRef="#br0" timeOffset="7641.15">14501 6460 345 0,'0'0'263'0,"0"0"-197"0,0 0 20 0,0 35-27 15,0-17-42-15,0-1-13 0,-3 1 0 16,-2 2 7-16,0 1 8 0,2 1 5 16,-2 1-10-16,3-1-9 0,2 1-5 15,0 0-8-15,0 3-37 16,2-3-72-16,1-6-259 0</inkml:trace>
  <inkml:trace contextRef="#ctx0" brushRef="#br0" timeOffset="8075.19">15250 6134 579 0,'0'0'73'0,"0"0"-15"0,0 0 33 15,0 0-23-15,5-37-41 0,-5 36-7 16,0 0-1-16,0 1-11 16,0 1-6-16,0 7-2 0,0 2 15 15,-2 7 14-15,-1 4 11 0,-2 4-4 16,0 3-14-16,0 2-12 0,-3 3-7 15,3 5-3-15,0-6 0 0,2 2-10 16,0-2-12-16,1-5-15 0,-1 2-4 16,3-4-11-16,0-4-24 0,3 0-25 15,-3-7-77-15,2-7-193 0</inkml:trace>
  <inkml:trace contextRef="#ctx0" brushRef="#br0" timeOffset="8291.62">15046 6256 835 0,'0'0'117'0,"0"0"-17"16,0 0-6-16,39-2-65 0,-19-1-20 16,4-1 2-16,7 0 5 0,2 2 8 15,11 0 10-15,3-2-5 0,2 0-14 16,-3-1-15-16,-4-1-2 0,-6 3-68 15,-10-2-177-15,-3 4-95 0</inkml:trace>
  <inkml:trace contextRef="#ctx0" brushRef="#br0" timeOffset="8625.59">16072 6120 524 0,'0'0'79'15,"0"0"2"-15,0 0 18 0,0 0-46 16,0 0-16-16,0 0 2 0,0 0-1 15,21 11 10-15,-27 7 20 0,1 9 4 16,-3 9-18-16,-4 13-19 0,-4 15-18 16,3 2-8-16,0 2-4 0,5-11-2 15,3-6-2-15,3-4 2 0,-1-1-2 16,1-3 0-16,2-1 0 0,0-4-1 16,-3-3-11-16,3-7-15 0,-3-7-38 15,-2-5-63-15,3-7-145 16,-4-4-304-16</inkml:trace>
  <inkml:trace contextRef="#ctx0" brushRef="#br0" timeOffset="9292.44">16085 6053 346 0,'0'0'161'0,"0"0"-62"0,0 0-36 0,0 0-26 16,0 0-6-16,0 0 7 0,10-18-7 16,-7 14 8-16,2-1 13 0,0 0 12 15,3-3 17-15,2 4-14 0,0-3-15 16,6 4-10-16,-1-3-10 16,4 3-4-16,-1 0-9 0,0-2-7 15,0 3-9-15,-3 1-1 0,-2 1-1 16,-2 2-1-16,-4 5-10 0,-4 2-5 15,-3 2 6-15,-3 3 1 0,-7 1 2 16,-3 4-2-16,-8 0 2 0,1 2-5 16,-6 0-10-16,5-1-8 0,1-2-15 15,1-3 38-15,4 1 6 0,2-5 4 16,5-3-1-16,1-1 0 0,7 0 4 16,0-4-4-16,0-2-2 15,2-1 11-15,6 0 4 0,2 0 0 16,3-2-1-16,0-2-4 0,5-1-1 15,0 2-3-15,-2 1-2 0,2 0-3 16,-3 2 2-16,1 0 0 0,-3 0 4 16,-3 0 6-16,-2 0 9 0,-3 2-5 15,-2 3-6-15,-3 2 0 0,0 0 1 16,-8 0 0-16,-5 2 6 0,-3 0-3 16,-2-1-4-16,-2-2-9 0,-4 1-3 15,1-4-9-15,0 3-2 0,2-2-20 16,1-1-17-16,1 2-16 0,1-3-52 15,3-1-81-15,2 0-33 0,5 1-120 16</inkml:trace>
  <inkml:trace contextRef="#ctx0" brushRef="#br0" timeOffset="9743.2">16361 6418 483 0,'0'0'225'0,"0"0"-112"0,0 0 3 0,26-22-38 15,-18 14-52-15,2-1-14 0,1 2-3 16,-1 2 1-16,-2-2 2 0,-3 3 7 15,3-1 6-15,-6 2 8 0,3 3-12 16,-2 0-10-16,-3 0-11 0,0 3-8 16,0 4-3-16,-3 3 5 0,-2 1 6 15,-3 1 0-15,-2 4 6 0,0 0 0 16,-3 2-2-16,2-2 1 16,4-1-1-16,-1-1 5 0,5-1 10 0,-2-3 15 15,3-2 2-15,2 0-1 16,0-6-6-16,0 4-4 0,2-5-2 15,3 1 3-15,-2-1 2 0,5 2 0 16,-1-3-1-16,4 3-13 0,2-2-4 16,2 2-9-16,1-3-1 0,2 1-1 15,0 1-16-15,-3-2-24 0,3 0-25 16,-2 0-26-16,2-2-20 0,-5 1-55 16,8-2-55-16,-3-1-57 0,0 0-97 15</inkml:trace>
  <inkml:trace contextRef="#ctx0" brushRef="#br0" timeOffset="10577.7">16979 6163 555 0,'0'0'70'0,"0"0"-3"0,0 0 1 0,0 0-34 16,31-38-23-16,-21 27 10 0,3 1 5 15,-3-1 1-15,1 2 15 0,2 0 12 16,0 2 4-16,-3 2-2 0,3-1-13 16,-3 2-13-16,1 1-8 0,1 1-4 15,-1 1-8-15,-1 1-4 0,0 0-2 16,1 3 0-16,-1 1-2 0,0 5 3 16,-2-2 0-16,3 6 0 0,-4 0-2 15,-2 5 2-15,-2 2-2 0,-3 3-1 16,0-1 5-16,0 1 2 0,-5 3 3 15,-3-1-2-15,-2-1-3 0,-3-1-2 16,0 1-2-16,-3-2-3 0,-2-1-3 16,0-2 2-16,-2-3 1 0,-1 0 0 15,0-4 1-15,3-4 3 0,3-2-3 16,2-1 2-16,2-3 1 0,4-2-3 16,1 0 5-16,6-3 5 0,0-3 5 15,3-5-3-15,5 0-3 0,2-5-3 16,6-1-2-16,2-4 2 0,2-1-4 15,6-4-3-15,0 3 0 0,5 0-1 16,-2 0-5-16,2 2-11 0,-3 3 1 16,0 0 9-16,-2 4 3 15,-5 1 2-15,0 0 4 0,-1 3-2 16,-2-1 1-16,-2 4-1 0,-3-3 1 16,0 1-1-16,-6 1 1 0,-1 1-1 15,-1 1 1-15,-3 0 0 0,-2 3-1 16,0 0-4-16,-5 2-8 0,0 1-1 15,-5 0 6-15,-1 4 7 0,-4 3 1 16,-1 2 4-16,-4 3-3 0,-4 1 3 16,4 4 1-16,-4 0-1 0,1 3 5 15,3 2 1-15,-1 1 12 16,0 2 8-16,8-1 4 0,3 0 4 0,2 0-8 16,3-5-8-16,0 1-6 15,5-4-7-15,2-2 2 0,4-2-2 16,4-4 1-16,-2 0 0 0,7-6 0 15,3-2-3-15,-2 0-4 0,4-3-4 16,1-5 0-16,2 4-23 0,-2-4-32 16,2-1-45-16,-2 2-26 0,7-6-53 15,-7 3-120-15,-3 3-79 0</inkml:trace>
  <inkml:trace contextRef="#ctx0" brushRef="#br0" timeOffset="11111.1">17550 6407 456 0,'8'0'168'0,"-1"-1"-58"0,1-1 13 0,5-2-35 0,0 1-38 0,2 2-5 15,-2-2-9-15,-2 1-2 0,-1 2-9 16,-2 0-4-16,0 0-7 0,-3 5 0 15,0-1-7-15,-5 5-7 0,2 0 6 16,-2 4 3-16,-2 5-2 0,-3 0 1 16,0 2 4-16,-6 2 1 0,1 0 4 15,-3 1-7-15,-3-2-5 16,1-4-3-16,2 0-1 0,0-5 0 16,3-1 2-16,2-1 13 0,3-3 14 15,0-4 2-15,5-2-2 0,0 2-5 16,0-3-2-16,5 0 7 0,3 0 0 15,2 0-10-15,3 0-2 0,5 0-6 16,0 0-8-16,3 0 0 0,2 0-3 16,3 0-1-16,-3 0 0 0,3 0-15 15,0 0-11-15,-3 0-27 0,0 0-13 16,-2 0-14-16,2 2-10 0,-2 0-54 16,12 0-37-16,-4 1-3 0,-3-1-122 15</inkml:trace>
  <inkml:trace contextRef="#ctx0" brushRef="#br0" timeOffset="11478.14">18653 6128 628 0,'0'0'87'0,"0"0"-9"0,0 0 16 15,0 0-53-15,18-14-31 0,-15 16-10 16,-3 6 2-16,0 3 5 0,-5 3 7 15,0 8 11-15,-3 5 30 0,-3 8 4 16,1 7-15-16,-3 11-14 0,0 3-16 16,6-5-8-16,1-6-2 0,1-9 0 15,3-1-4-15,-1-7-12 0,3-5-16 16,-3-5-17-16,1-3-26 0,-1 6-35 16,3-4-79-16,-2-2-161 0</inkml:trace>
  <inkml:trace contextRef="#ctx0" brushRef="#br0" timeOffset="11695.23">18397 6385 969 0,'0'0'114'0,"0"0"-21"15,44-6-12-15,-13 5-54 16,11 0-18-16,9 1-5 0,4 0 5 15,-4 0 6-15,-4 0 8 0,-1 0-5 16,-10 0-14-16,3 0-4 0,-5 0-20 16,2 1-56-16,0-1-137 0,-10 1-89 15,-3-1-246-15</inkml:trace>
  <inkml:trace contextRef="#ctx0" brushRef="#br0" timeOffset="12078.24">19589 6168 697 0,'0'0'75'0,"0"0"-14"0,0 0 60 0,0 0-35 15,0 0-59-15,0 0-20 0,25 4 12 16,-25 15 15-16,-5 11 15 16,-5 14 5-16,-6 19-6 0,1 8-4 15,2 0-14-15,0-7-12 0,3-9-10 16,5 1-5-16,-3-1-3 0,5-3 0 15,1-1-1-15,-6-2-2 0,5-6-7 16,1-2-9-16,2-11-14 0,0-7-21 16,0-8-49-16,0-2-122 0,5-4-91 15,-3-4-300-15</inkml:trace>
  <inkml:trace contextRef="#ctx0" brushRef="#br0" timeOffset="12746.07">19614 6173 374 0,'0'0'154'0,"0"0"-68"16,0 0 8-16,0 0-22 0,0 0-26 16,0 0 6-16,21-35-2 0,-11 28-4 15,3 0 4-15,3-1 12 0,2 0 7 16,3 4 3-16,4-1-15 0,-1 2-15 15,-1 2-8-15,0 0-13 0,0 1-10 16,-4 0-7-16,-1 2-3 0,-5 1 0 16,-1 3-1-16,-1 2-7 0,-6 3-7 15,0 2 4-15,-5 0 1 16,0 5 1-16,-5 0-2 0,-8-2 1 16,-2 4-3-16,-4-2 4 0,-4-1 0 15,-3 1 1-15,1-2 7 0,-1-1 1 16,2-3-1-16,4-2-4 0,4-1-4 15,3-2-2-15,3-4 4 0,2-1 2 16,3-1 4-16,2-1 1 0,3 0 6 16,0 0 3-16,0 0-5 0,3 1 3 15,7 2 3-15,3-2-3 0,3-1 0 16,4 0-5-16,1 0 0 0,0-1-1 16,5-1 2-16,-6 2 2 0,1 0 0 15,2 2-1-15,-2 1-3 16,-3-1 3-16,-2 3 3 0,-6-1 1 15,-2 1 1-15,-8 2 1 0,0 3 0 16,-6 0 8-16,-4 4 4 0,-8-3 2 16,0 2-5-16,-5-2-6 0,2-3-9 15,-5-1-5-15,3 1 0 0,-3-1-14 16,0-1-10-16,3-1-10 0,-3-2-13 16,5-3-35-16,6 1-23 0,-3-1-70 15,8 1-37-15,4 2 4 0,1-3-126 0</inkml:trace>
  <inkml:trace contextRef="#ctx0" brushRef="#br0" timeOffset="13246.57">19943 6520 568 0,'0'0'153'0,"0"0"-26"0,0 0 6 0,38-7-49 0,-27 2-63 16,-1 3-13-16,-2 0-5 0,-1 0-3 15,-1 0 0-15,-4 1-8 0,1 1 3 16,-3 0-3-16,0 1-21 16,0 3-13-16,-5 1 23 0,-1 2 12 15,-4 2 7-15,0-1 1 0,-3-1 2 16,3 1-2-16,-1 2 5 0,3-2-4 15,1-1-1-15,2 1 2 0,-1-1 7 16,6 0 4-16,0-2 6 0,0 2 4 16,6-3-4-16,-1 1 3 0,0-1 6 15,5-1 4-15,-2 1 0 0,2-2-2 16,-2 1-6-16,2 3-9 0,1 0-4 16,-1 0-6-16,-2 0 1 0,2 0-2 15,-2-1 5-15,-3 2 2 16,0 1 4-16,-2 0-4 0,-3-1-1 15,0 4 3-15,-8-1 3 0,-2 0 3 16,-3-1 0-16,-3 1-5 0,1-2-8 16,-3-2-3-16,0-1-4 0,0-1-8 15,-1-2-6-15,1-2-5 0,0 0-7 16,3 0-10-16,-3-4-8 0,2 2-11 16,-2 1-31-16,3-8-54 0,4 0-91 15,4 1-188-15</inkml:trace>
  <inkml:trace contextRef="#ctx0" brushRef="#br0" timeOffset="14064.45">20516 6274 426 0,'0'0'74'0,"0"0"-11"0,0 0-12 0,36-33-33 16,-20 25-11-16,-1-3-4 0,3 2 7 15,3 0 12-15,-5 1 15 0,4 0 23 16,-2 0 6-16,-2 5-11 0,-1-1-15 16,3 3-25-16,-2 0-11 0,-3 1-3 15,-5 0-1-15,5 0-2 16,-6 1-3-16,-2 3-8 0,1 0-2 15,1 3-4-15,-7 3 3 0,0 2 12 16,0 2 4-16,0 4 5 0,-5 0 10 16,-3 2 11-16,1 3 9 0,-6 3-1 15,-3 2-1-15,-2-3-8 0,0 3-11 16,0-5-10-16,-3 1-1 0,1-1-1 16,-4-4 0-16,9-2 0 0,-3-5 0 15,2 1 1-15,9-6 3 0,-4 0 1 16,6-4 1-16,3-2 4 0,2-1 16 15,2-1 13-15,6-5-11 0,2-2-17 16,3-5-7-16,5-1-2 16,3-3-1-16,0-3-1 0,4-3-2 15,1-3 0-15,3-4 0 0,-1 2-3 16,-2 0 0-16,2 1 0 0,-4 5 1 16,-4 6 2-16,1 0-1 0,-3 3 1 15,-2 1 1-15,-4 0-1 0,-4 4 0 16,0 1 0-16,-5 3 0 0,-3 2-5 15,0 1-13-15,-6 1-9 0,-1 4 25 16,-6 2 2-16,0 3 0 0,-3 4 1 16,-2 2 0-16,3 2-1 0,-6 1 5 15,0 2-1-15,3 2 5 0,3 0 9 16,2 3 15-16,0-3 9 16,5 1-4-16,0-2-3 0,3-2-7 15,5-2-5-15,0-3-6 0,5-3 2 16,3 0-8-16,0-5-1 0,7-2-4 15,3-2-4-15,3-2-2 0,2 0-27 16,3-1-52-16,5-3-76 0,13-2-98 16,-5 0-72-16</inkml:trace>
  <inkml:trace contextRef="#ctx0" brushRef="#br0" timeOffset="14698.02">21059 6511 509 0,'0'0'114'0,"10"-7"-16"0,-5-1 2 0,6 4-53 0,-1-4-32 16,3-1-12-16,2 4 1 0,-2-3-2 16,5 3 0-16,-2 1 3 0,-1 1 1 15,1-2 2-15,-1 3-4 0,-7-2-1 16,2 3-1-16,-4-2-2 0,-1 3-4 16,0 3-6-16,-2 1-8 0,-3 3-13 15,0 0 10-15,-3 2 5 0,-2 0 6 16,-3 3 6-16,0-3-2 0,-5 2 6 15,0-1 27-15,6-1 21 0,-9 0 1 16,3-2-5-16,0 2-7 0,0-1-2 16,1 1-2-16,4-4 5 0,-5 2-7 15,5-3-6-15,-5 2-2 0,5-1-7 16,1-1-2-16,2 0 1 16,-1 1 2-16,4-3-1 0,2-1 0 15,-3 0-6-15,3 1-4 0,0-1 4 16,3-1-3-16,5 0 4 0,-1 0-3 15,6 0-5-15,3 0-1 0,2 0-2 16,-3 2-3-16,6 1-2 0,0 0-1 16,-3 4 2-16,-3 1 1 0,3-1 2 15,-7 2 1-15,-1 3-4 0,-5-1 4 16,-2 0-4-16,-3 2 3 0,0-2 1 16,-3 1 0-16,-7-1 0 15,-1 0 1-15,-1-1 0 0,-7 0 1 16,-1-1-2-16,-1-2 1 0,-5 1-1 15,-2-4-8-15,-1 2-11 0,1-4-13 16,-3 0-14-16,3-1-18 0,-1-1-46 16,3-2-30-16,6-7-50 0,7 2-140 15</inkml:trace>
  <inkml:trace contextRef="#ctx0" brushRef="#br0" timeOffset="15148.26">21984 6077 480 0,'0'0'183'0,"0"0"-127"0,28-21 58 0,-17 15-39 0,-1-1-42 16,-5 3-8-16,0 0 7 16,0 2 16-16,-5 1-4 0,0 1 1 15,0 0-13-15,0 3-6 0,0 4 10 16,0 2-2-16,-2 4-5 0,-1 4-5 15,-2 2-11-15,0 5-6 0,0 1 0 16,-3 10-7-16,0 6 4 0,-5 9-2 16,6-1 7-16,-1-8 7 0,3-9-4 15,-1-1-5-15,4 3-5 0,-1-1-1 16,1-1-1-16,2-11-2 0,0-4-15 16,0-2-10-16,5 4-14 0,-5-3-15 15,2-2-36-15,4-4-59 16,-6-5-14-16,0-3-23 0,0-2-141 15</inkml:trace>
  <inkml:trace contextRef="#ctx0" brushRef="#br0" timeOffset="15399.24">21744 6370 678 0,'0'0'216'0,"0"0"-90"16,0 0 16-16,0 0-46 0,0 0-50 15,38 0-21-15,-12-3-7 0,0-1 3 16,10-2-2-16,11-2 6 0,7 3 1 16,3-2 4-16,-3 3-16 0,-2-1-14 15,-3 0-2-15,0 0-21 0,0 3-31 16,3 2-57-16,-6 0-71 0,-10 0-130 15,-2-2-60-15</inkml:trace>
  <inkml:trace contextRef="#ctx0" brushRef="#br0" timeOffset="16216.9">24405 6106 331 0,'0'0'73'0,"0"0"-21"0,0 0 36 0,0 0-36 0,0 0-18 0,34-1-1 15,-27 0 8-15,-2 0 11 0,1-3 4 16,-4 1 11-16,3 0 2 16,-5-1-2-16,3 0-3 0,-3 0-4 15,0-2-21-15,0 1-21 0,0-1-9 16,-3-2-9-16,-4 2-1 0,-6-1-4 16,-5 0 2-16,-6 3-2 0,-7 1-1 15,-10 1 6-15,-13 2 0 0,-1 5 2 16,6 5 5-16,8 2-4 0,2 4 2 15,6 0-1-15,4 2-3 0,14-4 1 16,2-1-1-16,0 1-1 0,5 0-1 16,0 3 0-16,1 3 2 0,7-1 1 15,2 0 11-15,6 0 4 16,10-2 9-16,-2-2-3 0,9 0-8 16,-4-1-4-16,8-5-7 0,-4-3-1 15,4-1 1-15,-1-4-4 0,-2-1 1 16,0 0 1-16,-5-1-1 0,-6-3 1 15,3 0-2-15,-10-1 1 0,-3 0-2 16,-2-2 1-16,-6 4-17 0,-2 0 0 16,-13 3 15-16,-3 0 2 0,-2 3 10 15,-6 3 6-15,-2 3-2 0,3 3 2 16,0 1-3-16,2 1-3 0,5 3 3 16,0-1 6-16,9 2 10 0,-1-2 5 15,10 0 4-15,0-3-1 0,3 1-2 16,6-3-4-16,1-1-7 0,4-1-3 15,4-3-3-15,3 1-8 0,3-1 1 16,7-3-4-16,6 0-2 0,7-1-3 16,8 0-2-16,11 0-1 0,-11 0-18 15,5-2-30-15,-7 0-37 0,-1 1-50 16,6-5-55-16,-13 1-174 0,-11-4-316 16</inkml:trace>
  <inkml:trace contextRef="#ctx0" brushRef="#br0" timeOffset="37687.93">6532 9610 321 0,'0'0'48'0,"0"0"7"0,0 0 4 0,16-16-20 16,-11 13-7-16,-3-3-12 0,1 3 13 16,0 0 10-16,-1-2-11 0,-2 1 4 15,3 0 8-15,-3 1 13 0,0 2 2 16,0 0-22-16,-3 0-13 0,-2 1-15 16,0 1-9-16,2 6-3 0,-5 5-2 15,1 2 1-15,-4 7-1 0,4 6 5 16,-6 7 0-16,5 9-1 0,0 8 0 15,8-3 0-15,0-8 1 0,3-10-1 16,2-10 1-16,3-3 0 16,-1 1 1-16,4 2-1 0,2 1 0 0,2-3-1 15,-2-6 1-15,3-2 0 0,-3-8 0 16,-1-2 3-16,1 0 4 16,-2-6 13-16,-1-4 13 0,0-4 20 15,1-1 16-15,-4-5-8 0,1-2-21 16,0-2-15-16,2-3-10 0,-2-2-7 15,0 2-6-15,0-1 1 0,2 0 0 16,-2 3 0-16,-1 5 3 0,1 5 3 16,-3 0 9-16,-2 8 8 15,-3 0-1-15,0 3-4 0,2 2-4 0,-2 2-12 16,0 5-5-16,0 5 0 16,0 4 0-16,0 5 1 0,0 3 0 15,0 13-1-15,3 13 0 0,7 7 1 16,1 7-1-16,2-7 0 0,0-3 0 15,-1-4 1-15,-4-4-1 0,-3-1 0 16,3-3 1-16,-8-1 0 0,3-3-1 16,-3-7 2-16,0-6 1 0,-3-6 10 15,-2-3 9-15,2-2 6 0,-2 4-4 16,-5-2-3-16,0-3-3 0,-9-2 1 16,1-3 1-16,-5-2-6 0,-3-2-8 15,-2-2-2-15,-1-2-4 16,-4-2 0-16,4-2-7 0,-4-1-10 15,4 1-4-15,-2-1-16 0,6 0-2 16,-1 0-7-16,5 0-18 0,3-1-26 16,5 0-30-16,8-7-87 0,5 3-70 15,0 0-208-15</inkml:trace>
  <inkml:trace contextRef="#ctx0" brushRef="#br0" timeOffset="38138.61">7460 9710 580 0,'2'0'100'0,"-2"0"13"0,3 0-13 15,2 0-31-15,3 0-27 0,2-2-3 16,3-1 25-16,5-1 1 0,0 1-19 16,3 2-8-16,2-2-11 0,3-1-11 15,-3 4-3-15,3 0-9 0,0 0-4 16,-3 0-1-16,3 0-8 0,0 6-12 16,-3-3-19-16,-2 4-32 0,-6-1-73 15,1 4-44-15,-8-1-77 16,-3-1-144-16</inkml:trace>
  <inkml:trace contextRef="#ctx0" brushRef="#br0" timeOffset="38321.61">7607 9867 648 0,'0'0'146'0,"0"0"-8"0,0 0-4 16,0 0-31-16,0 0-48 0,0 0-24 15,0 0 0-15,0 0-10 0,28 6-2 16,-9-6-5-16,-1-4 4 0,2 2-6 15,4 2-7-15,-4-3-5 0,6 1 0 16,-3-2-9-16,1 2-31 0,-1 0-49 16,10 1-83-16,-7 1-100 0,-3-1-156 15</inkml:trace>
  <inkml:trace contextRef="#ctx0" brushRef="#br0" timeOffset="38922.22">8625 9498 458 0,'0'0'43'0,"0"0"26"0,0 0-1 15,0 0-13-15,16 0-23 0,-16 5-5 16,2 5 15-16,-2 5 11 0,0 4-2 15,-2 7 8-15,-1 9-4 0,-2 19-1 16,2 15-3-16,3 7-2 16,0 5-2-16,0-1-5 0,-2-11-2 15,-1 2-1-15,-2 1 3 0,-3-5-3 16,-2 1-1-16,-1-2 0 0,1-2-11 16,-3-2-9-16,0-7-8 0,6-4-6 15,-4-6-2-15,6-6-2 0,0-11-2 16,0-8-11-16,2-6-26 0,3-4-23 15,-2 0-32-15,-1-2-43 0,8-7-112 16,-2-1-59-16,2-8-176 0</inkml:trace>
  <inkml:trace contextRef="#ctx0" brushRef="#br0" timeOffset="39773.4">8687 9583 160 0,'0'0'66'0,"0"0"-10"0,0 0 17 0,-3-8-6 0,1 6 9 0,2 0-25 16,0-3-4-16,0 2 2 0,0 1-4 16,0-1-2-16,0-2-3 0,2 2 4 15,-2-2 4-15,3 1 5 0,0 2 1 16,2-5 2-16,0 2-10 16,3-3-19-16,2 0-6 0,8-2-6 15,-2 1 4-15,2 2 2 0,2 0 4 16,1-2 2-16,-5 5 0 0,2-1-9 15,-3 3-7-15,-4 2-5 0,-1 0-3 16,-2 2-3-16,-3 4-3 0,0 2-3 16,-2-1 0-16,-3 4 4 15,0 0-2-15,-3 3 4 0,0-1 2 0,-2 0 0 16,0 4-2-16,0-3 0 16,-3 4 0-16,0-2 0 0,-5 1 0 15,3 1-2-15,0-2-3 0,-3 1-4 16,3-4 9-16,-1-1 0 0,1 2 1 15,0-2-1-15,2-2 2 0,3-4-2 16,-1 2 0-16,4-4-1 0,2 1 0 16,0-3-1-16,2-1 0 0,4 0 2 15,1-1 1-15,4 0 2 0,-1 0-2 16,3-1-1-16,2 0 0 0,1 0 0 16,2-1 1-16,0 2-1 0,0 0 0 15,0 0 0-15,3 1 0 0,-3 1 1 16,0 4 0-16,0-2 2 0,-5 3 5 15,0-1 0-15,-5 2-3 16,-3 2-2-16,-5 0 6 0,-3 2 10 16,-7-1 14-16,-3 2 8 0,-8 4-4 15,1-5-11-15,-6-1-10 0,-2 4-9 16,-1-4-4-16,1-1-3 0,2-3 0 16,-3 1-8-16,6-2-10 0,0-4-1 15,2-1-6-15,3-1-16 0,3 1-30 16,4-1-23-16,4 0-80 0,4 0-33 15,3 0-11-15,5 0-161 0</inkml:trace>
  <inkml:trace contextRef="#ctx0" brushRef="#br0" timeOffset="40308.24">9204 9915 389 0,'0'0'69'0,"0"0"-15"0,-3-6-12 0,1 5-19 0,-3-1-11 0,-1-3-4 16,-1 3 12-16,1 2 5 0,-1 0-3 15,-1 0 3-15,0 0 11 0,3 6 0 16,-3-2 0-16,1 4-4 0,1 1-8 16,-1 2-5-16,1 2-1 0,4 0 4 15,2 5 2-15,-3-3 3 0,3 3 6 16,0-1 12-16,0-2 1 0,5 1-1 16,1-3 0-16,-1-2-8 0,3-1-11 15,-1-4-1-15,1-1-2 0,5-3 2 16,-5-2-1-16,5-1-7 0,2-3-6 15,-2-4-4-15,0-2-4 0,0-1 2 16,-3-4 6-16,1-2 4 0,-4-5-2 16,-2-9-7-16,1 2-2 15,-9-1-4-15,3 5 1 0,-5 6-1 16,0 1 0-16,-6 6-2 0,-2 2 0 16,-2 4 1-16,-1 1 1 0,-2 4-1 15,0 1-1-15,0 0-4 0,0 1-9 16,3 5-15-16,2-1-16 0,2 2-1 15,1 1-20-15,5-2-43 0,2 3-48 16,3 2-49-16,3-1-71 0,2-2-94 16</inkml:trace>
  <inkml:trace contextRef="#ctx0" brushRef="#br0" timeOffset="41074.08">12343 9695 374 0,'3'-6'85'0,"-1"-2"2"0,1 2-2 0,0-3 0 15,-1 0-24-15,1 0-10 0,-1 3 0 16,-2-2-2-16,0 0-8 0,0 4-2 16,0-3-2-16,0 7-3 0,0-2-2 15,0 2-7-15,0 0-18 0,0 3-5 16,0 6 1-16,0 4 5 0,-2 6 5 16,-1 4-1-16,1 13-4 15,-4 10 1-15,-1 16 3 0,4 2-2 0,1-1 4 16,2-8-1-16,0-8-3 15,0-7-6-15,2-3-1 0,1-7-3 16,-1-8-4-16,1-3-10 0,-1-5-25 16,-2 5-40-16,6-1-46 0,-6-3-15 15,2-3-46-15,3-5-120 0,-5-6-28 0</inkml:trace>
  <inkml:trace contextRef="#ctx0" brushRef="#br0" timeOffset="41324.61">12178 9917 754 0,'0'0'92'16,"0"0"22"-16,0 0 28 0,0 0-38 16,0 0-57-16,39-26-16 0,-19 23 8 15,6 0 15-15,8-2-13 0,10 3-4 16,5 1 2-16,-3 0-14 0,1 1-14 15,-14 0-11-15,-9 1-10 0,-4 0-20 16,6 4-38-16,10-1-43 0,11-2-54 16,-1 3-154-16,-12-4-168 0</inkml:trace>
  <inkml:trace contextRef="#ctx0" brushRef="#br0" timeOffset="41758.31">13385 9566 645 0,'0'0'61'0,"0"0"-12"0,0 0 10 16,0 0-27-16,0 0-24 0,0 0-2 16,-3 37 7-16,-2-13 24 0,-3 15 19 15,-2 17 11-15,-1 16-2 0,1 10-2 16,2-2-14-16,6-5-6 15,-1-10-17-15,1-1-10 0,2-3-6 16,0 1-5-16,-3-4-2 0,0 0 0 16,-4-2-2-16,4-4-1 0,-5-5-1 15,3-5-11-15,0-12-21 0,2-6-30 16,-2-8-88-16,5-4-88 0,-2-4-200 0</inkml:trace>
  <inkml:trace contextRef="#ctx0" brushRef="#br0" timeOffset="42525.57">13436 9608 251 0,'0'0'87'0,"0"0"-36"0,0 0-14 16,0 0 7-16,0 0 15 0,-10 0 1 15,7 0 2-15,3-1 1 0,0 0-5 16,0-1-5-16,0 2-4 0,0-2-2 16,0 0 3-16,0-4 1 0,0 4 2 15,0-3-3-15,3 0-13 0,0-1-5 16,4 2-2-16,-2-4-6 0,6 4-4 15,-1-4-2-15,0 4-3 0,6-1-1 16,-1 2-1-16,1 0-3 16,-1-1-5-16,-2 2 0 0,0 2-3 15,0 0-2-15,0 0 0 0,-3 2-1 16,-2 4-2-16,-5-1-7 0,-1 3-3 16,-2 2-3-16,-2 2 1 0,-6 4 4 15,-5 1-2-15,-5 2 4 0,-3 2 0 16,1-2 3-16,-4-1 1 0,4-2 1 15,-1 1 2-15,3-3 2 0,5-3 0 16,0-1 0-16,5-1 2 16,3-5-2-16,3 0 1 0,2-3-1 0,0 0 2 15,0-1 6-15,2 0 0 16,6-2-5-16,2-2-2 0,-2 4 2 16,5-1-3-16,0 0 5 0,0 1-2 15,2 0 1-15,3 1 0 0,-2 0 1 16,-1 5-2-16,-2-4-1 0,0 5 1 15,0-2 1-15,0 3-1 0,-3 1 3 16,-4 0 0-16,-1 2 1 0,-3-1 2 16,-2 0 4-16,0 1 7 0,-7 0 3 15,-1-1 1-15,-8 0-4 0,1 0-7 16,-3-3-2-16,-5 1-7 0,-1-2 0 16,-2-1-4-16,1 1-1 0,-1-2-5 15,0-1-19-15,0 1-23 0,0-1-24 16,6-1-6-16,-1 4-62 0,0-3-34 15,6-1-51-15,4 1-135 0</inkml:trace>
  <inkml:trace contextRef="#ctx0" brushRef="#br0" timeOffset="42826.75">13793 9972 606 0,'0'0'133'0,"0"0"-37"0,2-1-11 0,-2 1-33 16,0 0-49-16,0 4 0 0,0 4-3 16,-2 6 11-16,2 3 17 0,-3 4 19 15,-2 2 3-15,0 4-7 0,0 2-5 16,0-1-7-16,2 3-15 0,-2 1-4 15,2-1-7-15,1 0-3 0,-1-1 1 16,3-3-3-16,0-3-29 0,0-3-39 16,3-3-64-16,-1-5-43 0,1-3-65 15,-1-8-205-15</inkml:trace>
  <inkml:trace contextRef="#ctx0" brushRef="#br0" timeOffset="43660.44">14302 9697 526 0,'0'0'82'0,"0"0"-4"0,0 0 6 0,36-21-17 16,-23 15-27-16,5 2 4 0,-5 0 9 15,2-1 2-15,1 4-12 0,2 0-4 16,-5 1-14-16,3 0-13 0,-4 1-7 16,1 2-4-16,-5 5-1 0,0 1 0 15,-3 4-6-15,-2 5 1 0,-1 2 2 16,-2 2 3-16,-2 1 8 0,-6 1-4 15,-2 4 0-15,-3-5-4 0,-3 5 1 16,-2-5-1-16,0-1-3 0,-3-1-6 16,6-4-1-16,-3-4 5 0,5-2 5 15,2-5 0-15,4-4 1 16,4-2 1-16,0-1 8 0,3-6-2 16,3-2 9-16,7-2 1 0,1-1 0 15,2-5-2-15,5 1-4 0,0-3-7 16,5-1-1-16,-2-2-2 0,5 2-2 15,2 0 0-15,-2 1 0 0,5 2 0 16,0 0 0-16,-3 2 0 0,1-2-2 16,-1 3 1-16,-2-2 1 0,-3 4-1 15,-5-1 2-15,-5 1-1 16,0 1 1-16,-8 0-2 0,-2 1-2 0,-3 1-6 16,-3 1-1-16,-2 4 7 0,-8-1 3 15,0 4-1-15,-5 1 1 16,0 2 0-16,-3 6 0 0,-2 1 0 15,0 3 0-15,2 6 0 0,1 2 0 16,2 2 0-16,-1 1 0 0,7 2 2 16,-4 4 2-16,6 1 12 0,2-1 19 15,3-3 3-15,2 1 1 0,3-5-7 16,3-2-13-16,2-6-7 0,5-1-8 16,3-5-1-16,0-1 0 0,5-5-3 15,-2-2 0-15,4 0-10 16,4-2-15-16,-1-4-40 0,3 3-39 15,2-3-66-15,11-5-85 0,-8 4-131 16</inkml:trace>
  <inkml:trace contextRef="#ctx0" brushRef="#br0" timeOffset="43910.73">15028 9897 700 0,'0'0'106'0,"0"0"-48"0,0 0-19 0,13 8-30 0,-11-3-8 16,-2 4 6-16,3 2 23 0,-3 5 36 15,0 0 23-15,-3 5-13 0,1 4-28 16,-1 1-14-16,3 0-14 0,0 1-15 16,-2 1-5-16,2-3-2 0,0 2-4 15,0-2-12-15,0-3-11 0,0-1-22 16,0-1-44-16,0-2-53 0,2-5-73 15,-2-5-183-15</inkml:trace>
  <inkml:trace contextRef="#ctx0" brushRef="#br0" timeOffset="44327.75">15702 9594 385 0,'0'0'323'15,"0"0"-250"-15,0 0-3 0,0 0-3 16,0 0-52-16,6-7-15 0,-4 13 0 16,-2 2 3-16,3 4 11 0,-3 2 20 15,0 6 19-15,-5 3 12 0,2 13-5 16,0 8-20-16,-2 7-23 0,-3 2-10 15,6-7-4-15,-3-6-3 0,2-11 0 16,3-6-10-16,-2-5-19 0,2-2-28 16,0 3-37-16,-3 3-48 0,0-2-46 15,1-5-156-15</inkml:trace>
  <inkml:trace contextRef="#ctx0" brushRef="#br0" timeOffset="44561.2">15529 9844 693 0,'0'0'203'16,"0"0"-91"-16,34-8 2 0,-11 5-33 15,3-2-62-15,0 2-10 0,10 0-1 16,3-1 0-16,10 0-2 0,0 2 1 15,-5 1 0-15,-3 0-7 0,-2 1-2 16,0 1-30-16,-3-1-89 0,-5 0-128 16,-8 0-175-16</inkml:trace>
  <inkml:trace contextRef="#ctx0" brushRef="#br0" timeOffset="44912.56">16682 9486 667 0,'0'0'83'0,"0"0"-21"0,0 0 16 16,0 0-51-16,0 0-25 0,0 0 15 16,0 0 31-16,13 34-2 0,-19-13-1 15,-1 12 0-15,-1 14-5 0,-5 13-8 16,3 10-8-16,-3 3-10 0,0-6-7 16,5-4 0-16,-2-2-1 15,2-1-4-15,5-6-2 0,-2-2 0 16,3-4-6-16,-1-1-9 0,0-6-19 15,-2-8-47-15,3-11-53 0,2-2-70 16,0-9-30-16,0-2-210 0</inkml:trace>
  <inkml:trace contextRef="#ctx0" brushRef="#br0" timeOffset="45729.6">16788 9543 277 0,'0'0'87'0,"0"0"7"0,0 0-8 0,0 0-38 0,0 0-19 16,-3-30-1-16,3 23-11 0,0 0-1 15,0 2 3-15,0-1-3 0,0 2 5 16,0-2 10-16,-3 3 9 16,3-3 11-16,0 4-2 0,0 0-1 15,0-3-3-15,0 3-7 0,0 0 0 16,3-1-7-16,0-3-6 0,2 3-13 16,3-4-5-16,-1 1 0 0,1-1 0 15,2 0 1-15,3 1 26 0,0 0-27 16,0 3 13-16,5-3 13 0,-5 4-14 15,3 0-7-15,2 0 0 0,-3 2-2 16,1 0-7-16,-3 3-2 0,0 1-1 16,-1 4-2-16,-6 2-2 0,-4 1-4 15,-2 5 7-15,-2 0 1 0,-9 4 5 16,-4 1 0-16,-6 2-1 0,-5 3 1 16,0-3-3-16,3 0 0 15,-3 0-1-15,3-1 2 0,0-2-3 16,5-3 1-16,5-3 1 0,0-3-1 15,3-2-1-15,4-2 1 0,4-4 0 16,2-1 1-16,0 1 0 0,5-3 6 16,5 0 5-16,3-4-3 0,0 2-7 15,5-1-1-15,0-3-2 0,3 5 0 16,0-2 0-16,2 1 1 0,-2 0-1 16,-1 2-1-16,1 2 1 0,0 2 0 15,-3 0 1-15,-5 4 4 0,-3 3 2 16,0-1 0-16,-7 1 5 0,-1 6 2 15,-2-4-2-15,-10 1 5 16,-3 2 1-16,-5-3-4 0,-5-2-4 16,-3-1-5-16,-2-2-3 0,2 0-2 15,-3-3-12-15,1 1-24 0,2-4-24 16,3 0-35-16,0-1-23 0,7-1-57 16,3 0-23-16,5 0-57 0,3 0-147 0</inkml:trace>
  <inkml:trace contextRef="#ctx0" brushRef="#br0" timeOffset="46195.93">17100 9910 498 0,'0'0'134'0,"0"0"-47"0,21-13 10 0,-13 4-27 16,2 2-35-16,0 1 4 0,1-2 9 15,-1 5-12-15,3-3-7 0,-5 4 7 16,-1 1-2-16,1 0-3 0,0 1-13 16,-3 0-15-16,-2 0-3 0,-1 2 0 15,1 4 0-15,-3-1-5 0,0 5-12 16,-3 0 5-16,-4 3 12 15,-4 2 3-15,-2 1 0 0,-2 2 0 16,-6 2-2-16,3-4 1 0,0 2 0 16,2-5 3-16,1-2 1 0,7-2 14 15,0-1 15-15,3-5 9 0,3 1-8 16,2-3-9-16,0-1 4 0,2 1 9 16,3-1 3-16,3 0-8 0,5 1-11 15,3-1-5-15,4 2-5 0,-2-1-4 16,8 0-6-16,-3 4-4 0,1-3 0 15,-1-1-8-15,3-1-24 16,-3 1-30-16,0-1-24 0,1 1-25 16,1-1-19-16,12 0-117 0,-6-1-70 15,-6-1-199-15</inkml:trace>
  <inkml:trace contextRef="#ctx0" brushRef="#br0" timeOffset="46946.92">17720 9545 596 0,'0'0'111'0,"0"0"-29"0,0 0 7 0,47-23-34 16,-32 14-30-16,3 3 0 0,-2-2 2 16,-1 3-6-16,1-2-6 0,0 4 1 15,-1-3 5-15,-2 6-2 0,2-2 0 16,-2 2-9-16,0 1-5 0,0 1-3 15,-2 4 0-15,-4 3 0 0,1 0-2 16,-3 4-6-16,0 2-2 0,-5 3-5 16,0 3 8-16,-5 1 5 0,-5 1 0 15,-3 4-1-15,0-3-1 0,-5 0 2 16,0 2 2-16,-3-4-2 0,-2 1-16 16,2-2-11-16,1-4 3 0,1-2 8 15,4-4 16-15,-1-3 0 0,4-3 1 16,4-2-1-16,3-3 2 0,2 0-2 15,3-6 8-15,0-1-1 0,5-1-5 16,3-5-1-16,5 0 5 16,2-1 3-16,3-4 0 0,3 0 4 15,2 1-7-15,3-2-5 0,0 0 1 16,0-1-2-16,2 0 0 0,-2 5 2 16,0-4-1-16,-3 5 8 0,1-2 9 15,-4 4 4-15,-4 0-4 0,-3 2-3 16,-3 0-2-16,-2 2-7 0,-6 4-6 15,-2-3-10-15,0 4 10 0,-5 1 0 16,-5 1 0-16,-3 1-1 0,0 1 1 16,0 4 0-16,0 5 0 15,-2 1 1-15,-1 4 8 0,3 1 11 0,0 4 10 16,3 1 5-16,0 0-6 16,4 0 0-16,1 2 3 0,3-2-5 15,2-1-3-15,2-1-2 0,3-4-8 16,3 1-7-16,3-5-2 0,1-3-5 15,-1-4 0-15,7-1-17 0,-3-1-23 16,3-2-26-16,3 0-36 0,0 0-43 16,7-4-67-16,-5 1-83 0,1 0-185 15</inkml:trace>
  <inkml:trace contextRef="#ctx0" brushRef="#br0" timeOffset="47397.37">18258 9800 476 0,'0'0'83'0,"0"0"-3"0,18-6 20 0,-8 4-21 0,1-5-32 0,2 3 5 15,-1-4 20-15,1 3 20 0,0-1 0 16,0 2-30-16,0-2-23 0,-3 5-10 15,1 0-9-15,-3 0-12 0,-3 1-8 16,2 0-1-16,-4 1 1 0,5 1 0 16,-6 5-1-16,1-2-4 0,-3 4-4 15,0 1-2-15,0 1 3 0,-5 1 5 16,-3 3-2-16,-5-1-10 0,-2-1-4 16,-1 3 4-16,-2-2 12 0,3-1 3 15,2 1 5-15,0-2 17 0,5-1 2 16,3-3 1-16,2 2-2 0,3-4 3 15,0 1 2-15,0-3 2 0,0 2 2 16,5-3-4-16,1 0-1 0,4 0-3 16,3-2-8-16,0 0-9 0,2 0-6 15,3-1 1-15,3 1-2 16,0-1-5-16,-1 0-11 0,4 0-14 16,1 0-21-16,-1 0-8 0,4 0-23 15,0 0-7-15,4 0-70 0,11-4-46 16,-6-1-75-16,-4 2-199 0</inkml:trace>
  <inkml:trace contextRef="#ctx0" brushRef="#br0" timeOffset="47764.41">19206 9478 639 0,'0'0'116'0,"0"0"-29"0,0 0-5 0,0 0-26 0,3-9-56 16,-3 9-6-16,0 7-5 0,0 2 11 15,-3 2 6-15,1 3 10 16,-1 4 13-16,-2 4 19 0,-3 8 11 16,0 7-7-16,1 12-20 0,-1 2-17 15,-5-4-10-15,8-5-5 0,-3-3 4 16,8-9-2-16,-5-6-2 0,5-5-11 16,0-1-9-16,0 2-18 0,0 2-31 15,0-1-35-15,0-3-13 0,0-1-43 16,5-6-57-16,-5-5-105 0</inkml:trace>
  <inkml:trace contextRef="#ctx0" brushRef="#br0" timeOffset="47981.28">19018 9751 796 0,'0'0'145'16,"0"0"-43"-16,0 0-10 0,0 0-40 15,0 0-42-15,38-18-4 0,-22 16-1 16,2-2-1-16,5-1-1 0,3 3 13 16,2 0 8-16,9 1 5 0,6 0-20 15,12 0-9-15,-1-2-3 0,-2 6-22 16,-3-3-62-16,-8-3-141 0,-7 1-66 16,-8 1-212-16</inkml:trace>
  <inkml:trace contextRef="#ctx0" brushRef="#br0" timeOffset="48364.96">20160 9362 746 0,'0'0'84'16,"0"0"-31"-16,0 0-15 0,0 0-5 15,2 33-13-15,-4-10-8 0,-4 14 8 16,-1 10 18-16,-9 16 6 0,3 7-7 15,0-3-1-15,6-4 3 0,-4-6 7 16,9-2 1-16,-4-2-18 0,1 0-16 16,3-1-8-16,-3-6-5 0,2-2 3 15,-2-6-3-15,2 0-5 0,3-10-19 16,-5-6-21-16,5-8-49 16,-5 0-118-16,2-2-10 0,-2-5-155 0</inkml:trace>
  <inkml:trace contextRef="#ctx0" brushRef="#br0" timeOffset="49282.59">20175 9412 366 0,'0'0'93'0,"0"0"-12"0,0 0-26 0,0 0-21 16,0 0-21-16,0-4 5 0,0 2 15 15,0 1 10-15,0-1 17 0,0 1 12 16,5-4 1-16,-5 2 14 0,3-1-15 15,2-2-10-15,3 3-24 0,-3-4-10 16,8 4-5-16,0-4-5 0,2 4-5 16,6-3-6-16,0 2-3 0,4 1-1 15,-1-2 0-15,-1 3 0 0,-2 0-1 16,-6 1 0-16,-2 1-2 16,-5 0 0-16,-3 0-2 0,-5 1-1 15,0 2-11-15,0 4 5 0,-5-1 3 16,-3 2 6-16,0 2 6 0,-2 1-2 15,0 0 0-15,-1-1 0 0,1 1-1 16,-3-1 2-16,3 2 1 0,-6-1 0 16,1 0-1-16,-1 0-1 0,-2 2 0 15,0-3-2-15,3-2 3 0,-4 1-1 16,-1 0-3-16,2 1 1 0,0-1-2 16,0-4 3-16,5 3-3 0,0-2 1 15,2-2-1-15,4 0 1 16,1 0 0-16,1-2 0 0,5-1-2 15,0 0 2-15,0-1 2 0,8 0 7 16,2 0 5-16,1 0-9 0,2 0-3 16,5 0 0-16,-3 0 0 0,3 0-3 15,3 0 0-15,0 0 0 0,-1 1 0 16,1 3 2-16,0-2-1 0,-1 0-1 16,-4 0 0-16,-1 5 2 0,1-5-2 15,-6 5 1-15,0-2 0 0,-4 3-1 16,-4 0-1-16,-2 2-1 0,0 0 2 15,0-3 0-15,-5 6 5 0,-3-2 1 16,-2-1 0-16,-3-2 7 0,-2 2 1 16,-4-1 2-16,-1 0-1 0,-1 0-1 15,0 0-2-15,-2-5-4 0,0 3-3 16,2-3-4-16,-2 2-1 0,5-4-3 16,-3 0-10-16,3-2-13 0,5 0-14 15,3 0-13-15,0 0-17 0,4 0-12 16,4 0-52-16,2 0-23 0,5 0-48 15,3 0-112-15,-3 0 11 0</inkml:trace>
  <inkml:trace contextRef="#ctx0" brushRef="#br0" timeOffset="49850.15">20527 9817 580 0,'0'0'116'0,"7"-4"-24"15,1-2-10-15,2 3-17 0,1-4-31 16,2 3-10-16,0 1 10 0,-3-1 5 16,0 2 9-16,1 1-8 0,-1 1-7 15,-5 0-9-15,3 0-8 0,-6 0-4 16,4 0-12-16,-6 3-2 0,0 3-4 16,-6 1 0-16,1 0-3 0,-5 1-2 15,0 2-2-15,-6 0 6 0,1 2-8 16,-4-2 6-16,1 1 6 0,3 1 3 15,2-3 2-15,3 1-1 16,-1-3-1-16,9-3 0 0,-4-1 0 16,4 1 0-16,2-2 0 0,2-1 5 15,4 0 10-15,-1-1 7 0,3 1-7 16,-1-1-5-16,1 0-3 0,5 4-2 16,-5-2 8-16,5 1-5 0,0-1-5 15,-3 4 1-15,0-3-4 0,1 4 1 16,-1-2-1-16,-7 3 0 0,-1 0-2 15,-2 1-4-15,0 2 6 0,-5-1 0 16,-8-1 9-16,-2 3 4 0,2-3-5 16,-8-1-1-16,3-1-5 0,-3 0-2 15,6-2-5-15,-6-4-21 0,0 0-22 16,1-1-31-16,2-5-74 0,-6-9-60 16,4 1-134-16</inkml:trace>
  <inkml:trace contextRef="#ctx0" brushRef="#br0" timeOffset="50600.77">21116 9518 336 0,'0'0'279'0,"0"0"-201"0,0 0 33 0,51-29-19 0,-35 24-50 0,2-2-26 0,3 1-3 15,-6 3 11-15,3 1 7 0,0 2 9 16,0 0-8-16,-5 2-11 16,0 3-13-16,0 0-2 0,-3 4-4 15,-4 3-1-15,-1 1-1 0,-5 5 4 16,-5 4 7-16,-3 0-1 0,-2 5-3 16,-6 0-2-16,-5 2 1 0,1 1 0 15,-1-1-2-15,-7-2-4 0,2 2-1 16,5-5-16-16,-5-3-16 0,6-3 10 15,4-6 21-15,3-2 2 0,5-2 3 16,3-6 0-16,3-2 1 0,2 0 13 16,2-1 20-16,3-8-21 15,6-1-7-15,2-2 0 0,0-6-3 16,7 0-2-16,1-6 1 0,5 0-3 16,-3 1-1-16,3-4-1 0,0 3 0 15,2 2-1-15,3-1-3 0,-2 2 4 16,-1 2 0-16,0 1 1 0,-2 3 2 15,-3 0-2-15,-2 3 6 0,-5 2 4 16,-3 1 4-16,-6 2-3 0,1-1-1 16,-8 0-11-16,0 4-9 0,-5 2 9 15,-3-2 1-15,-5 4 0 0,-2 4 2 16,-3 2 0-16,2 5 2 0,-5 5 6 16,1 0 8-16,2 6 3 0,2 5-2 15,-4-2-3-15,7 3 1 0,-3 1 1 16,3-3 0-16,3 1 7 0,2-3 0 15,0-3-2-15,8-1-7 0,0-3-10 16,0-5-2-16,6-3-3 0,4-4 0 16,3-4-2-16,2-1-14 0,3 0-27 15,0-2-24-15,6-5-24 0,-4 2-41 16,19-6-117-16,-8 1-96 0,-2-2-193 16</inkml:trace>
  <inkml:trace contextRef="#ctx0" brushRef="#br0" timeOffset="51184">21669 9820 601 0,'0'0'105'0,"0"0"19"0,25-6-32 0,-12 4-37 0,0 2-23 15,3-1-13-15,2 0-12 0,-5-2-7 16,0 3 0-16,-6 0 2 0,1 4-1 15,-3-1 1-15,-2 3-2 0,-3 0-9 16,-3 4-1-16,-7 1 10 0,0 0 0 16,-8 0 7-16,-3 3-2 0,0-3-5 15,1 1-8-15,-6-1-11 0,10 0 2 16,-4-1 17-16,9-1-2 0,3-4 2 16,3 3-1-16,5-1 1 0,0-4 6 15,3 0 10-15,5 2 10 16,-1-1 4-16,6-3 0 0,0 4-12 15,3-2-8-15,2 0-3 0,-3 3-5 16,6-3-1-16,-3 5-1 0,-2-2 0 16,-3 1 0-16,-1 3 1 0,1 0 5 15,-5 2 20-15,-5-1 11 0,-3 1-1 16,0 3-6-16,-8-3-7 0,0 0-5 16,-5-2-3-16,0-2-4 0,-2-2-4 15,-1 1-2-15,1-3-3 0,-1 0 0 16,-2-3-1-16,3-1-1 0,-1 0-4 15,-4-4-9-15,1 1-11 0,4-2-19 16,-6-2-29-16,1-2-45 0,-9-3-47 16,9 0-86-16,1-1-171 0</inkml:trace>
  <inkml:trace contextRef="#ctx0" brushRef="#br0" timeOffset="51651.61">22803 9485 651 0,'0'0'72'0,"0"0"5"0,5-7-5 0,-2 7-32 15,2-1-19-15,-3 1-16 0,-2 1-2 16,6 6 3-16,-6 0 0 0,0 4 13 16,0 6 24-16,-8 3 22 0,3 6-1 15,-3 10-27-15,-2 9-23 0,-1 8-7 16,-7 1-6-16,8-4 1 0,-3-8-2 16,5-12-11-16,3-7-13 0,-3-4-9 15,6-4-15-15,-1 3-16 0,-2 1-33 16,2 4-46-16,3-8-49 0,0-3-145 15</inkml:trace>
  <inkml:trace contextRef="#ctx0" brushRef="#br0" timeOffset="51902.4">22627 9774 357 0,'0'0'294'0,"0"0"-185"0,42-9 43 15,-17 5-39-15,1 1-19 0,5-1-32 16,0 1-10-16,5 1-3 0,3-3-17 16,-10 2-16-16,4 1-14 0,-4 0-2 15,2-4-5-15,0 4-13 0,2-2-36 16,-2-1-46-16,13-3-80 0,-10 4-55 15,-3-3-130-15</inkml:trace>
  <inkml:trace contextRef="#ctx0" brushRef="#br0" timeOffset="56656.71">27679 9383 427 0,'0'0'143'0,"0"0"-58"0,0 0-8 0,0 0-14 0,13-7-2 0,-11 6-14 15,-2-1 3-15,0 0 1 0,0 0-4 16,0-2-15-16,-2 2-6 0,-4-2-15 16,-6-2-5-16,4 2-6 0,-8-2 0 15,-2 4 3-15,-8 0 1 0,3 2-3 16,-3 0 1-16,0 3 1 0,3 5-3 15,-3 1 4-15,1 1 2 0,4 0-5 16,5 1 6-16,-4-1-2 0,7 3-3 16,0-2 2-16,5 2 0 0,0 2 1 15,3-2 4-15,5 0-3 0,0 3 0 16,0-2 5-16,5-2 1 0,3 0-1 16,5-2 2-16,0 1-3 0,2-3-3 15,6 0 0-15,-3-3-3 0,3 2 1 16,0-5-3-16,-1-1 0 0,1 0-2 15,0-1 3-15,-1 0-2 0,1 0-1 16,-6 0 1-16,-2 0-2 0,0-2 2 16,0 1-1-16,-8 0 2 0,-2-1 0 15,2-3 2-15,-5 4-1 0,-8-1-3 16,-5-1 4-16,-5 1-1 0,-5 1 1 16,-3 1 1-16,-13 4-3 0,-4 6 5 15,-4 5 0-15,-2 4 3 16,10 1 10-16,11-4 12 0,10-1 3 15,7-1 5-15,-7 4 6 0,5-2 1 16,6 5-9-16,-1-3-8 0,8 2-3 16,2-6-6-16,9 2-4 0,-1-4-1 15,8-1-2-15,8-2 5 0,-3-3-1 16,11 1-6-16,12 0-3 0,3 2-7 16,6-4-2-16,-1 3 0 0,-5-3-10 15,-2 2-20-15,-1-3-23 16,-5 3-23-16,1-4-40 0,4 2-42 15,-10-3-118-15,-2-1-172 0</inkml:trace>
  <inkml:trace contextRef="#ctx0" brushRef="#br0" timeOffset="73840.97">9951 9543 23 0,'0'-1'182'0,"2"0"-139"0,-2 1 20 0,3 0-4 16,-3 0 10-16,0 0-7 0,0 0-10 16,0 0-4-16,0 0-6 0,0 0-10 15,0 0-4-15,0 4 5 0,-3 3 7 16,1 1 3-16,-1 4-2 0,-2 3 1 16,2 6 3-16,1 10 1 0,-3 11 3 15,-1 13-10-15,4 2-6 0,2-2 2 16,-3-4 5-16,3-8-1 0,0-1-6 15,0-3-9-15,-2-9-7 0,-1-6-5 16,3-7-9-16,0-3-3 0,-3 3-4 16,3-2-10-16,-2 2-11 0,-1-4-16 15,3-3-34-15,0-7-71 16,0-3-72-16,0-2-95 0</inkml:trace>
  <inkml:trace contextRef="#ctx0" brushRef="#br0" timeOffset="74157.5">9721 9804 258 0,'0'0'452'0,"0"0"-352"16,0 0 20-16,0 0-34 0,0 0-13 15,0 0-13-15,33-11-10 0,-12 8 11 16,2-3-19-16,6 2-2 0,-4-2 3 16,6 2-19-16,-2-2-11 0,-1 3-11 15,3 0-1-15,-5-3-2 0,3 5-9 16,-4-1-27-16,-1 0-45 0,9-3-78 15,-7 3-132-15,-3-1-117 0</inkml:trace>
  <inkml:trace contextRef="#ctx0" brushRef="#br0" timeOffset="74591.43">10687 9558 511 0,'0'0'137'0,"0"0"-30"0,0 0-19 15,0 0-42-15,0 0-18 0,0 8 4 16,0 7 24-16,-5 4 22 0,0 9-14 16,0 19-9-16,2 11-4 0,0 10-8 15,3-2-3-15,0-2-4 16,0-4-3-16,0-6-4 0,0 0 10 15,0-4 5-15,3-5-8 0,-3 2-19 16,-3-5-9-16,1-6-5 0,-1-5-3 16,1-9-3-16,-4-2-11 0,4-8-16 15,-3 1-36-15,0 1-38 0,-3-7-90 16,0-3-126-16,5-4-110 0</inkml:trace>
  <inkml:trace contextRef="#ctx0" brushRef="#br0" timeOffset="75358.64">10651 9539 189 0,'0'0'154'15,"0"0"-48"-15,0 0-2 0,0 0-26 0,0 0-7 16,0 0-1-16,0-1 4 0,0 1-7 16,0-1-3-16,0-2 0 0,-3 2 2 15,3 0-5-15,0-1-12 0,0-1-13 16,3-2-9-16,5 2-13 0,-3-3-2 16,5 3-1-16,3-1 1 0,3-1-2 15,-1 3 1-15,1 2-4 0,2 0 0 16,0 0 1-16,0 4 4 0,2 3-4 15,-1 1-4-15,-4 0-1 0,1 3-2 16,-1 0-1-16,-5 1-1 0,-2 2 1 16,-3 2-1-16,-5-2-2 0,-5 4-3 15,-8-2-10-15,0 2 2 0,-5-4 6 16,0 3 7-16,-3-5-1 0,3 1 1 16,0 0 1-16,0-6 0 0,3 1 1 15,4-4-1-15,1 1 0 0,2-3 1 16,3 0 1-16,5-1 1 0,0-1 4 15,3 0 5-15,7 0-6 16,0-2-1-16,6 1-2 0,-1 1 2 16,6 0-2-16,0 0 3 0,-1 0 0 15,4 3 1-15,-1 2 1 0,0 0 0 16,-2 2 6-16,-1-2-2 0,-4 3 7 16,-3 1 5-16,-5 1 6 0,-3-2-6 15,-5 1-1-15,0-1-2 0,-8 2 1 16,-5-1-1-16,-5 0-6 0,-5-1-2 15,-3-4-6-15,-2 3-4 0,-3-4-3 16,0-1-2-16,-3 1-13 0,3-3-15 16,0 1-14-16,3-1-13 0,2 1-16 15,5-1-10-15,5 0-29 0,6 0-63 16,8 0-75-16,2 0-28 16,2 0-155-16</inkml:trace>
  <inkml:trace contextRef="#ctx0" brushRef="#br0" timeOffset="76309.5">11057 9898 332 0,'2'0'111'0,"-2"0"-2"0,0 0-40 0,3 0-13 0,-1-2-18 0,1 0-8 16,-1 2 16-16,1-3 13 0,-3 1-9 16,3 1 1-16,-3 1-1 0,0-1-4 15,2 0-2-15,1 0-9 0,-3-1-7 16,0 2-6-16,2-3-3 0,-2 3-1 15,0 0-1-15,0-1-2 0,0 1-1 16,0 0-1-16,0 0-2 0,0 0 0 16,0 0-3-16,0 0 3 0,0 0-1 15,0 0 0-15,0 0 4 0,0 0-4 16,0-1 1-16,0 1-3 16,3 0 0-16,-3 0 5 0,0 0 2 15,0 0-2-15,0-1 4 0,0 1 2 16,3 0-2-16,-3 0-1 0,0 0-2 15,0 0-5-15,0 0-1 0,0 0-1 16,0 1-3-16,2 1 0 0,1 3 1 16,-3-2-1-16,0 7 4 0,-3 0 2 15,1 2 2-15,-4 3 0 0,-1 1 1 16,-1 2-1-16,-2 1-3 0,-1-2-3 16,1 2 1-16,0 1-3 0,-3-4 1 15,5-1-1-15,0-3-3 16,0 0 4-16,6-3-2 0,-1-2 2 15,3-3-3-15,0 2 1 0,0-4-3 16,3-1 8-16,2 0-2 0,5-1 0 16,1 0 4-16,2-2-1 0,2 0 0 15,3-4-2-15,-2 4-1 0,4-5-1 16,-2 3-2-16,3-3-1 0,0 2-1 16,-1-3-1-16,-2 0 0 0,3 1 2 15,-3 1-2-15,0-2 1 0,-2 3 0 16,-3-2-1-16,0 1 0 0,-3 2 0 15,-5 0 0-15,3-1 0 0,-3 3 0 16,-5 2 0-16,3 0-1 16,-1 0-2-16,-2 0-3 0,0 7-2 15,0-1 3-15,0 5 1 0,-5 3 2 16,2 1 2-16,-2 2 0 0,0 1 1 16,0 3-1-16,0 3 0 0,0 0 0 15,-1 3 3-15,4 0-1 0,-3 0-1 16,2-1-1-16,1 2 0 0,-1-4-2 15,3 1-8-15,0-1-13 0,0-3-17 16,0-4-26-16,0-1-36 0,0-4-24 16,8-3-73-16,-1-6-137 0,1-1-112 0</inkml:trace>
  <inkml:trace contextRef="#ctx0" brushRef="#br0" timeOffset="76793.4">11493 9503 558 0,'3'-4'97'0,"2"3"25"0,0-1-1 0,3 0-35 15,0 2-25-15,-3 1-27 0,3 3-8 16,-1 5 15-16,1 2 1 0,0 8 9 16,2 3-8-16,0 12-3 0,3 18 0 15,-2 14-9-15,2 11-9 0,-3-1 0 16,0-3-1-16,1-8-4 0,-4-2-3 15,1-1-4-15,0-1-2 16,-3-1 0-16,-5-1-2 0,0 2 3 16,-5-5-3-16,-5 0 5 0,-6-7-1 15,-2 0 1-15,-3-7 6 0,-2-5-4 16,0-10 2-16,5-5-6 0,0-6-3 16,0-4-1-16,-8 3-3 0,2 2-2 15,-7 3-1-15,3-6-9 0,2 0-13 16,0-1-13-16,3-1-12 0,0-4-17 15,2-2-16-15,3 0-44 0,-5-4-89 16,7-1-64-16,3-1-118 0</inkml:trace>
  <inkml:trace contextRef="#ctx0" brushRef="#br0" timeOffset="77577.53">8734 9078 459 0,'0'0'75'0,"0"0"29"0,15-20-11 0,-7 15-12 0,-6 0-27 0,4 2-10 16,-6-1 7-16,0 1 8 0,0 2 0 15,0 0-3-15,0 1-9 0,-6 0-24 16,1 2 0-16,-5 6-6 16,-6 2 1-16,-2 6-3 0,-2 9-7 15,-9 9-3-15,-12 17-1 0,-3 17-1 16,-5 13 0-16,5 9-1 0,5 2 1 15,6 0-2-15,-1 8-1 0,3-1 3 16,5 2 3-16,3-3 12 0,7-8 11 16,6-2 15-16,5-7-4 0,7-5-3 15,6-4-8-15,5-6-8 0,3-7-1 16,-1-6 0-16,8-7 6 0,-2-7 2 16,0-7 6-16,-3-11 0 0,-3-6 5 15,3-3-4-15,1 3 6 0,4-3-16 16,3 2-7-16,-1-4-9 0,1-2-4 15,0-1-4-15,0-4-1 0,-3 3-8 16,-2-2-18-16,-3-1-15 0,-3 2-25 16,1-2-19-16,-6 0-35 0,-5 2-55 15,-2-1-127-15,-3-1-215 0</inkml:trace>
  <inkml:trace contextRef="#ctx0" brushRef="#br0" timeOffset="115732.73">6542 12584 214 0,'0'0'48'0,"0"0"10"0,6-9 5 0,-4 4 19 16,-2 1-5-16,3 3-17 15,-3-4-16-15,2 1-6 0,1 1-7 16,-3-2 0-16,3 3 8 0,-1-2 6 16,-2 2-3-16,0 1-4 0,3 0-5 15,-3 1-7-15,0 0-9 0,5 7 2 16,-5 2 7-16,0 5 9 0,2 8 8 16,-2 13-2-16,0 12 7 0,-2 16-4 15,-1 7 2-15,1-1-6 0,2 0-1 16,-3-9-8-16,1-1-8 0,-6-1-9 15,3-4-3-15,-3-1-1 16,0-6-5-16,-2 1 0 0,2-6-4 16,0-3-1-16,1-11-3 0,4-6-9 15,0-6-18-15,1-6-22 0,-1 0-27 16,-2-1-60-16,0-5-105 0,2-12-22 16,3-3-150-16</inkml:trace>
  <inkml:trace contextRef="#ctx0" brushRef="#br0" timeOffset="116416.47">6592 12664 359 0,'0'0'108'0,"0"0"-19"0,0 0-4 0,0 0 3 16,0 0-4-16,0-34-24 0,2 24-4 15,1 0-4-15,-1-1 4 0,3 0 0 16,3 0-13-16,0 0 3 0,0 2-4 16,5-1-6-16,0 3-14 0,-1 1 2 15,1 0-7-15,3 3-10 0,-6 3 0 16,3 0-2-16,-3 1-3 0,1 8-2 16,-1 1 0-16,-5 2-1 0,0 3 1 15,-2 1-2-15,-3 5 2 0,-5 0-3 16,0 0 2-16,-6 1-2 0,-2 1-1 15,1-3-2-15,4 0 5 0,-5-2 0 16,5-4 1-16,0-2-4 16,3-3 2-16,3 0-2 0,-1-4-1 15,3-1 2-15,0-3 3 0,5-1 5 16,0 0-2-16,6-3-1 0,-1 1 1 16,3-1-1-16,2 3 1 0,1 0 1 15,2 3 1-15,0 2 0 0,0 1 7 16,3 1-1-16,0 3 7 0,-3 1 2 15,-3 2-1-15,-2 0 2 0,-3 0 2 16,-2 0-7-16,-5-1 4 0,-1 1 1 16,-4 0 4-16,-6-2 2 15,-5 1-6-15,-2-1-7 0,-6-2-3 16,-2 0-6-16,-3-4-1 0,0 2-3 16,-2-6-1-16,-1 0-3 0,3 0-10 15,-2-1-5-15,5 0-11 0,-1 1-13 16,6-1-8-16,3 3-8 0,2 0-35 15,5-1-33-15,3 1-110 0,8 0-34 16,2-1-176-16,5-2 212 0</inkml:trace>
  <inkml:trace contextRef="#ctx0" brushRef="#br0" timeOffset="117367.66">7126 13102 336 0,'0'0'120'0,"3"-7"-30"0,0 4 12 0,-3 1-28 0,2-2-17 0,-2 1-1 16,0 2-5-16,0-1-1 0,0 1-2 16,0-1 5-16,0 1-4 0,0-1-2 15,0 1-3-15,3 0-5 0,-3 1-4 16,0-1-6-16,0 1-3 0,0 0-4 15,0 0-7-15,0 0-5 0,0 0 0 16,0 0-1-16,0 0-1 0,0 0-2 16,0 0 3-16,0 0-1 0,0-1 5 15,0 1-4-15,0 0 0 16,0-1-1-16,0 1-2 0,0 0 0 16,0-1 2-16,0 1-3 0,0-2 3 15,0 1 1-15,0 1-3 0,0-1 5 16,2 0 3-16,-2 1 2 0,0-1-1 15,3 0 1-15,-3 1-3 0,0-1-3 16,0 1 4-16,0-2-7 0,2 2 2 16,-2 0-5-16,0 0 1 0,0 0-5 15,0 0 0-15,0 2 0 0,0 1 0 16,0 5 3-16,-5 2 4 0,-2 0-2 16,-1 2 3-16,0 3-3 0,-2 1-3 15,-3-1 0-15,2 2 0 0,-1-2 1 16,-1 1-2-16,2-1-1 15,1 0 3-15,2-3-2 0,3-1 0 16,2 0 1-16,1-2 0 0,2 0-2 16,0-5 2-16,2 3-1 0,1-4 3 15,2-1-1-15,3 1 2 0,2-2-2 16,1-1 2-16,2 0-3 0,5 0 1 16,-5-3-2-16,2 1 1 15,3 0-1-15,-2 0 1 0,-1 0-1 0,3-3 2 16,-2 2-3-16,-3-2 0 0,0 1-1 15,0 1 1-15,-3 0 1 0,0 0 1 16,-2 2-2-16,2 0 0 16,-2-1 0-16,0 0 0 0,-3-2 0 15,0 1-1-15,0 2 1 0,-5 1 0 16,3-1 0-16,-1 1-4 0,-2 1 2 16,0 1-5-16,0 4 4 0,0 0 3 15,0 4 0-15,0 2 1 0,-5 4 3 16,3 0 0-16,-3 2 2 0,-1 3 2 15,-1 1 0-15,1-1 0 0,-1 1-2 16,2 1 0-16,-1-2-3 0,1-2-3 16,3-1 0-16,-1 2-4 0,-2-7-11 15,5-1-11-15,-3-1-9 0,3-3-30 16,0-2-33-16,0-4-40 0,11-7-83 16,-1-1-188-16,-2-6-248 0</inkml:trace>
  <inkml:trace contextRef="#ctx0" brushRef="#br0" timeOffset="117701.07">8103 12856 788 0,'3'-1'149'0,"-1"-3"-45"0,1 0-39 0,-3-2-33 0,0 3-32 0,0-1-1 0,0 1-35 16,0 1-48-16,0 2-62 16,2 0-17-16,1 0-123 0,0 2-56 15</inkml:trace>
  <inkml:trace contextRef="#ctx0" brushRef="#br0" timeOffset="117834.89">8137 13051 742 0,'0'0'164'0,"0"0"-16"16,0 0-52-16,0 0-54 0,0 0-27 16,0 0-15-16,0 0-26 0,0 0-37 15,0 0-58-15,-11 5-70 0,24-11-53 16,-5 0-161-16</inkml:trace>
  <inkml:trace contextRef="#ctx0" brushRef="#br0" timeOffset="118601.9">9545 12887 320 0,'0'0'102'0,"0"0"-24"16,0 0 14-16,0 0-7 15,0 0-4-15,23-16-4 0,-18 11-5 16,-2-1-8-16,2-1-6 0,-2 2-13 16,2-1 2-16,-5 2-3 0,5-3-7 15,-5 2 1-15,3-2-4 0,-3-1-3 16,0 0 2-16,0 1-9 0,-3-2-2 15,0 1-3-15,-2 1-5 0,0 0-3 16,0-1-1-16,-5 1 2 0,-1 2-7 16,-2 0-2-16,-2 2-3 0,-3 3 0 15,-3 3 0-15,0 2 1 0,-2 6-1 16,0 1-2-16,0 4 2 0,-3 1 0 16,5 6 0-16,6 0-1 15,2 2-1-15,2 1 0 0,4 0-2 16,7 0 3-16,0 0 0 0,10-4 1 15,0 1-1-15,8-4 2 0,0-1-1 16,3-5 1-16,2-2-1 0,1-3 3 16,1-6-2-16,-1-2 2 0,-1-3 3 15,0-7-1-15,-2-5 7 0,-3-4 12 16,0-7 13-16,0-11 4 0,-2-19-6 16,-3-19-12-16,-3-12-2 0,-2-2-4 15,-3 13-8-15,-3 19-4 0,1 9-5 16,-3 11 1-16,0 10-1 15,0 7 0-15,0 8 0 0,0 3-5 16,0-2-4-16,-3 2-11 0,1-1-17 16,2 6-15-16,-3 3-8 0,3 2-45 15,3 7-50-15,2 6-28 0,-2 2-81 16,2 5-122-16,3 10 40 0</inkml:trace>
  <inkml:trace contextRef="#ctx0" brushRef="#br0" timeOffset="118935.6">9917 12847 620 0,'0'0'102'0,"0"0"-5"0,0 0 9 0,21-48-46 0,-16 35-18 0,3-1-16 16,-3 4 2-16,-3 2 2 0,4-1 6 15,-6 7 6-15,2 0-4 0,-2 2-9 16,0 2-18-16,-2 4-8 0,-1 6 9 16,-2 4 8-16,0 5 3 15,-3 0-6-15,0 6-4 0,0-1-5 16,1 2-6-16,1-2-2 0,1 3 0 15,3-7-6-15,-1 2-10 0,3-4-20 16,0-2-20-16,0-4-57 0,0-4-94 16,5-7-55-16,0-3-145 0</inkml:trace>
  <inkml:trace contextRef="#ctx0" brushRef="#br0" timeOffset="119085.67">10033 12563 816 0,'0'0'116'0,"0"0"20"0,0 0-39 16,0 0-73-16,0 0-24 0,0 0-14 16,0 0-45-16,0 0-62 0,-10-18-90 15,10 25-13-15,3 0-107 0,-1 2 143 16</inkml:trace>
  <inkml:trace contextRef="#ctx0" brushRef="#br0" timeOffset="119585.81">10617 12680 279 0,'0'0'106'0,"0"0"-50"0,0 0-2 15,21-37-20-15,-18 26-3 0,-1-1 3 16,-2-1 17-16,0 2 12 0,0-3-6 16,-5 0-5-16,5 2 11 0,-3 1-6 15,1-4 4-15,-1 2 3 0,1 0-3 16,-1 1-14-16,0 1-4 0,3 1-10 15,-5-3-8-15,3 5-9 0,-1-1-1 16,0 1-1-16,1 4 4 0,-3-1-3 16,0 3-5-16,-1 2-4 0,-1 2 5 15,-4 6 4-15,1 5 1 0,-6 5 4 16,4 4 7-16,-9 11-2 16,-2 14-9-16,-6 13-7 0,3 7-1 15,1 3-1-15,4-3 4 0,5-5 2 16,3 1-2-16,3-6-1 0,-3 3-1 15,5-7-4-15,-2-4-5 0,0-3-9 16,5-4-9-16,-1-2-21 0,4-9-7 16,2-10-9-16,2-8-43 0,1-3-62 15,2-4-140-15,3-4-45 0,0-1-70 16</inkml:trace>
  <inkml:trace contextRef="#ctx0" brushRef="#br0" timeOffset="119770.03">10240 13038 846 0,'0'0'124'0,"0"0"34"0,0 0-36 15,16-33-59-15,-4 20-32 0,4-1-13 16,7 2 1-16,3-1 4 0,0-1-7 16,2 1-10-16,3 1-6 0,-2 1-8 15,7 0-16-15,5-1-23 0,11 0-53 16,-3-3-101-16,0 2-130 0,-2-1-154 15,-19 5 256-15</inkml:trace>
  <inkml:trace contextRef="#ctx0" brushRef="#br0" timeOffset="120236.93">11108 12582 609 0,'0'0'118'16,"0"0"16"-16,13-34 37 0,-8 20-41 15,0-3-44-15,-2 0-33 0,0 1-17 16,-1 0-9-16,-2-1-15 0,0 2-5 16,0 0-4-16,0 4 6 0,-2-1 5 15,-1 3 5-15,-2 0-3 0,2 4-8 16,-2-1-6-16,0 3-2 0,2-1-1 15,-4 4 0-15,-1 0 1 0,3 2-3 16,-6 4 1-16,1 2-4 0,0 3 5 16,-3 1-4-16,0 5-3 0,-3 1-1 15,3 2 2-15,-2 3 0 0,-1 3 6 16,-2 9 1-16,-2 9 2 0,2 10 0 16,-1 1 1-16,1-3-2 0,5 0 0 15,6-9 2-15,-4 4-2 0,6 0 2 16,3-3-1-16,2 1 5 0,0-3 4 15,0-2 1-15,2 0-3 0,1-5-8 16,2 1-1-16,-5-4-2 16,3-5-4-16,-3-4-5 0,0-9-9 15,0-1-4-15,0-1-7 0,-3 0-17 16,0-5-30-16,1-2-87 0,-6-11-91 16,0-3-18-16,1-3-173 0</inkml:trace>
  <inkml:trace contextRef="#ctx0" brushRef="#br0" timeOffset="120421.64">10728 12999 740 0,'0'0'160'0,"0"0"-12"0,0 0-28 0,31-17-47 0,-10 10-29 16,0 0-15-16,-1 3-5 15,6-3-2-15,-5 4-12 0,2-3-10 16,3 2-4-16,-5 1-8 0,4-1-28 15,1 3-55-15,3 1-80 0,7 0-173 16,13-2-189-16</inkml:trace>
  <inkml:trace contextRef="#ctx0" brushRef="#br0" timeOffset="120570.49">11411 13100 1163 0,'0'0'128'0,"0"0"-77"0,0 0-19 16,0 0-32-16,0 0-43 0,0 0-81 16,5-40-37-16,-5 30-66 0,7-3-73 15,-1 2-58-15</inkml:trace>
  <inkml:trace contextRef="#ctx0" brushRef="#br0" timeOffset="121020.83">12470 12663 369 0,'0'0'402'0,"0"0"-294"16,0 0 19-16,0 0-27 0,0 0-45 15,31-33-28-15,-29 33-8 0,1 0 3 16,-3 3-4-16,3 6 6 0,-3 9 14 16,-3 3 5-16,0 12 3 0,-4 9 4 15,-6 9-11-15,5 1-22 0,-2-7-10 16,7-5-4-16,3-10-3 0,-2-8-9 16,2-4-11-16,0-3-13 0,0 3-17 15,2-1-29-15,1 1-53 16,2-6-52-16,0-4-99 0,5-11-205 15,1-5 261-15</inkml:trace>
  <inkml:trace contextRef="#ctx0" brushRef="#br0" timeOffset="121187.78">12553 12512 1026 0,'0'0'101'0,"0"0"-36"0,0 0-13 16,10-40-42-16,-5 29-10 0,-2 0-29 15,2 1-46-15,0 1-17 0,0 7-60 16,3 2-1-16,0 0-47 16,2 2-97-16,3 6 85 0</inkml:trace>
  <inkml:trace contextRef="#ctx0" brushRef="#br0" timeOffset="121805.12">12803 12793 582 0,'0'0'150'0,"0"0"-47"15,0 0-17-15,0 0-29 0,36-27-22 16,-25 18-15-16,-1-1-5 0,3 3-3 16,-5 0 0-16,5 0-9 0,-6 3 2 15,4-2-1-15,-3 5 2 0,-1 1-5 16,-2 0-1-16,1 7-5 0,1 1 2 16,-4 5 1-16,2 2 2 0,-2 4-1 15,-3 2 0-15,0 0 1 16,0 5 0-16,0 1 4 0,0-1-2 15,-3 0 9-15,3-3 10 0,0 0 19 16,-2-6 11-16,2-1-6 0,0-6-11 16,0-4-5-16,2-4-3 0,-2-2 10 15,5-3 19-15,0-7-13 0,3-2-19 16,0-6-6-16,2-3-4 0,3-3-4 16,0-9-7-16,8-8-2 0,-3 2 1 15,0 7 0-15,0 9-1 0,-2 5 0 16,2 3-1-16,-3-2 1 0,3 5 1 15,0 1-1-15,-2 3-1 0,-1 5 1 16,-2-1-1-16,-2 4 0 16,-1 0 0-16,-2 5 1 0,-1 6 0 15,1 4 11-15,-3 2-3 0,0 5 3 16,-2 5 1-16,-3-2-4 0,0 5-2 16,0-3-2-16,0 0-4 0,0 1-3 15,0-5-12-15,0-2-16 0,0 0-15 16,0-2-24-16,0-5-36 0,0 0-94 15,3-7-165-15,2-5-216 0</inkml:trace>
  <inkml:trace contextRef="#ctx0" brushRef="#br0" timeOffset="122188.75">14444 12603 147 0,'0'0'589'0,"0"0"-494"0,0 0-17 0,10 8-14 15,-10 5-20-15,0 5-2 0,-2 13 14 16,-9 16 6-16,1 11 1 0,-3 9-5 16,3-1-12-16,5-7-12 0,-1-1-12 15,4-5-14-15,-3 0-7 0,-3 0-1 16,3-3-25-16,-6 1-5 0,1-7-10 15,2-9-34-15,1-5-59 0,4-12-68 16,-2-5-19-16,0-2-172 16,2-3 122-16</inkml:trace>
  <inkml:trace contextRef="#ctx0" brushRef="#br0" timeOffset="122506.09">14403 12703 548 0,'0'0'72'0,"0"0"5"16,46-33 18-16,-25 22-47 0,0 0-19 15,-3 3 2-15,2-1 6 0,1 6 8 16,-3-1 1-16,-2 4 16 0,-4 0-6 15,-1 6-10-15,-1 0-6 0,-5 3-11 16,-2 2-2-16,-1 3 0 0,-2 0 5 16,-5 5-6-16,-2-2-1 0,-4 0-5 15,1 2-7-15,-6-5 0 0,1 2-6 16,-3-3-5-16,0 0-2 0,-6-1-7 16,1-4-14-16,3 2-24 0,-6-1-34 15,0-1-41-15,-3-5-102 0,6 1-60 16,5-4-139-16</inkml:trace>
  <inkml:trace contextRef="#ctx0" brushRef="#br0" timeOffset="122956.21">14648 12808 624 0,'0'0'122'15,"0"0"-38"-15,16-34 31 0,-9 17-39 16,4 0-51-16,2 0-11 0,2-1 0 16,1 3 7-16,2 0 3 0,0 2 9 15,0 4 6-15,3 3 0 0,-3 1-6 16,-3 4-17-16,1 1-5 0,-3 0-8 16,0 7 0-16,-1 1-3 0,-1 4-1 15,-1 2 0-15,-5 2-4 0,3 2 0 16,-5 3-1-16,-1 0-2 0,-2 1 3 15,-2-1 0-15,-6 0-2 0,-2-3-1 16,-1 1 3-16,-4-6 4 0,2-3 0 16,-3 1 0-16,3-7-1 0,0-3 2 15,6-1 3-15,-4-4-3 16,6-1 5-16,0-4 0 0,2-2 5 16,1-5 3-16,2 1 8 0,0-4 2 15,8-2 2-15,-1 1 2 0,9 0-2 16,2 5-3-16,3-2-8 0,4 5-8 15,1 1-6-15,3 1 0 0,-3 1-10 16,2 5-23-16,-2-3-29 0,0 5-59 16,-1-1-67-16,-1 1-109 0,7-3-133 15,-8-1 172-15</inkml:trace>
  <inkml:trace contextRef="#ctx0" brushRef="#br0" timeOffset="123223.55">15263 12712 400 0,'0'0'169'0,"0"0"-97"0,0 0-2 0,0 0-8 0,0 0-11 15,26 4 0-15,-26 3 1 0,0 0 16 16,0 6 17-16,0 0-7 0,-5 6-12 15,2 1-25-15,-2 2-17 0,0 0-13 16,2 0-7-16,-2 1-1 16,-3 0-3-16,6-2-5 0,-1 0-11 15,1-3-29-15,-4 0-42 0,4-6-88 16,-1-6-131-16,3-6-193 0</inkml:trace>
  <inkml:trace contextRef="#ctx0" brushRef="#br0" timeOffset="123373.29">15418 12566 1083 0,'0'0'95'15,"0"0"-71"-15,0 0-24 0,23-42-7 16,-17 31-76-16,1 2-39 0,-4 0-107 16,2 3-17-16,0 0-41 0,0 4 60 15</inkml:trace>
  <inkml:trace contextRef="#ctx0" brushRef="#br0" timeOffset="123706.4">15772 12598 574 0,'0'0'152'0,"0"0"-43"0,0 0 19 16,0 0-20-16,0 0-66 0,0 0-25 16,0 0-10-16,-33-15 0 0,14 20-5 15,-1 5 1-15,2 1 0 0,-3 4-2 16,0 2 4-16,3 4 0 0,0 4 5 16,5 2 15-16,3 2 5 0,2-2 1 15,3 2 0-15,2 1 3 0,1-3 0 16,2-3-9-16,2-2-9 0,4-3-11 15,1-6-5-15,1 0-6 16,2-5-12-16,3-5-13 0,3 0-29 16,5-3-41-16,-3-6-33 0,5-3-66 15,0-2 10-15,0 0-47 0,16-13-60 16</inkml:trace>
  <inkml:trace contextRef="#ctx0" brushRef="#br0" timeOffset="124090.68">15963 12735 415 0,'0'0'217'16,"0"0"-99"-16,0 0-38 0,0 0-23 15,0 0-38-15,0 0-13 0,34-10-2 16,-26 10-1-16,5 0-3 0,2 0 2 16,1 0 2-16,2 2 3 0,2 1 2 15,4-3 4-15,-1 3-4 0,3-3-5 16,0 0 1-16,-1-5-5 0,-4 1 3 15,2-4 11-15,-7 1 13 0,-1-4-13 16,-4-3-6-16,-4 2-3 0,-4-4-5 16,-3 1-14-16,-5 4-25 0,-6 1 12 15,-7 1-1-15,0 5-8 0,-8 2 5 16,1 2 10-16,-4 2 11 0,1 5 6 16,-3 3 4-16,2 6 1 0,4 3 1 15,1 4 14-15,1 0 18 16,5 7 16-16,5-1-1 0,0-4 13 15,8 4-2-15,2-5-11 0,3 0-21 16,3-3-18-16,7-3-10 0,3-2-6 16,3-3-26-16,4-6-39 0,1-3-66 15,15-5-67-15,-5-6-196 0,0 1 74 16</inkml:trace>
  <inkml:trace contextRef="#ctx0" brushRef="#br0" timeOffset="124524.43">16591 12532 513 0,'0'0'23'0,"0"0"-23"0,0 0-16 0,0 0-18 15,-39-17-37-15,21 17 35 0,-2 3 36 16,-4 4 0-16,4 3 9 0,-1 2 22 16,-2 2 29-16,5 2 17 0,2 1-9 15,3 0-23-15,0 2-12 0,6-1 3 16,2-2-12-16,5 0-7 16,0-3-3-16,2-1-6 0,3-1-3 15,6 1 0-15,-1-3-2 0,3 3-3 16,2-3-1-16,1 1-1 0,-1 0 0 15,3 0-2-15,1 0 4 0,-4 2-1 16,-2-1 2-16,-3 0-1 0,-2-1 3 16,-8 0 10-16,0-1 44 0,-3 0 45 15,-7-3-9-15,-3-1-34 0,-2 1-20 16,2-2-21-16,-5-2-10 0,2-2-5 16,-4 0-3-16,1 0-14 0,-1-4-17 15,-1 0-20-15,-2 1-22 0,0 0-56 16,-8-6-12-16,2-1-58 0,8 1-162 15</inkml:trace>
  <inkml:trace contextRef="#ctx0" brushRef="#br0" timeOffset="125141.84">18147 12300 401 0,'0'0'214'0,"0"0"-82"0,0 0-40 0,0 0-31 0,7-15-20 0,-4 10-11 15,-3-2-7-15,0-2-1 0,0 2 3 16,0 0 10-16,0-2 8 0,0 0-1 15,0-1-9-15,0 0-6 0,0 0-2 16,-3-1-8-16,1-1 0 0,-6 2-2 16,3-1 1-16,-3 1-4 0,-2 1-4 15,0 1-2-15,-3 2 0 0,0 1-6 16,2 1 1-16,-4 4 1 0,-1 0 1 16,1 4 0-16,-3 4-1 0,0 5 5 15,0 3 2-15,-3 7-1 16,0 11 5-16,1 14 1 0,-6 17 3 15,3 7-1-15,2 0 1 0,3-5-2 16,0-6 4-16,5 2 0 0,0-2 3 16,2 2-4-16,1-7 2 0,5 2-8 15,-3-7-7-15,6-5-5 0,-1-4-3 16,3-11-14-16,0-10-10 0,0-8-5 16,3-4-7-16,-1-1-23 0,6-3-34 15,-3 1-50-15,5-6-70 0,6-14-134 16,-3 0-142-16</inkml:trace>
  <inkml:trace contextRef="#ctx0" brushRef="#br0" timeOffset="125309.1">17837 12801 883 0,'0'0'242'0,"0"0"-149"0,0 0-23 15,0 0-6-15,46-36-44 0,-25 27-20 16,5 0-18-16,-3-1-69 0,5 5-71 15,-2-3-15-15,3 4-7 0,-4 0-30 16,1 2-70-16,16 1 57 0</inkml:trace>
  <inkml:trace contextRef="#ctx0" brushRef="#br0" timeOffset="125609.18">18335 12756 164 0,'0'0'430'0,"0"0"-309"0,0 0-36 15,0 0-23-15,0 0-38 0,6-41-18 16,-6 31 2-16,-6 3-3 0,1 0-4 16,-5 3 13-16,-3 2 24 0,-5 4 25 15,2 4 7-15,-7 4-18 0,0 5-12 16,0 3-5-16,-1 3-2 0,4 4-9 16,2 1-4-16,5 4-8 15,2-2-5-15,6-1 2 0,3-4 11 0,4 1 1 16,6-4-3-16,2-4 5 15,8-3 1-15,-2-5-2 0,4-5-3 16,1-3-9-16,0-5-1 0,-3-8-2 16,3-3-2-16,-6-4-2 0,-2-4-3 15,0-7-9-15,-5 1-41 0,-3-2-34 16,-3 2-31-16,-2 8-36 0,-2-2-53 16,-3-5-39-16,0 8-151 0</inkml:trace>
  <inkml:trace contextRef="#ctx0" brushRef="#br0" timeOffset="126025.62">18452 12777 475 0,'0'0'136'16,"0"0"-21"-16,0 0-45 0,0 0-39 15,38-21-6-15,-27 14 4 0,-1 2-1 16,3-1 16-16,-3 4 4 0,3-1-3 15,0 3 4-15,0 0-4 0,0 3-3 16,0 6-5-16,-3 3-5 0,1 8-3 16,-4 3-4-16,1 6-6 0,-3 1-11 15,-2 2-4-15,-1-1-1 0,1-2 0 16,-3-1-3-16,0-2 0 0,-5-7-1 16,0-2-3-16,-6-5-2 0,-2-4-5 15,1-5 7-15,-1-3 4 0,2-4 1 16,1-4 7-16,2-2 5 0,6-4 8 15,2-5-1-15,0-1 0 0,2-3-4 16,3-3-7-16,6 0-5 0,2 1 2 16,2 2 7-16,3 4 9 0,8 2 4 15,0 6-7-15,2 0-4 0,1 1-10 16,-1 4-4-16,3 1-1 0,-8 1-11 16,-2 0-27-16,-3 2-21 15,-5 0-21-15,0-1-35 0,-5 2-73 16,-3-2-102-16,5-3-101 0,-5 0 83 15</inkml:trace>
  <inkml:trace contextRef="#ctx0" brushRef="#br0" timeOffset="126692.78">20139 12253 617 0,'0'0'86'0,"0"0"-17"0,13-6 16 0,-5 6-18 16,-6 0-29-16,3 0-14 15,1 6 3-15,-4 3-6 0,3 4 0 16,-5 6 3-16,0 7 9 0,0 10 3 15,-7 11 5-15,-6 14 3 0,2 1-12 16,1 0-15-16,2-7-7 0,0-5-5 16,3-3-3-16,3-4-1 0,-1-2-1 15,3-5 1-15,0-7-1 0,3-10 3 16,-1-6 0-16,-2-5 4 0,0 0-2 16,0-1-1-16,3-2 1 0,-3-3 8 15,2-2 13-15,4-4 14 0,-1-6 10 16,8-3-11-16,-3-6-8 0,6-3-6 15,2-1-6-15,5-3-3 0,0 0-7 16,8 1 0-16,-2 0-7 0,9-1 1 16,-7 3-3-16,3 5-1 0,-3 0 1 15,-8 8-1-15,3 1 1 0,-3 4-2 16,-5 4 1-16,-5 1-1 0,-5 4 2 16,-3 5-2-16,-2 3 2 0,-3 6 0 15,-8 3 3-15,0 4-2 0,-5 4 0 16,-2 0 1-16,2-3-2 0,-5 4-1 15,5-2-8-15,0-4-13 16,3 0-22-16,-3-2-26 0,5-1-33 16,-2-4-75-16,7-4-159 0,3-5-117 15,0-6 69-15</inkml:trace>
  <inkml:trace contextRef="#ctx0" brushRef="#br0" timeOffset="127077.39">20829 12905 461 0,'0'0'92'0,"0"0"-13"0,0 0 10 0,26-44-21 15,-24 30-12-15,3-2 6 0,-2-1 3 16,0 1 9-16,-1 0-9 16,-2-1-6-16,5 2-12 0,-5 1-16 15,0 3-7-15,3 2-4 0,-3 4-7 16,-3 0-12-16,-2 4-1 0,0 1-6 15,-5 4 6-15,-3 3 0 0,0 7-3 16,-5 5 2-16,0 7 0 0,0 2 2 16,2 1-1-16,-2 3 2 0,5-1-2 15,3-2 0-15,5 1 4 0,2-8 9 16,3-1 5-16,5-5 3 0,5-3 2 16,1-8-2-16,4-1-11 0,1-4 1 15,-1-6-6-15,3-5 0 16,3-2 1-16,-5-5-4 0,2-3 1 0,-3-3-3 15,-2-11-2-15,0-3-15 16,-5 1-20-16,-3 10-17 0,-2 7-4 16,-3 9-18-16,-3 1-61 0,-2-3-60 15,-3 2 6-15,0 1-54 0,0 4-57 0</inkml:trace>
  <inkml:trace contextRef="#ctx0" brushRef="#br0" timeOffset="127444.03">21028 12772 572 0,'0'0'157'0,"0"0"-73"15,0 0-45-15,0 0-25 0,0 0 1 16,0 0 14-16,10-26 24 0,-10 25 15 16,0 0-8-16,3 1-19 0,-3 0-13 15,0 3-17-15,0 5-2 0,0 2 0 16,-3 4 0-16,1 5 1 0,-1 2 12 15,3 2 8-15,0 3-1 0,0-1-6 16,0-2-6-16,8 1-6 0,-3-6 5 16,3 0 9-16,5-6 8 0,-1-3 8 15,1-3 3-15,3-4-1 16,-1-2-4-16,3-7 7 0,-2-1-7 16,2-3-13-16,-5-3-7 0,2-6-8 15,-2-2-9-15,0-3-2 0,-5-10-12 16,-3 4-12-16,3 0-12 0,-8 5-13 15,0 5-7-15,0 2-7 0,0 3-30 16,0 6-30-16,0 2-72 0,0 0-72 16,3 3-5-16,2 0-73 0</inkml:trace>
  <inkml:trace contextRef="#ctx0" brushRef="#br0" timeOffset="127861.14">21501 12744 488 0,'0'0'179'16,"0"0"-38"-16,31-8-14 0,-18 2-50 16,-3 0-35-16,-5 1-18 0,0 0-6 15,-5 0 2-15,0-1-6 0,-2 2-14 16,-4-1-8-16,-1 4 7 0,-4-1 1 16,1 2 10-16,-5 1 2 0,2 3-4 15,-3 2-7-15,1-2 0 0,4 4 0 16,-2 0 0-16,3-4 4 0,2 5 0 15,3-1 3-15,3-4 4 16,2 4 1-16,0-2 4 0,0-1 11 16,2 3 15-16,8-3 0 0,-4 2-2 15,4-1-3-15,0 0-1 0,1 3-7 16,2 0-7-16,2-1-5 0,-2 2-5 16,0 3-6-16,0 1-2 0,0 2 6 15,-6 1-1-15,1 3 4 0,-3-1 6 16,-5-1 2-16,0 1-4 0,-7-2-7 15,-1 1-5-15,-5-5-4 0,-5-2-2 16,2-1-1-16,-7-2-4 0,0-5-14 16,0-2-10-16,-1-1-25 0,4 0-21 15,4-3-19-15,-2-4-21 0,8 1-34 16,5-1-76-16,7-8 9 0,6 1-98 16,2 2-39-16</inkml:trace>
  <inkml:trace contextRef="#ctx0" brushRef="#br0" timeOffset="128194.77">21679 12891 615 0,'0'0'125'0,"0"0"-31"0,36-4-7 0,-18 0-38 0,-2 2-28 16,4 0-16-16,-2-4-5 0,3 3 0 16,5-1 0-16,-5-2 2 0,2-1 5 15,-2 1 5-15,-1-2 8 0,-2-3 11 16,-5-1-10-16,-2-1-8 0,-4-3-9 15,-4 4-4-15,-3-2-12 16,-5 0-4-16,-3 3-3 0,-5 1-5 16,-8 3 19-16,1 2 3 0,-1 4 2 15,-2 2 5-15,0 5 8 0,-3 4 13 16,5 4 8-16,-2 4 3 0,2 2 0 16,3 4 5-16,3 1 8 0,2 3 1 15,5-2-7-15,3 1-7 0,5-4-10 16,0-1-11-16,5-3-11 0,3-2-5 15,2-4-12-15,5-3-17 0,4-5-30 16,1 1-32-16,3-4-51 16,1-2-39-16,2 0-39 0,10-11-90 15,-5 1-22-15</inkml:trace>
  <inkml:trace contextRef="#ctx0" brushRef="#br0" timeOffset="128611.86">22214 12732 670 0,'0'0'97'0,"0"0"4"15,0 0-7-15,33-34-48 0,-30 26-37 16,-3 0-9-16,-5 2-14 16,-3 2 2-16,-5 2 12 0,-2 0 18 15,-3 2 10-15,-1 2-4 0,1 2-2 16,0 3-14-16,3-1 0 0,2 1 5 15,0 2 2-15,5 2 3 0,0-2-7 16,6 2 0-16,-1-1 3 0,3 2-7 16,0-3 1-16,5 2 0 0,3-1 0 15,0 2 2-15,5-2 0 0,0 3-3 16,5 1 1-16,0-1 7 0,0-1 1 16,3 1 0-16,-1-2-5 0,-4 0-4 15,-3 1 0-15,0-3 0 0,-8-1 10 16,-3 2 0-16,-2-3 4 0,-5 1 12 15,-2-2 1-15,-6 2-4 0,-3-5-8 16,-5 2-6-16,1-1-7 0,-6-3-9 16,3 2 0-16,-1-3-12 0,1 0-2 15,0 0-8-15,2-2-3 0,-2 0-5 16,5-3-12-16,0 1-28 0,0-4-49 16,2-5-81-16,3 2-149 0,8-2-213 15</inkml:trace>
  <inkml:trace contextRef="#ctx0" brushRef="#br0" timeOffset="129563.46">23477 12688 382 0,'0'0'164'0,"3"-6"-39"0,-1 6-13 15,-2-5-26-15,3 1 2 0,2 1-16 16,-5-4 0-16,3 3-8 0,2-4-14 16,-5 0-4-16,5 0-12 0,-5 1-6 15,3 0 1-15,-3 3 2 0,0-2-1 16,0 3-6-16,0 0-10 0,0 1-6 15,-3 2-7-15,-2 0-1 0,0 5 0 16,-3 4-4-16,0 3 4 0,3 4-1 16,3 5 2-16,-4 3-1 0,1 2 2 15,5 3 1-15,5 1 0 0,3-1-2 16,0-1 1-16,5-1 2 0,0-5 5 16,0-2 3-16,2-3 3 0,3-4 1 15,-5-4 0-15,3-4-1 0,2-3 0 16,-5-2 3-16,2-2 2 0,1-4-2 15,-3-2 0-15,-3-2-1 0,0-1 0 16,1-5-1-16,-1 3-5 0,-2-5-3 16,2 2-2-16,-2-2-4 0,-3-3-2 15,3 3 0-15,-1 0-1 0,-1 2 1 16,1 0 0-16,-4 1 0 16,0 4 0-16,-1 0 0 0,3 3 0 15,-5 3 0-15,0-1 0 0,3 4-1 16,-3 2-1-16,0 1-8 0,5 7-7 15,-2 4 4-15,2 4 8 0,0 5 2 16,3 3 2-16,-1 1 0 0,6 0 0 16,0 0-1-16,3-1 2 0,2-4 3 15,-5-1-2-15,2-6-1 0,-2-2 4 16,0-3 5-16,0-7 1 0,-3 1 6 16,3-2 1-16,-2-4-5 0,-1-5-1 15,3-1-2-15,-5-4-5 16,2-5-4-16,-2-6-14 0,2-10-21 15,0-8-22-15,3-8-11 0,-5 1-15 16,5 5-28-16,-5 12-36 0,-3 10-82 16,10-7-101-16,-2 9-177 0</inkml:trace>
  <inkml:trace contextRef="#ctx0" brushRef="#br0" timeOffset="129913.71">24539 12220 726 0,'0'0'76'0,"0"0"14"0,0 0-2 16,0-21-42-16,0 20-31 0,0 1-13 16,0 0-1-16,0 6-1 0,0 5 14 15,0 6 24-15,-5 5 14 0,3 15 8 16,-9 14 7-16,-2 16-11 0,-5 6-16 15,0-1-16-15,-3-5-9 0,3-5 2 16,-2 1 0-16,4-1 3 0,-2-2 0 16,3-4-5-16,2-2-1 0,0-3 5 15,5-8-6-15,0-2 0 0,1-5-3 16,1-8 5-16,4-7-4 0,-3-5-4 16,5-3-5-16,0-1-2 0,0 0-14 15,-6 2-21-15,6-2-13 0,0-1-21 16,6-4-15-16,-6 0-49 0,2-2-63 15,3-5-106-15,1 0-201 0</inkml:trace>
  <inkml:trace contextRef="#ctx0" brushRef="#br0" timeOffset="131114.7">25867 12796 475 0,'0'0'95'0,"0"0"-12"0,0 0 16 0,29-25-7 0,-21 11-26 0,-3 1-22 0,0-3-3 16,-5 0 5-16,0 0-13 16,-5 0 0-16,0-1 6 0,-8 3-2 15,2 0-10-15,-7 1-7 0,3 3-7 16,-11 5-8-16,0 3-3 0,-5 4-1 15,0 8 0-15,3 6-1 0,-6 7 0 16,6 3 1-16,-1 8 0 0,9-1 0 16,7 0-1-16,0-3 0 0,13-3 1 15,0 0 2-15,7-4 3 0,1-5 11 16,10-3 10-16,-2-4 4 0,4-7-4 16,6 0 0-16,0-4-8 0,-3-4 4 15,3-2-5-15,-3-4 3 0,1-5-1 16,-4 1-10-16,1-5-5 0,0 2-3 15,-8-1 1-15,2-1-3 0,-2-2 0 16,0 1 2-16,0 0-2 0,-5 2 0 16,5 1 0-16,-6 3 0 0,-4 3-1 15,7 3 1-15,-7 2-3 0,2 5 1 16,-5 1-3-16,0 7-5 0,3 5 5 16,-3 2 4-16,0 7 0 0,5 3 1 15,-5 2 0-15,5 1 1 0,3-1 1 16,-3 0-1-16,5-2 3 0,1-2-3 15,-4-2 3-15,1-5 1 0,-3 0-1 16,3-7-1-16,-5-3 2 16,-1-4 2-16,1-1 5 0,2-1 6 15,3-6-3-15,-3-1-9 0,3-4-3 16,-1-1-2-16,1 0-1 0,0-4 0 16,5 1-2-16,0-2 2 0,0 0 0 15,2 0 0-15,-2 2 0 0,5 0-2 16,-5 0 2-16,8 1-3 0,-11 0 0 15,8 3-5-15,-5 2 0 0,-3 1-1 16,1 6 1-16,-4 2 4 0,1 1 1 16,0 2-1-16,-3 7-2 0,0 3 1 15,-5 4 5-15,0 1-4 16,0 3 4-16,0 2 1 0,0 0-1 16,0-1 1-16,-5 0-1 0,5-2 0 15,0-1 0-15,0-4 0 0,0-1 0 16,5-4 1-16,-5-1 0 0,0-6 0 15,0-1 2-15,3-1 8 0,2 0 7 16,-2-3-3-16,7-6-10 0,-2-2-4 16,7-3 1-16,3-5-2 0,-5-2 0 15,8-4-1-15,0-1 2 0,2 0-1 16,3 1 0-16,-6 2 0 16,6 2 0-16,-5 4-1 0,-1 3 1 0,1 3-2 15,0 1 0-15,-8 1 0 0,2 6 2 16,-2 0-1-16,0 3-2 15,-8 2 0-15,3 3 1 0,-8 5-4 16,0 4 1-16,0 1 2 0,-8 5 1 16,3 0-1-16,-3 2-3 0,1 0-8 15,1 2-6-15,-1-3-16 0,-6 3-19 16,5-1-31-16,-2-4-47 0,2-1-72 16,0 0-66-16,0-5-158 0</inkml:trace>
  <inkml:trace contextRef="#ctx0" brushRef="#br0" timeOffset="131614.84">27079 12788 493 0,'0'-4'77'0,"3"-3"9"0,7 0 8 0,-10 1-46 0,8-3-24 16,-8-1-7-16,3 0 9 0,-3 1 11 15,0-1 4-15,-3 3 2 0,-2 1 0 16,-3-3-11-16,0 5-3 16,-5-2-2-16,0 4-7 0,-2 2-4 15,-3 0-8-15,-3 2-3 0,1 6-2 16,-6 1-2-16,2 4-1 0,-1 3 2 15,-1 3-2-15,5 2 1 0,6 5 4 16,2-3 11-16,5 1 6 0,3 2-1 16,5-2-8-16,5-3 1 0,8-1-3 15,-3-4 1-15,8-5-3 0,-2-6 7 16,2-3 3-16,2-2 12 0,-4-5 6 16,2-5 4-16,-5-8 0 0,8-3-1 15,-8-4-9-15,2-13-14 0,6-15-5 16,5-18-6-16,-6-4-3 15,-4 1 3-15,2 10 5 0,-8 12-5 16,1 9-2-16,-4 4 0 0,1 12-1 16,-3 6 0-16,-2 5 0 0,2 4-3 15,0-2 0-15,-2-1-2 0,2 2-10 16,3 2-20-16,-3 0-26 0,-5 3-38 16,2 2-47-16,4-1-98 0,-6 0-145 15,0 4-215-15</inkml:trace>
  <inkml:trace contextRef="#ctx0" brushRef="#br0" timeOffset="132983.22">9615 14196 201 0,'0'0'104'0,"0"0"-8"0,0 0-4 16,0 0-17-16,0 0 2 0,0 0-8 15,10-6-10-15,-10 3 3 0,3 1-3 16,-3 1 9-16,2-1 5 0,-2 0-7 16,0-3 3-16,0 4 0 0,0-1-18 15,0-1-13-15,0-2-9 0,0 2-5 16,0 1-2-16,0-2-8 0,0 4-5 15,0-1 2-15,0 1-3 0,0 0-8 16,0 4-5-16,0 1 1 0,0 6 0 16,0 5 4-16,-2 2 0 0,2 6 0 15,-3 1 0-15,3 0 0 0,0 4 0 16,0 2 0-16,3-2 1 0,2 0-1 16,0-3 0-16,5 0 3 0,-2-4-2 15,5-1 4-15,0-7 1 0,0 0 3 16,2-4 5-16,-2-2 3 0,0-6 1 15,-3-2 1-15,3 0 7 16,-2-5 1-16,-1-3 0 0,-2-2-3 16,2-1-7-16,-5-3-1 0,0-5-5 15,3-1 0-15,-3-2 2 0,1 0-3 16,1-4-1-16,-2 4-3 0,1-1-3 16,-1 2 6-16,3 0-3 0,-3 4 0 15,-3 4-1-15,3 1-2 0,-2 3-1 16,0 4-2-16,-1 0-1 0,1 3 0 15,-1 2-5-15,4 2-11 0,-1 8 4 16,3 2 4-16,-1 6 1 0,1 3 3 16,0 2-2-16,5 2 4 0,0 1 3 15,5-3-1-15,-3 1 1 0,6-2 2 16,0-4-1-16,-1-1 2 16,-2-5 5-16,3-2 6 0,-6-3 0 15,4-4 1-15,-7-3 5 0,4 0 3 16,-3-1 0-16,-3-6 0 0,1-1 0 15,-4-5 1-15,-2-4-1 0,-2-5-5 16,2-5-7-16,-5-11-11 0,0-6-7 16,0-1-21-16,0 2-13 0,0 13-15 15,0 10-14-15,0 8-7 0,3-4-22 16,-3 2-48-16,5-1-47 0,0-2-123 16,5-5-63-16,3 3-60 0</inkml:trace>
  <inkml:trace contextRef="#ctx0" brushRef="#br0" timeOffset="133266.51">10638 13816 725 0,'0'0'184'0,"0"0"-111"0,3-14 42 0,-1 9-35 0,-2 3-35 0,0 1-28 15,0 1-13-15,-2 8-2 0,-4 5 3 16,1 8 7-16,-8 12 18 0,-2 20 15 16,-3 19 0-16,-3 12-2 0,-2-1-4 15,-1-3-18-15,4-8-5 0,-3 1-10 16,-1-1-3-16,1 0-1 0,-3-4-2 16,3-7-10-16,0 0-22 0,2-11-41 15,3-6-25-15,2-12-85 0,1-8-98 16,7-9-82-16,0-6-62 0</inkml:trace>
  <inkml:trace contextRef="#ctx0" brushRef="#br0" timeOffset="133767.07">10945 14382 624 0,'0'0'101'0,"0"0"-37"0,3-33 17 16,0 17-39-16,-1 2-28 0,1-3-9 15,-1 4 4-15,1 1 5 16,-3 2 1-16,0 2 13 0,0 5 5 15,0 2-1-15,-5 1-9 0,0 2-7 16,-6 9-8-16,-2 5-1 0,-2 2-3 16,-1 7-1-16,3 0 5 0,-2 9 1 15,2-2 8-15,5-1 10 0,3 0 7 16,5-8 4-16,0 3 6 0,0-6 8 16,5-6-11-16,3-2-6 0,0-4 1 15,2-7 2-15,3-1 1 0,2-6-4 16,1-8-5-16,-1 1-3 0,4-5-3 15,-4-1-5-15,3-5-4 0,-5-2-6 16,-5-12-4-16,0-8-2 16,-6-4-1-16,-2 7-2 0,-2 13-2 0,-4 14 0 15,4 8 0-15,-6-1-5 16,-2 1-10-16,-3 0-13 0,0 5-12 16,-3 0-16-16,1 3-12 0,2 0-21 15,-3 0-35-15,4 0-51 0,-4 1-112 16,3-1-118-16,5 0 18 0</inkml:trace>
  <inkml:trace contextRef="#ctx0" brushRef="#br0" timeOffset="134584.5">12656 14422 417 0,'0'0'91'0,"0"0"-39"0,0 0 19 0,18-17-2 0,-15 12-4 0,2-1 6 15,0 2 3-15,-2-4 1 0,2 0 4 16,2 2-15-16,-4-3-6 0,2 1-11 15,-2-3-2-15,2 2-13 16,-2-2-10-16,-1 1-4 0,-2-2-7 16,0 2-3-16,0-1-1 0,-2 2-5 15,-4-1-1-15,-1 3-1 0,-4 3-4 16,-4 2-2-16,-6 2 1 0,-7 4 0 16,-3 4-12-16,0 5-9 0,0 6-6 15,2 0 16-15,1 5 1 0,-1 3 3 16,6 0 0-16,2 2-1 0,6-1 13 15,2-3 2-15,8 2 6 0,5-6 5 16,0-1 2-16,8-5 2 0,2-2-1 16,3-4-3-16,2-2-3 0,-2-4-4 15,3-3 2-15,2-1 8 16,-3-6 4-16,3 1-2 0,-2-2-6 16,0-2-1-16,-1 1-1 0,1-1-2 15,-4 1 1-15,1 2-2 0,-2-1-4 16,2 1-1-16,-3 3 0 0,-2 2 0 15,-6-2-2-15,3 2 2 0,-2 2-2 16,0 0 5-16,-3 0-4 0,0 0 5 16,0 0-4-16,0 2 6 0,0 3 10 15,0-2 5-15,0-1 1 0,0 0-2 16,2 1 4-16,3 0-4 0,-2-3 4 16,5 3 3-16,2 1-1 0,-2-1-4 15,0-2-6-15,4 0-4 0,-4 1-5 16,3-1 2-16,-1 2-5 0,0-2-5 15,-2-1-1-15,2 0-7 0,3 0-9 16,0-1-15-16,0-2-17 0,3 0-22 16,-1 2-28-16,6-2-20 0,-6 0-51 15,14-8-102-15,-6 4-41 0,0-2-170 16</inkml:trace>
  <inkml:trace contextRef="#ctx0" brushRef="#br0" timeOffset="135068.44">14460 14270 845 0,'5'-8'113'0,"2"0"-78"0,1-1 67 0,0 0-7 16,-3 8-45-16,-2 1-26 0,-1 2-17 15,-2 14 12-15,0 5 16 0,-5 16 20 16,-3 23 5-16,-2 17-3 0,-3 11-6 16,0-2-7-16,3-9-12 0,2-13-11 15,0-2-9-15,3-2-7 16,-3-7-2-16,3-1-1 0,-3-4-2 15,3-3-8-15,-2-5-9 0,-1-10-18 16,3-6-21-16,2-10-28 0,-2-3-47 16,5 0-75-16,-5 0-81 0,5-9-34 15,2-2-101-15</inkml:trace>
  <inkml:trace contextRef="#ctx0" brushRef="#br0" timeOffset="135385.07">14434 14386 690 0,'0'0'57'16,"20"-34"-12"-16,-2 14 78 0,6-1-37 16,-1 0-31-16,5 5 3 0,1 0 3 15,2 5-12-15,0 2-14 0,0 5-7 16,-3 4-6-16,1 0-5 0,-1 9 10 15,-2 2-3-15,0 4-8 0,-3 5 0 16,-5 2-2-16,-2 6-1 0,-3-1-2 16,-6 0 0-16,-7 2-1 0,0-2-7 15,-10 1-2-15,-11-3-1 0,-10 2-2 16,-10-4-2-16,-11 0-12 0,-2-4-28 16,5-2-35-16,5-6-22 15,10-7-65-15,9 2-72 0,4-6-39 16,8-6-123-16</inkml:trace>
  <inkml:trace contextRef="#ctx0" brushRef="#br0" timeOffset="135819.43">15155 14466 465 0,'0'0'145'0,"0"0"-44"0,0 0 21 15,23-39-35-15,-18 27-25 0,3 0-7 16,-3-2-18-16,-2 0-12 0,-1 3-6 16,-2 0 6-16,0 3 6 0,-5 2 1 15,0 1-18-15,-6 4-6 0,-2 1-1 16,-2 6 0-16,-3 3 2 0,0 6 0 15,-5 4-4-15,2 5-2 16,3 4 4-16,-3 6-4 0,8-1-3 16,0-2 3-16,3-1-1 0,5-8 3 15,5 4 2-15,0-7 3 0,0-2 0 16,10-3 2-16,-2-5 4 0,0-3 8 16,5-6 3-16,2-1 1 0,-2-6 5 15,2-3-6-15,1-4-3 0,-1-4-9 16,-2-3-4-16,-5-5-8 0,0-9-3 15,-3 4-5-15,-5 3-19 0,0-1-12 16,-5 9-7-16,0-1-25 0,-3 7-41 16,-2 0-83-16,-1 7-78 0,-2-2-50 15,3 2-79-15</inkml:trace>
  <inkml:trace contextRef="#ctx0" brushRef="#br0" timeOffset="136252.54">15276 14436 516 0,'0'0'191'0,"0"0"-115"0,0 0 18 0,49-35-15 15,-31 26-44-15,-2-1-7 0,2 1-1 16,-3 5-13-16,1 0-3 15,-1 3 9-15,-2 1 8 0,-2 7 5 16,-1 2-5-16,0 5-10 0,-5 6-6 16,3 4-2-16,-3 4 6 0,-2-3-5 15,-1 4-3-15,-2-6 0 0,-2 3-7 16,-6-5 0-16,0-3-2 0,-5-2-1 16,-2-4 1-16,-1-4-4 0,-2-6 5 15,0-2 2-15,5 0 1 0,0-2 1 16,3-6 0-16,2-2 5 0,3-1 11 15,5-3-4-15,0-3-2 0,3-3-7 16,2-1-1-16,8 2-3 0,0-2 1 16,5 4-1-16,3-1 1 15,2 2-2-15,3 0-2 0,2 1-4 16,0 1-17-16,1 3-31 0,-1 1-54 16,1 6-74-16,-3-3-31 0,2 5-4 15,8-6-72-15,-5 2 47 0</inkml:trace>
  <inkml:trace contextRef="#ctx0" brushRef="#br0" timeOffset="136569.97">15932 14355 479 0,'0'0'103'0,"0"0"-29"0,0 0-44 16,0 0-23-16,0 0-1 0,-46-3 11 15,28 4 14-15,-3 7 22 0,-2 2 8 16,0 2 6-16,-1 0-4 0,4 4-2 16,2-1-10-16,-1-2-9 0,9 3-4 15,5-3-4-15,2-1 0 0,3-2-7 16,3 1 2-16,7-3 0 0,3 0 0 16,3-2-9-16,-1 0-1 0,6-4-3 15,2 0-4-15,3 0-4 0,2-2-2 16,6-3-2-16,7 0-4 0,3-5-3 15,5 3-12-15,-7-2-22 0,-4 3-33 16,-9-2-79-16,-8 0-82 0,7-9-49 16,-10 5-79-16,-2-3 54 0</inkml:trace>
  <inkml:trace contextRef="#ctx0" brushRef="#br0" timeOffset="137053.63">16299 13924 711 0,'0'0'105'15,"0"0"-34"-15,0 0 50 0,0 0-57 16,16-34-33-16,-16 33 1 0,0 1-7 16,0 7-18-16,0 4 0 0,-3 5 17 15,1 10 16-15,-1 9 1 0,0 13-11 16,-2 12-6-16,3 8-3 0,-4-5-5 15,1-8 0-15,0-4 5 0,0-5-4 16,0 1 4-16,0-5-11 0,2-4-3 16,0-2-6-16,1-10 4 0,2-6 1 15,0-10-4-15,0-4 2 16,0-2-2-16,0-2 4 0,0 2 11 16,0-4 18-16,8-6 14 0,-1 0-21 15,6-8-14-15,5-4-5 0,3-5-4 16,5-10-3-16,5-7-2 0,3 4-1 15,-6 5 1-15,-2 8 0 0,-6 7 0 16,6 4 0-16,0 0-1 0,-5 5 1 16,-1 6 1-16,-4 1-1 0,-3 7 0 15,0 3 1-15,-5 4 2 0,-1 7 0 16,-2 1 3-16,1 6 0 0,-6-4 1 16,0 4-1-16,0-4-2 0,0 2-3 15,0-4-1-15,0-5-4 16,-3-1-8-16,3-5-16 0,0-3-13 15,0-4-23-15,-3-3-31 0,3-1-41 16,0-4-111-16,3-4-178 0,2-2-156 0</inkml:trace>
  <inkml:trace contextRef="#ctx0" brushRef="#br0" timeOffset="140240.49">18273 13944 331 0,'0'0'69'0,"0"0"-35"0,0 0 39 0,0 0-15 0,13-23-20 0,-8 18-3 15,-2-1-2-15,2-1 3 0,-2 4 7 16,-1-1 15-16,1-2 7 0,-3 5 9 16,3-2-3-16,-3 2-8 0,0-2-24 15,0 3-6-15,0-1-14 0,-3 0-6 16,0 1-7-16,-2 0-2 15,-3 0-1-15,3 0-3 0,-5 1 2 16,0 5 0-16,-3 3-2 0,-3 3 2 16,-2 3 1-16,-3 5 6 0,-4 4 3 15,1 5 4-15,-7 9-1 0,-2 8 0 16,2 15-6-16,-3 3-4 0,8-1-1 16,6-7 1-16,7-7 7 0,2 3 12 15,6-2 19-15,3-4 12 0,2 1 1 16,5-4-3-16,0-2-1 0,3-7-2 15,-1-5-8-15,4-7-7 16,-3-8-9-16,-1 3-8 0,1-3-11 16,5-2-1-16,-5 3-3 0,5-4-2 15,-6-3-1-15,-1-1-20 0,1-4-40 16,1 1-31-16,2-4-40 0,8-6-64 16,-5-4-148-16,3 1-235 0</inkml:trace>
  <inkml:trace contextRef="#ctx0" brushRef="#br0" timeOffset="141091.15">18937 14319 508 0,'0'0'84'0,"0"0"-48"0,0 0 18 0,0 0-3 0,29-21-27 0,-21 14-6 16,-3 1 15-16,-3-1 13 0,1-2 12 15,2 2 11-15,-5 0 0 16,0-3-10-16,0 1 6 0,0-2-3 15,0 1-13-15,0-2-10 0,-5 2-6 16,0-1-7-16,2 0 1 0,-2 1-1 16,-3-1-6-16,3 2-7 0,0 0-6 15,-5-1-1-15,2 4-2 0,0-1-2 16,-5 1-1-16,-2 4-1 0,-1 1 0 16,-2 1-2-16,-3 7 1 0,1 3 1 15,-4 4-5-15,1 5 3 0,3 5 0 16,-1 3-4-16,3 0-4 0,2 3-2 15,3 1 1-15,6-2 3 16,1 0 4-16,6-3 3 0,3-5-2 16,7 0 3-16,-2-5-1 0,8-4 0 15,-1-6 1-15,1 0 0 0,4-6 0 16,-2 0 2-16,3-2-1 0,0-4 1 16,-3-3 0-16,0-1 3 0,0-1 5 15,-3-1 4-15,1-1-7 0,-3-4 2 16,0 4-7-16,0-1 2 0,-6-1-3 15,1 5 3-15,0-1 0 0,-3 6-1 16,-5-2 2-16,3 5 1 0,-1 0-3 16,-2 1 0-16,0 1-3 0,0 4 0 15,0 8 0-15,-2 6 2 0,-1 5 2 16,1 10 0-16,2 13 2 16,-3 5-2-16,0 3 0 0,-2-5-2 15,3-3 1-15,-4-8-2 0,-1 2 0 16,-6-2 0-16,0-10 0 0,0-8-1 15,3-6 1-15,2-3 1 0,-5-1-2 16,0 1 2-16,-2-2-1 0,-1-2 0 16,3-1-1-16,-2-4 1 0,2-2-1 15,2-3 6-15,1-7-4 0,2-6-1 16,1-2 0-16,1-7-2 0,6-8 2 16,0-8-1-16,6 3 0 0,1 4-1 15,6 10 1-15,3 2 7 0,2-4 12 16,5-1 4-16,5-1-7 0,1 5-2 15,10-4-9-15,-6 9-4 0,1 0-1 16,-3 1-2-16,-3 7-26 0,3 0-35 16,0 3-33-16,-2-1-20 0,-1 5-27 15,11-3-59-15,-11 6-49 0,-2 0-89 16</inkml:trace>
  <inkml:trace contextRef="#ctx0" brushRef="#br0" timeOffset="141341.24">19377 14379 448 0,'0'0'105'0,"5"-6"-54"0,-3 1 49 0,4 0-3 0,-4 1-37 15,-2-1 10-15,3 3 15 0,-1 0-4 16,-2 1-26-16,0 1-29 0,0 4-9 15,0 7 14-15,-5 7 5 0,0 3-10 16,-3 3-12-16,1 2-4 0,-1 0-7 16,0 2-3-16,3-3-1 0,2 1-9 15,1-4-27-15,2 1-74 0,2-9-143 16,1-4-135-16</inkml:trace>
  <inkml:trace contextRef="#ctx0" brushRef="#br0" timeOffset="141491.4">19431 14262 1002 0,'0'0'30'0,"0"0"-25"0,0 0 10 16,0-36-15-16,0 26-91 0,3 0-64 16,-3 4-157-16,5 1-147 0</inkml:trace>
  <inkml:trace contextRef="#ctx0" brushRef="#br0" timeOffset="141908.47">19612 14343 642 0,'0'0'113'0,"0"0"2"16,0 0-2-16,0 0-70 0,0 0-24 16,0 0 0-16,0 0-7 0,13-32-6 15,-13 32-6-15,0 0 0 0,2 7 0 16,-2 3 8-16,0 4 5 0,0 6-4 16,0 3-2-16,0 7-1 0,3 0-2 15,-3 0-1-15,5-2 0 0,-2-5-1 16,2 1 3-16,3-4-1 0,4-3 5 15,-4-1 9-15,5-6 13 0,0-2 12 16,-3-4 10-16,3-4 10 0,0 0 9 16,0-8-5-16,-2 2-21 0,-1-4-8 15,0-1-2-15,-2-6-7 16,0-3-8-16,-3-3-12 0,0-1-8 16,-2-4-1-16,2 2-10 0,0 1-11 15,0 5-7-15,3 6-21 0,2 1-31 16,-2 4-45-16,5-1-42 0,8 2-73 15,-3 4-13-15,0-1-61 0</inkml:trace>
  <inkml:trace contextRef="#ctx0" brushRef="#br0" timeOffset="142776.91">20074 14436 583 0,'0'0'89'15,"0"0"3"-15,0 0 52 0,0 0-88 16,0 0-31-16,0 0-5 0,42 5 1 16,-32-5-8-16,3 0 4 0,0 0 9 15,2 0 7-15,-4 0-1 0,2 0-1 16,-3-4-3-16,3 1-4 0,0-4-3 16,-3 2-7-16,3-3-1 0,0 0-7 15,0-2-5-15,-5 0 0 0,5 3 3 16,-8-3-3-16,-3 0-1 0,3-2 2 15,-2 2 3-15,-3-1-3 0,0 1 1 16,0-1 4-16,0 3-3 16,-5-1 6-16,2 1 2 0,-4 4 0 15,1-3-3-15,-1 4-2 0,-1 1-1 16,0 2-4-16,-5 0 0 0,3 0 4 16,-3 5 2-16,-3 4-4 0,-2 3 1 15,0 5-3-15,-2 2-2 0,-1 2 1 16,3 3-1-16,2-1 1 0,3 3-1 15,6 1 0-15,1 1 1 0,6-1 3 16,0 1-2-16,6-4 5 0,1 2 0 16,6-5 0-16,-2-2 5 0,4-4-2 15,1-5-1-15,-3-3 4 0,2-4-1 16,3-3 6-16,-2 0 9 0,2-3-2 16,-3-3-10-16,3-2-5 0,0 2-3 15,1-5-3-15,1 1-1 0,-4-5-1 16,2 3 0-16,-3-2-2 0,1-2 1 15,2 3 0-15,-3 0-1 0,-2-1 0 16,0 1 0-16,0 2 0 0,0 2-1 16,-3 2 1-16,1-1 0 0,-4 1-1 15,4 4 1-15,-6 0-2 0,0 2 1 16,3-2 0-16,-3 3 0 0,3 0-1 16,-3 6-2-16,0 1 0 0,-2 1 1 15,2 3-1-15,-5 3 1 0,3-1 0 16,-3 1 0-16,0 2 3 15,0-3 0-15,0 5 0 0,0-5 1 16,0-2-1-16,0 0 0 0,2-3 2 16,1-3-2-16,-3-1 2 0,5-3 1 15,-3-1 0-15,4-2 4 0,1-3 0 16,1-2-2-16,2-2 1 0,1-5 1 16,2 1-3-16,2-7 3 0,1-2-4 15,-1-2-2-15,1-2 0 0,2 2 0 16,-5 3-1-16,2 2 2 0,-2 7 1 15,0 2-2-15,-3 2 0 0,1 6 0 16,-4-1 0-16,1 3 0 16,-3 3 2-16,3 6 2 0,-3 3 3 15,-2 4 3-15,-3 4 2 0,0 3-7 16,0 0 1-16,5 0-4 0,-5 3-3 16,0-1 4-16,5-2-4 0,0-3-3 15,6 1-12-15,-6-1-19 0,5-3-24 16,3-2-35-16,5 0-66 0,-2-3-165 15,-1-5-280-15</inkml:trace>
  <inkml:trace contextRef="#ctx0" brushRef="#br0" timeOffset="144761.51">22183 14380 258 0,'0'0'49'0,"0"0"-29"15,13-4 10-15,-11 3-5 0,3 1-4 16,1-1 2-16,-4 0 13 0,3 1 10 15,-2-1 4-15,2 0 2 0,-5-1 10 16,0-1 0-16,0 1-7 0,0 1-4 16,0-1 1-16,0 0-6 0,0 1-16 15,-5-3-8-15,-3 2-11 0,-5 0-3 16,-2-1-5-16,-6 1-2 0,-2 2 0 16,0 0-1-16,-6 3 1 0,6 1-1 15,-3 5 0-15,3 2 1 16,2 1-1-16,0 1 1 0,6 4-1 15,2-3 1-15,5 5-1 0,1-3 1 16,4-1 1-16,6 2 4 0,4-2 9 16,9-1 16-16,2 0 17 0,10-1 5 15,6 0-14-15,7 1-13 0,6-1 0 16,4 0-5-16,-9-2-5 0,-11-1 6 16,-11 0-7-16,-7-3 6 0,0-3 2 15,-5 2 0-15,5-1-3 0,-5 2 3 16,-8-3-4-16,0 3-9 0,-8-3 3 15,-10 3 5-15,-8-4-1 0,-13 0-9 16,-5-1-3-16,-7-1 0 0,4-1-5 16,6 0 2-16,2 0-2 0,3 0-2 15,2 0-9-15,3 0-10 0,8 0-7 16,10 0-3-16,0 0-17 0,0 0-13 16,3-1-33-16,5 1-37 0,5-2-35 15,15-2-71-15,3 2-43 0,3-1-18 16</inkml:trace>
  <inkml:trace contextRef="#ctx0" brushRef="#br0" timeOffset="145479.14">22674 14590 448 0,'0'0'98'0,"0"0"18"0,0 0-7 0,-5-20-32 16,5 14-18-16,0 2-6 0,0-2 8 15,0 2-11-15,0-1-19 0,0 0-2 16,0-2 3-16,0 3-1 0,0-4 0 16,-3 3-5-16,3-2-5 0,-8 0-3 15,3 1-3-15,-3-1-5 16,1 2-3-16,-6-1-3 0,0 2-2 15,0-2-2-15,-8 5 0 0,0 1-1 16,1 0 1-16,-1 3-1 0,-5 6 0 16,6 1-3-16,2 6 4 0,-1-2-5 15,7 3 3-15,-1-2-3 0,5 3 3 16,3-2 0-16,5 2 1 0,0-3 1 16,5 0-1-16,3-2 0 0,-1-2 1 15,1-1 0-15,2-4 2 0,1-2 0 16,-1-4 2-16,0 0-2 0,1-4 5 15,-3-2 2-15,-1 1 6 0,6-5 8 16,0 1 0-16,-5-2-9 16,0 1-4-16,5-1-3 0,-8-1 0 15,2 0 5-15,1 2-2 0,-3 1 0 16,3 0 1-16,-5 2-1 0,-1 3-1 16,1-1 2-16,2 3 0 0,-5 2-4 15,0 0-4-15,0 0-3 0,0 0-4 16,0 7 3-16,0 1 1 0,-5 6 2 15,2 6-2-15,-2 4 2 0,5 8 2 16,-5 10 0-16,5 8 1 0,0-1-5 16,0-5 2-16,0-11-2 0,0-10 0 15,0-5 1-15,0-4-1 0,0 3 0 16,0-2 0-16,0-3 0 0,0-2 2 16,0-4 1-16,0-3-2 0,0-1 5 15,5-2 13-15,-2 0 16 0,2-5 8 16,3-2-4-16,-1-4-8 0,4-2-6 15,-4-5-3-15,1-2-9 0,5-1-7 16,0 0-5-16,-5 0-1 0,5 4-6 16,0 1-14-16,0 2-21 0,-6 1-29 15,6 4-33-15,-2 0-40 0,7-1-49 16,-3 2-162-16,3-1-131 0</inkml:trace>
  <inkml:trace contextRef="#ctx0" brushRef="#br0" timeOffset="145611.91">23097 14810 610 0,'0'0'538'0,"0"0"-431"0,0-7-79 0,6 0-28 0,-6-3-27 16,0 0-204-16,0 0-225 0</inkml:trace>
  <inkml:trace contextRef="#ctx0" brushRef="#br0" timeOffset="146212.66">23648 14318 332 0,'0'0'87'0,"0"0"7"0,0 0 8 16,0 0-47-16,0 0-17 0,0 0-16 15,0 0-5-15,33-37 13 0,-33 26 12 16,3 0 17-16,0-1 6 0,-3 0 10 16,0 0 4-16,0-3-19 0,0 2-1 15,0 2-15-15,-6 0-13 0,6-1-8 16,-5 2-2-16,3 0 2 0,2 1-1 16,-5 1 3-16,-1 3-1 0,4-1-3 15,2 4-3-15,-5-1-1 0,2 3-2 16,-2-1 0-16,0 1-2 0,2 0-2 15,-5 0-1-15,3 0-2 0,0 1-2 16,2 1-4-16,-4 1 2 0,2 2-4 16,-3-1 1-16,0 4-1 0,-2 3 0 15,2 0 1-15,-5 6 2 0,-3 6 2 16,4 2 1-16,-9 12 5 0,3 8-5 16,-3 8 3-16,0 8-5 0,9-6-1 15,1-2-1-15,1-4-1 0,2-2 1 16,0 2-1-16,1-2-1 0,-4-3 2 15,4-2-2-15,-1-3 0 16,0-7 0-16,3-4-6 0,2-10-17 0,-2-6-22 16,5-2-15-16,0-1-47 15,0 1-10-15,5 0-49 0,3-4-90 16,-5-3-79-16</inkml:trace>
  <inkml:trace contextRef="#ctx0" brushRef="#br0" timeOffset="146412.94">23278 14677 1056 0,'0'0'95'0,"0"0"27"0,0 0-34 0,0 0-63 0,21-40-17 16,-5 32-1-16,9 3 6 0,9-1 3 16,-6 4-7-16,6 1-7 15,0 1-2-15,-6 0-12 0,0 2-14 16,11 5-45-16,3-4-62 0,4 2-96 15,-5-2-59-15,-10-3-164 0</inkml:trace>
  <inkml:trace contextRef="#ctx0" brushRef="#br0" timeOffset="146780.2">23935 14194 771 0,'0'0'74'0,"0"0"13"0,0 0 16 16,38 3-69-16,-30 5-15 0,-5 3-7 16,-1 2 1-16,-2 6 0 0,0 2-2 15,-2 7-1-15,-6 1-4 0,0 0-1 16,1 2 12-16,-6 8 7 0,-3-7 14 15,3 0-2-15,0-3-5 0,0-5 1 16,0 3-13-16,0-4-4 0,6-3-4 16,2 0 3-16,2-5 1 0,-2 2 0 15,5-4-4-15,0-3 0 0,5 1-2 16,0-3-1-16,5-4 2 0,1 1 3 16,4-3-1-16,1 0-8 0,2-1-3 15,3-1-1-15,-1 0-1 0,1 0-19 16,5-1-38-16,-6-3-36 0,14-11-85 15,-6 4-136-15,-7-1-133 0</inkml:trace>
  <inkml:trace contextRef="#ctx0" brushRef="#br0" timeOffset="146930.17">23961 14514 922 0,'0'0'229'0,"0"0"-102"16,0 0-16-16,0 0-71 0,0 0-31 15,0 0-8-15,25-37-1 0,-9 32-25 16,-3 1-49-16,0 2-73 0,7-1-131 16,1-1-71-16</inkml:trace>
  <inkml:trace contextRef="#ctx0" brushRef="#br0" timeOffset="147081.65">24348 14611 977 0,'0'0'203'16,"0"0"-163"-16,0 0-2 0,0 0-38 15,0 0-47-15,0 0-195 0,0 0-55 16,0 0-58-16</inkml:trace>
  <inkml:trace contextRef="#ctx0" brushRef="#br0" timeOffset="147664.37">24627 14771 409 0,'0'0'110'0,"0"0"-13"16,0 0 3-16,0 0-24 0,0 0-14 15,34-19-3-15,-32 12-5 0,3 0-11 16,-2 0-7-16,-3 2-6 0,0-1-9 15,0-1-8-15,-3 1-2 0,-2 1-4 16,0 2-6-16,-3 0 0 0,-2 1 1 16,0 0-2-16,2 2 0 0,0-2 0 15,-2 2 0-15,2 0 0 0,6 0 1 16,-4 0 1-16,6 0 1 0,0 0 7 16,0 2 9-16,6-1 11 0,1 1-1 15,-2 2-7-15,6 2-9 16,2-2-6-16,5 4 0 0,-5-2-4 15,2 1-1-15,1 1-1 0,-3-1 3 16,0 5-1-16,0-1 1 0,-6 3 5 16,1 4 3-16,-3-1 7 0,-5 5 6 15,0 1 5-15,-5-1 9 0,-3-1 2 16,-5 0-9-16,-2-2-14 0,-6-2-7 16,0 0-8-16,-4-3-3 0,-1 0-2 15,3-1-19-15,-6-5-17 0,6-2-21 16,2 1-8-16,6-5-27 0,-3 0-49 15,7-1-116-15,6-1-84 0</inkml:trace>
  <inkml:trace contextRef="#ctx0" brushRef="#br0" timeOffset="148398.09">25772 14361 381 0,'0'0'60'0,"0"0"11"0,0 0 9 0,8-29-17 0,-3 18 7 0,-5 1 16 16,0 0 22-16,0 0-13 0,2 3-15 16,-2-1-3-16,0 0-9 0,5-1-11 15,-5 4-10-15,0-2-12 0,0 1-11 16,0 1-6-16,-5 1-1 0,3-1-1 15,-3 2-8-15,-1-1-3 0,-1 0-1 16,-1 3 1-16,-10 0-4 0,2 1 3 16,-4 0-3-16,-6 1-1 0,3 2-1 15,-8 5 0-15,2 2 1 0,1 4-2 16,-3 4-4-16,2 2-6 0,6 1-3 16,-3 2-2-16,8-3 6 0,3 3 2 15,7-2 3-15,3 1 1 0,5-2 4 16,7-1 0-16,4-6-2 0,9 2 3 15,-4-7 4-15,10-2 1 0,-3-2 3 16,0-1-1-16,6-3-4 0,-6-1 5 16,8-5-3-16,-10 2 2 15,4-4 0-15,-1-4-2 0,2-3-3 16,-3 0 1-16,-3-4-3 0,4-1 0 16,-4 3 1-16,-7 1-1 0,3 5 0 15,-8 1 0-15,-1 8 0 0,-1-3-1 16,-6 4-1-16,0 1 0 0,0 3-5 15,0 2 4-15,-6 6 3 0,4 5 6 16,-6-1 7-16,3 5 9 0,0 2 3 16,2-2-2-16,3 0-1 0,0-1-1 15,8-4 1-15,-3 1-3 16,3-5-6-16,5 0-4 0,-3-5-3 16,3 1-2-16,5-4-3 0,3 2-1 15,-6-4-9-15,11-1-23 0,-5 0-37 16,5 0-47-16,2 0-50 0,18-8-125 15,-4 0-64-15,-6 1-155 0</inkml:trace>
  <inkml:trace contextRef="#ctx0" brushRef="#br0" timeOffset="149099">26475 14507 324 0,'0'0'110'0,"0"0"-48"0,0 0 5 0,0 0-20 16,5 1-6-16,-3-1 5 0,-2 0 18 15,0 0 30-15,6-1 9 0,-1-3-3 16,-5-1-30-16,2-2-10 0,3 1-17 16,-2-3-8-16,2 0-5 0,-5-2 1 15,0-2-4-15,5-2-2 0,-5 1-7 16,0 0-9-16,0-4-3 0,0 0-3 15,-5 4 0-15,0-4-1 0,2 4 0 16,-4 2-2-16,-6 1-2 0,0 2-4 16,0 2-7-16,-3 5 2 0,4 1 1 15,-7 1 6-15,4 1-3 0,2 6 1 16,0 0 1-16,0 5 3 0,3 1 2 16,5-1 0-16,-3 2 0 0,8-1 2 15,0 3 1-15,3-3 3 0,2-1 8 16,8-1 3-16,0 3-1 0,-3-2-7 15,8-2-5-15,-3 1-1 0,4-3-1 16,-4-2-1-16,3 1 2 0,3-4 1 16,-8-2-2-16,2-1 4 0,-2 0 4 15,0 0 4-15,-3 0-4 0,3 0-3 16,-2 0-3-16,-4 0-3 0,1 0-1 16,-3 0 0-16,-5 6 0 15,3 4-4-15,2 4 2 0,-5 7 2 16,-5 12 2-16,-3 12 6 0,0 9 8 15,-5 1 6-15,1-4-1 0,-4-9-8 16,3-11-4-16,0-8-2 0,-2-7-1 16,2 0 3-16,-5-2-1 0,-3 1-3 15,0-4 4-15,1-5 4 0,-1-3 2 16,6-3 9-16,2-4 2 0,0-1 8 16,8-4-6-16,2-3-7 0,-2-5-12 15,5-4-3-15,5-4-6 16,3-4-2-16,5-10-9 0,2-5-8 15,11-8-10-15,-5 9-4 0,4 9-7 16,-4 13-1-16,-5 4-5 0,4 1-7 16,6-1-10-16,3-3-30 0,4 6-29 15,-4-3-43-15,4 5-38 0,-4 1 23 16,2 1-28-16,5-2-19 0,3 2 80 16</inkml:trace>
  <inkml:trace contextRef="#ctx0" brushRef="#br0" timeOffset="149449.34">26842 14414 62 0,'0'0'124'0,"0"0"-22"0,25-11 16 16,-17 4-9-16,0 3-13 0,-3-2-21 15,-2 5 2-15,2-1 4 0,-3-1 7 16,4 3-6-16,1-1-20 16,1-2-22-16,2 3-6 0,3-1-6 15,-2 1-6-15,2 0-2 0,5 0-1 16,-5 0-6-16,7 0-1 0,1-2-5 16,0 0-4-16,-1-5 0 0,1 2-2 15,0-4 1-15,-1-2 0 0,1-4-1 16,-6-1 1-16,4-3-2 0,-7-1 9 15,-4 4 1-15,-3-1 8 0,-5 5-5 16,-10 2-8-16,-3 0-1 0,-8 2-4 16,-2 6 5-16,-10 3-2 0,-14 12 4 15,-10 15 4-15,3 5 9 0,2 7 5 16,11-1 8-16,13-4 13 0,7-1 9 16,3-4 2-16,10-9-4 0,5-2-8 15,-2-7-15-15,5 5-13 0,0-3-9 16,5-1-2-16,3-2-5 0,5-2-1 15,3-2-4-15,4-4-10 0,14-1-31 16,12-2-36-16,9 0-43 0,7 0-56 16,-16-2-132-16,-4 2-232 0</inkml:trace>
  <inkml:trace contextRef="#ctx0" brushRef="#br0" timeOffset="150083.31">27679 14632 618 0,'0'0'108'0,"0"0"-13"0,7 6-11 0,-1-2-56 0,-6-1-19 16,2-2-8-16,-2 1-1 0,5 2 0 15,-5-4-1-15,0 2 0 0,0 1 1 16,0-1 6-16,-5 2 6 0,3-2 19 16,-4-1 5-16,-1-1-7 15,2 0-6-15,2-2-4 0,3-2-2 16,0 1-3-16,-5 0-7 0,5-1 2 15,0 0 1-15,5 0 7 0,-2-2 14 16,2 2 4-16,-3-3 1 0,9 5-5 16,-4 0-8-16,1 2-7 0,5 0 0 15,0 4-8-15,0 2-2 0,-3-1-2 16,8 4-2-16,-5 2 0 0,3 0-2 16,-3 1 0-16,-8 8 11 0,3 0 13 15,-8 2 14-15,0 5 0 0,0-2-5 16,-13 0-2-16,0 0-8 0,0-3-5 15,-3-1-6-15,-2-3-6 0,-2-3-6 16,4-1-1-16,-2-2-12 0,2-5-16 16,4-2-20-16,-1-4-38 0,5-1-36 15,5-7-65-15,-2 2-115 0,5-2-91 16</inkml:trace>
  <inkml:trace contextRef="#ctx0" brushRef="#br0" timeOffset="150901.13">28795 14786 400 0,'0'0'96'0,"0"0"-33"0,15 24 33 0,-7-14-44 0,3-4-22 16,-4 0 0-16,-4-2 22 0,2-4 20 15,-5 0 6-15,0 0 13 0,0 0 2 16,0-1-30-16,-5-8-28 0,-3 0-14 16,0-4-8-16,-5 0-5 0,-2-6-2 15,-6-1-1-15,3-2-4 0,-8-2 4 16,6-5-4-16,-4-7 0 0,-1-11 1 16,-4-7 0-16,3-6-1 0,11 4 1 15,5 3-1-15,7 5 1 0,3 3 0 16,0 3 1-16,0 1-1 0,8 7 6 15,-3 7 7-15,3 10 4 0,-8 6-12 16,0 3 10-16,5 0-3 0,-5 0-4 16,0 4-3-16,0 1 1 0,-5 3-8 15,5 4-2-15,-8 6 2 0,-5 7 0 16,0 5 0-16,-2 11 2 0,-6 7-1 16,3-5-1-16,-3-2 0 0,6-5 0 15,2-7 2-15,-5 0-1 0,2 3 0 16,3-5 2-16,0-1 13 0,5-5 13 15,3-2 1-15,5-3-3 0,0-4-4 16,5 2 3-16,1-4 1 0,9-2 4 16,-2 0-6-16,8-3-8 0,5-4-9 15,-3-1 5-15,16-3-1 0,2 1 1 16,13-3-7-16,0 0-4 16,-4 0-2-16,-1 6 0 0,-5 0-1 15,-8 5-16-15,-3 0-20 0,-4 2-23 16,-9 0-29-16,-1 0-32 0,-4 2-35 15,3-2-112-15,3 1-103 0</inkml:trace>
  <inkml:trace contextRef="#ctx0" brushRef="#br0" timeOffset="151618.72">26126 15511 650 0,'0'0'102'0,"0"0"-4"0,0 0 1 0,0 0-29 0,33-18-29 16,-30 17 2-16,2 0 9 0,-2 1-10 16,-3 5-4-16,0 3 6 15,-3 7 0-15,-2 4-3 0,-8 12-2 16,-2 9-5-16,-11 9-7 0,2 2-3 15,-1-1-8-15,-1-6-3 0,10-6-4 16,-4-1-5-16,2-2-2 0,2-1-2 16,-5-3 0-16,8-6-14 0,6-5-6 15,-1-7-19-15,3 1-31 0,-3-2-24 16,3 2-51-16,0-3 1 0,5-1-15 16,10-3 16-16,-2-4-74 0,5-3-39 15</inkml:trace>
  <inkml:trace contextRef="#ctx0" brushRef="#br0" timeOffset="151901.97">26446 15610 750 0,'0'0'63'16,"0"0"26"-16,26-47 23 0,-18 29-50 15,0 3-23-15,-3 3-9 0,-3 1 2 16,3 7-1-16,-5-2-1 0,0 6 1 15,0 0-8-15,-7 3-11 0,2 8 2 16,-3 5 5-16,-5 8 4 0,-8 10 1 16,1 14-3-16,-11 11-3 0,7 4-3 15,-4-4-5-15,5-3-3 16,7-10-4-16,3-2-2 0,0-6-1 16,3-3 2-16,0-8-2 0,7-6-5 15,-2-6-7-15,-3-5-24 0,8-1-26 16,-5 1-56-16,2-4-81 0,3-6-60 15,0-1-41-15,0-4-139 0</inkml:trace>
  <inkml:trace contextRef="#ctx0" brushRef="#br0" timeOffset="152152.31">25901 15728 757 0,'0'0'87'0,"0"0"-24"16,0 0 46-16,0 0-39 0,0 0-12 16,41-18 0-16,-17 14 4 0,7-2-2 15,2 2-17-15,1 1-26 16,2 1-15-16,3-1-1 0,12 3 5 0,1 0-5 16,-11 0-1-16,-4 3-10 0,-14 0-18 15,-2-2-41-15,-6-1-53 0,6 0-69 16,5 0-50-16,-6 0-40 0,-7 0-92 15</inkml:trace>
  <inkml:trace contextRef="#ctx0" brushRef="#br0" timeOffset="152352.72">25847 15825 1007 0,'0'0'100'0,"0"0"-26"16,0 0-13-16,0 0-39 0,0 0-5 15,0 0 24-15,44 22 27 0,0-18-25 16,10-2-22-16,0 1-15 0,3-2-4 16,-8 2-2-16,-2 1-11 0,2-1-27 15,2 1-48-15,-2-2-61 16,6-1-100-16,-14-1-14 0,-7 0-113 16</inkml:trace>
  <inkml:trace contextRef="#ctx0" brushRef="#br0" timeOffset="152602.5">26916 15725 462 0,'0'0'277'0,"0"0"-260"16,0 0 11-16,0 0 24 15,0 48-27-15,0-29-8 0,0 4-1 16,-7 2 20-16,2 1-7 0,-1 2 1 16,-1 1-7-16,-1-1-13 0,0-1-4 15,0-3-6-15,-2-1-6 0,7-4-26 16,-2-3-34-16,5 0-55 0,0-6-51 16,0-3-151-16</inkml:trace>
  <inkml:trace contextRef="#ctx0" brushRef="#br0" timeOffset="153169.74">26834 15732 621 0,'0'0'120'0,"0"0"-70"0,0 0 70 16,0 0-46-16,33-36-21 0,-17 29-2 15,5 2-4-15,-1-1-1 0,1 3-3 16,5 0-3-16,-6 3-1 16,1 0-11-16,0 1-2 0,-6 3-4 15,3 2-6-15,-2 3-6 0,-3 1 2 16,0 2 3-16,-6 1-7 0,1 2-5 15,-3 1-1-15,1 2-2 0,-6-1 2 16,-6 3-2-16,-1-2-1 0,-6 3-1 16,-8-2-5-16,0-2 0 0,-4 1 1 15,1-4 3-15,1 0 0 0,2-2 1 16,11-4 0-16,-3 0-1 0,5 0-5 16,3-4 1-16,5 1-1 15,0-3 2-15,5 1 4 0,3 1 1 16,5-1 1-16,3-1 0 0,2 1 3 15,2 0-3-15,1 0 0 0,0 4 0 16,-1-3-1-16,1 2 2 0,0 0-2 16,-6 2 1-16,-2 2 0 0,0-1 0 15,-5 1 3-15,-3 1 1 0,-5 2 5 16,-8 0 1-16,-5 1 3 0,-5 0 6 16,3-3 2-16,-14-1-7 0,-4-3-6 15,-6-3-8-15,-8-3-2 0,3-1-13 16,6-1-20-16,9-3-19 0,9 0-24 15,-1 1-48-15,-5-7-26 0,5 4-66 16,6-1-82-16</inkml:trace>
  <inkml:trace contextRef="#ctx0" brushRef="#br0" timeOffset="153486.51">27441 15729 777 0,'0'0'122'0,"0"0"-74"0,0 0 36 0,0 0-48 0,16-2-30 16,-16 9 4-16,0 3 4 0,0 5 17 15,-3 5-5-15,-5 4 14 0,-2 9 0 16,-6 8-13-16,-4 7-6 0,-1 0-9 16,0-6-3-16,3-7-8 0,5-13-1 15,6-4-2-15,-1-2-9 0,0 1-27 16,0-1-51-16,-2 2-54 0,7-5-91 16,-2-7-132-16</inkml:trace>
  <inkml:trace contextRef="#ctx0" brushRef="#br0" timeOffset="154054.1">27392 15756 469 0,'0'0'137'0,"0"0"-98"0,0 0 58 0,0 0-27 16,15-39-27-16,-9 29 5 16,1-1 3-16,-4 1 2 0,7 1-20 15,-2 2-9-15,-3 0 6 0,6 1 3 16,-1 0-4-16,-2-1-3 0,5 3-4 16,-6-2-6-16,1 0-2 0,5 0-7 15,-5 0-3-15,-1 3-1 0,4-2-3 16,-1 2 0-16,0 0 0 0,-2 3-1 15,5 0 1-15,0 0 0 0,-5 5 0 16,5-1 3-16,-6-1-3 0,6 3 1 16,-5 0 0-16,0 0 0 0,0 2-1 15,-3 1 3-15,0 3 0 16,-5 0 2-16,0 3 1 0,0 1 2 16,-5 1-2-16,-3 2-5 0,-5-2 3 15,-5 3-1-15,3-4 1 0,-11 2 0 16,2 0-1-16,-14-1 1 0,9 1-1 15,-4-2 2-15,4-2-4 0,9-2 0 16,-6 0 0-16,5-3 2 0,8-2 3 16,0 0 3-16,5-1 3 0,3-2-1 15,5 2-2-15,0-2 4 0,5 3 7 16,8-1 7-16,-5 1 7 0,10-2-3 16,3-2 4-16,0 2-4 0,-1 0-5 15,9-2-10-15,-3 2-6 0,7 0-10 16,-2-2 0-16,0 4-1 0,3-1-27 15,-6-3-35-15,1 2-47 0,4-2-45 16,6-1-117-16,-11-2-82 0,1 0-125 16</inkml:trace>
  <inkml:trace contextRef="#ctx0" brushRef="#br0" timeOffset="154554.1">27991 15974 699 0,'0'0'98'0,"0"0"-48"0,0 0 19 16,37-3-33-16,-30-1-16 0,-2-1 1 15,-5 0-2-15,0 2-11 0,-7-2 16 16,2 0-10-16,-8 1-2 0,0-1 3 16,-3 1-1-16,1 1 1 0,-3 2-8 15,2 1-2-15,-2 1-4 16,5 4 1-16,3-1 0 0,-3 2-2 16,5 0 0-16,3 2-1 0,0 2 0 15,5 1 1-15,0 0 6 0,5 2 8 16,3-1 0-16,-1 0 5 0,6-2 1 15,0 1 2-15,3-2 10 0,2 0-8 16,3 2 2-16,-6-3-5 0,3 0-7 16,-2 3-3-16,2-2 0 0,-5 2 4 15,-6-1 7-15,1 2 4 0,-3-2 0 16,-5 0-5-16,0-1-5 0,-5 2-8 16,-3-3-5-16,-10 0 0 0,3-3-2 15,-6 1-1-15,0-5-6 16,-4 0-10-16,-4-1-17 0,3-1-21 15,6-1-19-15,-1-5-44 0,0 2-7 16,1-3-84-16,7 0 2 0,5 2-86 0</inkml:trace>
  <inkml:trace contextRef="#ctx0" brushRef="#br0" timeOffset="154921.81">28141 15515 853 0,'0'0'108'0,"0"0"-8"0,49 31 20 0,-28-8-72 0,-3 12-31 15,-2 15-4-15,-3 12-1 0,-1 9-1 16,-9-2 0-16,5-5 6 0,-8-6 15 16,5-5 13-16,-5-2 18 15,0-5-12-15,-5-2-18 0,-3-3-10 0,-5-1-13 16,3-6-5-16,-3-6-1 16,0-7 0-16,5-7-4 0,-2-1 0 15,0 1 0-15,-3 4 1 0,0-2-1 16,-5 2-4-16,2-3-12 0,1 0-12 15,2 0-16-15,-5 1-29 0,2-3-19 16,-2 0-69-16,8-2-112 0,-3-5-158 16</inkml:trace>
  <inkml:trace contextRef="#ctx0" brushRef="#br1" timeOffset="114963.2">22369 4394 376 0,'0'0'91'0,"0"0"-36"0,0 0-1 0,0 0-12 0,0-1-3 15,0-5 4-15,0 3 12 0,0-2 1 16,0-1-4-16,0-2-8 0,0 1-9 16,5 0-7-16,-2-4-4 15,2 1-1-15,0 0 0 0,3 0 1 16,-1 0 0-16,1 1-2 0,3 2-6 16,1 0-3-16,-1 1 0 0,-1 3-3 15,0 0-4-15,3 1 2 0,-2 2-3 16,-1 0-4-16,3 0 0 0,0 3-1 15,0 1 0-15,-3 5 0 0,0 2-1 16,1 3-1-16,-1 3 0 0,-5 2 2 16,3 2 3-16,-5 2 0 0,-3-1 0 15,0 3 0-15,0 1 0 0,-3-2-2 16,-7 4 0-16,2-5-1 0,-5 0 1 16,3 0-2-16,-3-2 2 15,0-2-1-15,-3-1 2 0,3-1-1 16,1-4-1-16,-1-1 1 0,0-4 3 15,5-2-2-15,-2-1 0 0,4-3 5 16,1-1-2-16,0-1 4 0,3-3 2 16,2-4 4-16,0-3-8 0,7 0-2 15,1-2-5-15,5-1 0 0,0-3 1 16,0 0-1-16,2-1 0 0,3-1 1 16,3 2 1-16,-3-3-2 0,0 4 0 15,0-3 0-15,3 3 0 0,-6-1 0 16,4 0 1-16,-1 1-1 0,0 3-1 15,-5 0 1-15,2-1 0 0,-2 2 0 16,0 3 0-16,-5-1 0 0,-1 1 0 16,-1 2 0-16,-1 2 0 0,-3 1 0 15,4 0 0-15,-6 2 0 0,0-2 0 16,0 3-3-16,0 0 0 0,-6 0-8 16,4 1-8-16,-3 5 8 0,-3-2 5 15,-2 7 2-15,-3 2 4 0,2 1 0 16,-2 3 1-16,0-1-1 0,6 3 4 15,-6 1 4-15,5 0-2 0,-5 1 2 16,8 0 1-16,2-2-2 0,-2 0 0 16,5 0 1-16,0-3 5 15,0-1 9-15,5-2 7 0,3 1 7 16,0-2 0-16,2-3 1 0,1-3 0 16,1 1-3-16,1-2-8 0,3 0-9 15,2-3-5-15,-3-2-9 0,4 0 1 16,1-3-4-16,1-2-8 0,0 1-20 15,-1-3-16-15,-4 3-23 0,4-5-27 16,-1 2-17-16,-7 0-69 0,9-1-41 16,-11 2-43-16,1 2-163 0</inkml:trace>
  <inkml:trace contextRef="#ctx0" brushRef="#br1" timeOffset="115446.72">23028 4620 166 0,'0'-2'486'0,"2"-1"-376"0,1-1-15 0,-1-1-10 0,4 3-15 0,-4-1-16 16,-2-1-16-16,0 2 1 0,0 1-8 15,0-2-6-15,0 3 2 16,-2 0-12-16,-9 0-12 0,1 3-1 16,-3 1-1-16,-5 3 4 0,2 3-4 15,4 0 0-15,-1 1-2 0,0-1 1 16,5 2 0-16,3-2 0 0,2 1 0 16,3-2-1-16,0 1 1 0,5-1 3 15,3-4-2-15,-3 3 2 0,6-3 2 16,-1 1 2-16,5-3 1 0,-2 3 2 15,0-3-5-15,3 2 3 0,-3-1 2 16,2-1-2-16,3 3-4 0,-5-2 2 16,0 4-2-16,-3 1 1 0,1-1 3 15,-3 2-4-15,-6-2-3 0,-2 1 0 16,-2 1 0-16,-4 0-2 0,-7 1 1 16,1-2-2-16,-1 0-1 0,-3-1-6 15,1-2-7-15,2 1-13 0,-5-4-8 16,2 2-17-16,3-3-46 0,0-1-29 15,3-1 7-15,0-1-12 0,2-7-1 16,3 3-50-16,2-3 3 0</inkml:trace>
  <inkml:trace contextRef="#ctx0" brushRef="#br1" timeOffset="115647.15">23095 4629 618 0,'0'0'114'0,"0"0"-13"0,0 0 17 0,0 0-18 16,0 0-38-16,28-27-21 0,-20 20-3 15,2 3-6-15,-2-3-16 0,0 0-10 16,5 2-6-16,-5-1-1 0,-1 3-6 16,1 1-11-16,2-2-24 0,1 2-42 15,2 0-56-15,7-1-49 0,-2-2-57 16,3 2-120-16</inkml:trace>
  <inkml:trace contextRef="#ctx0" brushRef="#br1" timeOffset="116247.73">23961 4471 326 0,'0'0'80'0,"0"0"13"0,0 0-3 0,2 0-17 0,1 0-17 16,4 0-11-16,-4-2-8 0,7 1-4 15,1 0-5-15,7 0 0 0,-8 0-6 16,6-2 0-16,-1 1-7 16,1 1-13-16,-3 0-2 0,-1 0-2 15,1 1-15-15,0 0-14 0,-5 0-29 16,5 0-42-16,-5 0-46 0,-3 0-100 16,-3-2 34-16</inkml:trace>
  <inkml:trace contextRef="#ctx0" brushRef="#br1" timeOffset="116498.03">23898 4625 295 0,'0'0'216'0,"0"0"-159"0,0 0 5 15,0 0 19-15,0 0-8 0,0 0 4 16,0 0-22-16,32 7-11 0,-14-12-17 16,2 3-7-16,1-3-9 0,0 0-10 15,-1 1-1-15,1 1-12 0,0 1-17 16,-1 1-24-16,4 1-34 0,7-3-64 16,-6-1-158-16,1 1-40 0</inkml:trace>
  <inkml:trace contextRef="#ctx0" brushRef="#br1" timeOffset="116981.69">24635 4235 610 0,'0'0'85'0,"0"0"-20"0,0 0 10 0,0 0-24 15,0 0-21-15,8-10-14 0,-3 11-6 16,-5 5-3-16,0 5 3 0,0 4 18 16,0 6 15-16,0 3-7 0,0 5-7 15,-5 5-2-15,-1 10-3 0,4 5-2 16,2 0 1-16,-5-12-8 0,5-8-11 15,0-11-2-15,0 1-2 0,5 2 0 16,-3 3-9-16,1 0-18 0,5-2-5 16,-6-1-17-16,4-3-21 0,1 1-15 15,-2-5-36-15,11 1-38 0,-8-4-158 16</inkml:trace>
  <inkml:trace contextRef="#ctx0" brushRef="#br1" timeOffset="137385.13">20793 7815 280 0,'0'-3'58'0,"0"1"-18"0,0 0 21 0,2-1-13 0,-2-1-22 0,5 0 8 15,-5-2 0-15,3 3-9 0,0-4 0 16,-1 2 3-16,1-3 5 0,-1 3-6 16,6-2 1-16,-5-2-2 0,2 2 2 15,0 0 0-15,3-1-3 0,-3 0-5 16,3 1-4-16,-1 1 2 0,1 0-5 15,2 0-2-15,1 2 4 0,-3 0-6 16,-1 3 5-16,-1 0 2 0,1 1-4 16,-2 0-2-16,3 1-6 15,-3 4 0-15,3 1-4 0,-3 5 0 16,3 0 3-16,-3 3 4 0,3 2 2 16,-5 0-2-16,-1 2-1 0,1 1 1 15,-3 2 4-15,0 0-4 0,-3-1 3 16,-2 1 0-16,-3 0-2 0,0 0 0 15,-4-1-2-15,-1-3-3 0,0 0-1 16,2-2 3-16,1 0-1 0,-3-2 1 16,0-1 1-16,5-3-1 0,1-1-2 15,1-3 1-15,4-1-3 0,-1-4 0 16,3 0 6-16,0 0 2 0,0-4 7 16,3-1-8-16,-1-5-6 0,6 1 4 15,3-2-3-15,1-1-1 0,4 1 0 16,-3-2-1-16,2 1-1 0,4 1-1 15,-4 1 1-15,1-1 0 0,2 2-1 16,-5 2 1-16,-1-3-2 0,1 1 1 16,3 2-1-16,-8 0-1 0,5-2 0 15,-1 1 3-15,-4 0-1 0,0 2 2 16,-3-2-1-16,0 4 1 0,-2-1-1 16,-1 2 0-16,1-1 1 0,-3 1 0 15,3 0-1-15,-3 2 3 0,0 1-1 16,0-2 1-16,0 1 0 0,0 1-3 15,0 0-1-15,0 0 1 16,0 0-3-16,0 0 0 0,0 3-2 16,-6-1 5-16,1 4 1 0,0 0 3 15,-5 3-1-15,-1 0 0 0,1 1 5 16,-3 1 4-16,3 0 2 0,0 0 5 16,-1 2-1-16,3 0 0 0,3-1 1 15,-2 0 1-15,1 0 2 0,4-1 0 16,2-1 3-16,0 1-4 0,0-4-2 15,2 1-3-15,4-1 3 0,-4-1-4 16,3-3-4-16,3-1-2 0,2-1-2 16,-2-1-3-16,5-3-4 15,3-2-9-15,-1-2-19 0,3-3-25 16,-2 2-18-16,4-2-29 0,4 3-33 16,1-2-62-16,-4 2-43 0,-3 1-143 15</inkml:trace>
  <inkml:trace contextRef="#ctx0" brushRef="#br1" timeOffset="137919.07">21330 7933 562 0,'3'-4'111'0,"-3"-1"-3"0,0 2-15 0,0 0-31 0,0 0-27 16,0 1-8-16,0 0 5 0,-3 1-17 16,-2 1-10-16,-3 0-5 0,-2 2-3 15,0 3 3-15,-6 2 1 0,1 2-1 16,2 0 3-16,0 1-3 0,2 1 0 15,-2 1 0-15,6-1 0 0,-1-1 1 16,3-1-1-16,5 0 0 0,0 1 0 16,0-3 0-16,0 2 1 0,2-3 2 15,3-2 0-15,3 0 2 0,0-2 1 16,2 1 5-16,1-3 7 0,-1 1 3 16,0 0 2-16,1-1-5 0,-4 0-4 15,6 0 1-15,-5 1 1 0,2 1-3 16,-2 1 1-16,0 1-4 0,-3 2-1 15,-2 0-1-15,-1 2-3 0,1-2-1 16,-3 1 2-16,-5 2-2 0,0 0 0 16,-6-1 2-16,3-1-4 15,-4 0-1-15,-1-1 2 0,0 0-3 16,0-2-4-16,0 1-6 0,2-1-15 16,1-1-32-16,2 1-30 0,1-4-27 15,-1 0-3-15,3-1-3 0,0-6 12 16,5-1-43-16,0 1-63 0,0-2 20 15</inkml:trace>
  <inkml:trace contextRef="#ctx0" brushRef="#br1" timeOffset="138137.12">21294 7944 417 0,'0'0'141'0,"0"0"-36"0,0 0 11 0,0 0-3 16,0 0-30-16,10-27-17 0,-2 23-1 16,0-1-5-16,5 0-15 0,-6-2-17 15,6 3-8-15,0-1-9 0,0 0-6 16,-5 0-3-16,5 1-4 0,0 2 2 16,2-3-38-16,-2 0-95 0,13-2-99 15,-3 2-77-15,-5-2-228 0</inkml:trace>
  <inkml:trace contextRef="#ctx0" brushRef="#br1" timeOffset="138553.94">21981 7780 448 0,'0'0'127'0,"0"0"-43"0,0 0 3 16,0 0-13-16,0 0-14 0,0 0-18 15,13-6 4-15,-3 6 3 0,-2-1-6 16,8 1 2-16,-3 0-6 0,5 0-8 16,-3 0-13-16,1 0-12 15,2 0-6-15,-5 1 1 0,0 2-1 16,2-2-14-16,-2 2-39 0,-5 0-67 15,5 1-36-15,-5 2-66 0,-3-5-172 16</inkml:trace>
  <inkml:trace contextRef="#ctx0" brushRef="#br1" timeOffset="138754">21981 7915 639 0,'0'0'102'16,"0"0"-25"-16,0 0-5 0,0 0-12 16,0 0-15-16,39 2-10 0,-23-5 7 15,2 1-7-15,2-2-22 0,1 0-7 16,-3-3-6-16,0 1-6 0,0-1-43 16,3 4-56-16,0-5-52 0,-1 3-55 15,-2-1-161-15</inkml:trace>
  <inkml:trace contextRef="#ctx0" brushRef="#br1" timeOffset="139370.94">22573 7662 231 0,'0'0'267'16,"0"0"-217"-16,0 0 9 0,0 0-6 16,0 0-16-16,-8-34-17 0,6 28-5 15,-4 3 9-15,1 0-1 0,-2 3-7 16,-1 0 5-16,-3 4-1 0,1 2 5 15,-3 1 8-15,-2 3-6 0,2 4-13 16,0-1-4-16,-5 4-3 0,5 0-7 16,0 0 4-16,3 0-1 0,4 1 5 15,1-2 0-15,3 0 8 0,2 0 3 16,0-1 4-16,5-1-1 0,3-1-1 16,-1-1-2-16,6-2 3 0,-2-1 0 15,2-3 0-15,-1 2-2 0,7-4 1 16,-7-1-8-16,4-1-3 15,-1-2-3-15,-2 0-4 0,0-2 2 16,0-1-2-16,0 0 2 0,0-4 2 16,-3 4-1-16,1-5 0 0,2 2-1 15,-6-1 3-15,1-4-2 0,0 2 2 16,-3-3-1-16,0-1-3 0,-2 0 1 16,2-2-2-16,-5 1 0 0,0-1 0 15,0 2 3-15,0-1 0 0,0 2-1 16,-8 0 5-16,3 3-1 0,0-1-4 15,0 1 1-15,-3 2-1 0,0 0-3 16,3 2 0-16,-3-2-2 0,6 2 0 16,-6 0-2-16,3 2-4 0,0 0-11 15,2 2-22-15,-2 0-32 16,2 0-69-16,-2-1-73 0,-3 1-84 16,6-1-186-16</inkml:trace>
  <inkml:trace contextRef="#ctx0" brushRef="#br1" timeOffset="150181.57">23661 7602 35 0,'0'-3'232'0,"0"2"-207"15,0-1 0-15,2-1 2 0,-2 0 13 16,6 2 3-16,-6-1-3 0,5-2 11 16,-5 1-9-16,2 0-9 0,3-1 3 15,-5 1-1-15,3 0 1 0,0-1-5 16,-1 3 2-16,-2-2 0 0,5 0 9 15,-5 3 2-15,3-3-2 16,-3 2-5-16,5-2-2 0,-5 2 5 16,0-1-5-16,3-1 0 0,-1-2-4 15,-2 0 3-15,0-1 0 0,3 3-9 16,-3-3-6-16,0 3-4 0,0 3-3 16,-3 0-8-16,1 0-4 0,-1 3 0 15,-5 6-1-15,1 7 1 0,-4 0 0 16,9 5 1-16,-9 3-1 0,9 2 1 15,2 0 3-15,0 0-3 0,0-2 5 16,8 0-4-16,-1-3 3 0,4-4 1 16,4 2 1-16,-2-8 0 0,3-1 1 15,2-2-3-15,2-4 6 0,-4-4-4 16,4-1 1-16,-1-6-2 0,-4-2 0 16,3-3 1-16,-8 1 0 0,3-2 3 15,-2 0 0-15,-1-3 2 0,0 2 0 16,-2-2-2-16,0-2-1 0,-3 1-4 15,3 1-1-15,0 1-3 0,-6 1 0 16,3 3 0-16,1 3 0 0,-6 1 3 16,2 3-3-16,1 2 1 0,-3 0 1 15,0 2-3-15,0 0-2 0,2 5-2 16,-2 5 4-16,0 3 4 0,5 5 4 16,-5 4 0-16,3 9 3 15,5 9 2-15,-3 6 3 0,8 2-2 16,-5-4 2-16,-1-4-5 0,-1-6-2 15,1-4 0-15,-2-7 2 0,-2-3 6 16,-3-4-3-16,3 4-1 0,-3 0 4 16,0 1 0-16,-6-2-5 0,-1-4-1 15,-4-5-4-15,1-3-5 0,-3-3-2 16,-8-3-5-16,1-1-3 0,-6-2-1 16,0-3-8-16,3-2-5 0,-3 3-4 15,0-5-10-15,11 3-7 0,-6-1-17 16,8-2-9-16,0 2-28 15,8-1-27-15,2-1-95 0,9-6-32 16,1 3-65-16</inkml:trace>
  <inkml:trace contextRef="#ctx0" brushRef="#br1" timeOffset="150550.07">24315 7677 116 0,'0'-2'380'0,"0"2"-275"0,7 0-34 0,-2 0-6 0,-2-1 1 15,5 0-3-15,2 1-4 0,0-1-2 16,3 1-2-16,0 0-10 0,0 0-12 16,0 0-16-16,0 0-9 0,-5 0-4 15,5 0-3-15,-3 0-1 0,0 0-2 16,-2 1-14-16,0 1-23 0,-3 2-51 15,0 0-66-15,-2-1-69 0,2 0-136 16</inkml:trace>
  <inkml:trace contextRef="#ctx0" brushRef="#br1" timeOffset="150731.91">24402 7795 313 0,'0'0'317'0,"0"0"-187"0,0 0 17 16,0 0-44-16,0 0-31 0,42 3-26 15,-29-3-14-15,2-3-6 0,-2-1-7 16,0 1-9-16,2 2-7 16,-2-3-1-16,0 1-2 0,3 1-2 15,-3 1-18-15,0-2-46 0,2 1-151 16,-2-2-170-16</inkml:trace>
  <inkml:trace contextRef="#ctx0" brushRef="#br1" timeOffset="152600.7">25092 7386 179 0,'0'0'31'0,"0"0"-6"0,0 0 13 0,0 0 12 0,0 0 10 16,18-22-13-16,-15 17 3 0,-3 3 1 16,5-1-8-16,-5 1-6 15,0-1 0-15,3 1-6 0,-3 1 0 16,5 0-4-16,-5-1 0 0,0 1 1 16,0 0 2-16,0 1 3 0,0-2 0 15,0 2 0-15,0 0-3 0,5 0-2 16,-5 0-3-16,0 0-8 0,0 5 0 15,3 1 3-15,-3 6 8 0,0 5 12 16,5 5 4-16,-5 15-2 0,-5 13 3 16,2 9-3-16,3 5-5 0,-5-3-2 15,5-8-7-15,0-9-5 0,0-3-3 16,0-1-2-16,0-1-8 0,-5-4-2 16,2-1-7-16,-2-6 3 0,2-6-4 15,3-4-6-15,-5-4-4 0,5-2-13 16,-5 2-21-16,2 0-34 0,3-7-22 15,-5-3-79-15,5-8-26 0,0-3-4 16,5-6-191-16</inkml:trace>
  <inkml:trace contextRef="#ctx0" brushRef="#br1" timeOffset="153301.7">25185 7323 315 0,'0'0'76'0,"0"0"3"0,0 0 2 0,0 0-10 0,3-12-3 16,-3 7-19-16,0 3 9 0,0 0-12 15,0-1-3-15,0 1-4 0,0-1-2 16,0-1-8-16,0 1-3 0,5-2-3 15,3 0-7-15,-3-1 6 0,5 0-9 16,1 2 5-16,-1 1 3 0,0 0 2 16,3 3-3-16,-2-1 4 0,1 1-6 15,1 0-5-15,-5 3-1 0,2 1-8 16,-2 1 0-16,0 3 0 0,-5 0 0 16,-1 0-4-16,-2 2 0 15,0 1-1-15,-5 2-1 0,-3 0 2 16,-2 2 0-16,0 0 1 0,-3 2 0 15,-5-2 1-15,2-2 1 0,3 1 0 16,0-2 1-16,5-3-1 0,1-2 0 16,2 0 1-16,2-6-3 0,3 1-1 15,0-2 2-15,0 0 3 0,8 0 3 16,-3 0-1-16,5 0-2 0,3 0 0 16,3 0-2-16,2 0 1 0,-5 0-1 15,7 0 4-15,-4 0 1 0,2 0 1 16,-3 4 3-16,-2 2 1 0,3 3-2 15,-3 3 4-15,-3-1 0 0,-2 3 4 16,0-3 3-16,-8 3 1 0,0-3 7 16,-8 1 0-16,-5 0-2 0,-5-1-1 15,-3 0-12-15,0-1-10 0,1 0-3 16,-3-2-2-16,2-2-11 0,0-2-6 16,1-3-3-16,1 1-5 0,4-2-11 15,2 0-6-15,3 0-12 0,2 0-31 16,8 0-15-16,0 1-66 0,0 0-41 15,18-1 62-15,-5 1-138 0</inkml:trace>
  <inkml:trace contextRef="#ctx0" brushRef="#br1" timeOffset="154152">25630 7626 315 0,'0'0'96'0,"0"-5"-32"0,5 3-8 0,-5 0-25 0,0 1-6 16,0 0-9-16,2 0 4 0,-2-1 6 15,0 1-3-15,0 1-6 0,6-1 1 16,-6 1-1-16,0-1-2 0,2 1 3 15,-2 0-2-15,5 0 6 16,-5 0 4-16,0 0 1 0,0 0 6 16,0 0-4-16,0 0-4 0,0 0-1 15,0 0-2-15,0 0 0 0,0 0 7 16,6-1 4-16,-6 1 7 0,0 0 0 16,0-2-2-16,0 1-12 0,0 1-7 15,0-1-7-15,0 1 1 0,0 0-2 16,0 0-1-16,0 0-1 0,0 0-4 15,0 0-5-15,0 4 0 0,0-1 0 16,-6 5 5-16,-1 1 4 0,-1 1 3 16,-2 3-4-16,2-2-1 0,-5 1-3 15,5 2-1-15,0-2 0 0,1 1 1 16,-4 0 1-16,9-1 1 0,-3 0 0 16,2-3 4-16,-2-1-3 0,5-1 5 15,0-1 0-15,5 1-3 0,-2-5 3 16,2 0-2-16,8 1 2 0,-6-3-1 15,6 0-3-15,3-1-4 0,-3-3-1 16,2 3-1-16,-2 0-1 0,0-2 0 16,0 2-1-16,0 1 1 0,-5-1-1 15,5 1 0-15,-6 0 0 0,1 0-1 16,2 0 0-16,-2 0 1 16,0 1-2-16,0 1 1 0,-1 1-1 15,-1-2 0-15,-1 4 0 0,2-1 1 16,-4 1-2-16,2 2 0 0,-5 3 0 15,0 2-1-15,0 3 3 0,0 1 1 16,-5 3 4-16,2 1-1 0,-4-1 2 16,2 2 0-16,-1-2-1 0,4-1-1 15,2 1-2-15,0-4 0 0,-5 1-2 16,5-5 0-16,0-2-6 0,0-3-4 16,0-2-15-16,0-4-24 0,0 0-17 15,0 0-23-15,5-12-117 0,-5 1-93 16,2 1-209-16</inkml:trace>
  <inkml:trace contextRef="#ctx0" brushRef="#br1" timeOffset="154735.91">26454 7370 269 0,'0'0'110'0,"0"0"-67"0,0 1-19 0,0 1-23 16,-5 0 21-16,2 3 16 0,-5 3 25 15,3 3 6-15,0 5-1 0,-3 4 3 16,1 6-5-16,1 7-4 15,-1 9-9-15,-1 2-5 0,0-1-13 16,3-10-9-16,5-10-8 0,-5-7-9 16,5 4-7-16,0 0-2 0,0 2-11 15,0-5-24-15,-3-3-31 0,3-4-47 16,0-9-75-16,0-1-171 0</inkml:trace>
  <inkml:trace contextRef="#ctx0" brushRef="#br1" timeOffset="155002.84">26268 7559 562 0,'0'0'155'16,"0"0"-47"-16,0 0 4 0,0 0-15 15,36-3-16-15,-20 3-18 0,2-4-1 16,2 0-11-16,6 1-19 0,-5-4-12 16,0 2-7-16,-6-1-6 0,6 3-7 15,-3-1-1-15,2 0 0 0,1 3-16 16,-5 1-26-16,4-4-53 16,11-3-117-16,-2-2-123 0,-9 2-273 0</inkml:trace>
  <inkml:trace contextRef="#ctx0" brushRef="#br1" timeOffset="155436.97">27012 7269 343 0,'0'0'124'0,"0"0"-45"16,0 0 0-16,0 0-14 0,0 0-13 15,0 0-1-15,5-17-2 0,-5 17-21 16,0 4-15-16,0 4 21 0,-5 4 23 16,0 6 10-16,-3 6 6 15,0 10-9-15,1 14-16 0,-6 13-10 0,0 5-12 16,-3-3-6-16,6-5-8 16,2-8-3-16,0-5-1 0,1-1-5 15,-4-5-2-15,4-3-1 0,4-1-1 16,-7-3-7-16,7-6-13 0,3-8-19 15,-5-5-34-15,5-3-95 0,0-4-96 16,0-1-183-16</inkml:trace>
  <inkml:trace contextRef="#ctx0" brushRef="#br1" timeOffset="156104.03">27038 7303 434 0,'0'0'132'0,"0"0"-70"0,0 0-9 16,0 0-18-16,0 0-2 0,28-17 2 16,-20 13 5-16,5 0 10 0,-5-1 6 15,10 0-16-15,-8 0-3 0,3 2-7 16,5 0-6-16,-5 1-3 0,3 1-3 15,-9 0-5-15,6 0-8 0,-5 1-4 16,-3 0-1-16,0 5 0 0,-5 1-3 16,0 4 3-16,-5 0 2 0,-3 6 5 15,-2 0-7-15,0 1 0 0,-8 3 0 16,5-2-4-16,-3 0-4 0,-2 0-2 16,3-3 6-16,2 1 3 0,0-2 1 15,5-4 0-15,0-2 1 0,1-2 0 16,1 0-1-16,6-2 0 0,0 0 0 15,0 1 5-15,6-3 8 0,1-2 3 16,1 0 0-16,5 0-3 0,0-1-6 16,2 0 0-16,4 0 0 0,-7 1-1 15,9 0-1-15,-5 0 3 0,-1 1-1 16,3 1 2-16,-5 3 10 0,0-2 7 16,-5 3-1-16,0-1-1 15,-8 5 1-15,0 0 2 0,0 0-2 16,-13 1-4-16,0-1-7 0,-3-1-5 15,-4-1-1-15,-6-1-6 0,2 1-2 16,-7-1-8-16,8-1-17 0,-8 1-20 16,8-2-32-16,-3 0-43 0,0 0-15 15,6 0-70-15,-1-2-17 0,8 0-154 16,10-2 146-16</inkml:trace>
  <inkml:trace contextRef="#ctx0" brushRef="#br1" timeOffset="156554.82">27454 7594 522 0,'0'0'128'0,"0"0"-28"0,0 0-12 0,8-5-28 15,-8 5-17-15,0 0-17 0,0 0-21 16,-5 2 4-16,2 5 13 0,-2 3 5 16,-3 2 1-16,3 6-3 0,-3 1-8 15,0 3-7-15,1 2-9 0,-4-1-1 16,4 1-4-16,4-1-9 0,-7-1-19 16,7-2-17-16,-5 0-31 0,3-5-80 15,-3-4-117-15,3-5-106 0</inkml:trace>
  <inkml:trace contextRef="#ctx0" brushRef="#br1" timeOffset="157338.41">27715 7373 210 0,'0'0'166'0,"0"0"-109"0,0 0-16 0,41-13-19 0,-28 11-17 0,0 2-1 16,-5 0-2-16,2 0 2 0,-2 4 14 15,-5 1 14-15,2 1 2 0,0 1-11 16,-3 3-6-16,4-1-6 0,-6 5-7 15,0 1-2-15,0 3 1 0,0 3 5 16,-8-2 8-16,3 5 8 0,-8-1-1 16,5 0-4-16,-5 1-14 15,-2 1-5-15,2 0 0 0,-5-3-11 0,2-1-13 16,3-1-11-16,0-4 1 16,5-4 10-16,1-2 6 0,-1-5 6 15,8-3-13-15,0-2 6 0,0-2 16 16,3-5-10-16,2-2-14 0,2-5 5 15,6 1 4-15,0-3-14 0,0 0 6 16,3-2 17-16,-1 3 3 0,6-2 1 16,2 3-3-16,-2-2-1 0,0 2-3 15,-1-1 4-15,1 1 1 0,0 2-6 16,-1 0-11-16,-4 0 3 0,2 1 9 16,-3 0-5-16,-2 4 17 0,-8-2 2 15,3 3 20-15,-8 0 19 0,0 1 4 16,0 1-23-16,0 2-18 0,-8 2-4 15,3 0-1-15,-3 0 1 0,-4 5 7 16,-1 1 18-16,0 1 12 0,0 2 5 16,-3 4 1-16,1 1 1 0,2 1 3 15,-5 3 6-15,5 0 14 0,3 0 10 16,-3 1-3-16,7-2 0 0,4 1 9 16,-3-1-7-16,5-1-25 0,0-1-13 15,0-2-6-15,5-2-9 0,3-2-11 16,5-4-2-16,-3-3-4 0,8-2-6 15,-5 0 0-15,8-5-17 0,-6-1-18 16,6 1-32-16,-1-1-62 0,11-3-73 16,-2 4-28-16,-3-2-102 15</inkml:trace>
  <inkml:trace contextRef="#ctx0" brushRef="#br1" timeOffset="157605.16">28245 7630 502 0,'0'0'148'0,"0"0"-76"0,0 0-29 0,5 7-20 16,-5-2-9-16,0 4 13 16,-5 3 22-16,-1 3 18 0,4 3 2 0,-3 2-21 15,-3 2-19-15,3 1-15 16,2 0-7-16,-2 1-4 0,0-3-3 15,5 0-2-15,-3 0-18 0,3-1-31 16,0-2-38-16,8-1-40 0,0-5-66 16,2-5-252-16</inkml:trace>
  <inkml:trace contextRef="#ctx0" brushRef="#br1" timeOffset="157889.75">28653 7357 623 0,'0'0'89'0,"0"0"-16"16,0 0-31-16,0 0-32 0,0 0-4 15,0 0-3-15,0 42 5 0,-5-21 10 16,2 0 12-16,-2 5 18 0,-3 1 8 16,8 1-6-16,-5-1-13 0,2 3-20 15,3-1-16-15,-5-1-1 0,5-2-14 16,0-2-25-16,0-2-21 0,5-1-13 16,-2-4-22-16,10-3-36 0,-5-6-116 15,5-2-136-15</inkml:trace>
  <inkml:trace contextRef="#ctx0" brushRef="#br1" timeOffset="158106.11">28506 7590 687 0,'0'0'125'0,"0"0"-30"15,0 0 12-15,0 0-63 0,0 0-21 16,0 0-14-16,44-10-2 0,-34 7 0 15,8-1-1-15,-3 1 4 0,11 0 7 16,-5-1 13-16,5 3 1 0,2-3-11 16,1 2-12-16,4-1-8 0,-4-1-9 15,4 0-26-15,-2-3-54 0,11-1-97 16,-6 0-85-16,-5 1-218 0</inkml:trace>
  <inkml:trace contextRef="#ctx0" brushRef="#br1" timeOffset="158657.14">29436 7354 339 0,'0'0'106'0,"0"0"-12"0,0 0 11 0,0 0-28 0,0 0-9 0,15-21-9 15,-10 19-11-15,1 0-12 0,-4 2-8 16,-2 0-8-16,0 4-5 0,5 4 3 15,-5 3 3-15,0 6 5 0,-5 6-3 16,3 10-1-16,-9 12-9 0,4 10-1 16,-1 5-4-16,-5-4 0 0,5-5-1 15,3-10-2-15,-3 0 0 0,0-4-3 16,3 0-1-16,-2-3 0 0,7-6-1 16,-6-7-1-16,6-5-9 0,0-2-32 15,0 1-40-15,-2-4-49 0,2 0-86 16,-5-9-175-16</inkml:trace>
  <inkml:trace contextRef="#ctx0" brushRef="#br1" timeOffset="159707.54">29503 7291 67 0,'0'0'188'0,"0"0"-144"16,0 0 12-16,0 0 9 0,0 0-6 0,0 0-19 16,0-1-11-16,0 1 2 0,3-1 5 15,-3-1 14-15,0-1 4 0,0 1-1 16,5-2-1-16,-5 0-7 0,0 0 1 15,2-2-7-15,3 1-12 0,1 1-11 16,1-2 0-16,1 0-4 0,0-3 3 16,5 1 5-16,0-1-4 15,0 2-12-15,0 1 4 0,0 0 1 16,-3 3-1-16,3-1-2 0,0 2-4 16,2 2 0-16,-4-1 0 0,1 1-2 15,-4 0 1-15,0 1-1 0,0 4-2 16,-8 1-1-16,0 2 1 0,0 2 0 15,0 1 2-15,-3 2-4 0,-7 0 3 16,-1 1 1-16,-1-1 2 0,-7 0-2 16,4 2-6-16,-6-2-3 0,1 0-1 15,7-3 10-15,0 1 1 0,0-1 1 16,5-3-2-16,3-2 1 0,2 0 0 16,3-3-1-16,0-2 1 15,3 0 8-15,2 0 0 0,3 2 2 16,5-2 4-16,0 0 5 0,0 0 1 15,2 0 0-15,3 0-8 0,-2 0-7 16,-3 0-5-16,7 2 6 0,-7 2 3 16,3 1 2-16,-3 1 4 0,0 0-1 15,-1 1-2-15,-4 1-4 0,0 2-3 16,-8 0 6-16,0-2 11 0,-3 5 5 16,-10-3-3-16,1 1-7 0,-7-1-3 15,-1 0-5-15,-1-2-5 0,0 1-5 16,-2 2-3-16,-3-4-7 15,6-1-12-15,-1 1-14 0,0-3-27 16,3 2-9-16,5-2-37 0,6 1-32 16,-1-1-46-16,0 1-4 0,8-1-88 15,8-2 46-15</inkml:trace>
  <inkml:trace contextRef="#ctx0" brushRef="#br1" timeOffset="160474.54">29810 7611 192 0,'0'0'191'0,"0"0"-114"0,3 0-24 16,2-2-11-16,0-2-10 0,3 3-1 15,-3-3-7-15,3 2 5 0,0-1 7 16,0-1 12-16,-1 1 7 0,4 0 1 16,-4-1-10-16,6 1-10 0,-5 2-6 15,0 1-1-15,0-2-3 0,2 2-5 16,-2 0-4-16,-1 0-2 0,-1 2-5 16,-4 1-4-16,3 4 1 0,0 0 0 15,-5 1 7-15,0 2 8 16,-5 4 2-16,-2 1 4 0,1 1-1 0,-1-1-8 15,-6 1-5-15,5 0-5 16,0-3-3-16,-2 0-1 0,2-3 0 16,0 0 0-16,1-4 5 0,1 1 6 15,-1-3-2-15,2-1-7 0,2 0-1 16,-2-2-3-16,0-1 2 0,2 0-1 16,-2 0 0-16,5 0-3 0,0 0 3 15,-3 0 4-15,3 0-2 0,0 0 1 16,0 0 0-16,-5 0-2 0,5 0-1 15,0 0-4-15,-5 0 2 0,5 0-1 16,-3 0-1-16,3 0 0 16,0 0 0-16,0 0 0 0,-5 0 0 15,5 0 0-15,0 0 0 0,5 0 3 16,-5 0-2-16,8 3 5 0,0-3-1 16,5 0 0-16,0 1 0 0,0-1-4 15,2 2 2-15,3 0-3 0,-2 1 1 16,-3 0-1-16,2-1 2 0,3 2-2 15,-5-1 0-15,-3-1-1 0,1 0-1 16,-3 1-8-16,5 1-7 0,-6-4-12 16,-2 2-14-16,3 0-23 0,-5-2-29 15,7 0-31-15,-7-2-86 0,4 0-103 16,-1-6-208-16</inkml:trace>
  <inkml:trace contextRef="#ctx0" brushRef="#br1" timeOffset="161242.62">30459 7367 529 0,'0'0'56'0,"13"-10"-16"0,-8 5 12 0,-2-2-25 16,7 0-9-16,-2 0 1 0,-6 1 8 15,11-2 10-15,-5 2 13 0,2-1 4 16,-2 0-13-16,5 2-10 0,0-1-6 15,-3 3-5-15,3 0-9 0,0 1-7 16,-5 1 0-16,5 1-3 0,-5 0-1 16,4 2 0-16,-6 2-3 15,-4 3 2-15,3 2-2 0,1 3-2 16,-6 2 3-16,-6 2 2 0,-1 2 2 16,1 3 7-16,-6 3 4 0,-4-1-8 15,3-1-2-15,-2 1-3 0,-3-1 0 16,2-4 0-16,-2-1 0 0,5-3 0 15,5-3 1-15,-5-3 1 0,11-3-3 16,-3-3 2-16,2-1 1 0,-2-1 13 16,5 0 11-16,5-3-2 0,-2-4-13 15,4-1 1-15,6-1-5 0,0-4-4 16,5-2 2-16,-2 2-3 0,4-4-2 16,1 2 2-16,0 1-2 15,5-2 1-15,-6 3 0 0,1-1 1 16,0 0 0-16,-1 3 1 0,1 1 1 15,-3-3-1-15,-2 3-2 0,-3 0 2 16,-1 1 0-16,-4 1-3 0,0 2 3 16,0 0-2-16,-3 2 2 0,-5 2-3 15,0-1-3-15,0 3-3 0,-8 0 6 16,-2 4 3-16,-1 3 7 0,-1 4 4 16,-7 3 7-16,4 1 12 0,2 5 8 15,-3 1 1-15,4 0-3 0,4 2-7 16,-5 1 1-16,8-3-5 0,-3-2-9 15,8-1-7-15,0-2-6 0,0-5-4 16,0 0-1-16,8-4-2 0,-1 0 0 16,6-4-10-16,0 0-8 0,3-3-14 15,2 0-23-15,3-2-30 0,-1-1-40 16,9-1-68-16,2-1-109 0,-11 0-253 16</inkml:trace>
  <inkml:trace contextRef="#ctx0" brushRef="#br1" timeOffset="161709">30963 7583 479 0,'0'0'185'0,"0"0"-97"0,18-13-24 0,-10 9-24 16,-1-3-17-16,1 2-9 0,3-2-2 16,-4 3 8-16,1-2 13 0,0 4 2 15,-3-2-3-15,3 4-9 0,-3-1-11 16,-3 1-8-16,4 0 0 16,-1 0-4-16,-5 3 0 0,0 0-4 15,0 4-3-15,-5 1 3 0,-1 0 4 16,-4 3 8-16,0 2-1 0,-6 0-4 15,3 1-3-15,0-1 0 0,1 0 0 16,-1-2 7-16,5 0 4 0,5-3 23 16,-2-1 11-16,5 2-4 0,0-4-8 15,0 0-7-15,0-1-1 0,8 0 6 16,0 0 1-16,2-2-1 0,5 0-6 16,-2 1-8-16,8 0-4 0,-3-1-4 15,-2 2-4-15,4-2-3 16,1 1-2-16,0-1-1 0,-3 0-5 0,-3 0-16 15,-2 0-8-15,3 0-17 0,-3-1-34 16,-6 1-27-16,6 1-40 0,-8-1-40 16,3 1-67-16,-8-3-189 0</inkml:trace>
  <inkml:trace contextRef="#ctx0" brushRef="#br1" timeOffset="162326.44">30671 8109 314 0,'0'0'73'0,"0"0"-23"0,0 0 6 0,0 0-8 0,0 0 17 15,0 0-15-15,0 0 1 16,0 0-1-16,0 0-6 0,5 0-8 16,-5 0 0-16,0 0-4 0,0 3-8 15,5 0-7-15,-5 4 8 0,0 3 12 16,0 2 13-16,-5 5 6 0,0 4-8 16,-3 4-11-16,0 7-5 0,1-1-10 15,1 1-5-15,-1-1-5 0,2-3-1 16,-3 2-7-16,8-1-1 0,-8 0-3 15,8-3 0-15,0-2-10 0,0-3-18 16,0-4-23-16,0-1-33 0,0-5-54 16,0-8-80-16,0-2-149 0</inkml:trace>
  <inkml:trace contextRef="#ctx0" brushRef="#br1" timeOffset="162594.43">30459 8382 708 0,'0'0'87'0,"0"0"0"0,0 0 16 16,34-7-26-16,-14 6-12 0,1-2-5 16,10-1-3-16,-3 3-7 15,6 0-15-15,0-3-11 0,-6 3-13 16,0-3-11-16,6 2-2 0,-8-1-6 15,2 1-15-15,1 0-36 0,2-1-71 16,5-4-119-16,-8 3-113 0</inkml:trace>
  <inkml:trace contextRef="#ctx0" brushRef="#br1" timeOffset="162894.16">31234 8200 145 0,'0'0'601'0,"0"0"-538"0,0 0 2 15,0 0-2-15,0 0-36 0,0 0-11 16,0 0-5-16,8 29 3 0,-16-7 19 15,-5 9 18-15,-2 11 3 0,-6 9-14 16,3 3-17-16,3-2-10 0,2-5 0 16,5-5-3-16,3 0-5 15,-3-3-2-15,3 1-3 0,2-2-14 16,-2-6-12-16,0-10-34 0,2-4-40 16,3-3-7-16,0-3-24 0,-5-1-14 15,5-2-130-15,0-6-97 0</inkml:trace>
  <inkml:trace contextRef="#ctx0" brushRef="#br1" timeOffset="163511.21">31273 8172 498 0,'0'0'94'0,"0"0"-4"0,0 0-1 16,0 0-33-16,0 0-12 0,41-35-8 15,-30 31-12-15,2-4-2 0,-1 3-2 16,7 0 12-16,-9-1 4 0,8 3 2 15,-5 0-12-15,0 2-2 16,-5 1-6-16,-1-1-9 0,1 1-3 16,-3 0-6-16,-5 1 0 0,3 1-7 15,-3 5-1-15,0 1-19 0,-3 2 8 16,-5 1 12-16,-4 0 3 0,4 3 3 16,-10-2-5-16,5 2-18 0,-8 1-6 15,6-2 9-15,-3 1 20 0,-3-2 1 16,8 1 9-16,3-2-4 0,-3-1 2 15,8-1 3-15,-3-2-5 0,3 0-2 16,5-2 3-16,0-3-1 0,0 2 5 16,0-4 17-16,10 1-4 15,0 1 4-15,3 0-10 0,0-2-4 16,8 0-2-16,-3 0 0 0,3 0-1 16,-6 0 1-16,1 1 2 0,2 1 0 15,-5 0 3-15,2 1 5 0,-7 4-1 16,2-4 4-16,-7 3-5 0,2-1-3 15,-5 2-3-15,-5-1-4 0,-3-1 7 16,-5 2-1-16,-2-2 0 0,-6 2-10 16,-5-3-5-16,5 3 0 15,-4-3-14-15,4 2-21 0,-2-2-14 0,2 1-22 16,-2 0-29-16,7 0-45 16,3 0-21-16,6-4-33 0,1 4-130 15,6-3 60-15</inkml:trace>
  <inkml:trace contextRef="#ctx0" brushRef="#br1" timeOffset="164079.28">31521 8461 104 0,'0'0'455'0,"0"0"-371"0,0 0-16 0,13-11-6 0,-5 8-10 0,-1-2-5 16,6 2-11-16,0-1-3 0,0 2 4 15,0-2 11-15,0 4-2 0,-5 0-13 16,0 0-9-16,-3 0-9 0,-3 2-12 15,3 3-3-15,-5-1-3 0,0 5 2 16,0-1-7-16,-5 3 0 0,-2 0-1 16,-1 1 1-16,-10 1 5 15,2 1-3-15,-4 0 2 0,-6-1-6 16,5 0-4-16,-2-1 3 0,5-3 11 16,2-1 2-16,3-1 1 0,5-3 5 15,3 0-4-15,0-1-2 0,5-3 4 16,0 0 7-16,5 0 16 0,3 0-10 15,5-1-5-15,0-1-8 0,2-1-2 16,3 3 0-16,-2-1-3 0,5 1-1 16,-1 0 1-16,-2 0 1 15,-2 1-2-15,2 4 0 0,-2-3 1 0,-4 4-1 16,-4 1 4-16,0 0-4 16,-3 0-1-16,-5 0-2 0,0 2-2 15,-5 2 4-15,-3-2 1 0,-5 1 13 16,-2-1-8-16,-3-2 0 0,2-1-5 15,1 0-2-15,-3-2-11 0,-3-1-25 16,0-2-40-16,1 0-46 0,-1-1-51 16,0 0-38-16,3-5-81 0,8-2 77 15</inkml:trace>
  <inkml:trace contextRef="#ctx0" brushRef="#br1" timeOffset="164779.22">31984 8187 437 0,'0'0'78'0,"0"0"6"0,33-9-17 0,-20 6-39 0,3-3-16 0,-4 3-1 16,1 2 4-16,0-1 8 0,-5 2 6 16,5 0 1-16,0 2-1 0,-5 0-9 15,-1 5-2-15,1-4-8 0,2 4 1 16,-2 0-3-16,-5 0-3 0,2 6-5 15,-5 2-3-15,0 1 2 0,-5 3 1 16,-3 3 6-16,-7 2 9 0,-4 1 10 16,-1-2 9-16,-1 1 5 0,0-1-16 15,1-2-16-15,-1-2-6 0,6-2 3 16,-3-5-4-16,5-1 0 0,5-3 3 16,3-6 1-16,2-1 6 15,3-1 26-15,0-3 15 0,8-4-25 0,0-3-13 16,5 0-4-16,-1-4 0 15,4-2-6-15,2 1-2 0,3-5-2 16,5 3 0-16,-3-1 0 0,3-1 2 16,2 1-2-16,-2 1 1 0,-5 0 0 15,4 4-3-15,-9-3-2 0,-1 4-5 16,-2 3-1-16,0 2 4 0,-13 1-1 16,5 4-3-16,-5 1-16 0,-7 1-7 15,-6 0 20-15,0 5 13 0,-5 4 1 16,-3 3 7-16,0 7 13 0,1 1 12 15,-1 2 6-15,6-1 4 16,2 3 2-16,-5 2 6 0,10-3 1 16,0-1 0-16,8 0-17 0,0-1-12 15,0-2-12-15,8 0-6 0,0-5 0 16,12-2 0-16,-2-2-4 0,8-2-4 16,3-2-11-16,-1-1-6 0,-2 0-13 15,7 0-27-15,-4 1-45 0,17-1-61 16,-17 0-84-16,4-2-87 0</inkml:trace>
  <inkml:trace contextRef="#ctx0" brushRef="#br1" timeOffset="165297.04">32474 8567 699 0,'0'0'79'0,"0"0"-26"0,0 0-10 0,42-11-24 16,-29 8-6-16,0-1 0 0,0 1 15 16,2 2 5-16,-2 1 9 0,0 0-2 15,0 0-13-15,-5 0-14 0,-1 1-6 16,-2 5-7-16,3-2-3 0,-8 3-2 15,0 0-6-15,0 0-5 0,-8 2-11 16,1 3 0-16,-6-1 9 0,0 2 10 16,-3-2 8-16,-2 3 2 0,5-2 17 15,6-2 7-15,-6 2 2 0,5-2-1 16,3 0-9-16,2 0-2 0,-2 0-7 16,5-3-2-16,0 0-1 0,8 0 4 15,2 0-3-15,-2 0-2 0,0 1 3 16,5 1-5-16,2 0 6 15,-2-2 6-15,0 2 5 0,0 2 3 16,-5-3 0-16,-1 2-1 0,-2-2-3 16,-5 0-2-16,0-2-8 0,0 2 1 15,-5-4-1-15,-2 2-1 0,-6-3 2 16,0 3-2-16,2-3-1 0,-7-3-4 16,-2 0-3-16,4 0-11 0,-10 0-19 15,0 0-38-15,-2-2-45 0,-6-1-32 16,6 3-57-16,0 0 1 0,-3 4-128 15,2-2 81-15</inkml:trace>
  <inkml:trace contextRef="#ctx0" brushRef="#br1" timeOffset="165697.54">31929 9185 511 0,'0'0'195'0,"0"0"-143"0,0 0 16 0,13-15-24 0,-13 13-28 0,0 2-8 0,0 4-6 0,0 4 10 0,-5 5 18 15,-3 6 18-15,1 5 13 0,-12 9-6 16,4 14-12-16,-6 10-16 0,6-1-10 16,-3 0-12-16,5-10-3 0,5-8-2 15,0 0 0-15,3 1-2 0,-3-2 1 16,3-8-1-16,5-4-1 0,-2-10-15 15,2-2-29-15,0 2-38 0,0-1-33 16,0-1-53-16,0-4-19 0,2-2-63 16,-2-6 0-16</inkml:trace>
  <inkml:trace contextRef="#ctx0" brushRef="#br1" timeOffset="165980.47">31637 9391 155 0,'0'0'553'16,"0"0"-409"-16,0 0-32 0,0 0-35 15,0 0-19-15,52 4 6 0,-29-2 0 16,11 1-6-16,7-1-7 0,6 0-14 15,2-1-18-15,-3 0-15 0,-4 1-4 16,-11-2 0-16,-8 0-4 0,-5 0-16 16,-3 2-18-16,6-1-37 0,5-1-39 15,2 2-49-15,14-2-35 0,-9 0-84 16,-4 0-194-16</inkml:trace>
  <inkml:trace contextRef="#ctx0" brushRef="#br1" timeOffset="166647.81">32583 9417 355 0,'0'0'150'0,"0"0"-111"0,0 0-8 15,0 0-9-15,41-15-1 0,-33 8 24 16,-3 3 24-16,3-3 11 0,-3 4-5 16,3-4 1-16,-8 3 0 0,5-2-14 15,-2 4-19-15,-3-4-24 0,0 2-19 16,0 0-7-16,-3-1-11 0,-5 4-9 15,-2 1 0-15,2 0 2 0,-7 0 12 16,-3 3 10-16,2 4 2 0,-5 3 1 16,-4-1 0-16,4 2 3 0,0 1 0 15,1-1 8-15,2 1 2 0,2 2-3 16,3-1 3-16,0 1 5 0,11-2-3 16,-4 2 1-16,6-3-2 0,0 0 8 15,0-1-3-15,8-4-1 0,-3 3 4 16,8-3-6-16,0-2-8 0,3-2-3 15,-1 0-1-15,3-2-1 0,-2 0 0 16,2 0-2-16,-3-1 1 0,3-1-2 16,-2 1 0-16,-3 1 0 0,-5-1 1 15,-1 1-1-15,-1 0 0 0,-6-1 0 16,0 1-3-16,-6 0-20 0,-1 0 23 16,-6 0 2-16,-3 1 15 15,-2 2 3-15,3 4-2 0,-6 1 1 16,-5 0-1-16,5 2 2 0,1 1 14 15,-1 2 8-15,8 0 7 0,-2-2 3 16,7 0-2-16,3 1-11 0,0-2-13 16,5 1-9-16,0-2-6 0,5-1-4 15,8-2 0-15,2 2-7 0,3-1-1 16,6-3-8-16,1 3-8 0,4-1-9 16,4 2-12-16,9 1-31 0,4-2-48 15,9-3-74-15,-14-1-220 0,-13-3-319 16</inkml:trace>
  <inkml:trace contextRef="#ctx0" brushRef="#br1" timeOffset="176357.63">11496 16240 296 0,'0'0'46'0,"0"0"-22"0,0 0 32 0,0-10-3 15,0 5-15-15,0 0 0 16,0-1 11-16,2 3 0 0,1-1 6 16,0 1 13-16,-3 0 3 0,0 2-1 15,2 0-9-15,-2-1-11 0,0 2-9 16,0 0-6-16,0 0-16 0,-2 4-12 16,2 7-5-16,-8 5 1 0,0 16-1 15,-7 15 4-15,-4 21-2 0,1 9 2 16,3 3 3-16,-1-5 4 0,9-8 11 15,-4-2-3-15,-2 2-5 0,0-1-9 16,-2-2-4-16,-3-6-2 0,0-5-1 16,0-6-1-16,5-5-1 15,0-11-24-15,5-10-50 0,0 0-73 16,3-10-59-16,0-1-108 0</inkml:trace>
  <inkml:trace contextRef="#ctx0" brushRef="#br1" timeOffset="177308.71">11467 16294 186 0,'0'0'47'0,"0"0"-13"0,0 0 13 0,0 0 8 16,0 0-9-16,0-2-11 15,0 0-4-15,0 0-5 0,0 0-1 16,3-1 4-16,-3 1 6 0,0 2 4 16,0-3-3-16,0 1 7 0,0 1-5 15,0-1-10-15,0-1-3 0,3-1 0 16,-3 0 5-16,2-1 1 0,-2 1 5 15,3-2-4-15,-1 1 1 0,1-2 0 16,2 2-5-16,-2-2-1 0,2 1-2 16,0 0-2-16,3-1-5 0,-3 2-3 15,5-1-5-15,-2 0-7 0,2 2-3 16,1 2 1-16,-1 2 2 16,-2 2-3-16,-1 7 0 0,1 1 0 15,-5 3 2-15,-1 5-2 0,-2 2 0 16,-5 0 1-16,-3 4 0 0,-4 1-1 15,-4 2 0-15,-2-2 1 0,-3-1-1 16,1 1 0-16,-4-3 0 0,6-1-1 16,0-2 1-16,3-4-1 0,2 0 1 15,5-6 0-15,0-1-1 0,8-4 1 16,0-2-2-16,0-1 2 0,8-1 4 16,2 0-1-16,6-1 1 0,-1 0-2 15,6-2 1-15,0 3 3 0,5 0 4 16,-6 0 1-16,6 3 8 15,0 2 0-15,-5 2 1 0,2 3-4 16,-5-1 2-16,-3-1-4 0,-2 2-5 16,-8 0 2-16,-5 1-6 0,0-2 4 15,-10 1-1-15,-3 0 5 0,-5-3-1 16,-3 3 0-16,-2-4-6 0,-3 0-1 16,1 1-5-16,-1-3 1 0,2 1 0 15,-1-2-2-15,1 0-6 0,4 0-10 16,2-2-15-16,2 3-23 0,3-2-26 15,3 0-13-15,5 3-52 0,5-3-48 16,0 1-19-16,5 0-93 0</inkml:trace>
  <inkml:trace contextRef="#ctx0" brushRef="#br1" timeOffset="178476.68">11855 16715 180 0,'0'-4'115'0,"3"1"-67"16,-1 0-3-16,1 0-1 0,-1 0-11 15,-2 0-9-15,3 2 7 0,-1 0 11 16,-2-2 5-16,0 2-10 0,0 1-6 15,0-3-4-15,0 2 0 0,3 0-1 16,-3 0 2-16,0 1-2 0,0 0-4 16,0-1-3-16,0-1-3 0,0 1-1 15,0 1-1-15,0-1-1 0,0 0-1 16,3 1 5-16,-3-2 2 0,0 2 5 16,0-1 2-16,0 0-5 0,0 1-3 15,0 0-3-15,0 0-3 0,0-1-4 16,0 0 3-16,0-1-4 0,0 2 0 15,2-1 2-15,-2 1 2 0,0-1-3 16,0-1 5-16,0 2 1 0,0 0-1 16,0 0 0-16,0 0 1 0,0 0 1 15,0 0-1-15,0 0-2 0,0 0 0 16,0 0-2-16,0 0-2 0,0 0 1 16,0 0-7-16,0 0 0 0,-2 4-2 15,-1 2 2-15,-2 2 0 0,-3 3 2 16,-2 0 1-16,-3 4 2 0,0 1 0 15,0 0 3-15,-2 2-4 16,2 0-4-16,-3-1 3 0,3 1-5 16,3 0 3-16,-1-1-2 0,6-2 0 15,3-2 0-15,-1 1-1 0,1-2 0 16,2-1 4-16,5-4-2 0,-3 0 0 16,6 1 3-16,2-5-1 0,1 0 0 15,2-3-2-15,0 0-1 0,5-3 0 16,-3-1 1-16,3-3-1 0,0 4-1 15,0-3 0-15,-2 3 0 0,-1-1 0 16,1 2 1-16,-6-1-1 0,3 2 0 16,-2 0 1-16,-6 1 2 15,0 0-3-15,0 0 1 0,-2 0-3 16,-3 5 2-16,0 1 0 0,-3 4 4 16,0 1 0-16,-2 1 6 0,0 4 1 15,-3-1 7-15,1 0-4 0,1 1-1 16,-1 1-3-16,-1-3-7 0,3 2 1 15,-3 0-4-15,3-1 2 0,0-1-1 16,0-1-2-16,2-3 1 0,0 1-5 16,-2-3-20-16,3-1-39 0,2-2-47 15,0 1-75-15,0-3-96 0,0-2-83 16</inkml:trace>
  <inkml:trace contextRef="#ctx0" brushRef="#br1" timeOffset="179260.4">12597 16690 207 0,'0'-3'28'0,"2"2"-20"15,-2 0 16-15,0 0 15 0,0 1-2 16,0-1 2-16,0-1 6 0,0 1-6 16,-2-1-16-16,-1 1 1 0,3 0 2 15,-3 1 8-15,1 0 8 0,-1-1-2 16,1 1-2-16,-1 0 6 0,0 0-1 16,1 0-4-16,-1 0-4 0,1 0 0 15,2 0-2-15,0 0-1 0,0 0 3 16,7 0 10-16,4 0 17 0,4 0-10 15,6 0-9-15,7-1 3 16,6 1-1-16,10 0-5 0,5 2-12 16,-3 3-8-16,-4-2-11 0,-14 0-7 15,-10 0 1-15,0-2-3 0,3 2 0 16,2-1-10-16,3 1-32 0,-5 0-49 16,0 0-57-16,2 0-84 0,-5 0-16 15,-3-2-190-15</inkml:trace>
  <inkml:trace contextRef="#ctx0" brushRef="#br1" timeOffset="180111.36">13591 16453 6 0,'0'0'235'0,"3"-4"-215"0,-3 2-7 16,2 0 13-16,1 0 1 0,-3-1 15 15,0 1 10-15,0-2 6 16,0 2 7-16,0-1-2 0,0 1-5 16,0-1-11-16,0 1-7 0,0-1 2 15,0 2-1-15,0-1-4 0,0-1-4 16,0 1-1-16,0 2-1 0,0-4-8 15,0 2 0-15,0-1-5 0,3 2-4 16,-3 1 1-16,0 0-10 0,0 0-3 16,0 2-1-16,-3 4-1 0,-2 4 3 15,0 6 8-15,-3 6-3 0,0 12 3 16,-5 11-4-16,0 14-5 0,3 6 1 16,2 1-1-16,1 0-1 0,1-5 3 15,-1-3 0-15,-1-2 6 0,-2-4 5 16,-1-6 12-16,-2 2 1 0,-2-7-12 15,-1-2-7-15,3-3 1 0,3-8-2 16,0-5-4-16,5-9-3 0,-3-1 0 16,3 2-1-16,-3-2-10 0,0-2-36 15,3-3-61-15,5-6-101 0,0-2-10 16,0 0-82-16</inkml:trace>
  <inkml:trace contextRef="#ctx0" brushRef="#br1" timeOffset="181045.81">13573 16438 211 0,'0'0'43'0,"0"0"-21"0,0 0 11 0,0 0-9 16,0 0 8-16,-2 0 9 0,2 0-5 16,0 0-9-16,0 0-3 0,0 0-3 15,-3 0 4-15,3 0 6 16,0 0 5-16,0 0 2 0,-3 0 0 15,3 0 2-15,-2 0-6 0,2 0-4 16,0 0 3-16,-3 0 5 0,3 0-5 16,0-1-5-16,0-4-4 0,0 2-8 15,0-2 3-15,0 0-2 0,0 2 5 16,3-2-4-16,-1 2-1 0,1-2-10 16,2-1 2-16,-2 0-3 0,2 0 2 15,0 1-3-15,0-1 0 0,3 2-1 16,2-1-4-16,1 0 3 0,-1 1-2 15,3 1 1-15,-3 0-2 0,1 2-2 16,2 1 2-16,0 1 1 0,-3 4 0 16,0-1-1-16,1 2 0 0,-4 1 0 15,1 2 0-15,-3 0-1 0,-2 3 1 16,-1 0-1-16,-2 3 1 0,-5 1 0 16,-3 0 0-16,-4 2 0 0,-7 0 0 15,1 2 0-15,-5 0 0 0,-3-3 0 16,3 0 0-16,0-2 0 0,5-2 2 15,0-2-2-15,5-3-1 0,0-2 1 16,2 2 0-16,6-4 2 16,0 2-3-16,5-5 1 0,0 3 0 15,5-2 1-15,6 0 3 0,1-2-1 16,1 0 0-16,3 0-1 0,2 0-1 16,0-2-1-16,3 2 0 0,-1 0 0 15,-2 4 0-15,1-1 2 0,-1 4 4 16,-3 0 5-16,-2 1 1 0,0 4 0 15,-3-2 3-15,-4 1 2 0,-1 1 4 16,-3 1 1-16,-2-2-1 0,-2 0 2 16,-6 0-2-16,-2-1 1 0,-6 0-5 15,1-3-2-15,-3 2-8 0,-3-2-3 16,0 1-2-16,0-2-2 0,1-1 2 16,2 0-4-16,0 0-1 15,2-1-12-15,6 1-16 0,-1-2-31 16,4-2-34-16,4 2-25 0,1-2-61 15,4 0 4-15,1 1-40 0,4-2-17 16</inkml:trace>
  <inkml:trace contextRef="#ctx0" brushRef="#br1" timeOffset="181646.11">14064 16949 507 0,'0'0'90'0,"0"0"-37"0,0-1 30 0,0-2-21 0,0-4-18 16,0 4-15-16,-5-4-13 0,2 3-4 15,-2 0-6-15,3 0-3 0,-6 3 2 16,0 1 1-16,-2 0-4 0,2 0 0 16,-5 0-2-16,3 7 1 0,-1 1-1 15,-1 3 0-15,-1 2 0 0,2 1 1 16,1 1-1-16,0 2 0 0,4 2 2 16,1-1-2-16,3 0 0 15,2 0 1-15,2 1 5 0,3-5 10 16,3-2 17-16,5 0 22 0,0-5-4 15,3 0-7-15,-1-5 6 0,3-2 0 16,0-4-28-16,-2-3-4 0,-1-2 3 16,1-4-3-16,-3-1 1 0,-3-3-9 15,-2-3-5-15,-3-3-2 0,-2-1-3 16,-1 1-3-16,-2 4-16 0,0 3-21 16,-5 4-32-16,0 3-23 0,0 3-64 15,-6 5-39-15,4 1-57 0,1 0-37 16</inkml:trace>
  <inkml:trace contextRef="#ctx0" brushRef="#br1" timeOffset="182246.42">14235 16574 358 0,'0'0'105'0,"0"0"-69"0,0 0 40 0,-8 16-13 0,8-11-21 15,-3-1-11-15,1-1-5 0,2 3 0 16,0-3 3-16,0 2 7 0,0 1 5 15,0 2 7-15,5 0 6 0,3 3-3 16,-1 2-12-16,4 1-12 0,-1 3-4 16,3 2 2-16,3 5-5 0,-4 1-5 15,4 10-9-15,-1 10 3 0,1 9-6 16,-3 1-2-16,-5 0-1 0,-1-6 2 16,-7-7-1-16,0-1-1 0,0 0 3 15,-7-2-3-15,-6-2 0 16,0 1 4-16,-3-2-4 0,-2 1 0 15,-5-3 2-15,0-1 2 0,-1-1-4 16,1-3 1-16,3-7-1 0,4-4 3 16,1-4-2-16,-1 3 2 0,-5 1-3 15,1-2 0-15,2-1 0 0,2-2-1 16,1-2-10-16,4-3-62 0,6 0-98 16,2 0-35-16,3-4-97 0</inkml:trace>
  <inkml:trace contextRef="#ctx0" brushRef="#br1" timeOffset="183114.25">11364 15926 254 0,'0'0'149'0,"0"0"-104"0,0 0 15 0,31-34 0 0,-23 25-4 0,2 2-24 16,0-2-4-16,-2 4 2 0,0 0 5 15,2 0 1-15,-2-1 5 0,2 2 6 16,-2-2 1-16,-3 1 5 0,0 3-11 16,-2-1-13-16,0 2-3 0,-3 1-4 15,0 0-10-15,0 0-10 0,0 0-2 16,-3 6 3-16,-2 1 0 0,-3 4-2 15,-5 3 2-15,-5 5-1 0,-8 12-1 16,-10 14 0-16,-13 22-2 0,-5 14 1 16,-3 8 0-16,-3 6 5 0,11-1-5 15,-2 3-9-15,9-3-14 0,6-6 14 16,5-6 9-16,10-3 0 16,6-2 6-16,7-5 29 0,6-3 10 15,2-12-3-15,7-7 0 0,6-6-21 16,5-7-4-16,0-8-5 0,-2-6 1 15,-1-8-10-15,4 0 5 0,1-1-1 16,4 5 4-16,4-6-6 0,8 4-1 16,-7-6-4-16,4 0 0 0,1-2-1 15,-8-4-17-15,7 3-35 0,8 0-72 16,-7-5-156-16,-6 0-153 0</inkml:trace>
  <inkml:trace contextRef="#ctx0" brushRef="#br2" timeOffset="196043.83">25056 8405 194 0,'0'0'54'0,"0"0"-6"0,0 0-6 16,-5 0 5-16,5 0-10 0,0 0-12 15,-5 0 8-15,2 0-2 0,3 0 9 16,-5 0-3-16,5-2-1 0,-3 2 2 16,3 0-1-16,0 0 0 0,0 0-3 15,0 0-1-15,0 0 1 0,3-1 1 16,10-1-10-16,0 0-3 0,2 1-4 15,11-1-5-15,8-2 5 0,7 1 1 16,13 1 9-16,8 2 2 0,0 0-1 16,-2 0-1-16,-6 0-4 0,-5 2-5 15,0 2-10-15,-2 1-7 16,-1-2-2-16,-4 2 0 0,-6-2-5 0,-5 1-9 16,-11-1-10-16,1 0-10 15,-8-2-25-15,0 2-19 0,3 2-24 16,-1-3-27-16,-5 2-58 0,-2-2-56 15</inkml:trace>
  <inkml:trace contextRef="#ctx0" brushRef="#br2" timeOffset="196494.27">25121 8433 362 0,'0'0'66'0,"0"0"-7"0,0 0-1 16,0 0-6-16,-11 2 0 0,11-2-17 16,0 0 19-16,8 1 24 0,0-1 2 15,7 1-3-15,11-1-7 0,8 1-26 16,15 0-15-16,10-1-7 0,3 1-2 15,0-1-8-15,-7 2 0 0,-6 0 0 16,-5 1 0-16,-3-1-9 0,0-2-2 16,-5 0 0-16,-5 1-1 0,-10 0 0 15,-5-1-8-15,2 0-13 0,-3 0-18 16,3 1-45-16,6-1-98 0,-6 0-60 16,-8 0-175-16</inkml:trace>
  <inkml:trace contextRef="#ctx0" brushRef="#br2" timeOffset="201816.67">9912 7163 134 0,'0'0'38'0,"-3"-3"-13"0,1 2-2 16,-1 0-11-16,1-1-5 0,-1 0-4 15,0 1 3-15,3-2 12 0,-2 1 10 16,2 0 5-16,0 0-2 0,0-1-4 16,0 1-5-16,0 0 0 0,0 0-2 15,0 1-2-15,0 0 0 0,0 0-2 16,0-2 1-16,-3 3-4 0,1-1-3 16,-1 0 0-16,0 1-2 15,1 0 6-15,-3 0 6 0,5 0 2 16,-3 0 1-16,0 0-5 0,1 0-1 15,2 0 0-15,0-2-5 0,0 2 3 16,-3 0-3-16,3 0 3 0,-2 0-1 16,2 0 5-16,0 0-2 0,0 0 0 15,0 0-3-15,0 0 1 0,0 0-2 16,0 0 0-16,0 0 2 0,0 0 1 16,0 0-2-16,0 0 4 0,2 0 6 15,3 0 6-15,1 0 2 0,1 0 4 16,6 0-3-16,0-1-6 0,5 0-3 15,8 0-6-15,10-1 1 16,11 0-4-16,15-2 1 0,2 3 6 16,4 1 7-16,-6 0-2 0,0 0-7 15,-3 0-3-15,1 1-7 0,-6 1-6 16,-3 0-1-16,-4 0-1 0,-6-1-2 16,-2 0 0-16,-10 1 0 0,-6-1-3 15,-5 1-2-15,-5-2-9 0,0 2-5 16,0 1-19-16,-3-2-21 0,-5 0-24 15,0 0-51-15,-5 2-40 0,-10 0 15 16,0 1-53-16,-3-3-49 0</inkml:trace>
  <inkml:trace contextRef="#ctx0" brushRef="#br2" timeOffset="202299.8">9982 7169 298 0,'0'0'58'0,"-3"0"25"0,0 0-1 15,3 0-10-15,0 0-14 0,0 0-14 16,3-1 8-16,2 1 14 0,8 0 1 15,3 0 1-15,4-1-10 16,14 0-13-16,7 1-8 0,13 0-3 16,6 0-4-16,-3 0 0 0,-6 0-4 15,-1 0-6-15,-4 0-10 0,-2-1-2 16,-3 0-1-16,-2-1-4 0,-3 1-1 16,-7 0-1-16,-6-1 0 0,-8 2-1 15,-2-2 0-15,3 2 0 0,-1 0-3 16,-2-1-12-16,-2 1-24 0,-1 0-44 15,-2 0-91-15,-3 1-76 0,-3-1-163 16</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4-21T14:13:16.546"/>
    </inkml:context>
    <inkml:brush xml:id="br0">
      <inkml:brushProperty name="width" value="0.05292" units="cm"/>
      <inkml:brushProperty name="height" value="0.05292" units="cm"/>
      <inkml:brushProperty name="color" value="#0070C0"/>
    </inkml:brush>
  </inkml:definitions>
  <inkml:trace contextRef="#ctx0" brushRef="#br0">5297 6810 243 0,'0'0'47'0,"0"0"-5"0,0 0-8 0,0 0 4 16,8-13 0-16,-6 9-5 0,1 0-3 16,-1 2 0-16,1-2 2 15,0 0 5-15,-1-1-2 0,3-1 3 16,-2 2-5-16,0-2 2 0,-1 3-2 15,1-1 0-15,-1 0 0 0,1-1 2 16,0 0-1-16,-3 0 3 0,2 2-1 16,-2 0-1-16,3 2-5 0,-1-1-6 15,-2 1-2-15,3 0-8 0,-1 1-4 16,1 2-3-16,2 5 0 0,3 5 5 16,-5 5-1-16,4 6 4 0,-2 12-1 15,3 9 4-15,-3 11-1 0,1 6 6 16,-4-1-2-16,3-7 7 15,-2-6-3-15,-3-3 2 0,0 0-5 16,0 0-1-16,0-2 1 0,0-1-2 16,-3-3-2-16,3-1-1 0,-5-7 1 15,5-6-2-15,-2-4 3 0,-4-3-4 16,4 3-3-16,-1 1 0 0,-2 3-1 16,2-5-6-16,1-2 1 0,-3-3 0 15,5-2-3-15,-3-3 0 16,3-1 0-16,0-5-3 0,0-1 5 15,0-2 1-15,5 0 2 0,6-5 4 16,2-3 1-16,5-1-6 0,5-3 2 16,0 1-3-16,8 0-1 0,5-1-2 15,11 0 0-15,7-3-3 0,0 5 0 16,1 0 0-16,-4 1 0 0,-7 2 1 16,3 0-1-16,-6 0 0 0,-5 2 1 15,3 2-1-15,-5 0 0 0,-9 2-1 16,-1 1 0-16,-9 0 0 0,1 0 1 15,2 0 0-15,0 0 0 0,3 0 0 16,-6 0-1-16,1 0 0 0,-4 0 0 16,-1 0-1-16,-3 2 2 0,-1-2-1 15,-4 0 1-15,-1 0 0 0,1 0 1 16,-3 0-1-16,0-1 1 0,0 0 0 16,0-2 0-16,0 0-2 0,-3-1 1 15,1-2-1-15,-1 0-1 0,-2-2 2 16,-3 1 0-16,3-4 0 0,0 2 0 15,-3-3 1-15,1 2-1 0,-1-1 0 16,0 0-1-16,0 1 1 0,1-1 1 16,-1 2-1-16,-3-1-1 0,4 1 1 15,-1 1-2-15,0 1 2 0,-2-1 2 16,5 0-2-16,-3 3 0 0,0-1 1 16,3 1-1-16,0 0 1 0,2 1 0 15,1-1 1-15,-1 1-1 16,1 1 1-16,2 1 0 0,0 1-2 15,0 1-2-15,0 0 2 0,2 0-5 16,6 1-1-16,-3 4 3 0,5 3 3 16,6 2-1-16,2 2 1 0,-3 1 0 15,6 3 3-15,-3 2-3 0,3 0 0 16,-6 3 1-16,6-1 3 0,-5 0 0 16,-1-3 0-16,-2 3 1 0,-3-2 3 15,-2 1-2-15,-3 1-2 0,0-3 4 16,-5-1-4-16,0 0 1 15,-2 0-2-15,-3-1-2 0,-6 0 2 16,4-1-2-16,-9 1 1 0,3-1-2 16,-5-2-2-16,0 1-5 0,0 0-7 15,0-1-11-15,-3 0-16 0,6-1-22 16,-1-1-30-16,1-2-35 0,4 2-55 16,4-3-72-16,4 0-33 0,3-6-139 15</inkml:trace>
  <inkml:trace contextRef="#ctx0" brushRef="#br0" timeOffset="816.44">7444 7263 205 0,'0'-3'108'0,"5"-1"-59"0,-5 0 8 0,6 0-3 0,-1-1 4 16,0 0 1-16,0-1 1 15,-2 3 4-15,-3-1-3 0,2 0-10 16,1 2-3-16,2 0-4 0,-5 0-8 16,3 0 1-16,-3 2-6 0,0-1-2 15,0 1-10-15,0 0-10 0,0 1-7 16,0 7 3-16,-3 2 4 0,0 5 5 15,1 4 3-15,-3 7 3 16,-3 8 3-16,0 12 5 0,-2 9 1 0,5 1-1 16,-1-2 1-16,4-7 0 15,2-8 2-15,2 1 6 0,4-3 1 16,1-3 1-16,6-6-8 0,-5-7-8 16,0-4-5-16,5-1-2 0,0 0 2 15,7 3-2-15,1-1 5 0,2-3 1 16,3-6 4-16,0-3-4 0,-3-4-2 15,0-2-6-15,1-6-6 0,-4-4-1 16,-2-2 3-16,-5-4-4 0,-2-3 3 16,-6-3-4-16,0-2-3 0,-5 1-2 15,-5 2 0-15,-5 1 0 0,-6 1-2 16,-5 2-3-16,-2 3 0 0,-8 1-3 16,-5 1-1-16,-11 3-6 0,-2 2-5 15,-5 2-6-15,8 4-8 0,4 1-9 16,9 0-11-16,2 0-13 15,7 3-13-15,4 2-5 0,7-1-51 16,-3 3-40-16,3 2-49 0,3-1-49 16,5-2-157-16</inkml:trace>
  <inkml:trace contextRef="#ctx0" brushRef="#br0" timeOffset="2084.27">8093 7978 293 0,'2'-1'59'0,"-2"-1"6"0,3-1-15 0,0 2-6 0,-1-2-10 0,-2 1-4 16,3 2 5-16,-3-1-1 0,2-1 0 16,1 0 3-16,-3-1-2 0,0 3 1 15,2-1-5-15,-2 0-1 0,3-1-2 16,-3 0-4-16,0-2-5 0,3 2-4 15,-3 1 2-15,0 1-3 0,0 0 4 16,0 0-4-16,0 0 8 16,0 0-1-16,0-1-2 0,0-1 5 15,0 0-5-15,0 1 5 0,0 0-5 16,0-1 1-16,0 1-6 0,0 0 0 16,0 0-3-16,0-1-2 0,0 1-3 15,0 0 5-15,0-2-5 0,0 2 3 16,0 0 0-16,0 1 0 0,0-3 4 15,0 1-4-15,0 0 3 0,0 0 1 16,0 1-5-16,0-1 3 0,0 2 0 16,0-1-1-16,0 0-3 0,0 1 2 15,0 0-1-15,0 0-4 0,0 0 4 16,2-1-1-16,-2 1-1 0,3 0-1 16,-3 0 1-16,0 0 1 0,0 0-1 15,2 0-1-15,-2 0 2 0,0 0 0 16,3 1-2-16,-3 3 1 0,0 1 3 15,0 2 3-15,0 4 0 0,-3 2-2 16,1 2 3-16,-6 2-1 0,0 3 3 16,-2 2 0-16,0 1-4 0,-1 0 2 15,-2-1-1-15,0-1-3 0,1 0 4 16,1-1-5-16,-2-4 3 0,3 1-4 16,0-4 0-16,4 1 1 0,-1 0-1 15,4-4-1-15,1-1-1 16,2-3 1-16,0 1-4 0,0-4 5 15,5 0-1-15,2 0 3 0,1-2 0 16,5-1 0-16,0 0-2 0,5 0-1 16,-2-4 0-16,2 1-2 0,2 0-3 15,-2-1 0-15,1-2 1 0,1 1-2 16,-2-1 0-16,0 0 0 0,0 1 1 16,-2-2 0-16,-3 3 0 0,0-3 0 15,-3 1 1-15,0 0 0 0,-2 1-1 16,-3 1-1-16,1 2 1 0,-4 0-1 15,3 1 2-15,-2 0-2 16,-1 1-2-16,-2 0 1 0,0 1 1 16,3 2-2-16,-3 3 1 0,3 3 1 15,-3 3 3-15,0 3 0 0,0 1 3 16,-3 1 1-16,3 3 5 0,-3 1-2 16,-2 0-1-16,5 1-1 0,-2-1 0 15,-1 0-4-15,1 0 1 0,2 0-5 16,-6-2 1-16,6 1 1 0,-2-4-2 15,-1 1-1-15,3-2-7 0,-2 0-9 16,2-2-21-16,0-4-32 0,2 2-42 16,9-6-57-16,-6-3-80 0,2-2-246 15</inkml:trace>
  <inkml:trace contextRef="#ctx0" brushRef="#br0" timeOffset="2551.27">9842 7761 351 0,'5'0'138'0,"-2"0"-14"0,5-1-8 0,-3 0-19 0,8-1 1 15,0 1-3-15,0 1-20 0,-1-1-24 16,4 0-19-16,2-1-4 0,-5 1-2 16,2-2-10-16,1 1-6 0,-3 1-7 15,5-2-1-15,-5 2-2 0,2 0-4 16,-2 1-16-16,0 0-41 0,0 0-86 15,-3 2-128-15,-4-1-104 0</inkml:trace>
  <inkml:trace contextRef="#ctx0" brushRef="#br0" timeOffset="2718.15">9886 7877 469 0,'0'0'225'0,"0"0"-77"0,0 0 40 16,0 0-63-16,0 0-22 0,0 0-33 15,0 0-22-15,47 25-10 0,-29-25-11 16,2 0-10-16,6 0-8 0,-3-4-3 16,3 0-6-16,5 1-2 0,3-1-12 15,7 2-31-15,6 1-69 0,-9 1-147 16,-7 0-247-16</inkml:trace>
  <inkml:trace contextRef="#ctx0" brushRef="#br0" timeOffset="5621.55">11648 7743 128 0,'0'0'75'0,"0"0"-41"0,0 0-8 0,0 0 6 16,-2 2 10-16,2-2 9 0,-3 1 1 16,0-1 1-16,1 0 1 0,2 0 9 15,-5 0-9-15,5 0-3 0,0 0-1 16,0 0-3-16,0 0-11 0,5-1-18 15,0 1 22-15,3 0 12 0,5 0-2 16,5 0-3-16,2 0-9 0,4-2-6 16,2 2-12-16,-1 0-13 0,4 0-6 15,-3 0-1-15,2 2-2 0,1-1-17 16,-1 3-28-16,13-1-86 16,-7-1-144-16,-6-2-161 0</inkml:trace>
  <inkml:trace contextRef="#ctx0" brushRef="#br0" timeOffset="6171.51">12772 7463 298 0,'0'0'116'0,"0"0"-56"0,0 0 10 0,0 0-11 16,3-3-21-16,-1 3-15 0,4 0 7 15,-4 1 7-15,1 5 9 0,-1 1 2 16,-2 5 15-16,0 6 9 0,0 5 9 16,0 7-10-16,0 2-13 0,-2 1-11 15,-1 8-8-15,1 2-7 0,-1 8-5 16,0 0-3-16,-2-7-5 0,3-5-2 16,-4-6-11-16,6-3 2 0,-2-7-6 15,-1-4-2-15,1-3 0 0,2 4 0 16,-5 2-7-16,2 2-13 0,3-1-34 15,0-5-66-15,8-3-139 0,-1-7-114 16</inkml:trace>
  <inkml:trace contextRef="#ctx0" brushRef="#br0" timeOffset="6905.6">13111 7568 320 0,'0'0'89'0,"0"0"9"0,0 0 10 0,0 0-44 15,0 0-14-15,0-30-3 0,5 23-4 16,3 0-2-16,2-2 1 0,0 3-5 15,6 1 7-15,-1-3 2 0,3 2-4 16,3 0-6-16,-3 2-8 0,3-1-6 16,-1 4-9-16,-4 1-6 0,0 0 3 15,-1 6-7-15,-5 0 2 0,1 4-5 16,-9 1-1-16,3 2-2 0,-5 3 3 16,-2 0 5-16,-8 2 1 0,-3 1-4 15,-5 2-1-15,-3 0-1 0,-2 0-1 16,-3 1-3-16,2-2 3 0,4-1 1 15,-1-3 3-15,3 0-3 0,3-4 0 16,-4 1-3-16,9-3 2 0,0-1 1 16,2-1-1-16,3-4-3 0,5 0 2 15,0-1 1-15,0-3-8 0,5 0 3 16,3 0 6-16,2 0-2 0,6 0 4 16,-1 0-1-16,6 0 0 0,-1 0 2 15,1 0-1-15,5 6 3 0,-3-1 1 16,0 5 3-16,-2-2 3 15,2 4 3-15,-2 2 9 0,-3 1 7 16,-2 0 9-16,-3 3-4 0,-8-3-11 16,0 4-2-16,-5-6-5 0,-5 5 3 15,-3-4-2-15,-10 1-2 0,-3 0-7 16,-2-3-5-16,-3 1-2 0,-5-5-1 16,-5 1-2-16,-5 0-8 0,-3-3-21 15,5-2-29-15,8-4-14 16,10 0-23-16,11-1-25 0,-3-7-71 15,0 3-25-15,5-1-72 0</inkml:trace>
  <inkml:trace contextRef="#ctx0" brushRef="#br0" timeOffset="7489.42">13777 7567 540 0,'0'0'84'0,"0"0"-7"0,3-11 24 0,-3 6-47 16,0 2-31-16,0 1-11 0,0-1-3 16,-3 3 8-16,-4 0-14 0,-4 0 2 15,1 3 1-15,-3 5 5 0,-5 1 0 16,2 3 3-16,-2 3-6 0,-2 0 3 16,4 1-1-16,1 1-1 0,4-3 5 15,4 2 4-15,1-2 1 0,6-2 1 16,0 0-2-16,8-3 5 0,2 3 13 15,1-3-7-15,4 1-7 0,1-2-10 16,-1-2-2-16,1 1-2 0,-1-4-2 16,6 1 0-16,-5 0-1 0,2 0-1 15,-3 2 4-15,6-3 1 0,-3 4 1 16,-3 0-1-16,1 0 1 0,-1 3 0 16,-2 3-1-16,-2-1 2 0,-4 3-4 15,-1 0 5-15,-4 1 5 0,-2 3-4 16,-2-4 2-16,-4 3-5 0,-4-2 1 15,-3 1-6-15,-2-2 0 0,-3 0-1 16,-3-2 0-16,0 1-3 0,-5-2-1 16,1-3-6-16,1-1-9 15,-2-1-13-15,3-4-28 0,0-3-34 16,7-2-31-16,1-6-44 0,-1-11-47 16,9 1-35-16,-1-2-111 0</inkml:trace>
  <inkml:trace contextRef="#ctx0" brushRef="#br0" timeOffset="7706.46">13744 7630 677 0,'0'0'83'0,"0"0"3"0,33-21 45 0,-12 11-49 16,2 1-35-16,6 0-4 0,-1 0-10 15,1 0-15-15,-1 0-15 0,-2 1-3 16,2 0-6-16,6 1-21 0,7 0-32 16,3 1-71-16,-8 3-106 0,-7 0-79 15</inkml:trace>
  <inkml:trace contextRef="#ctx0" brushRef="#br0" timeOffset="8206.95">14534 7554 3 0,'0'0'384'16,"0"0"-347"-16,0 0 28 0,0 0 5 15,-5-40-47-15,3 30-12 0,-3 4 4 16,2-1 0-16,-2 1-3 0,-6 3 2 16,1 1-5-16,-3 2 0 0,0 0-3 15,0 4 2-15,-5 6 0 0,0 0-2 16,-3 6 0-16,-2 2-1 0,0 6-4 16,2 2 3-16,-2 8 0 0,0 7 2 15,5 6-1-15,5-6 10 0,5-9 25 16,5-9 25-16,3-5 18 0,3 0-3 15,5 4-16-15,2 2-17 0,3-4-4 16,5-2-1-16,0-4-4 0,5-4 7 16,1-6-11-16,2-4-10 0,2-9-4 15,-2-3 5-15,0-7-3 0,-3-3 12 16,0-13-4-16,-2-14-16 0,-6-12-9 16,-2 0-4-16,-10 8-1 15,-3 18-2-15,-3 15 1 0,-2 5-3 16,3 1 3-16,-9 2-6 15,-2 2-3-15,-2 0-13 0,-6 5-13 0,0 2-7 16,1 2-14-16,-1 1-36 0,6 0-46 16,-1 2-90-16,6 3-40 0,-1-4-157 15</inkml:trace>
  <inkml:trace contextRef="#ctx0" brushRef="#br0" timeOffset="8807.33">15364 7396 327 0,'0'0'88'0,"0"0"-37"0,0 0 39 0,18-21-7 0,-15 14-34 15,-1 1-6-15,-2 1 1 0,0-2-8 16,0 2-3-16,0 1-6 0,0-1-6 15,-2 1-2-15,-1 1-4 0,-2 1-5 16,0 2-4-16,-3 2 2 0,-2 5 4 16,-1 3 4-16,-7 2 3 0,-3 5 1 15,1 2 6-15,-6 5-2 0,3 4-9 16,-3 6-3-16,0 10-5 0,5 5 3 16,1 2 1-16,7-5 13 0,10-4 11 15,3-8 1-15,0-6-1 0,5-7-6 16,3-4-9-16,-3 0 4 0,6-4-5 15,4 6 9-15,1-3 4 0,2-4 2 16,2-5-6-16,-2-5-4 0,1-3 4 16,-1-6-2-16,-3-8 1 0,-2-2-1 15,-3-5-6-15,-4-6-13 0,-4 0-6 16,-2 0-1-16,-2 2 1 0,-4 6-1 16,-7 3-1-16,1 3 0 0,-7 5-1 15,-1 1 2-15,-3 1-6 16,-3 3-7-16,2 3-18 0,-1 1-18 15,4 2-22-15,5 2-23 0,-2 5-55 16,5-3-114-16,6-1-171 0</inkml:trace>
  <inkml:trace contextRef="#ctx0" brushRef="#br0" timeOffset="11944.55">15829 8009 151 0,'0'0'118'0,"0"0"-61"15,0 0-2-15,0 0 13 0,8 0-4 16,-6 0-2-16,1 0 11 0,2-1 10 16,-2 1 6-16,2-1 12 0,-3 0-12 15,1 0-10-15,-3 1-29 0,0 0-12 16,0 0-8-16,-3 1-4 0,1 1-5 16,-3 1-7-16,-3 1 0 0,0 0-5 15,0-2-1-15,3 2-2 0,-3-2 2 16,6-2-3-16,-1 0-2 0,-2 0 1 15,3 0-2-15,2-2-2 0,-6-1-7 16,6 1-20-16,-2 1-51 16,2-3-92-16,2 1-99 0,4 0-112 0</inkml:trace>
  <inkml:trace contextRef="#ctx0" brushRef="#br0" timeOffset="12628.05">16653 7553 330 0,'0'0'70'0,"0"0"-5"0,0 0 12 0,0 0-6 0,8-28-19 15,-3 23 2-15,-2 0 19 0,-1 0-8 16,1 0 2-16,2 1-12 0,-2-2 1 16,-3 2-13-16,2 1-14 0,-2 0-9 15,3 0 3-15,-3 1-1 0,0 0-4 16,0-1-6-16,-5 3-4 0,2-1 7 16,-2 1-5-16,-5 4-6 0,-1 3 0 15,-4 4 1-15,-6 5 4 0,0 2-6 16,-4 4 2-16,-1 3-2 0,-3 9 1 15,3 7-2-15,1 11 2 0,7 0-1 16,5-5 3-16,7-5 7 16,9-6 6-16,2-7 8 0,3-5 3 15,0-7 0-15,2-2-1 0,6 3-4 16,2 1-2-16,2-1-1 0,1-3-1 16,2-6 1-16,-2-6 1 0,0-3-5 15,-3-8-1-15,0-6-2 0,-3-2-3 16,-4-5 0-16,-4-2-2 0,-4-3-6 15,-3 0-3-15,0 3-1 0,-8 3-3 16,-5 3-1-16,-5 5-3 0,-5 3 3 16,-3 5-2-16,0-1-7 0,-2 3-4 15,-1 2-12-15,4 3-17 0,1 1-19 16,4 2-15-16,2-1-22 16,7 2-62-16,6 2-91 0,5-2-18 15,5 0-174-15</inkml:trace>
  <inkml:trace contextRef="#ctx0" brushRef="#br0" timeOffset="13912.67">17299 7514 301 0,'0'0'76'0,"0"0"-10"0,5-6-9 0,-5 2-3 15,3 1-12-15,0-3 6 0,-1 1 2 16,1 0 8-16,-1 1-5 0,1-2 5 15,-1 4-4-15,-2-1-8 0,3 1 1 16,-3 2-1-16,0-1-11 0,0-2 0 16,0 1-5-16,3 0-1 0,-3-1-1 15,2-1 0-15,-2 3-3 0,3-4-2 16,-3 4-3-16,0-2 3 0,0 1-6 16,0-1 1-16,0 1-5 15,0-1-2-15,0 1-2 0,2-2 1 16,-2 2-4-16,0-1 2 0,0 2-2 15,0 0-1-15,0 1 2 0,0 0 0 16,0 0-1-16,0 0 1 0,0 0 0 16,0 0-6-16,0 0-1 0,0 0 0 15,0 0 0-15,0 0 0 0,0 0-2 16,0 0 2-16,0 0 0 0,0 0 1 16,0 0 2-16,0 0 0 0,0 0-3 15,0 0 4-15,0 0-2 16,0 0 6-16,0 0-4 0,0 0 5 15,0 0-3-15,0 0 0 0,0 0 1 16,0 0 2-16,0 0-3 0,0 0-1 16,0 0-1-16,0 0-4 0,0 0 1 15,0 2 1-15,-2 4-2 0,2 5 1 16,-5 2-1-16,-1 2 4 0,-1 1-1 16,-1 5 2-16,-5 2 3 0,3 4 2 15,-6-1 0-15,1 3 1 0,-1-2 1 16,-2 0-6-16,3-1 7 0,-3-3-2 15,2-2 1-15,3 0 3 0,0-5-5 16,0 1 0-16,3-5-4 0,-3-1 1 16,5 0-3-16,1-3 0 0,1-2 0 15,-1-2-2-15,4-2 1 0,0-1 1 16,1-1-1-16,-1 0-1 0,3 0 0 16,0 0-2-16,0 0-1 0,0 0-2 15,5 0 2-15,1 0 1 0,1 0 0 16,1 0 2-16,5 0-2 0,0 1 1 15,5-1-1-15,0 2 1 0,3-2-1 16,-1 0 0-16,1 0 0 0,5 0 1 16,-3 0 0-16,0 0-1 0,-2 0 0 15,0 0-1-15,-1-3 1 16,-1 2 0-16,-1-1 0 0,-5-2 0 16,2-2 0-16,-5 2 1 0,-2-2-1 15,-3-3 0-15,0 2 1 0,-2-1-1 16,0 0-2-16,-3-3 2 0,0 2 0 15,0-2 0-15,-3 1 0 0,0 1 0 16,1 1 1-16,-1 0 0 0,3 1 0 16,-5 1-1-16,5 1 1 0,0 1 2 15,-2 1-3-15,2 1 0 0,-3 2 0 16,3 1-3-16,0 5-4 0,-3 4 7 16,-2 4 2-16,3 3 0 0,-4 4 9 15,1 4 0-15,3-1 4 16,2 5 3-16,0 1 5 0,0 2-2 15,0-1 2-15,0 0 2 0,2-2-3 16,1 1-6-16,-1-2-1 0,4 1-8 16,-4-5-1-16,3 3 1 0,-2-5-6 15,2 0 0-15,-2-5 3 0,2 0-4 16,0-1 1-16,-2-4-2 0,-1 0 1 16,1-2-11-16,-1 1-1 0,1 0-20 15,0-1-23-15,2 2-31 0,-3 0-26 16,-2 5-43-16,0-5-107 0,-2-3-277 15</inkml:trace>
  <inkml:trace contextRef="#ctx0" brushRef="#br0" timeOffset="25257.05">7315 10584 332 0,'0'-3'84'0,"0"-2"-17"0,5-1-1 16,-5 2 2-16,3-2-10 0,-3 1-17 15,2 1 4-15,-2 2 0 0,0 0-6 16,0 1 0-16,0 0 3 16,0 1-15-16,0 2-13 0,0 5 5 15,-2 7 14-15,2 5 15 0,0 10 4 16,-3 13-4-16,3 12 6 0,-2 5-8 15,2 2-12-15,0-7-8 0,-3-3-7 16,3-2-9-16,3-4-5 0,-3-3-1 16,2-2-2-16,-2-5-2 0,3-5 0 15,-3-7-8-15,0-6-15 0,0-4-30 16,0 1-20-16,0 0-12 0,0-2-38 16,5-11-68-16,0-1-34 0,-2-4-110 15</inkml:trace>
  <inkml:trace contextRef="#ctx0" brushRef="#br0" timeOffset="25541.51">7524 10499 511 0,'0'0'76'0,"0"0"1"15,0 0 0-15,0 0-26 0,0 0-33 16,0 0-11-16,-7 19 9 0,7-2 16 16,0 4 13-16,0 10 18 0,0 8 5 15,2 12-10-15,3 5-14 0,-2-2-10 16,2-5-6-16,0-6 0 0,0-2-9 16,1-3-10-16,1-3-5 0,-2-6-4 15,1-7 0-15,-1-4-3 0,-3-3-15 16,4 1-33-16,-6-1-37 0,2 1-74 15,1-5-72-15,-3-8-136 0</inkml:trace>
  <inkml:trace contextRef="#ctx0" brushRef="#br0" timeOffset="25740.87">7300 10854 637 0,'0'0'64'0,"0"0"16"0,0 0 16 16,0 0-26-16,0 0-50 0,0 0 5 16,46-36 3-16,-25 28-16 0,2-1-12 15,3 3-3-15,2 2-11 0,6 1-37 16,7 3-31-16,8 0-68 0,-7 3-90 16,-9 0-91-16</inkml:trace>
  <inkml:trace contextRef="#ctx0" brushRef="#br0" timeOffset="26425.17">8031 10903 432 0,'0'0'89'0,"0"0"0"0,0 0-12 0,0 0-15 16,0 0-26-16,10-41-18 0,-10 34 0 16,3 0-3-16,-1 1 2 15,1-2 7-15,-3 3 16 0,0-2 14 16,0 3 4-16,0-2-12 0,0 0-11 16,0 1-13-16,0-2-1 0,-3 2-2 15,1 0-1-15,-3 1 0 0,-1 1 1 16,1 0-5-16,-3 2-4 0,-2 1-10 15,0 1 0-15,-1 5 0 0,-4 2 0 16,2 5-1-16,-5 2 1 0,0 6 0 16,-3 4 0-16,3 4-2 0,-5 7 2 15,2 6 0-15,3 3 0 0,3-5 0 16,7-9 0-16,5-9 0 0,3-7 2 16,3 3-2-16,-1-1 5 0,6 2-4 15,0-5 2-15,0-1 2 0,2-7-2 16,0-4 1-16,1-2 5 0,-1-7 0 15,0-4 0-15,-2-2 10 0,2-5 4 16,1 0 5-16,2-3-4 0,-6-2-10 16,4-3-3-16,-1 4-6 0,3-2-1 15,-5 1-4-15,5 3 1 0,-6 3 1 16,1 1-1-16,0 5-1 0,-3 3 0 16,0 3 0-16,-2 2 0 0,-3 3-1 15,0 1-4-15,0 8 0 16,-3 2 5-16,1 3 2 0,-3 6 1 15,-1 1 3-15,4 1 1 0,-1 1 3 16,1-4 1-16,2 1 2 0,0-4-3 16,2-2-1-16,3-1 4 0,1-4 2 15,-1-2 3-15,2-3 7 0,-1-4-1 16,1 0-2-16,4 0-8 0,2-6-9 16,0-1-2-16,-1-3-3 0,4-1-10 15,-3-1-17-15,5-1-19 0,-3-2-21 16,4 3-31-16,-1 0-30 0,7-3-74 15,-4 3-99-15,-5 3-137 0</inkml:trace>
  <inkml:trace contextRef="#ctx0" brushRef="#br0" timeOffset="26808.89">8307 10886 452 0,'0'0'57'0,"0"0"34"0,5-12-20 0,-2 8-19 0,-3-1-20 0,0 4-10 15,0 1 10-15,0 0-1 0,0 1-23 16,0 8 0-16,0 2 6 0,-3 4 12 15,3 4-2-15,0 3-3 0,3 2 1 16,2 1-5-16,0-3 0 0,3 2 12 16,0-4 15-16,0-2 11 0,-1 0-3 15,4-5-1-15,-1-2-6 0,0-2-11 16,1-6-1-16,2-1 7 0,-3-2-1 16,0-6 3-16,1-4-5 0,-1-5-15 15,0-3-13-15,1-5-6 0,-4-2-3 16,4 0-1-16,-4-2-13 0,1 5-18 15,0 3-27-15,2 3-33 0,-2 2-50 16,0 0-59-16,2 3-93 0,-5 3-148 16</inkml:trace>
  <inkml:trace contextRef="#ctx0" brushRef="#br0" timeOffset="27075.89">8710 10900 298 0,'0'0'86'15,"0"0"-4"-15,0 0 3 0,0 0-11 16,0 0 10-16,0 0-14 0,0-28-6 16,0 28-4-16,0 0-30 0,0 4-20 15,0 5 1-15,0 2 10 0,0 7 12 16,0-1 2-16,0 6 1 0,-2-2-17 15,-1 2-8-15,3-2-9 0,0 1-1 16,0-1-1-16,0-2-3 0,3-4-24 16,2 4-80-16,0-7-114 0,0-4-117 15</inkml:trace>
  <inkml:trace contextRef="#ctx0" brushRef="#br0" timeOffset="27226.3">8757 10808 552 0,'0'0'164'0,"0"0"-56"0,0-41 1 16,0 27-58-16,0 6-39 0,0 0-12 16,0 2-9-16,0 3-48 0,2 2-49 15,4 2-23-15,-1 6-64 0,3-1-58 16</inkml:trace>
  <inkml:trace contextRef="#ctx0" brushRef="#br0" timeOffset="27759.79">8933 11043 239 0,'0'0'276'0,"0"0"-194"15,7-32 9-15,-4 16-26 0,2-1-24 16,3 2-19-16,0 0-9 0,2-2 2 15,0 3-3-15,1 2-7 0,-4 2 3 16,1 1 4-16,0 5-2 0,0 1 5 16,-3 3-12-16,0 3-3 0,0 3-1 15,3 2 0-15,-6 6 2 0,4 3-2 16,-4 1 1-16,1 1 0 0,-1 3-1 16,-2-1 1-16,0 2 0 0,0-2 1 15,0 0-1-15,-2-5 1 0,-1 0 0 16,3-3 0-16,0-4 1 0,0-2 2 15,0-4 5-15,0-3 11 0,0 0 57 16,0-7 11-16,0-1-53 0,5-4-5 16,-2-2 2-16,2 0-5 0,0 0 1 15,3-2-4-15,-3-2-1 0,5 0-6 16,1 1-2-16,-1-2-9 0,1 0 0 16,1 4-4-16,4 0 3 15,-3 2 1-15,0 1 3 0,-3 2-4 16,0 3-1-16,1 2 1 0,-3 3-3 15,-1 2-2-15,1 0 3 0,-5 5-1 16,2 5 0-16,-3 6 1 0,4 0 1 16,-6 5 0-16,2 0-1 0,1 0 0 15,-3 0-2-15,0 2 0 0,2-4-1 16,1 1 0-16,-1 0-11 0,1-4-21 16,-3-1-45-16,3-2-83 0,-1-3-108 15,3-3-75-15</inkml:trace>
  <inkml:trace contextRef="#ctx0" brushRef="#br0" timeOffset="28627.36">9550 11016 237 0,'0'0'161'0,"0"0"-96"0,0 0 20 0,0 0-30 0,21-33-12 16,-16 26-16-16,0-2 1 15,-2 1 12-15,-3 1-6 0,5 1-3 16,-5 0 3-16,5 1-4 0,-5-2 8 16,0 3 10-16,0-1 1 0,0 2-2 15,0-1-5-15,0-1-13 0,0 4-12 16,0-2-2-16,-3 2-8 0,1-2 0 15,-1 0 1-15,1 3 1 0,-1-3-6 16,1 2 1-16,-1 0-1 0,0-1-1 16,-2 2-1-16,0 0 2 0,2 0-3 15,-4 0 1-15,2 0 0 0,-3 5-1 16,-3 0 0-16,1 3 1 0,0 2-1 16,-1 1 0-16,1 3 1 0,0 2 0 15,2-1-1-15,0 3 0 0,0 1 0 16,3 1 1-16,0 1-1 0,0-2 0 15,2-1 0-15,1 0 2 0,-1-3 2 16,1-2 2-16,-1-4 0 0,3-4-1 16,0 2-1-16,3-5 2 0,-1-1 4 15,6-1-2-15,-3 1-4 0,5-1 1 16,1 0 7-16,2 0 2 0,0 0-5 16,0 0 2-16,2 0-7 0,-2-2-3 15,3-3 2-15,-1-1-2 16,-2-2-1-16,0-2 2 0,0-3-1 15,-3 0 0-15,0-2 0 0,-2 0 0 16,0-1 0-16,-3 1 0 0,0 0 0 16,-2 1-1-16,-1 1 0 0,1 2 0 15,-3 2 0-15,3 2 0 0,-3 2 1 16,0 1 0-16,0 1 1 0,0 2 1 16,0 1 0-16,0 0 3 0,0 5-5 15,0 3 1-15,0 6 6 0,0 2 4 16,0 8 1-16,-3 7 3 0,0 10-1 15,1 9-5-15,-1 3 1 0,1-3 4 16,2-4 2-16,0-6-5 0,0 3 1 16,0-2-3-16,2 0-4 15,-2-1 0-15,-2-4-2 0,-3-2 1 16,2-6-1-16,-2-9 1 0,2-6 5 16,-2-5-1-16,2-1-1 0,-2-2-5 15,0-4 3-15,-3-2-1 0,3-10 0 16,-3-7 0-16,-2-13-2 0,2-12-1 15,-5-10 0-15,8-1-2 0,3 6 0 16,2 14 0-16,2 13 1 0,3 7-1 16,1 2 0-16,1-2 0 0,4 0 0 15,-1-3-3-15,0 2 1 0,3 1 1 16,3-1-17-16,-1 2-34 16,1 3-48-16,15-2-41 0,-3 3-115 15,-2 1-147-15</inkml:trace>
  <inkml:trace contextRef="#ctx0" brushRef="#br0" timeOffset="29278.01">10672 10992 343 0,'0'0'112'0,"0"-1"-55"0,0 0 13 0,0-3-9 15,2-1-7-15,-2 2-15 0,0-3 5 16,0 1 12-16,0-3-2 0,3-1 1 15,-3-1 8-15,2 0-12 0,-2-1-11 16,0-1-13-16,0 3-6 16,0 0-12-16,-2-1-5 0,-3 2 0 15,-3 1-4-15,0 3 0 0,-2 0-1 16,-3 4 1-16,0 1-6 0,-3 7 5 16,1 4-5-16,2 6 3 0,-5 3-1 15,2 1-5-15,3 7-4 0,0 5 2 16,1 4-1-16,6-3 2 0,1-3 5 15,5-9 3-15,0-4 2 0,3 1 0 16,2-1 0-16,0-5 0 0,3-5 0 16,0-5 0-16,-1-4 6 0,6-3 14 15,0-5 8-15,0-5-8 0,3-2-11 16,-3-5-2-16,2 1-3 16,1 0-3-16,-1 1-1 0,1 4 5 15,-3 3 1-15,-1 7 2 0,-4-1 6 16,0 4-3-16,-3 1 1 0,0 3 3 15,-2 3 7-15,2 2 6 0,-5-1-2 16,3 0-1-16,2 4-10 0,-3-3 2 16,4 1-5-16,1-2 2 0,4 3 2 15,-1-2-1-15,3-1-3 0,0-1-5 16,0-1-4-16,2-2-3 0,3 3-2 16,-5-4-15-16,3 0-36 0,2-1-35 15,2 2-79-15,9-3-100 0,-6 0-43 16,0 0-244-16</inkml:trace>
  <inkml:trace contextRef="#ctx0" brushRef="#br0" timeOffset="29611.6">11550 10958 587 0,'0'0'83'0,"0"0"-12"0,0 0 12 0,21-8-24 0,-16 12-23 0,-3 5-14 0,4 7 0 15,-6 6 25-15,0 13 19 0,-6 14 14 16,-1 11-3-16,-1 5-14 0,3-1-19 15,-3-8-12-15,3-6-20 0,-3-2-6 16,3-4-1-16,2 1-3 0,-2-5-2 16,0-2 0-16,0-9-8 0,2-7-20 15,1-7-24-15,-1-4-65 0,1-1-36 16,2-2-89-16,0-2-44 16,0-5-38-16</inkml:trace>
  <inkml:trace contextRef="#ctx0" brushRef="#br0" timeOffset="29912.19">11516 11239 249 0,'0'0'196'0,"0"0"-110"0,6-49 31 16,1 28-33-16,1-1-28 0,5 0-13 16,0 0 7-16,2 2 11 0,4 1 10 15,-4 1 2-15,3 4-7 0,0 1-11 16,0 1-9-16,-2 0-13 15,2 5-7-15,-5-1-11 0,2 5-10 16,-2 2 0-16,0 1-3 0,-3 2-1 16,1 4 1-16,-3 1 0 0,-1 4 1 15,1 2-1-15,-3 2 4 0,-5 1 0 16,0 0-2-16,-2 2-1 0,-9-3 1 16,-4 4-2-16,-6-5 1 0,-5 1-3 15,0-3 0-15,-2-1-4 0,0-2-31 16,-1-4-76-16,3 1-55 0,3-4-85 15,5-1-56-15,5-1-149 0</inkml:trace>
  <inkml:trace contextRef="#ctx0" brushRef="#br0" timeOffset="30329.27">12020 11103 330 0,'0'0'208'15,"0"0"-131"-15,0 0 31 0,0 0-9 16,24-36-37-16,-19 29-21 0,-3-2-10 16,1 1-3-16,-3 0-4 0,0 2-7 15,0 0 0-15,-3 2 1 0,-2 3-6 16,-5 1-3-16,2 1 0 0,-5 5-4 15,0 5-3-15,0 4 2 0,-2 4-2 16,2 4-1-16,3 3 0 0,-1 3-1 16,-2 1 1-16,8 1 0 0,0-3 1 15,5-1-1-15,0-5 7 0,5-1 13 16,3-5 9-16,2-5 4 0,3-5-5 16,3-3-1-16,-1-3 2 0,1-8 5 15,-1-2-5-15,3-6-5 0,-5-5-4 16,-3-2-16-16,1-3-4 15,-3-2-1-15,-3 4-11 0,-5-1-32 16,0 5-47-16,-3 3-46 0,-7-1-64 16,2 5-41-16,0 2-88 0</inkml:trace>
  <inkml:trace contextRef="#ctx0" brushRef="#br0" timeOffset="30779.81">12183 11057 482 0,'0'0'77'0,"0"0"30"16,0 0-5-16,23-35-36 0,-15 24-12 15,0 0-16-15,2 1 5 0,-2 0-4 16,2 1-9-16,1 3-8 0,-1 0-1 15,0 3-2-15,1 2-6 0,-4 1-6 16,6 3 1-16,-5 5-4 0,2 4-3 16,-2 4-1-16,2 4 3 0,-4 3-3 15,-1 0 4-15,0 2-2 16,-2-1-1-16,-1 0 0 0,-2-5 0 16,0-2 0-16,-2-1 0 0,-4-5 1 15,-1-6 1-15,1-2 1 0,-1-3 2 16,-4 0 3-16,4-6 13 0,-1-3 30 15,0-4 6-15,0-2-19 0,6-3-9 16,-1-2-10-16,1 3-4 0,2-2 1 16,5 5 5-16,3-1-7 0,2 3-4 15,3-1-7-15,5 1-2 0,0 2-2 16,3 0-4-16,-3 1-13 0,5 2-25 16,-2 1-25-16,-1 2-24 0,1 0-25 15,2 3-17-15,-5 0-41 0,8 1 3 16,-8 0-82-16</inkml:trace>
  <inkml:trace contextRef="#ctx0" brushRef="#br0" timeOffset="31213.29">12870 10957 296 0,'0'0'73'0,"0"0"-3"0,0 0 4 0,0 0-12 16,26-16 2-16,-21 12-11 0,1 1-22 16,-1-1-8-16,0 1 1 0,0 0 10 15,-2 2 9-15,-1-2 9 0,-2 2 5 16,0-1-11-16,0 2-19 0,-2 0-16 15,-3 0-10-15,-6 0-1 0,1 3 0 16,-8 3 0-16,-3 3 0 0,0 3 0 16,-2 3 0-16,-3 3 2 15,0 3-2-15,3 1 3 0,3 1 8 16,1 3 31-16,7-3 40 0,4 1 10 16,0-1-19-16,5-3-22 0,3 0-11 15,0-3-13-15,3-3-6 0,5-3-8 16,0-3 1-16,4-1 1 0,1-4-8 15,5-2-2-15,1-1-1 0,1-2-3 16,3-3-1-16,1-1-19 0,2-2-30 16,2 0-46-16,-2-2-51 0,13-6-79 15,-8 1-83-15,-6 1-132 0</inkml:trace>
  <inkml:trace contextRef="#ctx0" brushRef="#br0" timeOffset="31730.76">13139 10619 616 0,'0'0'101'0,"0"0"15"0,0 0-16 0,0 0-43 0,10-35-27 15,-10 32-10-15,0 1-3 0,0 2 12 16,0 2-29-16,0 6 0 0,0 5 9 16,0 4 11-16,-5 8 7 0,3 7 7 15,-1 11 0-15,1 12 1 0,-6 4-8 16,3-1-10-16,-3-5-1 0,3-6-7 16,0 1 2-16,2-4-4 0,3-1 3 15,-3-4 2-15,3-3 1 0,0-9 2 16,0-8 1-16,3-6-4 0,-3-7 0 15,0 0-1-15,0-2-5 0,3-3 5 16,-1-1 18-16,3-9 4 0,3-2-12 16,2-6-11-16,3-5-3 15,3-11-2-15,4-9-4 0,6-7 0 16,-5 6-1-16,0 8 1 0,-8 14-1 16,-1 7 0-16,1 1-1 0,0 0 1 15,3 0-2-15,-3 6 2 0,0 2 0 16,-6 3-4-16,1 2 3 0,-3 9-4 15,-2 2-2-15,2 6 4 0,-5 4 2 16,0 4 1-16,0-1 0 0,0 3-2 16,-2-1 2-16,2 1-2 0,0-1-8 15,2 0-29-15,1-4-38 0,2 0-34 16,8 3-57-16,-5-8-102 0,-1-3-56 16</inkml:trace>
  <inkml:trace contextRef="#ctx0" brushRef="#br0" timeOffset="32564.64">15310 10362 415 0,'0'0'160'0,"0"0"-66"0,0 0-16 0,0 0 10 15,2-18-36-15,-2 15-14 0,0 2-3 16,0 1-5-16,0 0-17 0,0 5-10 16,-2 2-1-16,-4 8 18 15,-1 7 24-15,-1 12 17 0,-2 17-5 16,-1 20 8-16,1 5-6 0,2-3-11 16,6-7-6-16,2-13-12 0,0-2-6 15,0-5-11-15,2-5-4 0,3-2-6 16,1-7 0-16,1-7-2 0,-4-7-4 15,-1-8-12-15,1 0-25 0,0-2-41 16,-1-3-77-16,1 0-71 0,2-3-56 16,-2-2-139-16</inkml:trace>
  <inkml:trace contextRef="#ctx0" brushRef="#br0" timeOffset="33500.06">15054 10835 128 0,'0'0'307'0,"0"0"-213"0,0 0-14 0,0 0 5 0,0 0-33 15,0-26-14-15,0 21 7 0,2 2 1 16,-2 0 3-16,0 0 5 0,0 2-2 16,3-2-4-16,-3 2-3 0,0 0-1 15,0 0-5-15,0 0 1 0,0-2-6 16,0-1-7-16,3 3-9 0,-3-2-1 15,0 0-3-15,0 0 1 0,2 1-5 16,-2 1 3-16,0 0 1 16,0-2 3-16,0 2-4 0,0-1 4 15,3 2-2-15,-3 0-2 0,0 0-6 16,0-1-1-16,2 1-2 0,1 0-2 16,-3 0 2-16,2 0 0 0,1 1 0 15,0 3-2-15,2 1 0 0,-3 0 3 16,1 4 0-16,2 0 2 0,0 1-1 15,0 3 2-15,1 1 2 0,1 0-1 16,-1 0 1-16,1 1 0 0,1-2-2 16,-3 1 1-16,3-1-2 0,-3-1 0 15,0 1-2-15,3-3 1 16,-3 1-1-16,0-1-1 0,-2 0 0 16,0-2 1-16,-1 0-1 0,3-1-1 15,-2 1 1-15,-3-5 0 0,5 4 3 16,-5-4-2-16,3 3-3 0,-1-1 2 15,1-1-2-15,-1 2 1 0,1-3 0 16,0 3-1-16,-3-2 0 0,5 0 1 16,-5 1-2-16,5 0 1 0,-5-1-1 15,3 2-1-15,-1-2 0 0,1-2 1 16,-3 0 0-16,0 1 0 0,0-1 2 16,0-2 2-16,2 1-1 0,-2-1 2 15,0 0 0-15,0 0-2 0,0 0 1 16,0 0-1-16,3 1-1 15,-1-1 2-15,-2 0-1 0,6 1 0 16,-4-1 0-16,3 2 1 0,-2-2 0 16,2 0-1-16,-2 0 4 0,2-2-2 15,-3 0-1-15,4 0 1 0,-1-4-1 16,0 2-4-16,0-4 2 0,3 1-1 16,-3 0 0-16,5-4-1 0,-2 1 3 15,0-3-2-15,5 1 5 0,-3-1 2 16,0-2-2-16,3-1 1 0,0 2 0 15,0-1-2-15,0 1-1 0,-3 2 0 16,1 1-1-16,-3 2-2 0,-3-1-1 16,0 3 0-16,0 1-1 0,0-1-2 15,0 3-14-15,-2-2-22 0,5 2-22 16,-3 0-18-16,0 0-23 0,3 3-36 16,5-6-56-16,0 4-167 0,-6-3-203 15</inkml:trace>
  <inkml:trace contextRef="#ctx0" brushRef="#br0" timeOffset="34183.5">16501 10622 385 0,'0'0'83'0,"0"0"-20"0,0 0 29 16,0 0 27-16,0 0-30 0,10-32-8 15,-5 27 14-15,0 4-15 0,-2 1-22 16,2 0-10-16,0 8-7 0,1 8-3 16,-4 5 6-16,1 14 7 0,-6 15-3 15,-2 17-9-15,-5 8-10 0,2 0-2 16,0-6-4-16,6-9-1 0,2-3-2 16,-3-1-3-16,0-6-4 0,3-2-3 15,-2-7-9-15,-3-6 2 0,2-6-3 16,0-8-2-16,3-8-11 0,-2-2-17 15,-1-1-36-15,1-1-36 0,2-3-31 16,0-4-61-16,0-2-83 0,2-6-49 16</inkml:trace>
  <inkml:trace contextRef="#ctx0" brushRef="#br0" timeOffset="34549.94">16576 10712 4 0,'0'0'634'15,"0"0"-524"-15,0 0-11 0,49-36 28 16,-31 25-57-16,5 2-27 0,-5 3-5 15,3-1-7-15,0 3-2 0,-3 0 12 16,0 6-3-16,0-2 0 0,-3 4-9 16,-2 2-6-16,0 3-5 0,-5 3 2 15,-3 5-1-15,-2 1-6 16,-3 3-5-16,-3 1 4 0,-7 0-4 16,-3 1-1-16,-5-2-2 0,-5 0 0 15,-1-3-2-15,-4-2-1 0,-1-4-2 16,-2-2-1-16,3-3-8 0,0-3-29 15,2-1-40-15,0-3-46 0,5-5-67 16,3 1-81-16,10-2-48 0</inkml:trace>
  <inkml:trace contextRef="#ctx0" brushRef="#br0" timeOffset="35033.75">16981 10728 381 0,'0'0'166'0,"0"0"-54"16,0 0-4-16,-2-35 8 0,7 23-52 16,5-1-15-16,1 1 7 0,4 0-11 15,1 3-8-15,2 3 2 0,2 0-5 16,-1 2-3-16,-1 3-8 0,0 1-11 15,0 3-4-15,0 6-3 0,-3 2-4 16,1 4 0-16,-6 5 0 0,3 1 2 16,0 6-3-16,-5-2 1 0,-3 5 3 15,0-1-2-15,-5 0 2 0,0-1-3 16,0 0-1-16,-5-4 0 0,-3-3 2 16,-2-1-2-16,0-6 3 0,-6-3-2 15,1-4-1-15,-1-4 0 0,-2-1 2 16,2-2-1-16,1-4 1 0,-1-6 0 15,6-1 1-15,2-5 0 0,3-3 0 16,5-3-1-16,0 0 5 16,8-1 4-16,5 2 4 0,2 1 9 15,9 1-2-15,4 1 0 0,6-2 0 16,12 2-4-16,6-1-5 0,-1 4-6 16,-4 3-7-16,-6 4-1 0,-10 2-21 15,-7 0-44-15,-6 5-28 0,0-2-59 16,8-3-103-16,-1 2-38 0,1 0-154 15</inkml:trace>
  <inkml:trace contextRef="#ctx0" brushRef="#br0" timeOffset="35367.83">17707 10677 486 0,'0'0'84'0,"0"0"2"0,0 0 3 0,0 0-41 15,16-27-33-15,-11 21 2 0,-2 3 1 16,-3 1-6-16,2 0 2 0,1 2-3 16,-3 0-2-16,0 6 8 0,0 2 3 15,0 3-5-15,0 3-2 0,-5 3 1 16,2 1-4-16,-2 2 4 15,-3 2-2-15,3 4 0 0,0 0-4 16,-3 2-4-16,0 2 2 0,3 2 3 16,0-1 7-16,0 1 3 0,2-4-3 15,1 0-6-15,2-3-8 0,-3-3 1 16,3-3-3-16,0-5-7 0,3-8-79 16,-3-2-170-16,5-4-173 0</inkml:trace>
  <inkml:trace contextRef="#ctx0" brushRef="#br0" timeOffset="35500.9">17806 10664 717 0,'0'0'81'0,"0"0"-5"16,0 0-30-16,0 0-18 0,18-40-28 16,-13 35-60-16,8-3-63 0,-3 2-104 15,-2 1-56-15</inkml:trace>
  <inkml:trace contextRef="#ctx0" brushRef="#br0" timeOffset="35901.61">18268 10663 526 0,'0'0'80'0,"0"0"2"0,0 0 21 16,0 0-42-16,0 0-43 0,0 0-5 15,21-36-4-15,-24 33-5 0,-4 3-3 16,-4 0 1-16,-2 0-2 0,3 7 0 16,-8 4 3-16,-3 3 3 0,0 5 1 15,1 3 9-15,-6 1 10 16,5 4 11-16,-2 3 12 0,2 4 6 15,3-2-2-15,5 0-6 0,0-3 1 16,6-5 2-16,4 3-10 0,-2-4-5 16,5-3-3-16,0-4-9 0,3-2-3 15,2-6-4-15,2-3-7 0,6-3 1 16,5-2-5-16,1-4-3 0,4-2-2 16,3-2-2-16,-3-2-18 0,5 0-26 15,3-4-36-15,-2-5-69 0,17-13-86 16,-12 2-70-16,-1 2-201 0</inkml:trace>
  <inkml:trace contextRef="#ctx0" brushRef="#br0" timeOffset="36301.61">18514 10755 642 0,'0'0'169'0,"0"0"-64"0,0 0-7 16,0 0-39-16,0 0-23 0,0 0-9 15,20 2-1-15,-9-1-8 0,-4 0 7 16,6 0 10-16,0-1 2 0,0 0-2 16,3 0-12-16,2 0-5 0,0 0-6 15,3-4-1-15,-1-2-4 0,-2 1-7 16,0-2 0-16,0-3 3 0,-5 1-2 16,0-3 4-16,0-1-5 0,-8-2 0 15,1 0 0-15,-6 1 0 0,-3 1-1 16,-5 3 1-16,-5 3-4 0,-5 1 2 15,-5 6-1-15,-5 0 3 0,-9 10-1 16,-7 10 1-16,-5 9-3 0,5 3 3 16,11-2 3-16,7 2 11 0,8 1 24 15,5-1 13-15,0-2 0 0,10-9-8 16,3-8-6-16,0 7-15 0,8-3-4 16,5 1-5-16,3-2-5 0,9-5 0 15,9-2-7-15,13-3-1 0,12 0-31 16,8 0-33-16,6-2-40 15,-1-4-76-15,-23 0-237 0,-5-4-354 16</inkml:trace>
  <inkml:trace contextRef="#ctx0" brushRef="#br0" timeOffset="40422.49">20160 10321 371 0,'0'0'79'0,"0"0"4"0,0 0 6 15,0 0-14-15,7-12-15 0,-7 12 0 16,0 0-4-16,0 1-13 0,0 6-22 15,-5 0 6-15,3 6 17 0,-1 1 1 16,-2 7-3-16,0 6-4 0,-3 7-7 16,0 7-7-16,0 7-6 0,3 5 6 15,0-6 1-15,5-5 1 0,0-8 11 16,3-5 3-16,-1-7 0 0,3-3-2 16,1-3 3-16,-1 2-4 0,8 2-5 15,-3 0 2-15,3-4-3 0,0-1 3 16,2-6 3-16,1-5 1 15,5-2-3-15,-3-2-5 0,5-6-11 16,-2-4-6-16,-6-4 0 0,3-2-2 16,-2-3 1-16,-6-3-4 0,-2 1-5 15,-6 1-3-15,-2-1-1 0,-2 3-8 16,-9 4-6-16,-2 3-11 0,-5 1-11 16,-2 7-7-16,-1 2-3 0,-5 1-2 15,0 3-2-15,6 4-9 0,-1 0-27 16,6 4-8-16,2 0-28 0,5 3-55 15,3-1-38-15,5-1 21 0,13 5-65 16,5-5 25-16</inkml:trace>
  <inkml:trace contextRef="#ctx0" brushRef="#br0" timeOffset="40773.18">20578 10700 144 0,'0'0'228'0,"0"0"-144"0,0 0-2 0,0 0 10 15,0-38-19-15,3 30-13 0,-3-1 1 16,2 4 5-16,-2-1-2 0,3 2 1 15,0 0-8-15,-3 2-4 0,0 2-11 16,2 0-18-16,3 0-12 0,-5 6-1 16,8 1 6-16,-3 3 3 0,3 1-1 15,5 5-6-15,-5 0-5 0,5 1-1 16,-1 2-6-16,1-3 1 0,3 2-2 16,-3-1-3-16,2-3-8 0,-2 0-15 15,0-3-31-15,0-1-39 0,0-4-89 16,0-6-67-16,-3 0-213 0</inkml:trace>
  <inkml:trace contextRef="#ctx0" brushRef="#br0" timeOffset="41073.33">20924 10656 553 0,'0'0'170'0,"0"0"-64"0,0 0-27 16,0 0-25-16,0 0-32 0,0 0 10 15,-20 22 19-15,7-4 8 0,0 4-2 16,-5 5-8-16,0 7-6 0,-3 8-5 16,-5 8-12-16,3 0-2 0,2-5-9 15,6-6 1-15,4-5-7 0,-1-9-5 16,4-3-3-16,3-4-1 0,2-3-1 15,-2 0-11-15,0-1-20 0,2 2-33 16,-2-5-63-16,5-6-81 0,5-3-85 16,-2-2-230-16</inkml:trace>
  <inkml:trace contextRef="#ctx0" brushRef="#br0" timeOffset="41724.68">22421 10361 489 0,'0'0'108'0,"0"0"4"0,0 0-7 0,0 0-17 16,0 0-21-16,12-35-5 0,-12 29-13 15,-5 3-18-15,-5-2-11 0,-6 3-6 16,1 2-4-16,-8 2-1 0,-1 5-5 16,-4 2 3-16,0 2 1 15,2 1-2-15,-5 5-2 0,2-2-1 16,6 4 1-16,-3 0-2 0,6 1-2 16,1 0 2-16,4-1-2 0,2 0-1 15,5 0 1-15,3-1 0 0,3-3 0 16,2 2 0-16,2-4 2 0,6-1-1 15,2 0 3-15,6-3-3 0,2 0 1 16,5-2-1-16,3-3 3 0,0-1-3 16,2 3 1-16,1-4 2 0,-1 4-3 15,-2-2 1-15,2 2 7 0,-5-2 0 16,1 6 5-16,-4-1-1 16,-1-1-2-16,-4 0 3 0,-2 4-5 15,-5-3 0-15,-3 3-4 0,-5 0-1 16,-5 0-1-16,-3 0 0 0,-8 0 1 15,-7 1-2-15,0-5 0 0,-11 2-2 16,-7 0-3-16,-13-3-18 0,-6-3-30 16,6-4-21-16,5 0-41 0,8-2-54 15,2-6 9-15,5 0-26 0,11 2-65 16,10-2-37-16</inkml:trace>
  <inkml:trace contextRef="#ctx0" brushRef="#br0" timeOffset="42108.71">22258 10247 568 0,'0'0'85'0,"0"0"0"0,0 0-14 15,0 0-19-15,13-26-23 0,-13 26-11 16,0 0-16-16,0 8 1 0,0 5 19 16,0 4 21-16,-3 8 12 0,0 11 13 15,-4 15-5-15,2 18-17 0,-3 3-8 16,0-3-6-16,0-6-8 0,3-13-6 15,0-2-5-15,0-2-1 0,2-3-4 16,3-2-1-16,0-6-4 0,0 0-1 16,0-10-2-16,0-5-5 0,0-8-13 15,0 0-20-15,3-3-41 0,-1 1-103 16,11-4-101-16,-5-3-179 16</inkml:trace>
  <inkml:trace contextRef="#ctx0" brushRef="#br0" timeOffset="52551.27">23216 10321 381 0,'0'0'65'0,"0"0"-11"0,0 0-1 0,0 0 11 0,6-17 0 15,-4 11 3-15,1 3 9 0,-3-4-10 16,5 3 6-16,-5-2-4 0,2 4-15 15,-2 1-9-15,3 1-10 0,-3 0-10 16,3 3-7-16,-3 8 3 16,-3 7 16-16,-2 11 5 0,-11 13-1 15,-2 10-4-15,-2 6-5 0,-1-1 0 16,0-6-7-16,3-7-6 0,3-5-6 16,-3 0-10-16,5-1 4 0,-3-5-5 15,8-4-1-15,1-7-10 0,-1-5-13 16,3-2-17-16,5 2-23 0,-8-1-28 15,8 0-59-15,0-7-85 0,3-5-93 16,2-4-147-16</inkml:trace>
  <inkml:trace contextRef="#ctx0" brushRef="#br0" timeOffset="53352.23">23449 10411 247 0,'0'0'117'0,"0"0"-32"0,0 0-9 0,0 0-20 0,8-18-10 16,-8 16-20-16,2-4-2 0,1 2 3 15,-1 0 5-15,4-2 7 0,-4 4 7 16,3-2 1-16,-5 0 2 0,5 1-4 16,-2-1 2-16,2 0-8 0,3 1-5 15,-3-2-5-15,3 2-6 0,0 0-5 16,5-3 0-16,-1 3-4 0,4-3-4 16,-3 4 2-16,2 1 2 0,4 0 9 15,-7 1-1-15,4 0-3 0,-3 2-5 16,0 3-2-16,0 0-2 0,-6 3-3 15,1-1-4-15,-3 0-1 0,-2 5-2 16,-3 2 4-16,0 0-4 0,-10 3-1 16,-3 0 1-16,-5 3 2 0,-3 0 1 15,-2 1 1-15,-1-2-1 0,1-2-1 16,2 0-2-16,1-2 1 16,7-2 0-16,-5-3-1 0,7 0 0 15,6-4 0-15,-2 1-2 0,7-2-4 16,0-2-4-16,0-1 0 0,2-2 6 15,8 0 4-15,6 0 5 0,-1 0 0 16,6-2-1-16,0 2 0 0,0 0-1 16,2 0 4-16,-3 2 4 0,4 2 0 15,-4 5 9-15,1-2-6 0,-3 5 1 16,-5-1 3-16,0 1 0 0,-5 2 3 16,-6 1 9-16,1-3 1 0,-6 1-6 15,-4-1-2-15,-1-1-5 0,-8-1-4 16,-2-2-2-16,3 1-3 15,-9-4-4-15,1-2-3 0,3-1-1 16,-6-1-1-16,5-1-8 0,-2 0-8 16,2-1-14-16,3 0-24 0,2 0-31 15,4 1-37-15,-7-1-77 0,9 1-112 16,5-2-113-16</inkml:trace>
  <inkml:trace contextRef="#ctx0" brushRef="#br0" timeOffset="53669.36">24023 10895 632 0,'0'0'123'0,"0"0"-4"0,28 10-12 16,-18-3-44-16,-2 1-26 0,-8 2-15 15,0 4 8-15,-5 0 9 0,-3 4-13 16,-7-3-6-16,-1 4-8 0,-2-3-6 16,-3 0 2-16,1-1 0 0,-4 0-7 15,4-2-1-15,-1 0-2 0,0-2-23 16,6 1-51-16,-11-3-47 0,11-3-149 15,-4-4-217-15</inkml:trace>
  <inkml:trace contextRef="#ctx0" brushRef="#br0" timeOffset="54369.81">24650 10459 413 0,'0'0'121'0,"0"0"-20"16,0 0-5-16,0 0-16 0,0 0-10 15,39-26-2-15,-31 22 9 0,-3 0-12 16,-5 2-21-16,3 0-10 0,2 0-11 16,-5 0-3-16,0-1-20 0,-5 2 3 15,-3 1 2-15,-5 0-4 0,-3 0-1 16,-2 6-2-16,-5 0 1 16,0 3 1-16,0 2-3 0,-3 3 3 15,3 0-1-15,2-1 1 0,0 0 0 16,8 3-1-16,0-3-2 0,6 1 1 15,1 0 0-15,6-1 0 0,0 0 0 16,3-2-1-16,2 4 3 0,3-5 1 16,2 1 4-16,1-3 5 0,2-1 5 15,5 2 5-15,-3-2 1 0,6-1 2 16,-1 2-6-16,1 0-5 0,0-1 0 16,-1 2-5-16,-1 0 5 0,-4 3 1 15,3 0 0-15,-10 2-4 0,0-1-2 16,-8 2-3-16,0 0 2 0,-8-1 3 15,0 3-2-15,-10-4 1 0,3-2-5 16,-11 0-2-16,5-2 4 0,-5-2-2 16,3-3-1-16,-3-3-2 0,3-1-3 15,-3-1-16-15,5-3-36 0,1-4-48 16,2 0-6-16,2-3-18 0,8 0-37 16,3-10-8-16,5 4-72 0,0-1-117 15</inkml:trace>
  <inkml:trace contextRef="#ctx0" brushRef="#br0" timeOffset="54703.49">24777 10455 505 0,'0'0'130'0,"0"0"5"0,0 0-24 0,44-3-1 16,-26-3-20-16,3 4-31 0,-1-2-25 15,1-1-17-15,-3 2-12 16,3-2-1-16,-1 2 0 0,1 0-4 15,-5 1-4-15,2-3-11 0,-3 4-26 16,1 1-42-16,2-1-58 0,-3-1-26 16,3 0-77-16,-5-2-108 0</inkml:trace>
  <inkml:trace contextRef="#ctx0" brushRef="#br0" timeOffset="55153.87">25345 10448 205 0,'0'0'198'0,"0"0"-121"16,0 0-8-16,0 0-5 0,0 0 8 15,0 0 0-15,0 0-5 0,21-35-19 16,-21 32-9-16,0-4-9 0,0 4-3 15,0-4-11-15,0 6-6 0,-2-2 0 16,-4 1-8-16,4-1 2 0,-3 3-4 16,-3 1 3-16,-2 6-3 0,-1 1 0 15,-7 4 4-15,3 5 1 0,-3 2 3 16,2 6 2-16,-5 0-4 0,1 10 4 16,7-5 4-16,-3 2 7 0,6-3 5 15,7-3 13-15,-2 0 4 0,5-2-3 16,5-4-8-16,3-1-9 0,0-8-4 15,5-1 1-15,0-4 0 0,7-5-3 16,1-2 4-16,0-5-6 0,5-5-2 16,-6 1-1-16,3-8 3 0,-2-4-5 15,2-9-7-15,-7 0-1 0,-1-1-2 16,-4 3-3-16,-4 7-3 16,-4-4-10-16,-3 7-11 0,0 1-15 15,-3 3-24-15,-4 2-38 0,2 2-17 16,-8 3-23-16,0 0-3 0,5 5-28 15,0 1-73-15</inkml:trace>
  <inkml:trace contextRef="#ctx0" brushRef="#br0" timeOffset="55754.47">25909 10429 548 0,'0'0'96'0,"0"0"2"0,0 0-30 0,0 0-34 0,33-42-8 15,-30 33-5-15,2 0 10 0,0 0 0 16,-5 3-3-16,3 1 7 0,-3 1 3 15,5-1-6-15,-5 4-3 0,0-1-10 16,0 2-4-16,0-1-13 0,-5 1-2 16,2 0-1-16,-2 3 1 15,-3 3 1-15,1 0-1 0,-6 3-2 16,5 2 2-16,-5 0 1 0,0 6-1 16,-5-3 2-16,8 6 2 0,-3 0 1 15,0 3-2-15,0 2 1 0,0 0 0 16,0 3 0-16,3 1 4 0,-3 1 0 15,2 1-1-15,4-3 8 0,4 0 8 16,-2-2 6-16,5-3 5 0,0 1 2 16,0-3-5-16,5-4-5 0,-2 0-3 15,4-3-4-15,4-5-3 0,2-3-3 16,2-1-3-16,-2-5-2 0,8 0-3 16,-6-1-3-16,3-6 3 0,-2 0 1 15,2-3 5-15,-2-4 4 0,2 0-5 16,-11-4-1-16,6-2-6 0,-10 2-1 15,-3 2-1-15,0 3 0 0,-3-1-1 16,-10 3-2-16,0 4 0 0,-2-1-1 16,-8 1 3-16,7 4 0 0,-4 0-3 15,1 3-1-15,1 0-1 0,5 0-11 16,-5 3-17-16,5 2-35 0,3 2-35 16,0 4-64-16,2-1-86 0,3-1-86 15</inkml:trace>
  <inkml:trace contextRef="#ctx0" brushRef="#br0" timeOffset="55921.31">26154 10903 941 0,'0'0'141'0,"0"0"-28"0,0 0-66 0,0 0-47 0,5-5-42 16,-2 3-130-16,-3-3-48 0,5 0 7 15,-5 2-125-15</inkml:trace>
  <inkml:trace contextRef="#ctx0" brushRef="#br0" timeOffset="56589.02">27121 10336 407 0,'0'0'65'0,"0"0"7"16,0 0 4-16,0 0-31 0,0 0-17 15,0 0-7-15,13-10 3 0,-13 10-5 16,0 3-7-16,0 1 2 0,0 1 1 16,0 2 5-16,-11-1 5 0,9 3-2 15,-11 2-3-15,0 0-4 0,-3 0-3 16,-2 5-3-16,3-1-5 0,-6 3 3 16,0 1-4-16,1 5 1 0,-6 0-4 15,10 6 4-15,-2 0 2 0,3 1 8 16,4-1 17-16,4 1 27 0,4 0 4 15,-2-4-1-15,5 2-3 0,5-3-8 16,3-2-6-16,5-1-9 0,2-4-7 16,3-5-10-16,-2-3-7 0,-1-1 5 15,6-8-6-15,-3-2-6 16,3 0 2-16,-1-4 7 0,-7-5 7 16,0-1 3-16,0-3-11 0,-5-5-9 15,0 3-3-15,-8-3-1 0,0 2 0 16,-5 0-3-16,-6 3-1 0,-2 1-5 15,0 2-6-15,-7 2-3 0,-1 3 4 16,0 1-2-16,1 2-1 0,-1 1-19 16,3 1-27-16,2 0-43 0,3 3-57 15,1 2-66-15,4 0 2 0,0-2-145 16</inkml:trace>
  <inkml:trace contextRef="#ctx0" brushRef="#br0" timeOffset="57740.45">27562 10370 220 0,'0'0'159'0,"0"0"-73"0,8-10-18 16,-5 7-9-16,2-3-3 0,0 5-9 15,-5-2-5-15,0 1 2 0,3-1 0 16,-3 1 0-16,5 1-2 0,-5 0-8 16,5 0-1-16,-5 1-3 0,0-1-1 15,0 1 0-15,0-1-1 0,3 1-2 16,-3-2-3-16,0 2-3 0,5 0 5 15,-5-2 3-15,0 1 1 0,0 1-3 16,0-1-4-16,0 1-6 0,0-1-4 16,2-1-1-16,-2 1-1 0,0 0 2 15,0 0 0-15,6-1 0 0,-6 1 3 16,0 0-1-16,0 1 0 16,0 0-1-16,0 0 1 0,5 0-4 15,-5 0 3-15,0 0-7 0,0 0 0 16,0 0-2-16,0 0-3 0,2 5 2 15,-2-1-1-15,0 3 0 0,-2 0 2 16,-3 2-2-16,5 6 1 0,-8-2 0 16,0 2-1-16,-5 4 2 0,0 2 0 15,0 0 4-15,-2 2-1 0,-3 2 1 16,5-2 3-16,-3 0-3 0,3-3 2 16,-2 1 3-16,2-2-3 0,0-2-1 15,0 1 2-15,5-4-4 0,1-1 1 16,-4-1-4-16,9-2-1 15,2-4-2-15,-5 0 2 0,5-1-2 16,0-1-1-16,0-1 4 0,5-1-1 16,-3 2-3-16,3-1 2 0,1-2 3 15,-4 0-3-15,6 2-1 0,-3-2 3 16,0 0-3-16,3 0-1 0,0-1 2 16,0 0 0-16,2 0-2 0,0 0 2 15,3 0-1-15,0-1-2 0,0 1 3 16,2-2-2-16,4 0 0 0,-7 0 0 15,9 1 0-15,-8-1 0 0,3-3 2 16,-1 3-2-16,3-3 0 16,-5 0 0-16,-5 3 1 0,5-5 0 15,-6 2-1-15,1-2 2 0,0 2-2 16,2-3 1-16,-2 0-1 0,-3 1 1 16,3 0-1-16,-5 0 4 0,2-2-2 15,0 4 0-15,-5-1 6 0,3 1-4 16,2 0 4-16,-5 2 1 0,2 2-4 15,-2-1 2-15,0-1 0 0,0 3 0 16,0 0 0-16,0 1-5 0,0 4-1 16,0 3-1-16,0 3 4 0,-2 4 0 15,2 5 1-15,-5 0-2 0,2 2 6 16,-7 2-2-16,7 1 1 0,-2-2 3 16,-3 0-3-16,3 1 0 0,2-3 1 15,3-1-1-15,-5-2-1 0,5-1 1 16,0-4-3-16,-5-3-2 0,5 0 1 15,0-4-2-15,0-1-1 0,-3-2 1 16,3 2 0-16,0-3-1 0,0 1-2 16,0 0 1-16,3 0-7 0,2 2-12 15,-5-2-15-15,0 2-30 0,5-2-36 16,-5 2-38-16,3-1-53 0,2-3-158 16,0-1-286-16</inkml:trace>
  <inkml:trace contextRef="#ctx0" brushRef="#br0" timeOffset="60076.33">8077 13035 436 0,'0'0'75'0,"0"0"-7"0,0 0 6 16,0 0-12-16,0 0-17 0,0 0-22 15,34-32 0-15,-32 27 6 0,1 2 2 16,-3-3 10-16,3 2 4 0,-3-3-1 16,0 4 0-16,0-4-6 0,0 3-3 15,0-2-2-15,2 3-3 0,-2-1 1 16,0-1-6-16,0 1-1 0,0-3-1 15,0 3-4-15,0-3 0 0,0 2-3 16,-2 0 3-16,-1-2-5 0,0 1-3 16,-4-1 3-16,2 0-5 0,-3 2 3 15,-3 0-3-15,1 1-2 0,-5 3-2 16,-1 1 0-16,-5 0-3 0,-2 7-1 16,0 3 0-16,-6 4-1 0,1 4 2 15,0 5-4-15,-1 0 2 0,3 6 0 16,3-2-1-16,2 5 4 0,3-3-3 15,8 3 2-15,0-3-2 16,7-1 1-16,3-4 1 0,5-1-2 16,3-3 4-16,5-2 0 0,2-5 0 15,1-2-1-15,2-4 3 0,3-5 2 16,-1-2 1-16,1-3 0 0,0-6 2 16,-1-2-2-16,1-6 0 0,-3-2-4 15,3-3 1-15,-6-2-6 0,1-4 2 16,-3 2-1-16,0 1 0 0,-6 4 0 15,4 5-1-15,-3 2 0 0,-3 6-1 16,-3 1 0-16,3 5 1 0,-5 2-5 16,0 0-6-16,0 5 6 15,-5 2 5-15,3 5 0 0,-1 1 2 16,3 2 4-16,0-1 1 0,0-1 6 16,3 2 0-16,4-3 4 0,1-2 1 15,0-1-1-15,2-2 5 0,1-2 1 16,-1-2-6-16,0-1-10 0,3-2-2 15,0 0-3-15,-3-3-2 0,6 1-11 16,-6-1-22-16,8-3-36 0,0 4-36 16,1-3-32-16,12-2-68 0,-3 0-117 15,-2 2-119-15</inkml:trace>
  <inkml:trace contextRef="#ctx0" brushRef="#br0" timeOffset="60575.87">8860 12829 503 0,'0'0'44'0,"8"-20"30"0,-3 9-3 0,-2-4-15 0,-1-1-12 0,1 3-9 16,-3-4 7-16,0 4 13 0,0 1 12 15,0-3 11-15,0 0-13 0,-3 3-15 16,1-4-4-16,-1 3-9 0,-5 0-10 16,3 0-7-16,0 3-4 0,-3-1-2 15,3 3-8-15,-3-1 1 0,1 0-2 16,-1 6-3-16,0-1-2 0,-5 4-1 15,3 0-1-15,-3 6 2 0,0 5 0 16,0 5 0-16,-5 4 1 0,0 14 2 16,0 14 2-16,-3 17 8 15,6 6 7-15,2 2 2 0,2-3 0 16,6-11-3-16,-3-2-5 0,6-3-2 16,-3-1-4-16,2-3-3 0,-2-3-1 15,0-2-2-15,2-8 0 0,-2-5-2 16,5-6 0-16,0-8-6 0,0-2-6 15,0 2-18-15,0-4-37 0,3 0-47 16,-3 1-66-16,2-5-96 0,-2-6-34 16,3-1-121-16</inkml:trace>
  <inkml:trace contextRef="#ctx0" brushRef="#br0" timeOffset="60775.89">8529 13218 690 0,'0'0'70'16,"0"0"61"-16,0 0 20 0,19-34-53 16,-7 23-34-16,4-2-14 0,7 0-6 15,0 3-4-15,3 2-11 0,0 0-9 16,3 0-11-16,-6 2-5 0,5 1-4 16,-2 2-1-16,3 1-21 0,-1 2-51 15,8 0-116-15,-5 1-142 0,-5 0-82 16</inkml:trace>
  <inkml:trace contextRef="#ctx0" brushRef="#br0" timeOffset="61176.56">9152 12791 639 0,'0'0'110'15,"0"0"-47"-15,0 0 22 0,0 0-22 16,0 0-28-16,0 0-24 0,0 0-1 16,0 0 3-16,0 38 3 0,-5-15 6 15,-3 12 21-15,-2 7 10 0,-3 11 8 16,-3-1-4-16,4-4-13 0,1-5-11 15,1-8-8-15,0-6-3 0,4-4-12 16,4-8-2-16,-3 0-3 0,5 2-2 16,-3-3 2-16,0 4 1 0,3-6-3 15,0-1-1-15,6-6-2 0,-1 0 3 16,3-2 2-16,4-3-1 16,-1-2-1-16,7-2-3 0,-3-3 0 0,6 1 0 15,0-2-3-15,-1 2-10 16,1-3-16-16,2 1-15 0,-2 0-28 15,-5-2-73-15,4-5-76 0,-2 2-75 16,-7-3-132-16</inkml:trace>
  <inkml:trace contextRef="#ctx0" brushRef="#br0" timeOffset="61376.75">9057 13115 780 0,'0'0'177'0,"0"0"-95"0,0 0 15 16,0 0-34-16,0 0-28 0,41-23-18 16,-20 17-7-16,-3-1-2 0,5-1-7 15,-2 2-1-15,2 0-1 0,0-2-1 16,0 4-11-16,1-1-26 0,-1 2-77 16,3 1-83-16,10 0-11 0,-5-1-54 15,-3 1-86-15</inkml:trace>
  <inkml:trace contextRef="#ctx0" brushRef="#br0" timeOffset="61761.08">9550 13035 496 0,'0'0'69'0,"0"0"19"0,0 0-9 16,0 0-26-16,0 0-24 0,0 0-1 15,0 0 5-15,0 0 3 0,3 0 4 16,4 0 18-16,1-3 3 0,5 1-14 15,0-1-6-15,3-3-16 0,-1 1-8 16,3-2-7-16,0 1-6 0,0-1-1 16,-5-1 0-16,3 2-2 0,-6-1 2 15,0-2-3-15,-4 1 3 0,-4 0 1 16,-2 0-4-16,-2 0-1 0,-6 0-3 16,-5 4-5-16,-3-2 4 0,-4 6 5 15,-1 0 0-15,-5 7 0 0,0 4 0 16,3 3-1-16,-3 6 2 0,0 5 1 15,6 0 15-15,-1 4 10 0,8-3 3 16,3 3 0-16,-1-3-1 0,9-1-3 16,2-1-1-16,2-3 0 0,9-1-2 15,-3-6-8-15,4-2-7 0,4-5-3 16,2-2-5-16,0-5-3 0,5 0-18 16,1-1-33-16,2-3-55 0,2 1-53 15,8-8-108-15,-5 2-60 0,-2-1-160 16</inkml:trace>
  <inkml:trace contextRef="#ctx0" brushRef="#br0" timeOffset="62160.87">9865 13071 463 0,'0'0'69'0,"0"0"7"0,0 0 5 16,39-31-25-16,-21 23-5 0,-5 4-10 15,3-2-8-15,-3 3-1 0,-1 3-2 16,1 0 5-16,-2 7-8 0,-1 4-6 16,3 2-2-16,-5 6-2 15,-1 1-7-15,1 2-2 0,-5 0-3 16,-1 0 6-16,-2-1 2 0,0-2-4 16,-5-4-4-16,-3 1 0 0,-2-5-2 15,-3-4-2-15,-2-3 6 0,2-3-5 16,-3-1 0-16,6-5 2 0,0-2 0 15,4-3 13-15,1-2 47 0,5-3 6 16,0-1-31-16,3-2-13 0,2 1-12 16,3 1 0-16,5 1-2 0,2 0 2 15,1 3 1-15,2-1-1 0,2 1-3 16,6 3-6-16,-2 1-1 16,1 0-4-16,1 4 0 0,3-3-4 15,-4 6-13-15,-1-2-27 0,2 3-46 16,2 0-86-16,13 0-106 0,-7 1-84 15</inkml:trace>
  <inkml:trace contextRef="#ctx0" brushRef="#br0" timeOffset="62661.37">11431 13019 409 0,'0'0'168'0,"0"0"-85"0,0 0 3 0,31-12 5 0,-26 8-13 0,1-2-8 16,-4 1-9-16,-2-1-11 15,0 0-23-15,-8 2-5 0,-5-1-5 16,-2 2-2-16,-3 1 0 0,-5 2 1 16,-1 0 4-16,-4 4 2 0,-1 3-5 15,1 3 3-15,0 0-7 0,-1 2-7 16,6 3-1-16,2 0 0 0,3-1-2 15,0 3 0-15,5-3 1 0,3 2 4 16,2-3-4-16,6 2 2 0,2-1-2 16,5-1 2-16,8-2 2 15,2 1 4-15,8-2 3 0,3 0 1 0,8-1-3 16,7 0-4-16,8-2-4 16,-2-2-4-16,-3-5 0 0,-6 2-1 15,-1-2-5-15,-4 1-8 0,1-1-20 16,-1 0-39-16,-4 0-71 0,-1-1-77 15,-7 0-42-15,-6 0-82 0</inkml:trace>
  <inkml:trace contextRef="#ctx0" brushRef="#br0" timeOffset="63027.9">11940 13146 426 0,'0'0'133'15,"0"0"-50"-15,0 0-9 0,11-36-21 16,-11 24-19-16,0 0-1 0,0 2 9 16,0 0 11-16,0 2-1 0,-6 0 2 15,1 5-5-15,-5 0-5 0,0 3-5 16,-3 0-5-16,0 6-8 0,-3 5-11 16,-2 1-8-16,3 5-1 0,-1 0-5 15,3 2 1-15,5 4-1 0,3 1 1 16,3-2 0-16,2 1 5 0,2-2 9 15,6-3 6-15,5-2 5 0,5 0 2 16,3-6 5-16,2-2-6 0,0-4-4 16,0-4-8-16,3 0-3 0,-2-7 5 15,-1 1-1-15,0-6-6 0,-5-2-1 16,-2 0-7-16,-1-6-3 0,-7 0-2 16,-3-2-15-16,-5 2-28 0,0 1-33 15,-5 5-33-15,-5 3-59 0,-9 2-90 16,4 2-23-16,-1 4-81 0</inkml:trace>
  <inkml:trace contextRef="#ctx0" brushRef="#br0" timeOffset="63596.21">12082 13201 416 0,'0'0'115'15,"0"0"-31"-15,0 0 10 0,0 0-9 16,34-34-22-16,-26 24-9 0,5-1-4 16,0-2-2-16,2 1-10 0,-2 1 2 15,5-1-4-15,-2 1-9 0,-1 3-7 16,1 0-2-16,-1 3-4 0,-2 2-3 16,-3 1 0-16,1 2-5 0,-4 2-4 15,-1 6-1-15,1 0-1 0,-4 5-1 16,2 0 0-16,-5 5 2 0,0 2 0 15,0 0-1-15,0 1 1 16,0 1 1-16,0-1-2 0,-3-2 0 16,1-3 1-16,-1 1-1 0,3-5 1 15,-2-1 1-15,2-4-2 0,0-3 0 16,0-1 1-16,0-3 5 0,0 0 3 16,0-2 14-16,0-3 19 0,2-2-5 15,6-3-8-15,0-1-9 0,0-1 2 16,2-1-12-16,0-4-5 0,6-1-3 15,-1 2-1-15,1-2 0 0,-1 1 1 16,1 0-2-16,-1 1 0 16,1 3-1-16,2 0 1 0,-5 0 0 15,2 4-2-15,-4-1 1 0,-1 2 0 16,0 5-2-16,-2-1 1 0,-3 3-3 16,-2 1 0-16,2 1 2 0,-2 5-3 15,-1-2 3-15,1 6 1 0,-3-1 2 16,0 3-1-16,0 1 1 0,0 3 0 15,0 3-1-15,-3-2 0 0,3 1-2 16,-2 2-4-16,2 0-13 0,0 1-20 16,-3 0-28-16,0 0-39 0,-4 3-74 15,4-4-75-15,-5-6-90 0</inkml:trace>
  <inkml:trace contextRef="#ctx0" brushRef="#br0" timeOffset="64029.41">12951 12723 574 0,'0'0'53'0,"0"0"-30"0,23-28 14 0,-15 20-10 0,-1 3-19 0,-2 3 0 0,1 0 11 16,-6 2 0-16,0 6-9 0,0 5 8 16,-6 5 19-16,1 6 9 0,-5 9 10 15,-6 8-4-15,-2 9-17 0,0 4-11 16,3-1 1-16,2-8 0 0,0-6 2 15,8-8 2-15,-3-3-3 0,5-10 4 16,1 2 8-16,-1 0 7 0,3 0-1 16,0 1-6-16,0-2-6 15,0-5-5-15,5-5-6 0,3-3-8 16,0-3 0-16,5-1-6 0,0-4-3 16,2-4-4-16,3 1-1 0,0-2-10 15,1-1-18-15,1 2-28 0,-2-3-41 16,-2 1-71-16,2-8-66 0,-3 5-26 15,-7-3-152-15</inkml:trace>
  <inkml:trace contextRef="#ctx0" brushRef="#br0" timeOffset="64229.61">12832 12956 853 0,'0'0'119'0,"0"0"-30"15,0 0-4-15,0 0-34 0,36-1-17 16,-18 0-17-16,3-2-9 0,2 0-5 16,3 1-1-16,2 1-2 0,1 1-6 15,2 0-22-15,-3 0-70 0,13 6-141 16,-10-2-33-16,-2 1-88 0</inkml:trace>
  <inkml:trace contextRef="#ctx0" brushRef="#br0" timeOffset="64664.63">13305 12975 548 0,'0'0'82'15,"0"0"3"-15,41-12 14 0,-20 7-33 16,-1 2-13-16,1 2-9 0,0-2-12 15,-1 3-9-15,-4 0-8 0,2 3-1 16,-3 3-5-16,-2 2 0 0,0 6-4 16,-3 1-4-16,-2 4 0 15,0 2 0-15,-3 2 0 0,0 1 0 16,0-1 0-16,-5-2 2 0,0-2-1 16,-5-1 0-16,-2-4 1 0,-1-2-2 15,-3-4 2-15,1-1 0 0,-3-6 0 16,5-1 9-16,-2 0 3 0,5-5 15 15,0-1 29-15,2-3 10 0,3-2-21 16,0-2-10-16,0-4-9 0,8 2-8 16,2-3-10-16,1 3-5 0,2 0-4 15,2 3-2-15,3 4 0 0,0 1-1 16,3 1 1-16,-3 5-1 16,0 0-7-16,0 1-14 0,3 0-18 15,-6 2-26-15,3 3-28 0,-2 0-18 16,2 0-34-16,-2 1-14 0,4 0-2 15,-2-1-48-15,-2-1-26 0</inkml:trace>
  <inkml:trace contextRef="#ctx0" brushRef="#br0" timeOffset="64997.04">13901 13090 270 0,'0'0'147'0,"0"0"-56"16,0 0-12-16,0 0 1 0,37-29-13 16,-32 23 1-16,5-2-14 0,-5-2-1 15,0 2-8-15,1-2-4 0,-4 0-3 16,1 1 9-16,-3 1 3 0,0 0-12 15,-5 0-12-15,-1 0-11 16,-1 4-9-16,-1 1 0 0,-5 0 1 16,0 3 3-16,-2 5 0 0,-4 3 4 15,1 3-1-15,0 3 1 0,0 1-4 16,3 3 3-16,2 2 1 0,2-1 6 16,4-1 1-16,2-1 5 0,2-2-1 15,3 0-1-15,8-3-3 0,2-3-3 16,6-3-4-16,2-1-4 0,5-5-5 15,0 0 0-15,3-6 3 0,0 0-6 16,0-4 2-16,-1-1-2 0,-4-1-2 16,0-1 0-16,-3-2 0 0,-3 1-8 15,-2 0-14-15,-5 3-22 0,-5 5-37 16,-1 1-44-16,-4 5-92 0,-6 0-133 16,5 0-71-16</inkml:trace>
  <inkml:trace contextRef="#ctx0" brushRef="#br0" timeOffset="65330.66">14317 12701 375 0,'0'0'207'0,"0"0"-167"0,0 0 11 16,37-39 13-16,-32 29-34 0,0 5-16 15,0-1 8-15,-5 6 12 0,0 0-6 16,0 0-9-16,-5 8 14 0,0 4 19 16,-3 4 12-16,0 5 2 0,0 4-14 15,-2 8-12-15,0 7-18 0,-3 6-11 16,0 5-4-16,0-3-4 15,0-4 1-15,5-6-4 0,-5 0 0 16,3-4-2-16,5-5-7 0,-3-8-14 16,3-3-13-16,2-4-32 0,-2 4-85 15,3-4-101-15,-1-2-170 0</inkml:trace>
  <inkml:trace contextRef="#ctx0" brushRef="#br0" timeOffset="65597.92">14534 12631 600 0,'0'0'108'0,"0"0"-21"0,0 0 21 16,0 0-9-16,0 0-54 0,0 0-39 15,11-1-2-15,-16 16 9 0,-3 3 20 16,0 11 17-16,-2 6 3 0,-3 13-7 15,0 5-14-15,0 1-9 0,3-2-10 16,-1-10-4-16,6-5-9 0,3-8 1 16,-1-6 0-16,3-6-1 0,0-1-7 15,3 1-23-15,2 1-55 0,5-2-144 16,0-6-170-16</inkml:trace>
  <inkml:trace contextRef="#ctx0" brushRef="#br0" timeOffset="65831.2">14777 12893 370 0,'0'0'347'0,"0"0"-250"0,0 0-34 16,0 0-29-16,0 0-23 0,0 0-3 15,0 0 5-15,-15 48-3 0,4-26 6 16,-1 2 2-16,1-1 9 15,-2 4-9-15,3-3-9 0,2-1-6 16,0 0-3-16,-2-5-1 0,8 0-37 16,-4-6-84-16,4-4-155 0,2-5-267 15</inkml:trace>
  <inkml:trace contextRef="#ctx0" brushRef="#br0" timeOffset="65964.67">14819 12796 695 0,'0'0'9'16,"0"0"-6"-16,0 0-3 0,0 0-78 15,2-39-193-15</inkml:trace>
  <inkml:trace contextRef="#ctx0" brushRef="#br0" timeOffset="66548.32">14863 12997 421 0,'0'0'141'16,"0"0"-26"-16,0 0-1 0,33-39-45 15,-22 28-38-15,-1-2-14 0,3 2-5 16,-3 0 1-16,0 0-4 0,3 1-2 16,0 1-4-16,0 1-3 0,0 3 2 15,-3-3 1-15,1 3-1 0,-3 0-1 16,-1 2-2-16,1 1 1 0,-3 2-3 16,-2 2-2-16,-3 2 2 0,0 5 3 15,0 2-1-15,0-1 1 0,-3 6 0 16,-2 0 2-16,2 5 3 0,-2 0 5 15,0 1 5-15,3 1 0 0,-1 0 0 16,0-2-3-16,1 0 0 0,-1-3 3 16,1 0 5-16,2-7 8 0,0 0 6 15,0-6 5-15,0-2 3 0,0-3 13 16,2 0 13-16,1-1-7 0,2-5-17 16,0-3-22-16,5-2-12 0,1-4-4 15,2-4-4-15,5-4-1 0,-3-2-1 16,3-1 1-16,3 1-1 0,-3 2 0 15,0 2 0-15,3 4 0 0,0 1 0 16,-6 3-1-16,1 5 1 0,-6 4 0 16,0 0-2-16,-2 4 1 15,-3 0-1-15,0 5-1 0,-2 4 1 16,0 4 2-16,-3 1 0 0,2 5 1 16,-2 1-1-16,0 1 0 0,3 1 0 15,-3-1-6-15,5 1-8 0,-3-1-13 16,4-1-8-16,-4 0-22 0,6-1-97 15,2 0-91-15,-2-5-71 0,0-5-159 16</inkml:trace>
  <inkml:trace contextRef="#ctx0" brushRef="#br0" timeOffset="67215.92">15581 13039 317 0,'0'0'70'16,"0"0"-28"-16,0 0 22 0,15-16-12 0,-9 12-9 0,-4 1 1 0,3-4 2 16,-2 5 2-16,2-2 13 0,-2-2 3 15,-1 1 9-15,1 0 5 0,-1-2-16 16,1 2-17-16,-3-3-14 0,0 2-2 15,3-1-11-15,-3 0-7 16,0 0 1-16,0 1-9 0,-3-2-1 16,-2 1-2-16,0 2-3 0,-3-2 2 15,-2 3 0-15,-1 1-1 0,-2 3 2 16,0 0 0-16,0 1 0 0,1 5-2 16,-1 3 1-16,0 6 1 0,0-2 0 15,5 3-3-15,3 0 0 0,0 1 3 16,5-1 1-16,0 1-1 0,5-4 3 15,3-1 2-15,-1-1 1 0,6-2 1 16,3-3 1-16,-1-1-2 0,1-3-2 16,-3 1 1-16,2-1 1 0,-2-2-1 15,0 0-3-15,0 0 0 0,-5-3 1 16,0 3-3-16,-1 0 0 0,1 3 0 16,-5 3-3-16,-1 6 1 0,-2 5 2 15,0 3 1-15,0 3 0 0,-5 11 1 16,0 6 0-16,0 8 0 0,-3-3 3 15,3-7 3-15,0-12 3 0,-1-6-4 16,1-4 0-16,0 0 1 0,-3 2-6 16,1-3 0-16,-1-4 2 0,3-4-1 15,-3-5-3-15,3-2 5 0,0-2 0 16,2-6 13-16,-2-2 26 16,5-3 11-16,-3-2-21 0,3-5-8 15,3-3-10-15,2-3-13 0,3-6 0 16,5-8-3-16,0 6 0 0,2 2 0 15,1 7-2-15,-1 9 1 0,3-4 0 16,8 4-1-16,-3 1 0 0,3 4-1 16,3 2-4-16,-4 4-25 0,1-1-37 15,0 4-55-15,10-3-103 0,-7 2-160 16</inkml:trace>
  <inkml:trace contextRef="#ctx0" brushRef="#br0" timeOffset="67901.14">17149 12712 498 0,'0'0'75'0,"11"-6"-13"0,-6 3 13 0,0 2-32 16,0-4-25-16,0 2-4 0,1 0-3 16,-4-1 3-16,1 0 9 0,2 2 17 15,-3-3 11-15,4 1 3 0,-4 1-3 16,-2-4-9-16,5 2-2 0,-5-1-5 16,3-3-6-16,-3 0-12 0,0 2-5 15,0 0 0-15,0-2 1 0,0 2 5 16,-3 1-4-16,-2-2 2 0,3 3-4 15,-4 0 0-15,4 2 2 0,-3-1-2 16,0 0-2-16,-3 2 3 0,5 1-4 16,-7 1 5-16,2 0-3 0,0 1-1 15,-2 6-2-15,0-1-2 0,-3 4-1 16,0 2-1-16,3 6 1 0,-3-2 1 16,2 8 3-16,-2 6 0 0,-5 8 2 15,0 12 0-15,-3 2-1 16,1 1-2-16,2-2 3 0,5-7-4 15,-3 2-1-15,3-1 1 0,0-2 2 16,3-1-4-16,-3-1 1 0,3 0-1 16,0-2-1-16,-3-1 0 0,5-4-3 15,-2-5 0-15,2-8 1 0,5-5-2 16,-2-4 0-16,2 0 0 0,1 0-1 16,-1-1-8-16,1-4-16 0,2-3-17 15,0-2-29-15,0-1-32 0,0-1-39 16,0-7-74-16,0-3-102 0,0-6-170 15</inkml:trace>
  <inkml:trace contextRef="#ctx0" brushRef="#br0" timeOffset="68101.03">16813 13094 818 0,'0'0'122'0,"0"0"-55"16,0 0 32-16,44-23-44 0,-26 15-38 15,3 3-7-15,0-3-8 0,-1 2-2 16,1 1 0-16,0 0 0 0,-3 1-4 16,0 1-10-16,3 0-24 0,-1 2-57 15,6 1-111-15,-5 3 1 0,-3-1-72 16</inkml:trace>
  <inkml:trace contextRef="#ctx0" brushRef="#br0" timeOffset="68432.9">17330 13040 509 0,'0'0'115'0,"0"0"-36"0,0 0-6 15,0 0-46-15,0 0-13 0,18-39 4 16,-18 30 7-16,0 1 9 0,0 0 28 16,-2 2 10-16,-3 1-16 0,-1 2-20 15,-1 2-11-15,-1 1-5 0,-2 3-4 16,-3 5-6-16,-3 4-1 0,1 4 3 15,-1 2-4-15,3 3 0 0,0 0 3 16,3 1-3-16,2-2-3 0,6 0-1 16,2-5-1-16,0 1 2 0,5-3 1 15,3-4 3-15,4-3 3 0,1-1 2 16,3-4-5-16,-1-2-5 0,3-7 3 16,-2 0-7-16,-3-3 1 0,2-2 0 15,-4-1-1-15,-1-2-2 0,-2-1-13 16,-6 0-36-16,1 0-59 0,-3 3-62 15,-3 3-21-15,-7 0 13 0,5 1-27 16,0 2-133-16</inkml:trace>
  <inkml:trace contextRef="#ctx0" brushRef="#br0" timeOffset="68901.27">17503 13007 113 0,'0'0'308'0,"0"0"-224"0,0 0-27 16,47-20 15-16,-32 15-37 16,-2-1-8-16,3 1-1 0,-1 2-6 15,1 1 5-15,-3 0 5 0,0 1 11 16,0 1 9-16,-1 0 0 0,-1 2-14 15,-1 0-6-15,0 3-12 0,-4 3 2 16,1 2-5-16,-4 5-1 0,2 1 3 16,-2 3 9-16,-3 3 2 0,0 0-3 15,0 1 2-15,0 1 1 0,-3-3-2 16,-2-3-5-16,2 0-4 0,-2-1-6 16,-3-4-4-16,3-3-4 0,-8-4 1 15,6-3-3-15,-6-3 2 0,0-2 1 16,2-3 1-16,1-2-3 15,2 0 0-15,6-2 12 0,-3-1 22 16,7-2 4-16,1-2-7 0,5-2-12 16,-1 0-10-16,6-1-7 0,0-2-2 15,5 2-1-15,0 2-1 0,3 0 0 16,5 1 1-16,-3 2 0 0,3 1-1 16,2 1 1-16,-2-1-2 0,3 2-5 15,-4 2-9-15,1 0-41 0,5-1-74 16,-5 4-122-16,-3-2-222 0</inkml:trace>
  <inkml:trace contextRef="#ctx0" brushRef="#br0" timeOffset="71553.97">19325 12924 351 0,'0'0'39'0,"0"0"-10"0,0 0 34 0,0 0-4 0,39-31-5 15,-34 25 9-15,3 2 8 0,-3 2-2 16,3-2 3-16,-6 1 9 0,1 1 2 16,-1 0-7-16,4-2-14 0,-6 1-7 15,2-1-17-15,-2 0-9 0,3 0-3 16,-1 1-4-16,-2 0 3 16,0-2 2-16,3 3 1 0,-3-4 1 15,0 1-1-15,0-3-4 0,-3 2 3 16,1-1-4-16,-3-1-7 0,-3 3-5 15,-3-1-5-15,-1 3-4 0,-4 1-1 16,-5 2-1-16,-2 3 0 0,-11 9 0 16,-4 7 0-16,-9 8-1 0,6 2 1 15,10-3 0-15,8-5-1 0,7-4 1 16,-2 5 0-16,3 5-1 16,-4 1-7-16,7-1 4 0,1-3 2 0,6 1-1 15,0-4 3-15,5-5-7 16,2 2 6-16,6-4 1 0,3-2 4 15,1-5-2-15,4 0 2 0,2-5 2 16,0-2 4-16,0-6 0 0,3-1 1 16,0-3-4-16,-1-4 1 0,1-1-3 15,2-3 1-15,-2-1-5 0,-3-1 0 16,5 1-1-16,-7 0-1 0,-3 3 0 16,-1 2 0-16,-1 4-1 0,-3 4-1 15,-6 1 2-15,1 4-3 0,-1 1-2 16,-2 0-8-16,0 3 4 0,-5 4 5 15,3 4 3-15,-4 0 2 16,1 2 2-16,3-1 2 0,-1 1 3 16,0-2 5-16,3-2 6 0,0-2 3 15,6 1 4-15,-4-3 2 0,6 0 6 16,2-3-4-16,3-1-6 0,-2-1-7 16,7 0-9-16,-3-1-4 0,3-2-3 15,3-1-14-15,-3-1-19 0,3 2-21 16,2-2-24-16,-2 2-22 0,-1-4-26 15,4 4-68-15,7-7-112 0,-8 2-93 16,-3 0-65-16</inkml:trace>
  <inkml:trace contextRef="#ctx0" brushRef="#br0" timeOffset="72288.09">19958 12932 289 0,'0'0'134'0,"5"-5"-50"0,-2 2-15 0,-1 0-1 0,-2-2-9 0,3 2-1 16,-3-3-7-16,3 1-4 15,-1-3 3-15,-2 4 5 0,0-4 1 16,0 2-5-16,0-1-4 0,0-1-3 16,0-1-4-16,0 2-8 0,-5 0-4 15,0-1-5-15,-3 2-5 0,0 0-4 16,1 0-5-16,-12 2-7 0,4 3 0 16,-1 1 0-16,-4 4-2 0,2 4 0 15,-3 5-2-15,3 7 2 0,0 1 0 16,0 4 0-16,2 1 1 0,3 0-2 15,3 0 2-15,2-4-2 16,8 1 2-16,0-4-2 0,0-1 1 0,5-5 0 16,6-3 2-16,-1-2 1 0,3-5 0 15,-3-3 0-15,3 0 3 16,0-1-4-16,0-6 0 0,-3 1-1 16,6-1 0-16,-6-4 2 0,1 1 0 15,2-2 2-15,-1 0 3 0,1-3 0 16,-2 2-4-16,-1 3 2 0,-2 1-4 15,0 5 2-15,-1-1-1 0,-2 3 3 16,-2 2 0-16,-3 3-3 0,0 5-1 16,0 6 4-16,0 7 4 0,0 4 6 15,-5 12 1-15,2 11 1 0,-2 7 0 16,3 5-3-16,-6-4-2 0,0-7-3 16,-2-7-1-16,-1-3-4 15,-2-6 4-15,1-10-5 0,-1-4 0 16,2-5 0-16,-4 1-2 0,-6-3 1 15,3 0-1-15,-3-4 1 0,3-5-2 16,0-3 0-16,5-1 3 0,0-7-1 16,3-1 1-16,2-5 4 0,3-6-2 15,0-3-1-15,5-9-3 0,5 2-2 16,0 0 0-16,6 0 0 0,1 7 0 16,4-1-2-16,5 2-2 0,-1 1-11 15,4 4-19-15,4 1-34 0,-2 2-33 16,5 2-38-16,0 1-75 0,10-5-91 15,-7 2-76-15</inkml:trace>
  <inkml:trace contextRef="#ctx0" brushRef="#br0" timeOffset="72738.16">20271 13071 356 0,'0'0'110'0,"0"0"-50"0,0 0-16 0,31 5-8 16,-21-5-13-16,3 0 3 15,0 0 11-15,0-3 13 0,2 1 8 16,3-1 4-16,0-2 9 0,1 0 0 16,-1-2-19-16,0 0-9 0,-3-2-6 15,1-5-8-15,2 1 2 0,-8-3 0 16,1-2-4-16,-4-2-2 0,1-1-9 15,-8 0-9-15,0 1 0 0,0 1-5 16,-8 2-2-16,-5 1-1 0,0 5 1 16,-2 1-4-16,-3 3 3 0,-3 4 0 15,0 3-1-15,-2 8 2 0,0 4 2 16,2 5 1-16,6 3 8 16,-3 7 7-16,2 1 2 0,3-1 0 15,6 2 6-15,1 0 9 0,4-5 3 16,2-3-7-16,0-1-4 0,2-2-6 15,9-4-1-15,-4-4 1 0,6 0-5 16,0-5 0-16,3-1-3 0,-1-2-6 16,6-2-3-16,-3 0-1 0,5 0-3 15,1 0-6-15,-4 0-18 0,3 0-37 16,3 0-58-16,-2 0-28 0,7 0-78 16,-11 0-135-16,1 0-178 0</inkml:trace>
  <inkml:trace contextRef="#ctx0" brushRef="#br0" timeOffset="72971.67">20847 13187 628 0,'0'0'129'0,"0"0"-66"0,36 8-6 0,-23-4-34 0,-5 4-12 0,0 3-4 15,-3 0 0-15,-5 6 4 0,0-1 4 16,-8 3 5-16,3 2 1 0,-3-2-3 16,-2 0-7-16,-1-2-7 0,-2 0-4 15,0-3-6-15,-7 3-32 0,4-4-126 16,3-4-193-16</inkml:trace>
  <inkml:trace contextRef="#ctx0" brushRef="#br0" timeOffset="73605.64">22141 12919 539 0,'0'0'28'0,"0"0"2"0,0 0 32 0,0 0-14 16,0 0-26-16,-33-37-13 0,15 36 0 15,2 1 4-15,1 0 5 0,-3 2 4 16,2 4-2-16,-2-1 2 0,3 4 2 16,2 2 2-16,0-1 0 0,5 0-4 15,0 3-6-15,6 3-8 0,2-3-2 16,5 4 4-16,3-2-6 0,4-2 2 15,1 3-2-15,5-4 4 16,1 0-1-16,-1-1 11 0,2 0 16 16,-2-1 17-16,3 0 2 0,-3-1-4 15,0-1-7-15,0 0-11 0,-2-1-12 16,-3 2-5-16,-5-1-1 0,-1-3 0 16,-2 3 4-16,-5-3 1 0,0 1 3 15,-15 2 1-15,-1-3 5 0,-7 2-2 0,-8-2-2 16,-10 1-12-16,-8-4-5 15,-6 1-4-15,1-1-2 0,8-2 0 16,7 0-10-16,0 1-2 0,11-1-13 16,5 0-14-16,7 0-20 0,8 0-18 0,-5-1-43 15,8-1-1-15,8-2-61 0,2 3-7 16,8-1-181-16</inkml:trace>
  <inkml:trace contextRef="#ctx0" brushRef="#br0" timeOffset="74355.95">22516 13121 267 0,'0'0'160'0,"0"0"-74"0,0 0-2 0,0 0-15 16,0 0-17-16,21-27-15 0,-19 24-4 16,-2-4 8-16,6 4-2 0,-6-1 3 15,0-2 6-15,0 3 9 0,0-3-2 16,0 3 0-16,0-3-14 0,0 2 1 16,-6-1-4-16,6 0-11 0,-2-2 0 15,2 3-10-15,-5-3-5 0,2 2-4 16,-2-2-4-16,-3 5-1 0,0-4 0 15,3 3-2-15,-8 1-1 0,0 1-1 16,0 1 1-16,-2 0 0 0,-6 1 0 16,1 4-1-16,-1 3-3 15,0 3-1-15,1 1-1 0,-1 4 1 16,8-1-5-16,0 1 5 0,0 0 3 16,8 3-2-16,2 0 1 0,3 0 2 15,0-4 0-15,8 4 1 0,0-7 1 16,2-1 0-16,-2-1 0 0,5-3 1 15,-3-5 3-15,3-2-1 0,3 0 2 16,-3-2 0-16,-1-6 3 0,7-1 7 16,-9 0-2-16,0 0 1 0,3-2 4 15,0-1-3-15,-3 2-6 0,1-2-5 16,-3 3-2-16,-3-3-1 0,0 3 0 16,-3 1 2-16,1 2 5 0,2-1 4 15,-5 3 4-15,3 3-4 0,-3 0-5 16,0 1-7-16,0 0-1 0,0 4-3 15,-3 6 3-15,-2 3 0 0,2 7 0 16,-4 4 1-16,2 9 1 0,-8 9-1 16,5 6 2-16,-5 2 0 0,0-9-1 15,8-11 0-15,2-2 3 0,-2-3-5 16,3-3 9-16,2 0-1 0,0-8 6 16,0 1 8-16,0-3 1 0,0-3 0 15,2-6 5-15,3-2 9 16,-2-1 7-16,2 0-5 0,8-3-16 15,-5-6-9-15,7-1-5 0,-2-3-4 16,0-5 0-16,5-3-3 0,-2 1-2 16,-1-2-1-16,3 1-12 0,-2 0-12 15,2 1-30-15,-3 0-36 0,3 5-50 16,8-10-51-16,-5 8-132 0,-6-1-179 16</inkml:trace>
  <inkml:trace contextRef="#ctx0" brushRef="#br0" timeOffset="74506.67">22994 13261 482 0,'0'0'472'0,"0"0"-354"0,0-4 5 0,0 0-81 16,-5 2-42-16,2 0-2 0,-4 0-84 16,1-3-101-16,1 3-147 0,5 0-99 15</inkml:trace>
  <inkml:trace contextRef="#ctx0" brushRef="#br0" timeOffset="75257.4">23906 12777 422 0,'0'0'63'16,"0"0"-4"-16,0 0 29 0,0 0-31 15,0 0-16-15,24-40-16 0,-22 36 8 16,1-1 4-16,-3 1-5 0,5 3 1 16,-5 0-2-16,0-2 7 0,0 2 6 15,0-1-5-15,0 1-6 0,0 1 2 16,0-1-9-16,0 1-5 0,0-2 3 15,-5 1 1-15,5-1-2 16,0 1-1-16,-3-4-1 0,3 1 4 0,0-1 0 16,-5 1 0-16,5-2-2 15,-5 2-1-15,5-3 0 0,-3 0 1 16,3 1-5-16,0-2-5 0,-5 3-3 16,5 0-2-16,-3 2 0 0,-2-2-3 15,5 1-2-15,0 2 2 0,-5-1-1 16,2 2 0-16,3-1-2 0,-7 2 2 15,4 0-1-15,-5 2 2 0,3 2-3 16,-3 2 1-16,1 1 1 0,-1 3 0 16,0 1 0-16,0 2 0 0,-2 1 0 15,-3 0 2-15,3 5-2 0,-3-1 2 16,0 3 2-16,0 4-1 16,-2 8 3-16,-3 9-1 0,-3 12 0 15,0 7 6-15,6-5-7 0,-3 1 3 16,5-7-1-16,2-1 0 0,-2 2 3 15,-5 0-3-15,5 0 0 0,-2-5-3 16,-1 2 5-16,3-4-6 0,1-4-2 16,-1-5 1-16,0-7-5 0,5-8 0 15,0-6-3-15,3-2-4 0,-3-1-15 16,1 0-21-16,-1 1-20 0,3-4-17 16,-1-1-27-16,4-4-37 0,-3-3-84 15,5 0-99-15,0-4-220 0</inkml:trace>
  <inkml:trace contextRef="#ctx0" brushRef="#br0" timeOffset="75474.14">23436 13186 898 0,'0'0'104'0,"0"0"-25"0,0 0-3 0,49-19-48 0,-23 17-17 0,0 0-8 16,5-1 5-16,0 3-4 0,0-1-4 16,0 0-8-16,2 1-19 0,-4 0-67 15,10-2-138-15,-8 2-19 0,0-1-138 16</inkml:trace>
  <inkml:trace contextRef="#ctx0" brushRef="#br0" timeOffset="75909.05">24309 12715 636 0,'0'0'73'0,"0"0"18"16,0 0-32-16,0 0-29 0,0 0-9 16,8 44 2-16,-16-24 7 0,1 4 2 15,-6 2 7-15,0 6 10 0,-3 7 1 16,-4 8 6-16,-1 5 7 0,-5 1-12 16,11-4-5-16,2-8-6 0,0-7-13 15,8-3 1-15,2-8-7 0,-2-4-2 16,5 0-8-16,-3 1 1 0,3 1-4 15,0 1 0-15,0-3 4 16,0-4 5-16,8-3-1 0,0-2 2 16,-1-2 2-16,6-5-6 0,3-2-1 15,2 1-4-15,-3-2-8 0,4 0 2 16,1-3-3-16,1-2-6 0,0-2-13 16,4-2-19-16,-4-2-21 0,0 0-38 15,-1-2-25-15,1-4-52 0,-5-6-73 16,-3 3 1-16,-6 0-135 0</inkml:trace>
  <inkml:trace contextRef="#ctx0" brushRef="#br0" timeOffset="76091.45">24185 13118 719 0,'0'0'111'15,"0"0"28"-15,0 0-8 0,0 0-46 16,0 0-40-16,42-13-23 0,-27 10-7 15,6-1-7-15,5 0-6 0,0 1 2 16,-6 1-4-16,6-1-2 0,-3 1-14 16,6 1-32-16,4 1-113 0,-2 0-143 15,-2-1-132-15</inkml:trace>
  <inkml:trace contextRef="#ctx0" brushRef="#br0" timeOffset="76241.6">24723 13256 845 0,'0'0'122'0,"0"0"-85"15,0 0-26-15,0 0-11 0,0 0-87 16,0 0-153-16,0 0-104 0</inkml:trace>
  <inkml:trace contextRef="#ctx0" brushRef="#br0" timeOffset="76875.57">25384 13302 294 0,'0'0'307'0,"0"0"-183"0,0 0-23 15,0 0-20-15,0 0-34 0,0 0-28 16,16-11-12-16,-16 11-7 16,0 1 0-16,0 2 0 0,0 2 1 15,0-1-1-15,-3 2 1 0,-5-2 0 16,3 3 1-16,0-4 2 0,-3 1 0 15,1-2 1-15,-1-2 5 0,-3 0 9 16,4-6 4-16,4 3 5 0,-2-4 0 16,5 2 2-16,0-2-2 0,0-1 2 15,0-2 6-15,5 3-4 0,3-2-8 16,5 1-3-16,-5 1-1 0,4 2-1 16,1 1-4-16,3 2-2 0,-3 2-3 15,0 5 1-15,-6 1 3 0,6 3 1 16,-5 4 3-16,5 4 3 0,-10 5 2 15,7 5 0-15,-10 2 2 0,0 8-2 16,0 7 4-16,-10 5-2 0,2-7-1 16,0-9 2-16,0-12-1 0,-2-8-4 15,0 5-11-15,-3 0-4 0,0-1-6 16,-5-2-3-16,-3-3-33 0,6-3-62 16,-6-3-72-16,-7 2-99 0,2-4-175 15</inkml:trace>
  <inkml:trace contextRef="#ctx0" brushRef="#br0" timeOffset="79879.09">26472 13294 366 0,'3'0'70'0,"2"0"-17"0,-5 0-7 0,0 0-6 15,0 0-9-15,0 0-6 0,0 0 13 16,0 0 3-16,0 0 7 16,0 0 8-16,0 0 1 0,2-1-1 15,-2-1 2-15,0 1 3 0,0 0-7 16,0-2-14-16,-2-1-13 0,-3 0-10 16,-3-4-2-16,0 0 0 0,-5-3 2 15,0 0-3-15,-2-1-1 0,2-8-5 16,-8 1-1-16,1-4 2 0,-4-4-3 15,-4-9-3-15,-8-6-1 0,-6-8-1 16,-4 0 1-16,4 2 1 0,9 7 2 16,4 8-3-16,9 8 3 0,-1 6 0 15,8 1-5-15,-7-4 4 0,-1 0 1 16,3-2-1-16,2 6 2 0,3 3 3 16,6 2-1-16,1 5 1 0,6 2-4 15,0 2-4-15,6 1-1 0,1 3-1 16,1 1-3-16,5 7 4 0,0 3-1 15,0 7 1-15,2 3 0 0,-2 1-3 16,0 4 1-16,0 3-2 0,-3 1-1 16,-4 2 1-16,1 0 0 0,-1-1 3 15,-6 0 0-15,0-2 1 0,0-3-1 16,-6-1 1-16,4-4 0 0,-3-1 0 16,5-4 0-16,-6-3 4 0,4-2 3 15,2-3-2-15,0-1 6 0,-5-4-2 16,5 0 5-16,0-3 4 15,0 0 7-15,5 0 16 0,-3-3 13 16,9 1-16-16,4-5-16 0,1 1-13 16,4-1-2-16,6-2-6 0,13 0-1 15,2 0-8-15,14 1-18 0,7-1-30 16,-8 2-39-16,0 2-44 0,-7-2-106 16,-11-2-110-16,-8 1-130 0</inkml:trace>
  <inkml:trace contextRef="#ctx0" brushRef="#br0" timeOffset="80262.08">27433 12762 583 0,'0'0'67'0,"0"0"0"0,13-6-9 0,-10 6-15 15,-3 0-21-15,0 5-8 0,-8 6 14 16,-5 5 22-16,-2 8 27 0,-11 9-2 15,-8 14-10-15,-2 9-12 0,-3 5-12 16,3-1-7-16,2-8-12 0,9-7-2 16,-1-2-11-16,5-3-3 0,0 1-3 15,6-5-2-15,2-6-1 0,5-6-5 16,1-7-10-16,7-4-36 0,-6 2-32 16,6-1-51-16,6-5-86 0,1-4-38 15,1-5-145-15</inkml:trace>
  <inkml:trace contextRef="#ctx0" brushRef="#br0" timeOffset="80546.23">27627 12772 641 0,'0'0'68'0,"0"0"15"0,0 0 37 16,18-35-25-16,-18 31-41 0,0 1-22 15,0 3-10-15,0 2-14 0,-5 6-5 16,-3 8 11-16,0 6 20 0,-10 11 20 16,-2 11 7-16,-1 8-16 15,-2 4-14-15,5-9-13 0,5-5-5 16,5-11-6-16,3-7-1 0,2-6-4 16,3 1 0-16,0 2-2 0,0 0 0 15,0 1 0-15,0-2-4 0,0-6-9 16,3-1-17-16,2-6-29 0,-5-1-52 15,0-3-43-15,0-2-46 0,0-1-7 16,0-2-113-16</inkml:trace>
  <inkml:trace contextRef="#ctx0" brushRef="#br0" timeOffset="80796.14">27258 12932 706 0,'0'0'57'0,"0"0"6"0,0 0 62 16,0 0-45-16,0 0-20 0,0 0-28 15,-6-35 3-15,19 31-7 0,5-2-6 16,6 2 5-16,1 2-3 0,1 1-6 16,3 1-6-16,4 0-8 0,-7 1-3 15,5 2-1-15,0 4-1 0,-2-3-3 16,-4 4-10-16,4 1-25 15,-8-2-57-15,-1 1-115 0,-2 2-15 16,-7 0-49-16</inkml:trace>
  <inkml:trace contextRef="#ctx0" brushRef="#br0" timeOffset="80996.59">27232 13060 686 0,'0'0'131'16,"0"0"-16"-16,0 0 41 0,0 0-70 15,0 0-18-15,0 0-36 0,0 0-19 16,0 0-3-16,31-23-4 0,-3 21 3 16,6 1-1-16,12 1-2 0,3 1-6 15,-2 4-4-15,2-1-7 0,-8 2-37 16,-2 0-75-16,5-2-72 0,-10-1-54 16,-6-2-98-16</inkml:trace>
  <inkml:trace contextRef="#ctx0" brushRef="#br0" timeOffset="81314.3">28281 12884 473 0,'0'0'150'0,"0"0"-72"0,0 0-7 15,0 0-18-15,0 0-16 0,0 0 6 16,0 0 10-16,10 41 8 0,-20-20-16 16,-1 3-7-16,-1 3-8 0,-1 3-5 15,0-2-9-15,0 1-7 0,0 0-5 16,3-3-3-16,-1 1-1 15,9-2 0-15,-6-3-16 0,3 0-19 0,0-2-35 16,5 0-89-16,0-4-63 16,5-5-118-16</inkml:trace>
  <inkml:trace contextRef="#ctx0" brushRef="#br0" timeOffset="81980.4">28260 12870 302 0,'0'0'139'15,"0"0"-53"-15,0 0 0 0,0 0-15 16,0 0-11-16,0 0-10 0,31-21-2 16,-28 17 4-16,7-1 1 0,-2 0-6 15,5-1-3-15,2 1-6 0,1 0 2 16,2 0-4-16,2 2-4 0,1 0-2 16,5 3-1-16,-5-1-8 0,-1 1-10 15,1 0-1-15,0 0-5 0,-6 1-4 16,-2 2 1-16,0 4 1 0,0-1-3 15,-10 1 0-15,2 2 1 0,-5 2-1 16,-8-1-2-16,0 3 2 0,-10 2 0 16,-3-1 3-16,1 2 1 0,-9-1-1 15,1 0 1-15,-3-1 1 0,8-2-3 16,2 0-1-16,3-3-1 0,-3 0 2 16,13-5-1-16,-4 3-1 0,6-3 1 15,4 0-1-15,2 1-1 0,0-4-5 16,0 3 6-16,8-1 6 15,4-1-1-15,4-2-1 0,5 1-2 16,4 0-1-16,-4 0-1 0,5 1 0 16,-3 3 0-16,3-3 3 0,-5 4-3 15,-1-1 3-15,1 3 3 0,0-1 4 16,-3 3 3-16,-5 1 0 0,-5 1 3 16,-1 0 0-16,-7 0 0 0,0 1 4 15,-7 2 2-15,-6-2-2 0,-8-1-3 16,0-2 1-16,-7-1-5 0,-6-3-2 15,-5 1-4-15,-10 0-4 0,-5-3 1 16,-5 0-4-16,4-3 0 0,12-1-10 16,4 0-23-16,5 0-27 15,11 0-22-15,5 0-13 0,2 1-45 16,-2-1-73-16,5 0-17 0,6 0-76 16</inkml:trace>
  <inkml:trace contextRef="#ctx0" brushRef="#br0" timeOffset="82365.53">28891 12881 585 0,'0'0'75'0,"0"0"-20"0,23-15 13 0,-13 9-35 15,-2 2-16-15,-5 1-6 0,2 2-5 16,0 1-2-16,-5 0 1 0,0 7 8 16,-5 0 24-16,-3 6 27 0,-5 2 10 15,0 5-18-15,0 1-20 0,-2 5-17 16,-3 2-12-16,2 4-4 0,-5 5 1 15,8-4-3-15,-2-1 0 0,2-2 1 16,0-4-2-16,5 2 0 0,-5-1-1 16,6-2-6-16,-4-5-10 0,4-4-19 15,-1-2-18-15,0-2-26 0,3-3-30 16,2-3 1-16,3 0-40 0,0-5-47 16,0 0-35-16</inkml:trace>
  <inkml:trace contextRef="#ctx0" brushRef="#br0" timeOffset="83082.1">28893 12876 442 0,'0'0'61'0,"0"0"29"16,0 0 2-16,26-36-52 0,-18 26-19 0,-3 0-2 15,8 1 0-15,-5 1 1 16,5 1 4-16,2-1 4 0,-2 2 5 15,0 1 7-15,2-2-1 0,3 2-2 16,-5-2-4-16,3 5-1 0,-3-3-7 16,2 0-4-16,-2 3-6 0,5-4 1 15,-7 3-6-15,2 1 4 0,-1-1 3 16,-4 1-3-16,3 1-1 0,-4 1-2 16,-4 0 0-16,2 0 3 0,0 0-4 15,-5 3 0-15,3 0 2 0,-3 0-3 16,0 2-2-16,0-1-1 15,0 2 0-15,0 0-4 0,0 2-1 16,0-1 1-16,0 0 2 0,-3 3 4 16,-2 1-3-16,0 2 3 0,-3 3-1 15,0 0 0-15,-5 1 1 0,-2 2-3 16,-3 0 1-16,-3-1-1 0,1-1 1 16,-6 2-2-16,2-3-1 0,-7 1-2 15,3-1 3-15,0-1-1 0,-1-3-1 16,3 0 0-16,1-3 1 0,1 0-2 15,6-4 2-15,3 0-2 0,2-4 2 16,5 1-3-16,3-1 2 0,5-1-1 16,0 0 2-16,0 0 0 0,5 2 8 15,-2-1 9-15,9 1-2 0,-4 1-3 16,10 2-1-16,-2 1-1 0,2 3-1 16,3 1-2-16,-1 0-3 0,1 0 1 15,5 2-4-15,-6-1 0 0,1 0-2 16,0 0-2-16,-6-1 0 0,3 1-3 15,-2-1-10-15,-3 1-19 0,2-2-25 16,-2 0-28-16,0-2-43 0,0 1-82 16,0 0-93-16,-5-6-115 0</inkml:trace>
  <inkml:trace contextRef="#ctx0" brushRef="#br0" timeOffset="83616.64">29544 13071 593 0,'0'0'102'0,"16"-6"-44"0,-11 2 5 0,-2-2-24 16,2 1-24-16,-5-2-14 0,-5 2-1 15,2-2 0-15,-2 4-2 0,-8-2 2 16,5 3 1-16,-7 2 0 0,2 0 8 16,0 2 5-16,-3 4 3 0,-2 0 4 15,3 1-4-15,2 1-5 0,0 0-3 16,5 2-5-16,3-4 1 0,-3 4-4 15,8-2 1-15,0 2 1 0,0-1 9 16,8-2 20-16,-3 3 4 0,8-2 0 16,3 2-1-16,-4-1-8 15,4-1-8-15,2 0-1 0,-2 0-4 16,2 0-2-16,-3 2 5 0,-2 0 0 16,0-2-6-16,-5 2 4 0,-1-3 1 15,-1 2 3-15,-6 0-2 0,0 1-5 16,-6-1-2-16,-1 1 1 0,-6-3 10 15,-8 0-1-15,0 0-5 0,-4-4-4 16,1 1-4-16,-1-2-4 0,-4 0 0 16,3-1-3-16,0-1 0 0,3 0-1 15,3 0-4-15,-1 0-18 0,8 1-38 16,8 0-38-16,2-1-42 0,6 0-30 16,5 0-80-16,2-1-78 0</inkml:trace>
  <inkml:trace contextRef="#ctx0" brushRef="#br0" timeOffset="83765.78">29953 13439 836 0,'0'0'58'0,"0"0"-58"0,0 0-5 0,0 0-207 0,0 0-305 0</inkml:trace>
  <inkml:trace contextRef="#ctx0" brushRef="#br0" timeOffset="88286.96">6966 15506 191 0,'0'0'337'0,"0"0"-251"0,0 0-28 0,8-13 6 15,0 5-3-15,5-1-13 0,5-2 6 16,5-1 15-16,8-5 11 0,13-3-9 16,8-2-14-16,2-1-5 0,0 6-12 15,-5 1-10-15,-2 4-7 0,2 0-13 16,-3 2-4-16,-2 2-4 0,0 1-2 16,-3 2-3-16,-9 0-16 0,-9 3-28 15,-8 2-32-15,-2 0-29 0,-5 2-46 16,-3 5-36-16,-2 0-84 15,-6 0-103-15</inkml:trace>
  <inkml:trace contextRef="#ctx0" brushRef="#br0" timeOffset="88604.37">7294 15476 627 0,'0'0'152'15,"0"0"-76"-15,0 0 51 0,0 0-14 16,-5-40-44-16,3 33-21 0,2 0 4 16,0 3 2-16,-3 2-16 0,3 2-21 15,-3 2-13-15,1 7-3 0,-1 6 7 16,-2 4 12-16,0 5-3 0,0 5-7 15,2 5 2-15,-2-3-6 0,0 1-2 16,2-2-2-16,1-6-2 16,-1 6 0-16,1-4-1 0,2 1-10 0,0-3-38 15,0 1-46-15,0-4-62 0,5 2-82 16,-3-5-32-16,1-5-159 0</inkml:trace>
  <inkml:trace contextRef="#ctx0" brushRef="#br0" timeOffset="88904.18">7015 15894 671 0,'0'0'162'0,"0"0"-97"16,0 0 42-16,0 0-21 0,0 0-14 16,47-24-11-16,-24 16-3 0,0 1-13 15,6-2-9-15,-1 4-17 0,1-2-10 16,-4 2-7-16,4 1-2 0,-3 1-1 16,2 1-8-16,-2 2-15 0,2 0-35 15,-2 0-29-15,0 0-70 0,8 0-104 16,-14-1-62-16</inkml:trace>
  <inkml:trace contextRef="#ctx0" brushRef="#br0" timeOffset="89437.63">7447 15804 688 0,'0'0'88'0,"0"0"-43"0,18-35 64 16,-5 19-20-16,0 1-53 0,2 3-20 15,1-3 3-15,2 4 9 0,-3 2-3 16,1 1-4-16,-3 4-1 16,0 2-6-16,0 2-5 0,-3 2-9 15,-2 5 0-15,-1 3-2 0,4 3 0 16,-3 6 1-16,-6 2 1 0,3 2 0 15,-2 0 1-15,-3 2 2 0,0 0-3 16,0-2 2-16,-3 0-2 0,-2-5 0 16,3 0 1-16,-1-5-2 0,0-4 2 15,1-2-1-15,2-3 1 0,0-3 0 16,0-1 6-16,0-3 5 0,2-4-6 16,1-3 1-16,2-3 25 0,0-2 18 15,3-1-14-15,0-5-16 0,2 0-4 16,0-5-8-16,9 0-4 15,-4-3-4-15,3 2 1 0,5 1-1 16,1 1 1-16,-4 4-1 0,4 0 0 16,-6 8 1-16,0 2-1 0,-3 3 0 15,-2 5 0-15,-3 2 2 0,-2 1-2 16,-3 4-1-16,1 4-4 0,-4 3 4 16,-2 4 1-16,0 4 1 0,0 2 0 15,-2 6 0-15,-4-1 0 0,4 3 0 16,-1 1-1-16,1-3-7 0,2 0-16 15,0-3-43-15,0-2-66 0,5 4-71 16,0-8-92-16,-2-4-155 0</inkml:trace>
  <inkml:trace contextRef="#ctx0" brushRef="#br0" timeOffset="89871.88">8253 15382 606 0,'0'0'76'0,"0"0"-46"0,0 0 63 0,13-7-67 0,-13 11-11 15,0 4 7-15,0 5 7 0,-3 3 12 16,1 5-6-16,-6 5 8 0,3 2-6 16,-6 8-8-16,1 7 1 0,-3 5-2 15,0-1 0-15,3-10 4 0,0-11 3 16,7-8-3-16,0-5-6 0,1 5-3 16,-1-1-7-16,1 2-6 0,2-7-3 15,0 1-3-15,0-5 0 0,2-1-4 16,3-2 1-16,1-3 2 15,4 0 1-15,-2-2-3 0,2 0 3 16,3-2 1-16,0 0-3 0,5-1-1 16,-3-2-1-16,4 0-4 0,-1-1-6 15,0 1-28-15,2 1-28 0,-1-1-38 16,-4 0-39-16,3-1-24 0,-5-1-9 16,-3 0-86-16</inkml:trace>
  <inkml:trace contextRef="#ctx0" brushRef="#br0" timeOffset="90055.4">8150 15722 569 0,'0'0'165'0,"0"0"-121"16,0 0 40-16,0 0-17 0,38-31-26 15,-20 23-9-15,3 0-8 0,2-2 9 0,3 5-14 16,0-2-14-16,0 1-5 15,0 2-3-15,2 2-23 0,-5 0-67 16,14 2-92-16,-9 0-42 0,-5-2-77 0</inkml:trace>
  <inkml:trace contextRef="#ctx0" brushRef="#br0" timeOffset="90472.17">8620 15586 472 0,'0'0'98'0,"0"0"-27"0,0 0 19 16,0 0-25-16,0 0-17 0,0 0-5 16,0 0 6-16,0 0-8 0,0-28-4 15,0 27-11-15,0 1-13 0,0 2-13 16,0 5 4-16,-3 4 6 15,1 3-2-15,-3 5 4 0,2 2 0 16,3 2-6-16,0 1 4 0,0 1-4 16,3-3 3-16,7 0 0 0,0-3 5 15,3-2 2-15,0-3 11 0,3-4 7 16,-1-3 3-16,1-3-5 0,2-4 4 16,0-2 7-16,-3-3 6 0,1-5-12 15,-1-2-15-15,1 0-8 0,-1-6-7 16,-2 1-5-16,-2-4-1 0,-4-4-1 15,1 0-7-15,-3-6-17 0,0 1-31 16,-2 2-1-16,-3 5-9 16,0 9-21-16,0-1-25 0,0 4-76 15,0 2-30-15,0 3-71 0,0-1-113 0</inkml:trace>
  <inkml:trace contextRef="#ctx0" brushRef="#br0" timeOffset="90856.64">9106 15541 531 0,'0'0'217'0,"0"0"-155"0,0 0 20 0,0 0-11 0,13-30-38 0,-13 25-19 15,0-1-3-15,0 3 26 0,0 0 3 16,0 2-9-16,0 1-20 0,0 2-7 16,-6 3 2-16,6 2 1 0,-2 2-1 15,-1 0-2-15,1 3-3 16,2-1 1-16,-6 0 0 0,6 2 0 15,-2 2-1-15,2-1-1 0,0 1-3 16,-3 1-13-16,3-2-8 0,0 0-4 16,0 0-5-16,0-3-13 0,0 0-16 15,0-1-21-15,3 0-17 0,-1-1-44 16,4-2-53-16,-4-2-41 0</inkml:trace>
  <inkml:trace contextRef="#ctx0" brushRef="#br0" timeOffset="91073.08">9165 15355 896 0,'0'0'65'0,"0"0"-60"0,0 0-5 16,0 0 0-16,8-37-104 0,-8 29-135 16,0 3-57-16</inkml:trace>
  <inkml:trace contextRef="#ctx0" brushRef="#br0" timeOffset="91540.18">9423 15170 595 0,'0'0'63'16,"0"0"-18"-16,0 0 46 0,0 0-69 16,0 0-13-16,31 4-7 0,-31 7-1 15,0 5 6-15,0 6 0 0,-7 10 3 16,-4 11 4-16,-4 11 10 0,-6 2 13 16,3-6-2-16,0-4-3 0,3-9-6 15,2-1-3-15,0-4-9 0,5-5 1 16,-2-5 12-16,7-5 17 0,-2-4 3 15,2 4-6-15,-2-1-14 0,3-1-2 16,-1-1-1-16,3-3 0 16,0-4-8-16,5-3-4 0,3 1 3 15,0-5 4-15,2 0-2 0,3 0-6 16,2 0-8-16,3-5 1 0,1 2-4 16,1-3 0-16,3 2-2 0,-2 1-4 15,0-3-14-15,2 3-21 0,3-1-39 16,-5-1-41-16,-1-1-39 0,6-3-22 15,-5 0-11-15,-6 0-130 0</inkml:trace>
  <inkml:trace contextRef="#ctx0" brushRef="#br0" timeOffset="91757.1">9336 15518 688 0,'0'0'160'0,"0"0"-112"0,0 0 69 16,0 0-50-16,41-14-37 0,-26 7-12 15,4 2-9-15,1-1 4 0,1 0-3 16,-3 2-7-16,3-1-3 0,-1 2-3 16,4 0-43-16,7 3-122 0,-3 0-98 15,-5 0-65-15</inkml:trace>
  <inkml:trace contextRef="#ctx0" brushRef="#br0" timeOffset="91990.87">9765 15503 515 0,'0'0'112'0,"0"0"-77"16,0 0 41-16,0 0 2 0,0 0-13 15,0 0 7-15,-19 35 13 0,12-17-26 16,-4 0-23-16,1 7-8 0,2-2-13 16,-2 2-10-16,2 0-4 0,3-1-1 15,2-3-6-15,-2 0-26 0,5-2-46 16,3 0-75-16,2-7-57 0,0-5-187 16</inkml:trace>
  <inkml:trace contextRef="#ctx0" brushRef="#br0" timeOffset="92157.23">9767 15333 1040 0,'0'0'28'0,"0"0"-12"16,0 0 28-16,0 0-44 0,0 0-14 15,18-38-62-15,-15 32-46 0,-3 3-72 16,0 0-100-16,0 2-71 0</inkml:trace>
  <inkml:trace contextRef="#ctx0" brushRef="#br0" timeOffset="92774.93">9997 15455 659 0,'0'0'120'0,"0"0"-62"0,0 0 43 16,0 0-64-16,0 0-25 0,0 0-7 16,0 0-2-16,0 0 5 0,8-16-3 15,-8 16-5-15,0 0 0 0,0 3-1 16,0 2 1-16,-3 2 1 15,1 2 3-15,2 2-3 0,-3-1 0 0,1 3 3 16,-1 0-1-16,3-1 2 0,0 3 0 16,0-1 1-16,0 1 5 0,3-2 7 15,-1 3 1-15,1-1 2 16,2-2 0-16,0 1-6 0,-2-2-3 16,4 0-2-16,-1-1 0 0,-1 1 3 15,-3-1 6-15,3 1 4 0,-5-2 2 16,6 1-2-16,-6-3-6 0,0-3-5 15,2 0-4-15,-2-2-3 0,0 1-2 16,0-1 1-16,0-1 0 0,0-1 0 16,0-1 1-16,3 0-1 0,-3 0 1 15,0 0 0-15,2 0-1 0,-2 0 3 16,3-2 2-16,-3-3 1 0,5 1 2 16,0-1 1-16,-2 0-4 0,5-2-4 15,-3 0-1-15,3-3-1 0,-3-2-3 16,2-1 1-16,1-1 0 0,3-3 0 15,-4 0 1-15,1-4 1 0,0 1 1 16,2 0 2-16,0 1 2 0,1 3-1 16,-3-1 2-16,-1 4-6 0,4-1 0 15,-4 2-2-15,1 1-1 0,-3 3 0 16,0 2-1-16,-5 3-2 0,3 0-9 16,0 3-20-16,-3 0-20 0,2 0-41 15,1 4-54-15,-3-2-28 0,2 4-12 16,4 0-19-16,-4-3-95 0</inkml:trace>
  <inkml:trace contextRef="#ctx0" brushRef="#br0" timeOffset="93242.21">10294 15514 562 0,'0'0'77'0,"0"0"-2"0,0 0 20 0,3 0-43 0,-3-3-19 0,0 2 2 0,2-2-1 16,4 0-4-16,-1 0 6 15,3 1 8-15,-1 0 1 0,6 2-2 16,0-2-7-16,0 2-11 0,3-2-3 16,2 1-7-16,-3-2-9 0,3 0-1 15,-2-1-4-15,2-2 2 0,-3 0 1 16,-2-1-3-16,3-1 1 0,-3 0 1 15,-6 1-2-15,4-3 2 0,-4 1-1 16,-1-1-2-16,-4-1 0 0,-2-1 0 16,0 1-2-16,-8 2-2 0,-4 2 0 15,-1 2-3-15,-8 3 6 0,0 2 0 16,-5 4 1-16,-2 4 0 16,0 4 3-16,-3 4 3 0,2 5 2 15,-2 3 5-15,5 2 8 0,1 2 5 16,4 0 0-16,5 2 0 0,3-4 0 15,3-2-3-15,7-2-3 0,1-2-5 16,2-2-7-16,5-4-2 0,3-3-2 16,5-1-2-16,5-1 4 0,5-1-3 15,6-4-3-15,7 4-4 0,8-3-19 16,10 0-40-16,5-3-36 0,-2-1-57 16,-5-1-101-16,-19 0-59 0,-4-2-169 0</inkml:trace>
  <inkml:trace contextRef="#ctx0" brushRef="#br0" timeOffset="93642.31">11026 15083 710 0,'0'0'45'0,"0"0"34"0,0 0 3 0,0 0-38 0,0-18-11 0,0 18 9 15,-6 1 1-15,4 6-3 0,-9 5 6 16,4 2 1-16,-4 6-3 0,-2 4-1 15,3 4-8-15,-8 12-8 0,0 10-6 16,-5 7 1-16,-1 0-1 0,6-5-1 16,3-9-8-16,2-8-8 0,5 0-2 15,-2-3 0-15,5-4 0 0,-1-6-2 16,1-4-5-16,3-2-12 16,2 3-18-16,-3 1-8 0,1-2-33 15,2-4-50-15,2-3-64 0,1-4-69 16,-1-4-130-16</inkml:trace>
  <inkml:trace contextRef="#ctx0" brushRef="#br0" timeOffset="93942.61">10966 15444 620 0,'0'0'130'0,"0"0"-86"0,0 0 63 15,0 0-30-15,0 0-30 0,0 0-20 16,26-15-6-16,-18 15 2 0,-3 0-4 16,3 3 2-16,2 1 6 0,0 4-7 15,1 2-8-15,-1 1-5 0,-2 2-5 16,5 2-1-16,-3-1 2 0,0 1-3 15,3 0-10-15,0 0-27 0,0-3-63 16,5 0-114-16,-2-5-47 0,-1-1-166 0</inkml:trace>
  <inkml:trace contextRef="#ctx0" brushRef="#br0" timeOffset="94193.09">11292 15419 674 0,'0'0'178'0,"0"0"-91"16,0 0 57-16,0 0-64 0,0 0-51 16,0 0-19-16,0 0 0 0,0 0 10 15,-47 36 13-15,24-6 17 0,0 1-8 16,2-1-13-16,-2 2-10 16,7-6-9-16,-2 3-6 0,0-1-4 15,8-1 2-15,-3 1-2 0,2-4-12 16,1-1-7-16,5-2-20 0,0-2-22 15,2-3-38-15,3-3-50 0,8 0-82 16,0-3-52-16,5-4-98 0</inkml:trace>
  <inkml:trace contextRef="#ctx0" brushRef="#br0" timeOffset="94876.22">12723 15593 192 0,'0'0'133'0,"0"0"-81"0,0 0 10 0,0 0 17 0,0 0-11 16,-15-7 10-16,9 6 4 0,4 0-1 16,-3 0 4-16,5 0-5 0,0-1-5 15,0 2-16-15,2-1-8 0,9 1 10 16,4 0 12-16,19 0-16 0,10 0-9 15,18 0-3-15,5 0-2 16,3 0-14-16,-8 1-12 0,-6 1-7 16,-1 1-6-16,-1 0-4 0,-2 2 3 15,-1 2-6-15,-7-2-5 0,0 0-33 16,-8-1-30-16,-5 0-18 0,-10-2-26 16,-5-2-55-16,2 0-82 0,-5 0-58 15</inkml:trace>
  <inkml:trace contextRef="#ctx0" brushRef="#br0" timeOffset="95261.2">13330 15402 585 0,'0'0'88'0,"0"0"-39"16,0 0 79-16,0 0-36 0,0 0-40 15,0 0-6-15,31-33 4 0,-15 31-4 16,2 1 0-16,3 1-7 16,2 0-8-16,-2 5-3 0,4 5 7 15,-1 1-3-15,-1 2-8 0,0 4 1 16,-2 4-7-16,-3 0-2 0,0 1 4 15,-3 2-12-15,-4-2-3 0,-3 2-1 16,-6-3 1-16,1-3-3 0,-6 0-1 16,-5-4 1-16,-5 0 2 0,-5-2-2 15,-2-3 0-15,-6 0 1 0,-5-1-3 16,-3-1-1-16,3 2-14 0,0-2-35 16,5-2-31-16,-5 4-53 0,6-4-54 15,-1 2-38-15,5-3-20 0,8 0-125 0</inkml:trace>
  <inkml:trace contextRef="#ctx0" brushRef="#br0" timeOffset="96245.63">14501 15635 505 0,'0'0'83'0,"0"0"3"16,0 0 41-16,8-16-36 0,2 9-23 15,3-1 5-15,2-2 1 0,1 2-7 16,5 0-25-16,-1 0-15 0,-2 4-11 16,0-1-8-16,0 3 3 0,-5 2-5 15,0 0 0-15,-2 4-2 0,-4 2-4 16,1 3-2-16,-3 3 2 0,-2 2 5 16,-1 4-3-16,-2 3 1 0,0 1 0 15,-2 4-3-15,-3-1 0 16,-3 1 1-16,3-1 2 0,-3-2-3 15,0 0 1-15,3-5 0 0,0-3-1 16,0-1 1-16,5-6-1 0,-3-2-1 16,3-3 1-16,0-1-4 0,3-2 4 15,2-1 2-15,0-4 0 0,5-2-1 16,3-4 0-16,-2-2 1 0,2-1 1 16,0-3 0-16,2-2 7 0,3 1 0 15,0 0-1-15,0 0-4 0,0 1-3 16,3 1-2-16,0 2 0 0,-1 1 1 15,-1 2-1-15,-1 2 0 0,-3 4-1 16,1-1 0-16,-3 2 1 0,-3 3-3 16,0 1 2-16,-2 2-1 0,-3 7-5 15,0 1 6-15,-2 6 0 0,-3 1-1 16,0 6 1-16,0 0 1 0,0 2 2 16,0-2-2-16,0-2 0 0,0-1-1 15,-3 0 2-15,1-5-1 0,2-2 0 16,0-3 0-16,0-2 0 0,0-5 1 15,0-1-1-15,0-2 5 0,0-2-1 16,5-4-1-16,0-2 1 0,3-2 1 16,0-4 6-16,-1-2-2 0,6-2-1 15,0-3-4-15,3-2 1 0,2 0-2 16,2-1-1-16,1 3 0 0,5-2-1 16,0 2-1-16,0 0 0 15,-1 3 0-15,-1 3 0 0,-1 2 0 16,-2 5 0-16,-3 2 0 0,-3 4 1 15,-7 2-1-15,2 4-3 0,-5 3 2 16,1 6-1-16,-6 5 1 0,0 2 1 16,-6 3-1-16,4-1 0 0,-8 2 1 15,4-2-4-15,1-1-11 0,0 0-19 16,2-1-42-16,1-2-59 0,-1 1-79 16,3-5-51-16,-2-6-167 0</inkml:trace>
  <inkml:trace contextRef="#ctx0" brushRef="#br0" timeOffset="96895.85">15793 15706 396 0,'0'0'60'0,"8"-10"-35"0,-6 7 40 0,3-2-28 0,0 1-19 16,1-1 12-16,-1 1 16 15,-3-1 11-15,1 0 10 0,2 1-3 16,-5 0-1-16,3 1-12 0,-1 0-10 16,1-1-3-16,-1-2-1 0,1-1 0 15,0 1 4-15,-3-2 0 0,5 1-11 16,-5 0-6-16,0 1-6 0,0-1-4 15,0 1-1-15,-3 1-3 0,-2 0-5 16,-3 0-2-16,-2 0-2 0,0 4 0 16,-6 1-1-16,1 1 1 0,-3 5-1 15,-6 6 0-15,1 4 0 0,-3 5 0 16,-5 3 0-16,5 3 0 0,3 2 0 16,0-1 1-16,7 1 0 0,3-1 0 15,6-4 4-15,7-1 10 0,0-5 2 16,5-2 7-16,3-2-5 0,2-5-5 15,0-3-4-15,3-5 0 0,0-1 2 16,3-5 3-16,-3-4-2 0,5-2 0 16,-5-4-3-16,2-2-1 0,1-4-6 15,-4-2-3-15,7 0 1 0,-7-1 0 16,-1 3 1-16,2 1-2 0,0 3-1 16,-3 0 1-16,-5 5-1 0,3 3 1 15,-6 4-1-15,-2 3 1 16,0 1-2-16,0 1-3 0,0 5 1 15,0 5 4-15,-5 4 3 0,5 6 10 16,-2 1-1-16,-1 1 6 0,3 2-1 16,3-2-3-16,-1-3-6 0,3-2-6 15,3-2 4-15,-3-4-6 0,3 0-1 16,0-4-4-16,2-1-9 0,1-3-17 16,1 0-16-16,1-3-20 0,0 0-24 15,3 0-43-15,-1-6-70 0,1 0-63 16,-1-2-58-16</inkml:trace>
  <inkml:trace contextRef="#ctx0" brushRef="#br0" timeOffset="97112.57">16116 15558 673 0,'0'0'124'0,"0"0"-61"15,0 0 75-15,15-11-54 0,-10 11-60 16,1 4-12-16,1 3 1 0,-1 4 2 15,1 6 1-15,1 2-2 0,2 2 0 16,1 2 8-16,2 1-4 0,-3-2 0 16,3 0-2-16,0-1-6 0,0 0-9 15,0-1-1-15,0-2-1 0,2-2-12 16,-2-4-49-16,8-2-119 16,-6-4-155-16,1-4-138 0</inkml:trace>
  <inkml:trace contextRef="#ctx0" brushRef="#br0" timeOffset="97346.07">16452 15625 795 0,'0'0'197'0,"0"0"-119"16,0 0-5-16,0 0-35 0,0 0-21 15,-16 36 0-15,1-12 1 0,-6 6-6 16,-5 8 2-16,-5 10 4 0,0 6 5 15,-2 0 5-15,4-8-10 0,8-12-10 16,9-11-8-16,-1-6 3 0,5-2-1 16,-5 3-2-16,3 1-10 0,-3-1-27 15,5-2-62-15,5-3-106 0,1-5-117 16,4-5-207-16</inkml:trace>
  <inkml:trace contextRef="#ctx0" brushRef="#br0" timeOffset="98113.45">17434 15646 434 0,'0'0'143'0,"0"0"-81"0,0 0 46 0,0 0-2 15,20-35-37-15,-9 25-11 0,2-1 6 16,-1 1-17-16,4 2-13 15,-3-2-7-15,2 4-2 0,-2 1 0 16,-2 0-14-16,2 4 2 0,-3 1-3 16,-2 1 0-16,-3 6-1 0,0 6-3 15,-5 3 1-15,0 4 2 0,-3 7 0 16,-2 1-4-16,0 1-3 0,-3 2-1 16,3-1 1-16,-3-1-1 0,3-4 0 15,3-4 0-15,-4-4 0 0,4-4 1 16,2-5-1-16,0-4-1 0,0-2 1 15,0-2 8-15,0 0-1 0,2-5-1 16,4-4 2-16,1-2 2 0,6-5 5 16,0-2 7-16,3-2-4 0,-1-2-10 15,3-1 1-15,3-2-6 0,0 3 2 16,2-1-5-16,3 0 0 0,0 2 1 16,-1 2 3-16,-1 1-4 0,-1 4 1 15,-2 3-2-15,-3 3 0 0,0 2 0 16,-5 6 0-16,0 0 0 0,-6 3-1 15,-1 8 1-15,-4 2 0 0,-2 8 0 16,0 2 2-16,0 7-2 0,-2-2 2 16,-4 0-2-16,-1-2 0 0,1-2-4 15,4-3-16-15,-6 0-21 0,6-4-34 16,-4-3-65-16,6-1-91 16,0-5-65-16,0-2-198 0</inkml:trace>
  <inkml:trace contextRef="#ctx0" brushRef="#br0" timeOffset="98497.26">18346 15743 419 0,'0'0'156'0,"0"0"-88"0,0 0 27 0,23-47-2 15,-15 32-55-15,-3-1-18 0,-3 4 2 16,1-1 0-16,0 1 1 0,-3 4-1 16,-3 1 10-16,-2 1-9 0,-5 4-9 15,-3 2-6-15,-3 4-2 0,1 6 1 16,-6 4 1-16,0 6 9 0,3 2 2 16,-2 6-11-16,4 3 1 0,-2-2-1 15,8-1 4-15,2-3 2 0,5-2 1 16,1-4 2-16,2-4 2 0,2-3-2 15,3-4-3-15,1-4 4 0,4-4 11 16,0-3 12-16,3-5-10 0,3-1-18 16,-3-2-8-16,2-3-4 15,-2-3-1-15,0 0-6 0,0-6-14 16,-5 0-30-16,2-3-30 0,-5 1-34 16,3-2-74-16,-3 5-40 0,-2 4-133 0</inkml:trace>
  <inkml:trace contextRef="#ctx0" brushRef="#br0" timeOffset="98864.82">18705 15337 498 0,'0'0'129'0,"0"0"-69"0,26-33 54 16,-19 24-34-16,-4 4-50 0,0 4-21 16,-3 3-9-16,-6 7 0 0,-4 10 22 15,-3 14 20-15,-10 16-2 0,-5 15 0 16,-3 8 0-16,2-4 4 0,6-8-1 16,2-9-2-16,6-6-10 0,-1-2-2 15,6-7-3-15,2-8-4 0,3-5 3 16,5-10-5-16,0-2 4 15,0 0-3-15,0-1-6 0,2 0-5 16,4-5 11-16,4-2 2 0,5-3-4 16,6 0-10-16,0-2-7 0,0-1-1 15,4-2-1-15,-1 0-20 0,-1-4-40 16,0-1-41-16,-2-3-50 0,-3-2-75 16,-3-16-16-16,-2 4-55 0</inkml:trace>
  <inkml:trace contextRef="#ctx0" brushRef="#br0" timeOffset="99031.27">18622 15689 599 0,'0'0'188'0,"0"0"-102"15,0 0 46-15,0 0-18 0,0 0-50 16,39-28-26-16,-26 21-12 0,2 0-6 16,6 1-2-16,0 0-10 0,2 3-4 15,5 1-4-15,6 2 0 0,10 1-9 16,13 3-88-16,-11 2-194 0,-4-3-107 15</inkml:trace>
  <inkml:trace contextRef="#ctx0" brushRef="#br0" timeOffset="99498.28">19992 15366 424 0,'0'0'51'0,"0"0"23"0,-24 40 25 16,11-14-55-16,-5 7-7 0,-2 12 6 16,-1 7 7-16,0 0 14 0,6-4 6 15,7-8 5-15,3-12 4 0,5-2-6 16,0-10-9-16,5 4-13 0,3-1-5 16,2 1-10-16,6 2-3 0,4-4-1 15,1-5-4-15,2-4-6 0,3-2-3 16,0-4 2-16,-3-3-8 0,0 0-5 15,1-6-4-15,-4-5-2 0,-4-5 1 16,-1-4-3-16,-4-5-4 16,-6 3-4-16,-5-1-10 0,0 4-2 15,-10 4-12-15,-6 1-5 0,1 3-17 16,-6 3-8-16,0 1-22 0,1 0-33 16,-6 4-75-16,8 2-42 0,2 1-90 15</inkml:trace>
  <inkml:trace contextRef="#ctx0" brushRef="#br0" timeOffset="99881.88">20297 15872 539 0,'0'0'103'0,"0"0"-42"0,38-9 80 16,-17 1-45-16,-3-2-45 0,0-1-9 15,3-2-4-15,-1-4-9 0,1 0 1 16,0-2-7-16,-3-2-4 0,0 0-3 16,-5 1-6-16,0 0-5 0,-8 4-3 15,-2 2-2-15,-6 2 4 0,-5 2 6 16,-5 2-9-16,-5 2 0 0,-5 2 3 16,-3 4-2-16,-10 7 1 0,-5 11 6 15,7 2 4-15,0 1 5 16,9 3-2-16,7-2 4 0,-1 2 6 15,1 4 9-15,5-1 10 0,3-3 4 16,5-3-9-16,5-3-8 0,0-3-15 16,8-3-3-16,-1-5-3 0,12-1-4 15,-1-3 2-15,7-1-4 0,9 1-5 16,13-3 0-16,7 2-2 0,8 1-20 16,0-1-44-16,0-1-50 0,-3-1-49 15,-2-1-82-15,-13-4-103 0,-3 3-274 0</inkml:trace>
  <inkml:trace contextRef="#ctx0" brushRef="#br0" timeOffset="100617.29">21862 15706 663 0,'0'0'39'0,"0"0"13"0,34-29 44 0,-19 16-41 16,4 1-22-16,-4 1 9 0,3-1 30 16,0 3-29-16,0 3-9 0,-5 3-3 15,0 1-5-15,-2 2-7 0,1 6-3 16,-1 7-4-16,-3 5 5 0,-1 4 1 15,-4 12 8-15,-1 6-3 0,1 6-10 16,2 0-2-16,-5-12-6 0,-5-8-1 16,0-12-1-16,-3-2-2 15,0 4 0-15,-5-3-1 0,-2-1 1 16,-3-3-1-16,5-3-1 0,-3-6-3 16,3 0 0-16,3-6 1 0,0-4 3 15,2-3 2-15,0 0 1 0,1-3 0 16,1-4 1-16,6 0 5 0,3 0 1 15,2-3 13-15,8 1 2 0,0-1-4 16,8 1-9-16,-1 0-6 0,4 3-6 16,1 1 0-16,4 4-1 0,2 2-7 15,-3 3-15-15,8 0-16 0,8 5-36 16,5 1-38-16,6 3-44 0,-11-1-72 16,-11 1 15-16,-9-1-26 0</inkml:trace>
  <inkml:trace contextRef="#ctx0" brushRef="#br0" timeOffset="101017.38">22583 15623 651 0,'0'0'107'16,"0"0"-74"-16,0 0 53 0,0 0-23 16,0 0-30-16,0 0-11 0,44-19 0 15,-23 21-1-15,0 3-1 0,-1-2 5 16,6 3 10-16,2-3 4 15,-2 2 1-15,0-2-5 0,3 0-13 16,-9-3-4-16,1 0 0 0,-6 0-6 16,-2 0-1-16,0-2-6 0,-5-2-3 15,-3-1-2-15,-5 0 1 0,0-3 3 16,-8-2-4-16,-2-1 0 0,-8 0-2 16,-3-1-2-16,-4 2 0 0,-14-1 0 15,-8 4 3-15,-7 7-2 0,-3 7 1 16,11 7-1-16,4 6 2 0,14-5 0 15,7 2 1-15,3-5 3 0,10 0 6 16,3 4 5-16,3 1 4 0,-4 3 4 16,12-1 4-16,1 0 1 0,6-3 0 15,5-1-9-15,3-3-10 16,2-1-4-16,3-1-4 0,-3-3 0 16,3 0-10-16,3 0-24 0,2-4-34 15,5-1-44-15,10-3-56 0,-4-3-99 16,-6-3-68-16</inkml:trace>
  <inkml:trace contextRef="#ctx0" brushRef="#br0" timeOffset="101667.28">23234 15709 414 0,'0'0'65'0,"0"0"5"0,0 0 8 0,0 0-39 15,0 0-13-15,34 1 7 0,-29-4 12 16,0 0 1-16,-2-2 9 0,2 1 11 16,-2-2 0-16,2 2-9 0,-5-3-3 15,2 0-12-15,1-2-11 0,-3 1-6 16,3-2-7-16,-3 0-4 0,0 2-1 15,-3 0-5-15,-2 0-5 0,0 0-2 16,-6 4-1-16,1-1-1 0,-5 2-1 16,-1 1-1-16,-2 2-3 0,-3 0-1 15,-5 7-1-15,3 6 3 0,-10 8-2 16,2 1-4-16,2 2-18 0,1 0-7 16,7-3 11-16,3 5 13 0,5-2 2 15,5-1 4-15,8 0 6 0,0-5-1 16,8-3 1-16,2-4 5 0,3-5 8 15,-2-1-4-15,7-4-3 0,-5-1-1 16,2-2-1-16,1-4 1 0,-3-2-3 16,5-2 0-16,-5 0-1 15,-1-1 2-15,-1-1-3 0,-1-4 2 16,-2 3 1-16,5 1-3 0,-11 1 1 16,4 3-1-16,-1 3 2 0,-3 3-1 15,-2 0 0-15,0 2 6 0,0 0 9 16,0 0-7-16,-2 2 4 0,-1 4 12 15,1 4 11-15,-4 1-6 0,4 2-2 16,-3 0 0-16,5 1-6 0,0-3-1 16,0-1 5-16,5 1-1 0,3-4-3 15,-1 1 0-15,6-2-6 0,0-2-6 16,0-2 4-16,0 0-9 16,3 0-3-16,-1-2-2 0,3 0 0 15,-5 0-3-15,3 0-15 0,2 0-27 16,2 0-49-16,-2 0-43 0,13 0-58 15,-5-4-90-15,-5-1-67 0</inkml:trace>
  <inkml:trace contextRef="#ctx0" brushRef="#br0" timeOffset="102100.75">23702 15620 419 0,'0'0'164'0,"0"0"-138"0,0 0 10 0,13-23 11 0,-13 19-32 15,0 0-13-15,-8 2 4 0,3 1 2 16,-8 1-2-16,5 0 14 0,1 0 14 16,-6 4 1-16,2-1-5 0,1 4 5 15,2-1-2-15,3 1-1 0,-3 1 3 16,1 1-3-16,2-2-1 0,5 3-8 15,-6-1-6-15,6 0-7 0,0 1-3 16,0-2-7-16,6 0 6 0,-1-3 1 16,5 3 2-16,0-3 6 0,1 1 8 15,7-2 2-15,-3 1 2 0,3-1-12 16,3 3-5-16,-5-2-4 0,2 3-2 16,-3 0-1-16,-2 1 3 0,-5 0 2 15,0 3 3-15,-8-3 1 0,0 3 4 16,-8-1 6-16,-8 1 4 0,-4-2-7 15,-4 0-6-15,-4-2-6 0,0 0-7 16,-1-4 0-16,-4 0-17 0,4-1-13 16,3-2-30-16,6-1-31 0,-1 0 2 15,3-1-8-15,10 0-31 0,3-1 12 16,7 0-27-16,6 2-119 16</inkml:trace>
  <inkml:trace contextRef="#ctx0" brushRef="#br0" timeOffset="102951.61">24015 15782 551 0,'0'0'106'0,"0"0"-44"0,0 0 50 0,0 0-49 0,36-38-14 15,-31 30-5-15,-2-3-5 16,-1 2-3-16,-2 0-11 0,-2 0-2 16,-1 2 2-16,-5 0-8 0,1 1-5 15,-4 2-6-15,4 1-2 0,-6 3-3 16,-3 1 2-16,-2 6 0 0,3 5-2 16,-6 1 6-16,3 2 4 0,2 3 11 15,1 1 3-15,2 1 2 0,8-1-5 16,-3-1-1-16,8 0 0 0,0-4-1 15,2 0-1-15,6-2-1 0,3-4 4 16,1-1-2-16,4-4-4 0,2-1-8 16,-2-2-5-16,-1-3 1 15,3-2-2-15,-5-2 0 0,-5-2-1 16,-3-1-1-16,-2-2-3 0,-3-4-8 16,0-2-1-16,-6-1-5 0,4-1 0 15,-6 4-3-15,0 0-4 0,3 3 6 16,5 2 7-16,-5 1 6 0,5 2 1 15,5 3 3-15,0-2-3 0,3 2-1 16,5-1 3-16,3 5 2 0,-4-3-2 16,9 2 2-16,0 2 0 0,-1-1 2 15,-1 1-2-15,1 0 2 0,1 1-2 16,-6 3 1-16,1-1 1 0,-3 5 2 16,0 0-2-16,0 1 3 0,0 2-2 15,-6 5-1-15,-2-2 1 0,3 1 0 16,-5 1-1-16,2 0 0 0,0-1 0 15,-5-2 0-15,3-1 0 0,2-2 0 16,-5-2-1-16,0-2 1 0,2-2 1 16,-2-2-1-16,0-2 1 0,0 0 3 15,0 0 12-15,0-1 8 0,0-4-3 16,0-1-3-16,3-1-5 0,0-2-2 16,2-3-5-16,3-2-3 0,-1-3 1 15,6-1-4-15,0-5-2 16,0 2 1-16,3-2-1 0,4 2-1 0,-2 1 1 15,3 0-1-15,2 2 1 16,-2 6 1-16,0 1-1 0,-3 2 0 16,2 2 0-16,-7 3 0 0,0 3 2 15,-2-1-2-15,-1 2 1 0,-2 1 0 16,-6 3-1-16,1 4-4 0,-1 2 3 16,-2 3-1-16,-2 5 1 0,-3 0 1 15,-1 1 0-15,4 1 0 0,-6-1 0 16,3-1 0-16,0-2-4 0,2 0-4 15,-2-3-13-15,5 0-19 0,-5-3-20 16,5 0-34-16,0-2-77 0,0-3-79 16,0-1-48-16,5-2-122 15</inkml:trace>
  <inkml:trace contextRef="#ctx0" brushRef="#br0" timeOffset="103619.49">24991 15736 414 0,'6'-4'112'0,"-1"1"-58"0,3 1 38 0,-6-2-33 0,8-2-7 0,-7 3 5 16,5-4 1-16,2 2 4 0,-7-1-7 15,7 1-11-15,-2-1-1 0,-6 2-8 16,9-2 0-16,-9 1 3 0,6-1-8 16,-3 0-8-16,0-1-5 0,-2-1-2 15,2-1-4-15,-2-2-3 0,-1 2-7 16,1 0 1-16,-3 2-2 0,0-1 0 16,-3 2 0-16,-2 0-2 0,-3 0 2 15,-4 0-1-15,-4 3 3 0,-2 2-2 16,-8 1 0-16,3 7-1 0,-8 4 0 15,8 4 1-15,-8 4 0 0,7 4-1 16,4 4 1-16,2 0 1 0,2-1-1 16,8 0 4-16,3-2-2 0,0-2 2 15,5-4 3-15,0-3 4 0,0-2-2 16,5-2 3-16,3-2-5 0,0-5 0 16,2-2 1-16,0-2 1 0,8-1-4 15,-5-4-1-15,3-1 0 0,2-2-4 16,-3-2 2-16,1-1-2 0,2-2 0 15,-5-2 0-15,2 0 0 0,-4 1-2 16,-4 2 1-16,1 5 1 0,-5-1 0 16,-1 4-3-16,-2 2 3 15,0 0-6-15,0 2 2 0,0 0 4 16,0 0-3-16,-2 2 3 0,-1 4 3 16,-2-1 3-16,2 2 5 0,-2 1 5 15,0-1 4-15,3 1-2 0,2 0-4 16,0-1-1-16,0-1-3 0,2 1 0 15,8-2-1-15,-2 2 2 0,5-2-7 16,0 1-1-16,8-3-3 0,-6 2-1 16,6-1-16-16,5-1-35 0,-6 1-39 15,4 0-24-15,2-4-62 0,7-4-74 16,-4-2-42-16,-4-4-187 16</inkml:trace>
  <inkml:trace contextRef="#ctx0" brushRef="#br0" timeOffset="104052.31">25650 15293 260 0,'0'0'64'0,"0"0"4"0,0 0 35 0,-7 28-33 16,1-13-27-16,-1 4-12 0,-6 3 2 16,0 3 9-16,-3 3 14 0,-4 6 10 15,-9 12 16-15,3 3 12 0,1 3-8 16,4-9-15-16,8-12-14 0,5-10-6 16,6-5-9-16,-1-1-10 0,3 1-5 15,0 3 1-15,10 1 0 0,-2-3 2 16,5-5 0-16,3-2-3 0,2-2-7 15,2-2-8-15,4-4-1 0,1 0-5 16,-4-2-5-16,5-4 3 0,-5-5-1 16,-1-2-2-16,-4-3 1 0,2-4-1 15,-10 2-1-15,-3-2 0 0,-3 4-2 16,-4 0-3-16,-3 2-2 0,-11 2-1 16,3 1 1-16,-7 2 0 0,-1 2 0 15,-5 1-5-15,0 2-17 0,3 2-15 16,0 0-17-16,-1 1-13 0,4 2-39 15,-6 2-25-15,10 0-57 0,-4 3 2 16,7-1-89-16</inkml:trace>
  <inkml:trace contextRef="#ctx0" brushRef="#br0" timeOffset="104369.83">25922 15400 516 0,'0'0'47'0,"0"0"38"0,0 0 13 0,33-42-41 0,-25 34-9 16,-8 5-3-16,0 1 6 0,0 2-17 15,-5 2-11-15,-3 6 5 0,-5 5 21 16,-2 7-9-16,-3 5-1 15,-6 10-3-15,-1 9 3 0,-9 9 0 16,5 2-10-16,4-5-7 0,9-7-10 16,3-12-6-16,5-7-1 0,8-5-3 15,-5 0-2-15,5-1-7 0,-5 3-30 16,5 0-62-16,10-1-73 0,-2-6-83 16,5-5-96-16</inkml:trace>
  <inkml:trace contextRef="#ctx0" brushRef="#br0" timeOffset="104786.88">25991 15698 440 0,'0'0'102'0,"0"0"-58"16,0 0 13-16,39-7-18 0,-18 4-3 15,0 1 4-15,2 0-3 0,3-1-5 16,2-1-12-16,3 1-7 0,-2-3-7 16,-1 0 0-16,11-5-5 0,2-6 3 15,0-6 0-15,1-2 4 0,-16 5 1 16,-14 3 8-16,-4 6 14 0,-8 1 4 16,0-1-7-16,-13-2-19 0,-7 4-8 15,-14 0 1-15,-20 9 7 0,-13 8 18 16,-8 11 23-16,5 8 23 0,8 5 4 15,15 1-10-15,9-1-4 0,14-4 14 16,4-7-10-16,12-4-7 0,-2-3-8 16,7 1-8-16,-2 1-10 0,5 3-6 15,5-6-4-15,8 1-2 0,10-4-6 16,11 1-6-16,12-2-6 0,9 1-2 16,1-1-2-16,4-3-5 0,-6 0-22 15,-5-3-53-15,-2 1-50 0,2-4-62 16,-16 1-127-16,1-2-208 15</inkml:trace>
  <inkml:trace contextRef="#ctx0" brushRef="#br0" timeOffset="123588.51">7858 16874 238 0,'0'0'41'0,"0"0"-12"0,0 0 31 0,5 0 4 16,-3-1-9-16,1-3-1 0,0 3-2 15,-1-2-3-15,1 1-7 0,-1 1-3 16,1 0-1-16,2-2 3 0,0 0 16 16,0 1-11-16,1 1-5 0,-1-4-9 15,-3 2-4-15,1 0-7 0,-1-1-1 16,-2-1 1-16,0 2-2 15,-5-2-1-15,-2 2-6 0,-4 2-4 16,-4-2-4-16,-3 2-3 0,-8 1 0 16,-8 4 1-16,-5 5-1 0,-7 3 4 15,-1 4-2-15,4 1-3 0,11 1 2 16,7-5-2-16,7-3 1 0,2 3-1 16,1 2 0-16,-4-1 0 0,4 6-1 15,2-6 1-15,8 4-1 0,2-4-2 16,6 2 2-16,10-3 1 0,5 0 3 15,3-2 3-15,4 2 6 0,6-3 0 16,11 4-1-16,4-1-5 16,-7-3 2-16,-8 1 2 0,-8-5 5 15,-7 0 2-15,2 2 6 0,-3 1 1 16,1-1 0-16,-3 2 0 0,-8-2 4 16,-5 0-4-16,0 1-1 0,-8-3 0 15,-5 0 0-15,-5 1-2 0,-2-4-9 16,-14 0 1-16,-2 0-8 0,-11-1-2 15,-2 0-2-15,5-2-1 0,3 0-1 16,12 0-7-16,4-1-19 0,9 0-24 16,1 1-24-16,-3-2-28 0,-1 1-38 15,4-3-63-15,7 3-25 0,3-2-124 16</inkml:trace>
  <inkml:trace contextRef="#ctx0" brushRef="#br0" timeOffset="124156.12">8199 16913 562 0,'0'0'59'0,"0"0"-43"0,10-39 32 0,-5 26 21 16,-2-1-27-16,2 3-13 0,-2 2 1 15,-1 2 13-15,1 0 16 0,-1 5 8 16,1 2-16-16,-3 4-25 0,0 7-6 15,0 4 7-15,0 7 7 0,-8 10 0 16,0 9-4-16,-5 7 1 16,-2 1-7-16,2-3-4 0,5-7-2 15,-2-10-2-15,7-3-3 0,-2-8-2 16,3 0-3-16,-4 2 2 0,4 1-3 16,-1 2 4-16,1 0 1 0,-3-2 1 15,-1-1 1-15,4-2-1 0,-1-3-1 16,1 0-5-16,2-4 0 0,0-4-4 15,0-2 0-15,5-2 0 0,0-2 3 16,3 0-1-16,2-1-1 0,3 0-3 16,2 0 2-16,1-2-3 0,2-1 2 15,0-2-2-15,0 1 0 0,0-4 0 16,0 3-3-16,0-2 0 16,1 2-7-16,-7-3-10 0,4 0-18 15,-3 1-26-15,-3 0-19 0,-2-2-56 16,0-2-43-16,-3 1-62 0,-2 1-91 0</inkml:trace>
  <inkml:trace contextRef="#ctx0" brushRef="#br0" timeOffset="124356.71">8093 17250 621 0,'0'0'149'15,"0"0"-95"-15,0 0 14 0,0 0 53 16,0 0-20-16,0 0-46 0,-11-14-15 15,19 8-13-15,8-1-7 0,4 3 1 16,1-3-3-16,10 3-6 0,-3-2-8 16,1 3-4-16,4 0-2 0,-2-2-20 15,6 3-76-15,12 1-100 0,-8 0-90 16,-7 0-84-16</inkml:trace>
  <inkml:trace contextRef="#ctx0" brushRef="#br0" timeOffset="125107.08">8979 17217 273 0,'0'0'103'16,"0"0"-64"-16,0 0 6 0,0 0 15 15,0 0 3-15,0 0-11 0,10-28-8 16,-10 26 3-16,0-3 2 0,0 1 3 15,3 0-1-15,0-2 2 0,-3 4 3 16,0-3-6-16,2 1-9 0,-2-1-7 16,0 0-9-16,0-2 0 0,0 2-3 15,0-3-7-15,0 2 0 0,-2 0 2 16,-4 1-4-16,1 0-6 0,-3-1-7 16,-4 2 3-16,-1 3-3 15,-3 1-3-15,1 1 2 0,-6 8-1 0,-5 2 2 16,3 1-2-16,0 6 0 15,-3 0 2-15,3 1-2 0,-1 0-4 16,6 2-6-16,-3-1-4 0,9 0 0 16,-1 0 6-16,5-1 4 0,3-3 6 15,5 3-1-15,0-4-1 0,5-1 2 16,3-2 1-16,5-3 1 0,-1-2-1 16,4-2 2-16,2-4 0 0,0-1 2 15,0-3 0-15,3-4 0 0,-3 1 0 16,3 0-1-16,-6-3-4 0,3 3 0 15,-2 0 1-15,-3-1 0 0,-3 3 0 16,0-1-1-16,-4 2 0 0,1 2 0 16,-7 0-1-16,3 1 1 0,-3 0 0 15,0 1-1-15,0 1 1 0,0 3 0 16,0-3 1-16,0 1 1 0,0 1-1 16,0 1 6-16,0-3 2 0,0 4 4 15,2-3 5-15,1-1 3 0,0 2 2 16,4-3 2-16,-1 0 0 0,4-1-2 15,0 0 3-15,3 0 0 0,0-4 1 16,3 1-7-16,2-1-9 0,0-2-4 16,0 2-5-16,0-3-2 0,0 2-2 15,0-3-21-15,0-2-49 0,-2 0-41 16,10-2-57-16,-3 0-97 0,-5-2-65 16</inkml:trace>
  <inkml:trace contextRef="#ctx0" brushRef="#br0" timeOffset="125507.47">9449 16800 574 0,'0'0'72'0,"0"0"-53"16,0 0 18-16,3-1-7 0,-3 8-10 16,-3 6-1-16,1 1 10 0,-3 8 8 15,-3 5-2-15,3 4-2 0,-6 3-2 16,1 9 4-16,0 5 7 0,-3 0 0 16,8-4-3-16,-1-11-8 0,4-8-4 15,2-8 1-15,0 0 2 0,2 3-1 16,1 2-2-16,0 4-3 0,4-3 0 15,-2-1-6-15,3-5-4 0,0-1 0 16,2-2-1-16,1-4-2 0,2-2-2 16,-1-1-4-16,1-3-1 15,0-3-1-15,5-1-2 0,-5-2-1 16,3-4-1-16,-1-1-8 0,-2-2-12 16,0-1-21-16,0-1-41 0,-3-2-41 15,1-6-70-15,-9 1-22 0,4 4-119 0</inkml:trace>
  <inkml:trace contextRef="#ctx0" brushRef="#br0" timeOffset="125725.11">9359 17142 696 0,'0'0'61'15,"0"0"16"-15,0 0 25 0,0 0-33 16,0 0-36-16,0 0-1 0,52-18-4 15,-32 14-8-15,1 1-4 0,2 2-11 16,0 0-4-16,1 0 1 0,2 1-2 16,-1 0-30-16,4 0-72 0,10 0-97 15,-8 0-10-15,-3 0-99 0</inkml:trace>
  <inkml:trace contextRef="#ctx0" brushRef="#br0" timeOffset="125907.87">9827 17178 474 0,'0'0'86'0,"0"0"-50"16,0 0 64-16,-29 34 6 0,19-20-44 15,-1 0 0-15,4 0 5 0,-1 4-6 16,0-1-16-16,3 1-16 0,0 0-13 16,2 0-11-16,1-4-3 0,2 1-2 15,0-2-7-15,0-3-48 0,5-5-122 16,0 1-49-16,0-6-160 0</inkml:trace>
  <inkml:trace contextRef="#ctx0" brushRef="#br0" timeOffset="126058.02">9881 17079 819 0,'0'0'15'0,"0"0"-13"0,0 0 9 16,-11-36-11-16,9 25 0 0,2 2-29 15,0 2-59-15,5 1-62 0,0 2-60 16,3 2-7-16</inkml:trace>
  <inkml:trace contextRef="#ctx0" brushRef="#br0" timeOffset="126491.49">10237 17120 712 0,'0'0'110'16,"0"0"-71"-16,0 0 85 0,0 0-70 16,0 0-43-16,-13-34-7 0,3 29-1 15,0 0-3-15,-1 2-5 0,-1 3-7 16,-1 0 1-16,-3 5 7 0,3 1-3 15,-5 4-8-15,3 3-10 0,-1 1 11 16,1 1 8-16,2 0-2 0,2 1-6 16,4-1-6-16,1 1 3 0,4-2 4 15,2 3 6-15,2-5-2 0,6 1 4 16,0 0 3-16,2-3 2 0,3 1 2 16,3-1-1-16,-1-3 7 0,3 2 11 15,0-1 14-15,0-2 9 0,1 2-7 16,-1-1-8-16,-3-2-3 0,-5 4 6 15,3-2 4-15,-7-1-2 0,-4 2-6 16,-2-1 3-16,-5-2-6 0,-5 3-9 16,-6-3-1-16,-2 1-8 0,-5-3-5 15,-3-1-4-15,0-2-31 16,-2 0-49-16,-1 0-62 0,-9 0-37 16,4 0-28-16,6-1-130 0</inkml:trace>
  <inkml:trace contextRef="#ctx0" brushRef="#br0" timeOffset="126908.55">10535 16733 524 0,'0'0'175'0,"0"0"-163"0,0 0 26 0,0 0 18 0,0 0-28 16,23-16-21-16,-23 23-7 0,0 5 0 16,0 2 8-16,-5 7 17 0,-1 7 10 15,-4 7-13-15,0 14-1 0,-3 6-2 16,-5 5-3-16,5-6-1 15,3-11-2-15,-1-5-7 0,6-6 5 16,2-8 9-16,-2-5 0 0,5-1 0 16,-2 2-2-16,2 2-5 0,0 3 11 15,0-5 0-15,7-1 4 0,-1-5-6 16,7-2-3-16,-3-1-5 0,3-3-8 16,0-6-4-16,2-2-2 0,3 0-6 15,-2-3-28-15,-1-6-36 0,1-1-43 16,2-11-51-16,-5 4-11 0,-3-1-98 0</inkml:trace>
  <inkml:trace contextRef="#ctx0" brushRef="#br0" timeOffset="127092.93">10400 17104 702 0,'0'0'100'0,"0"0"-58"16,0 0 73-16,0 0-45 0,0 0-39 15,0 0-5-15,44-18-9 0,-28 16-11 16,4-3-6-16,1 1 0 0,0 2-2 16,4 0-30-16,-1-2-106 0,17 1-54 15,-7 2-104-15</inkml:trace>
  <inkml:trace contextRef="#ctx0" brushRef="#br0" timeOffset="127292.54">10943 17072 588 0,'0'0'41'0,"0"0"-15"0,0 0 34 15,0 0-15-15,0 0-13 0,0 0 0 16,-42 34 12-16,32-19 0 0,-3 3-8 16,3 2-2-16,0 2-6 0,2-1-10 15,0 2-11-15,0-4-3 16,3 1-4-16,3-1-4 0,-1-1-33 0,3-2-98 15,3 0-127-15,-1-9-183 16</inkml:trace>
  <inkml:trace contextRef="#ctx0" brushRef="#br0" timeOffset="127442.74">10984 16883 957 0,'0'0'0'0,"0"0"-19"15,0 0 19-15,16-43-37 0,-14 35-92 16,3 0 27-16,-2 5-52 16,2 2-106-16</inkml:trace>
  <inkml:trace contextRef="#ctx0" brushRef="#br0" timeOffset="127826.61">11478 17086 628 0,'0'0'30'0,"0"0"-19"0,0 0 5 16,0 0-16-16,0 0-1 0,-44 3-2 16,26 2 1-16,0 6 2 0,-6-1 0 15,1 2 1-15,0 2 0 0,0 2 0 16,2 0 3-16,3 0 2 0,2 2 14 16,6-5 22-16,2 3 18 0,6-3-2 15,-4 0 6-15,6-2-9 0,3-1-9 16,2-1-13-16,6-3-18 15,-1 0-6-15,3-5-2 0,0-1-6 16,5 0-1-16,0-1-33 0,3 0-58 16,2-5-57-16,10 0-10 0,-2-1-62 15,-5 1-78-15</inkml:trace>
  <inkml:trace contextRef="#ctx0" brushRef="#br0" timeOffset="128494.29">11909 17131 496 0,'0'0'78'0,"0"0"-13"15,0 0 6-15,0 0-27 0,0 0-6 16,0 0-9-16,0 0 6 0,23-16 6 16,-20 14 1-16,0-4 11 0,-3 2-4 15,2-3 1-15,-2 1-7 0,0 0-11 16,-2 0-13-16,-4 0-10 0,1-1-7 16,3 4-1-16,-6-2 0 15,-2 0-1-15,-3 5-2 0,-3 0 0 16,1 2 1-16,-3 7-1 0,-3 1 1 15,-2 6 0-15,-1 1 1 0,-1 4 0 16,1 1 0-16,4 1-2 0,2-1 1 16,2-1-1-16,8 0 2 0,1-3 0 15,4 1-1-15,3-4 1 0,3-1 1 16,4-3-1-16,1-2 3 0,5-5-1 16,0-2 3-16,2-2-1 0,3-2 2 15,1-2-5-15,-1-4 0 0,2-2 1 16,-2-3-2-16,3-3-1 0,-3-3-1 15,0 1-6-15,-5-1 1 0,0 0 2 16,0 6 2-16,-8 1-2 0,0 3 3 16,-5 2 1-16,0 4-8 0,-5 1-1 15,-3 2 7-15,-2 0-2 0,2 2 5 16,1 2 0-16,-4 3 1 0,6 2 2 16,-3 2 6-16,3 0 4 0,3 0 8 15,-1 1 4-15,3-1 1 0,0 0 8 16,3 0 0-16,4 0 0 0,1 1-4 15,2-3-3-15,6-1-9 0,2 0-5 16,0-4-6-16,5 1-5 0,3-2-2 16,3-2-10-16,-1 1-26 15,0-2-45-15,3 0-31 0,-2 0-12 16,-1 0-40-16,9-5 10 0,-9-3-9 16,-5 0-93-16</inkml:trace>
  <inkml:trace contextRef="#ctx0" brushRef="#br0" timeOffset="128744.75">12377 16854 663 0,'0'0'101'0,"0"0"-49"0,0 0 50 0,0-7-43 15,0 7-27-15,0 3-24 16,-3 1 0-16,-4 7 17 0,-1 7 13 15,-3 4 3-15,-1 10-3 0,-4 13-6 16,-5 11-5-16,1 2-8 0,4-2-10 16,3-9-4-16,3-5-1 0,0-3-3 15,2-2 0-15,3 2-2 0,0-6-2 16,-1-3-24-16,4-9-41 0,2 3-78 16,0-6-127-16,0-4-130 0</inkml:trace>
  <inkml:trace contextRef="#ctx0" brushRef="#br0" timeOffset="129010.97">12550 16871 706 0,'0'0'99'0,"0"0"-95"0,0 0 35 15,0 0-9-15,-3 33-8 0,-4-13-7 16,-1 3 2-16,-5 13 4 0,0 13-1 16,-5 12 3-16,0 3 12 0,0-9 15 15,7-6 0-15,1-12-4 0,8 0-13 16,-4-5-13-16,4-2-12 0,-1-7-5 16,3-5-3-16,3-4 0 0,2 3-35 15,10 0-66-15,-4 0-173 0,2-6-89 16</inkml:trace>
  <inkml:trace contextRef="#ctx0" brushRef="#br0" timeOffset="129246.1">12723 17161 689 0,'0'0'73'0,"0"0"-30"0,0 0 21 15,0 0-43-15,0 0-12 0,0 0 1 16,0 0 0-16,29 40-4 0,-22-26 6 16,1 2 12-16,0 2 4 0,2-2-4 15,0 2-10-15,-2 2-6 0,3-3-8 16,1-1 0-16,1 0-23 0,5-3-96 16,1-3-136-16,-1-6-217 0</inkml:trace>
  <inkml:trace contextRef="#ctx0" brushRef="#br0" timeOffset="129478.11">13131 17264 718 0,'0'0'43'0,"0"0"-13"0,0 0 41 15,-46 29-23-15,25-12-18 0,-2 1-9 16,0 8-11-16,-1-1 0 0,-1 6 13 15,4-1 14-15,-2 2 1 0,-1 3-14 16,6-5-11-16,5 0-9 0,-2-4 1 16,5-6-5-16,-1 2-7 0,3-2-24 15,1-3-41-15,4 4-84 0,1-2-115 16,2-8-236-16</inkml:trace>
  <inkml:trace contextRef="#ctx0" brushRef="#br0" timeOffset="130295.6">14643 17107 276 0,'0'0'95'0,"0"0"-25"0,0 0-2 16,0 0-3-16,0 0-9 0,36-18 0 16,-20 14 10-16,2-2 11 0,2 1 16 15,1 0 1-15,0 0-16 0,-3-1-22 16,-5 1-13-16,0 4-4 0,-6-3-9 15,-4 2-5-15,-3 1-7 0,-3 1-6 16,-4 0-10-16,-6 0-1 0,-8 6-1 16,-10 1 1-16,-10 7-2 0,-6 6 2 15,-2 1-2-15,13-2 2 0,8-4-1 16,9-2 0-16,7-1 0 0,1 0 0 16,1 4 0-16,2 1-5 0,8-2 5 15,5 2-3-15,3-3 3 0,8 1 0 16,4 0 1-16,3-3 1 0,3 0-1 15,0 1 0-15,5-3 1 0,-2-1 1 16,-4 0 1-16,-1 0 7 0,1-1 7 16,-9-4 3-16,-1 3-4 0,-7-4-6 15,-5 1-2-15,-3 1-8 0,-8-3 1 16,-7 4 7-16,-11-3-5 0,-13-2 0 16,-13 1-2-16,1-1-2 0,-1-1-1 15,5 0-10-15,9-1-24 0,1 0-30 16,4-1-24-16,7 2-40 15,0-3-80-15,11-2-24 0,2 3-117 16</inkml:trace>
  <inkml:trace contextRef="#ctx0" brushRef="#br0" timeOffset="130729.35">15043 17204 829 0,'0'0'43'0,"0"0"-25"0,0 0 88 0,0 0-51 0,24-34-23 0,-19 31-1 15,0 1-5-15,-5 0-3 0,3 2-9 16,-3 0-7-16,0 4-2 0,0 6 9 15,-6 0 7-15,-1 1 2 0,-1 1 0 16,0 1-4-16,0 3-6 0,-2-4-1 16,2 2-6-16,1-1-1 0,1 1 3 15,1-2-2-15,3 1-1 0,-1 1 0 16,-2-2 5-16,5-2 2 16,0 1 6-16,5-3 5 0,-2-1-1 15,4 1 6-15,4-3-1 0,-1 1-3 16,6-3-1-16,-1 2-2 0,3-5-7 15,0 0-5-15,6 0-5 0,-1 0-4 16,0-6 1-16,3 4-1 0,0-3-3 16,0 0-5-16,-3 2-17 0,3-5-28 15,-3-1-41-15,-2-2-43 0,4-13-106 16,-6 2-87-16,-4-1-114 0</inkml:trace>
  <inkml:trace contextRef="#ctx0" brushRef="#br0" timeOffset="130879.88">15328 17105 777 0,'0'0'136'0,"0"0"-66"0,0 0 43 16,0 0-56-16,-24-33-41 0,22 25-15 15,2 2-1-15,0 0-6 0,0 4-21 16,2 0-68-16,9 2-93 0,7 4 23 16,3 4-76-16,-3-3-43 0</inkml:trace>
  <inkml:trace contextRef="#ctx0" brushRef="#br0" timeOffset="131496.66">15731 17252 421 0,'0'0'162'0,"0"0"-113"16,0 0 20-16,0 0 18 0,0 0-24 15,0 0-5-15,0 0 22 0,0 0-10 16,15-34-4-16,-10 27-6 0,-2 4-2 16,0-4-6-16,-1 2-5 0,-2-2-12 15,3 0-3-15,-3 0-9 16,-3-1-5-16,-2-2-10 0,-5 0-8 16,-3 1-1-16,-3 2-2 0,-4 2-2 15,-1 2-6-15,-5 3-3 0,0 1-2 16,0 6 0-16,-2 3 2 0,2 4-1 15,5-2-5-15,1 2-4 0,2 1 9 16,5-2 2-16,5-1 2 0,5 0-5 16,3-1 5-16,3 2 11 0,5-2 0 15,5-2 1-15,0-1-1 0,5 1 7 16,-3-5-6-16,6 1 5 0,0-4-3 16,-1-1 1-16,-2 0 0 0,3 0 4 15,0 0 2-15,-3 0 3 0,-3 0-5 16,1 1 0-16,-1 5-6 15,-2 0-2-15,-2 7-1 0,-4 2-1 16,1 5 1-16,-3 6 1 0,-5 13 1 16,-2 8-1-16,-9 8-1 0,1-2 1 15,0-12 1-15,-1-12 0 0,4-12-1 16,-1-3 0-16,-5 3 2 0,0-3 0 16,-5 2 4-16,0-8-3 0,0-4 1 15,0-4-3-15,0 0-1 0,5-4 7 16,0-3 10-16,2-2 14 0,1-3 7 15,5-5-6-15,0-2-14 0,5-7-9 16,0-3-5-16,0-3-1 0,7-6 0 16,6 1-2-16,-2 4-1 0,7 3 0 15,0 8-3-15,0-2-12 0,5 4-24 16,0 1-32-16,3 5-31 0,0 2-64 16,18 3-68-16,-5 2 8 0,-3 4-101 15</inkml:trace>
  <inkml:trace contextRef="#ctx0" brushRef="#br0" timeOffset="132114.34">15922 17345 618 0,'0'0'74'0,"0"0"-28"0,0 0 56 15,0 0-49-15,15-36-30 0,-7 26-12 16,5 1 2-16,0 1 1 0,3-1 10 15,2-1 8-15,0 3 0 0,0 2-14 16,3 1 0-16,-3-1-3 0,0 4-3 16,-3-2-5-16,1 1-1 0,-3-1-5 15,0 3-2-15,-6 0 1 0,1 6-3 16,-3-1-8-16,-2 6 11 0,-1 4 1 16,-2 1 1-16,0 4 1 15,-2 2-1-15,-1 1-2 0,-2-2 1 0,-3 0 0 16,3-1 1-16,-3-3-1 15,1-1 0-15,1-3-1 0,4-4 2 16,-3-4-2-16,2-3 2 0,3 0 5 16,0-2 14-16,0-3 42 0,3-2 13 15,2-3-11-15,-3-4-21 0,9-2-9 16,-3-1-4-16,4 2-13 0,1-4-9 16,0 2-4-16,3-2-4 0,2 4-1 15,0-2 1-15,0 0-1 0,-2 1 0 16,2-1 0-16,-5 4 0 0,2 0-1 15,-2 3 0-15,0 2 0 0,-3 0 1 16,1 3-1-16,-6 0-1 16,0-1-3-16,0 3-1 0,0 1-3 15,-2 0 0-15,-3 0 2 0,2 6 1 16,1-1 5-16,-3 3 0 0,0 3 0 16,3-1 1-16,-1 2 1 0,-2 1-1 15,3 1 0-15,2-2 0 0,-5 0 0 16,3 1 0-16,-3-1-1 0,2-1-2 15,1 2 0-15,-3-2-2 0,2-1-2 16,1 1-7-16,-1-1-8 0,1-2-8 16,0 0-8-16,2 0-7 0,-3 2-15 15,4-4-8-15,-4 0-8 0,3 1-28 16,-2-4-26-16,2 0-19 0,0 0-97 16,-2-2 4-16</inkml:trace>
  <inkml:trace contextRef="#ctx0" brushRef="#br0" timeOffset="132381.81">16697 17260 411 0,'0'0'212'0,"0"0"-162"0,11-6 33 0,-11 6-10 0,2 0-48 16,-2 7-10-16,0 2 21 0,-5 3 21 15,2 2 9-15,-2 5-13 16,0 2-15-16,-3 1-10 0,3 6-10 16,0-2 1-16,-3 2-8 0,3-3 0 15,2 3-5-15,-2-2-6 0,3-3 0 16,2-2-9-16,-3-7-33 0,3-5-93 16,0-5-145-16,0-4-198 0</inkml:trace>
  <inkml:trace contextRef="#ctx0" brushRef="#br0" timeOffset="132514.6">16780 17003 919 0,'0'0'42'16,"0"0"-29"-16,0 0-13 0,0 0-25 15,0 0-73-15,2-40-66 0,-4 34-161 16</inkml:trace>
  <inkml:trace contextRef="#ctx0" brushRef="#br0" timeOffset="132965.6">17415 17045 402 0,'0'0'53'0,"0"0"8"15,0 0 31-15,0 0-45 0,0 0-21 16,6-36 7-16,-6 25-2 0,0 0 1 16,0-1-4-16,2 0-2 0,-2 1 5 15,0 0 1-15,0-3 11 0,0 2 0 16,0 1 5-16,0-1 4 0,0 0-1 16,-2 3-10-16,-1-1-3 0,0 1 2 15,-2 0-7-15,3 2-6 0,-1 2-7 16,1 1-1-16,-1-1-8 0,-2 4-4 15,2 0-5-15,1 1-2 0,-1 0 0 16,-5 0 3-16,1 2-6 16,-4 7 3-16,-2 1 0 0,-2 7 0 15,-6 8 1-15</inkml:trace>
  <inkml:trace contextRef="#ctx0" brushRef="#br0" timeOffset="134800.04">17346 16981 296 0,'0'0'64'0,"0"0"-18"0,0 0 27 0,18-12-12 0,-13 10-15 16,0-2-12-16,-2 0 2 0,-1 2 5 16,1-2 17-16,-1-1 6 0,1 0-4 15,-3-2-14-15,3 0-4 0,-1 3 5 16,1-1-3-16,-3 0 1 0,5 0-3 16,-2 0-15-16,-1-1-5 0,1-1 1 15,-3-1-3-15,2-1-1 0,3 5-3 16,-5-3 5-16,0 4-4 0,0-1 6 15,0 0 0-15,0 2-3 0,0-2-5 16,-5 0-4-16,0 4-6 0,0 0-2 16,-3 0-3-16,-2 4 2 0,0 3-2 15,-1 1 1-15,-4 2 0 0,-1 2 0 16,1 5 1-16,-1 2 1 0,1 3 3 16,-3 2-1-16,2 0 1 15,-2 3 2-15,3 1-2 0,-1 2 5 16,-2 8-5-16,-3 6 5 0,-2 7-3 15,0 2-3-15,2-4 0 0,8-3-3 16,0-4 3-16,5 0 5 0,1-1 4 16,-4 1-1-16,4 0-4 0,-4-6-6 15,4-7-1-15,1-6 0 0,-1-6-2 16,1-1 0-16,1 1 0 0,-2 1-1 16,1 1-2-16,1-5-9 0,0-3-18 15,0-3-15-15,0-4-18 16,0 0-29-16,-1 0-9 0,1-3-81 0,0-3-21 15,0-3-41-15,0-1-153 16</inkml:trace>
  <inkml:trace contextRef="#ctx0" brushRef="#br0" timeOffset="135050.93">16958 17420 709 0,'0'0'135'0,"0"0"-70"0,0 0-2 0,0 0 62 15,26-32-36-15,-13 26-38 0,2-1-4 16,1-1-4-16,5 0-7 0,-3 4-19 16,2-2-12-16,1 3-5 0,-3 2-6 15,3-1-21-15,-1-1-24 0,4 3-30 16,-1 0-78-16,13 1-30 0,-5 3-55 15,-2-3-167-15</inkml:trace>
  <inkml:trace contextRef="#ctx0" brushRef="#br0" timeOffset="135317.63">17653 17388 600 0,'0'0'69'0,"0"0"-58"0,0 0 23 15,0 0 20-15,0 0-27 0,0 0-11 16,0 0 2-16,29-3 9 0,-29 4 5 16,5 2 0-16,-5 6 0 0,0 2 6 15,-3 1 3-15,-2 7 2 0,0 1-17 16,-3 2-12-16,3 3-11 0,-3 1-3 15,3-3-1-15,-3-2-18 16,3-1-40-16,3-6-47 0,2 4-71 16,-3-7-105-16,3-4-190 0</inkml:trace>
  <inkml:trace contextRef="#ctx0" brushRef="#br0" timeOffset="135467.41">17772 17183 961 0,'0'0'5'0,"0"0"-5"0,0 0 0 15,13-36-74-15,-8 24-159 0,0 2-137 16</inkml:trace>
  <inkml:trace contextRef="#ctx0" brushRef="#br0" timeOffset="135867.81">18317 17229 563 0,'0'0'163'0,"0"0"-114"16,0 0-4-16,0 0 14 0,0 0-58 15,0 0 15-15,0 0-13 0,0 0-3 16,-44 12 1-16,24-2 5 0,-1 1 0 16,0 2 2-16,1 3-3 0,-1-1-2 15,3 3 2-15,2-2 9 0,-2 0 9 16,8-2 21-16,2-1 15 0,3-3 5 15,0 1-3-15,5-3-9 0,0 0-12 16,5-1-8-16,5-3-8 0,3 0-13 16,5-1-8-16,0-3-3 0,6-3-17 15,2-2-20-15,-1 2-16 0,1-3-30 16,5 4-54-16,-2-3-9 0,15-3-40 16,-6 1-152-16</inkml:trace>
  <inkml:trace contextRef="#ctx0" brushRef="#br0" timeOffset="136902.65">18914 17345 443 0,'0'0'83'0,"0"0"-30"0,0 0 13 15,0 0-17-15,0 0-18 0,34-21 4 16,-27 19 10-16,-1-1 14 0,1 1 7 16,-1 0-7-16,-4 0 6 0,3-2 0 15,-2-1-2-15,2-1-17 0,0 1-14 16,-2-3-14-16,-1 3-7 0,1-3-7 16,-3 0-4-16,0 0-4 15,-5 1 4-15,-3-1 0 0,-2 1 0 16,-6 2 2-16,-2-1-2 0,-5 5-2 15,0 1-3-15,-8 4 4 0,-3 4 0 16,6 2-4-16,-6 3-2 0,8 2 3 16,6-2-3-16,-4 6-4 0,11 0-1 15,-2 1 3-15,10-2 4 0,0 0 5 16,5 2 2-16,5-2 0 0,0-3 4 16,5 0 13-16,3-3-4 0,0-4 1 15,0-2-7-15,2-2 2 16,4-4-1-16,-4-3 4 0,-2-1-1 15,5-5 0-15,-2 0-4 0,-4-2-7 16,4 0-2-16,2-1 0 0,-2-3 0 16,-1-1 0-16,-2-3-2 0,5 3-1 15,-5-3 0-15,2 1 2 0,-2 4-5 16,-2-2-2-16,-1 4-1 0,-2 2-2 16,2 3-2-16,-7 2 5 0,-1 3 3 15,1 0 3-15,-3 2-3 0,0 2-10 16,0 3 10-16,0 4 5 0,0 3 0 15,-3 4 0-15,3-1 0 0,-2 4 1 16,2 1-1-16,0-1 0 0,0 0 1 16,0-2 2-16,2 3 0 0,1-6 2 15,0 0 2-15,2-3 3 0,2-2-2 16,-1-5 3-16,-1-2 0 0,3-2 2 16,-1-1 5-16,1-4 0 0,2-2-5 15,1-3-2-15,2-1-4 0,0 1-1 16,-1-1-6-16,4-2 0 0,-3-2-3 15,2 1-4-15,-2-2-3 0,3 1 0 16,-3 0 4-16,2 1 0 0,1 2 1 16,-3 3-7-16,-3 2-6 0,0 1 1 15,-2 3-1-15,0 0 5 0,-6 2 9 16,1 1 0-16,0 2 1 0,-3 3-3 16,0 5 4-16,0 1 2 15,-3 7 0-15,-2-2 1 0,5 3-1 16,-5 2 0-16,2 0 1 0,3 0-1 15,0-1 0-15,0 2 1 0,3-1-1 16,-3 0 1-16,5-2-1 0,0-6 2 16,-2-3 1-16,-1-4 1 0,3-4 1 15,0-2 5-15,1-5 6 0,4-2 0 16,0-6-3-16,6 0 5 0,-3-1-2 16,5-4-2-16,0-1-11 0,0-3-2 15,3-1 0-15,2-1-1 16,0 0-1-16,-2 3 0 0,0 2 1 15,-3 2 0-15,0 5 2 0,0 0-2 16,-3 4-1-16,-4 2-2 0,-4 2 1 16,1 3-1-16,-5 1 1 0,-1 1-1 15,-2 6-1-15,0 2 3 0,0 5-2 16,0 0-2-16,-5 3-1 0,0 2-4 16,2 0-9-16,-4 2-16 0,-1 0-20 15,3 3-53-15,-6-3-45 0,4 6-26 16,1-2-48-16,4-8-185 0</inkml:trace>
  <inkml:trace contextRef="#ctx0" brushRef="#br0" timeOffset="137369.66">20085 16824 610 0,'2'0'42'0,"3"0"-13"0,-5 3 16 0,0 3-38 15,0 8-2-15,-10 4-1 0,0 9-1 16,-6 7 6-16,-4 13 14 0,-6 11 16 16,-3 4 15-16,3-2 1 0,1-8-3 15,4-7 3-15,0-3 3 0,1-4 12 16,4-6-10-16,3-6-8 0,0-7 1 16,6 1-4-16,-1 2-12 0,0 2-7 15,3 1-8-15,2-1-6 0,3-9-2 16,3 1-3-16,5-6 3 15,5-3 3-15,2-1-4 0,8-5-3 16,1 1-4-16,-1-1-3 0,3-1-3 16,2 0 0-16,-2 0-2 0,2-3-16 15,3-1-14-15,-2-4-27 0,-1-2-19 16,3-3-19-16,-5-2-34 0,0 0-50 16,0-11-11-16,-6 8-63 0,-2-1-123 15</inkml:trace>
  <inkml:trace contextRef="#ctx0" brushRef="#br0" timeOffset="137586.54">19945 17272 369 0,'0'0'339'0,"0"0"-254"16,0 0 11-16,0 0 24 0,0 0-57 15,34-8-22-15,-16 7-4 0,2 0-11 16,1 1 0-16,5 0 9 0,2-1-5 15,1 0-11-15,2 1-15 0,-3-1-3 16,3 1-1-16,5 0-12 0,-2 0-22 16,-3 0-76-16,16 0-96 0,-14-2-56 15,3 0-179-15</inkml:trace>
  <inkml:trace contextRef="#ctx0" brushRef="#br0" timeOffset="139855.07">13878 17097 244 0,'0'-3'76'0,"3"2"-31"0,-3-4 7 0,5 2 6 16,-5 0-6-16,2 0-6 0,-2 0 3 15,3 0-4-15,-3 1 5 0,3-4 13 16,-3 2 7-16,0-2 11 0,0 3-17 16,0-1-5-16,2 1-10 0,-2 1-10 15,0 1-6-15,0 1-1 0,-2 0-13 16,2 2-19-16,-6 6 6 0,4 4 3 16,-6 8 0-16,0 2 0 0,-2 8-3 15,2 4 1-15,-5 7 2 0,6-3 6 16,-1-6 3-16,3-8-2 15,0-3-6-15,-1 1-6 0,4 2 0 16,-6-3-3-16,5-2-1 0,-2-3-9 16,0-4-9-16,3-3-20 0,-1-2-20 15,3-4-59-15,0-3-71 0,0-6-2 16,5-1-56-16,0-2-86 0</inkml:trace>
  <inkml:trace contextRef="#ctx0" brushRef="#br0" timeOffset="140055.62">13850 17022 611 0,'0'0'127'0,"0"0"-40"16,0-43 30-16,0 30-20 15,0 0-40-15,0 1-34 0,0 2-16 16,0 3-1-16,2-2-6 0,-2 7-7 16,0-2-30-16,0 3-54 0,3 1-34 15,2 0 1-15,0 5 40 0,3-1-7 16,5 8-27-16,0-2-36 0,-3 0-29 15</inkml:trace>
  <inkml:trace contextRef="#ctx0" brushRef="#br0" timeOffset="140689.63">14031 17151 313 0,'0'0'199'0,"0"0"-95"0,0 0-4 15,0 0-10-15,0 0-13 0,0 0-10 16,-3-20 13-16,3 15-6 0,0-1-11 16,3 1-14-16,2 3-9 0,-3-4-9 15,1 4-7-15,-1-3-5 0,4 4-6 16,-4 1 2-16,-2 1-9 0,3 4-6 16,-1 3 1-16,-2 0 4 0,3 6 1 15,-3 3 2-15,0 3 0 0,-3 2 0 16,3 3-3-16,-2-2-1 0,2 5-1 15,0-4-3-15,-3-1 3 0,3-2-3 16,0-2 1-16,0-1 0 16,0-5 0-16,-2-1-1 0,2-3 1 15,0-5 0-15,0-1 0 0,0-2-1 16,0-1 6-16,0-3 3 0,0-3 10 16,0-3 9-16,2-4 0 0,1-4-9 15,5 0-1-15,-1-4-8 0,4-3 1 16,2 1-4-16,0 1 1 0,5 1-2 15,0 2 2-15,0 5-3 0,0 0 0 16,3 3 2-16,-6 3-3 0,1 2 2 16,-4 4-1-16,1 2-3 0,-5 1 2 15,2 6-1-15,-4 4-1 0,-4 2 3 16,1 5 5-16,-3 1-4 0,0 1 2 16,0 2 6-16,-3 2-12 15,3-2 1-15,0-1-1 0,0-1 1 16,-2-3-3-16,2 0-1 0,-3-4 0 15,3 0-8-15,0-3-16 0,-3-3-19 16,1 0-37-16,-1-4-58 0,3-2-88 16,0 0-183-16,0-1-241 0</inkml:trace>
  <inkml:trace contextRef="#ctx0" brushRef="#br0" timeOffset="143625.81">20583 17658 1060 0,'0'0'95'0,"0"0"-66"0,0 0 30 15,0 0-22-15,0 0-37 0,13-18 0 16,-13 16-38-16,5-8-76 0,1 1-143 16,-4 0-95-16</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4-21T14:22:38.840"/>
    </inkml:context>
    <inkml:brush xml:id="br0">
      <inkml:brushProperty name="width" value="0.05292" units="cm"/>
      <inkml:brushProperty name="height" value="0.05292" units="cm"/>
      <inkml:brushProperty name="color" value="#FF0000"/>
    </inkml:brush>
  </inkml:definitions>
  <inkml:trace contextRef="#ctx0" brushRef="#br0">24105 12630 151 0,'0'0'78'0,"-2"0"-44"0,2 0-1 0,-3 0 9 16,0 0 4-16,3 1 5 0,0-1-5 16,0 0-2-16,0 1-8 0,0-1 7 15,0 0-5-15,0 0-3 0,0 0-6 16,0 0-1-16,0 0 3 0,0 0 1 15,0 0-3-15,0 0 1 0,0 0 2 16,0 0-2-16,3 0 2 0,-3 0-1 16,0 0-2-16,0 0-2 0,0 0-4 15,3 0 1-15,-1 0-2 0,-2 0-6 16,5 0 0-16,-2 0-2 0,2 0-2 16,3 0 1-16,-3 0-1 15,3 0-4-15,0 0 4 0,2 1-6 16,0 1 4-16,3 1-1 0,5-2 2 15,-2 0 1-15,4 0 2 0,1-1-2 16,5 1-1-16,0 2-2 0,2-2 0 16,8 2-3-16,6-1-1 0,12 2 2 15,0 0 1-15,6-1 3 0,-6 1-2 16,-5 0-1-16,3-2 1 0,-1 1-3 16,4-1-3-16,-1 3 4 0,5-3-7 15,-4 3 0-15,1-1 0 0,4-1 4 16,-1 4-3-16,3-4 2 0,0 3-3 15,5-3 2-15,-5 2 0 16,1-1-2-16,4 2 5 0,2 0-1 16,4-1 2-16,2-1-1 0,0 0 2 15,0 1-4-15,2-2 0 0,3 1 0 16,-5 1-2-16,3 0-1 0,7 0 1 16,-2-3 5-16,4 2-4 0,1-1 0 15,-2 2 2-15,-1 1-3 0,0-4 0 16,0 4-1-16,-2-3 2 0,0 2-1 15,-3 2 1-15,-10-2-2 0,2 0 0 16,-7 1-1-16,-6-1 1 0,-2 0 1 16,-3-1 0-16,-2-2 0 0,-6 0-1 15,-10-2 3-15,3 2-3 0,-15-1 1 16,1 2 1-16,-12-2-1 0,3 0 1 16,-3-1-2-16,2 2 0 0,3-2-2 15,-2 0-2-15,-3 0-8 0,0 0-21 16,0 0-19-16,-6 0-34 0,1-2-69 15,0-4-100-15,2 1-111 0</inkml:trace>
  <inkml:trace contextRef="#ctx0" brushRef="#br0" timeOffset="3903.78">3553 13791 28 0,'0'0'197'0,"0"0"-151"15,0 0-9-15,0-3 1 0,0 2-5 16,0 0 1-16,0 0 0 0,0 1-2 15,2-2-3-15,-2 2 1 0,0-2-2 16,0 2 1-16,0-1 3 0,3-1-1 16,-3 2 4-16,0 0-6 0,0 0-6 15,0 0-4-15,0 0 2 0,0 0-1 16,0 0-1-16,3 0 0 0,-3 0-6 16,0 0 5-16,0 0-2 0,0 0 3 15,0 0 1-15,2 0 1 0,1 0 3 16,-3 0-3-16,2 0-1 0,1 0-2 15,0 0 0-15,-1 0-7 0,3 0 2 16,0 0-4-16,3-1-5 0,-3 0 3 16,3 1-7-16,0 0 4 0,2 0-3 15,1 0-1-15,-1 0 1 0,0 0-1 16,3 0 0-16,0 0 0 0,3 0 0 16,2 0 1-16,-3 0 0 0,6 0 0 15,-1 0-1-15,4 0 1 0,2 0-1 16,2 0 1-16,0 0 2 0,9 0-3 15,7 0 5-15,5 2-3 0,5 1 2 16,-5-1 1-16,0 0-2 0,-5-1 1 16,0 0 1-16,5 3 0 15,-2-3 0-15,4 0-3 0,3 0 3 16,3 0 2-16,0-1-4 0,3 3 3 16,-1 1 2-16,3-2-1 0,0 0 4 15,0-1-1-15,0 1 0 0,0 3 3 16,5-4-5-16,-2 1 6 0,5 1-4 15,-1 2 0-15,1-3-1 0,0-1 1 16,2 1 2-16,1 2-2 0,-1-1 0 16,6-2-6-16,2 2 4 0,0-1-2 15,0-1 0-15,2 1 1 0,-1-1-3 16,1 0-1-16,6 1-2 16,3 3 8-16,-1-3-5 0,0 1 1 15,1 4-1-15,-1-4 5 0,1 3-1 16,2-2 1-16,2 2 1 0,1-3 3 15,-3 4-1-15,3-2-3 0,-1 1 0 16,1-3-8-16,5 0 7 0,-1 3-5 16,1-2 1-16,-3 1-4 0,3-1 1 15,2 1 0-15,1 0 1 0,2-2-2 16,0 1 2-16,-3-1-2 0,3 0 0 16,0 2 0-16,0-1 5 0,0-1-5 15,0 1 4-15,-3-1 5 0,-2 4-4 16,5-4 1-16,-3 5 5 0,-2-2-4 15,2 0-1-15,-2-3 1 16,0 2-7-16,2-1 8 0,-5-2-1 16,-2-1-4-16,-3 5 2 0,-3-2-3 15,-2 0-1-15,-2 0 0 0,-6-2 0 16,-5-1 0-16,-6 4-1 0,-4-3 0 16,-8-1-1-16,-3 2 2 0,-5 0-4 15,-2-1 3-15,-9 0-4 0,-9-1 0 16,-6-1-7-16,-7 2-6 0,-1-2-12 15,-2 4-20-15,3-2-27 0,-4 0-24 16,-4 1-71-16,0 0-87 0,-8-3-67 16,0-5-112-16</inkml:trace>
  <inkml:trace contextRef="#ctx0" brushRef="#br0" timeOffset="5872.52">13837 13759 151 0,'0'0'50'0,"0"0"-19"0,0 0-3 0,0 0-1 16,0 0 4-16,-3-4-9 0,1 3-3 15,2 1 4-15,-3-1 6 0,3 1 12 16,0 0 2-16,0 0 3 0,0 0 6 16,0-1 8-16,-3 1-9 0,3 0-5 15,0 0-9-15,0-1-3 16,-2 1 0-16,2-1 3 0,0 0 6 16,0 1 0-16,0 0 0 0,-3 0-3 15,3 0-2-15,0 0-1 0,0-3 1 16,0 3 1-16,0 0-4 0,0 0-11 15,3 0-7-15,-3 0-7 0,2-1-3 16,4 0-3-16,1 1-1 0,4 0 0 16,2 0-1-16,2 0 1 0,1 0-3 15,4 0 0-15,6 0 2 0,5 0-2 16,13 2 2-16,10-2-1 0,11 4 1 16,0-3 1-16,-1 0-2 15,1-1 1-15,4 0-2 0,6 1 0 16,3 1 4-16,2 0-4 0,5 1 0 15,1-1 1-15,1 1 0 0,1 4 1 16,0-3-1-16,5 4-1 0,0-1 5 16,0-1 0-16,3 3-1 0,-6 2 1 15,6-1-3-15,-3-1-1 0,0 2 6 16,0-3-4-16,0 2-2 0,-5 0 4 16,0-4 6-16,2 2-1 0,-2 0 8 15,0-2 4-15,-3 2 2 0,3 1-6 16,-5-5-6-16,-1 4-8 0,-4 1-3 15,-1-2 1-15,1-2-2 16,-6 2 0-16,-5-1-1 0,-5 1 1 16,-2-4-1-16,-9 1 0 0,-4 0 0 15,-1-1 1-15,-7 5 2 0,-5-2-2 16,-6-2 2-16,-7-2-2 0,-6 2-1 16,-2-2 1-16,0 1-1 0,0-1-11 15,0 3-18-15,-3-1-29 0,1 5-29 16,-6-2-78-16,-2-3-127 0,-3-1-114 15,-6-3-1-15</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g"/>
          <inkml:channel name="T" type="integer" max="2.14748E9" units="dev"/>
        </inkml:traceFormat>
        <inkml:channelProperties>
          <inkml:channelProperty channel="X" name="resolution" value="617.08099" units="1/cm"/>
          <inkml:channelProperty channel="Y" name="resolution" value="1090.77893" units="1/cm"/>
          <inkml:channelProperty channel="F" name="resolution" value="5.68611" units="1/deg"/>
          <inkml:channelProperty channel="T" name="resolution" value="1" units="1/dev"/>
        </inkml:channelProperties>
      </inkml:inkSource>
      <inkml:timestamp xml:id="ts0" timeString="2025-04-23T13:39:55.333"/>
    </inkml:context>
    <inkml:brush xml:id="br0">
      <inkml:brushProperty name="width" value="0.05292" units="cm"/>
      <inkml:brushProperty name="height" value="0.05292" units="cm"/>
      <inkml:brushProperty name="color" value="#0070C0"/>
    </inkml:brush>
  </inkml:definitions>
  <inkml:trace contextRef="#ctx0" brushRef="#br0">21229 8398 60 0,'0'0'220'0,"0"0"-157"0,3 0-6 0,-3-1-4 0,2 0-8 16,-2 0-1-16,0-2 0 0,3-1-7 15,0 3 4-15,-1 0-11 0,1-4-3 16,2 3-6-16,-2 0-1 0,2 0-1 16,0 1 0-16,3-1-3 0,-3 0-1 15,3 0 0-15,-1 1 0 0,6 0-3 16,0 0 2-16,0 0-1 0,3 0 4 15,4-2-1-15,1-1 7 0,2 2 1 16,3-3 6-16,8 0-2 0,10-2-4 16,7 2-1-16,9-4-5 0,-6 4-5 15,0 0-1-15,0 3-4 16,1-1 1-16,2 2 0 0,5 0-5 16,0 1 3-16,2 0-1 0,6 0-4 15,2 2 1-15,6 2-3 0,-3-3 1 16,5-1-1-16,-3 2 1 0,3-1-1 15,-5 3-1-15,5-1 1 0,-2-2 0 16,2 3 1-16,-5 0 1 0,0-2-1 16,-5 1-1-16,0 2 1 0,-6-3 1 15,-2 1 0-15,0 0 2 0,-8 1-1 16,1-1 0-16,-9 3-2 0,-2-3-1 16,-5 1 0-16,-3 1-1 0,-5-1-2 15,-10 1-4-15,-6-2-13 0,-2-1-34 16,13 4-65-16,-5-4-94 15,-1-1-176-15</inkml:trace>
  <inkml:trace contextRef="#ctx0" brushRef="#br0" timeOffset="3065.07">28694 8381 188 0,'0'0'45'0,"0"0"-15"0,0 0-11 0,-5 5-8 0,5-5-4 15,-3 0 1-15,3 0 3 0,0 0 6 16,0 1-2-16,0-1 4 0,0 0 2 16,0 0-2-16,0 1-1 0,3-1-3 15,2 0 12-15,3 0 10 0,5 0-3 16,0 0 1-16,13 0-2 15,2 0-4-15,19 0-4 0,9-2-1 0,17-3-8 16,-3-1 6-16,4 1-2 0,1 0 4 16,6 1 2-16,1-2-3 15,9 5-3-15,2-4-11 0,-5 3-5 16,-6 2-3-16,1-1-1 0,-3 1 2 16,-3 0-2-16,-2 0 0 0,-7 0 2 15,-1 0-1-15,-13 0 6 0,0 0 4 16,-10 0 4-16,0 1 1 0,-8 1-6 15,-7-1-1-15,-9 0-5 0,-1 1-4 16,-7-1 1-16,1-1-1 0,-2 1-2 16,2 0-8-16,-6 1-15 0,4 3-13 15,-9-3-17-15,3 0-27 0,-5 1-29 16,0 1-61-16,-7-3-83 16,-4-1 76-16</inkml:trace>
  <inkml:trace contextRef="#ctx0" brushRef="#br0" timeOffset="4660.07">4527 9478 235 0,'0'0'52'0,"0"0"-6"0,0 0-1 16,0 0-4-16,-8 0-8 0,3 0-4 16,0 0-2-16,2 0 1 0,1-2 1 15,-1 2 0-15,1-1-1 0,-1 1-2 16,3-1-1-16,0 1-1 0,0 0-4 16,0 0-8-16,0 0-10 15,5 0 3-15,3 0 4 0,5 0 6 16,7 0 5-16,6 0 4 0,16 0 0 15,20 0 1-15,10-1-3 0,6-3 0 16,4 0-3-16,6-3 4 0,8-1 7 16,12 0 20-16,6-2-4 0,7-5-8 15,9 1-13-15,7-3-11 0,2 0-8 16,3-2-1-16,0 0-2 0,-2-1-3 16,-1 4 0-16,-4-1 2 0,-4 0 0 15,-1 4 0-15,-6 2 1 0,-3 1 1 16,-2 6 0-16,-10-2 1 15,-9 6-5-15,-4 0-1 0,-6 6-2 16,-4 0-22-16,-9 4-31 0,-7 0-73 16,-8 1-71-16,-18-3-132 0</inkml:trace>
  <inkml:trace contextRef="#ctx0" brushRef="#br0" timeOffset="42753.07">6468 11724 139 0,'0'0'98'0,"0"0"-46"0,0-6-9 0,2 4 2 0,-2-1 8 16,3-2-14-16,-1 4-1 0,-2-2 4 16,0 0 1-16,0 2-3 0,3-2 0 15,-3 1-3-15,0-1 3 16,0 1-1-16,0-1 0 0,0 2-3 16,0 0-3-16,2-2-12 0,1 1-9 15,-3-2-2-15,5 2-4 0,-2-1 2 16,5-1-1-16,2 2-3 0,0-2 6 15,1 3-1-15,4-1 1 0,1-2 4 16,2 2 4-16,5 0-4 0,0 1 1 16,11 0-3-16,10 1-4 0,15-1-1 15,8 1-1-15,3-1-2 0,2-1-1 16,-2 1-1-16,10-3 0 0,0 2-1 16,8-3-1-16,3 3 0 15,2-1 1-15,7 1 0 0,1 2-1 16,3 1 1-16,-1-2 0 0,0 1 2 15,1 0-2-15,-1 0 3 0,-5 0-2 16,-2 2 1-16,-3 2 6 0,-3-1 12 16,1 1 8-16,-3-1 14 0,-8 1-8 15,0 0-4-15,-8 0-1 0,-5 1-9 16,-5-2-7-16,-5 1-4 0,-3 2-7 16,-5-3 0-16,-5 2-2 0,-5-2-1 15,-3 1-3-15,-10 0-3 0,-3-2-14 16,-7 1-16-16,-1-1-33 0,3 1-49 15,8 0-91-15,-2 0-101 16,-4-3-223-16</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1649D-55AF-DCAE-3910-77324C917EC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A9B20C5-5016-EE42-097E-93C994F7BA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7D58F1-9DD1-DEB9-EB28-45B4D68E6D8A}"/>
              </a:ext>
            </a:extLst>
          </p:cNvPr>
          <p:cNvSpPr>
            <a:spLocks noGrp="1"/>
          </p:cNvSpPr>
          <p:nvPr>
            <p:ph type="dt" sz="half" idx="10"/>
          </p:nvPr>
        </p:nvSpPr>
        <p:spPr/>
        <p:txBody>
          <a:bodyPr/>
          <a:lstStyle/>
          <a:p>
            <a:fld id="{7B93D10E-50CA-4495-9E55-A8C06DAA37BA}" type="datetimeFigureOut">
              <a:rPr lang="en-US" smtClean="0"/>
              <a:t>4/23/2025</a:t>
            </a:fld>
            <a:endParaRPr lang="en-US"/>
          </a:p>
        </p:txBody>
      </p:sp>
      <p:sp>
        <p:nvSpPr>
          <p:cNvPr id="5" name="Footer Placeholder 4">
            <a:extLst>
              <a:ext uri="{FF2B5EF4-FFF2-40B4-BE49-F238E27FC236}">
                <a16:creationId xmlns:a16="http://schemas.microsoft.com/office/drawing/2014/main" id="{3CD5AA71-5DE8-075E-9167-DFFA76CB8E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399975-1EC1-F4D0-FDBE-C8AC9B15320B}"/>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342769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13312-A67D-92D7-3AA5-E124820A47B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24C12B-8E90-2D67-1D7E-2F2425208EA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FFD169-C961-FCD0-B93A-D64441D3A6A9}"/>
              </a:ext>
            </a:extLst>
          </p:cNvPr>
          <p:cNvSpPr>
            <a:spLocks noGrp="1"/>
          </p:cNvSpPr>
          <p:nvPr>
            <p:ph type="dt" sz="half" idx="10"/>
          </p:nvPr>
        </p:nvSpPr>
        <p:spPr/>
        <p:txBody>
          <a:bodyPr/>
          <a:lstStyle/>
          <a:p>
            <a:fld id="{7B93D10E-50CA-4495-9E55-A8C06DAA37BA}" type="datetimeFigureOut">
              <a:rPr lang="en-US" smtClean="0"/>
              <a:t>4/23/2025</a:t>
            </a:fld>
            <a:endParaRPr lang="en-US"/>
          </a:p>
        </p:txBody>
      </p:sp>
      <p:sp>
        <p:nvSpPr>
          <p:cNvPr id="5" name="Footer Placeholder 4">
            <a:extLst>
              <a:ext uri="{FF2B5EF4-FFF2-40B4-BE49-F238E27FC236}">
                <a16:creationId xmlns:a16="http://schemas.microsoft.com/office/drawing/2014/main" id="{16A5861C-199D-0711-B981-9AFBD6C090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0A7846-4626-C785-B1FC-6CA9499C20B9}"/>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1596444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04DFF0-5143-DEAE-0CFD-56DCFC97F9E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3E47D0D-F163-057E-91E8-11C1E9C60F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A566EC-01AB-E49B-AC9A-8F3A195EB86A}"/>
              </a:ext>
            </a:extLst>
          </p:cNvPr>
          <p:cNvSpPr>
            <a:spLocks noGrp="1"/>
          </p:cNvSpPr>
          <p:nvPr>
            <p:ph type="dt" sz="half" idx="10"/>
          </p:nvPr>
        </p:nvSpPr>
        <p:spPr/>
        <p:txBody>
          <a:bodyPr/>
          <a:lstStyle/>
          <a:p>
            <a:fld id="{7B93D10E-50CA-4495-9E55-A8C06DAA37BA}" type="datetimeFigureOut">
              <a:rPr lang="en-US" smtClean="0"/>
              <a:t>4/23/2025</a:t>
            </a:fld>
            <a:endParaRPr lang="en-US"/>
          </a:p>
        </p:txBody>
      </p:sp>
      <p:sp>
        <p:nvSpPr>
          <p:cNvPr id="5" name="Footer Placeholder 4">
            <a:extLst>
              <a:ext uri="{FF2B5EF4-FFF2-40B4-BE49-F238E27FC236}">
                <a16:creationId xmlns:a16="http://schemas.microsoft.com/office/drawing/2014/main" id="{336CB248-A22A-9645-48F1-A89FAD249B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0A9143-58DD-F69C-C9F0-6AC371036F28}"/>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575142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27D84-B796-0C27-59C8-AE99B2000C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D10194-90D6-7A6B-9FDA-9CDB9EDD00D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B794B9-33CA-E73A-2AEC-88264C1461B2}"/>
              </a:ext>
            </a:extLst>
          </p:cNvPr>
          <p:cNvSpPr>
            <a:spLocks noGrp="1"/>
          </p:cNvSpPr>
          <p:nvPr>
            <p:ph type="dt" sz="half" idx="10"/>
          </p:nvPr>
        </p:nvSpPr>
        <p:spPr/>
        <p:txBody>
          <a:bodyPr/>
          <a:lstStyle/>
          <a:p>
            <a:fld id="{7B93D10E-50CA-4495-9E55-A8C06DAA37BA}" type="datetimeFigureOut">
              <a:rPr lang="en-US" smtClean="0"/>
              <a:t>4/23/2025</a:t>
            </a:fld>
            <a:endParaRPr lang="en-US"/>
          </a:p>
        </p:txBody>
      </p:sp>
      <p:sp>
        <p:nvSpPr>
          <p:cNvPr id="5" name="Footer Placeholder 4">
            <a:extLst>
              <a:ext uri="{FF2B5EF4-FFF2-40B4-BE49-F238E27FC236}">
                <a16:creationId xmlns:a16="http://schemas.microsoft.com/office/drawing/2014/main" id="{74E78E50-E5AE-01CC-9DCA-F562AABF03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759DC1-4BB2-F194-FB19-C6533B239186}"/>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3345456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5469E-AE44-09F5-554F-B3AAA20BDD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CE37E22-ED20-2DB3-A2C0-10E90E437B2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9FA3F66-8955-F912-BDFA-E7937BA9ED41}"/>
              </a:ext>
            </a:extLst>
          </p:cNvPr>
          <p:cNvSpPr>
            <a:spLocks noGrp="1"/>
          </p:cNvSpPr>
          <p:nvPr>
            <p:ph type="dt" sz="half" idx="10"/>
          </p:nvPr>
        </p:nvSpPr>
        <p:spPr/>
        <p:txBody>
          <a:bodyPr/>
          <a:lstStyle/>
          <a:p>
            <a:fld id="{7B93D10E-50CA-4495-9E55-A8C06DAA37BA}" type="datetimeFigureOut">
              <a:rPr lang="en-US" smtClean="0"/>
              <a:t>4/23/2025</a:t>
            </a:fld>
            <a:endParaRPr lang="en-US"/>
          </a:p>
        </p:txBody>
      </p:sp>
      <p:sp>
        <p:nvSpPr>
          <p:cNvPr id="5" name="Footer Placeholder 4">
            <a:extLst>
              <a:ext uri="{FF2B5EF4-FFF2-40B4-BE49-F238E27FC236}">
                <a16:creationId xmlns:a16="http://schemas.microsoft.com/office/drawing/2014/main" id="{D50B96F7-DF3C-DABA-C8F8-CCBC6128B5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A4E6EB-7B8F-1A69-4692-5A8F28C9FF1B}"/>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4116159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19C6B-EC47-5D4A-CB7C-8807E65F9D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1F30DB-CB20-C0A9-391E-5D6A6089DD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C27442-2861-DB38-7A7F-A3DCCE7C176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21A20CD-371B-A3C2-FC1E-88D1377EE6A3}"/>
              </a:ext>
            </a:extLst>
          </p:cNvPr>
          <p:cNvSpPr>
            <a:spLocks noGrp="1"/>
          </p:cNvSpPr>
          <p:nvPr>
            <p:ph type="dt" sz="half" idx="10"/>
          </p:nvPr>
        </p:nvSpPr>
        <p:spPr/>
        <p:txBody>
          <a:bodyPr/>
          <a:lstStyle/>
          <a:p>
            <a:fld id="{7B93D10E-50CA-4495-9E55-A8C06DAA37BA}" type="datetimeFigureOut">
              <a:rPr lang="en-US" smtClean="0"/>
              <a:t>4/23/2025</a:t>
            </a:fld>
            <a:endParaRPr lang="en-US"/>
          </a:p>
        </p:txBody>
      </p:sp>
      <p:sp>
        <p:nvSpPr>
          <p:cNvPr id="6" name="Footer Placeholder 5">
            <a:extLst>
              <a:ext uri="{FF2B5EF4-FFF2-40B4-BE49-F238E27FC236}">
                <a16:creationId xmlns:a16="http://schemas.microsoft.com/office/drawing/2014/main" id="{F9863038-91FC-CC98-33C0-33D0C090B0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CEB024-4A70-BF4B-D144-BEE2F14CDEA8}"/>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4173629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52659-8941-8625-B7EC-14D240A51B3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AF294BC-AB47-9AB0-3FE0-F3DB2C4FA5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1C6EB31-7301-8464-08DF-FF5F99AF46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94A529F-F9B3-651A-3A38-3D09215C96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460AAD6-2060-138A-1418-31A1DF79332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26E5B55-E118-40DD-6824-7F3640DA16CE}"/>
              </a:ext>
            </a:extLst>
          </p:cNvPr>
          <p:cNvSpPr>
            <a:spLocks noGrp="1"/>
          </p:cNvSpPr>
          <p:nvPr>
            <p:ph type="dt" sz="half" idx="10"/>
          </p:nvPr>
        </p:nvSpPr>
        <p:spPr/>
        <p:txBody>
          <a:bodyPr/>
          <a:lstStyle/>
          <a:p>
            <a:fld id="{7B93D10E-50CA-4495-9E55-A8C06DAA37BA}" type="datetimeFigureOut">
              <a:rPr lang="en-US" smtClean="0"/>
              <a:t>4/23/2025</a:t>
            </a:fld>
            <a:endParaRPr lang="en-US"/>
          </a:p>
        </p:txBody>
      </p:sp>
      <p:sp>
        <p:nvSpPr>
          <p:cNvPr id="8" name="Footer Placeholder 7">
            <a:extLst>
              <a:ext uri="{FF2B5EF4-FFF2-40B4-BE49-F238E27FC236}">
                <a16:creationId xmlns:a16="http://schemas.microsoft.com/office/drawing/2014/main" id="{150031DA-7A94-08B6-1801-89196383997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FF3B66-D5BF-07C8-5B07-6AE5FED1E537}"/>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2883099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09629-ECAC-7867-DEB3-25F2439F40D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0FA35B-9EEC-E2EF-DD57-E4F62CBED463}"/>
              </a:ext>
            </a:extLst>
          </p:cNvPr>
          <p:cNvSpPr>
            <a:spLocks noGrp="1"/>
          </p:cNvSpPr>
          <p:nvPr>
            <p:ph type="dt" sz="half" idx="10"/>
          </p:nvPr>
        </p:nvSpPr>
        <p:spPr/>
        <p:txBody>
          <a:bodyPr/>
          <a:lstStyle/>
          <a:p>
            <a:fld id="{7B93D10E-50CA-4495-9E55-A8C06DAA37BA}" type="datetimeFigureOut">
              <a:rPr lang="en-US" smtClean="0"/>
              <a:t>4/23/2025</a:t>
            </a:fld>
            <a:endParaRPr lang="en-US"/>
          </a:p>
        </p:txBody>
      </p:sp>
      <p:sp>
        <p:nvSpPr>
          <p:cNvPr id="4" name="Footer Placeholder 3">
            <a:extLst>
              <a:ext uri="{FF2B5EF4-FFF2-40B4-BE49-F238E27FC236}">
                <a16:creationId xmlns:a16="http://schemas.microsoft.com/office/drawing/2014/main" id="{DD93AF54-BDBB-682F-B370-DA47F87C48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3D6DD6F-18FB-3997-D1BF-43D603324690}"/>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1227776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626D6-23EE-E028-BC5C-86FFEFF78074}"/>
              </a:ext>
            </a:extLst>
          </p:cNvPr>
          <p:cNvSpPr>
            <a:spLocks noGrp="1"/>
          </p:cNvSpPr>
          <p:nvPr>
            <p:ph type="dt" sz="half" idx="10"/>
          </p:nvPr>
        </p:nvSpPr>
        <p:spPr/>
        <p:txBody>
          <a:bodyPr/>
          <a:lstStyle/>
          <a:p>
            <a:fld id="{7B93D10E-50CA-4495-9E55-A8C06DAA37BA}" type="datetimeFigureOut">
              <a:rPr lang="en-US" smtClean="0"/>
              <a:t>4/23/2025</a:t>
            </a:fld>
            <a:endParaRPr lang="en-US"/>
          </a:p>
        </p:txBody>
      </p:sp>
      <p:sp>
        <p:nvSpPr>
          <p:cNvPr id="3" name="Footer Placeholder 2">
            <a:extLst>
              <a:ext uri="{FF2B5EF4-FFF2-40B4-BE49-F238E27FC236}">
                <a16:creationId xmlns:a16="http://schemas.microsoft.com/office/drawing/2014/main" id="{7673249D-E3CF-E6FF-86D4-91D8275A49B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41C19DA-6984-6A3B-63B1-93D06B009BA2}"/>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3012052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77C62-32AF-57FE-8B1C-109D01DA78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77544AE-01E6-0709-20E2-F86104C9ED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D651F11-9CAC-C43E-337D-74C91AAB0F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3A15B0-E8EA-6460-18A2-DBFA14D38433}"/>
              </a:ext>
            </a:extLst>
          </p:cNvPr>
          <p:cNvSpPr>
            <a:spLocks noGrp="1"/>
          </p:cNvSpPr>
          <p:nvPr>
            <p:ph type="dt" sz="half" idx="10"/>
          </p:nvPr>
        </p:nvSpPr>
        <p:spPr/>
        <p:txBody>
          <a:bodyPr/>
          <a:lstStyle/>
          <a:p>
            <a:fld id="{7B93D10E-50CA-4495-9E55-A8C06DAA37BA}" type="datetimeFigureOut">
              <a:rPr lang="en-US" smtClean="0"/>
              <a:t>4/23/2025</a:t>
            </a:fld>
            <a:endParaRPr lang="en-US"/>
          </a:p>
        </p:txBody>
      </p:sp>
      <p:sp>
        <p:nvSpPr>
          <p:cNvPr id="6" name="Footer Placeholder 5">
            <a:extLst>
              <a:ext uri="{FF2B5EF4-FFF2-40B4-BE49-F238E27FC236}">
                <a16:creationId xmlns:a16="http://schemas.microsoft.com/office/drawing/2014/main" id="{928C8D5F-A249-50C3-8078-56CB90FF82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076F6A-7407-D75B-DB54-92F8A492C143}"/>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1165564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20961-AEDB-7F00-5084-73F2116535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313EFAB-DBF3-B511-CF32-4D2652F1059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57544D9-4187-77CB-D838-20C3A38B75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B6898A-AE13-B137-39D6-0B3A5A748F7C}"/>
              </a:ext>
            </a:extLst>
          </p:cNvPr>
          <p:cNvSpPr>
            <a:spLocks noGrp="1"/>
          </p:cNvSpPr>
          <p:nvPr>
            <p:ph type="dt" sz="half" idx="10"/>
          </p:nvPr>
        </p:nvSpPr>
        <p:spPr/>
        <p:txBody>
          <a:bodyPr/>
          <a:lstStyle/>
          <a:p>
            <a:fld id="{7B93D10E-50CA-4495-9E55-A8C06DAA37BA}" type="datetimeFigureOut">
              <a:rPr lang="en-US" smtClean="0"/>
              <a:t>4/23/2025</a:t>
            </a:fld>
            <a:endParaRPr lang="en-US"/>
          </a:p>
        </p:txBody>
      </p:sp>
      <p:sp>
        <p:nvSpPr>
          <p:cNvPr id="6" name="Footer Placeholder 5">
            <a:extLst>
              <a:ext uri="{FF2B5EF4-FFF2-40B4-BE49-F238E27FC236}">
                <a16:creationId xmlns:a16="http://schemas.microsoft.com/office/drawing/2014/main" id="{F51EDCA7-5E69-B978-CA11-F0327F2CA1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01A29F-B910-74A3-A3E6-D88FDE34151D}"/>
              </a:ext>
            </a:extLst>
          </p:cNvPr>
          <p:cNvSpPr>
            <a:spLocks noGrp="1"/>
          </p:cNvSpPr>
          <p:nvPr>
            <p:ph type="sldNum" sz="quarter" idx="12"/>
          </p:nvPr>
        </p:nvSpPr>
        <p:spPr/>
        <p:txBody>
          <a:bodyPr/>
          <a:lstStyle/>
          <a:p>
            <a:fld id="{FE35261C-B61D-461F-AAA3-0E3CE7650ABE}" type="slidenum">
              <a:rPr lang="en-US" smtClean="0"/>
              <a:t>‹#›</a:t>
            </a:fld>
            <a:endParaRPr lang="en-US"/>
          </a:p>
        </p:txBody>
      </p:sp>
    </p:spTree>
    <p:extLst>
      <p:ext uri="{BB962C8B-B14F-4D97-AF65-F5344CB8AC3E}">
        <p14:creationId xmlns:p14="http://schemas.microsoft.com/office/powerpoint/2010/main" val="2665625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9142FD-650C-BAEB-82C0-2A7A29D747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9840659-6E52-5C3B-4296-D463980434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0ED079-1376-7F43-511B-9DC13FF4A5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B93D10E-50CA-4495-9E55-A8C06DAA37BA}" type="datetimeFigureOut">
              <a:rPr lang="en-US" smtClean="0"/>
              <a:t>4/23/2025</a:t>
            </a:fld>
            <a:endParaRPr lang="en-US"/>
          </a:p>
        </p:txBody>
      </p:sp>
      <p:sp>
        <p:nvSpPr>
          <p:cNvPr id="5" name="Footer Placeholder 4">
            <a:extLst>
              <a:ext uri="{FF2B5EF4-FFF2-40B4-BE49-F238E27FC236}">
                <a16:creationId xmlns:a16="http://schemas.microsoft.com/office/drawing/2014/main" id="{529ADC68-08E5-84A5-CE96-AF95D9F9E4D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D6770FF-E556-4ED1-2421-CC7733C681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E35261C-B61D-461F-AAA3-0E3CE7650ABE}" type="slidenum">
              <a:rPr lang="en-US" smtClean="0"/>
              <a:t>‹#›</a:t>
            </a:fld>
            <a:endParaRPr lang="en-US"/>
          </a:p>
        </p:txBody>
      </p:sp>
    </p:spTree>
    <p:extLst>
      <p:ext uri="{BB962C8B-B14F-4D97-AF65-F5344CB8AC3E}">
        <p14:creationId xmlns:p14="http://schemas.microsoft.com/office/powerpoint/2010/main" val="1115078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ustomXml" Target="../ink/ink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customXml" Target="../ink/ink8.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customXml" Target="../ink/ink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customXml" Target="../ink/ink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ustomXml" Target="../ink/ink11.xml"/><Relationship Id="rId2" Type="http://schemas.openxmlformats.org/officeDocument/2006/relationships/image" Target="../media/image6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customXml" Target="../ink/ink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customXml" Target="../ink/ink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ustomXml" Target="../ink/ink14.xml"/><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customXml" Target="../ink/ink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customXml" Target="../ink/ink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customXml" Target="../ink/ink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ustomXml" Target="../ink/ink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customXml" Target="../ink/ink4.xml"/><Relationship Id="rId2" Type="http://schemas.openxmlformats.org/officeDocument/2006/relationships/image" Target="../media/image20.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customXml" Target="../ink/ink5.xml"/><Relationship Id="rId2" Type="http://schemas.openxmlformats.org/officeDocument/2006/relationships/image" Target="../media/image30.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customXml" Target="../ink/ink6.xml"/><Relationship Id="rId2" Type="http://schemas.openxmlformats.org/officeDocument/2006/relationships/image" Target="../media/image40.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2209800" y="2130553"/>
            <a:ext cx="7772400" cy="1470025"/>
          </a:xfrm>
          <a:prstGeom prst="rect">
            <a:avLst/>
          </a:prstGeom>
        </p:spPr>
        <p:txBody>
          <a:bodyPr anchor="ctr" anchorCtr="0"/>
          <a:lstStyle/>
          <a:p>
            <a:pPr eaLnBrk="1" hangingPunct="1"/>
            <a:r>
              <a:rPr lang="en-US" b="1" dirty="0">
                <a:latin typeface="Arial" charset="0"/>
                <a:cs typeface="Arial" charset="0"/>
              </a:rPr>
              <a:t>Section 14.6</a:t>
            </a:r>
          </a:p>
        </p:txBody>
      </p:sp>
      <p:sp>
        <p:nvSpPr>
          <p:cNvPr id="3" name="Subtitle 2"/>
          <p:cNvSpPr>
            <a:spLocks noGrp="1"/>
          </p:cNvSpPr>
          <p:nvPr>
            <p:ph type="subTitle" idx="4294967295"/>
          </p:nvPr>
        </p:nvSpPr>
        <p:spPr>
          <a:xfrm>
            <a:off x="2895600" y="3502152"/>
            <a:ext cx="6400800" cy="1752600"/>
          </a:xfrm>
          <a:prstGeom prst="rect">
            <a:avLst/>
          </a:prstGeom>
        </p:spPr>
        <p:txBody>
          <a:bodyPr rtlCol="0" anchor="t" anchorCtr="1">
            <a:normAutofit/>
          </a:bodyPr>
          <a:lstStyle/>
          <a:p>
            <a:pPr algn="ctr">
              <a:buNone/>
              <a:defRPr/>
            </a:pPr>
            <a:r>
              <a:rPr lang="en-US" b="1" i="1" dirty="0"/>
              <a:t>Multiple Regression Models with Qualitative Independent Variables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14.6.1 (cont.)</a:t>
            </a:r>
          </a:p>
        </p:txBody>
      </p:sp>
      <p:sp>
        <p:nvSpPr>
          <p:cNvPr id="3" name="Content Placeholder 2"/>
          <p:cNvSpPr>
            <a:spLocks noGrp="1"/>
          </p:cNvSpPr>
          <p:nvPr>
            <p:ph idx="1"/>
          </p:nvPr>
        </p:nvSpPr>
        <p:spPr/>
        <p:txBody>
          <a:bodyPr/>
          <a:lstStyle/>
          <a:p>
            <a:r>
              <a:rPr lang="en-US" dirty="0"/>
              <a:t>Fitted model:</a:t>
            </a:r>
          </a:p>
        </p:txBody>
      </p:sp>
      <p:graphicFrame>
        <p:nvGraphicFramePr>
          <p:cNvPr id="4" name="object 4"/>
          <p:cNvGraphicFramePr>
            <a:graphicFrameLocks noGrp="1"/>
          </p:cNvGraphicFramePr>
          <p:nvPr/>
        </p:nvGraphicFramePr>
        <p:xfrm>
          <a:off x="3200400" y="2590800"/>
          <a:ext cx="5105400" cy="2179320"/>
        </p:xfrm>
        <a:graphic>
          <a:graphicData uri="http://schemas.openxmlformats.org/drawingml/2006/table">
            <a:tbl>
              <a:tblPr firstRow="1" bandRow="1">
                <a:tableStyleId>{5C22544A-7EE6-4342-B048-85BDC9FD1C3A}</a:tableStyleId>
              </a:tblPr>
              <a:tblGrid>
                <a:gridCol w="2879474">
                  <a:extLst>
                    <a:ext uri="{9D8B030D-6E8A-4147-A177-3AD203B41FA5}">
                      <a16:colId xmlns:a16="http://schemas.microsoft.com/office/drawing/2014/main" val="20000"/>
                    </a:ext>
                  </a:extLst>
                </a:gridCol>
                <a:gridCol w="2225926">
                  <a:extLst>
                    <a:ext uri="{9D8B030D-6E8A-4147-A177-3AD203B41FA5}">
                      <a16:colId xmlns:a16="http://schemas.microsoft.com/office/drawing/2014/main" val="20001"/>
                    </a:ext>
                  </a:extLst>
                </a:gridCol>
              </a:tblGrid>
              <a:tr h="301108">
                <a:tc gridSpan="2">
                  <a:txBody>
                    <a:bodyPr/>
                    <a:lstStyle/>
                    <a:p>
                      <a:pPr marL="24765">
                        <a:lnSpc>
                          <a:spcPct val="100000"/>
                        </a:lnSpc>
                        <a:spcBef>
                          <a:spcPts val="120"/>
                        </a:spcBef>
                      </a:pPr>
                      <a:r>
                        <a:rPr lang="en-US" sz="2000" dirty="0">
                          <a:latin typeface="Calibri"/>
                          <a:cs typeface="Calibri"/>
                        </a:rPr>
                        <a:t>SUMMARY</a:t>
                      </a:r>
                      <a:r>
                        <a:rPr lang="en-US" sz="2000" baseline="0" dirty="0">
                          <a:latin typeface="Calibri"/>
                          <a:cs typeface="Calibri"/>
                        </a:rPr>
                        <a:t> OUTPUT</a:t>
                      </a:r>
                      <a:endParaRPr sz="2000" dirty="0">
                        <a:latin typeface="Calibri"/>
                        <a:cs typeface="Calibri"/>
                      </a:endParaRPr>
                    </a:p>
                  </a:txBody>
                  <a:tcPr marL="0" marR="0" marT="15240" marB="0"/>
                </a:tc>
                <a:tc hMerge="1">
                  <a:txBody>
                    <a:bodyPr/>
                    <a:lstStyle/>
                    <a:p>
                      <a:endParaRPr lang="en-US"/>
                    </a:p>
                  </a:txBody>
                  <a:tcPr/>
                </a:tc>
                <a:extLst>
                  <a:ext uri="{0D108BD9-81ED-4DB2-BD59-A6C34878D82A}">
                    <a16:rowId xmlns:a16="http://schemas.microsoft.com/office/drawing/2014/main" val="10000"/>
                  </a:ext>
                </a:extLst>
              </a:tr>
              <a:tr h="301108">
                <a:tc gridSpan="2">
                  <a:txBody>
                    <a:bodyPr/>
                    <a:lstStyle/>
                    <a:p>
                      <a:pPr marL="24765" algn="ctr">
                        <a:lnSpc>
                          <a:spcPct val="100000"/>
                        </a:lnSpc>
                        <a:spcBef>
                          <a:spcPts val="120"/>
                        </a:spcBef>
                      </a:pPr>
                      <a:r>
                        <a:rPr lang="en-US" sz="2000" i="1">
                          <a:solidFill>
                            <a:srgbClr val="000000"/>
                          </a:solidFill>
                          <a:latin typeface="Calibri"/>
                          <a:cs typeface="Calibri"/>
                        </a:rPr>
                        <a:t>Regression Statistics</a:t>
                      </a:r>
                      <a:endParaRPr sz="2000" i="1" dirty="0">
                        <a:solidFill>
                          <a:srgbClr val="000000"/>
                        </a:solidFill>
                        <a:latin typeface="Calibri"/>
                        <a:cs typeface="Calibri"/>
                      </a:endParaRPr>
                    </a:p>
                  </a:txBody>
                  <a:tcPr marL="0" marR="0" marT="15240" marB="0"/>
                </a:tc>
                <a:tc hMerge="1">
                  <a:txBody>
                    <a:bodyPr/>
                    <a:lstStyle/>
                    <a:p>
                      <a:pPr marR="67310" algn="r">
                        <a:lnSpc>
                          <a:spcPct val="100000"/>
                        </a:lnSpc>
                        <a:spcBef>
                          <a:spcPts val="120"/>
                        </a:spcBef>
                      </a:pPr>
                      <a:endParaRPr sz="900" dirty="0">
                        <a:latin typeface="Calibri"/>
                        <a:cs typeface="Calibri"/>
                      </a:endParaRPr>
                    </a:p>
                  </a:txBody>
                  <a:tcPr marL="0" marR="0" marT="15240" marB="0"/>
                </a:tc>
                <a:extLst>
                  <a:ext uri="{0D108BD9-81ED-4DB2-BD59-A6C34878D82A}">
                    <a16:rowId xmlns:a16="http://schemas.microsoft.com/office/drawing/2014/main" val="10001"/>
                  </a:ext>
                </a:extLst>
              </a:tr>
              <a:tr h="301108">
                <a:tc>
                  <a:txBody>
                    <a:bodyPr/>
                    <a:lstStyle/>
                    <a:p>
                      <a:pPr marL="24765">
                        <a:lnSpc>
                          <a:spcPct val="100000"/>
                        </a:lnSpc>
                        <a:spcBef>
                          <a:spcPts val="120"/>
                        </a:spcBef>
                      </a:pPr>
                      <a:r>
                        <a:rPr sz="2000" spc="10" dirty="0">
                          <a:solidFill>
                            <a:srgbClr val="000000"/>
                          </a:solidFill>
                        </a:rPr>
                        <a:t>Mul</a:t>
                      </a:r>
                      <a:r>
                        <a:rPr lang="en-US" sz="2000" spc="10" dirty="0">
                          <a:solidFill>
                            <a:srgbClr val="000000"/>
                          </a:solidFill>
                        </a:rPr>
                        <a:t>ti</a:t>
                      </a:r>
                      <a:r>
                        <a:rPr sz="2000" spc="10" dirty="0">
                          <a:solidFill>
                            <a:srgbClr val="000000"/>
                          </a:solidFill>
                        </a:rPr>
                        <a:t>ple</a:t>
                      </a:r>
                      <a:r>
                        <a:rPr sz="2000" dirty="0">
                          <a:solidFill>
                            <a:srgbClr val="000000"/>
                          </a:solidFill>
                        </a:rPr>
                        <a:t> </a:t>
                      </a:r>
                      <a:r>
                        <a:rPr sz="2000" spc="-5" dirty="0">
                          <a:solidFill>
                            <a:srgbClr val="000000"/>
                          </a:solidFill>
                        </a:rPr>
                        <a:t>R</a:t>
                      </a:r>
                      <a:endParaRPr sz="2000" dirty="0">
                        <a:solidFill>
                          <a:srgbClr val="000000"/>
                        </a:solidFill>
                        <a:latin typeface="Calibri"/>
                        <a:cs typeface="Calibri"/>
                      </a:endParaRPr>
                    </a:p>
                  </a:txBody>
                  <a:tcPr marL="0" marR="0" marT="15240" marB="0"/>
                </a:tc>
                <a:tc>
                  <a:txBody>
                    <a:bodyPr/>
                    <a:lstStyle/>
                    <a:p>
                      <a:pPr marR="67310" algn="r">
                        <a:lnSpc>
                          <a:spcPct val="100000"/>
                        </a:lnSpc>
                        <a:spcBef>
                          <a:spcPts val="120"/>
                        </a:spcBef>
                      </a:pPr>
                      <a:r>
                        <a:rPr sz="2000" spc="-40" dirty="0">
                          <a:solidFill>
                            <a:srgbClr val="000000"/>
                          </a:solidFill>
                        </a:rPr>
                        <a:t>0</a:t>
                      </a:r>
                      <a:r>
                        <a:rPr sz="2000" spc="5" dirty="0">
                          <a:solidFill>
                            <a:srgbClr val="000000"/>
                          </a:solidFill>
                        </a:rPr>
                        <a:t>.</a:t>
                      </a:r>
                      <a:r>
                        <a:rPr sz="2000" spc="-40" dirty="0">
                          <a:solidFill>
                            <a:srgbClr val="000000"/>
                          </a:solidFill>
                        </a:rPr>
                        <a:t>98315394</a:t>
                      </a:r>
                      <a:r>
                        <a:rPr sz="2000" dirty="0">
                          <a:solidFill>
                            <a:srgbClr val="000000"/>
                          </a:solidFill>
                        </a:rPr>
                        <a:t>5</a:t>
                      </a:r>
                      <a:endParaRPr sz="2000" dirty="0">
                        <a:solidFill>
                          <a:srgbClr val="000000"/>
                        </a:solidFill>
                        <a:latin typeface="Calibri"/>
                        <a:cs typeface="Calibri"/>
                      </a:endParaRPr>
                    </a:p>
                  </a:txBody>
                  <a:tcPr marL="0" marR="0" marT="15240" marB="0"/>
                </a:tc>
                <a:extLst>
                  <a:ext uri="{0D108BD9-81ED-4DB2-BD59-A6C34878D82A}">
                    <a16:rowId xmlns:a16="http://schemas.microsoft.com/office/drawing/2014/main" val="10002"/>
                  </a:ext>
                </a:extLst>
              </a:tr>
              <a:tr h="273074">
                <a:tc>
                  <a:txBody>
                    <a:bodyPr/>
                    <a:lstStyle/>
                    <a:p>
                      <a:pPr marL="24130">
                        <a:lnSpc>
                          <a:spcPct val="100000"/>
                        </a:lnSpc>
                      </a:pPr>
                      <a:r>
                        <a:rPr sz="2000" spc="-5" dirty="0">
                          <a:solidFill>
                            <a:srgbClr val="000000"/>
                          </a:solidFill>
                        </a:rPr>
                        <a:t>R</a:t>
                      </a:r>
                      <a:r>
                        <a:rPr sz="2000" spc="-40" dirty="0">
                          <a:solidFill>
                            <a:srgbClr val="000000"/>
                          </a:solidFill>
                        </a:rPr>
                        <a:t> </a:t>
                      </a:r>
                      <a:r>
                        <a:rPr sz="2000" spc="-10" dirty="0">
                          <a:solidFill>
                            <a:srgbClr val="000000"/>
                          </a:solidFill>
                        </a:rPr>
                        <a:t>Square</a:t>
                      </a:r>
                      <a:endParaRPr sz="2000" dirty="0">
                        <a:solidFill>
                          <a:srgbClr val="000000"/>
                        </a:solidFill>
                        <a:latin typeface="Calibri"/>
                        <a:cs typeface="Calibri"/>
                      </a:endParaRPr>
                    </a:p>
                  </a:txBody>
                  <a:tcPr marL="0" marR="0" marT="0" marB="0"/>
                </a:tc>
                <a:tc>
                  <a:txBody>
                    <a:bodyPr/>
                    <a:lstStyle/>
                    <a:p>
                      <a:pPr marR="62230" algn="r">
                        <a:lnSpc>
                          <a:spcPct val="100000"/>
                        </a:lnSpc>
                      </a:pPr>
                      <a:r>
                        <a:rPr sz="2000" spc="-40" dirty="0">
                          <a:solidFill>
                            <a:srgbClr val="000000"/>
                          </a:solidFill>
                        </a:rPr>
                        <a:t>0</a:t>
                      </a:r>
                      <a:r>
                        <a:rPr sz="2000" spc="5" dirty="0">
                          <a:solidFill>
                            <a:srgbClr val="000000"/>
                          </a:solidFill>
                        </a:rPr>
                        <a:t>.</a:t>
                      </a:r>
                      <a:r>
                        <a:rPr sz="2000" spc="-40" dirty="0">
                          <a:solidFill>
                            <a:srgbClr val="000000"/>
                          </a:solidFill>
                        </a:rPr>
                        <a:t>9665916</a:t>
                      </a:r>
                      <a:r>
                        <a:rPr sz="2000" dirty="0">
                          <a:solidFill>
                            <a:srgbClr val="000000"/>
                          </a:solidFill>
                        </a:rPr>
                        <a:t>8</a:t>
                      </a:r>
                      <a:endParaRPr sz="2000" dirty="0">
                        <a:solidFill>
                          <a:srgbClr val="000000"/>
                        </a:solidFill>
                        <a:latin typeface="Calibri"/>
                        <a:cs typeface="Calibri"/>
                      </a:endParaRPr>
                    </a:p>
                  </a:txBody>
                  <a:tcPr marL="0" marR="0" marT="0" marB="0"/>
                </a:tc>
                <a:extLst>
                  <a:ext uri="{0D108BD9-81ED-4DB2-BD59-A6C34878D82A}">
                    <a16:rowId xmlns:a16="http://schemas.microsoft.com/office/drawing/2014/main" val="10003"/>
                  </a:ext>
                </a:extLst>
              </a:tr>
              <a:tr h="273074">
                <a:tc>
                  <a:txBody>
                    <a:bodyPr/>
                    <a:lstStyle/>
                    <a:p>
                      <a:pPr marL="24130">
                        <a:lnSpc>
                          <a:spcPct val="100000"/>
                        </a:lnSpc>
                      </a:pPr>
                      <a:r>
                        <a:rPr sz="2000" spc="0" dirty="0">
                          <a:solidFill>
                            <a:srgbClr val="000000"/>
                          </a:solidFill>
                        </a:rPr>
                        <a:t>Adjusted </a:t>
                      </a:r>
                      <a:r>
                        <a:rPr sz="2000" spc="-5" dirty="0">
                          <a:solidFill>
                            <a:srgbClr val="000000"/>
                          </a:solidFill>
                        </a:rPr>
                        <a:t>R</a:t>
                      </a:r>
                      <a:r>
                        <a:rPr sz="2000" spc="-65" dirty="0">
                          <a:solidFill>
                            <a:srgbClr val="000000"/>
                          </a:solidFill>
                        </a:rPr>
                        <a:t> </a:t>
                      </a:r>
                      <a:r>
                        <a:rPr sz="2000" spc="-10" dirty="0">
                          <a:solidFill>
                            <a:srgbClr val="000000"/>
                          </a:solidFill>
                        </a:rPr>
                        <a:t>Square</a:t>
                      </a:r>
                      <a:endParaRPr sz="2000" dirty="0">
                        <a:solidFill>
                          <a:srgbClr val="000000"/>
                        </a:solidFill>
                        <a:latin typeface="Calibri"/>
                        <a:cs typeface="Calibri"/>
                      </a:endParaRPr>
                    </a:p>
                  </a:txBody>
                  <a:tcPr marL="0" marR="0" marT="0" marB="0"/>
                </a:tc>
                <a:tc>
                  <a:txBody>
                    <a:bodyPr/>
                    <a:lstStyle/>
                    <a:p>
                      <a:pPr marR="67310" algn="r">
                        <a:lnSpc>
                          <a:spcPct val="100000"/>
                        </a:lnSpc>
                      </a:pPr>
                      <a:r>
                        <a:rPr sz="2000" spc="-40" dirty="0">
                          <a:solidFill>
                            <a:srgbClr val="000000"/>
                          </a:solidFill>
                        </a:rPr>
                        <a:t>0</a:t>
                      </a:r>
                      <a:r>
                        <a:rPr sz="2000" spc="5" dirty="0">
                          <a:solidFill>
                            <a:srgbClr val="000000"/>
                          </a:solidFill>
                        </a:rPr>
                        <a:t>.</a:t>
                      </a:r>
                      <a:r>
                        <a:rPr sz="2000" spc="-40" dirty="0">
                          <a:solidFill>
                            <a:srgbClr val="000000"/>
                          </a:solidFill>
                        </a:rPr>
                        <a:t>96198363</a:t>
                      </a:r>
                      <a:r>
                        <a:rPr sz="2000" dirty="0">
                          <a:solidFill>
                            <a:srgbClr val="000000"/>
                          </a:solidFill>
                        </a:rPr>
                        <a:t>6</a:t>
                      </a:r>
                      <a:endParaRPr sz="2000" dirty="0">
                        <a:solidFill>
                          <a:srgbClr val="000000"/>
                        </a:solidFill>
                        <a:latin typeface="Calibri"/>
                        <a:cs typeface="Calibri"/>
                      </a:endParaRPr>
                    </a:p>
                  </a:txBody>
                  <a:tcPr marL="0" marR="0" marT="0" marB="0"/>
                </a:tc>
                <a:extLst>
                  <a:ext uri="{0D108BD9-81ED-4DB2-BD59-A6C34878D82A}">
                    <a16:rowId xmlns:a16="http://schemas.microsoft.com/office/drawing/2014/main" val="10004"/>
                  </a:ext>
                </a:extLst>
              </a:tr>
              <a:tr h="273074">
                <a:tc>
                  <a:txBody>
                    <a:bodyPr/>
                    <a:lstStyle/>
                    <a:p>
                      <a:pPr marL="24130">
                        <a:lnSpc>
                          <a:spcPct val="100000"/>
                        </a:lnSpc>
                      </a:pPr>
                      <a:r>
                        <a:rPr sz="2000" spc="-10" dirty="0">
                          <a:solidFill>
                            <a:srgbClr val="000000"/>
                          </a:solidFill>
                        </a:rPr>
                        <a:t>Standard</a:t>
                      </a:r>
                      <a:r>
                        <a:rPr sz="2000" spc="-25" dirty="0">
                          <a:solidFill>
                            <a:srgbClr val="000000"/>
                          </a:solidFill>
                        </a:rPr>
                        <a:t> </a:t>
                      </a:r>
                      <a:r>
                        <a:rPr sz="2000" spc="-15" dirty="0">
                          <a:solidFill>
                            <a:srgbClr val="000000"/>
                          </a:solidFill>
                        </a:rPr>
                        <a:t>Error</a:t>
                      </a:r>
                      <a:endParaRPr sz="2000" dirty="0">
                        <a:solidFill>
                          <a:srgbClr val="000000"/>
                        </a:solidFill>
                        <a:latin typeface="Calibri"/>
                        <a:cs typeface="Calibri"/>
                      </a:endParaRPr>
                    </a:p>
                  </a:txBody>
                  <a:tcPr marL="0" marR="0" marT="0" marB="0"/>
                </a:tc>
                <a:tc>
                  <a:txBody>
                    <a:bodyPr/>
                    <a:lstStyle/>
                    <a:p>
                      <a:pPr marR="67310" algn="r">
                        <a:lnSpc>
                          <a:spcPct val="100000"/>
                        </a:lnSpc>
                      </a:pPr>
                      <a:r>
                        <a:rPr sz="2000" spc="-40" dirty="0">
                          <a:solidFill>
                            <a:srgbClr val="000000"/>
                          </a:solidFill>
                        </a:rPr>
                        <a:t>21275</a:t>
                      </a:r>
                      <a:r>
                        <a:rPr sz="2000" spc="5" dirty="0">
                          <a:solidFill>
                            <a:srgbClr val="000000"/>
                          </a:solidFill>
                        </a:rPr>
                        <a:t>.</a:t>
                      </a:r>
                      <a:r>
                        <a:rPr sz="2000" spc="-40" dirty="0">
                          <a:solidFill>
                            <a:srgbClr val="000000"/>
                          </a:solidFill>
                        </a:rPr>
                        <a:t>0742</a:t>
                      </a:r>
                      <a:r>
                        <a:rPr sz="2000" dirty="0">
                          <a:solidFill>
                            <a:srgbClr val="000000"/>
                          </a:solidFill>
                        </a:rPr>
                        <a:t>1</a:t>
                      </a:r>
                      <a:endParaRPr sz="2000" dirty="0">
                        <a:solidFill>
                          <a:srgbClr val="000000"/>
                        </a:solidFill>
                        <a:latin typeface="Calibri"/>
                        <a:cs typeface="Calibri"/>
                      </a:endParaRPr>
                    </a:p>
                  </a:txBody>
                  <a:tcPr marL="0" marR="0" marT="0" marB="0"/>
                </a:tc>
                <a:extLst>
                  <a:ext uri="{0D108BD9-81ED-4DB2-BD59-A6C34878D82A}">
                    <a16:rowId xmlns:a16="http://schemas.microsoft.com/office/drawing/2014/main" val="10005"/>
                  </a:ext>
                </a:extLst>
              </a:tr>
              <a:tr h="251270">
                <a:tc>
                  <a:txBody>
                    <a:bodyPr/>
                    <a:lstStyle/>
                    <a:p>
                      <a:pPr marL="24130">
                        <a:lnSpc>
                          <a:spcPct val="100000"/>
                        </a:lnSpc>
                      </a:pPr>
                      <a:r>
                        <a:rPr sz="2000" spc="0" dirty="0">
                          <a:solidFill>
                            <a:srgbClr val="000000"/>
                          </a:solidFill>
                        </a:rPr>
                        <a:t>Observa</a:t>
                      </a:r>
                      <a:r>
                        <a:rPr lang="en-US" sz="2000" spc="0" dirty="0">
                          <a:solidFill>
                            <a:srgbClr val="000000"/>
                          </a:solidFill>
                        </a:rPr>
                        <a:t>ti</a:t>
                      </a:r>
                      <a:r>
                        <a:rPr sz="2000" spc="0" dirty="0">
                          <a:solidFill>
                            <a:srgbClr val="000000"/>
                          </a:solidFill>
                        </a:rPr>
                        <a:t>ons</a:t>
                      </a:r>
                      <a:endParaRPr sz="2000" dirty="0">
                        <a:solidFill>
                          <a:srgbClr val="000000"/>
                        </a:solidFill>
                        <a:latin typeface="Calibri"/>
                        <a:cs typeface="Calibri"/>
                      </a:endParaRPr>
                    </a:p>
                  </a:txBody>
                  <a:tcPr marL="0" marR="0" marT="0" marB="0"/>
                </a:tc>
                <a:tc>
                  <a:txBody>
                    <a:bodyPr/>
                    <a:lstStyle/>
                    <a:p>
                      <a:pPr marR="22860" algn="r">
                        <a:lnSpc>
                          <a:spcPct val="100000"/>
                        </a:lnSpc>
                      </a:pPr>
                      <a:r>
                        <a:rPr sz="2000" spc="-40" dirty="0">
                          <a:solidFill>
                            <a:srgbClr val="000000"/>
                          </a:solidFill>
                        </a:rPr>
                        <a:t>3</a:t>
                      </a:r>
                      <a:r>
                        <a:rPr sz="2000" dirty="0">
                          <a:solidFill>
                            <a:srgbClr val="000000"/>
                          </a:solidFill>
                        </a:rPr>
                        <a:t>4</a:t>
                      </a:r>
                      <a:endParaRPr sz="2000" dirty="0">
                        <a:solidFill>
                          <a:srgbClr val="000000"/>
                        </a:solidFill>
                        <a:latin typeface="Calibri"/>
                        <a:cs typeface="Calibri"/>
                      </a:endParaRPr>
                    </a:p>
                  </a:txBody>
                  <a:tcPr marL="0" marR="0" marT="0" marB="0"/>
                </a:tc>
                <a:extLst>
                  <a:ext uri="{0D108BD9-81ED-4DB2-BD59-A6C34878D82A}">
                    <a16:rowId xmlns:a16="http://schemas.microsoft.com/office/drawing/2014/main" val="10006"/>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14.6.1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 name="object 2"/>
          <p:cNvGraphicFramePr>
            <a:graphicFrameLocks noGrp="1"/>
          </p:cNvGraphicFramePr>
          <p:nvPr/>
        </p:nvGraphicFramePr>
        <p:xfrm>
          <a:off x="2057400" y="1295401"/>
          <a:ext cx="8000998" cy="2052752"/>
        </p:xfrm>
        <a:graphic>
          <a:graphicData uri="http://schemas.openxmlformats.org/drawingml/2006/table">
            <a:tbl>
              <a:tblPr firstRow="1" bandRow="1">
                <a:tableStyleId>{5C22544A-7EE6-4342-B048-85BDC9FD1C3A}</a:tableStyleId>
              </a:tblPr>
              <a:tblGrid>
                <a:gridCol w="12954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6002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gridCol w="1523998">
                  <a:extLst>
                    <a:ext uri="{9D8B030D-6E8A-4147-A177-3AD203B41FA5}">
                      <a16:colId xmlns:a16="http://schemas.microsoft.com/office/drawing/2014/main" val="20005"/>
                    </a:ext>
                  </a:extLst>
                </a:gridCol>
              </a:tblGrid>
              <a:tr h="304800">
                <a:tc gridSpan="6">
                  <a:txBody>
                    <a:bodyPr/>
                    <a:lstStyle/>
                    <a:p>
                      <a:pPr>
                        <a:lnSpc>
                          <a:spcPct val="100000"/>
                        </a:lnSpc>
                      </a:pPr>
                      <a:r>
                        <a:rPr lang="en-US" sz="2000" dirty="0">
                          <a:latin typeface="+mj-lt"/>
                          <a:cs typeface="Times New Roman"/>
                        </a:rPr>
                        <a:t>ANOVA</a:t>
                      </a:r>
                      <a:endParaRPr sz="2000" dirty="0">
                        <a:latin typeface="+mj-lt"/>
                        <a:cs typeface="Times New Roman"/>
                      </a:endParaRPr>
                    </a:p>
                  </a:txBody>
                  <a:tcPr marL="0" marR="0" marT="0" marB="0"/>
                </a:tc>
                <a:tc hMerge="1">
                  <a:txBody>
                    <a:bodyPr/>
                    <a:lstStyle/>
                    <a:p>
                      <a:pPr marR="59690" algn="r">
                        <a:lnSpc>
                          <a:spcPct val="100000"/>
                        </a:lnSpc>
                        <a:spcBef>
                          <a:spcPts val="150"/>
                        </a:spcBef>
                      </a:pPr>
                      <a:endParaRPr sz="2000" dirty="0">
                        <a:latin typeface="Calibri"/>
                        <a:cs typeface="Calibri"/>
                      </a:endParaRPr>
                    </a:p>
                  </a:txBody>
                  <a:tcPr marL="0" marR="0" marT="19050" marB="0"/>
                </a:tc>
                <a:tc hMerge="1">
                  <a:txBody>
                    <a:bodyPr/>
                    <a:lstStyle/>
                    <a:p>
                      <a:pPr marR="70485" algn="ctr">
                        <a:lnSpc>
                          <a:spcPct val="100000"/>
                        </a:lnSpc>
                        <a:spcBef>
                          <a:spcPts val="150"/>
                        </a:spcBef>
                      </a:pPr>
                      <a:endParaRPr sz="2000">
                        <a:latin typeface="Calibri"/>
                        <a:cs typeface="Calibri"/>
                      </a:endParaRPr>
                    </a:p>
                  </a:txBody>
                  <a:tcPr marL="0" marR="0" marT="19050" marB="0"/>
                </a:tc>
                <a:tc hMerge="1">
                  <a:txBody>
                    <a:bodyPr/>
                    <a:lstStyle/>
                    <a:p>
                      <a:pPr marL="274955">
                        <a:lnSpc>
                          <a:spcPct val="100000"/>
                        </a:lnSpc>
                        <a:spcBef>
                          <a:spcPts val="150"/>
                        </a:spcBef>
                        <a:tabLst>
                          <a:tab pos="1051560" algn="l"/>
                        </a:tabLst>
                      </a:pPr>
                      <a:endParaRPr sz="2000">
                        <a:latin typeface="Calibri"/>
                        <a:cs typeface="Calibri"/>
                      </a:endParaRPr>
                    </a:p>
                  </a:txBody>
                  <a:tcPr marL="0" marR="0" marT="19050" marB="0"/>
                </a:tc>
                <a:tc hMerge="1">
                  <a:txBody>
                    <a:bodyPr/>
                    <a:lstStyle/>
                    <a:p>
                      <a:endParaRPr lang="en-US"/>
                    </a:p>
                  </a:txBody>
                  <a:tcPr/>
                </a:tc>
                <a:tc hMerge="1">
                  <a:txBody>
                    <a:bodyPr/>
                    <a:lstStyle/>
                    <a:p>
                      <a:pPr marR="109855" algn="r">
                        <a:lnSpc>
                          <a:spcPct val="100000"/>
                        </a:lnSpc>
                        <a:spcBef>
                          <a:spcPts val="150"/>
                        </a:spcBef>
                      </a:pPr>
                      <a:endParaRPr sz="2000" dirty="0">
                        <a:latin typeface="Calibri"/>
                        <a:cs typeface="Calibri"/>
                      </a:endParaRPr>
                    </a:p>
                  </a:txBody>
                  <a:tcPr marL="0" marR="0" marT="19050" marB="0"/>
                </a:tc>
                <a:extLst>
                  <a:ext uri="{0D108BD9-81ED-4DB2-BD59-A6C34878D82A}">
                    <a16:rowId xmlns:a16="http://schemas.microsoft.com/office/drawing/2014/main" val="10000"/>
                  </a:ext>
                </a:extLst>
              </a:tr>
              <a:tr h="378733">
                <a:tc>
                  <a:txBody>
                    <a:bodyPr/>
                    <a:lstStyle/>
                    <a:p>
                      <a:pPr algn="ctr">
                        <a:lnSpc>
                          <a:spcPct val="100000"/>
                        </a:lnSpc>
                      </a:pPr>
                      <a:endParaRPr sz="2000" b="1" i="1" dirty="0">
                        <a:solidFill>
                          <a:srgbClr val="000000"/>
                        </a:solidFill>
                        <a:latin typeface="Times New Roman"/>
                        <a:cs typeface="Times New Roman"/>
                      </a:endParaRPr>
                    </a:p>
                  </a:txBody>
                  <a:tcPr marL="0" marR="0" marT="0" marB="0"/>
                </a:tc>
                <a:tc>
                  <a:txBody>
                    <a:bodyPr/>
                    <a:lstStyle/>
                    <a:p>
                      <a:pPr marR="59690" algn="ctr">
                        <a:lnSpc>
                          <a:spcPct val="100000"/>
                        </a:lnSpc>
                        <a:spcBef>
                          <a:spcPts val="150"/>
                        </a:spcBef>
                      </a:pPr>
                      <a:r>
                        <a:rPr sz="2000" b="1" i="1" spc="10" dirty="0">
                          <a:solidFill>
                            <a:srgbClr val="000000"/>
                          </a:solidFill>
                        </a:rPr>
                        <a:t>d</a:t>
                      </a:r>
                      <a:r>
                        <a:rPr sz="2000" b="1" i="1" dirty="0">
                          <a:solidFill>
                            <a:srgbClr val="000000"/>
                          </a:solidFill>
                        </a:rPr>
                        <a:t>f</a:t>
                      </a:r>
                      <a:endParaRPr sz="2000" b="1" i="1" dirty="0">
                        <a:solidFill>
                          <a:srgbClr val="000000"/>
                        </a:solidFill>
                        <a:latin typeface="Calibri"/>
                        <a:cs typeface="Calibri"/>
                      </a:endParaRPr>
                    </a:p>
                  </a:txBody>
                  <a:tcPr marL="0" marR="0" marT="19050" marB="0"/>
                </a:tc>
                <a:tc>
                  <a:txBody>
                    <a:bodyPr/>
                    <a:lstStyle/>
                    <a:p>
                      <a:pPr marR="70485" algn="ctr">
                        <a:lnSpc>
                          <a:spcPct val="100000"/>
                        </a:lnSpc>
                        <a:spcBef>
                          <a:spcPts val="150"/>
                        </a:spcBef>
                      </a:pPr>
                      <a:r>
                        <a:rPr sz="2000" b="1" i="1" dirty="0">
                          <a:solidFill>
                            <a:srgbClr val="000000"/>
                          </a:solidFill>
                        </a:rPr>
                        <a:t>SS</a:t>
                      </a:r>
                      <a:endParaRPr sz="2000" b="1" i="1">
                        <a:solidFill>
                          <a:srgbClr val="000000"/>
                        </a:solidFill>
                        <a:latin typeface="Calibri"/>
                        <a:cs typeface="Calibri"/>
                      </a:endParaRPr>
                    </a:p>
                  </a:txBody>
                  <a:tcPr marL="0" marR="0" marT="19050" marB="0"/>
                </a:tc>
                <a:tc>
                  <a:txBody>
                    <a:bodyPr/>
                    <a:lstStyle/>
                    <a:p>
                      <a:pPr marL="274955" algn="ctr">
                        <a:lnSpc>
                          <a:spcPct val="100000"/>
                        </a:lnSpc>
                        <a:spcBef>
                          <a:spcPts val="150"/>
                        </a:spcBef>
                        <a:tabLst>
                          <a:tab pos="1051560" algn="l"/>
                        </a:tabLst>
                      </a:pPr>
                      <a:r>
                        <a:rPr sz="2000" b="1" i="1" spc="-5" dirty="0">
                          <a:solidFill>
                            <a:srgbClr val="000000"/>
                          </a:solidFill>
                        </a:rPr>
                        <a:t>MS</a:t>
                      </a:r>
                      <a:endParaRPr sz="2000" b="1" i="1" dirty="0">
                        <a:solidFill>
                          <a:srgbClr val="000000"/>
                        </a:solidFill>
                        <a:latin typeface="Calibri"/>
                        <a:cs typeface="Calibri"/>
                      </a:endParaRPr>
                    </a:p>
                  </a:txBody>
                  <a:tcPr marL="0" marR="0" marT="19050" marB="0"/>
                </a:tc>
                <a:tc>
                  <a:txBody>
                    <a:bodyPr/>
                    <a:lstStyle/>
                    <a:p>
                      <a:pPr marR="109855" algn="ctr">
                        <a:lnSpc>
                          <a:spcPct val="100000"/>
                        </a:lnSpc>
                        <a:spcBef>
                          <a:spcPts val="150"/>
                        </a:spcBef>
                      </a:pPr>
                      <a:r>
                        <a:rPr lang="en-US" sz="2000" b="1" i="1" spc="-5" dirty="0">
                          <a:solidFill>
                            <a:srgbClr val="000000"/>
                          </a:solidFill>
                        </a:rPr>
                        <a:t>F</a:t>
                      </a:r>
                      <a:endParaRPr sz="2000" b="1" i="1" dirty="0">
                        <a:solidFill>
                          <a:srgbClr val="000000"/>
                        </a:solidFill>
                        <a:latin typeface="Calibri"/>
                        <a:cs typeface="Calibri"/>
                      </a:endParaRPr>
                    </a:p>
                  </a:txBody>
                  <a:tcPr marL="0" marR="0" marT="19050" marB="0"/>
                </a:tc>
                <a:tc>
                  <a:txBody>
                    <a:bodyPr/>
                    <a:lstStyle/>
                    <a:p>
                      <a:pPr marR="109855" algn="ctr">
                        <a:lnSpc>
                          <a:spcPct val="100000"/>
                        </a:lnSpc>
                        <a:spcBef>
                          <a:spcPts val="150"/>
                        </a:spcBef>
                      </a:pPr>
                      <a:r>
                        <a:rPr sz="2000" b="1" i="1" spc="-10" dirty="0">
                          <a:solidFill>
                            <a:srgbClr val="000000"/>
                          </a:solidFill>
                        </a:rPr>
                        <a:t>Signiﬁcance</a:t>
                      </a:r>
                      <a:r>
                        <a:rPr sz="2000" b="1" i="1" spc="-80" dirty="0">
                          <a:solidFill>
                            <a:srgbClr val="000000"/>
                          </a:solidFill>
                        </a:rPr>
                        <a:t> </a:t>
                      </a:r>
                      <a:r>
                        <a:rPr sz="2000" b="1" i="1" spc="-5" dirty="0">
                          <a:solidFill>
                            <a:srgbClr val="000000"/>
                          </a:solidFill>
                        </a:rPr>
                        <a:t>F</a:t>
                      </a:r>
                      <a:endParaRPr sz="2000" b="1" i="1" dirty="0">
                        <a:solidFill>
                          <a:srgbClr val="000000"/>
                        </a:solidFill>
                        <a:latin typeface="Calibri"/>
                        <a:cs typeface="Calibri"/>
                      </a:endParaRPr>
                    </a:p>
                  </a:txBody>
                  <a:tcPr marL="0" marR="0" marT="19050" marB="0"/>
                </a:tc>
                <a:extLst>
                  <a:ext uri="{0D108BD9-81ED-4DB2-BD59-A6C34878D82A}">
                    <a16:rowId xmlns:a16="http://schemas.microsoft.com/office/drawing/2014/main" val="10001"/>
                  </a:ext>
                </a:extLst>
              </a:tr>
              <a:tr h="408299">
                <a:tc>
                  <a:txBody>
                    <a:bodyPr/>
                    <a:lstStyle/>
                    <a:p>
                      <a:pPr marL="24130" algn="l">
                        <a:lnSpc>
                          <a:spcPct val="100000"/>
                        </a:lnSpc>
                        <a:spcBef>
                          <a:spcPts val="120"/>
                        </a:spcBef>
                      </a:pPr>
                      <a:r>
                        <a:rPr sz="2000" dirty="0">
                          <a:solidFill>
                            <a:srgbClr val="000000"/>
                          </a:solidFill>
                        </a:rPr>
                        <a:t>Regression</a:t>
                      </a:r>
                      <a:endParaRPr sz="2000" dirty="0">
                        <a:solidFill>
                          <a:srgbClr val="000000"/>
                        </a:solidFill>
                        <a:latin typeface="Calibri"/>
                        <a:cs typeface="Calibri"/>
                      </a:endParaRPr>
                    </a:p>
                  </a:txBody>
                  <a:tcPr marL="0" marR="0" marT="15240" marB="0"/>
                </a:tc>
                <a:tc>
                  <a:txBody>
                    <a:bodyPr/>
                    <a:lstStyle/>
                    <a:p>
                      <a:pPr marR="66675" algn="ctr">
                        <a:lnSpc>
                          <a:spcPct val="100000"/>
                        </a:lnSpc>
                        <a:spcBef>
                          <a:spcPts val="120"/>
                        </a:spcBef>
                      </a:pPr>
                      <a:r>
                        <a:rPr sz="2000" dirty="0">
                          <a:solidFill>
                            <a:srgbClr val="000000"/>
                          </a:solidFill>
                        </a:rPr>
                        <a:t>4</a:t>
                      </a:r>
                      <a:endParaRPr sz="2000" dirty="0">
                        <a:solidFill>
                          <a:srgbClr val="000000"/>
                        </a:solidFill>
                        <a:latin typeface="Calibri"/>
                        <a:cs typeface="Calibri"/>
                      </a:endParaRPr>
                    </a:p>
                  </a:txBody>
                  <a:tcPr marL="0" marR="0" marT="15240" marB="0"/>
                </a:tc>
                <a:tc>
                  <a:txBody>
                    <a:bodyPr/>
                    <a:lstStyle/>
                    <a:p>
                      <a:pPr marL="92710" algn="l">
                        <a:lnSpc>
                          <a:spcPct val="100000"/>
                        </a:lnSpc>
                        <a:spcBef>
                          <a:spcPts val="120"/>
                        </a:spcBef>
                      </a:pPr>
                      <a:r>
                        <a:rPr sz="2000" spc="-35" dirty="0">
                          <a:solidFill>
                            <a:srgbClr val="000000"/>
                          </a:solidFill>
                        </a:rPr>
                        <a:t>3.79777E+11</a:t>
                      </a:r>
                      <a:endParaRPr sz="2000" dirty="0">
                        <a:solidFill>
                          <a:srgbClr val="000000"/>
                        </a:solidFill>
                        <a:latin typeface="Calibri"/>
                        <a:cs typeface="Calibri"/>
                      </a:endParaRPr>
                    </a:p>
                  </a:txBody>
                  <a:tcPr marL="0" marR="0" marT="15240" marB="0"/>
                </a:tc>
                <a:tc>
                  <a:txBody>
                    <a:bodyPr/>
                    <a:lstStyle/>
                    <a:p>
                      <a:pPr marL="74930" algn="l">
                        <a:lnSpc>
                          <a:spcPct val="100000"/>
                        </a:lnSpc>
                        <a:spcBef>
                          <a:spcPts val="120"/>
                        </a:spcBef>
                        <a:tabLst>
                          <a:tab pos="801370" algn="l"/>
                        </a:tabLst>
                      </a:pPr>
                      <a:r>
                        <a:rPr sz="2000" spc="-40" dirty="0">
                          <a:solidFill>
                            <a:srgbClr val="000000"/>
                          </a:solidFill>
                        </a:rPr>
                        <a:t>94944231937</a:t>
                      </a:r>
                      <a:endParaRPr sz="2000" dirty="0">
                        <a:solidFill>
                          <a:srgbClr val="000000"/>
                        </a:solidFill>
                        <a:latin typeface="Calibri"/>
                        <a:cs typeface="Calibri"/>
                      </a:endParaRPr>
                    </a:p>
                  </a:txBody>
                  <a:tcPr marL="0" marR="0" marT="15240" marB="0"/>
                </a:tc>
                <a:tc>
                  <a:txBody>
                    <a:bodyPr/>
                    <a:lstStyle/>
                    <a:p>
                      <a:pPr marR="75565" algn="ctr">
                        <a:lnSpc>
                          <a:spcPct val="100000"/>
                        </a:lnSpc>
                        <a:spcBef>
                          <a:spcPts val="120"/>
                        </a:spcBef>
                      </a:pPr>
                      <a:r>
                        <a:rPr lang="en-US" sz="2000" spc="-35" dirty="0">
                          <a:solidFill>
                            <a:srgbClr val="000000"/>
                          </a:solidFill>
                        </a:rPr>
                        <a:t>209.7618082</a:t>
                      </a:r>
                      <a:endParaRPr sz="2000" dirty="0">
                        <a:solidFill>
                          <a:srgbClr val="000000"/>
                        </a:solidFill>
                        <a:latin typeface="Calibri"/>
                        <a:cs typeface="Calibri"/>
                      </a:endParaRPr>
                    </a:p>
                  </a:txBody>
                  <a:tcPr marL="0" marR="0" marT="15240" marB="0"/>
                </a:tc>
                <a:tc>
                  <a:txBody>
                    <a:bodyPr/>
                    <a:lstStyle/>
                    <a:p>
                      <a:pPr marR="75565" algn="ctr">
                        <a:lnSpc>
                          <a:spcPct val="100000"/>
                        </a:lnSpc>
                        <a:spcBef>
                          <a:spcPts val="120"/>
                        </a:spcBef>
                      </a:pPr>
                      <a:r>
                        <a:rPr sz="2000" spc="-40" dirty="0">
                          <a:solidFill>
                            <a:srgbClr val="000000"/>
                          </a:solidFill>
                        </a:rPr>
                        <a:t>5</a:t>
                      </a:r>
                      <a:r>
                        <a:rPr sz="2000" spc="5" dirty="0">
                          <a:solidFill>
                            <a:srgbClr val="000000"/>
                          </a:solidFill>
                        </a:rPr>
                        <a:t>.</a:t>
                      </a:r>
                      <a:r>
                        <a:rPr sz="2000" spc="-40" dirty="0">
                          <a:solidFill>
                            <a:srgbClr val="000000"/>
                          </a:solidFill>
                        </a:rPr>
                        <a:t>92154</a:t>
                      </a:r>
                      <a:r>
                        <a:rPr sz="2000" spc="-20" dirty="0">
                          <a:solidFill>
                            <a:srgbClr val="000000"/>
                          </a:solidFill>
                        </a:rPr>
                        <a:t>E</a:t>
                      </a:r>
                      <a:r>
                        <a:rPr sz="2000" spc="15" dirty="0">
                          <a:solidFill>
                            <a:srgbClr val="000000"/>
                          </a:solidFill>
                        </a:rPr>
                        <a:t>-</a:t>
                      </a:r>
                      <a:r>
                        <a:rPr sz="2000" spc="-40" dirty="0">
                          <a:solidFill>
                            <a:srgbClr val="000000"/>
                          </a:solidFill>
                        </a:rPr>
                        <a:t>2</a:t>
                      </a:r>
                      <a:r>
                        <a:rPr sz="2000" dirty="0">
                          <a:solidFill>
                            <a:srgbClr val="000000"/>
                          </a:solidFill>
                        </a:rPr>
                        <a:t>1</a:t>
                      </a:r>
                      <a:endParaRPr sz="2000">
                        <a:solidFill>
                          <a:srgbClr val="000000"/>
                        </a:solidFill>
                        <a:latin typeface="Calibri"/>
                        <a:cs typeface="Calibri"/>
                      </a:endParaRPr>
                    </a:p>
                  </a:txBody>
                  <a:tcPr marL="0" marR="0" marT="15240" marB="0"/>
                </a:tc>
                <a:extLst>
                  <a:ext uri="{0D108BD9-81ED-4DB2-BD59-A6C34878D82A}">
                    <a16:rowId xmlns:a16="http://schemas.microsoft.com/office/drawing/2014/main" val="10002"/>
                  </a:ext>
                </a:extLst>
              </a:tr>
              <a:tr h="370285">
                <a:tc>
                  <a:txBody>
                    <a:bodyPr/>
                    <a:lstStyle/>
                    <a:p>
                      <a:pPr marL="24765" algn="l">
                        <a:lnSpc>
                          <a:spcPct val="100000"/>
                        </a:lnSpc>
                      </a:pPr>
                      <a:r>
                        <a:rPr sz="2000" dirty="0">
                          <a:solidFill>
                            <a:srgbClr val="000000"/>
                          </a:solidFill>
                        </a:rPr>
                        <a:t>Residual</a:t>
                      </a:r>
                      <a:endParaRPr sz="2000" dirty="0">
                        <a:solidFill>
                          <a:srgbClr val="000000"/>
                        </a:solidFill>
                        <a:latin typeface="Calibri"/>
                        <a:cs typeface="Calibri"/>
                      </a:endParaRPr>
                    </a:p>
                  </a:txBody>
                  <a:tcPr marL="0" marR="0" marT="0" marB="0"/>
                </a:tc>
                <a:tc>
                  <a:txBody>
                    <a:bodyPr/>
                    <a:lstStyle/>
                    <a:p>
                      <a:pPr marR="71120" algn="ctr">
                        <a:lnSpc>
                          <a:spcPct val="100000"/>
                        </a:lnSpc>
                      </a:pPr>
                      <a:r>
                        <a:rPr sz="2000" spc="-40" dirty="0">
                          <a:solidFill>
                            <a:srgbClr val="000000"/>
                          </a:solidFill>
                        </a:rPr>
                        <a:t>2</a:t>
                      </a:r>
                      <a:r>
                        <a:rPr sz="2000" dirty="0">
                          <a:solidFill>
                            <a:srgbClr val="000000"/>
                          </a:solidFill>
                        </a:rPr>
                        <a:t>9</a:t>
                      </a:r>
                      <a:endParaRPr sz="2000" dirty="0">
                        <a:solidFill>
                          <a:srgbClr val="000000"/>
                        </a:solidFill>
                        <a:latin typeface="Calibri"/>
                        <a:cs typeface="Calibri"/>
                      </a:endParaRPr>
                    </a:p>
                  </a:txBody>
                  <a:tcPr marL="0" marR="0" marT="0" marB="0"/>
                </a:tc>
                <a:tc>
                  <a:txBody>
                    <a:bodyPr/>
                    <a:lstStyle/>
                    <a:p>
                      <a:pPr marL="67945" algn="l">
                        <a:lnSpc>
                          <a:spcPct val="100000"/>
                        </a:lnSpc>
                      </a:pPr>
                      <a:r>
                        <a:rPr sz="2000" spc="-40" dirty="0">
                          <a:solidFill>
                            <a:srgbClr val="000000"/>
                          </a:solidFill>
                        </a:rPr>
                        <a:t>13126234702</a:t>
                      </a:r>
                      <a:endParaRPr sz="2000" dirty="0">
                        <a:solidFill>
                          <a:srgbClr val="000000"/>
                        </a:solidFill>
                        <a:latin typeface="Calibri"/>
                        <a:cs typeface="Calibri"/>
                      </a:endParaRPr>
                    </a:p>
                  </a:txBody>
                  <a:tcPr marL="0" marR="0" marT="0" marB="0"/>
                </a:tc>
                <a:tc>
                  <a:txBody>
                    <a:bodyPr/>
                    <a:lstStyle/>
                    <a:p>
                      <a:pPr marL="100965" algn="l">
                        <a:lnSpc>
                          <a:spcPct val="100000"/>
                        </a:lnSpc>
                      </a:pPr>
                      <a:r>
                        <a:rPr sz="2000" spc="-35" dirty="0">
                          <a:solidFill>
                            <a:srgbClr val="000000"/>
                          </a:solidFill>
                        </a:rPr>
                        <a:t>452628782.8</a:t>
                      </a:r>
                      <a:endParaRPr sz="2000" dirty="0">
                        <a:solidFill>
                          <a:srgbClr val="000000"/>
                        </a:solidFill>
                        <a:latin typeface="Calibri"/>
                        <a:cs typeface="Calibri"/>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extLst>
                  <a:ext uri="{0D108BD9-81ED-4DB2-BD59-A6C34878D82A}">
                    <a16:rowId xmlns:a16="http://schemas.microsoft.com/office/drawing/2014/main" val="10003"/>
                  </a:ext>
                </a:extLst>
              </a:tr>
              <a:tr h="340718">
                <a:tc>
                  <a:txBody>
                    <a:bodyPr/>
                    <a:lstStyle/>
                    <a:p>
                      <a:pPr marL="25400" algn="l">
                        <a:lnSpc>
                          <a:spcPct val="100000"/>
                        </a:lnSpc>
                      </a:pPr>
                      <a:r>
                        <a:rPr sz="2000" spc="-10" dirty="0">
                          <a:solidFill>
                            <a:srgbClr val="000000"/>
                          </a:solidFill>
                        </a:rPr>
                        <a:t>Total</a:t>
                      </a:r>
                      <a:endParaRPr sz="2000" dirty="0">
                        <a:solidFill>
                          <a:srgbClr val="000000"/>
                        </a:solidFill>
                        <a:latin typeface="Calibri"/>
                        <a:cs typeface="Calibri"/>
                      </a:endParaRPr>
                    </a:p>
                  </a:txBody>
                  <a:tcPr marL="0" marR="0" marT="0" marB="0"/>
                </a:tc>
                <a:tc>
                  <a:txBody>
                    <a:bodyPr/>
                    <a:lstStyle/>
                    <a:p>
                      <a:pPr marR="71120" algn="ctr">
                        <a:lnSpc>
                          <a:spcPct val="100000"/>
                        </a:lnSpc>
                      </a:pPr>
                      <a:r>
                        <a:rPr sz="2000" spc="-40" dirty="0">
                          <a:solidFill>
                            <a:srgbClr val="000000"/>
                          </a:solidFill>
                        </a:rPr>
                        <a:t>3</a:t>
                      </a:r>
                      <a:r>
                        <a:rPr sz="2000" dirty="0">
                          <a:solidFill>
                            <a:srgbClr val="000000"/>
                          </a:solidFill>
                        </a:rPr>
                        <a:t>3</a:t>
                      </a:r>
                      <a:endParaRPr sz="2000">
                        <a:solidFill>
                          <a:srgbClr val="000000"/>
                        </a:solidFill>
                        <a:latin typeface="Calibri"/>
                        <a:cs typeface="Calibri"/>
                      </a:endParaRPr>
                    </a:p>
                  </a:txBody>
                  <a:tcPr marL="0" marR="0" marT="0" marB="0"/>
                </a:tc>
                <a:tc>
                  <a:txBody>
                    <a:bodyPr/>
                    <a:lstStyle/>
                    <a:p>
                      <a:pPr marL="93345" algn="l">
                        <a:lnSpc>
                          <a:spcPct val="100000"/>
                        </a:lnSpc>
                      </a:pPr>
                      <a:r>
                        <a:rPr sz="2000" spc="-35" dirty="0">
                          <a:solidFill>
                            <a:srgbClr val="000000"/>
                          </a:solidFill>
                        </a:rPr>
                        <a:t>3.92903E+11</a:t>
                      </a:r>
                      <a:endParaRPr sz="2000" dirty="0">
                        <a:solidFill>
                          <a:srgbClr val="000000"/>
                        </a:solidFill>
                        <a:latin typeface="Calibri"/>
                        <a:cs typeface="Calibri"/>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extLst>
                  <a:ext uri="{0D108BD9-81ED-4DB2-BD59-A6C34878D82A}">
                    <a16:rowId xmlns:a16="http://schemas.microsoft.com/office/drawing/2014/main" val="10004"/>
                  </a:ext>
                </a:extLst>
              </a:tr>
            </a:tbl>
          </a:graphicData>
        </a:graphic>
      </p:graphicFrame>
      <p:graphicFrame>
        <p:nvGraphicFramePr>
          <p:cNvPr id="5" name="object 2"/>
          <p:cNvGraphicFramePr>
            <a:graphicFrameLocks noGrp="1"/>
          </p:cNvGraphicFramePr>
          <p:nvPr/>
        </p:nvGraphicFramePr>
        <p:xfrm>
          <a:off x="1837189" y="3429000"/>
          <a:ext cx="8458200" cy="2716530"/>
        </p:xfrm>
        <a:graphic>
          <a:graphicData uri="http://schemas.openxmlformats.org/drawingml/2006/table">
            <a:tbl>
              <a:tblPr firstRow="1" bandRow="1">
                <a:tableStyleId>{5C22544A-7EE6-4342-B048-85BDC9FD1C3A}</a:tableStyleId>
              </a:tblPr>
              <a:tblGrid>
                <a:gridCol w="10668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219200">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gridCol w="1219200">
                  <a:extLst>
                    <a:ext uri="{9D8B030D-6E8A-4147-A177-3AD203B41FA5}">
                      <a16:colId xmlns:a16="http://schemas.microsoft.com/office/drawing/2014/main" val="20006"/>
                    </a:ext>
                  </a:extLst>
                </a:gridCol>
              </a:tblGrid>
              <a:tr h="339090">
                <a:tc>
                  <a:txBody>
                    <a:bodyPr/>
                    <a:lstStyle/>
                    <a:p>
                      <a:pPr>
                        <a:lnSpc>
                          <a:spcPct val="100000"/>
                        </a:lnSpc>
                      </a:pPr>
                      <a:endParaRPr sz="1600" i="1" dirty="0">
                        <a:latin typeface="Times New Roman"/>
                        <a:cs typeface="Times New Roman"/>
                      </a:endParaRPr>
                    </a:p>
                  </a:txBody>
                  <a:tcPr marL="0" marR="0" marT="0" marB="0"/>
                </a:tc>
                <a:tc>
                  <a:txBody>
                    <a:bodyPr/>
                    <a:lstStyle/>
                    <a:p>
                      <a:pPr marR="41910" algn="ctr">
                        <a:lnSpc>
                          <a:spcPct val="100000"/>
                        </a:lnSpc>
                        <a:spcBef>
                          <a:spcPts val="150"/>
                        </a:spcBef>
                      </a:pPr>
                      <a:r>
                        <a:rPr sz="1600" i="1" spc="-10" dirty="0"/>
                        <a:t>Coeﬃcients</a:t>
                      </a:r>
                      <a:endParaRPr sz="1600" i="1" dirty="0">
                        <a:latin typeface="Calibri"/>
                        <a:cs typeface="Calibri"/>
                      </a:endParaRPr>
                    </a:p>
                  </a:txBody>
                  <a:tcPr marL="0" marR="0" marT="19050" marB="0"/>
                </a:tc>
                <a:tc>
                  <a:txBody>
                    <a:bodyPr/>
                    <a:lstStyle/>
                    <a:p>
                      <a:pPr marR="76835" algn="ctr">
                        <a:lnSpc>
                          <a:spcPct val="100000"/>
                        </a:lnSpc>
                        <a:spcBef>
                          <a:spcPts val="150"/>
                        </a:spcBef>
                      </a:pPr>
                      <a:r>
                        <a:rPr sz="1600" i="1" dirty="0"/>
                        <a:t>Standard</a:t>
                      </a:r>
                      <a:r>
                        <a:rPr sz="1600" i="1" spc="-40" dirty="0"/>
                        <a:t> </a:t>
                      </a:r>
                      <a:r>
                        <a:rPr sz="1600" i="1" spc="-10" dirty="0"/>
                        <a:t>Error</a:t>
                      </a:r>
                      <a:endParaRPr sz="1600" i="1" dirty="0">
                        <a:latin typeface="Calibri"/>
                        <a:cs typeface="Calibri"/>
                      </a:endParaRPr>
                    </a:p>
                  </a:txBody>
                  <a:tcPr marL="0" marR="0" marT="19050" marB="0"/>
                </a:tc>
                <a:tc>
                  <a:txBody>
                    <a:bodyPr/>
                    <a:lstStyle/>
                    <a:p>
                      <a:pPr marL="231140" algn="ctr">
                        <a:lnSpc>
                          <a:spcPct val="100000"/>
                        </a:lnSpc>
                        <a:spcBef>
                          <a:spcPts val="150"/>
                        </a:spcBef>
                      </a:pPr>
                      <a:r>
                        <a:rPr sz="1600" i="1" spc="-5" dirty="0"/>
                        <a:t>t</a:t>
                      </a:r>
                      <a:r>
                        <a:rPr sz="1600" i="1" spc="-35" dirty="0"/>
                        <a:t> </a:t>
                      </a:r>
                      <a:r>
                        <a:rPr sz="1600" i="1" dirty="0"/>
                        <a:t>Stat</a:t>
                      </a:r>
                      <a:endParaRPr sz="1600" i="1" dirty="0">
                        <a:latin typeface="Calibri"/>
                        <a:cs typeface="Calibri"/>
                      </a:endParaRPr>
                    </a:p>
                  </a:txBody>
                  <a:tcPr marL="0" marR="0" marT="19050" marB="0"/>
                </a:tc>
                <a:tc>
                  <a:txBody>
                    <a:bodyPr/>
                    <a:lstStyle/>
                    <a:p>
                      <a:pPr marR="27305" algn="ctr">
                        <a:lnSpc>
                          <a:spcPct val="100000"/>
                        </a:lnSpc>
                        <a:spcBef>
                          <a:spcPts val="150"/>
                        </a:spcBef>
                      </a:pPr>
                      <a:r>
                        <a:rPr sz="1600" i="1" dirty="0"/>
                        <a:t>P-value</a:t>
                      </a:r>
                      <a:endParaRPr sz="1600" i="1">
                        <a:latin typeface="Calibri"/>
                        <a:cs typeface="Calibri"/>
                      </a:endParaRPr>
                    </a:p>
                  </a:txBody>
                  <a:tcPr marL="0" marR="0" marT="19050" marB="0"/>
                </a:tc>
                <a:tc>
                  <a:txBody>
                    <a:bodyPr/>
                    <a:lstStyle/>
                    <a:p>
                      <a:pPr marL="98425" algn="ctr">
                        <a:lnSpc>
                          <a:spcPct val="100000"/>
                        </a:lnSpc>
                        <a:spcBef>
                          <a:spcPts val="150"/>
                        </a:spcBef>
                      </a:pPr>
                      <a:r>
                        <a:rPr sz="1600" i="1" spc="-5" dirty="0"/>
                        <a:t>Lower</a:t>
                      </a:r>
                      <a:r>
                        <a:rPr sz="1600" i="1" spc="-45" dirty="0"/>
                        <a:t> </a:t>
                      </a:r>
                      <a:r>
                        <a:rPr sz="1600" i="1" spc="-30" dirty="0"/>
                        <a:t>95%</a:t>
                      </a:r>
                      <a:endParaRPr sz="1600" i="1">
                        <a:latin typeface="Calibri"/>
                        <a:cs typeface="Calibri"/>
                      </a:endParaRPr>
                    </a:p>
                  </a:txBody>
                  <a:tcPr marL="0" marR="0" marT="19050" marB="0"/>
                </a:tc>
                <a:tc>
                  <a:txBody>
                    <a:bodyPr/>
                    <a:lstStyle/>
                    <a:p>
                      <a:pPr marR="81915" algn="ctr">
                        <a:lnSpc>
                          <a:spcPct val="100000"/>
                        </a:lnSpc>
                        <a:spcBef>
                          <a:spcPts val="150"/>
                        </a:spcBef>
                      </a:pPr>
                      <a:r>
                        <a:rPr sz="1600" i="1" dirty="0"/>
                        <a:t>Upper</a:t>
                      </a:r>
                      <a:r>
                        <a:rPr sz="1600" i="1" spc="-50" dirty="0"/>
                        <a:t> </a:t>
                      </a:r>
                      <a:r>
                        <a:rPr sz="1600" i="1" spc="-30" dirty="0"/>
                        <a:t>95%</a:t>
                      </a:r>
                      <a:endParaRPr sz="1600" i="1" dirty="0">
                        <a:latin typeface="Calibri"/>
                        <a:cs typeface="Calibri"/>
                      </a:endParaRPr>
                    </a:p>
                  </a:txBody>
                  <a:tcPr marL="0" marR="0" marT="19050" marB="0"/>
                </a:tc>
                <a:extLst>
                  <a:ext uri="{0D108BD9-81ED-4DB2-BD59-A6C34878D82A}">
                    <a16:rowId xmlns:a16="http://schemas.microsoft.com/office/drawing/2014/main" val="10000"/>
                  </a:ext>
                </a:extLst>
              </a:tr>
              <a:tr h="184150">
                <a:tc>
                  <a:txBody>
                    <a:bodyPr/>
                    <a:lstStyle/>
                    <a:p>
                      <a:pPr marL="25400">
                        <a:lnSpc>
                          <a:spcPct val="100000"/>
                        </a:lnSpc>
                        <a:spcBef>
                          <a:spcPts val="120"/>
                        </a:spcBef>
                      </a:pPr>
                      <a:r>
                        <a:rPr sz="1600" dirty="0">
                          <a:solidFill>
                            <a:srgbClr val="000000"/>
                          </a:solidFill>
                        </a:rPr>
                        <a:t>Intercept</a:t>
                      </a:r>
                      <a:endParaRPr sz="1600" dirty="0">
                        <a:solidFill>
                          <a:srgbClr val="000000"/>
                        </a:solidFill>
                        <a:latin typeface="Calibri"/>
                        <a:cs typeface="Calibri"/>
                      </a:endParaRPr>
                    </a:p>
                  </a:txBody>
                  <a:tcPr marL="0" marR="0" marT="15240" marB="0"/>
                </a:tc>
                <a:tc>
                  <a:txBody>
                    <a:bodyPr/>
                    <a:lstStyle/>
                    <a:p>
                      <a:pPr marL="55880" algn="ctr">
                        <a:lnSpc>
                          <a:spcPct val="100000"/>
                        </a:lnSpc>
                        <a:spcBef>
                          <a:spcPts val="120"/>
                        </a:spcBef>
                      </a:pPr>
                      <a:r>
                        <a:rPr sz="1600" spc="-35" dirty="0">
                          <a:solidFill>
                            <a:srgbClr val="000000"/>
                          </a:solidFill>
                        </a:rPr>
                        <a:t>163626.7916</a:t>
                      </a:r>
                      <a:endParaRPr sz="1600" dirty="0">
                        <a:solidFill>
                          <a:srgbClr val="000000"/>
                        </a:solidFill>
                        <a:latin typeface="Calibri"/>
                        <a:cs typeface="Calibri"/>
                      </a:endParaRPr>
                    </a:p>
                  </a:txBody>
                  <a:tcPr marL="0" marR="0" marT="15240" marB="0"/>
                </a:tc>
                <a:tc>
                  <a:txBody>
                    <a:bodyPr/>
                    <a:lstStyle/>
                    <a:p>
                      <a:pPr marR="60960" algn="ctr">
                        <a:lnSpc>
                          <a:spcPct val="100000"/>
                        </a:lnSpc>
                        <a:spcBef>
                          <a:spcPts val="120"/>
                        </a:spcBef>
                      </a:pPr>
                      <a:r>
                        <a:rPr sz="1600" spc="-40" dirty="0">
                          <a:solidFill>
                            <a:srgbClr val="000000"/>
                          </a:solidFill>
                        </a:rPr>
                        <a:t>20421</a:t>
                      </a:r>
                      <a:r>
                        <a:rPr sz="1600" spc="5" dirty="0">
                          <a:solidFill>
                            <a:srgbClr val="000000"/>
                          </a:solidFill>
                        </a:rPr>
                        <a:t>.</a:t>
                      </a:r>
                      <a:r>
                        <a:rPr sz="1600" spc="-40" dirty="0">
                          <a:solidFill>
                            <a:srgbClr val="000000"/>
                          </a:solidFill>
                        </a:rPr>
                        <a:t>3007</a:t>
                      </a:r>
                      <a:r>
                        <a:rPr sz="1600" dirty="0">
                          <a:solidFill>
                            <a:srgbClr val="000000"/>
                          </a:solidFill>
                        </a:rPr>
                        <a:t>9</a:t>
                      </a:r>
                      <a:endParaRPr sz="1600">
                        <a:solidFill>
                          <a:srgbClr val="000000"/>
                        </a:solidFill>
                        <a:latin typeface="Calibri"/>
                        <a:cs typeface="Calibri"/>
                      </a:endParaRPr>
                    </a:p>
                  </a:txBody>
                  <a:tcPr marL="0" marR="0" marT="15240" marB="0"/>
                </a:tc>
                <a:tc>
                  <a:txBody>
                    <a:bodyPr/>
                    <a:lstStyle/>
                    <a:p>
                      <a:pPr marR="59055" algn="ctr">
                        <a:lnSpc>
                          <a:spcPct val="100000"/>
                        </a:lnSpc>
                        <a:spcBef>
                          <a:spcPts val="120"/>
                        </a:spcBef>
                      </a:pPr>
                      <a:r>
                        <a:rPr sz="1600" spc="-40" dirty="0">
                          <a:solidFill>
                            <a:srgbClr val="000000"/>
                          </a:solidFill>
                        </a:rPr>
                        <a:t>8</a:t>
                      </a:r>
                      <a:r>
                        <a:rPr sz="1600" spc="5" dirty="0">
                          <a:solidFill>
                            <a:srgbClr val="000000"/>
                          </a:solidFill>
                        </a:rPr>
                        <a:t>.</a:t>
                      </a:r>
                      <a:r>
                        <a:rPr sz="1600" spc="-40" dirty="0">
                          <a:solidFill>
                            <a:srgbClr val="000000"/>
                          </a:solidFill>
                        </a:rPr>
                        <a:t>01255479</a:t>
                      </a:r>
                      <a:r>
                        <a:rPr sz="1600" dirty="0">
                          <a:solidFill>
                            <a:srgbClr val="000000"/>
                          </a:solidFill>
                        </a:rPr>
                        <a:t>8</a:t>
                      </a:r>
                      <a:endParaRPr sz="1600">
                        <a:solidFill>
                          <a:srgbClr val="000000"/>
                        </a:solidFill>
                        <a:latin typeface="Calibri"/>
                        <a:cs typeface="Calibri"/>
                      </a:endParaRPr>
                    </a:p>
                  </a:txBody>
                  <a:tcPr marL="0" marR="0" marT="15240" marB="0"/>
                </a:tc>
                <a:tc>
                  <a:txBody>
                    <a:bodyPr/>
                    <a:lstStyle/>
                    <a:p>
                      <a:pPr marL="16510" algn="ctr">
                        <a:lnSpc>
                          <a:spcPct val="100000"/>
                        </a:lnSpc>
                        <a:spcBef>
                          <a:spcPts val="120"/>
                        </a:spcBef>
                      </a:pPr>
                      <a:r>
                        <a:rPr sz="1600" spc="-30" dirty="0">
                          <a:solidFill>
                            <a:srgbClr val="000000"/>
                          </a:solidFill>
                        </a:rPr>
                        <a:t>7.76213E-09</a:t>
                      </a:r>
                      <a:endParaRPr sz="1600">
                        <a:solidFill>
                          <a:srgbClr val="000000"/>
                        </a:solidFill>
                        <a:latin typeface="Calibri"/>
                        <a:cs typeface="Calibri"/>
                      </a:endParaRPr>
                    </a:p>
                  </a:txBody>
                  <a:tcPr marL="0" marR="0" marT="15240" marB="0"/>
                </a:tc>
                <a:tc>
                  <a:txBody>
                    <a:bodyPr/>
                    <a:lstStyle/>
                    <a:p>
                      <a:pPr marR="59690" algn="ctr">
                        <a:lnSpc>
                          <a:spcPct val="100000"/>
                        </a:lnSpc>
                        <a:spcBef>
                          <a:spcPts val="120"/>
                        </a:spcBef>
                      </a:pPr>
                      <a:r>
                        <a:rPr sz="1600" spc="-40" dirty="0">
                          <a:solidFill>
                            <a:srgbClr val="000000"/>
                          </a:solidFill>
                        </a:rPr>
                        <a:t>121860</a:t>
                      </a:r>
                      <a:r>
                        <a:rPr sz="1600" spc="5" dirty="0">
                          <a:solidFill>
                            <a:srgbClr val="000000"/>
                          </a:solidFill>
                        </a:rPr>
                        <a:t>.</a:t>
                      </a:r>
                      <a:r>
                        <a:rPr sz="1600" spc="-40" dirty="0">
                          <a:solidFill>
                            <a:srgbClr val="000000"/>
                          </a:solidFill>
                        </a:rPr>
                        <a:t>541</a:t>
                      </a:r>
                      <a:r>
                        <a:rPr sz="1600" dirty="0">
                          <a:solidFill>
                            <a:srgbClr val="000000"/>
                          </a:solidFill>
                        </a:rPr>
                        <a:t>9</a:t>
                      </a:r>
                      <a:endParaRPr sz="1600">
                        <a:solidFill>
                          <a:srgbClr val="000000"/>
                        </a:solidFill>
                        <a:latin typeface="Calibri"/>
                        <a:cs typeface="Calibri"/>
                      </a:endParaRPr>
                    </a:p>
                  </a:txBody>
                  <a:tcPr marL="0" marR="0" marT="15240" marB="0"/>
                </a:tc>
                <a:tc>
                  <a:txBody>
                    <a:bodyPr/>
                    <a:lstStyle/>
                    <a:p>
                      <a:pPr marR="29209" algn="ctr">
                        <a:lnSpc>
                          <a:spcPct val="100000"/>
                        </a:lnSpc>
                        <a:spcBef>
                          <a:spcPts val="120"/>
                        </a:spcBef>
                      </a:pPr>
                      <a:r>
                        <a:rPr sz="1600" spc="-35" dirty="0">
                          <a:solidFill>
                            <a:srgbClr val="000000"/>
                          </a:solidFill>
                        </a:rPr>
                        <a:t>205393.0413</a:t>
                      </a:r>
                      <a:endParaRPr sz="1600">
                        <a:solidFill>
                          <a:srgbClr val="000000"/>
                        </a:solidFill>
                        <a:latin typeface="Calibri"/>
                        <a:cs typeface="Calibri"/>
                      </a:endParaRPr>
                    </a:p>
                  </a:txBody>
                  <a:tcPr marL="0" marR="0" marT="15240" marB="0"/>
                </a:tc>
                <a:extLst>
                  <a:ext uri="{0D108BD9-81ED-4DB2-BD59-A6C34878D82A}">
                    <a16:rowId xmlns:a16="http://schemas.microsoft.com/office/drawing/2014/main" val="10001"/>
                  </a:ext>
                </a:extLst>
              </a:tr>
              <a:tr h="167005">
                <a:tc>
                  <a:txBody>
                    <a:bodyPr/>
                    <a:lstStyle/>
                    <a:p>
                      <a:pPr marL="26670">
                        <a:lnSpc>
                          <a:spcPct val="100000"/>
                        </a:lnSpc>
                      </a:pPr>
                      <a:r>
                        <a:rPr sz="1600" spc="-10" dirty="0">
                          <a:solidFill>
                            <a:srgbClr val="000000"/>
                          </a:solidFill>
                        </a:rPr>
                        <a:t>Square</a:t>
                      </a:r>
                      <a:r>
                        <a:rPr sz="1600" dirty="0">
                          <a:solidFill>
                            <a:srgbClr val="000000"/>
                          </a:solidFill>
                        </a:rPr>
                        <a:t> </a:t>
                      </a:r>
                      <a:r>
                        <a:rPr sz="1600" spc="5" dirty="0">
                          <a:solidFill>
                            <a:srgbClr val="000000"/>
                          </a:solidFill>
                        </a:rPr>
                        <a:t>Feet</a:t>
                      </a:r>
                      <a:endParaRPr sz="1600" dirty="0">
                        <a:solidFill>
                          <a:srgbClr val="000000"/>
                        </a:solidFill>
                        <a:latin typeface="Calibri"/>
                        <a:cs typeface="Calibri"/>
                      </a:endParaRPr>
                    </a:p>
                  </a:txBody>
                  <a:tcPr marL="0" marR="0" marT="0" marB="0"/>
                </a:tc>
                <a:tc>
                  <a:txBody>
                    <a:bodyPr/>
                    <a:lstStyle/>
                    <a:p>
                      <a:pPr marL="55880" algn="ctr">
                        <a:lnSpc>
                          <a:spcPct val="100000"/>
                        </a:lnSpc>
                      </a:pPr>
                      <a:r>
                        <a:rPr sz="1600" spc="-35" dirty="0">
                          <a:solidFill>
                            <a:srgbClr val="000000"/>
                          </a:solidFill>
                        </a:rPr>
                        <a:t>114.9454965</a:t>
                      </a:r>
                      <a:endParaRPr sz="1600" dirty="0">
                        <a:solidFill>
                          <a:srgbClr val="000000"/>
                        </a:solidFill>
                        <a:latin typeface="Calibri"/>
                        <a:cs typeface="Calibri"/>
                      </a:endParaRPr>
                    </a:p>
                  </a:txBody>
                  <a:tcPr marL="0" marR="0" marT="0" marB="0"/>
                </a:tc>
                <a:tc>
                  <a:txBody>
                    <a:bodyPr/>
                    <a:lstStyle/>
                    <a:p>
                      <a:pPr marR="56515" algn="ctr">
                        <a:lnSpc>
                          <a:spcPct val="100000"/>
                        </a:lnSpc>
                      </a:pPr>
                      <a:r>
                        <a:rPr sz="1600" spc="-40" dirty="0">
                          <a:solidFill>
                            <a:srgbClr val="000000"/>
                          </a:solidFill>
                        </a:rPr>
                        <a:t>9</a:t>
                      </a:r>
                      <a:r>
                        <a:rPr sz="1600" spc="5" dirty="0">
                          <a:solidFill>
                            <a:srgbClr val="000000"/>
                          </a:solidFill>
                        </a:rPr>
                        <a:t>.</a:t>
                      </a:r>
                      <a:r>
                        <a:rPr sz="1600" spc="-40" dirty="0">
                          <a:solidFill>
                            <a:srgbClr val="000000"/>
                          </a:solidFill>
                        </a:rPr>
                        <a:t>8847469</a:t>
                      </a:r>
                      <a:r>
                        <a:rPr sz="1600" dirty="0">
                          <a:solidFill>
                            <a:srgbClr val="000000"/>
                          </a:solidFill>
                        </a:rPr>
                        <a:t>8</a:t>
                      </a:r>
                      <a:endParaRPr sz="1600" dirty="0">
                        <a:solidFill>
                          <a:srgbClr val="000000"/>
                        </a:solidFill>
                        <a:latin typeface="Calibri"/>
                        <a:cs typeface="Calibri"/>
                      </a:endParaRPr>
                    </a:p>
                  </a:txBody>
                  <a:tcPr marL="0" marR="0" marT="0" marB="0"/>
                </a:tc>
                <a:tc>
                  <a:txBody>
                    <a:bodyPr/>
                    <a:lstStyle/>
                    <a:p>
                      <a:pPr marR="60325" algn="ctr">
                        <a:lnSpc>
                          <a:spcPct val="100000"/>
                        </a:lnSpc>
                      </a:pPr>
                      <a:r>
                        <a:rPr sz="1600" spc="-40" dirty="0">
                          <a:solidFill>
                            <a:srgbClr val="000000"/>
                          </a:solidFill>
                        </a:rPr>
                        <a:t>11</a:t>
                      </a:r>
                      <a:r>
                        <a:rPr sz="1600" spc="5" dirty="0">
                          <a:solidFill>
                            <a:srgbClr val="000000"/>
                          </a:solidFill>
                        </a:rPr>
                        <a:t>.</a:t>
                      </a:r>
                      <a:r>
                        <a:rPr sz="1600" spc="-40" dirty="0">
                          <a:solidFill>
                            <a:srgbClr val="000000"/>
                          </a:solidFill>
                        </a:rPr>
                        <a:t>6285724</a:t>
                      </a:r>
                      <a:r>
                        <a:rPr sz="1600" dirty="0">
                          <a:solidFill>
                            <a:srgbClr val="000000"/>
                          </a:solidFill>
                        </a:rPr>
                        <a:t>6</a:t>
                      </a:r>
                      <a:endParaRPr sz="1600">
                        <a:solidFill>
                          <a:srgbClr val="000000"/>
                        </a:solidFill>
                        <a:latin typeface="Calibri"/>
                        <a:cs typeface="Calibri"/>
                      </a:endParaRPr>
                    </a:p>
                  </a:txBody>
                  <a:tcPr marL="0" marR="0" marT="0" marB="0"/>
                </a:tc>
                <a:tc>
                  <a:txBody>
                    <a:bodyPr/>
                    <a:lstStyle/>
                    <a:p>
                      <a:pPr marL="14604" algn="ctr">
                        <a:lnSpc>
                          <a:spcPct val="100000"/>
                        </a:lnSpc>
                      </a:pPr>
                      <a:r>
                        <a:rPr sz="1600" spc="-30" dirty="0">
                          <a:solidFill>
                            <a:srgbClr val="000000"/>
                          </a:solidFill>
                        </a:rPr>
                        <a:t>1.93724E-12</a:t>
                      </a:r>
                      <a:endParaRPr sz="1600">
                        <a:solidFill>
                          <a:srgbClr val="000000"/>
                        </a:solidFill>
                        <a:latin typeface="Calibri"/>
                        <a:cs typeface="Calibri"/>
                      </a:endParaRPr>
                    </a:p>
                  </a:txBody>
                  <a:tcPr marL="0" marR="0" marT="0" marB="0"/>
                </a:tc>
                <a:tc>
                  <a:txBody>
                    <a:bodyPr/>
                    <a:lstStyle/>
                    <a:p>
                      <a:pPr marR="60325" algn="ctr">
                        <a:lnSpc>
                          <a:spcPct val="100000"/>
                        </a:lnSpc>
                      </a:pPr>
                      <a:r>
                        <a:rPr sz="1600" spc="-40" dirty="0">
                          <a:solidFill>
                            <a:srgbClr val="000000"/>
                          </a:solidFill>
                        </a:rPr>
                        <a:t>94</a:t>
                      </a:r>
                      <a:r>
                        <a:rPr sz="1600" spc="5" dirty="0">
                          <a:solidFill>
                            <a:srgbClr val="000000"/>
                          </a:solidFill>
                        </a:rPr>
                        <a:t>.</a:t>
                      </a:r>
                      <a:r>
                        <a:rPr sz="1600" spc="-40" dirty="0">
                          <a:solidFill>
                            <a:srgbClr val="000000"/>
                          </a:solidFill>
                        </a:rPr>
                        <a:t>7289189</a:t>
                      </a:r>
                      <a:r>
                        <a:rPr sz="1600" dirty="0">
                          <a:solidFill>
                            <a:srgbClr val="000000"/>
                          </a:solidFill>
                        </a:rPr>
                        <a:t>6</a:t>
                      </a:r>
                      <a:endParaRPr sz="1600">
                        <a:solidFill>
                          <a:srgbClr val="000000"/>
                        </a:solidFill>
                        <a:latin typeface="Calibri"/>
                        <a:cs typeface="Calibri"/>
                      </a:endParaRPr>
                    </a:p>
                  </a:txBody>
                  <a:tcPr marL="0" marR="0" marT="0" marB="0"/>
                </a:tc>
                <a:tc>
                  <a:txBody>
                    <a:bodyPr/>
                    <a:lstStyle/>
                    <a:p>
                      <a:pPr marL="24130" algn="ctr">
                        <a:lnSpc>
                          <a:spcPct val="100000"/>
                        </a:lnSpc>
                      </a:pPr>
                      <a:r>
                        <a:rPr sz="1600" spc="-35" dirty="0">
                          <a:solidFill>
                            <a:srgbClr val="000000"/>
                          </a:solidFill>
                        </a:rPr>
                        <a:t>135.162074</a:t>
                      </a:r>
                      <a:endParaRPr sz="1600" dirty="0">
                        <a:solidFill>
                          <a:srgbClr val="000000"/>
                        </a:solidFill>
                        <a:latin typeface="Calibri"/>
                        <a:cs typeface="Calibri"/>
                      </a:endParaRPr>
                    </a:p>
                  </a:txBody>
                  <a:tcPr marL="0" marR="0" marT="0" marB="0"/>
                </a:tc>
                <a:extLst>
                  <a:ext uri="{0D108BD9-81ED-4DB2-BD59-A6C34878D82A}">
                    <a16:rowId xmlns:a16="http://schemas.microsoft.com/office/drawing/2014/main" val="10002"/>
                  </a:ext>
                </a:extLst>
              </a:tr>
              <a:tr h="167005">
                <a:tc>
                  <a:txBody>
                    <a:bodyPr/>
                    <a:lstStyle/>
                    <a:p>
                      <a:pPr marL="25400">
                        <a:lnSpc>
                          <a:spcPct val="100000"/>
                        </a:lnSpc>
                      </a:pPr>
                      <a:r>
                        <a:rPr sz="1600" dirty="0">
                          <a:solidFill>
                            <a:srgbClr val="000000"/>
                          </a:solidFill>
                        </a:rPr>
                        <a:t>Age</a:t>
                      </a:r>
                      <a:endParaRPr sz="1600" dirty="0">
                        <a:solidFill>
                          <a:srgbClr val="000000"/>
                        </a:solidFill>
                        <a:latin typeface="Calibri"/>
                        <a:cs typeface="Calibri"/>
                      </a:endParaRPr>
                    </a:p>
                  </a:txBody>
                  <a:tcPr marL="0" marR="0" marT="0" marB="0"/>
                </a:tc>
                <a:tc>
                  <a:txBody>
                    <a:bodyPr/>
                    <a:lstStyle/>
                    <a:p>
                      <a:pPr marL="10160" algn="ctr">
                        <a:lnSpc>
                          <a:spcPct val="100000"/>
                        </a:lnSpc>
                      </a:pPr>
                      <a:r>
                        <a:rPr sz="1600" spc="-30" dirty="0">
                          <a:solidFill>
                            <a:srgbClr val="000000"/>
                          </a:solidFill>
                          <a:latin typeface="Symbol" pitchFamily="98" charset="2"/>
                        </a:rPr>
                        <a:t>-</a:t>
                      </a:r>
                      <a:r>
                        <a:rPr sz="1600" spc="-30" dirty="0">
                          <a:solidFill>
                            <a:srgbClr val="000000"/>
                          </a:solidFill>
                        </a:rPr>
                        <a:t>6152.363638</a:t>
                      </a:r>
                      <a:endParaRPr sz="1600" dirty="0">
                        <a:solidFill>
                          <a:srgbClr val="000000"/>
                        </a:solidFill>
                        <a:latin typeface="Calibri"/>
                        <a:cs typeface="Calibri"/>
                      </a:endParaRPr>
                    </a:p>
                  </a:txBody>
                  <a:tcPr marL="0" marR="0" marT="0" marB="0"/>
                </a:tc>
                <a:tc>
                  <a:txBody>
                    <a:bodyPr/>
                    <a:lstStyle/>
                    <a:p>
                      <a:pPr marR="60960" algn="ctr">
                        <a:lnSpc>
                          <a:spcPct val="100000"/>
                        </a:lnSpc>
                      </a:pPr>
                      <a:r>
                        <a:rPr sz="1600" spc="-40" dirty="0">
                          <a:solidFill>
                            <a:srgbClr val="000000"/>
                          </a:solidFill>
                        </a:rPr>
                        <a:t>750</a:t>
                      </a:r>
                      <a:r>
                        <a:rPr sz="1600" spc="5" dirty="0">
                          <a:solidFill>
                            <a:srgbClr val="000000"/>
                          </a:solidFill>
                        </a:rPr>
                        <a:t>.</a:t>
                      </a:r>
                      <a:r>
                        <a:rPr sz="1600" spc="-40" dirty="0">
                          <a:solidFill>
                            <a:srgbClr val="000000"/>
                          </a:solidFill>
                        </a:rPr>
                        <a:t>648443</a:t>
                      </a:r>
                      <a:r>
                        <a:rPr sz="1600" dirty="0">
                          <a:solidFill>
                            <a:srgbClr val="000000"/>
                          </a:solidFill>
                        </a:rPr>
                        <a:t>7</a:t>
                      </a:r>
                      <a:endParaRPr sz="1600" dirty="0">
                        <a:solidFill>
                          <a:srgbClr val="000000"/>
                        </a:solidFill>
                        <a:latin typeface="Calibri"/>
                        <a:cs typeface="Calibri"/>
                      </a:endParaRPr>
                    </a:p>
                  </a:txBody>
                  <a:tcPr marL="0" marR="0" marT="0" marB="0"/>
                </a:tc>
                <a:tc>
                  <a:txBody>
                    <a:bodyPr/>
                    <a:lstStyle/>
                    <a:p>
                      <a:pPr marR="62865" algn="ctr">
                        <a:lnSpc>
                          <a:spcPct val="100000"/>
                        </a:lnSpc>
                      </a:pPr>
                      <a:r>
                        <a:rPr lang="en-US" sz="1600" spc="-30" dirty="0">
                          <a:solidFill>
                            <a:srgbClr val="000000"/>
                          </a:solidFill>
                          <a:latin typeface="Symbol" pitchFamily="98" charset="2"/>
                        </a:rPr>
                        <a:t>-</a:t>
                      </a:r>
                      <a:r>
                        <a:rPr sz="1600" spc="-40" dirty="0">
                          <a:solidFill>
                            <a:srgbClr val="000000"/>
                          </a:solidFill>
                        </a:rPr>
                        <a:t>8</a:t>
                      </a:r>
                      <a:r>
                        <a:rPr sz="1600" spc="5" dirty="0">
                          <a:solidFill>
                            <a:srgbClr val="000000"/>
                          </a:solidFill>
                        </a:rPr>
                        <a:t>.</a:t>
                      </a:r>
                      <a:r>
                        <a:rPr sz="1600" spc="-40" dirty="0">
                          <a:solidFill>
                            <a:srgbClr val="000000"/>
                          </a:solidFill>
                        </a:rPr>
                        <a:t>19606526</a:t>
                      </a:r>
                      <a:r>
                        <a:rPr sz="1600" dirty="0">
                          <a:solidFill>
                            <a:srgbClr val="000000"/>
                          </a:solidFill>
                        </a:rPr>
                        <a:t>8</a:t>
                      </a:r>
                      <a:endParaRPr sz="1600" dirty="0">
                        <a:solidFill>
                          <a:srgbClr val="000000"/>
                        </a:solidFill>
                        <a:latin typeface="Calibri"/>
                        <a:cs typeface="Calibri"/>
                      </a:endParaRPr>
                    </a:p>
                  </a:txBody>
                  <a:tcPr marL="0" marR="0" marT="0" marB="0"/>
                </a:tc>
                <a:tc>
                  <a:txBody>
                    <a:bodyPr/>
                    <a:lstStyle/>
                    <a:p>
                      <a:pPr marL="16510" algn="ctr">
                        <a:lnSpc>
                          <a:spcPct val="100000"/>
                        </a:lnSpc>
                      </a:pPr>
                      <a:r>
                        <a:rPr sz="1600" spc="-30" dirty="0">
                          <a:solidFill>
                            <a:srgbClr val="000000"/>
                          </a:solidFill>
                        </a:rPr>
                        <a:t>4.89101E-09</a:t>
                      </a:r>
                      <a:endParaRPr sz="1600">
                        <a:solidFill>
                          <a:srgbClr val="000000"/>
                        </a:solidFill>
                        <a:latin typeface="Calibri"/>
                        <a:cs typeface="Calibri"/>
                      </a:endParaRPr>
                    </a:p>
                  </a:txBody>
                  <a:tcPr marL="0" marR="0" marT="0" marB="0"/>
                </a:tc>
                <a:tc>
                  <a:txBody>
                    <a:bodyPr/>
                    <a:lstStyle/>
                    <a:p>
                      <a:pPr marR="63500" algn="ctr">
                        <a:lnSpc>
                          <a:spcPct val="100000"/>
                        </a:lnSpc>
                      </a:pPr>
                      <a:r>
                        <a:rPr lang="en-US" sz="1600" spc="-30" dirty="0">
                          <a:solidFill>
                            <a:srgbClr val="000000"/>
                          </a:solidFill>
                          <a:latin typeface="Symbol" pitchFamily="98" charset="2"/>
                        </a:rPr>
                        <a:t>-</a:t>
                      </a:r>
                      <a:r>
                        <a:rPr sz="1600" spc="-40" dirty="0">
                          <a:solidFill>
                            <a:srgbClr val="000000"/>
                          </a:solidFill>
                        </a:rPr>
                        <a:t>7687</a:t>
                      </a:r>
                      <a:r>
                        <a:rPr sz="1600" spc="5" dirty="0">
                          <a:solidFill>
                            <a:srgbClr val="000000"/>
                          </a:solidFill>
                        </a:rPr>
                        <a:t>.</a:t>
                      </a:r>
                      <a:r>
                        <a:rPr sz="1600" spc="-40" dirty="0">
                          <a:solidFill>
                            <a:srgbClr val="000000"/>
                          </a:solidFill>
                        </a:rPr>
                        <a:t>61208</a:t>
                      </a:r>
                      <a:r>
                        <a:rPr sz="1600" dirty="0">
                          <a:solidFill>
                            <a:srgbClr val="000000"/>
                          </a:solidFill>
                        </a:rPr>
                        <a:t>6</a:t>
                      </a:r>
                      <a:endParaRPr sz="1600" dirty="0">
                        <a:solidFill>
                          <a:srgbClr val="000000"/>
                        </a:solidFill>
                        <a:latin typeface="Calibri"/>
                        <a:cs typeface="Calibri"/>
                      </a:endParaRPr>
                    </a:p>
                  </a:txBody>
                  <a:tcPr marL="0" marR="0" marT="0" marB="0"/>
                </a:tc>
                <a:tc>
                  <a:txBody>
                    <a:bodyPr/>
                    <a:lstStyle/>
                    <a:p>
                      <a:pPr marR="11430" algn="ctr">
                        <a:lnSpc>
                          <a:spcPct val="100000"/>
                        </a:lnSpc>
                      </a:pPr>
                      <a:r>
                        <a:rPr lang="en-US" sz="1600" spc="-30" dirty="0">
                          <a:solidFill>
                            <a:srgbClr val="000000"/>
                          </a:solidFill>
                          <a:latin typeface="Symbol" pitchFamily="98" charset="2"/>
                        </a:rPr>
                        <a:t>-</a:t>
                      </a:r>
                      <a:r>
                        <a:rPr sz="1600" spc="-30" dirty="0">
                          <a:solidFill>
                            <a:srgbClr val="000000"/>
                          </a:solidFill>
                        </a:rPr>
                        <a:t>4617.11519</a:t>
                      </a:r>
                      <a:endParaRPr sz="1600" dirty="0">
                        <a:solidFill>
                          <a:srgbClr val="000000"/>
                        </a:solidFill>
                        <a:latin typeface="Calibri"/>
                        <a:cs typeface="Calibri"/>
                      </a:endParaRPr>
                    </a:p>
                  </a:txBody>
                  <a:tcPr marL="0" marR="0" marT="0" marB="0"/>
                </a:tc>
                <a:extLst>
                  <a:ext uri="{0D108BD9-81ED-4DB2-BD59-A6C34878D82A}">
                    <a16:rowId xmlns:a16="http://schemas.microsoft.com/office/drawing/2014/main" val="10003"/>
                  </a:ext>
                </a:extLst>
              </a:tr>
              <a:tr h="167005">
                <a:tc>
                  <a:txBody>
                    <a:bodyPr/>
                    <a:lstStyle/>
                    <a:p>
                      <a:pPr marL="26034">
                        <a:lnSpc>
                          <a:spcPct val="100000"/>
                        </a:lnSpc>
                      </a:pPr>
                      <a:r>
                        <a:rPr sz="1600" spc="0" dirty="0">
                          <a:solidFill>
                            <a:srgbClr val="000000"/>
                          </a:solidFill>
                        </a:rPr>
                        <a:t>Number </a:t>
                      </a:r>
                      <a:r>
                        <a:rPr sz="1600" spc="-5" dirty="0">
                          <a:solidFill>
                            <a:srgbClr val="000000"/>
                          </a:solidFill>
                        </a:rPr>
                        <a:t>of</a:t>
                      </a:r>
                      <a:r>
                        <a:rPr sz="1600" spc="-60" dirty="0">
                          <a:solidFill>
                            <a:srgbClr val="000000"/>
                          </a:solidFill>
                        </a:rPr>
                        <a:t> </a:t>
                      </a:r>
                      <a:r>
                        <a:rPr sz="1600" spc="-5" dirty="0">
                          <a:solidFill>
                            <a:srgbClr val="000000"/>
                          </a:solidFill>
                        </a:rPr>
                        <a:t>Bedrooms</a:t>
                      </a:r>
                      <a:endParaRPr sz="1600">
                        <a:solidFill>
                          <a:srgbClr val="000000"/>
                        </a:solidFill>
                        <a:latin typeface="Calibri"/>
                        <a:cs typeface="Calibri"/>
                      </a:endParaRPr>
                    </a:p>
                  </a:txBody>
                  <a:tcPr marL="0" marR="0" marT="0" marB="0"/>
                </a:tc>
                <a:tc>
                  <a:txBody>
                    <a:bodyPr/>
                    <a:lstStyle/>
                    <a:p>
                      <a:pPr marL="11430" algn="ctr">
                        <a:lnSpc>
                          <a:spcPct val="100000"/>
                        </a:lnSpc>
                      </a:pPr>
                      <a:r>
                        <a:rPr lang="en-US" sz="1600" spc="-30" dirty="0">
                          <a:solidFill>
                            <a:srgbClr val="000000"/>
                          </a:solidFill>
                          <a:latin typeface="Symbol" pitchFamily="98" charset="2"/>
                        </a:rPr>
                        <a:t>-</a:t>
                      </a:r>
                      <a:r>
                        <a:rPr sz="1600" spc="-30" dirty="0">
                          <a:solidFill>
                            <a:srgbClr val="000000"/>
                          </a:solidFill>
                        </a:rPr>
                        <a:t>1358.306077</a:t>
                      </a:r>
                      <a:endParaRPr sz="1600" dirty="0">
                        <a:solidFill>
                          <a:srgbClr val="000000"/>
                        </a:solidFill>
                        <a:latin typeface="Calibri"/>
                        <a:cs typeface="Calibri"/>
                      </a:endParaRPr>
                    </a:p>
                  </a:txBody>
                  <a:tcPr marL="0" marR="0" marT="0" marB="0"/>
                </a:tc>
                <a:tc>
                  <a:txBody>
                    <a:bodyPr/>
                    <a:lstStyle/>
                    <a:p>
                      <a:pPr marR="60325" algn="ctr">
                        <a:lnSpc>
                          <a:spcPct val="100000"/>
                        </a:lnSpc>
                      </a:pPr>
                      <a:r>
                        <a:rPr sz="1600" spc="-40" dirty="0">
                          <a:solidFill>
                            <a:srgbClr val="000000"/>
                          </a:solidFill>
                        </a:rPr>
                        <a:t>7327</a:t>
                      </a:r>
                      <a:r>
                        <a:rPr sz="1600" spc="5" dirty="0">
                          <a:solidFill>
                            <a:srgbClr val="000000"/>
                          </a:solidFill>
                        </a:rPr>
                        <a:t>.</a:t>
                      </a:r>
                      <a:r>
                        <a:rPr sz="1600" spc="-40" dirty="0">
                          <a:solidFill>
                            <a:srgbClr val="000000"/>
                          </a:solidFill>
                        </a:rPr>
                        <a:t>91462</a:t>
                      </a:r>
                      <a:r>
                        <a:rPr sz="1600" dirty="0">
                          <a:solidFill>
                            <a:srgbClr val="000000"/>
                          </a:solidFill>
                        </a:rPr>
                        <a:t>4</a:t>
                      </a:r>
                      <a:endParaRPr sz="1600" dirty="0">
                        <a:solidFill>
                          <a:srgbClr val="000000"/>
                        </a:solidFill>
                        <a:latin typeface="Calibri"/>
                        <a:cs typeface="Calibri"/>
                      </a:endParaRPr>
                    </a:p>
                  </a:txBody>
                  <a:tcPr marL="0" marR="0" marT="0" marB="0"/>
                </a:tc>
                <a:tc>
                  <a:txBody>
                    <a:bodyPr/>
                    <a:lstStyle/>
                    <a:p>
                      <a:pPr marR="62230" algn="ctr">
                        <a:lnSpc>
                          <a:spcPct val="100000"/>
                        </a:lnSpc>
                      </a:pPr>
                      <a:r>
                        <a:rPr lang="en-US" sz="1600" spc="-30" dirty="0">
                          <a:solidFill>
                            <a:srgbClr val="000000"/>
                          </a:solidFill>
                          <a:latin typeface="Symbol" pitchFamily="98" charset="2"/>
                        </a:rPr>
                        <a:t>-</a:t>
                      </a:r>
                      <a:r>
                        <a:rPr sz="1600" spc="-40" dirty="0">
                          <a:solidFill>
                            <a:srgbClr val="000000"/>
                          </a:solidFill>
                        </a:rPr>
                        <a:t>0</a:t>
                      </a:r>
                      <a:r>
                        <a:rPr sz="1600" spc="5" dirty="0">
                          <a:solidFill>
                            <a:srgbClr val="000000"/>
                          </a:solidFill>
                        </a:rPr>
                        <a:t>.</a:t>
                      </a:r>
                      <a:r>
                        <a:rPr sz="1600" spc="-40" dirty="0">
                          <a:solidFill>
                            <a:srgbClr val="000000"/>
                          </a:solidFill>
                        </a:rPr>
                        <a:t>18536052</a:t>
                      </a:r>
                      <a:r>
                        <a:rPr sz="1600" dirty="0">
                          <a:solidFill>
                            <a:srgbClr val="000000"/>
                          </a:solidFill>
                        </a:rPr>
                        <a:t>2</a:t>
                      </a:r>
                      <a:endParaRPr sz="1600" dirty="0">
                        <a:solidFill>
                          <a:srgbClr val="000000"/>
                        </a:solidFill>
                        <a:latin typeface="Calibri"/>
                        <a:cs typeface="Calibri"/>
                      </a:endParaRPr>
                    </a:p>
                  </a:txBody>
                  <a:tcPr marL="0" marR="0" marT="0" marB="0"/>
                </a:tc>
                <a:tc>
                  <a:txBody>
                    <a:bodyPr/>
                    <a:lstStyle/>
                    <a:p>
                      <a:pPr algn="ctr">
                        <a:lnSpc>
                          <a:spcPct val="100000"/>
                        </a:lnSpc>
                      </a:pPr>
                      <a:r>
                        <a:rPr sz="1600" spc="-35" dirty="0">
                          <a:solidFill>
                            <a:srgbClr val="000000"/>
                          </a:solidFill>
                        </a:rPr>
                        <a:t>0.854236625</a:t>
                      </a:r>
                      <a:endParaRPr sz="1600" dirty="0">
                        <a:solidFill>
                          <a:srgbClr val="000000"/>
                        </a:solidFill>
                        <a:latin typeface="Calibri"/>
                        <a:cs typeface="Calibri"/>
                      </a:endParaRPr>
                    </a:p>
                  </a:txBody>
                  <a:tcPr marL="0" marR="0" marT="0" marB="0"/>
                </a:tc>
                <a:tc>
                  <a:txBody>
                    <a:bodyPr/>
                    <a:lstStyle/>
                    <a:p>
                      <a:pPr marR="62865" algn="ctr">
                        <a:lnSpc>
                          <a:spcPct val="100000"/>
                        </a:lnSpc>
                      </a:pPr>
                      <a:r>
                        <a:rPr lang="en-US" sz="1600" spc="-30" dirty="0">
                          <a:solidFill>
                            <a:srgbClr val="000000"/>
                          </a:solidFill>
                          <a:latin typeface="Symbol" pitchFamily="98" charset="2"/>
                        </a:rPr>
                        <a:t>-</a:t>
                      </a:r>
                      <a:r>
                        <a:rPr sz="1600" spc="-40" dirty="0">
                          <a:solidFill>
                            <a:srgbClr val="000000"/>
                          </a:solidFill>
                        </a:rPr>
                        <a:t>16345</a:t>
                      </a:r>
                      <a:r>
                        <a:rPr sz="1600" spc="5" dirty="0">
                          <a:solidFill>
                            <a:srgbClr val="000000"/>
                          </a:solidFill>
                        </a:rPr>
                        <a:t>.</a:t>
                      </a:r>
                      <a:r>
                        <a:rPr sz="1600" spc="-40" dirty="0">
                          <a:solidFill>
                            <a:srgbClr val="000000"/>
                          </a:solidFill>
                        </a:rPr>
                        <a:t>5742</a:t>
                      </a:r>
                      <a:r>
                        <a:rPr sz="1600" dirty="0">
                          <a:solidFill>
                            <a:srgbClr val="000000"/>
                          </a:solidFill>
                        </a:rPr>
                        <a:t>8</a:t>
                      </a:r>
                      <a:endParaRPr sz="1600" dirty="0">
                        <a:solidFill>
                          <a:srgbClr val="000000"/>
                        </a:solidFill>
                        <a:latin typeface="Calibri"/>
                        <a:cs typeface="Calibri"/>
                      </a:endParaRPr>
                    </a:p>
                  </a:txBody>
                  <a:tcPr marL="0" marR="0" marT="0" marB="0"/>
                </a:tc>
                <a:tc>
                  <a:txBody>
                    <a:bodyPr/>
                    <a:lstStyle/>
                    <a:p>
                      <a:pPr marR="28575" algn="ctr">
                        <a:lnSpc>
                          <a:spcPct val="100000"/>
                        </a:lnSpc>
                      </a:pPr>
                      <a:r>
                        <a:rPr sz="1600" spc="-35" dirty="0">
                          <a:solidFill>
                            <a:srgbClr val="000000"/>
                          </a:solidFill>
                        </a:rPr>
                        <a:t>13628.96213</a:t>
                      </a:r>
                      <a:endParaRPr sz="1600">
                        <a:solidFill>
                          <a:srgbClr val="000000"/>
                        </a:solidFill>
                        <a:latin typeface="Calibri"/>
                        <a:cs typeface="Calibri"/>
                      </a:endParaRPr>
                    </a:p>
                  </a:txBody>
                  <a:tcPr marL="0" marR="0" marT="0" marB="0"/>
                </a:tc>
                <a:extLst>
                  <a:ext uri="{0D108BD9-81ED-4DB2-BD59-A6C34878D82A}">
                    <a16:rowId xmlns:a16="http://schemas.microsoft.com/office/drawing/2014/main" val="10004"/>
                  </a:ext>
                </a:extLst>
              </a:tr>
              <a:tr h="153670">
                <a:tc>
                  <a:txBody>
                    <a:bodyPr/>
                    <a:lstStyle/>
                    <a:p>
                      <a:pPr marL="26670">
                        <a:lnSpc>
                          <a:spcPct val="100000"/>
                        </a:lnSpc>
                      </a:pPr>
                      <a:r>
                        <a:rPr sz="1600" spc="-10" dirty="0">
                          <a:solidFill>
                            <a:srgbClr val="000000"/>
                          </a:solidFill>
                        </a:rPr>
                        <a:t>Porch</a:t>
                      </a:r>
                      <a:endParaRPr sz="1600">
                        <a:solidFill>
                          <a:srgbClr val="000000"/>
                        </a:solidFill>
                        <a:latin typeface="Calibri"/>
                        <a:cs typeface="Calibri"/>
                      </a:endParaRPr>
                    </a:p>
                  </a:txBody>
                  <a:tcPr marL="0" marR="0" marT="0" marB="0"/>
                </a:tc>
                <a:tc>
                  <a:txBody>
                    <a:bodyPr/>
                    <a:lstStyle/>
                    <a:p>
                      <a:pPr marL="13335" algn="ctr">
                        <a:lnSpc>
                          <a:spcPct val="100000"/>
                        </a:lnSpc>
                      </a:pPr>
                      <a:r>
                        <a:rPr lang="en-US" sz="1600" spc="-30" dirty="0">
                          <a:solidFill>
                            <a:srgbClr val="000000"/>
                          </a:solidFill>
                          <a:latin typeface="Symbol" pitchFamily="98" charset="2"/>
                        </a:rPr>
                        <a:t>-</a:t>
                      </a:r>
                      <a:r>
                        <a:rPr sz="1600" spc="-30" dirty="0">
                          <a:solidFill>
                            <a:srgbClr val="000000"/>
                          </a:solidFill>
                        </a:rPr>
                        <a:t>13506.63879</a:t>
                      </a:r>
                      <a:endParaRPr sz="1600" dirty="0">
                        <a:solidFill>
                          <a:srgbClr val="000000"/>
                        </a:solidFill>
                        <a:latin typeface="Calibri"/>
                        <a:cs typeface="Calibri"/>
                      </a:endParaRPr>
                    </a:p>
                  </a:txBody>
                  <a:tcPr marL="0" marR="0" marT="0" marB="0"/>
                </a:tc>
                <a:tc>
                  <a:txBody>
                    <a:bodyPr/>
                    <a:lstStyle/>
                    <a:p>
                      <a:pPr marR="59690" algn="ctr">
                        <a:lnSpc>
                          <a:spcPct val="100000"/>
                        </a:lnSpc>
                      </a:pPr>
                      <a:r>
                        <a:rPr sz="1600" spc="-40" dirty="0">
                          <a:solidFill>
                            <a:srgbClr val="000000"/>
                          </a:solidFill>
                        </a:rPr>
                        <a:t>8148</a:t>
                      </a:r>
                      <a:r>
                        <a:rPr sz="1600" spc="5" dirty="0">
                          <a:solidFill>
                            <a:srgbClr val="000000"/>
                          </a:solidFill>
                        </a:rPr>
                        <a:t>.</a:t>
                      </a:r>
                      <a:r>
                        <a:rPr sz="1600" spc="-40" dirty="0">
                          <a:solidFill>
                            <a:srgbClr val="000000"/>
                          </a:solidFill>
                        </a:rPr>
                        <a:t>53844</a:t>
                      </a:r>
                      <a:r>
                        <a:rPr sz="1600" dirty="0">
                          <a:solidFill>
                            <a:srgbClr val="000000"/>
                          </a:solidFill>
                        </a:rPr>
                        <a:t>7</a:t>
                      </a:r>
                      <a:endParaRPr sz="1600">
                        <a:solidFill>
                          <a:srgbClr val="000000"/>
                        </a:solidFill>
                        <a:latin typeface="Calibri"/>
                        <a:cs typeface="Calibri"/>
                      </a:endParaRPr>
                    </a:p>
                  </a:txBody>
                  <a:tcPr marL="0" marR="0" marT="0" marB="0"/>
                </a:tc>
                <a:tc>
                  <a:txBody>
                    <a:bodyPr/>
                    <a:lstStyle/>
                    <a:p>
                      <a:pPr marR="61594" algn="ctr">
                        <a:lnSpc>
                          <a:spcPct val="100000"/>
                        </a:lnSpc>
                      </a:pPr>
                      <a:r>
                        <a:rPr lang="en-US" sz="1600" spc="-30" dirty="0">
                          <a:solidFill>
                            <a:srgbClr val="000000"/>
                          </a:solidFill>
                          <a:latin typeface="Symbol" pitchFamily="98" charset="2"/>
                        </a:rPr>
                        <a:t>-</a:t>
                      </a:r>
                      <a:r>
                        <a:rPr sz="1600" spc="-40" dirty="0">
                          <a:solidFill>
                            <a:srgbClr val="000000"/>
                          </a:solidFill>
                        </a:rPr>
                        <a:t>1</a:t>
                      </a:r>
                      <a:r>
                        <a:rPr sz="1600" spc="5" dirty="0">
                          <a:solidFill>
                            <a:srgbClr val="000000"/>
                          </a:solidFill>
                        </a:rPr>
                        <a:t>.</a:t>
                      </a:r>
                      <a:r>
                        <a:rPr sz="1600" spc="-40" dirty="0">
                          <a:solidFill>
                            <a:srgbClr val="000000"/>
                          </a:solidFill>
                        </a:rPr>
                        <a:t>65755354</a:t>
                      </a:r>
                      <a:r>
                        <a:rPr sz="1600" dirty="0">
                          <a:solidFill>
                            <a:srgbClr val="000000"/>
                          </a:solidFill>
                        </a:rPr>
                        <a:t>5</a:t>
                      </a:r>
                      <a:endParaRPr sz="1600" dirty="0">
                        <a:solidFill>
                          <a:srgbClr val="000000"/>
                        </a:solidFill>
                        <a:latin typeface="Calibri"/>
                        <a:cs typeface="Calibri"/>
                      </a:endParaRPr>
                    </a:p>
                  </a:txBody>
                  <a:tcPr marL="0" marR="0" marT="0" marB="0"/>
                </a:tc>
                <a:tc>
                  <a:txBody>
                    <a:bodyPr/>
                    <a:lstStyle/>
                    <a:p>
                      <a:pPr marL="1270" algn="ctr">
                        <a:lnSpc>
                          <a:spcPct val="100000"/>
                        </a:lnSpc>
                      </a:pPr>
                      <a:r>
                        <a:rPr sz="1600" spc="-35" dirty="0">
                          <a:solidFill>
                            <a:srgbClr val="000000"/>
                          </a:solidFill>
                        </a:rPr>
                        <a:t>0.108188125</a:t>
                      </a:r>
                      <a:endParaRPr sz="1600" dirty="0">
                        <a:solidFill>
                          <a:srgbClr val="000000"/>
                        </a:solidFill>
                        <a:latin typeface="Calibri"/>
                        <a:cs typeface="Calibri"/>
                      </a:endParaRPr>
                    </a:p>
                  </a:txBody>
                  <a:tcPr marL="0" marR="0" marT="0" marB="0"/>
                </a:tc>
                <a:tc>
                  <a:txBody>
                    <a:bodyPr/>
                    <a:lstStyle/>
                    <a:p>
                      <a:pPr marR="61594" algn="ctr">
                        <a:lnSpc>
                          <a:spcPct val="100000"/>
                        </a:lnSpc>
                      </a:pPr>
                      <a:r>
                        <a:rPr lang="en-US" sz="1600" spc="-30" dirty="0">
                          <a:solidFill>
                            <a:srgbClr val="000000"/>
                          </a:solidFill>
                          <a:latin typeface="Symbol" pitchFamily="98" charset="2"/>
                        </a:rPr>
                        <a:t>-</a:t>
                      </a:r>
                      <a:r>
                        <a:rPr sz="1600" spc="-40" dirty="0">
                          <a:solidFill>
                            <a:srgbClr val="000000"/>
                          </a:solidFill>
                        </a:rPr>
                        <a:t>30172</a:t>
                      </a:r>
                      <a:r>
                        <a:rPr sz="1600" spc="5" dirty="0">
                          <a:solidFill>
                            <a:srgbClr val="000000"/>
                          </a:solidFill>
                        </a:rPr>
                        <a:t>.</a:t>
                      </a:r>
                      <a:r>
                        <a:rPr sz="1600" spc="-40" dirty="0">
                          <a:solidFill>
                            <a:srgbClr val="000000"/>
                          </a:solidFill>
                        </a:rPr>
                        <a:t>2711</a:t>
                      </a:r>
                      <a:r>
                        <a:rPr sz="1600" dirty="0">
                          <a:solidFill>
                            <a:srgbClr val="000000"/>
                          </a:solidFill>
                        </a:rPr>
                        <a:t>6</a:t>
                      </a:r>
                      <a:endParaRPr sz="1600" dirty="0">
                        <a:solidFill>
                          <a:srgbClr val="000000"/>
                        </a:solidFill>
                        <a:latin typeface="Calibri"/>
                        <a:cs typeface="Calibri"/>
                      </a:endParaRPr>
                    </a:p>
                  </a:txBody>
                  <a:tcPr marL="0" marR="0" marT="0" marB="0"/>
                </a:tc>
                <a:tc>
                  <a:txBody>
                    <a:bodyPr/>
                    <a:lstStyle/>
                    <a:p>
                      <a:pPr marR="26670" algn="ctr">
                        <a:lnSpc>
                          <a:spcPct val="100000"/>
                        </a:lnSpc>
                      </a:pPr>
                      <a:r>
                        <a:rPr sz="1600" spc="-35" dirty="0">
                          <a:solidFill>
                            <a:srgbClr val="000000"/>
                          </a:solidFill>
                        </a:rPr>
                        <a:t>3158.993583</a:t>
                      </a:r>
                      <a:endParaRPr sz="1600" dirty="0">
                        <a:solidFill>
                          <a:srgbClr val="000000"/>
                        </a:solidFill>
                        <a:latin typeface="Calibri"/>
                        <a:cs typeface="Calibri"/>
                      </a:endParaRPr>
                    </a:p>
                  </a:txBody>
                  <a:tcPr marL="0" marR="0" marT="0" marB="0"/>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14.6.1 (cont.)</a:t>
            </a:r>
          </a:p>
        </p:txBody>
      </p:sp>
      <p:sp>
        <p:nvSpPr>
          <p:cNvPr id="3" name="Content Placeholder 2"/>
          <p:cNvSpPr>
            <a:spLocks noGrp="1"/>
          </p:cNvSpPr>
          <p:nvPr>
            <p:ph idx="1"/>
          </p:nvPr>
        </p:nvSpPr>
        <p:spPr/>
        <p:txBody>
          <a:bodyPr/>
          <a:lstStyle/>
          <a:p>
            <a:r>
              <a:rPr lang="en-US" dirty="0"/>
              <a:t>Estimate and statistical significance of </a:t>
            </a:r>
            <a:r>
              <a:rPr lang="el-GR" i="1" dirty="0">
                <a:latin typeface="Cambria Math" panose="02040503050406030204" pitchFamily="18" charset="0"/>
                <a:ea typeface="Cambria Math" panose="02040503050406030204" pitchFamily="18" charset="0"/>
                <a:cs typeface="Calibri" panose="020F0502020204030204" pitchFamily="34" charset="0"/>
              </a:rPr>
              <a:t>β</a:t>
            </a:r>
            <a:r>
              <a:rPr lang="en-US" baseline="-25000" dirty="0"/>
              <a:t>4</a:t>
            </a:r>
            <a:endParaRPr lang="en-US" dirty="0"/>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821F89B8-721C-D670-5054-7735460E3D0D}"/>
                  </a:ext>
                </a:extLst>
              </p14:cNvPr>
              <p14:cNvContentPartPr/>
              <p14:nvPr/>
            </p14:nvContentPartPr>
            <p14:xfrm>
              <a:off x="1906920" y="2419560"/>
              <a:ext cx="8876520" cy="3983760"/>
            </p14:xfrm>
          </p:contentPart>
        </mc:Choice>
        <mc:Fallback xmlns="">
          <p:pic>
            <p:nvPicPr>
              <p:cNvPr id="4" name="Ink 3">
                <a:extLst>
                  <a:ext uri="{FF2B5EF4-FFF2-40B4-BE49-F238E27FC236}">
                    <a16:creationId xmlns:a16="http://schemas.microsoft.com/office/drawing/2014/main" id="{821F89B8-721C-D670-5054-7735460E3D0D}"/>
                  </a:ext>
                </a:extLst>
              </p:cNvPr>
              <p:cNvPicPr/>
              <p:nvPr/>
            </p:nvPicPr>
            <p:blipFill>
              <a:blip r:embed="rId3"/>
              <a:stretch>
                <a:fillRect/>
              </a:stretch>
            </p:blipFill>
            <p:spPr>
              <a:xfrm>
                <a:off x="1897560" y="2410200"/>
                <a:ext cx="8895240" cy="4002480"/>
              </a:xfrm>
              <a:prstGeom prst="rect">
                <a:avLst/>
              </a:prstGeom>
            </p:spPr>
          </p:pic>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a:t>
            </a:r>
          </a:p>
        </p:txBody>
      </p:sp>
      <p:sp>
        <p:nvSpPr>
          <p:cNvPr id="3" name="Content Placeholder 2"/>
          <p:cNvSpPr>
            <a:spLocks noGrp="1"/>
          </p:cNvSpPr>
          <p:nvPr>
            <p:ph idx="1"/>
          </p:nvPr>
        </p:nvSpPr>
        <p:spPr/>
        <p:txBody>
          <a:bodyPr/>
          <a:lstStyle/>
          <a:p>
            <a:r>
              <a:rPr lang="en-US" dirty="0"/>
              <a:t>A real estate investor wants to study the relationship between annual return on his commercial retail shops (measured in thousands of dollars) as it relates to their location and the number of homes near the shops. Specifically, the investor has collected data on the annual return of the shops, the number of households within 15 miles of the shops (measured in thousands), and the location of the shops (whether the shops are in a suburban area, near a shopping mall, or downtown). The annual return data are given in the following table.</a:t>
            </a:r>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1B4B31BD-A134-6F10-5F42-2C5014061C52}"/>
                  </a:ext>
                </a:extLst>
              </p14:cNvPr>
              <p14:cNvContentPartPr/>
              <p14:nvPr/>
            </p14:nvContentPartPr>
            <p14:xfrm>
              <a:off x="1279080" y="4546800"/>
              <a:ext cx="8778600" cy="520560"/>
            </p14:xfrm>
          </p:contentPart>
        </mc:Choice>
        <mc:Fallback xmlns="">
          <p:pic>
            <p:nvPicPr>
              <p:cNvPr id="4" name="Ink 3">
                <a:extLst>
                  <a:ext uri="{FF2B5EF4-FFF2-40B4-BE49-F238E27FC236}">
                    <a16:creationId xmlns:a16="http://schemas.microsoft.com/office/drawing/2014/main" id="{1B4B31BD-A134-6F10-5F42-2C5014061C52}"/>
                  </a:ext>
                </a:extLst>
              </p:cNvPr>
              <p:cNvPicPr/>
              <p:nvPr/>
            </p:nvPicPr>
            <p:blipFill>
              <a:blip r:embed="rId3"/>
              <a:stretch>
                <a:fillRect/>
              </a:stretch>
            </p:blipFill>
            <p:spPr>
              <a:xfrm>
                <a:off x="1269720" y="4537440"/>
                <a:ext cx="8797320" cy="539280"/>
              </a:xfrm>
              <a:prstGeom prst="rect">
                <a:avLst/>
              </a:prstGeom>
            </p:spPr>
          </p:pic>
        </mc:Fallback>
      </mc:AlternateContent>
      <mc:AlternateContent xmlns:mc="http://schemas.openxmlformats.org/markup-compatibility/2006">
        <mc:Choice xmlns:p14="http://schemas.microsoft.com/office/powerpoint/2010/main" Requires="p14">
          <p:contentPart p14:bwMode="auto" r:id="rId4">
            <p14:nvContentPartPr>
              <p14:cNvPr id="5" name="Ink 4">
                <a:extLst>
                  <a:ext uri="{FF2B5EF4-FFF2-40B4-BE49-F238E27FC236}">
                    <a16:creationId xmlns:a16="http://schemas.microsoft.com/office/drawing/2014/main" id="{8488E5B8-E3E2-5992-6336-18F7C9BF5969}"/>
                  </a:ext>
                </a:extLst>
              </p14:cNvPr>
              <p14:cNvContentPartPr/>
              <p14:nvPr/>
            </p14:nvContentPartPr>
            <p14:xfrm>
              <a:off x="1618560" y="2990160"/>
              <a:ext cx="9368280" cy="1230840"/>
            </p14:xfrm>
          </p:contentPart>
        </mc:Choice>
        <mc:Fallback>
          <p:pic>
            <p:nvPicPr>
              <p:cNvPr id="5" name="Ink 4">
                <a:extLst>
                  <a:ext uri="{FF2B5EF4-FFF2-40B4-BE49-F238E27FC236}">
                    <a16:creationId xmlns:a16="http://schemas.microsoft.com/office/drawing/2014/main" id="{8488E5B8-E3E2-5992-6336-18F7C9BF5969}"/>
                  </a:ext>
                </a:extLst>
              </p:cNvPr>
              <p:cNvPicPr/>
              <p:nvPr/>
            </p:nvPicPr>
            <p:blipFill>
              <a:blip r:embed="rId5"/>
              <a:stretch>
                <a:fillRect/>
              </a:stretch>
            </p:blipFill>
            <p:spPr>
              <a:xfrm>
                <a:off x="1609200" y="2980800"/>
                <a:ext cx="9387000" cy="1249560"/>
              </a:xfrm>
              <a:prstGeom prst="rect">
                <a:avLst/>
              </a:prstGeom>
            </p:spPr>
          </p:pic>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a:xfrm>
            <a:off x="1981200" y="1280160"/>
            <a:ext cx="8229600" cy="4815840"/>
          </a:xfrm>
        </p:spPr>
        <p:txBody>
          <a:bodyPr>
            <a:normAutofit/>
          </a:bodyPr>
          <a:lstStyle/>
          <a:p>
            <a:endParaRPr lang="en-US" i="1" dirty="0"/>
          </a:p>
          <a:p>
            <a:endParaRPr lang="en-US" i="1" dirty="0"/>
          </a:p>
          <a:p>
            <a:endParaRPr lang="en-US" i="1" dirty="0"/>
          </a:p>
          <a:p>
            <a:endParaRPr lang="en-US" i="1" dirty="0"/>
          </a:p>
          <a:p>
            <a:endParaRPr lang="en-US" i="1" dirty="0"/>
          </a:p>
          <a:p>
            <a:pPr marL="0" indent="0">
              <a:buNone/>
            </a:pPr>
            <a:endParaRPr lang="en-US" i="1" dirty="0"/>
          </a:p>
          <a:p>
            <a:pPr marL="0" indent="0">
              <a:buNone/>
            </a:pPr>
            <a:endParaRPr lang="en-US" i="1" dirty="0"/>
          </a:p>
          <a:p>
            <a:pPr algn="ctr"/>
            <a:r>
              <a:rPr lang="en-US" i="1" dirty="0"/>
              <a:t>x</a:t>
            </a:r>
            <a:r>
              <a:rPr lang="en-US" baseline="-25000" dirty="0"/>
              <a:t>1</a:t>
            </a:r>
            <a:r>
              <a:rPr lang="en-US" dirty="0"/>
              <a:t> </a:t>
            </a:r>
            <a:r>
              <a:rPr lang="en-US" dirty="0">
                <a:latin typeface="Symbol" pitchFamily="98" charset="2"/>
              </a:rPr>
              <a:t>=</a:t>
            </a:r>
            <a:r>
              <a:rPr lang="en-US" i="1" dirty="0"/>
              <a:t> number of households 	</a:t>
            </a:r>
          </a:p>
        </p:txBody>
      </p:sp>
      <p:graphicFrame>
        <p:nvGraphicFramePr>
          <p:cNvPr id="4" name="object 3"/>
          <p:cNvGraphicFramePr>
            <a:graphicFrameLocks noGrp="1"/>
          </p:cNvGraphicFramePr>
          <p:nvPr>
            <p:extLst>
              <p:ext uri="{D42A27DB-BD31-4B8C-83A1-F6EECF244321}">
                <p14:modId xmlns:p14="http://schemas.microsoft.com/office/powerpoint/2010/main" val="1800943349"/>
              </p:ext>
            </p:extLst>
          </p:nvPr>
        </p:nvGraphicFramePr>
        <p:xfrm>
          <a:off x="2286000" y="1364513"/>
          <a:ext cx="7543800" cy="3242400"/>
        </p:xfrm>
        <a:graphic>
          <a:graphicData uri="http://schemas.openxmlformats.org/drawingml/2006/table">
            <a:tbl>
              <a:tblPr firstRow="1" bandRow="1">
                <a:tableStyleId>{5C22544A-7EE6-4342-B048-85BDC9FD1C3A}</a:tableStyleId>
              </a:tblPr>
              <a:tblGrid>
                <a:gridCol w="685801">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2514600">
                  <a:extLst>
                    <a:ext uri="{9D8B030D-6E8A-4147-A177-3AD203B41FA5}">
                      <a16:colId xmlns:a16="http://schemas.microsoft.com/office/drawing/2014/main" val="20002"/>
                    </a:ext>
                  </a:extLst>
                </a:gridCol>
                <a:gridCol w="2819399">
                  <a:extLst>
                    <a:ext uri="{9D8B030D-6E8A-4147-A177-3AD203B41FA5}">
                      <a16:colId xmlns:a16="http://schemas.microsoft.com/office/drawing/2014/main" val="20003"/>
                    </a:ext>
                  </a:extLst>
                </a:gridCol>
              </a:tblGrid>
              <a:tr h="381000">
                <a:tc gridSpan="4">
                  <a:txBody>
                    <a:bodyPr/>
                    <a:lstStyle/>
                    <a:p>
                      <a:pPr marR="41275" algn="ctr">
                        <a:lnSpc>
                          <a:spcPct val="100000"/>
                        </a:lnSpc>
                      </a:pPr>
                      <a:r>
                        <a:rPr lang="en-US" sz="2000" dirty="0">
                          <a:latin typeface="+mj-lt"/>
                          <a:cs typeface="Roboto Condensed"/>
                        </a:rPr>
                        <a:t>Shop Data</a:t>
                      </a:r>
                      <a:endParaRPr sz="2000" dirty="0">
                        <a:latin typeface="+mj-lt"/>
                        <a:cs typeface="Roboto Condensed"/>
                      </a:endParaRPr>
                    </a:p>
                  </a:txBody>
                  <a:tcPr marL="0" marR="0" marT="3810" marB="0"/>
                </a:tc>
                <a:tc hMerge="1">
                  <a:txBody>
                    <a:bodyPr/>
                    <a:lstStyle/>
                    <a:p>
                      <a:pPr marL="12065" algn="ctr">
                        <a:lnSpc>
                          <a:spcPct val="100000"/>
                        </a:lnSpc>
                      </a:pPr>
                      <a:endParaRPr sz="2000" dirty="0">
                        <a:latin typeface="Roboto Condensed"/>
                        <a:cs typeface="Roboto Condensed"/>
                      </a:endParaRPr>
                    </a:p>
                  </a:txBody>
                  <a:tcPr marL="0" marR="0" marT="3810" marB="0"/>
                </a:tc>
                <a:tc hMerge="1">
                  <a:txBody>
                    <a:bodyPr/>
                    <a:lstStyle/>
                    <a:p>
                      <a:pPr marL="59055" marR="40005" indent="220979" algn="ctr">
                        <a:lnSpc>
                          <a:spcPct val="110000"/>
                        </a:lnSpc>
                        <a:spcBef>
                          <a:spcPts val="30"/>
                        </a:spcBef>
                      </a:pPr>
                      <a:endParaRPr sz="2000" dirty="0">
                        <a:latin typeface="Roboto Condensed"/>
                        <a:cs typeface="Roboto Condensed"/>
                      </a:endParaRPr>
                    </a:p>
                  </a:txBody>
                  <a:tcPr marL="0" marR="0" marT="3810" marB="0"/>
                </a:tc>
                <a:tc hMerge="1">
                  <a:txBody>
                    <a:bodyPr/>
                    <a:lstStyle/>
                    <a:p>
                      <a:pPr marL="349885" marR="67945" indent="-262255" algn="ctr">
                        <a:lnSpc>
                          <a:spcPct val="110000"/>
                        </a:lnSpc>
                        <a:spcBef>
                          <a:spcPts val="30"/>
                        </a:spcBef>
                      </a:pPr>
                      <a:endParaRPr sz="2000" dirty="0">
                        <a:latin typeface="Roboto Condensed"/>
                        <a:cs typeface="Roboto Condensed"/>
                      </a:endParaRPr>
                    </a:p>
                  </a:txBody>
                  <a:tcPr marL="0" marR="0" marT="3810" marB="0"/>
                </a:tc>
                <a:extLst>
                  <a:ext uri="{0D108BD9-81ED-4DB2-BD59-A6C34878D82A}">
                    <a16:rowId xmlns:a16="http://schemas.microsoft.com/office/drawing/2014/main" val="10000"/>
                  </a:ext>
                </a:extLst>
              </a:tr>
              <a:tr h="744407">
                <a:tc>
                  <a:txBody>
                    <a:bodyPr/>
                    <a:lstStyle/>
                    <a:p>
                      <a:pPr algn="ctr">
                        <a:lnSpc>
                          <a:spcPct val="100000"/>
                        </a:lnSpc>
                        <a:spcBef>
                          <a:spcPts val="30"/>
                        </a:spcBef>
                      </a:pPr>
                      <a:endParaRPr sz="2000" b="1" dirty="0">
                        <a:solidFill>
                          <a:srgbClr val="000000"/>
                        </a:solidFill>
                      </a:endParaRPr>
                    </a:p>
                    <a:p>
                      <a:pPr marR="41275" algn="ctr">
                        <a:lnSpc>
                          <a:spcPct val="100000"/>
                        </a:lnSpc>
                      </a:pPr>
                      <a:r>
                        <a:rPr sz="2000" b="1" spc="-5" dirty="0">
                          <a:solidFill>
                            <a:srgbClr val="000000"/>
                          </a:solidFill>
                        </a:rPr>
                        <a:t>Shop</a:t>
                      </a:r>
                      <a:endParaRPr sz="2000" b="1" dirty="0">
                        <a:solidFill>
                          <a:srgbClr val="000000"/>
                        </a:solidFill>
                        <a:latin typeface="Roboto Condensed"/>
                        <a:cs typeface="Roboto Condensed"/>
                      </a:endParaRPr>
                    </a:p>
                  </a:txBody>
                  <a:tcPr marL="0" marR="0" marT="3810" marB="0"/>
                </a:tc>
                <a:tc>
                  <a:txBody>
                    <a:bodyPr/>
                    <a:lstStyle/>
                    <a:p>
                      <a:pPr algn="ctr">
                        <a:lnSpc>
                          <a:spcPct val="100000"/>
                        </a:lnSpc>
                        <a:spcBef>
                          <a:spcPts val="30"/>
                        </a:spcBef>
                      </a:pPr>
                      <a:endParaRPr sz="2000" b="1" dirty="0">
                        <a:solidFill>
                          <a:srgbClr val="000000"/>
                        </a:solidFill>
                      </a:endParaRPr>
                    </a:p>
                    <a:p>
                      <a:pPr marL="12065" algn="ctr">
                        <a:lnSpc>
                          <a:spcPct val="100000"/>
                        </a:lnSpc>
                      </a:pPr>
                      <a:r>
                        <a:rPr sz="2000" b="1" dirty="0">
                          <a:solidFill>
                            <a:srgbClr val="000000"/>
                          </a:solidFill>
                        </a:rPr>
                        <a:t>Location</a:t>
                      </a:r>
                      <a:endParaRPr sz="2000" b="1" dirty="0">
                        <a:solidFill>
                          <a:srgbClr val="000000"/>
                        </a:solidFill>
                        <a:latin typeface="Roboto Condensed"/>
                        <a:cs typeface="Roboto Condensed"/>
                      </a:endParaRPr>
                    </a:p>
                  </a:txBody>
                  <a:tcPr marL="0" marR="0" marT="3810" marB="0"/>
                </a:tc>
                <a:tc>
                  <a:txBody>
                    <a:bodyPr/>
                    <a:lstStyle/>
                    <a:p>
                      <a:pPr marL="59055" marR="40005" indent="220979" algn="ctr">
                        <a:lnSpc>
                          <a:spcPct val="110000"/>
                        </a:lnSpc>
                        <a:spcBef>
                          <a:spcPts val="30"/>
                        </a:spcBef>
                      </a:pPr>
                      <a:r>
                        <a:rPr sz="2000" b="1" spc="-10" dirty="0">
                          <a:solidFill>
                            <a:srgbClr val="000000"/>
                          </a:solidFill>
                        </a:rPr>
                        <a:t>Annual </a:t>
                      </a:r>
                      <a:r>
                        <a:rPr sz="2000" b="1" dirty="0">
                          <a:solidFill>
                            <a:srgbClr val="000000"/>
                          </a:solidFill>
                        </a:rPr>
                        <a:t>Return  </a:t>
                      </a:r>
                      <a:r>
                        <a:rPr sz="2000" b="1" spc="-5" dirty="0">
                          <a:solidFill>
                            <a:srgbClr val="000000"/>
                          </a:solidFill>
                        </a:rPr>
                        <a:t>(Thousands </a:t>
                      </a:r>
                      <a:r>
                        <a:rPr sz="2000" b="1" dirty="0">
                          <a:solidFill>
                            <a:srgbClr val="000000"/>
                          </a:solidFill>
                        </a:rPr>
                        <a:t>of</a:t>
                      </a:r>
                      <a:r>
                        <a:rPr sz="2000" b="1" spc="-85" dirty="0">
                          <a:solidFill>
                            <a:srgbClr val="000000"/>
                          </a:solidFill>
                        </a:rPr>
                        <a:t> </a:t>
                      </a:r>
                      <a:r>
                        <a:rPr sz="2000" b="1" dirty="0">
                          <a:solidFill>
                            <a:srgbClr val="000000"/>
                          </a:solidFill>
                        </a:rPr>
                        <a:t>Dollars)</a:t>
                      </a:r>
                      <a:endParaRPr sz="2000" b="1" dirty="0">
                        <a:solidFill>
                          <a:srgbClr val="000000"/>
                        </a:solidFill>
                        <a:latin typeface="Roboto Condensed"/>
                        <a:cs typeface="Roboto Condensed"/>
                      </a:endParaRPr>
                    </a:p>
                  </a:txBody>
                  <a:tcPr marL="0" marR="0" marT="3810" marB="0"/>
                </a:tc>
                <a:tc>
                  <a:txBody>
                    <a:bodyPr/>
                    <a:lstStyle/>
                    <a:p>
                      <a:pPr marL="349885" marR="67945" indent="-262255" algn="ctr">
                        <a:lnSpc>
                          <a:spcPct val="110000"/>
                        </a:lnSpc>
                        <a:spcBef>
                          <a:spcPts val="30"/>
                        </a:spcBef>
                      </a:pPr>
                      <a:r>
                        <a:rPr sz="2000" b="1" spc="-5" dirty="0">
                          <a:solidFill>
                            <a:srgbClr val="000000"/>
                          </a:solidFill>
                        </a:rPr>
                        <a:t>Number </a:t>
                      </a:r>
                      <a:r>
                        <a:rPr sz="2000" b="1" dirty="0">
                          <a:solidFill>
                            <a:srgbClr val="000000"/>
                          </a:solidFill>
                        </a:rPr>
                        <a:t>of</a:t>
                      </a:r>
                      <a:r>
                        <a:rPr sz="2000" b="1" spc="-90" dirty="0">
                          <a:solidFill>
                            <a:srgbClr val="000000"/>
                          </a:solidFill>
                        </a:rPr>
                        <a:t> </a:t>
                      </a:r>
                      <a:r>
                        <a:rPr sz="2000" b="1" dirty="0">
                          <a:solidFill>
                            <a:srgbClr val="000000"/>
                          </a:solidFill>
                        </a:rPr>
                        <a:t>Households  </a:t>
                      </a:r>
                      <a:r>
                        <a:rPr sz="2000" b="1" spc="-5" dirty="0">
                          <a:solidFill>
                            <a:srgbClr val="000000"/>
                          </a:solidFill>
                        </a:rPr>
                        <a:t>(Thousands)</a:t>
                      </a:r>
                      <a:endParaRPr sz="2000" b="1" dirty="0">
                        <a:solidFill>
                          <a:srgbClr val="000000"/>
                        </a:solidFill>
                        <a:latin typeface="Roboto Condensed"/>
                        <a:cs typeface="Roboto Condensed"/>
                      </a:endParaRPr>
                    </a:p>
                  </a:txBody>
                  <a:tcPr marL="0" marR="0" marT="3810" marB="0"/>
                </a:tc>
                <a:extLst>
                  <a:ext uri="{0D108BD9-81ED-4DB2-BD59-A6C34878D82A}">
                    <a16:rowId xmlns:a16="http://schemas.microsoft.com/office/drawing/2014/main" val="10001"/>
                  </a:ext>
                </a:extLst>
              </a:tr>
              <a:tr h="330339">
                <a:tc>
                  <a:txBody>
                    <a:bodyPr/>
                    <a:lstStyle/>
                    <a:p>
                      <a:pPr marR="40640" algn="ctr">
                        <a:lnSpc>
                          <a:spcPct val="100000"/>
                        </a:lnSpc>
                        <a:spcBef>
                          <a:spcPts val="125"/>
                        </a:spcBef>
                      </a:pPr>
                      <a:r>
                        <a:rPr sz="2000" dirty="0">
                          <a:solidFill>
                            <a:srgbClr val="000000"/>
                          </a:solidFill>
                        </a:rPr>
                        <a:t>1</a:t>
                      </a:r>
                      <a:endParaRPr sz="2000" dirty="0">
                        <a:solidFill>
                          <a:srgbClr val="000000"/>
                        </a:solidFill>
                        <a:latin typeface="STIX"/>
                        <a:cs typeface="STIX"/>
                      </a:endParaRPr>
                    </a:p>
                  </a:txBody>
                  <a:tcPr marL="0" marR="0" marT="15875" marB="0"/>
                </a:tc>
                <a:tc>
                  <a:txBody>
                    <a:bodyPr/>
                    <a:lstStyle/>
                    <a:p>
                      <a:pPr marL="12065" algn="ctr">
                        <a:lnSpc>
                          <a:spcPct val="100000"/>
                        </a:lnSpc>
                        <a:spcBef>
                          <a:spcPts val="125"/>
                        </a:spcBef>
                      </a:pPr>
                      <a:r>
                        <a:rPr sz="2000" dirty="0">
                          <a:solidFill>
                            <a:srgbClr val="000000"/>
                          </a:solidFill>
                        </a:rPr>
                        <a:t>Mall</a:t>
                      </a:r>
                      <a:endParaRPr sz="2000" dirty="0">
                        <a:solidFill>
                          <a:srgbClr val="000000"/>
                        </a:solidFill>
                        <a:latin typeface="STIX"/>
                        <a:cs typeface="STIX"/>
                      </a:endParaRPr>
                    </a:p>
                  </a:txBody>
                  <a:tcPr marL="0" marR="0" marT="15875" marB="0"/>
                </a:tc>
                <a:tc>
                  <a:txBody>
                    <a:bodyPr/>
                    <a:lstStyle/>
                    <a:p>
                      <a:pPr marL="12065" algn="ctr">
                        <a:lnSpc>
                          <a:spcPct val="100000"/>
                        </a:lnSpc>
                        <a:spcBef>
                          <a:spcPts val="125"/>
                        </a:spcBef>
                      </a:pPr>
                      <a:r>
                        <a:rPr sz="2000" dirty="0">
                          <a:solidFill>
                            <a:srgbClr val="000000"/>
                          </a:solidFill>
                        </a:rPr>
                        <a:t>185.69</a:t>
                      </a:r>
                      <a:endParaRPr sz="2000" dirty="0">
                        <a:solidFill>
                          <a:srgbClr val="000000"/>
                        </a:solidFill>
                        <a:latin typeface="STIX"/>
                        <a:cs typeface="STIX"/>
                      </a:endParaRPr>
                    </a:p>
                  </a:txBody>
                  <a:tcPr marL="0" marR="0" marT="15875" marB="0"/>
                </a:tc>
                <a:tc>
                  <a:txBody>
                    <a:bodyPr/>
                    <a:lstStyle/>
                    <a:p>
                      <a:pPr marL="11430" algn="ctr">
                        <a:lnSpc>
                          <a:spcPct val="100000"/>
                        </a:lnSpc>
                        <a:spcBef>
                          <a:spcPts val="125"/>
                        </a:spcBef>
                      </a:pPr>
                      <a:r>
                        <a:rPr sz="2000" dirty="0">
                          <a:solidFill>
                            <a:srgbClr val="000000"/>
                          </a:solidFill>
                        </a:rPr>
                        <a:t>163</a:t>
                      </a:r>
                      <a:endParaRPr sz="2000">
                        <a:solidFill>
                          <a:srgbClr val="000000"/>
                        </a:solidFill>
                        <a:latin typeface="STIX"/>
                        <a:cs typeface="STIX"/>
                      </a:endParaRPr>
                    </a:p>
                  </a:txBody>
                  <a:tcPr marL="0" marR="0" marT="15875" marB="0"/>
                </a:tc>
                <a:extLst>
                  <a:ext uri="{0D108BD9-81ED-4DB2-BD59-A6C34878D82A}">
                    <a16:rowId xmlns:a16="http://schemas.microsoft.com/office/drawing/2014/main" val="10002"/>
                  </a:ext>
                </a:extLst>
              </a:tr>
              <a:tr h="308509">
                <a:tc>
                  <a:txBody>
                    <a:bodyPr/>
                    <a:lstStyle/>
                    <a:p>
                      <a:pPr marR="40640" algn="ctr">
                        <a:lnSpc>
                          <a:spcPct val="100000"/>
                        </a:lnSpc>
                        <a:spcBef>
                          <a:spcPts val="5"/>
                        </a:spcBef>
                      </a:pPr>
                      <a:r>
                        <a:rPr sz="2000" dirty="0">
                          <a:solidFill>
                            <a:srgbClr val="000000"/>
                          </a:solidFill>
                        </a:rPr>
                        <a:t>2</a:t>
                      </a:r>
                      <a:endParaRPr sz="2000">
                        <a:solidFill>
                          <a:srgbClr val="000000"/>
                        </a:solidFill>
                        <a:latin typeface="STIX"/>
                        <a:cs typeface="STIX"/>
                      </a:endParaRPr>
                    </a:p>
                  </a:txBody>
                  <a:tcPr marL="0" marR="0" marT="635" marB="0"/>
                </a:tc>
                <a:tc>
                  <a:txBody>
                    <a:bodyPr/>
                    <a:lstStyle/>
                    <a:p>
                      <a:pPr marL="12065" algn="ctr">
                        <a:lnSpc>
                          <a:spcPct val="100000"/>
                        </a:lnSpc>
                        <a:spcBef>
                          <a:spcPts val="5"/>
                        </a:spcBef>
                      </a:pPr>
                      <a:r>
                        <a:rPr sz="2000" dirty="0">
                          <a:solidFill>
                            <a:srgbClr val="000000"/>
                          </a:solidFill>
                        </a:rPr>
                        <a:t>Suburban</a:t>
                      </a:r>
                      <a:endParaRPr sz="2000" dirty="0">
                        <a:solidFill>
                          <a:srgbClr val="000000"/>
                        </a:solidFill>
                        <a:latin typeface="STIX"/>
                        <a:cs typeface="STIX"/>
                      </a:endParaRPr>
                    </a:p>
                  </a:txBody>
                  <a:tcPr marL="0" marR="0" marT="635" marB="0"/>
                </a:tc>
                <a:tc>
                  <a:txBody>
                    <a:bodyPr/>
                    <a:lstStyle/>
                    <a:p>
                      <a:pPr marL="12065" algn="ctr">
                        <a:lnSpc>
                          <a:spcPct val="100000"/>
                        </a:lnSpc>
                        <a:spcBef>
                          <a:spcPts val="5"/>
                        </a:spcBef>
                      </a:pPr>
                      <a:r>
                        <a:rPr sz="2000" dirty="0">
                          <a:solidFill>
                            <a:srgbClr val="000000"/>
                          </a:solidFill>
                        </a:rPr>
                        <a:t>203.00</a:t>
                      </a:r>
                      <a:endParaRPr sz="2000" dirty="0">
                        <a:solidFill>
                          <a:srgbClr val="000000"/>
                        </a:solidFill>
                        <a:latin typeface="STIX"/>
                        <a:cs typeface="STIX"/>
                      </a:endParaRPr>
                    </a:p>
                  </a:txBody>
                  <a:tcPr marL="0" marR="0" marT="635" marB="0"/>
                </a:tc>
                <a:tc>
                  <a:txBody>
                    <a:bodyPr/>
                    <a:lstStyle/>
                    <a:p>
                      <a:pPr marL="11430" algn="ctr">
                        <a:lnSpc>
                          <a:spcPct val="100000"/>
                        </a:lnSpc>
                        <a:spcBef>
                          <a:spcPts val="5"/>
                        </a:spcBef>
                      </a:pPr>
                      <a:r>
                        <a:rPr sz="2000" dirty="0">
                          <a:solidFill>
                            <a:srgbClr val="000000"/>
                          </a:solidFill>
                        </a:rPr>
                        <a:t>215</a:t>
                      </a:r>
                      <a:endParaRPr sz="2000" dirty="0">
                        <a:solidFill>
                          <a:srgbClr val="000000"/>
                        </a:solidFill>
                        <a:latin typeface="STIX"/>
                        <a:cs typeface="STIX"/>
                      </a:endParaRPr>
                    </a:p>
                  </a:txBody>
                  <a:tcPr marL="0" marR="0" marT="635" marB="0"/>
                </a:tc>
                <a:extLst>
                  <a:ext uri="{0D108BD9-81ED-4DB2-BD59-A6C34878D82A}">
                    <a16:rowId xmlns:a16="http://schemas.microsoft.com/office/drawing/2014/main" val="10003"/>
                  </a:ext>
                </a:extLst>
              </a:tr>
              <a:tr h="308509">
                <a:tc>
                  <a:txBody>
                    <a:bodyPr/>
                    <a:lstStyle/>
                    <a:p>
                      <a:pPr marR="40640" algn="ctr">
                        <a:lnSpc>
                          <a:spcPct val="100000"/>
                        </a:lnSpc>
                        <a:spcBef>
                          <a:spcPts val="5"/>
                        </a:spcBef>
                      </a:pPr>
                      <a:r>
                        <a:rPr sz="2000" dirty="0">
                          <a:solidFill>
                            <a:srgbClr val="000000"/>
                          </a:solidFill>
                        </a:rPr>
                        <a:t>3</a:t>
                      </a:r>
                      <a:endParaRPr sz="2000">
                        <a:solidFill>
                          <a:srgbClr val="000000"/>
                        </a:solidFill>
                        <a:latin typeface="STIX"/>
                        <a:cs typeface="STIX"/>
                      </a:endParaRPr>
                    </a:p>
                  </a:txBody>
                  <a:tcPr marL="0" marR="0" marT="635" marB="0"/>
                </a:tc>
                <a:tc>
                  <a:txBody>
                    <a:bodyPr/>
                    <a:lstStyle/>
                    <a:p>
                      <a:pPr marL="12065" algn="ctr">
                        <a:lnSpc>
                          <a:spcPct val="100000"/>
                        </a:lnSpc>
                        <a:spcBef>
                          <a:spcPts val="5"/>
                        </a:spcBef>
                      </a:pPr>
                      <a:r>
                        <a:rPr sz="2000" dirty="0">
                          <a:solidFill>
                            <a:srgbClr val="000000"/>
                          </a:solidFill>
                        </a:rPr>
                        <a:t>Mall</a:t>
                      </a:r>
                      <a:endParaRPr sz="2000">
                        <a:solidFill>
                          <a:srgbClr val="000000"/>
                        </a:solidFill>
                        <a:latin typeface="STIX"/>
                        <a:cs typeface="STIX"/>
                      </a:endParaRPr>
                    </a:p>
                  </a:txBody>
                  <a:tcPr marL="0" marR="0" marT="635" marB="0"/>
                </a:tc>
                <a:tc>
                  <a:txBody>
                    <a:bodyPr/>
                    <a:lstStyle/>
                    <a:p>
                      <a:pPr marL="12065" algn="ctr">
                        <a:lnSpc>
                          <a:spcPct val="100000"/>
                        </a:lnSpc>
                        <a:spcBef>
                          <a:spcPts val="5"/>
                        </a:spcBef>
                      </a:pPr>
                      <a:r>
                        <a:rPr sz="2000" dirty="0">
                          <a:solidFill>
                            <a:srgbClr val="000000"/>
                          </a:solidFill>
                        </a:rPr>
                        <a:t>245.81</a:t>
                      </a:r>
                      <a:endParaRPr sz="2000" dirty="0">
                        <a:solidFill>
                          <a:srgbClr val="000000"/>
                        </a:solidFill>
                        <a:latin typeface="STIX"/>
                        <a:cs typeface="STIX"/>
                      </a:endParaRPr>
                    </a:p>
                  </a:txBody>
                  <a:tcPr marL="0" marR="0" marT="635" marB="0"/>
                </a:tc>
                <a:tc>
                  <a:txBody>
                    <a:bodyPr/>
                    <a:lstStyle/>
                    <a:p>
                      <a:pPr marL="11430" algn="ctr">
                        <a:lnSpc>
                          <a:spcPct val="100000"/>
                        </a:lnSpc>
                        <a:spcBef>
                          <a:spcPts val="5"/>
                        </a:spcBef>
                      </a:pPr>
                      <a:r>
                        <a:rPr sz="2000" dirty="0">
                          <a:solidFill>
                            <a:srgbClr val="000000"/>
                          </a:solidFill>
                        </a:rPr>
                        <a:t>232</a:t>
                      </a:r>
                      <a:endParaRPr sz="2000" dirty="0">
                        <a:solidFill>
                          <a:srgbClr val="000000"/>
                        </a:solidFill>
                        <a:latin typeface="STIX"/>
                        <a:cs typeface="STIX"/>
                      </a:endParaRPr>
                    </a:p>
                  </a:txBody>
                  <a:tcPr marL="0" marR="0" marT="635" marB="0"/>
                </a:tc>
                <a:extLst>
                  <a:ext uri="{0D108BD9-81ED-4DB2-BD59-A6C34878D82A}">
                    <a16:rowId xmlns:a16="http://schemas.microsoft.com/office/drawing/2014/main" val="10004"/>
                  </a:ext>
                </a:extLst>
              </a:tr>
              <a:tr h="308509">
                <a:tc>
                  <a:txBody>
                    <a:bodyPr/>
                    <a:lstStyle/>
                    <a:p>
                      <a:pPr marR="40640" algn="ctr">
                        <a:lnSpc>
                          <a:spcPct val="100000"/>
                        </a:lnSpc>
                        <a:spcBef>
                          <a:spcPts val="5"/>
                        </a:spcBef>
                      </a:pPr>
                      <a:r>
                        <a:rPr sz="2000" dirty="0">
                          <a:solidFill>
                            <a:srgbClr val="000000"/>
                          </a:solidFill>
                        </a:rPr>
                        <a:t>4</a:t>
                      </a:r>
                      <a:endParaRPr sz="2000">
                        <a:solidFill>
                          <a:srgbClr val="000000"/>
                        </a:solidFill>
                        <a:latin typeface="STIX"/>
                        <a:cs typeface="STIX"/>
                      </a:endParaRPr>
                    </a:p>
                  </a:txBody>
                  <a:tcPr marL="0" marR="0" marT="635" marB="0"/>
                </a:tc>
                <a:tc>
                  <a:txBody>
                    <a:bodyPr/>
                    <a:lstStyle/>
                    <a:p>
                      <a:pPr marL="12065" algn="ctr">
                        <a:lnSpc>
                          <a:spcPct val="100000"/>
                        </a:lnSpc>
                        <a:spcBef>
                          <a:spcPts val="5"/>
                        </a:spcBef>
                      </a:pPr>
                      <a:r>
                        <a:rPr sz="2000" dirty="0">
                          <a:solidFill>
                            <a:srgbClr val="000000"/>
                          </a:solidFill>
                        </a:rPr>
                        <a:t>Mall</a:t>
                      </a:r>
                      <a:endParaRPr sz="2000">
                        <a:solidFill>
                          <a:srgbClr val="000000"/>
                        </a:solidFill>
                        <a:latin typeface="STIX"/>
                        <a:cs typeface="STIX"/>
                      </a:endParaRPr>
                    </a:p>
                  </a:txBody>
                  <a:tcPr marL="0" marR="0" marT="635" marB="0"/>
                </a:tc>
                <a:tc>
                  <a:txBody>
                    <a:bodyPr/>
                    <a:lstStyle/>
                    <a:p>
                      <a:pPr marL="12065" algn="ctr">
                        <a:lnSpc>
                          <a:spcPct val="100000"/>
                        </a:lnSpc>
                        <a:spcBef>
                          <a:spcPts val="5"/>
                        </a:spcBef>
                      </a:pPr>
                      <a:r>
                        <a:rPr sz="2000" dirty="0">
                          <a:solidFill>
                            <a:srgbClr val="000000"/>
                          </a:solidFill>
                        </a:rPr>
                        <a:t>137.07</a:t>
                      </a:r>
                      <a:endParaRPr sz="2000" dirty="0">
                        <a:solidFill>
                          <a:srgbClr val="000000"/>
                        </a:solidFill>
                        <a:latin typeface="STIX"/>
                        <a:cs typeface="STIX"/>
                      </a:endParaRPr>
                    </a:p>
                  </a:txBody>
                  <a:tcPr marL="0" marR="0" marT="635" marB="0"/>
                </a:tc>
                <a:tc>
                  <a:txBody>
                    <a:bodyPr/>
                    <a:lstStyle/>
                    <a:p>
                      <a:pPr marL="11430" algn="ctr">
                        <a:lnSpc>
                          <a:spcPct val="100000"/>
                        </a:lnSpc>
                        <a:spcBef>
                          <a:spcPts val="5"/>
                        </a:spcBef>
                      </a:pPr>
                      <a:r>
                        <a:rPr sz="2000" dirty="0">
                          <a:solidFill>
                            <a:srgbClr val="000000"/>
                          </a:solidFill>
                        </a:rPr>
                        <a:t>108</a:t>
                      </a:r>
                      <a:endParaRPr sz="2000" dirty="0">
                        <a:solidFill>
                          <a:srgbClr val="000000"/>
                        </a:solidFill>
                        <a:latin typeface="STIX"/>
                        <a:cs typeface="STIX"/>
                      </a:endParaRPr>
                    </a:p>
                  </a:txBody>
                  <a:tcPr marL="0" marR="0" marT="635" marB="0"/>
                </a:tc>
                <a:extLst>
                  <a:ext uri="{0D108BD9-81ED-4DB2-BD59-A6C34878D82A}">
                    <a16:rowId xmlns:a16="http://schemas.microsoft.com/office/drawing/2014/main" val="10005"/>
                  </a:ext>
                </a:extLst>
              </a:tr>
              <a:tr h="285727">
                <a:tc>
                  <a:txBody>
                    <a:bodyPr/>
                    <a:lstStyle/>
                    <a:p>
                      <a:pPr marR="40640" algn="ctr">
                        <a:lnSpc>
                          <a:spcPct val="100000"/>
                        </a:lnSpc>
                        <a:spcBef>
                          <a:spcPts val="5"/>
                        </a:spcBef>
                      </a:pPr>
                      <a:r>
                        <a:rPr sz="2000" dirty="0">
                          <a:solidFill>
                            <a:srgbClr val="000000"/>
                          </a:solidFill>
                        </a:rPr>
                        <a:t>5</a:t>
                      </a:r>
                      <a:endParaRPr sz="2000">
                        <a:solidFill>
                          <a:srgbClr val="000000"/>
                        </a:solidFill>
                        <a:latin typeface="STIX"/>
                        <a:cs typeface="STIX"/>
                      </a:endParaRPr>
                    </a:p>
                  </a:txBody>
                  <a:tcPr marL="0" marR="0" marT="635" marB="0"/>
                </a:tc>
                <a:tc>
                  <a:txBody>
                    <a:bodyPr/>
                    <a:lstStyle/>
                    <a:p>
                      <a:pPr marL="12065" algn="ctr">
                        <a:lnSpc>
                          <a:spcPct val="100000"/>
                        </a:lnSpc>
                        <a:spcBef>
                          <a:spcPts val="5"/>
                        </a:spcBef>
                      </a:pPr>
                      <a:r>
                        <a:rPr sz="2000" dirty="0">
                          <a:solidFill>
                            <a:srgbClr val="000000"/>
                          </a:solidFill>
                        </a:rPr>
                        <a:t>Suburban</a:t>
                      </a:r>
                      <a:endParaRPr sz="2000">
                        <a:solidFill>
                          <a:srgbClr val="000000"/>
                        </a:solidFill>
                        <a:latin typeface="STIX"/>
                        <a:cs typeface="STIX"/>
                      </a:endParaRPr>
                    </a:p>
                  </a:txBody>
                  <a:tcPr marL="0" marR="0" marT="635" marB="0"/>
                </a:tc>
                <a:tc>
                  <a:txBody>
                    <a:bodyPr/>
                    <a:lstStyle/>
                    <a:p>
                      <a:pPr marL="12065" algn="ctr">
                        <a:lnSpc>
                          <a:spcPct val="100000"/>
                        </a:lnSpc>
                        <a:spcBef>
                          <a:spcPts val="5"/>
                        </a:spcBef>
                      </a:pPr>
                      <a:r>
                        <a:rPr sz="2000" dirty="0">
                          <a:solidFill>
                            <a:srgbClr val="000000"/>
                          </a:solidFill>
                        </a:rPr>
                        <a:t>207.36</a:t>
                      </a:r>
                      <a:endParaRPr sz="2000" dirty="0">
                        <a:solidFill>
                          <a:srgbClr val="000000"/>
                        </a:solidFill>
                        <a:latin typeface="STIX"/>
                        <a:cs typeface="STIX"/>
                      </a:endParaRPr>
                    </a:p>
                  </a:txBody>
                  <a:tcPr marL="0" marR="0" marT="635" marB="0"/>
                </a:tc>
                <a:tc>
                  <a:txBody>
                    <a:bodyPr/>
                    <a:lstStyle/>
                    <a:p>
                      <a:pPr marL="11430" algn="ctr">
                        <a:lnSpc>
                          <a:spcPct val="100000"/>
                        </a:lnSpc>
                        <a:spcBef>
                          <a:spcPts val="5"/>
                        </a:spcBef>
                      </a:pPr>
                      <a:r>
                        <a:rPr sz="2000" dirty="0">
                          <a:solidFill>
                            <a:srgbClr val="000000"/>
                          </a:solidFill>
                        </a:rPr>
                        <a:t>220</a:t>
                      </a:r>
                      <a:endParaRPr sz="2000" dirty="0">
                        <a:solidFill>
                          <a:srgbClr val="000000"/>
                        </a:solidFill>
                        <a:latin typeface="STIX"/>
                        <a:cs typeface="STIX"/>
                      </a:endParaRPr>
                    </a:p>
                  </a:txBody>
                  <a:tcPr marL="0" marR="0" marT="635" marB="0"/>
                </a:tc>
                <a:extLst>
                  <a:ext uri="{0D108BD9-81ED-4DB2-BD59-A6C34878D82A}">
                    <a16:rowId xmlns:a16="http://schemas.microsoft.com/office/drawing/2014/main" val="10006"/>
                  </a:ext>
                </a:extLst>
              </a:tr>
              <a:tr h="285727">
                <a:tc gridSpan="4">
                  <a:txBody>
                    <a:bodyPr/>
                    <a:lstStyle/>
                    <a:p>
                      <a:pPr marR="40640" algn="ctr">
                        <a:lnSpc>
                          <a:spcPct val="100000"/>
                        </a:lnSpc>
                        <a:spcBef>
                          <a:spcPts val="5"/>
                        </a:spcBef>
                      </a:pPr>
                      <a:r>
                        <a:rPr lang="en-US" sz="2000" dirty="0">
                          <a:solidFill>
                            <a:srgbClr val="000000"/>
                          </a:solidFill>
                          <a:latin typeface="STIX"/>
                          <a:cs typeface="STIX"/>
                        </a:rPr>
                        <a:t>. . .</a:t>
                      </a:r>
                      <a:endParaRPr sz="2000" dirty="0">
                        <a:solidFill>
                          <a:srgbClr val="000000"/>
                        </a:solidFill>
                        <a:latin typeface="STIX"/>
                        <a:cs typeface="STIX"/>
                      </a:endParaRPr>
                    </a:p>
                  </a:txBody>
                  <a:tcPr marL="0" marR="0" marT="635" marB="0"/>
                </a:tc>
                <a:tc hMerge="1">
                  <a:txBody>
                    <a:bodyPr/>
                    <a:lstStyle/>
                    <a:p>
                      <a:pPr marL="12065" algn="ctr">
                        <a:lnSpc>
                          <a:spcPct val="100000"/>
                        </a:lnSpc>
                        <a:spcBef>
                          <a:spcPts val="5"/>
                        </a:spcBef>
                      </a:pPr>
                      <a:endParaRPr sz="2000">
                        <a:solidFill>
                          <a:srgbClr val="000000"/>
                        </a:solidFill>
                        <a:latin typeface="STIX"/>
                        <a:cs typeface="STIX"/>
                      </a:endParaRPr>
                    </a:p>
                  </a:txBody>
                  <a:tcPr marL="0" marR="0" marT="635" marB="0"/>
                </a:tc>
                <a:tc hMerge="1">
                  <a:txBody>
                    <a:bodyPr/>
                    <a:lstStyle/>
                    <a:p>
                      <a:pPr marL="12065" algn="ctr">
                        <a:lnSpc>
                          <a:spcPct val="100000"/>
                        </a:lnSpc>
                        <a:spcBef>
                          <a:spcPts val="5"/>
                        </a:spcBef>
                      </a:pPr>
                      <a:endParaRPr sz="2000" dirty="0">
                        <a:solidFill>
                          <a:srgbClr val="000000"/>
                        </a:solidFill>
                        <a:latin typeface="STIX"/>
                        <a:cs typeface="STIX"/>
                      </a:endParaRPr>
                    </a:p>
                  </a:txBody>
                  <a:tcPr marL="0" marR="0" marT="635" marB="0"/>
                </a:tc>
                <a:tc hMerge="1">
                  <a:txBody>
                    <a:bodyPr/>
                    <a:lstStyle/>
                    <a:p>
                      <a:pPr marL="11430" algn="ctr">
                        <a:lnSpc>
                          <a:spcPct val="100000"/>
                        </a:lnSpc>
                        <a:spcBef>
                          <a:spcPts val="5"/>
                        </a:spcBef>
                      </a:pPr>
                      <a:endParaRPr sz="2000" dirty="0">
                        <a:solidFill>
                          <a:srgbClr val="000000"/>
                        </a:solidFill>
                        <a:latin typeface="STIX"/>
                        <a:cs typeface="STIX"/>
                      </a:endParaRPr>
                    </a:p>
                  </a:txBody>
                  <a:tcPr marL="0" marR="0" marT="635" marB="0"/>
                </a:tc>
                <a:extLst>
                  <a:ext uri="{0D108BD9-81ED-4DB2-BD59-A6C34878D82A}">
                    <a16:rowId xmlns:a16="http://schemas.microsoft.com/office/drawing/2014/main" val="10007"/>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lstStyle/>
          <a:p>
            <a:r>
              <a:rPr lang="en-US" dirty="0"/>
              <a:t>Three locations</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3D536B0A-B7E0-CB72-D7C5-50ABE73D6DEA}"/>
                  </a:ext>
                </a:extLst>
              </p14:cNvPr>
              <p14:cNvContentPartPr/>
              <p14:nvPr/>
            </p14:nvContentPartPr>
            <p14:xfrm>
              <a:off x="2027880" y="1558800"/>
              <a:ext cx="8596440" cy="4069440"/>
            </p14:xfrm>
          </p:contentPart>
        </mc:Choice>
        <mc:Fallback>
          <p:pic>
            <p:nvPicPr>
              <p:cNvPr id="4" name="Ink 3">
                <a:extLst>
                  <a:ext uri="{FF2B5EF4-FFF2-40B4-BE49-F238E27FC236}">
                    <a16:creationId xmlns:a16="http://schemas.microsoft.com/office/drawing/2014/main" id="{3D536B0A-B7E0-CB72-D7C5-50ABE73D6DEA}"/>
                  </a:ext>
                </a:extLst>
              </p:cNvPr>
              <p:cNvPicPr/>
              <p:nvPr/>
            </p:nvPicPr>
            <p:blipFill>
              <a:blip r:embed="rId3"/>
              <a:stretch>
                <a:fillRect/>
              </a:stretch>
            </p:blipFill>
            <p:spPr>
              <a:xfrm>
                <a:off x="2018520" y="1549440"/>
                <a:ext cx="8615160" cy="4088160"/>
              </a:xfrm>
              <a:prstGeom prst="rect">
                <a:avLst/>
              </a:prstGeom>
            </p:spPr>
          </p:pic>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lstStyle/>
          <a:p>
            <a:r>
              <a:rPr lang="en-US" dirty="0"/>
              <a:t>Suburban location - the </a:t>
            </a:r>
            <a:r>
              <a:rPr lang="en-US" b="1" dirty="0"/>
              <a:t>base level variable</a:t>
            </a:r>
            <a:r>
              <a:rPr lang="en-US" dirty="0"/>
              <a:t>.</a:t>
            </a:r>
          </a:p>
          <a:p>
            <a:endParaRPr lang="en-US" dirty="0"/>
          </a:p>
          <a:p>
            <a:r>
              <a:rPr lang="en-US" dirty="0"/>
              <a:t>The coefficients estimated for the </a:t>
            </a:r>
            <a:r>
              <a:rPr lang="en-US" i="1" dirty="0"/>
              <a:t>x</a:t>
            </a:r>
            <a:r>
              <a:rPr lang="en-US" baseline="-25000" dirty="0"/>
              <a:t>2</a:t>
            </a:r>
            <a:r>
              <a:rPr lang="en-US" dirty="0"/>
              <a:t> and </a:t>
            </a:r>
            <a:r>
              <a:rPr lang="en-US" i="1" dirty="0"/>
              <a:t>x</a:t>
            </a:r>
            <a:r>
              <a:rPr lang="en-US" baseline="-25000" dirty="0"/>
              <a:t>3</a:t>
            </a:r>
            <a:r>
              <a:rPr lang="en-US" dirty="0"/>
              <a:t> indicator variables…</a:t>
            </a:r>
          </a:p>
          <a:p>
            <a:endParaRPr lang="en-US" dirty="0"/>
          </a:p>
          <a:p>
            <a:endParaRPr lang="en-US" dirty="0"/>
          </a:p>
          <a:p>
            <a:r>
              <a:rPr lang="en-US" dirty="0"/>
              <a:t>Multiple regression model</a:t>
            </a:r>
          </a:p>
        </p:txBody>
      </p:sp>
      <mc:AlternateContent xmlns:mc="http://schemas.openxmlformats.org/markup-compatibility/2006" xmlns:a14="http://schemas.microsoft.com/office/drawing/2010/main">
        <mc:Choice Requires="a14">
          <p:sp>
            <p:nvSpPr>
              <p:cNvPr id="3074" name="Object 2"/>
              <p:cNvSpPr txBox="1"/>
              <p:nvPr/>
            </p:nvSpPr>
            <p:spPr bwMode="auto">
              <a:xfrm>
                <a:off x="3746500" y="5207000"/>
                <a:ext cx="4356100" cy="431800"/>
              </a:xfrm>
              <a:prstGeom prst="rect">
                <a:avLst/>
              </a:prstGeom>
              <a:noFill/>
              <a:ln>
                <a:noFill/>
              </a:ln>
              <a:effectLst/>
            </p:spPr>
            <p:txBody>
              <a:bodyPr>
                <a:normAutofit fontScale="77500" lnSpcReduction="20000"/>
              </a:bodyPr>
              <a:lstStyle/>
              <a:p>
                <a:pPr/>
                <a14:m>
                  <m:oMathPara xmlns:m="http://schemas.openxmlformats.org/officeDocument/2006/math">
                    <m:oMathParaPr>
                      <m:jc m:val="left"/>
                    </m:oMathParaPr>
                    <m:oMath xmlns:m="http://schemas.openxmlformats.org/officeDocument/2006/math">
                      <m:r>
                        <a:rPr lang="en-US" sz="2800" i="1">
                          <a:solidFill>
                            <a:srgbClr val="000000"/>
                          </a:solidFill>
                          <a:latin typeface="Cambria Math" panose="02040503050406030204" pitchFamily="18" charset="0"/>
                        </a:rPr>
                        <m:t>𝑦</m:t>
                      </m:r>
                      <m:r>
                        <a:rPr lang="en-US" sz="2800" i="1">
                          <a:solidFill>
                            <a:srgbClr val="000000"/>
                          </a:solidFill>
                          <a:latin typeface="Cambria Math" panose="02040503050406030204" pitchFamily="18" charset="0"/>
                        </a:rPr>
                        <m:t>=</m:t>
                      </m:r>
                      <m:sSub>
                        <m:sSubPr>
                          <m:ctrlPr>
                            <a:rPr lang="en-US" sz="2800" i="1">
                              <a:solidFill>
                                <a:srgbClr val="000000"/>
                              </a:solidFill>
                              <a:latin typeface="Cambria Math" panose="02040503050406030204" pitchFamily="18" charset="0"/>
                            </a:rPr>
                          </m:ctrlPr>
                        </m:sSubPr>
                        <m:e>
                          <m:r>
                            <m:rPr>
                              <m:sty m:val="p"/>
                            </m:rPr>
                            <a:rPr lang="en-US" sz="2800" i="1">
                              <a:solidFill>
                                <a:srgbClr val="000000"/>
                              </a:solidFill>
                              <a:latin typeface="Cambria Math" panose="02040503050406030204" pitchFamily="18" charset="0"/>
                            </a:rPr>
                            <m:t>β</m:t>
                          </m:r>
                        </m:e>
                        <m:sub>
                          <m:r>
                            <a:rPr lang="en-US" sz="2800" i="1">
                              <a:solidFill>
                                <a:srgbClr val="000000"/>
                              </a:solidFill>
                              <a:latin typeface="Cambria Math" panose="02040503050406030204" pitchFamily="18" charset="0"/>
                            </a:rPr>
                            <m:t>0</m:t>
                          </m:r>
                        </m:sub>
                      </m:sSub>
                      <m:r>
                        <a:rPr lang="en-US" sz="2800" i="1">
                          <a:solidFill>
                            <a:srgbClr val="000000"/>
                          </a:solidFill>
                          <a:latin typeface="Cambria Math" panose="02040503050406030204" pitchFamily="18" charset="0"/>
                        </a:rPr>
                        <m:t>+</m:t>
                      </m:r>
                      <m:sSub>
                        <m:sSubPr>
                          <m:ctrlPr>
                            <a:rPr lang="en-US" sz="2800" i="1">
                              <a:solidFill>
                                <a:srgbClr val="000000"/>
                              </a:solidFill>
                              <a:latin typeface="Cambria Math" panose="02040503050406030204" pitchFamily="18" charset="0"/>
                            </a:rPr>
                          </m:ctrlPr>
                        </m:sSubPr>
                        <m:e>
                          <m:r>
                            <m:rPr>
                              <m:sty m:val="p"/>
                            </m:rPr>
                            <a:rPr lang="en-US" sz="2800" i="1">
                              <a:solidFill>
                                <a:srgbClr val="000000"/>
                              </a:solidFill>
                              <a:latin typeface="Cambria Math" panose="02040503050406030204" pitchFamily="18" charset="0"/>
                            </a:rPr>
                            <m:t>β</m:t>
                          </m:r>
                        </m:e>
                        <m:sub>
                          <m:r>
                            <a:rPr lang="en-US" sz="2800" i="1">
                              <a:solidFill>
                                <a:srgbClr val="000000"/>
                              </a:solidFill>
                              <a:latin typeface="Cambria Math" panose="02040503050406030204" pitchFamily="18" charset="0"/>
                            </a:rPr>
                            <m:t>1</m:t>
                          </m:r>
                        </m:sub>
                      </m:sSub>
                      <m:sSub>
                        <m:sSubPr>
                          <m:ctrlPr>
                            <a:rPr lang="en-US" sz="2800" i="1">
                              <a:solidFill>
                                <a:srgbClr val="000000"/>
                              </a:solidFill>
                              <a:latin typeface="Cambria Math" panose="02040503050406030204" pitchFamily="18" charset="0"/>
                            </a:rPr>
                          </m:ctrlPr>
                        </m:sSubPr>
                        <m:e>
                          <m:r>
                            <a:rPr lang="en-US" sz="2800" i="1">
                              <a:solidFill>
                                <a:srgbClr val="000000"/>
                              </a:solidFill>
                              <a:latin typeface="Cambria Math" panose="02040503050406030204" pitchFamily="18" charset="0"/>
                            </a:rPr>
                            <m:t>𝑥</m:t>
                          </m:r>
                        </m:e>
                        <m:sub>
                          <m:r>
                            <a:rPr lang="en-US" sz="2800" i="1">
                              <a:solidFill>
                                <a:srgbClr val="000000"/>
                              </a:solidFill>
                              <a:latin typeface="Cambria Math" panose="02040503050406030204" pitchFamily="18" charset="0"/>
                            </a:rPr>
                            <m:t>1</m:t>
                          </m:r>
                        </m:sub>
                      </m:sSub>
                      <m:r>
                        <a:rPr lang="en-US" sz="2800" i="1">
                          <a:solidFill>
                            <a:srgbClr val="000000"/>
                          </a:solidFill>
                          <a:latin typeface="Cambria Math" panose="02040503050406030204" pitchFamily="18" charset="0"/>
                        </a:rPr>
                        <m:t>+</m:t>
                      </m:r>
                      <m:sSub>
                        <m:sSubPr>
                          <m:ctrlPr>
                            <a:rPr lang="en-US" sz="2800" i="1">
                              <a:solidFill>
                                <a:srgbClr val="000000"/>
                              </a:solidFill>
                              <a:latin typeface="Cambria Math" panose="02040503050406030204" pitchFamily="18" charset="0"/>
                            </a:rPr>
                          </m:ctrlPr>
                        </m:sSubPr>
                        <m:e>
                          <m:r>
                            <m:rPr>
                              <m:sty m:val="p"/>
                            </m:rPr>
                            <a:rPr lang="en-US" sz="2800" i="1">
                              <a:solidFill>
                                <a:srgbClr val="000000"/>
                              </a:solidFill>
                              <a:latin typeface="Cambria Math" panose="02040503050406030204" pitchFamily="18" charset="0"/>
                            </a:rPr>
                            <m:t>β</m:t>
                          </m:r>
                        </m:e>
                        <m:sub>
                          <m:r>
                            <a:rPr lang="en-US" sz="2800" i="1">
                              <a:solidFill>
                                <a:srgbClr val="000000"/>
                              </a:solidFill>
                              <a:latin typeface="Cambria Math" panose="02040503050406030204" pitchFamily="18" charset="0"/>
                            </a:rPr>
                            <m:t>2</m:t>
                          </m:r>
                        </m:sub>
                      </m:sSub>
                      <m:sSub>
                        <m:sSubPr>
                          <m:ctrlPr>
                            <a:rPr lang="en-US" sz="2800" i="1">
                              <a:solidFill>
                                <a:srgbClr val="000000"/>
                              </a:solidFill>
                              <a:latin typeface="Cambria Math" panose="02040503050406030204" pitchFamily="18" charset="0"/>
                            </a:rPr>
                          </m:ctrlPr>
                        </m:sSubPr>
                        <m:e>
                          <m:r>
                            <a:rPr lang="en-US" sz="2800" i="1">
                              <a:solidFill>
                                <a:srgbClr val="000000"/>
                              </a:solidFill>
                              <a:latin typeface="Cambria Math" panose="02040503050406030204" pitchFamily="18" charset="0"/>
                            </a:rPr>
                            <m:t>𝑥</m:t>
                          </m:r>
                        </m:e>
                        <m:sub>
                          <m:r>
                            <a:rPr lang="en-US" sz="2800" i="1">
                              <a:solidFill>
                                <a:srgbClr val="000000"/>
                              </a:solidFill>
                              <a:latin typeface="Cambria Math" panose="02040503050406030204" pitchFamily="18" charset="0"/>
                            </a:rPr>
                            <m:t>2</m:t>
                          </m:r>
                        </m:sub>
                      </m:sSub>
                      <m:r>
                        <a:rPr lang="en-US" sz="2800" i="1">
                          <a:solidFill>
                            <a:srgbClr val="000000"/>
                          </a:solidFill>
                          <a:latin typeface="Cambria Math" panose="02040503050406030204" pitchFamily="18" charset="0"/>
                        </a:rPr>
                        <m:t>+</m:t>
                      </m:r>
                      <m:sSub>
                        <m:sSubPr>
                          <m:ctrlPr>
                            <a:rPr lang="en-US" sz="2800" i="1">
                              <a:solidFill>
                                <a:srgbClr val="000000"/>
                              </a:solidFill>
                              <a:latin typeface="Cambria Math" panose="02040503050406030204" pitchFamily="18" charset="0"/>
                            </a:rPr>
                          </m:ctrlPr>
                        </m:sSubPr>
                        <m:e>
                          <m:r>
                            <m:rPr>
                              <m:sty m:val="p"/>
                            </m:rPr>
                            <a:rPr lang="en-US" sz="2800" i="1">
                              <a:solidFill>
                                <a:srgbClr val="000000"/>
                              </a:solidFill>
                              <a:latin typeface="Cambria Math" panose="02040503050406030204" pitchFamily="18" charset="0"/>
                            </a:rPr>
                            <m:t>β</m:t>
                          </m:r>
                        </m:e>
                        <m:sub>
                          <m:r>
                            <a:rPr lang="en-US" sz="2800" i="1">
                              <a:solidFill>
                                <a:srgbClr val="000000"/>
                              </a:solidFill>
                              <a:latin typeface="Cambria Math" panose="02040503050406030204" pitchFamily="18" charset="0"/>
                            </a:rPr>
                            <m:t>3</m:t>
                          </m:r>
                        </m:sub>
                      </m:sSub>
                      <m:sSub>
                        <m:sSubPr>
                          <m:ctrlPr>
                            <a:rPr lang="en-US" sz="2800" i="1">
                              <a:solidFill>
                                <a:srgbClr val="000000"/>
                              </a:solidFill>
                              <a:latin typeface="Cambria Math" panose="02040503050406030204" pitchFamily="18" charset="0"/>
                            </a:rPr>
                          </m:ctrlPr>
                        </m:sSubPr>
                        <m:e>
                          <m:r>
                            <a:rPr lang="en-US" sz="2800" i="1">
                              <a:solidFill>
                                <a:srgbClr val="000000"/>
                              </a:solidFill>
                              <a:latin typeface="Cambria Math" panose="02040503050406030204" pitchFamily="18" charset="0"/>
                            </a:rPr>
                            <m:t>𝑥</m:t>
                          </m:r>
                        </m:e>
                        <m:sub>
                          <m:r>
                            <a:rPr lang="en-US" sz="2800" i="1">
                              <a:solidFill>
                                <a:srgbClr val="000000"/>
                              </a:solidFill>
                              <a:latin typeface="Cambria Math" panose="02040503050406030204" pitchFamily="18" charset="0"/>
                            </a:rPr>
                            <m:t>3</m:t>
                          </m:r>
                        </m:sub>
                      </m:sSub>
                      <m:r>
                        <a:rPr lang="en-US" sz="2800" i="1">
                          <a:solidFill>
                            <a:srgbClr val="000000"/>
                          </a:solidFill>
                          <a:latin typeface="Cambria Math" panose="02040503050406030204" pitchFamily="18" charset="0"/>
                        </a:rPr>
                        <m:t>+</m:t>
                      </m:r>
                      <m:r>
                        <m:rPr>
                          <m:sty m:val="p"/>
                        </m:rPr>
                        <a:rPr lang="en-US" sz="2800" i="1">
                          <a:solidFill>
                            <a:srgbClr val="000000"/>
                          </a:solidFill>
                          <a:latin typeface="Cambria Math" panose="02040503050406030204" pitchFamily="18" charset="0"/>
                        </a:rPr>
                        <m:t>ε</m:t>
                      </m:r>
                      <m:r>
                        <a:rPr lang="en-US" sz="2800" i="1">
                          <a:solidFill>
                            <a:srgbClr val="000000"/>
                          </a:solidFill>
                          <a:latin typeface="Cambria Math" panose="02040503050406030204" pitchFamily="18" charset="0"/>
                        </a:rPr>
                        <m:t>.</m:t>
                      </m:r>
                    </m:oMath>
                  </m:oMathPara>
                </a14:m>
                <a:endParaRPr lang="en-US" sz="2800" dirty="0"/>
              </a:p>
            </p:txBody>
          </p:sp>
        </mc:Choice>
        <mc:Fallback xmlns="">
          <p:sp>
            <p:nvSpPr>
              <p:cNvPr id="3074" name="Object 2"/>
              <p:cNvSpPr txBox="1">
                <a:spLocks noRot="1" noChangeAspect="1" noMove="1" noResize="1" noEditPoints="1" noAdjustHandles="1" noChangeArrowheads="1" noChangeShapeType="1" noTextEdit="1"/>
              </p:cNvSpPr>
              <p:nvPr/>
            </p:nvSpPr>
            <p:spPr bwMode="auto">
              <a:xfrm>
                <a:off x="3746500" y="5207000"/>
                <a:ext cx="4356100" cy="431800"/>
              </a:xfrm>
              <a:prstGeom prst="rect">
                <a:avLst/>
              </a:prstGeom>
              <a:blipFill>
                <a:blip r:embed="rId2"/>
                <a:stretch>
                  <a:fillRect l="-280" b="-15493"/>
                </a:stretch>
              </a:blipFill>
              <a:ln>
                <a:noFill/>
              </a:ln>
              <a:effectLst/>
            </p:spPr>
            <p:txBody>
              <a:bodyPr/>
              <a:lstStyle/>
              <a:p>
                <a:r>
                  <a:rPr lang="en-US">
                    <a:noFill/>
                  </a:rPr>
                  <a:t> </a:t>
                </a:r>
              </a:p>
            </p:txBody>
          </p:sp>
        </mc:Fallback>
      </mc:AlternateContent>
      <mc:AlternateContent xmlns:mc="http://schemas.openxmlformats.org/markup-compatibility/2006">
        <mc:Choice xmlns:p14="http://schemas.microsoft.com/office/powerpoint/2010/main" Requires="p14">
          <p:contentPart p14:bwMode="auto" r:id="rId3">
            <p14:nvContentPartPr>
              <p14:cNvPr id="4" name="Ink 3">
                <a:extLst>
                  <a:ext uri="{FF2B5EF4-FFF2-40B4-BE49-F238E27FC236}">
                    <a16:creationId xmlns:a16="http://schemas.microsoft.com/office/drawing/2014/main" id="{073F87A1-EC69-1DF1-BFA7-CF68E00D28BC}"/>
                  </a:ext>
                </a:extLst>
              </p14:cNvPr>
              <p14:cNvContentPartPr/>
              <p14:nvPr/>
            </p14:nvContentPartPr>
            <p14:xfrm>
              <a:off x="792360" y="2187000"/>
              <a:ext cx="9226440" cy="3348360"/>
            </p14:xfrm>
          </p:contentPart>
        </mc:Choice>
        <mc:Fallback>
          <p:pic>
            <p:nvPicPr>
              <p:cNvPr id="4" name="Ink 3">
                <a:extLst>
                  <a:ext uri="{FF2B5EF4-FFF2-40B4-BE49-F238E27FC236}">
                    <a16:creationId xmlns:a16="http://schemas.microsoft.com/office/drawing/2014/main" id="{073F87A1-EC69-1DF1-BFA7-CF68E00D28BC}"/>
                  </a:ext>
                </a:extLst>
              </p:cNvPr>
              <p:cNvPicPr/>
              <p:nvPr/>
            </p:nvPicPr>
            <p:blipFill>
              <a:blip r:embed="rId4"/>
              <a:stretch>
                <a:fillRect/>
              </a:stretch>
            </p:blipFill>
            <p:spPr>
              <a:xfrm>
                <a:off x="783000" y="2177640"/>
                <a:ext cx="9245160" cy="3367080"/>
              </a:xfrm>
              <a:prstGeom prst="rect">
                <a:avLst/>
              </a:prstGeom>
            </p:spPr>
          </p:pic>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normAutofit/>
          </a:bodyPr>
          <a:lstStyle/>
          <a:p>
            <a:r>
              <a:rPr lang="en-US" dirty="0"/>
              <a:t>Fitted model</a:t>
            </a:r>
          </a:p>
          <a:p>
            <a:r>
              <a:rPr lang="en-US" dirty="0"/>
              <a:t>Estimated Annual Return </a:t>
            </a:r>
            <a:r>
              <a:rPr lang="en-US" dirty="0">
                <a:latin typeface="Symbol" pitchFamily="98" charset="2"/>
              </a:rPr>
              <a:t>=</a:t>
            </a:r>
            <a:r>
              <a:rPr lang="en-US" dirty="0"/>
              <a:t> 15.5071 + 0.8704 (</a:t>
            </a:r>
            <a:r>
              <a:rPr lang="en-US" i="1" dirty="0"/>
              <a:t>number of households</a:t>
            </a:r>
            <a:r>
              <a:rPr lang="en-US" dirty="0"/>
              <a:t>) + 27.8186 (</a:t>
            </a:r>
            <a:r>
              <a:rPr lang="en-US" i="1" dirty="0"/>
              <a:t>mall</a:t>
            </a:r>
            <a:r>
              <a:rPr lang="en-US" dirty="0"/>
              <a:t>) + 6.7185 (</a:t>
            </a:r>
            <a:r>
              <a:rPr lang="en-US" i="1" dirty="0"/>
              <a:t>downtown</a:t>
            </a:r>
            <a:r>
              <a:rPr 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5" name="object 2"/>
          <p:cNvGraphicFramePr>
            <a:graphicFrameLocks noGrp="1"/>
          </p:cNvGraphicFramePr>
          <p:nvPr/>
        </p:nvGraphicFramePr>
        <p:xfrm>
          <a:off x="5715001" y="1219200"/>
          <a:ext cx="4571999" cy="2148840"/>
        </p:xfrm>
        <a:graphic>
          <a:graphicData uri="http://schemas.openxmlformats.org/drawingml/2006/table">
            <a:tbl>
              <a:tblPr firstRow="1" bandRow="1">
                <a:tableStyleId>{5C22544A-7EE6-4342-B048-85BDC9FD1C3A}</a:tableStyleId>
              </a:tblPr>
              <a:tblGrid>
                <a:gridCol w="2397891">
                  <a:extLst>
                    <a:ext uri="{9D8B030D-6E8A-4147-A177-3AD203B41FA5}">
                      <a16:colId xmlns:a16="http://schemas.microsoft.com/office/drawing/2014/main" val="20000"/>
                    </a:ext>
                  </a:extLst>
                </a:gridCol>
                <a:gridCol w="2174108">
                  <a:extLst>
                    <a:ext uri="{9D8B030D-6E8A-4147-A177-3AD203B41FA5}">
                      <a16:colId xmlns:a16="http://schemas.microsoft.com/office/drawing/2014/main" val="20001"/>
                    </a:ext>
                  </a:extLst>
                </a:gridCol>
              </a:tblGrid>
              <a:tr h="300950">
                <a:tc gridSpan="2">
                  <a:txBody>
                    <a:bodyPr/>
                    <a:lstStyle/>
                    <a:p>
                      <a:pPr marL="21590">
                        <a:lnSpc>
                          <a:spcPct val="100000"/>
                        </a:lnSpc>
                        <a:spcBef>
                          <a:spcPts val="40"/>
                        </a:spcBef>
                      </a:pPr>
                      <a:r>
                        <a:rPr lang="en-US" sz="2000" dirty="0">
                          <a:latin typeface="Calibri"/>
                          <a:cs typeface="Calibri"/>
                        </a:rPr>
                        <a:t>SUMMARY OUTPUT</a:t>
                      </a:r>
                      <a:endParaRPr sz="2000" dirty="0">
                        <a:latin typeface="Calibri"/>
                        <a:cs typeface="Calibri"/>
                      </a:endParaRPr>
                    </a:p>
                  </a:txBody>
                  <a:tcPr marL="0" marR="0" marT="5080" marB="0"/>
                </a:tc>
                <a:tc hMerge="1">
                  <a:txBody>
                    <a:bodyPr/>
                    <a:lstStyle/>
                    <a:p>
                      <a:pPr marR="12700" algn="r">
                        <a:lnSpc>
                          <a:spcPct val="100000"/>
                        </a:lnSpc>
                        <a:spcBef>
                          <a:spcPts val="40"/>
                        </a:spcBef>
                      </a:pPr>
                      <a:endParaRPr sz="2000" dirty="0">
                        <a:latin typeface="Calibri"/>
                        <a:cs typeface="Calibri"/>
                      </a:endParaRPr>
                    </a:p>
                  </a:txBody>
                  <a:tcPr marL="0" marR="0" marT="5080" marB="0"/>
                </a:tc>
                <a:extLst>
                  <a:ext uri="{0D108BD9-81ED-4DB2-BD59-A6C34878D82A}">
                    <a16:rowId xmlns:a16="http://schemas.microsoft.com/office/drawing/2014/main" val="10000"/>
                  </a:ext>
                </a:extLst>
              </a:tr>
              <a:tr h="300950">
                <a:tc gridSpan="2">
                  <a:txBody>
                    <a:bodyPr/>
                    <a:lstStyle/>
                    <a:p>
                      <a:pPr marL="21590" algn="ctr">
                        <a:lnSpc>
                          <a:spcPct val="100000"/>
                        </a:lnSpc>
                        <a:spcBef>
                          <a:spcPts val="40"/>
                        </a:spcBef>
                      </a:pPr>
                      <a:r>
                        <a:rPr lang="en-US" sz="2000" i="1" dirty="0">
                          <a:solidFill>
                            <a:srgbClr val="000000"/>
                          </a:solidFill>
                          <a:latin typeface="Calibri"/>
                          <a:cs typeface="Calibri"/>
                        </a:rPr>
                        <a:t>Regression</a:t>
                      </a:r>
                      <a:r>
                        <a:rPr lang="en-US" sz="2000" i="1" baseline="0" dirty="0">
                          <a:solidFill>
                            <a:srgbClr val="000000"/>
                          </a:solidFill>
                          <a:latin typeface="Calibri"/>
                          <a:cs typeface="Calibri"/>
                        </a:rPr>
                        <a:t> Statistics</a:t>
                      </a:r>
                      <a:endParaRPr sz="2000" i="1" dirty="0">
                        <a:solidFill>
                          <a:srgbClr val="000000"/>
                        </a:solidFill>
                        <a:latin typeface="Calibri"/>
                        <a:cs typeface="Calibri"/>
                      </a:endParaRPr>
                    </a:p>
                  </a:txBody>
                  <a:tcPr marL="0" marR="0" marT="5080" marB="0"/>
                </a:tc>
                <a:tc hMerge="1">
                  <a:txBody>
                    <a:bodyPr/>
                    <a:lstStyle/>
                    <a:p>
                      <a:pPr marR="12700" algn="r">
                        <a:lnSpc>
                          <a:spcPct val="100000"/>
                        </a:lnSpc>
                        <a:spcBef>
                          <a:spcPts val="40"/>
                        </a:spcBef>
                      </a:pPr>
                      <a:endParaRPr sz="2000" dirty="0">
                        <a:latin typeface="Calibri"/>
                        <a:cs typeface="Calibri"/>
                      </a:endParaRPr>
                    </a:p>
                  </a:txBody>
                  <a:tcPr marL="0" marR="0" marT="5080" marB="0"/>
                </a:tc>
                <a:extLst>
                  <a:ext uri="{0D108BD9-81ED-4DB2-BD59-A6C34878D82A}">
                    <a16:rowId xmlns:a16="http://schemas.microsoft.com/office/drawing/2014/main" val="10001"/>
                  </a:ext>
                </a:extLst>
              </a:tr>
              <a:tr h="300950">
                <a:tc>
                  <a:txBody>
                    <a:bodyPr/>
                    <a:lstStyle/>
                    <a:p>
                      <a:pPr marL="21590">
                        <a:lnSpc>
                          <a:spcPct val="100000"/>
                        </a:lnSpc>
                        <a:spcBef>
                          <a:spcPts val="40"/>
                        </a:spcBef>
                      </a:pPr>
                      <a:r>
                        <a:rPr sz="2000" spc="10" dirty="0">
                          <a:solidFill>
                            <a:srgbClr val="000000"/>
                          </a:solidFill>
                        </a:rPr>
                        <a:t>Mul</a:t>
                      </a:r>
                      <a:r>
                        <a:rPr lang="en-US" sz="2000" spc="10" dirty="0">
                          <a:solidFill>
                            <a:srgbClr val="000000"/>
                          </a:solidFill>
                        </a:rPr>
                        <a:t>ti</a:t>
                      </a:r>
                      <a:r>
                        <a:rPr sz="2000" spc="10" dirty="0">
                          <a:solidFill>
                            <a:srgbClr val="000000"/>
                          </a:solidFill>
                        </a:rPr>
                        <a:t>ple</a:t>
                      </a:r>
                      <a:r>
                        <a:rPr sz="2000" dirty="0">
                          <a:solidFill>
                            <a:srgbClr val="000000"/>
                          </a:solidFill>
                        </a:rPr>
                        <a:t> </a:t>
                      </a:r>
                      <a:r>
                        <a:rPr sz="2000" spc="-5" dirty="0">
                          <a:solidFill>
                            <a:srgbClr val="000000"/>
                          </a:solidFill>
                        </a:rPr>
                        <a:t>R</a:t>
                      </a:r>
                      <a:endParaRPr sz="2000" dirty="0">
                        <a:solidFill>
                          <a:srgbClr val="000000"/>
                        </a:solidFill>
                        <a:latin typeface="Calibri"/>
                        <a:cs typeface="Calibri"/>
                      </a:endParaRPr>
                    </a:p>
                  </a:txBody>
                  <a:tcPr marL="0" marR="0" marT="5080" marB="0"/>
                </a:tc>
                <a:tc>
                  <a:txBody>
                    <a:bodyPr/>
                    <a:lstStyle/>
                    <a:p>
                      <a:pPr marR="12700" algn="r">
                        <a:lnSpc>
                          <a:spcPct val="100000"/>
                        </a:lnSpc>
                        <a:spcBef>
                          <a:spcPts val="40"/>
                        </a:spcBef>
                      </a:pPr>
                      <a:r>
                        <a:rPr sz="2000" spc="-40" dirty="0">
                          <a:solidFill>
                            <a:srgbClr val="000000"/>
                          </a:solidFill>
                        </a:rPr>
                        <a:t>0</a:t>
                      </a:r>
                      <a:r>
                        <a:rPr sz="2000" spc="5" dirty="0">
                          <a:solidFill>
                            <a:srgbClr val="000000"/>
                          </a:solidFill>
                        </a:rPr>
                        <a:t>.</a:t>
                      </a:r>
                      <a:r>
                        <a:rPr sz="2000" spc="-40" dirty="0">
                          <a:solidFill>
                            <a:srgbClr val="000000"/>
                          </a:solidFill>
                        </a:rPr>
                        <a:t>99997483</a:t>
                      </a:r>
                      <a:r>
                        <a:rPr sz="2000" dirty="0">
                          <a:solidFill>
                            <a:srgbClr val="000000"/>
                          </a:solidFill>
                        </a:rPr>
                        <a:t>8</a:t>
                      </a:r>
                      <a:endParaRPr sz="2000" dirty="0">
                        <a:solidFill>
                          <a:srgbClr val="000000"/>
                        </a:solidFill>
                        <a:latin typeface="Calibri"/>
                        <a:cs typeface="Calibri"/>
                      </a:endParaRPr>
                    </a:p>
                  </a:txBody>
                  <a:tcPr marL="0" marR="0" marT="5080" marB="0"/>
                </a:tc>
                <a:extLst>
                  <a:ext uri="{0D108BD9-81ED-4DB2-BD59-A6C34878D82A}">
                    <a16:rowId xmlns:a16="http://schemas.microsoft.com/office/drawing/2014/main" val="10002"/>
                  </a:ext>
                </a:extLst>
              </a:tr>
              <a:tr h="278491">
                <a:tc>
                  <a:txBody>
                    <a:bodyPr/>
                    <a:lstStyle/>
                    <a:p>
                      <a:pPr marL="21590">
                        <a:lnSpc>
                          <a:spcPct val="100000"/>
                        </a:lnSpc>
                      </a:pPr>
                      <a:r>
                        <a:rPr sz="2000" spc="-5" dirty="0">
                          <a:solidFill>
                            <a:srgbClr val="000000"/>
                          </a:solidFill>
                        </a:rPr>
                        <a:t>R</a:t>
                      </a:r>
                      <a:r>
                        <a:rPr sz="2000" spc="-40" dirty="0">
                          <a:solidFill>
                            <a:srgbClr val="000000"/>
                          </a:solidFill>
                        </a:rPr>
                        <a:t> </a:t>
                      </a:r>
                      <a:r>
                        <a:rPr sz="2000" spc="-10" dirty="0">
                          <a:solidFill>
                            <a:srgbClr val="000000"/>
                          </a:solidFill>
                        </a:rPr>
                        <a:t>Square</a:t>
                      </a:r>
                      <a:endParaRPr sz="2000" dirty="0">
                        <a:solidFill>
                          <a:srgbClr val="000000"/>
                        </a:solidFill>
                        <a:latin typeface="Calibri"/>
                        <a:cs typeface="Calibri"/>
                      </a:endParaRPr>
                    </a:p>
                  </a:txBody>
                  <a:tcPr marL="0" marR="0" marT="0" marB="0"/>
                </a:tc>
                <a:tc>
                  <a:txBody>
                    <a:bodyPr/>
                    <a:lstStyle/>
                    <a:p>
                      <a:pPr marR="12700" algn="r">
                        <a:lnSpc>
                          <a:spcPct val="100000"/>
                        </a:lnSpc>
                      </a:pPr>
                      <a:r>
                        <a:rPr sz="2000" spc="-40" dirty="0">
                          <a:solidFill>
                            <a:srgbClr val="000000"/>
                          </a:solidFill>
                        </a:rPr>
                        <a:t>0</a:t>
                      </a:r>
                      <a:r>
                        <a:rPr sz="2000" spc="5" dirty="0">
                          <a:solidFill>
                            <a:srgbClr val="000000"/>
                          </a:solidFill>
                        </a:rPr>
                        <a:t>.</a:t>
                      </a:r>
                      <a:r>
                        <a:rPr sz="2000" spc="-40" dirty="0">
                          <a:solidFill>
                            <a:srgbClr val="000000"/>
                          </a:solidFill>
                        </a:rPr>
                        <a:t>99994967</a:t>
                      </a:r>
                      <a:r>
                        <a:rPr sz="2000" dirty="0">
                          <a:solidFill>
                            <a:srgbClr val="000000"/>
                          </a:solidFill>
                        </a:rPr>
                        <a:t>7</a:t>
                      </a:r>
                      <a:endParaRPr sz="2000">
                        <a:solidFill>
                          <a:srgbClr val="000000"/>
                        </a:solidFill>
                        <a:latin typeface="Calibri"/>
                        <a:cs typeface="Calibri"/>
                      </a:endParaRPr>
                    </a:p>
                  </a:txBody>
                  <a:tcPr marL="0" marR="0" marT="0" marB="0"/>
                </a:tc>
                <a:extLst>
                  <a:ext uri="{0D108BD9-81ED-4DB2-BD59-A6C34878D82A}">
                    <a16:rowId xmlns:a16="http://schemas.microsoft.com/office/drawing/2014/main" val="10003"/>
                  </a:ext>
                </a:extLst>
              </a:tr>
              <a:tr h="278491">
                <a:tc>
                  <a:txBody>
                    <a:bodyPr/>
                    <a:lstStyle/>
                    <a:p>
                      <a:pPr marL="21590">
                        <a:lnSpc>
                          <a:spcPct val="100000"/>
                        </a:lnSpc>
                      </a:pPr>
                      <a:r>
                        <a:rPr sz="2000" spc="0" dirty="0">
                          <a:solidFill>
                            <a:srgbClr val="000000"/>
                          </a:solidFill>
                        </a:rPr>
                        <a:t>Adjusted </a:t>
                      </a:r>
                      <a:r>
                        <a:rPr sz="2000" spc="-5" dirty="0">
                          <a:solidFill>
                            <a:srgbClr val="000000"/>
                          </a:solidFill>
                        </a:rPr>
                        <a:t>R</a:t>
                      </a:r>
                      <a:r>
                        <a:rPr sz="2000" spc="-70" dirty="0">
                          <a:solidFill>
                            <a:srgbClr val="000000"/>
                          </a:solidFill>
                        </a:rPr>
                        <a:t> </a:t>
                      </a:r>
                      <a:r>
                        <a:rPr sz="2000" spc="-10" dirty="0">
                          <a:solidFill>
                            <a:srgbClr val="000000"/>
                          </a:solidFill>
                        </a:rPr>
                        <a:t>Square</a:t>
                      </a:r>
                      <a:endParaRPr sz="2000" dirty="0">
                        <a:solidFill>
                          <a:srgbClr val="000000"/>
                        </a:solidFill>
                        <a:latin typeface="Calibri"/>
                        <a:cs typeface="Calibri"/>
                      </a:endParaRPr>
                    </a:p>
                  </a:txBody>
                  <a:tcPr marL="0" marR="0" marT="0" marB="0"/>
                </a:tc>
                <a:tc>
                  <a:txBody>
                    <a:bodyPr/>
                    <a:lstStyle/>
                    <a:p>
                      <a:pPr marR="12700" algn="r">
                        <a:lnSpc>
                          <a:spcPct val="100000"/>
                        </a:lnSpc>
                      </a:pPr>
                      <a:r>
                        <a:rPr sz="2000" spc="-40" dirty="0">
                          <a:solidFill>
                            <a:srgbClr val="000000"/>
                          </a:solidFill>
                        </a:rPr>
                        <a:t>0</a:t>
                      </a:r>
                      <a:r>
                        <a:rPr sz="2000" spc="5" dirty="0">
                          <a:solidFill>
                            <a:srgbClr val="000000"/>
                          </a:solidFill>
                        </a:rPr>
                        <a:t>.</a:t>
                      </a:r>
                      <a:r>
                        <a:rPr sz="2000" spc="-40" dirty="0">
                          <a:solidFill>
                            <a:srgbClr val="000000"/>
                          </a:solidFill>
                        </a:rPr>
                        <a:t>99994387</a:t>
                      </a:r>
                      <a:r>
                        <a:rPr sz="2000" dirty="0">
                          <a:solidFill>
                            <a:srgbClr val="000000"/>
                          </a:solidFill>
                        </a:rPr>
                        <a:t>1</a:t>
                      </a:r>
                      <a:endParaRPr sz="2000" dirty="0">
                        <a:solidFill>
                          <a:srgbClr val="000000"/>
                        </a:solidFill>
                        <a:latin typeface="Calibri"/>
                        <a:cs typeface="Calibri"/>
                      </a:endParaRPr>
                    </a:p>
                  </a:txBody>
                  <a:tcPr marL="0" marR="0" marT="0" marB="0"/>
                </a:tc>
                <a:extLst>
                  <a:ext uri="{0D108BD9-81ED-4DB2-BD59-A6C34878D82A}">
                    <a16:rowId xmlns:a16="http://schemas.microsoft.com/office/drawing/2014/main" val="10004"/>
                  </a:ext>
                </a:extLst>
              </a:tr>
              <a:tr h="240311">
                <a:tc>
                  <a:txBody>
                    <a:bodyPr/>
                    <a:lstStyle/>
                    <a:p>
                      <a:pPr marL="21590">
                        <a:lnSpc>
                          <a:spcPct val="100000"/>
                        </a:lnSpc>
                      </a:pPr>
                      <a:r>
                        <a:rPr sz="2000" spc="-10" dirty="0">
                          <a:solidFill>
                            <a:srgbClr val="000000"/>
                          </a:solidFill>
                        </a:rPr>
                        <a:t>Standard</a:t>
                      </a:r>
                      <a:r>
                        <a:rPr sz="2000" spc="-25" dirty="0">
                          <a:solidFill>
                            <a:srgbClr val="000000"/>
                          </a:solidFill>
                        </a:rPr>
                        <a:t> </a:t>
                      </a:r>
                      <a:r>
                        <a:rPr sz="2000" spc="-15" dirty="0">
                          <a:solidFill>
                            <a:srgbClr val="000000"/>
                          </a:solidFill>
                        </a:rPr>
                        <a:t>Error</a:t>
                      </a:r>
                      <a:endParaRPr sz="2000" dirty="0">
                        <a:solidFill>
                          <a:srgbClr val="000000"/>
                        </a:solidFill>
                        <a:latin typeface="Calibri"/>
                        <a:cs typeface="Calibri"/>
                      </a:endParaRPr>
                    </a:p>
                  </a:txBody>
                  <a:tcPr marL="0" marR="0" marT="0" marB="0"/>
                </a:tc>
                <a:tc>
                  <a:txBody>
                    <a:bodyPr/>
                    <a:lstStyle/>
                    <a:p>
                      <a:pPr marR="12700" algn="r">
                        <a:lnSpc>
                          <a:spcPct val="100000"/>
                        </a:lnSpc>
                      </a:pPr>
                      <a:r>
                        <a:rPr sz="2000" spc="-40" dirty="0">
                          <a:solidFill>
                            <a:srgbClr val="000000"/>
                          </a:solidFill>
                        </a:rPr>
                        <a:t>0</a:t>
                      </a:r>
                      <a:r>
                        <a:rPr sz="2000" spc="5" dirty="0">
                          <a:solidFill>
                            <a:srgbClr val="000000"/>
                          </a:solidFill>
                        </a:rPr>
                        <a:t>.</a:t>
                      </a:r>
                      <a:r>
                        <a:rPr sz="2000" spc="-40" dirty="0">
                          <a:solidFill>
                            <a:srgbClr val="000000"/>
                          </a:solidFill>
                        </a:rPr>
                        <a:t>28870703</a:t>
                      </a:r>
                      <a:r>
                        <a:rPr sz="2000" dirty="0">
                          <a:solidFill>
                            <a:srgbClr val="000000"/>
                          </a:solidFill>
                        </a:rPr>
                        <a:t>3</a:t>
                      </a:r>
                      <a:endParaRPr sz="2000" dirty="0">
                        <a:solidFill>
                          <a:srgbClr val="000000"/>
                        </a:solidFill>
                        <a:latin typeface="Calibri"/>
                        <a:cs typeface="Calibri"/>
                      </a:endParaRPr>
                    </a:p>
                  </a:txBody>
                  <a:tcPr marL="0" marR="0" marT="0" marB="0"/>
                </a:tc>
                <a:extLst>
                  <a:ext uri="{0D108BD9-81ED-4DB2-BD59-A6C34878D82A}">
                    <a16:rowId xmlns:a16="http://schemas.microsoft.com/office/drawing/2014/main" val="10005"/>
                  </a:ext>
                </a:extLst>
              </a:tr>
              <a:tr h="240311">
                <a:tc>
                  <a:txBody>
                    <a:bodyPr/>
                    <a:lstStyle/>
                    <a:p>
                      <a:pPr marL="21590">
                        <a:lnSpc>
                          <a:spcPct val="100000"/>
                        </a:lnSpc>
                      </a:pPr>
                      <a:r>
                        <a:rPr lang="en-US" sz="2000" dirty="0">
                          <a:solidFill>
                            <a:srgbClr val="000000"/>
                          </a:solidFill>
                          <a:latin typeface="Calibri"/>
                          <a:cs typeface="Calibri"/>
                        </a:rPr>
                        <a:t>Observations</a:t>
                      </a:r>
                      <a:endParaRPr sz="2000" dirty="0">
                        <a:solidFill>
                          <a:srgbClr val="000000"/>
                        </a:solidFill>
                        <a:latin typeface="Calibri"/>
                        <a:cs typeface="Calibri"/>
                      </a:endParaRPr>
                    </a:p>
                  </a:txBody>
                  <a:tcPr marL="0" marR="0" marT="0" marB="0"/>
                </a:tc>
                <a:tc>
                  <a:txBody>
                    <a:bodyPr/>
                    <a:lstStyle/>
                    <a:p>
                      <a:pPr marR="12700" algn="r">
                        <a:lnSpc>
                          <a:spcPct val="100000"/>
                        </a:lnSpc>
                      </a:pPr>
                      <a:r>
                        <a:rPr lang="en-US" sz="2000" dirty="0">
                          <a:solidFill>
                            <a:srgbClr val="000000"/>
                          </a:solidFill>
                          <a:latin typeface="Calibri"/>
                          <a:cs typeface="Calibri"/>
                        </a:rPr>
                        <a:t>30</a:t>
                      </a:r>
                      <a:endParaRPr sz="2000" dirty="0">
                        <a:solidFill>
                          <a:srgbClr val="000000"/>
                        </a:solidFill>
                        <a:latin typeface="Calibri"/>
                        <a:cs typeface="Calibri"/>
                      </a:endParaRPr>
                    </a:p>
                  </a:txBody>
                  <a:tcPr marL="0" marR="0" marT="0" marB="0"/>
                </a:tc>
                <a:extLst>
                  <a:ext uri="{0D108BD9-81ED-4DB2-BD59-A6C34878D82A}">
                    <a16:rowId xmlns:a16="http://schemas.microsoft.com/office/drawing/2014/main" val="10006"/>
                  </a:ext>
                </a:extLst>
              </a:tr>
            </a:tbl>
          </a:graphicData>
        </a:graphic>
      </p:graphicFrame>
      <p:graphicFrame>
        <p:nvGraphicFramePr>
          <p:cNvPr id="8" name="object 2"/>
          <p:cNvGraphicFramePr>
            <a:graphicFrameLocks noGrp="1"/>
          </p:cNvGraphicFramePr>
          <p:nvPr/>
        </p:nvGraphicFramePr>
        <p:xfrm>
          <a:off x="1981200" y="3733801"/>
          <a:ext cx="8000998" cy="2269293"/>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6002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gridCol w="1600198">
                  <a:extLst>
                    <a:ext uri="{9D8B030D-6E8A-4147-A177-3AD203B41FA5}">
                      <a16:colId xmlns:a16="http://schemas.microsoft.com/office/drawing/2014/main" val="20005"/>
                    </a:ext>
                  </a:extLst>
                </a:gridCol>
              </a:tblGrid>
              <a:tr h="304800">
                <a:tc gridSpan="6">
                  <a:txBody>
                    <a:bodyPr/>
                    <a:lstStyle/>
                    <a:p>
                      <a:pPr>
                        <a:lnSpc>
                          <a:spcPct val="100000"/>
                        </a:lnSpc>
                      </a:pPr>
                      <a:r>
                        <a:rPr lang="en-US" sz="2000" dirty="0">
                          <a:latin typeface="+mj-lt"/>
                          <a:cs typeface="Times New Roman"/>
                        </a:rPr>
                        <a:t>ANOVA</a:t>
                      </a:r>
                      <a:endParaRPr sz="2000" dirty="0">
                        <a:latin typeface="+mj-lt"/>
                        <a:cs typeface="Times New Roman"/>
                      </a:endParaRPr>
                    </a:p>
                  </a:txBody>
                  <a:tcPr marL="0" marR="0" marT="0" marB="0"/>
                </a:tc>
                <a:tc hMerge="1">
                  <a:txBody>
                    <a:bodyPr/>
                    <a:lstStyle/>
                    <a:p>
                      <a:pPr marR="59690" algn="r">
                        <a:lnSpc>
                          <a:spcPct val="100000"/>
                        </a:lnSpc>
                        <a:spcBef>
                          <a:spcPts val="150"/>
                        </a:spcBef>
                      </a:pPr>
                      <a:endParaRPr sz="2000" dirty="0">
                        <a:latin typeface="Calibri"/>
                        <a:cs typeface="Calibri"/>
                      </a:endParaRPr>
                    </a:p>
                  </a:txBody>
                  <a:tcPr marL="0" marR="0" marT="19050" marB="0"/>
                </a:tc>
                <a:tc hMerge="1">
                  <a:txBody>
                    <a:bodyPr/>
                    <a:lstStyle/>
                    <a:p>
                      <a:pPr marR="70485" algn="ctr">
                        <a:lnSpc>
                          <a:spcPct val="100000"/>
                        </a:lnSpc>
                        <a:spcBef>
                          <a:spcPts val="150"/>
                        </a:spcBef>
                      </a:pPr>
                      <a:endParaRPr sz="2000">
                        <a:latin typeface="Calibri"/>
                        <a:cs typeface="Calibri"/>
                      </a:endParaRPr>
                    </a:p>
                  </a:txBody>
                  <a:tcPr marL="0" marR="0" marT="19050" marB="0"/>
                </a:tc>
                <a:tc hMerge="1">
                  <a:txBody>
                    <a:bodyPr/>
                    <a:lstStyle/>
                    <a:p>
                      <a:pPr marL="274955">
                        <a:lnSpc>
                          <a:spcPct val="100000"/>
                        </a:lnSpc>
                        <a:spcBef>
                          <a:spcPts val="150"/>
                        </a:spcBef>
                        <a:tabLst>
                          <a:tab pos="1051560" algn="l"/>
                        </a:tabLst>
                      </a:pPr>
                      <a:endParaRPr sz="2000">
                        <a:latin typeface="Calibri"/>
                        <a:cs typeface="Calibri"/>
                      </a:endParaRPr>
                    </a:p>
                  </a:txBody>
                  <a:tcPr marL="0" marR="0" marT="19050" marB="0"/>
                </a:tc>
                <a:tc hMerge="1">
                  <a:txBody>
                    <a:bodyPr/>
                    <a:lstStyle/>
                    <a:p>
                      <a:endParaRPr lang="en-US"/>
                    </a:p>
                  </a:txBody>
                  <a:tcPr/>
                </a:tc>
                <a:tc hMerge="1">
                  <a:txBody>
                    <a:bodyPr/>
                    <a:lstStyle/>
                    <a:p>
                      <a:pPr marR="109855" algn="r">
                        <a:lnSpc>
                          <a:spcPct val="100000"/>
                        </a:lnSpc>
                        <a:spcBef>
                          <a:spcPts val="150"/>
                        </a:spcBef>
                      </a:pPr>
                      <a:endParaRPr sz="2000" dirty="0">
                        <a:latin typeface="Calibri"/>
                        <a:cs typeface="Calibri"/>
                      </a:endParaRPr>
                    </a:p>
                  </a:txBody>
                  <a:tcPr marL="0" marR="0" marT="19050" marB="0"/>
                </a:tc>
                <a:extLst>
                  <a:ext uri="{0D108BD9-81ED-4DB2-BD59-A6C34878D82A}">
                    <a16:rowId xmlns:a16="http://schemas.microsoft.com/office/drawing/2014/main" val="10000"/>
                  </a:ext>
                </a:extLst>
              </a:tr>
              <a:tr h="378733">
                <a:tc>
                  <a:txBody>
                    <a:bodyPr/>
                    <a:lstStyle/>
                    <a:p>
                      <a:pPr algn="ctr">
                        <a:lnSpc>
                          <a:spcPct val="100000"/>
                        </a:lnSpc>
                      </a:pPr>
                      <a:endParaRPr sz="2000" b="1" i="1" dirty="0">
                        <a:solidFill>
                          <a:srgbClr val="000000"/>
                        </a:solidFill>
                        <a:latin typeface="Times New Roman"/>
                        <a:cs typeface="Times New Roman"/>
                      </a:endParaRPr>
                    </a:p>
                  </a:txBody>
                  <a:tcPr marL="0" marR="0" marT="0" marB="0"/>
                </a:tc>
                <a:tc>
                  <a:txBody>
                    <a:bodyPr/>
                    <a:lstStyle/>
                    <a:p>
                      <a:pPr marR="59690" algn="ctr">
                        <a:lnSpc>
                          <a:spcPct val="100000"/>
                        </a:lnSpc>
                        <a:spcBef>
                          <a:spcPts val="150"/>
                        </a:spcBef>
                      </a:pPr>
                      <a:r>
                        <a:rPr sz="2000" b="1" i="1" spc="10" dirty="0">
                          <a:solidFill>
                            <a:srgbClr val="000000"/>
                          </a:solidFill>
                        </a:rPr>
                        <a:t>d</a:t>
                      </a:r>
                      <a:r>
                        <a:rPr sz="2000" b="1" i="1" dirty="0">
                          <a:solidFill>
                            <a:srgbClr val="000000"/>
                          </a:solidFill>
                        </a:rPr>
                        <a:t>f</a:t>
                      </a:r>
                      <a:endParaRPr sz="2000" b="1" i="1" dirty="0">
                        <a:solidFill>
                          <a:srgbClr val="000000"/>
                        </a:solidFill>
                        <a:latin typeface="Calibri"/>
                        <a:cs typeface="Calibri"/>
                      </a:endParaRPr>
                    </a:p>
                  </a:txBody>
                  <a:tcPr marL="0" marR="0" marT="19050" marB="0"/>
                </a:tc>
                <a:tc>
                  <a:txBody>
                    <a:bodyPr/>
                    <a:lstStyle/>
                    <a:p>
                      <a:pPr marR="70485" algn="ctr">
                        <a:lnSpc>
                          <a:spcPct val="100000"/>
                        </a:lnSpc>
                        <a:spcBef>
                          <a:spcPts val="150"/>
                        </a:spcBef>
                      </a:pPr>
                      <a:r>
                        <a:rPr sz="2000" b="1" i="1" dirty="0">
                          <a:solidFill>
                            <a:srgbClr val="000000"/>
                          </a:solidFill>
                        </a:rPr>
                        <a:t>SS</a:t>
                      </a:r>
                      <a:endParaRPr sz="2000" b="1" i="1">
                        <a:solidFill>
                          <a:srgbClr val="000000"/>
                        </a:solidFill>
                        <a:latin typeface="Calibri"/>
                        <a:cs typeface="Calibri"/>
                      </a:endParaRPr>
                    </a:p>
                  </a:txBody>
                  <a:tcPr marL="0" marR="0" marT="19050" marB="0"/>
                </a:tc>
                <a:tc>
                  <a:txBody>
                    <a:bodyPr/>
                    <a:lstStyle/>
                    <a:p>
                      <a:pPr marL="274955" algn="ctr">
                        <a:lnSpc>
                          <a:spcPct val="100000"/>
                        </a:lnSpc>
                        <a:spcBef>
                          <a:spcPts val="150"/>
                        </a:spcBef>
                        <a:tabLst>
                          <a:tab pos="1051560" algn="l"/>
                        </a:tabLst>
                      </a:pPr>
                      <a:r>
                        <a:rPr sz="2000" b="1" i="1" spc="-5" dirty="0">
                          <a:solidFill>
                            <a:srgbClr val="000000"/>
                          </a:solidFill>
                        </a:rPr>
                        <a:t>MS	</a:t>
                      </a:r>
                      <a:endParaRPr sz="2000" b="1" i="1" dirty="0">
                        <a:solidFill>
                          <a:srgbClr val="000000"/>
                        </a:solidFill>
                        <a:latin typeface="Calibri"/>
                        <a:cs typeface="Calibri"/>
                      </a:endParaRPr>
                    </a:p>
                  </a:txBody>
                  <a:tcPr marL="0" marR="0" marT="19050" marB="0"/>
                </a:tc>
                <a:tc>
                  <a:txBody>
                    <a:bodyPr/>
                    <a:lstStyle/>
                    <a:p>
                      <a:pPr marR="109855" algn="ctr">
                        <a:lnSpc>
                          <a:spcPct val="100000"/>
                        </a:lnSpc>
                        <a:spcBef>
                          <a:spcPts val="150"/>
                        </a:spcBef>
                      </a:pPr>
                      <a:r>
                        <a:rPr lang="en-US" sz="2000" b="1" i="1" spc="-5" dirty="0">
                          <a:solidFill>
                            <a:srgbClr val="000000"/>
                          </a:solidFill>
                        </a:rPr>
                        <a:t>F</a:t>
                      </a:r>
                      <a:endParaRPr sz="2000" b="1" i="1" dirty="0">
                        <a:solidFill>
                          <a:srgbClr val="000000"/>
                        </a:solidFill>
                        <a:latin typeface="Calibri"/>
                        <a:cs typeface="Calibri"/>
                      </a:endParaRPr>
                    </a:p>
                  </a:txBody>
                  <a:tcPr marL="0" marR="0" marT="19050" marB="0"/>
                </a:tc>
                <a:tc>
                  <a:txBody>
                    <a:bodyPr/>
                    <a:lstStyle/>
                    <a:p>
                      <a:pPr marR="109855" algn="ctr">
                        <a:lnSpc>
                          <a:spcPct val="100000"/>
                        </a:lnSpc>
                        <a:spcBef>
                          <a:spcPts val="150"/>
                        </a:spcBef>
                      </a:pPr>
                      <a:r>
                        <a:rPr sz="2000" b="1" i="1" spc="-10" dirty="0">
                          <a:solidFill>
                            <a:srgbClr val="000000"/>
                          </a:solidFill>
                        </a:rPr>
                        <a:t>Signiﬁcance</a:t>
                      </a:r>
                      <a:r>
                        <a:rPr sz="2000" b="1" i="1" spc="-80" dirty="0">
                          <a:solidFill>
                            <a:srgbClr val="000000"/>
                          </a:solidFill>
                        </a:rPr>
                        <a:t> </a:t>
                      </a:r>
                      <a:r>
                        <a:rPr sz="2000" b="1" i="1" spc="-5" dirty="0">
                          <a:solidFill>
                            <a:srgbClr val="000000"/>
                          </a:solidFill>
                        </a:rPr>
                        <a:t>F</a:t>
                      </a:r>
                      <a:endParaRPr sz="2000" b="1" i="1" dirty="0">
                        <a:solidFill>
                          <a:srgbClr val="000000"/>
                        </a:solidFill>
                        <a:latin typeface="Calibri"/>
                        <a:cs typeface="Calibri"/>
                      </a:endParaRPr>
                    </a:p>
                  </a:txBody>
                  <a:tcPr marL="0" marR="0" marT="19050" marB="0"/>
                </a:tc>
                <a:extLst>
                  <a:ext uri="{0D108BD9-81ED-4DB2-BD59-A6C34878D82A}">
                    <a16:rowId xmlns:a16="http://schemas.microsoft.com/office/drawing/2014/main" val="10001"/>
                  </a:ext>
                </a:extLst>
              </a:tr>
              <a:tr h="408299">
                <a:tc>
                  <a:txBody>
                    <a:bodyPr/>
                    <a:lstStyle/>
                    <a:p>
                      <a:pPr marL="24130" algn="l">
                        <a:lnSpc>
                          <a:spcPct val="100000"/>
                        </a:lnSpc>
                        <a:spcBef>
                          <a:spcPts val="120"/>
                        </a:spcBef>
                      </a:pPr>
                      <a:r>
                        <a:rPr sz="2000" dirty="0">
                          <a:solidFill>
                            <a:srgbClr val="000000"/>
                          </a:solidFill>
                        </a:rPr>
                        <a:t>Regression</a:t>
                      </a:r>
                      <a:endParaRPr sz="2000" dirty="0">
                        <a:solidFill>
                          <a:srgbClr val="000000"/>
                        </a:solidFill>
                        <a:latin typeface="Calibri"/>
                        <a:cs typeface="Calibri"/>
                      </a:endParaRPr>
                    </a:p>
                  </a:txBody>
                  <a:tcPr marL="0" marR="0" marT="15240" marB="0"/>
                </a:tc>
                <a:tc>
                  <a:txBody>
                    <a:bodyPr/>
                    <a:lstStyle/>
                    <a:p>
                      <a:pPr marR="66675" algn="ctr">
                        <a:lnSpc>
                          <a:spcPct val="100000"/>
                        </a:lnSpc>
                        <a:spcBef>
                          <a:spcPts val="120"/>
                        </a:spcBef>
                      </a:pPr>
                      <a:r>
                        <a:rPr lang="en-US" sz="2000" dirty="0">
                          <a:solidFill>
                            <a:srgbClr val="000000"/>
                          </a:solidFill>
                        </a:rPr>
                        <a:t>3</a:t>
                      </a:r>
                      <a:endParaRPr sz="2000" dirty="0">
                        <a:solidFill>
                          <a:srgbClr val="000000"/>
                        </a:solidFill>
                        <a:latin typeface="Calibri"/>
                        <a:cs typeface="Calibri"/>
                      </a:endParaRPr>
                    </a:p>
                  </a:txBody>
                  <a:tcPr marL="0" marR="0" marT="15240" marB="0"/>
                </a:tc>
                <a:tc>
                  <a:txBody>
                    <a:bodyPr/>
                    <a:lstStyle/>
                    <a:p>
                      <a:pPr marL="92710" algn="l">
                        <a:lnSpc>
                          <a:spcPct val="100000"/>
                        </a:lnSpc>
                        <a:spcBef>
                          <a:spcPts val="120"/>
                        </a:spcBef>
                      </a:pPr>
                      <a:r>
                        <a:rPr lang="en-US" sz="2000" kern="1200" baseline="0" dirty="0">
                          <a:solidFill>
                            <a:srgbClr val="000000"/>
                          </a:solidFill>
                          <a:latin typeface="+mn-lt"/>
                          <a:ea typeface="+mn-ea"/>
                          <a:cs typeface="+mn-cs"/>
                        </a:rPr>
                        <a:t>43062.89567 </a:t>
                      </a:r>
                      <a:endParaRPr sz="2000" dirty="0">
                        <a:solidFill>
                          <a:srgbClr val="000000"/>
                        </a:solidFill>
                        <a:latin typeface="Calibri"/>
                        <a:cs typeface="Calibri"/>
                      </a:endParaRPr>
                    </a:p>
                  </a:txBody>
                  <a:tcPr marL="0" marR="0" marT="15240" marB="0"/>
                </a:tc>
                <a:tc>
                  <a:txBody>
                    <a:bodyPr/>
                    <a:lstStyle/>
                    <a:p>
                      <a:pPr marL="74930" algn="l">
                        <a:lnSpc>
                          <a:spcPct val="100000"/>
                        </a:lnSpc>
                        <a:spcBef>
                          <a:spcPts val="120"/>
                        </a:spcBef>
                        <a:tabLst>
                          <a:tab pos="801370" algn="l"/>
                        </a:tabLst>
                      </a:pPr>
                      <a:r>
                        <a:rPr lang="en-US" sz="2000" kern="1200" baseline="0" dirty="0">
                          <a:solidFill>
                            <a:srgbClr val="000000"/>
                          </a:solidFill>
                          <a:latin typeface="+mn-lt"/>
                          <a:ea typeface="+mn-ea"/>
                          <a:cs typeface="+mn-cs"/>
                        </a:rPr>
                        <a:t>14354.29856</a:t>
                      </a:r>
                      <a:endParaRPr sz="2000" dirty="0">
                        <a:solidFill>
                          <a:srgbClr val="000000"/>
                        </a:solidFill>
                        <a:latin typeface="Calibri"/>
                        <a:cs typeface="Calibri"/>
                      </a:endParaRPr>
                    </a:p>
                  </a:txBody>
                  <a:tcPr marL="0" marR="0" marT="15240" marB="0"/>
                </a:tc>
                <a:tc>
                  <a:txBody>
                    <a:bodyPr/>
                    <a:lstStyle/>
                    <a:p>
                      <a:pPr marL="0" marR="75565" indent="0" algn="ctr" defTabSz="914400" rtl="0" eaLnBrk="1" fontAlgn="auto" latinLnBrk="0" hangingPunct="1">
                        <a:lnSpc>
                          <a:spcPct val="100000"/>
                        </a:lnSpc>
                        <a:spcBef>
                          <a:spcPts val="120"/>
                        </a:spcBef>
                        <a:spcAft>
                          <a:spcPts val="0"/>
                        </a:spcAft>
                        <a:buClrTx/>
                        <a:buSzTx/>
                        <a:buFontTx/>
                        <a:buNone/>
                        <a:tabLst/>
                        <a:defRPr/>
                      </a:pPr>
                      <a:r>
                        <a:rPr lang="en-US" sz="2000" kern="1200" baseline="0" dirty="0">
                          <a:solidFill>
                            <a:srgbClr val="000000"/>
                          </a:solidFill>
                          <a:latin typeface="+mn-lt"/>
                          <a:ea typeface="+mn-ea"/>
                          <a:cs typeface="+mn-cs"/>
                        </a:rPr>
                        <a:t>172213.5214</a:t>
                      </a:r>
                      <a:endParaRPr sz="2000" dirty="0">
                        <a:solidFill>
                          <a:srgbClr val="000000"/>
                        </a:solidFill>
                        <a:latin typeface="Calibri"/>
                        <a:cs typeface="Calibri"/>
                      </a:endParaRPr>
                    </a:p>
                  </a:txBody>
                  <a:tcPr marL="0" marR="0" marT="15240" marB="0"/>
                </a:tc>
                <a:tc>
                  <a:txBody>
                    <a:bodyPr/>
                    <a:lstStyle/>
                    <a:p>
                      <a:pPr marR="75565" algn="ctr">
                        <a:lnSpc>
                          <a:spcPct val="100000"/>
                        </a:lnSpc>
                        <a:spcBef>
                          <a:spcPts val="120"/>
                        </a:spcBef>
                      </a:pPr>
                      <a:r>
                        <a:rPr lang="en-US" sz="2000" kern="1200" baseline="0" dirty="0">
                          <a:solidFill>
                            <a:srgbClr val="000000"/>
                          </a:solidFill>
                          <a:latin typeface="+mn-lt"/>
                          <a:ea typeface="+mn-ea"/>
                          <a:cs typeface="+mn-cs"/>
                        </a:rPr>
                        <a:t>5.5533E-56 </a:t>
                      </a:r>
                      <a:endParaRPr sz="2000" dirty="0">
                        <a:solidFill>
                          <a:srgbClr val="000000"/>
                        </a:solidFill>
                        <a:latin typeface="Calibri"/>
                        <a:cs typeface="Calibri"/>
                      </a:endParaRPr>
                    </a:p>
                  </a:txBody>
                  <a:tcPr marL="0" marR="0" marT="15240" marB="0"/>
                </a:tc>
                <a:extLst>
                  <a:ext uri="{0D108BD9-81ED-4DB2-BD59-A6C34878D82A}">
                    <a16:rowId xmlns:a16="http://schemas.microsoft.com/office/drawing/2014/main" val="10002"/>
                  </a:ext>
                </a:extLst>
              </a:tr>
              <a:tr h="370285">
                <a:tc>
                  <a:txBody>
                    <a:bodyPr/>
                    <a:lstStyle/>
                    <a:p>
                      <a:pPr marL="24765" algn="l">
                        <a:lnSpc>
                          <a:spcPct val="100000"/>
                        </a:lnSpc>
                      </a:pPr>
                      <a:r>
                        <a:rPr sz="2000" dirty="0">
                          <a:solidFill>
                            <a:srgbClr val="000000"/>
                          </a:solidFill>
                        </a:rPr>
                        <a:t>Residual</a:t>
                      </a:r>
                      <a:endParaRPr sz="2000" dirty="0">
                        <a:solidFill>
                          <a:srgbClr val="000000"/>
                        </a:solidFill>
                        <a:latin typeface="Calibri"/>
                        <a:cs typeface="Calibri"/>
                      </a:endParaRPr>
                    </a:p>
                  </a:txBody>
                  <a:tcPr marL="0" marR="0" marT="0" marB="0"/>
                </a:tc>
                <a:tc>
                  <a:txBody>
                    <a:bodyPr/>
                    <a:lstStyle/>
                    <a:p>
                      <a:pPr marR="71120" algn="ctr">
                        <a:lnSpc>
                          <a:spcPct val="100000"/>
                        </a:lnSpc>
                      </a:pPr>
                      <a:r>
                        <a:rPr lang="en-US" sz="2000" spc="-40" dirty="0">
                          <a:solidFill>
                            <a:srgbClr val="000000"/>
                          </a:solidFill>
                        </a:rPr>
                        <a:t>26</a:t>
                      </a:r>
                      <a:endParaRPr sz="2000" dirty="0">
                        <a:solidFill>
                          <a:srgbClr val="000000"/>
                        </a:solidFill>
                        <a:latin typeface="Calibri"/>
                        <a:cs typeface="Calibri"/>
                      </a:endParaRPr>
                    </a:p>
                  </a:txBody>
                  <a:tcPr marL="0" marR="0" marT="0" marB="0"/>
                </a:tc>
                <a:tc>
                  <a:txBody>
                    <a:bodyPr/>
                    <a:lstStyle/>
                    <a:p>
                      <a:pPr marL="67945" algn="l">
                        <a:lnSpc>
                          <a:spcPct val="100000"/>
                        </a:lnSpc>
                      </a:pPr>
                      <a:r>
                        <a:rPr lang="en-US" sz="2000" kern="1200" baseline="0" dirty="0">
                          <a:solidFill>
                            <a:srgbClr val="000000"/>
                          </a:solidFill>
                          <a:latin typeface="+mn-lt"/>
                          <a:ea typeface="+mn-ea"/>
                          <a:cs typeface="+mn-cs"/>
                        </a:rPr>
                        <a:t>2.167145526 </a:t>
                      </a:r>
                      <a:endParaRPr sz="2000" dirty="0">
                        <a:solidFill>
                          <a:srgbClr val="000000"/>
                        </a:solidFill>
                        <a:latin typeface="Calibri"/>
                        <a:cs typeface="Calibri"/>
                      </a:endParaRPr>
                    </a:p>
                  </a:txBody>
                  <a:tcPr marL="0" marR="0" marT="0" marB="0"/>
                </a:tc>
                <a:tc>
                  <a:txBody>
                    <a:bodyPr/>
                    <a:lstStyle/>
                    <a:p>
                      <a:pPr marL="100965" algn="l">
                        <a:lnSpc>
                          <a:spcPct val="100000"/>
                        </a:lnSpc>
                      </a:pPr>
                      <a:r>
                        <a:rPr lang="en-US" sz="2000" kern="1200" baseline="0" dirty="0">
                          <a:solidFill>
                            <a:srgbClr val="000000"/>
                          </a:solidFill>
                          <a:latin typeface="+mn-lt"/>
                          <a:ea typeface="+mn-ea"/>
                          <a:cs typeface="+mn-cs"/>
                        </a:rPr>
                        <a:t>0.083351751 </a:t>
                      </a:r>
                      <a:endParaRPr sz="2000" dirty="0">
                        <a:solidFill>
                          <a:srgbClr val="000000"/>
                        </a:solidFill>
                        <a:latin typeface="Calibri"/>
                        <a:cs typeface="Calibri"/>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extLst>
                  <a:ext uri="{0D108BD9-81ED-4DB2-BD59-A6C34878D82A}">
                    <a16:rowId xmlns:a16="http://schemas.microsoft.com/office/drawing/2014/main" val="10003"/>
                  </a:ext>
                </a:extLst>
              </a:tr>
              <a:tr h="340718">
                <a:tc>
                  <a:txBody>
                    <a:bodyPr/>
                    <a:lstStyle/>
                    <a:p>
                      <a:pPr marL="25400" algn="l">
                        <a:lnSpc>
                          <a:spcPct val="100000"/>
                        </a:lnSpc>
                      </a:pPr>
                      <a:r>
                        <a:rPr sz="2000" spc="-10" dirty="0">
                          <a:solidFill>
                            <a:srgbClr val="000000"/>
                          </a:solidFill>
                        </a:rPr>
                        <a:t>Total</a:t>
                      </a:r>
                      <a:endParaRPr sz="2000" dirty="0">
                        <a:solidFill>
                          <a:srgbClr val="000000"/>
                        </a:solidFill>
                        <a:latin typeface="Calibri"/>
                        <a:cs typeface="Calibri"/>
                      </a:endParaRPr>
                    </a:p>
                  </a:txBody>
                  <a:tcPr marL="0" marR="0" marT="0" marB="0"/>
                </a:tc>
                <a:tc>
                  <a:txBody>
                    <a:bodyPr/>
                    <a:lstStyle/>
                    <a:p>
                      <a:pPr marR="71120" algn="ctr">
                        <a:lnSpc>
                          <a:spcPct val="100000"/>
                        </a:lnSpc>
                      </a:pPr>
                      <a:r>
                        <a:rPr lang="en-US" sz="2000" spc="-40" dirty="0">
                          <a:solidFill>
                            <a:srgbClr val="000000"/>
                          </a:solidFill>
                        </a:rPr>
                        <a:t>29</a:t>
                      </a:r>
                      <a:endParaRPr sz="2000" dirty="0">
                        <a:solidFill>
                          <a:srgbClr val="000000"/>
                        </a:solidFill>
                        <a:latin typeface="Calibri"/>
                        <a:cs typeface="Calibri"/>
                      </a:endParaRPr>
                    </a:p>
                  </a:txBody>
                  <a:tcPr marL="0" marR="0" marT="0" marB="0"/>
                </a:tc>
                <a:tc>
                  <a:txBody>
                    <a:bodyPr/>
                    <a:lstStyle/>
                    <a:p>
                      <a:pPr marL="93345" algn="l">
                        <a:lnSpc>
                          <a:spcPct val="100000"/>
                        </a:lnSpc>
                      </a:pPr>
                      <a:r>
                        <a:rPr lang="en-US" sz="2000" kern="1200" baseline="0" dirty="0">
                          <a:solidFill>
                            <a:srgbClr val="000000"/>
                          </a:solidFill>
                          <a:latin typeface="+mn-lt"/>
                          <a:ea typeface="+mn-ea"/>
                          <a:cs typeface="+mn-cs"/>
                        </a:rPr>
                        <a:t>43065.06282 </a:t>
                      </a:r>
                      <a:endParaRPr sz="2000" dirty="0">
                        <a:solidFill>
                          <a:srgbClr val="000000"/>
                        </a:solidFill>
                        <a:latin typeface="Calibri"/>
                        <a:cs typeface="Calibri"/>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graphicFrame>
        <p:nvGraphicFramePr>
          <p:cNvPr id="4" name="object 2"/>
          <p:cNvGraphicFramePr>
            <a:graphicFrameLocks noGrp="1"/>
          </p:cNvGraphicFramePr>
          <p:nvPr>
            <p:extLst>
              <p:ext uri="{D42A27DB-BD31-4B8C-83A1-F6EECF244321}">
                <p14:modId xmlns:p14="http://schemas.microsoft.com/office/powerpoint/2010/main" val="2848568422"/>
              </p:ext>
            </p:extLst>
          </p:nvPr>
        </p:nvGraphicFramePr>
        <p:xfrm>
          <a:off x="1853968" y="2106433"/>
          <a:ext cx="8534401" cy="2439670"/>
        </p:xfrm>
        <a:graphic>
          <a:graphicData uri="http://schemas.openxmlformats.org/drawingml/2006/table">
            <a:tbl>
              <a:tblPr firstRow="1" bandRow="1">
                <a:tableStyleId>{5C22544A-7EE6-4342-B048-85BDC9FD1C3A}</a:tableStyleId>
              </a:tblPr>
              <a:tblGrid>
                <a:gridCol w="1311127">
                  <a:extLst>
                    <a:ext uri="{9D8B030D-6E8A-4147-A177-3AD203B41FA5}">
                      <a16:colId xmlns:a16="http://schemas.microsoft.com/office/drawing/2014/main" val="20000"/>
                    </a:ext>
                  </a:extLst>
                </a:gridCol>
                <a:gridCol w="1127274">
                  <a:extLst>
                    <a:ext uri="{9D8B030D-6E8A-4147-A177-3AD203B41FA5}">
                      <a16:colId xmlns:a16="http://schemas.microsoft.com/office/drawing/2014/main" val="20001"/>
                    </a:ext>
                  </a:extLst>
                </a:gridCol>
                <a:gridCol w="1346432">
                  <a:extLst>
                    <a:ext uri="{9D8B030D-6E8A-4147-A177-3AD203B41FA5}">
                      <a16:colId xmlns:a16="http://schemas.microsoft.com/office/drawing/2014/main" val="20002"/>
                    </a:ext>
                  </a:extLst>
                </a:gridCol>
                <a:gridCol w="1244368">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gridCol w="1143000">
                  <a:extLst>
                    <a:ext uri="{9D8B030D-6E8A-4147-A177-3AD203B41FA5}">
                      <a16:colId xmlns:a16="http://schemas.microsoft.com/office/drawing/2014/main" val="20005"/>
                    </a:ext>
                  </a:extLst>
                </a:gridCol>
                <a:gridCol w="1219200">
                  <a:extLst>
                    <a:ext uri="{9D8B030D-6E8A-4147-A177-3AD203B41FA5}">
                      <a16:colId xmlns:a16="http://schemas.microsoft.com/office/drawing/2014/main" val="20006"/>
                    </a:ext>
                  </a:extLst>
                </a:gridCol>
              </a:tblGrid>
              <a:tr h="381000">
                <a:tc>
                  <a:txBody>
                    <a:bodyPr/>
                    <a:lstStyle/>
                    <a:p>
                      <a:pPr marR="74295" algn="ctr">
                        <a:lnSpc>
                          <a:spcPct val="100000"/>
                        </a:lnSpc>
                        <a:spcBef>
                          <a:spcPts val="10"/>
                        </a:spcBef>
                      </a:pPr>
                      <a:endParaRPr sz="1600" i="1" dirty="0">
                        <a:latin typeface="Calibri"/>
                        <a:cs typeface="Calibri"/>
                      </a:endParaRPr>
                    </a:p>
                  </a:txBody>
                  <a:tcPr marL="0" marR="0" marT="1270" marB="0"/>
                </a:tc>
                <a:tc>
                  <a:txBody>
                    <a:bodyPr/>
                    <a:lstStyle/>
                    <a:p>
                      <a:pPr marR="74295" algn="ctr">
                        <a:lnSpc>
                          <a:spcPct val="100000"/>
                        </a:lnSpc>
                        <a:spcBef>
                          <a:spcPts val="10"/>
                        </a:spcBef>
                      </a:pPr>
                      <a:r>
                        <a:rPr lang="en-US" sz="1600" i="1" spc="-10" dirty="0"/>
                        <a:t>Coeﬃcients</a:t>
                      </a:r>
                      <a:endParaRPr sz="1600" i="1" dirty="0">
                        <a:latin typeface="Calibri"/>
                        <a:cs typeface="Calibri"/>
                      </a:endParaRPr>
                    </a:p>
                  </a:txBody>
                  <a:tcPr marL="0" marR="0" marT="1270" marB="0"/>
                </a:tc>
                <a:tc>
                  <a:txBody>
                    <a:bodyPr/>
                    <a:lstStyle/>
                    <a:p>
                      <a:pPr marL="0" marR="74295" indent="0" algn="ctr" defTabSz="914400" rtl="0" eaLnBrk="1" fontAlgn="auto" latinLnBrk="0" hangingPunct="1">
                        <a:lnSpc>
                          <a:spcPct val="100000"/>
                        </a:lnSpc>
                        <a:spcBef>
                          <a:spcPts val="10"/>
                        </a:spcBef>
                        <a:spcAft>
                          <a:spcPts val="0"/>
                        </a:spcAft>
                        <a:buClrTx/>
                        <a:buSzTx/>
                        <a:buFontTx/>
                        <a:buNone/>
                        <a:tabLst/>
                        <a:defRPr/>
                      </a:pPr>
                      <a:r>
                        <a:rPr lang="en-US" sz="1600" i="1" dirty="0"/>
                        <a:t>Standard</a:t>
                      </a:r>
                      <a:r>
                        <a:rPr lang="en-US" sz="1600" i="1" spc="-10" dirty="0"/>
                        <a:t> Error</a:t>
                      </a:r>
                      <a:endParaRPr sz="1600" i="1" dirty="0">
                        <a:latin typeface="Calibri"/>
                        <a:cs typeface="Calibri"/>
                      </a:endParaRPr>
                    </a:p>
                  </a:txBody>
                  <a:tcPr marL="0" marR="0" marT="1270" marB="0"/>
                </a:tc>
                <a:tc>
                  <a:txBody>
                    <a:bodyPr/>
                    <a:lstStyle/>
                    <a:p>
                      <a:pPr marR="5080" algn="ctr">
                        <a:lnSpc>
                          <a:spcPct val="100000"/>
                        </a:lnSpc>
                        <a:spcBef>
                          <a:spcPts val="10"/>
                        </a:spcBef>
                        <a:tabLst>
                          <a:tab pos="579755" algn="l"/>
                        </a:tabLst>
                      </a:pPr>
                      <a:r>
                        <a:rPr sz="1600" i="1" spc="-5" dirty="0"/>
                        <a:t>t</a:t>
                      </a:r>
                      <a:r>
                        <a:rPr sz="1600" i="1" spc="-20" dirty="0"/>
                        <a:t> </a:t>
                      </a:r>
                      <a:r>
                        <a:rPr sz="1600" i="1" dirty="0"/>
                        <a:t>Stat</a:t>
                      </a:r>
                      <a:endParaRPr sz="1600" i="1" dirty="0">
                        <a:latin typeface="Calibri"/>
                        <a:cs typeface="Calibri"/>
                      </a:endParaRPr>
                    </a:p>
                  </a:txBody>
                  <a:tcPr marL="0" marR="0" marT="1270" marB="0"/>
                </a:tc>
                <a:tc>
                  <a:txBody>
                    <a:bodyPr/>
                    <a:lstStyle/>
                    <a:p>
                      <a:pPr marR="5080" algn="ctr">
                        <a:lnSpc>
                          <a:spcPct val="100000"/>
                        </a:lnSpc>
                        <a:spcBef>
                          <a:spcPts val="10"/>
                        </a:spcBef>
                        <a:tabLst>
                          <a:tab pos="579755" algn="l"/>
                        </a:tabLst>
                      </a:pPr>
                      <a:r>
                        <a:rPr lang="en-US" sz="1600" i="1" dirty="0"/>
                        <a:t>P-value</a:t>
                      </a:r>
                      <a:endParaRPr sz="1600" i="1" dirty="0">
                        <a:latin typeface="Calibri"/>
                        <a:cs typeface="Calibri"/>
                      </a:endParaRPr>
                    </a:p>
                  </a:txBody>
                  <a:tcPr marL="0" marR="0" marT="1270" marB="0"/>
                </a:tc>
                <a:tc>
                  <a:txBody>
                    <a:bodyPr/>
                    <a:lstStyle/>
                    <a:p>
                      <a:pPr marL="36830" algn="ctr">
                        <a:lnSpc>
                          <a:spcPct val="100000"/>
                        </a:lnSpc>
                        <a:spcBef>
                          <a:spcPts val="10"/>
                        </a:spcBef>
                      </a:pPr>
                      <a:r>
                        <a:rPr sz="1600" i="1" spc="-5" dirty="0"/>
                        <a:t>Lower</a:t>
                      </a:r>
                      <a:r>
                        <a:rPr sz="1600" i="1" spc="-45" dirty="0"/>
                        <a:t> </a:t>
                      </a:r>
                      <a:r>
                        <a:rPr sz="1600" i="1" spc="-30" dirty="0"/>
                        <a:t>95%</a:t>
                      </a:r>
                      <a:endParaRPr sz="1600" i="1" dirty="0">
                        <a:latin typeface="Calibri"/>
                        <a:cs typeface="Calibri"/>
                      </a:endParaRPr>
                    </a:p>
                  </a:txBody>
                  <a:tcPr marL="0" marR="0" marT="1270" marB="0"/>
                </a:tc>
                <a:tc>
                  <a:txBody>
                    <a:bodyPr/>
                    <a:lstStyle/>
                    <a:p>
                      <a:pPr marL="53975" algn="ctr">
                        <a:lnSpc>
                          <a:spcPct val="100000"/>
                        </a:lnSpc>
                        <a:spcBef>
                          <a:spcPts val="10"/>
                        </a:spcBef>
                      </a:pPr>
                      <a:r>
                        <a:rPr sz="1600" i="1" dirty="0"/>
                        <a:t>Upper</a:t>
                      </a:r>
                      <a:r>
                        <a:rPr sz="1600" i="1" spc="-50" dirty="0"/>
                        <a:t> </a:t>
                      </a:r>
                      <a:r>
                        <a:rPr sz="1600" i="1" spc="-30" dirty="0"/>
                        <a:t>95%</a:t>
                      </a:r>
                      <a:endParaRPr sz="1600" i="1" dirty="0">
                        <a:latin typeface="Calibri"/>
                        <a:cs typeface="Calibri"/>
                      </a:endParaRPr>
                    </a:p>
                  </a:txBody>
                  <a:tcPr marL="0" marR="0" marT="1270" marB="0"/>
                </a:tc>
                <a:extLst>
                  <a:ext uri="{0D108BD9-81ED-4DB2-BD59-A6C34878D82A}">
                    <a16:rowId xmlns:a16="http://schemas.microsoft.com/office/drawing/2014/main" val="10000"/>
                  </a:ext>
                </a:extLst>
              </a:tr>
              <a:tr h="384048">
                <a:tc>
                  <a:txBody>
                    <a:bodyPr/>
                    <a:lstStyle/>
                    <a:p>
                      <a:pPr marR="34925" algn="l">
                        <a:lnSpc>
                          <a:spcPct val="100000"/>
                        </a:lnSpc>
                        <a:tabLst>
                          <a:tab pos="1018540" algn="l"/>
                          <a:tab pos="1772285" algn="l"/>
                        </a:tabLst>
                      </a:pPr>
                      <a:r>
                        <a:rPr sz="1600" spc="5" dirty="0">
                          <a:solidFill>
                            <a:srgbClr val="000000"/>
                          </a:solidFill>
                        </a:rPr>
                        <a:t>I</a:t>
                      </a:r>
                      <a:r>
                        <a:rPr sz="1600" spc="0" dirty="0">
                          <a:solidFill>
                            <a:srgbClr val="000000"/>
                          </a:solidFill>
                        </a:rPr>
                        <a:t>n</a:t>
                      </a:r>
                      <a:r>
                        <a:rPr sz="1600" spc="-5" dirty="0">
                          <a:solidFill>
                            <a:srgbClr val="000000"/>
                          </a:solidFill>
                        </a:rPr>
                        <a:t>t</a:t>
                      </a:r>
                      <a:r>
                        <a:rPr sz="1600" spc="25" dirty="0">
                          <a:solidFill>
                            <a:srgbClr val="000000"/>
                          </a:solidFill>
                        </a:rPr>
                        <a:t>e</a:t>
                      </a:r>
                      <a:r>
                        <a:rPr sz="1600" spc="-15" dirty="0">
                          <a:solidFill>
                            <a:srgbClr val="000000"/>
                          </a:solidFill>
                        </a:rPr>
                        <a:t>r</a:t>
                      </a:r>
                      <a:r>
                        <a:rPr sz="1600" spc="-20" dirty="0">
                          <a:solidFill>
                            <a:srgbClr val="000000"/>
                          </a:solidFill>
                        </a:rPr>
                        <a:t>c</a:t>
                      </a:r>
                      <a:r>
                        <a:rPr sz="1600" spc="25" dirty="0">
                          <a:solidFill>
                            <a:srgbClr val="000000"/>
                          </a:solidFill>
                        </a:rPr>
                        <a:t>e</a:t>
                      </a:r>
                      <a:r>
                        <a:rPr sz="1600" spc="0" dirty="0">
                          <a:solidFill>
                            <a:srgbClr val="000000"/>
                          </a:solidFill>
                        </a:rPr>
                        <a:t>p</a:t>
                      </a:r>
                      <a:r>
                        <a:rPr sz="1600" dirty="0">
                          <a:solidFill>
                            <a:srgbClr val="000000"/>
                          </a:solidFill>
                        </a:rPr>
                        <a:t>t	</a:t>
                      </a:r>
                      <a:endParaRPr sz="1600" dirty="0">
                        <a:solidFill>
                          <a:srgbClr val="000000"/>
                        </a:solidFill>
                        <a:latin typeface="Calibri"/>
                        <a:cs typeface="Calibri"/>
                      </a:endParaRPr>
                    </a:p>
                  </a:txBody>
                  <a:tcPr marL="0" marR="0" marT="0" marB="0"/>
                </a:tc>
                <a:tc>
                  <a:txBody>
                    <a:bodyPr/>
                    <a:lstStyle/>
                    <a:p>
                      <a:pPr marR="34925" algn="ctr">
                        <a:lnSpc>
                          <a:spcPct val="100000"/>
                        </a:lnSpc>
                        <a:tabLst>
                          <a:tab pos="1018540" algn="l"/>
                          <a:tab pos="1772285" algn="l"/>
                        </a:tabLst>
                      </a:pPr>
                      <a:r>
                        <a:rPr lang="en-US" sz="1600" spc="-40" dirty="0">
                          <a:solidFill>
                            <a:srgbClr val="000000"/>
                          </a:solidFill>
                        </a:rPr>
                        <a:t>15</a:t>
                      </a:r>
                      <a:r>
                        <a:rPr lang="en-US" sz="1600" spc="5" dirty="0">
                          <a:solidFill>
                            <a:srgbClr val="000000"/>
                          </a:solidFill>
                        </a:rPr>
                        <a:t>.</a:t>
                      </a:r>
                      <a:r>
                        <a:rPr lang="en-US" sz="1600" spc="-40" dirty="0">
                          <a:solidFill>
                            <a:srgbClr val="000000"/>
                          </a:solidFill>
                        </a:rPr>
                        <a:t>5070738</a:t>
                      </a:r>
                      <a:r>
                        <a:rPr lang="en-US" sz="1600" dirty="0">
                          <a:solidFill>
                            <a:srgbClr val="000000"/>
                          </a:solidFill>
                        </a:rPr>
                        <a:t>7</a:t>
                      </a:r>
                      <a:endParaRPr sz="1600" dirty="0">
                        <a:solidFill>
                          <a:srgbClr val="000000"/>
                        </a:solidFill>
                        <a:latin typeface="Calibri"/>
                        <a:cs typeface="Calibri"/>
                      </a:endParaRPr>
                    </a:p>
                  </a:txBody>
                  <a:tcPr marL="0" marR="0" marT="0" marB="0"/>
                </a:tc>
                <a:tc>
                  <a:txBody>
                    <a:bodyPr/>
                    <a:lstStyle/>
                    <a:p>
                      <a:pPr marR="34925" algn="ctr">
                        <a:lnSpc>
                          <a:spcPct val="100000"/>
                        </a:lnSpc>
                        <a:tabLst>
                          <a:tab pos="1018540" algn="l"/>
                          <a:tab pos="1772285" algn="l"/>
                        </a:tabLst>
                      </a:pPr>
                      <a:r>
                        <a:rPr lang="en-US" sz="1600" spc="-40" dirty="0">
                          <a:solidFill>
                            <a:srgbClr val="000000"/>
                          </a:solidFill>
                        </a:rPr>
                        <a:t>0</a:t>
                      </a:r>
                      <a:r>
                        <a:rPr lang="en-US" sz="1600" spc="5" dirty="0">
                          <a:solidFill>
                            <a:srgbClr val="000000"/>
                          </a:solidFill>
                        </a:rPr>
                        <a:t>.</a:t>
                      </a:r>
                      <a:r>
                        <a:rPr lang="en-US" sz="1600" spc="-40" dirty="0">
                          <a:solidFill>
                            <a:srgbClr val="000000"/>
                          </a:solidFill>
                        </a:rPr>
                        <a:t>26103751</a:t>
                      </a:r>
                      <a:r>
                        <a:rPr lang="en-US" sz="1600" dirty="0">
                          <a:solidFill>
                            <a:srgbClr val="000000"/>
                          </a:solidFill>
                        </a:rPr>
                        <a:t>4</a:t>
                      </a:r>
                      <a:endParaRPr sz="1600" dirty="0">
                        <a:solidFill>
                          <a:srgbClr val="000000"/>
                        </a:solidFill>
                        <a:latin typeface="Calibri"/>
                        <a:cs typeface="Calibri"/>
                      </a:endParaRPr>
                    </a:p>
                  </a:txBody>
                  <a:tcPr marL="0" marR="0" marT="0" marB="0"/>
                </a:tc>
                <a:tc>
                  <a:txBody>
                    <a:bodyPr/>
                    <a:lstStyle/>
                    <a:p>
                      <a:pPr marL="2540" algn="ctr">
                        <a:lnSpc>
                          <a:spcPct val="100000"/>
                        </a:lnSpc>
                      </a:pPr>
                      <a:r>
                        <a:rPr sz="1600" spc="-35" dirty="0">
                          <a:solidFill>
                            <a:srgbClr val="000000"/>
                          </a:solidFill>
                        </a:rPr>
                        <a:t>59.40553771</a:t>
                      </a:r>
                      <a:endParaRPr sz="1600" dirty="0">
                        <a:solidFill>
                          <a:srgbClr val="000000"/>
                        </a:solidFill>
                        <a:latin typeface="Calibri"/>
                        <a:cs typeface="Calibri"/>
                      </a:endParaRPr>
                    </a:p>
                  </a:txBody>
                  <a:tcPr marL="0" marR="0" marT="0" marB="0"/>
                </a:tc>
                <a:tc>
                  <a:txBody>
                    <a:bodyPr/>
                    <a:lstStyle/>
                    <a:p>
                      <a:pPr marL="2540" algn="ctr">
                        <a:lnSpc>
                          <a:spcPct val="100000"/>
                        </a:lnSpc>
                      </a:pPr>
                      <a:r>
                        <a:rPr lang="en-US" sz="1600" spc="-25" dirty="0">
                          <a:solidFill>
                            <a:srgbClr val="000000"/>
                          </a:solidFill>
                        </a:rPr>
                        <a:t>2.6636E-29</a:t>
                      </a:r>
                      <a:endParaRPr sz="1600" dirty="0">
                        <a:solidFill>
                          <a:srgbClr val="000000"/>
                        </a:solidFill>
                        <a:latin typeface="Calibri"/>
                        <a:cs typeface="Calibri"/>
                      </a:endParaRPr>
                    </a:p>
                  </a:txBody>
                  <a:tcPr marL="0" marR="0" marT="0" marB="0"/>
                </a:tc>
                <a:tc>
                  <a:txBody>
                    <a:bodyPr/>
                    <a:lstStyle/>
                    <a:p>
                      <a:pPr marL="69215" algn="ctr">
                        <a:lnSpc>
                          <a:spcPct val="100000"/>
                        </a:lnSpc>
                      </a:pPr>
                      <a:r>
                        <a:rPr sz="1600" spc="-35" dirty="0">
                          <a:solidFill>
                            <a:srgbClr val="000000"/>
                          </a:solidFill>
                        </a:rPr>
                        <a:t>14.97050357</a:t>
                      </a:r>
                      <a:endParaRPr sz="1600" dirty="0">
                        <a:solidFill>
                          <a:srgbClr val="000000"/>
                        </a:solidFill>
                        <a:latin typeface="Calibri"/>
                        <a:cs typeface="Calibri"/>
                      </a:endParaRPr>
                    </a:p>
                  </a:txBody>
                  <a:tcPr marL="0" marR="0" marT="0" marB="0"/>
                </a:tc>
                <a:tc>
                  <a:txBody>
                    <a:bodyPr/>
                    <a:lstStyle/>
                    <a:p>
                      <a:pPr marR="3810" algn="ctr">
                        <a:lnSpc>
                          <a:spcPct val="100000"/>
                        </a:lnSpc>
                      </a:pPr>
                      <a:r>
                        <a:rPr sz="1600" spc="-40" dirty="0">
                          <a:solidFill>
                            <a:srgbClr val="000000"/>
                          </a:solidFill>
                        </a:rPr>
                        <a:t>16</a:t>
                      </a:r>
                      <a:r>
                        <a:rPr sz="1600" spc="5" dirty="0">
                          <a:solidFill>
                            <a:srgbClr val="000000"/>
                          </a:solidFill>
                        </a:rPr>
                        <a:t>.</a:t>
                      </a:r>
                      <a:r>
                        <a:rPr sz="1600" spc="-40" dirty="0">
                          <a:solidFill>
                            <a:srgbClr val="000000"/>
                          </a:solidFill>
                        </a:rPr>
                        <a:t>0436441</a:t>
                      </a:r>
                      <a:r>
                        <a:rPr sz="1600" dirty="0">
                          <a:solidFill>
                            <a:srgbClr val="000000"/>
                          </a:solidFill>
                        </a:rPr>
                        <a:t>6</a:t>
                      </a:r>
                      <a:endParaRPr sz="1600">
                        <a:solidFill>
                          <a:srgbClr val="000000"/>
                        </a:solidFill>
                        <a:latin typeface="Calibri"/>
                        <a:cs typeface="Calibri"/>
                      </a:endParaRPr>
                    </a:p>
                  </a:txBody>
                  <a:tcPr marL="0" marR="0" marT="0" marB="0"/>
                </a:tc>
                <a:extLst>
                  <a:ext uri="{0D108BD9-81ED-4DB2-BD59-A6C34878D82A}">
                    <a16:rowId xmlns:a16="http://schemas.microsoft.com/office/drawing/2014/main" val="10001"/>
                  </a:ext>
                </a:extLst>
              </a:tr>
              <a:tr h="384048">
                <a:tc>
                  <a:txBody>
                    <a:bodyPr/>
                    <a:lstStyle/>
                    <a:p>
                      <a:pPr marR="35560" algn="l">
                        <a:lnSpc>
                          <a:spcPct val="100000"/>
                        </a:lnSpc>
                        <a:tabLst>
                          <a:tab pos="1772285" algn="l"/>
                        </a:tabLst>
                      </a:pPr>
                      <a:r>
                        <a:rPr lang="en-US" sz="1600" spc="-30" dirty="0">
                          <a:solidFill>
                            <a:srgbClr val="000000"/>
                          </a:solidFill>
                        </a:rPr>
                        <a:t># </a:t>
                      </a:r>
                      <a:r>
                        <a:rPr sz="1600" spc="-30" dirty="0">
                          <a:solidFill>
                            <a:srgbClr val="000000"/>
                          </a:solidFill>
                        </a:rPr>
                        <a:t>of</a:t>
                      </a:r>
                      <a:r>
                        <a:rPr sz="1600" spc="-90" dirty="0">
                          <a:solidFill>
                            <a:srgbClr val="000000"/>
                          </a:solidFill>
                        </a:rPr>
                        <a:t> </a:t>
                      </a:r>
                      <a:r>
                        <a:rPr sz="1600" spc="-70" dirty="0">
                          <a:solidFill>
                            <a:srgbClr val="000000"/>
                          </a:solidFill>
                        </a:rPr>
                        <a:t>H</a:t>
                      </a:r>
                      <a:r>
                        <a:rPr sz="1600" spc="-45" dirty="0">
                          <a:solidFill>
                            <a:srgbClr val="000000"/>
                          </a:solidFill>
                        </a:rPr>
                        <a:t>o</a:t>
                      </a:r>
                      <a:r>
                        <a:rPr sz="1600" spc="-40" dirty="0">
                          <a:solidFill>
                            <a:srgbClr val="000000"/>
                          </a:solidFill>
                        </a:rPr>
                        <a:t>us</a:t>
                      </a:r>
                      <a:r>
                        <a:rPr sz="1600" spc="-15" dirty="0">
                          <a:solidFill>
                            <a:srgbClr val="000000"/>
                          </a:solidFill>
                        </a:rPr>
                        <a:t>e</a:t>
                      </a:r>
                      <a:r>
                        <a:rPr sz="1600" spc="-40" dirty="0">
                          <a:solidFill>
                            <a:srgbClr val="000000"/>
                          </a:solidFill>
                        </a:rPr>
                        <a:t>h</a:t>
                      </a:r>
                      <a:r>
                        <a:rPr sz="1600" spc="-45" dirty="0">
                          <a:solidFill>
                            <a:srgbClr val="000000"/>
                          </a:solidFill>
                        </a:rPr>
                        <a:t>o</a:t>
                      </a:r>
                      <a:r>
                        <a:rPr sz="1600" spc="-15" dirty="0">
                          <a:solidFill>
                            <a:srgbClr val="000000"/>
                          </a:solidFill>
                        </a:rPr>
                        <a:t>l</a:t>
                      </a:r>
                      <a:r>
                        <a:rPr sz="1600" spc="-40" dirty="0">
                          <a:solidFill>
                            <a:srgbClr val="000000"/>
                          </a:solidFill>
                        </a:rPr>
                        <a:t>d</a:t>
                      </a:r>
                      <a:r>
                        <a:rPr sz="1600" dirty="0">
                          <a:solidFill>
                            <a:srgbClr val="000000"/>
                          </a:solidFill>
                        </a:rPr>
                        <a:t>s</a:t>
                      </a:r>
                      <a:endParaRPr sz="1600" dirty="0">
                        <a:solidFill>
                          <a:srgbClr val="000000"/>
                        </a:solidFill>
                        <a:latin typeface="Calibri"/>
                        <a:cs typeface="Calibri"/>
                      </a:endParaRPr>
                    </a:p>
                  </a:txBody>
                  <a:tcPr marL="0" marR="0" marT="0" marB="0"/>
                </a:tc>
                <a:tc>
                  <a:txBody>
                    <a:bodyPr/>
                    <a:lstStyle/>
                    <a:p>
                      <a:pPr marR="35560" algn="ctr">
                        <a:lnSpc>
                          <a:spcPct val="100000"/>
                        </a:lnSpc>
                        <a:tabLst>
                          <a:tab pos="1772285" algn="l"/>
                        </a:tabLst>
                      </a:pPr>
                      <a:r>
                        <a:rPr lang="en-US" sz="1600" spc="-40" dirty="0">
                          <a:solidFill>
                            <a:srgbClr val="000000"/>
                          </a:solidFill>
                        </a:rPr>
                        <a:t>0</a:t>
                      </a:r>
                      <a:r>
                        <a:rPr lang="en-US" sz="1600" spc="5" dirty="0">
                          <a:solidFill>
                            <a:srgbClr val="000000"/>
                          </a:solidFill>
                        </a:rPr>
                        <a:t>.</a:t>
                      </a:r>
                      <a:r>
                        <a:rPr lang="en-US" sz="1600" spc="-40" dirty="0">
                          <a:solidFill>
                            <a:srgbClr val="000000"/>
                          </a:solidFill>
                        </a:rPr>
                        <a:t>87044194</a:t>
                      </a:r>
                      <a:r>
                        <a:rPr lang="en-US" sz="1600" dirty="0">
                          <a:solidFill>
                            <a:srgbClr val="000000"/>
                          </a:solidFill>
                        </a:rPr>
                        <a:t>3</a:t>
                      </a:r>
                      <a:endParaRPr sz="1600" dirty="0">
                        <a:solidFill>
                          <a:srgbClr val="000000"/>
                        </a:solidFill>
                        <a:latin typeface="Calibri"/>
                        <a:cs typeface="Calibri"/>
                      </a:endParaRPr>
                    </a:p>
                  </a:txBody>
                  <a:tcPr marL="0" marR="0" marT="0" marB="0"/>
                </a:tc>
                <a:tc>
                  <a:txBody>
                    <a:bodyPr/>
                    <a:lstStyle/>
                    <a:p>
                      <a:pPr marR="35560" algn="ctr">
                        <a:lnSpc>
                          <a:spcPct val="100000"/>
                        </a:lnSpc>
                        <a:tabLst>
                          <a:tab pos="1772285" algn="l"/>
                        </a:tabLst>
                      </a:pPr>
                      <a:r>
                        <a:rPr lang="en-US" sz="1600" spc="-40" dirty="0">
                          <a:solidFill>
                            <a:srgbClr val="000000"/>
                          </a:solidFill>
                        </a:rPr>
                        <a:t>0</a:t>
                      </a:r>
                      <a:r>
                        <a:rPr lang="en-US" sz="1600" spc="5" dirty="0">
                          <a:solidFill>
                            <a:srgbClr val="000000"/>
                          </a:solidFill>
                        </a:rPr>
                        <a:t>.</a:t>
                      </a:r>
                      <a:r>
                        <a:rPr lang="en-US" sz="1600" spc="-40" dirty="0">
                          <a:solidFill>
                            <a:srgbClr val="000000"/>
                          </a:solidFill>
                        </a:rPr>
                        <a:t>001</a:t>
                      </a:r>
                      <a:r>
                        <a:rPr lang="en-US" sz="1600" spc="-50" dirty="0">
                          <a:solidFill>
                            <a:srgbClr val="000000"/>
                          </a:solidFill>
                        </a:rPr>
                        <a:t>2</a:t>
                      </a:r>
                      <a:r>
                        <a:rPr lang="en-US" sz="1600" spc="-40" dirty="0">
                          <a:solidFill>
                            <a:srgbClr val="000000"/>
                          </a:solidFill>
                        </a:rPr>
                        <a:t>2500</a:t>
                      </a:r>
                      <a:r>
                        <a:rPr lang="en-US" sz="1600" dirty="0">
                          <a:solidFill>
                            <a:srgbClr val="000000"/>
                          </a:solidFill>
                        </a:rPr>
                        <a:t>1</a:t>
                      </a:r>
                      <a:endParaRPr sz="1600" dirty="0">
                        <a:solidFill>
                          <a:srgbClr val="000000"/>
                        </a:solidFill>
                        <a:latin typeface="Calibri"/>
                        <a:cs typeface="Calibri"/>
                      </a:endParaRPr>
                    </a:p>
                  </a:txBody>
                  <a:tcPr marL="0" marR="0" marT="0" marB="0"/>
                </a:tc>
                <a:tc>
                  <a:txBody>
                    <a:bodyPr/>
                    <a:lstStyle/>
                    <a:p>
                      <a:pPr algn="ctr">
                        <a:lnSpc>
                          <a:spcPct val="100000"/>
                        </a:lnSpc>
                      </a:pPr>
                      <a:r>
                        <a:rPr sz="1600" spc="-35" dirty="0">
                          <a:solidFill>
                            <a:srgbClr val="000000"/>
                          </a:solidFill>
                        </a:rPr>
                        <a:t>710.5645401</a:t>
                      </a:r>
                      <a:endParaRPr sz="1600" dirty="0">
                        <a:solidFill>
                          <a:srgbClr val="000000"/>
                        </a:solidFill>
                        <a:latin typeface="Calibri"/>
                        <a:cs typeface="Calibri"/>
                      </a:endParaRPr>
                    </a:p>
                  </a:txBody>
                  <a:tcPr marL="0" marR="0" marT="0" marB="0"/>
                </a:tc>
                <a:tc>
                  <a:txBody>
                    <a:bodyPr/>
                    <a:lstStyle/>
                    <a:p>
                      <a:pPr algn="ctr">
                        <a:lnSpc>
                          <a:spcPct val="100000"/>
                        </a:lnSpc>
                      </a:pPr>
                      <a:r>
                        <a:rPr lang="en-US" sz="1600" spc="-30" dirty="0">
                          <a:solidFill>
                            <a:srgbClr val="000000"/>
                          </a:solidFill>
                        </a:rPr>
                        <a:t>2.77306E-57</a:t>
                      </a:r>
                      <a:endParaRPr sz="1600" dirty="0">
                        <a:solidFill>
                          <a:srgbClr val="000000"/>
                        </a:solidFill>
                        <a:latin typeface="Calibri"/>
                        <a:cs typeface="Calibri"/>
                      </a:endParaRPr>
                    </a:p>
                  </a:txBody>
                  <a:tcPr marL="0" marR="0" marT="0" marB="0"/>
                </a:tc>
                <a:tc>
                  <a:txBody>
                    <a:bodyPr/>
                    <a:lstStyle/>
                    <a:p>
                      <a:pPr marL="67945" algn="ctr">
                        <a:lnSpc>
                          <a:spcPct val="100000"/>
                        </a:lnSpc>
                      </a:pPr>
                      <a:r>
                        <a:rPr sz="1600" spc="-35" dirty="0">
                          <a:solidFill>
                            <a:srgbClr val="000000"/>
                          </a:solidFill>
                        </a:rPr>
                        <a:t>0.867923919</a:t>
                      </a:r>
                      <a:endParaRPr sz="1600" dirty="0">
                        <a:solidFill>
                          <a:srgbClr val="000000"/>
                        </a:solidFill>
                        <a:latin typeface="Calibri"/>
                        <a:cs typeface="Calibri"/>
                      </a:endParaRPr>
                    </a:p>
                  </a:txBody>
                  <a:tcPr marL="0" marR="0" marT="0" marB="0"/>
                </a:tc>
                <a:tc>
                  <a:txBody>
                    <a:bodyPr/>
                    <a:lstStyle/>
                    <a:p>
                      <a:pPr marR="4445" algn="ctr">
                        <a:lnSpc>
                          <a:spcPct val="100000"/>
                        </a:lnSpc>
                      </a:pPr>
                      <a:r>
                        <a:rPr sz="1600" spc="-40" dirty="0">
                          <a:solidFill>
                            <a:srgbClr val="000000"/>
                          </a:solidFill>
                        </a:rPr>
                        <a:t>0</a:t>
                      </a:r>
                      <a:r>
                        <a:rPr sz="1600" spc="5" dirty="0">
                          <a:solidFill>
                            <a:srgbClr val="000000"/>
                          </a:solidFill>
                        </a:rPr>
                        <a:t>.</a:t>
                      </a:r>
                      <a:r>
                        <a:rPr sz="1600" spc="-40" dirty="0">
                          <a:solidFill>
                            <a:srgbClr val="000000"/>
                          </a:solidFill>
                        </a:rPr>
                        <a:t>87295996</a:t>
                      </a:r>
                      <a:r>
                        <a:rPr sz="1600" dirty="0">
                          <a:solidFill>
                            <a:srgbClr val="000000"/>
                          </a:solidFill>
                        </a:rPr>
                        <a:t>8</a:t>
                      </a:r>
                      <a:endParaRPr sz="1600" dirty="0">
                        <a:solidFill>
                          <a:srgbClr val="000000"/>
                        </a:solidFill>
                        <a:latin typeface="Calibri"/>
                        <a:cs typeface="Calibri"/>
                      </a:endParaRPr>
                    </a:p>
                  </a:txBody>
                  <a:tcPr marL="0" marR="0" marT="0" marB="0"/>
                </a:tc>
                <a:extLst>
                  <a:ext uri="{0D108BD9-81ED-4DB2-BD59-A6C34878D82A}">
                    <a16:rowId xmlns:a16="http://schemas.microsoft.com/office/drawing/2014/main" val="10002"/>
                  </a:ext>
                </a:extLst>
              </a:tr>
              <a:tr h="384048">
                <a:tc>
                  <a:txBody>
                    <a:bodyPr/>
                    <a:lstStyle/>
                    <a:p>
                      <a:pPr marR="34925" algn="l">
                        <a:lnSpc>
                          <a:spcPct val="100000"/>
                        </a:lnSpc>
                        <a:tabLst>
                          <a:tab pos="1018540" algn="l"/>
                          <a:tab pos="1772285" algn="l"/>
                        </a:tabLst>
                      </a:pPr>
                      <a:r>
                        <a:rPr sz="1600" spc="-50" dirty="0">
                          <a:solidFill>
                            <a:srgbClr val="000000"/>
                          </a:solidFill>
                        </a:rPr>
                        <a:t>M</a:t>
                      </a:r>
                      <a:r>
                        <a:rPr sz="1600" spc="-15" dirty="0">
                          <a:solidFill>
                            <a:srgbClr val="000000"/>
                          </a:solidFill>
                        </a:rPr>
                        <a:t>a</a:t>
                      </a:r>
                      <a:r>
                        <a:rPr sz="1600" spc="25" dirty="0">
                          <a:solidFill>
                            <a:srgbClr val="000000"/>
                          </a:solidFill>
                        </a:rPr>
                        <a:t>l</a:t>
                      </a:r>
                      <a:r>
                        <a:rPr sz="1600" dirty="0">
                          <a:solidFill>
                            <a:srgbClr val="000000"/>
                          </a:solidFill>
                        </a:rPr>
                        <a:t>l	</a:t>
                      </a:r>
                      <a:endParaRPr sz="1600" dirty="0">
                        <a:solidFill>
                          <a:srgbClr val="000000"/>
                        </a:solidFill>
                        <a:latin typeface="Calibri"/>
                        <a:cs typeface="Calibri"/>
                      </a:endParaRPr>
                    </a:p>
                  </a:txBody>
                  <a:tcPr marL="0" marR="0" marT="0" marB="0"/>
                </a:tc>
                <a:tc>
                  <a:txBody>
                    <a:bodyPr/>
                    <a:lstStyle/>
                    <a:p>
                      <a:pPr marR="34925" algn="ctr">
                        <a:lnSpc>
                          <a:spcPct val="100000"/>
                        </a:lnSpc>
                        <a:tabLst>
                          <a:tab pos="1018540" algn="l"/>
                          <a:tab pos="1772285" algn="l"/>
                        </a:tabLst>
                      </a:pPr>
                      <a:r>
                        <a:rPr lang="en-US" sz="1600" spc="-40" dirty="0">
                          <a:solidFill>
                            <a:srgbClr val="000000"/>
                          </a:solidFill>
                        </a:rPr>
                        <a:t>27</a:t>
                      </a:r>
                      <a:r>
                        <a:rPr lang="en-US" sz="1600" spc="5" dirty="0">
                          <a:solidFill>
                            <a:srgbClr val="000000"/>
                          </a:solidFill>
                        </a:rPr>
                        <a:t>.</a:t>
                      </a:r>
                      <a:r>
                        <a:rPr lang="en-US" sz="1600" spc="-40" dirty="0">
                          <a:solidFill>
                            <a:srgbClr val="000000"/>
                          </a:solidFill>
                        </a:rPr>
                        <a:t>8185695</a:t>
                      </a:r>
                      <a:r>
                        <a:rPr lang="en-US" sz="1600" dirty="0">
                          <a:solidFill>
                            <a:srgbClr val="000000"/>
                          </a:solidFill>
                        </a:rPr>
                        <a:t>8</a:t>
                      </a:r>
                      <a:endParaRPr sz="1600" dirty="0">
                        <a:solidFill>
                          <a:srgbClr val="000000"/>
                        </a:solidFill>
                        <a:latin typeface="Calibri"/>
                        <a:cs typeface="Calibri"/>
                      </a:endParaRPr>
                    </a:p>
                  </a:txBody>
                  <a:tcPr marL="0" marR="0" marT="0" marB="0"/>
                </a:tc>
                <a:tc>
                  <a:txBody>
                    <a:bodyPr/>
                    <a:lstStyle/>
                    <a:p>
                      <a:pPr marR="34925" algn="ctr">
                        <a:lnSpc>
                          <a:spcPct val="100000"/>
                        </a:lnSpc>
                        <a:tabLst>
                          <a:tab pos="1018540" algn="l"/>
                          <a:tab pos="1772285" algn="l"/>
                        </a:tabLst>
                      </a:pPr>
                      <a:r>
                        <a:rPr lang="en-US" sz="1600" spc="-40" dirty="0">
                          <a:solidFill>
                            <a:srgbClr val="000000"/>
                          </a:solidFill>
                        </a:rPr>
                        <a:t>0</a:t>
                      </a:r>
                      <a:r>
                        <a:rPr lang="en-US" sz="1600" spc="5" dirty="0">
                          <a:solidFill>
                            <a:srgbClr val="000000"/>
                          </a:solidFill>
                        </a:rPr>
                        <a:t>.</a:t>
                      </a:r>
                      <a:r>
                        <a:rPr lang="en-US" sz="1600" spc="-40" dirty="0">
                          <a:solidFill>
                            <a:srgbClr val="000000"/>
                          </a:solidFill>
                        </a:rPr>
                        <a:t>13887381</a:t>
                      </a:r>
                      <a:r>
                        <a:rPr lang="en-US" sz="1600" dirty="0">
                          <a:solidFill>
                            <a:srgbClr val="000000"/>
                          </a:solidFill>
                        </a:rPr>
                        <a:t>6</a:t>
                      </a:r>
                      <a:endParaRPr sz="1600" dirty="0">
                        <a:solidFill>
                          <a:srgbClr val="000000"/>
                        </a:solidFill>
                        <a:latin typeface="Calibri"/>
                        <a:cs typeface="Calibri"/>
                      </a:endParaRPr>
                    </a:p>
                  </a:txBody>
                  <a:tcPr marL="0" marR="0" marT="0" marB="0"/>
                </a:tc>
                <a:tc>
                  <a:txBody>
                    <a:bodyPr/>
                    <a:lstStyle/>
                    <a:p>
                      <a:pPr marL="635" algn="ctr">
                        <a:lnSpc>
                          <a:spcPct val="100000"/>
                        </a:lnSpc>
                      </a:pPr>
                      <a:r>
                        <a:rPr sz="1600" spc="-35" dirty="0">
                          <a:solidFill>
                            <a:srgbClr val="000000"/>
                          </a:solidFill>
                        </a:rPr>
                        <a:t>200.3154397</a:t>
                      </a:r>
                      <a:endParaRPr sz="1600" dirty="0">
                        <a:solidFill>
                          <a:srgbClr val="000000"/>
                        </a:solidFill>
                        <a:latin typeface="Calibri"/>
                        <a:cs typeface="Calibri"/>
                      </a:endParaRPr>
                    </a:p>
                  </a:txBody>
                  <a:tcPr marL="0" marR="0" marT="0" marB="0"/>
                </a:tc>
                <a:tc>
                  <a:txBody>
                    <a:bodyPr/>
                    <a:lstStyle/>
                    <a:p>
                      <a:pPr marL="635" algn="ctr">
                        <a:lnSpc>
                          <a:spcPct val="100000"/>
                        </a:lnSpc>
                      </a:pPr>
                      <a:r>
                        <a:rPr lang="en-US" sz="1600" spc="-30" dirty="0">
                          <a:solidFill>
                            <a:srgbClr val="000000"/>
                          </a:solidFill>
                        </a:rPr>
                        <a:t>5.45545E-44</a:t>
                      </a:r>
                      <a:endParaRPr sz="1600" dirty="0">
                        <a:solidFill>
                          <a:srgbClr val="000000"/>
                        </a:solidFill>
                        <a:latin typeface="Calibri"/>
                        <a:cs typeface="Calibri"/>
                      </a:endParaRPr>
                    </a:p>
                  </a:txBody>
                  <a:tcPr marL="0" marR="0" marT="0" marB="0"/>
                </a:tc>
                <a:tc>
                  <a:txBody>
                    <a:bodyPr/>
                    <a:lstStyle/>
                    <a:p>
                      <a:pPr marL="69215" algn="ctr">
                        <a:lnSpc>
                          <a:spcPct val="100000"/>
                        </a:lnSpc>
                      </a:pPr>
                      <a:r>
                        <a:rPr sz="1600" spc="-35" dirty="0">
                          <a:solidFill>
                            <a:srgbClr val="000000"/>
                          </a:solidFill>
                        </a:rPr>
                        <a:t>27.53311037</a:t>
                      </a:r>
                      <a:endParaRPr sz="1600" dirty="0">
                        <a:solidFill>
                          <a:srgbClr val="000000"/>
                        </a:solidFill>
                        <a:latin typeface="Calibri"/>
                        <a:cs typeface="Calibri"/>
                      </a:endParaRPr>
                    </a:p>
                  </a:txBody>
                  <a:tcPr marL="0" marR="0" marT="0" marB="0"/>
                </a:tc>
                <a:tc>
                  <a:txBody>
                    <a:bodyPr/>
                    <a:lstStyle/>
                    <a:p>
                      <a:pPr marR="1905" algn="ctr">
                        <a:lnSpc>
                          <a:spcPct val="100000"/>
                        </a:lnSpc>
                      </a:pPr>
                      <a:r>
                        <a:rPr sz="1600" spc="-40" dirty="0">
                          <a:solidFill>
                            <a:srgbClr val="000000"/>
                          </a:solidFill>
                        </a:rPr>
                        <a:t>28</a:t>
                      </a:r>
                      <a:r>
                        <a:rPr sz="1600" spc="5" dirty="0">
                          <a:solidFill>
                            <a:srgbClr val="000000"/>
                          </a:solidFill>
                        </a:rPr>
                        <a:t>.</a:t>
                      </a:r>
                      <a:r>
                        <a:rPr sz="1600" spc="-40" dirty="0">
                          <a:solidFill>
                            <a:srgbClr val="000000"/>
                          </a:solidFill>
                        </a:rPr>
                        <a:t>104028</a:t>
                      </a:r>
                      <a:r>
                        <a:rPr sz="1600" dirty="0">
                          <a:solidFill>
                            <a:srgbClr val="000000"/>
                          </a:solidFill>
                        </a:rPr>
                        <a:t>8</a:t>
                      </a:r>
                      <a:endParaRPr sz="1600" dirty="0">
                        <a:solidFill>
                          <a:srgbClr val="000000"/>
                        </a:solidFill>
                        <a:latin typeface="Calibri"/>
                        <a:cs typeface="Calibri"/>
                      </a:endParaRPr>
                    </a:p>
                  </a:txBody>
                  <a:tcPr marL="0" marR="0" marT="0" marB="0"/>
                </a:tc>
                <a:extLst>
                  <a:ext uri="{0D108BD9-81ED-4DB2-BD59-A6C34878D82A}">
                    <a16:rowId xmlns:a16="http://schemas.microsoft.com/office/drawing/2014/main" val="10003"/>
                  </a:ext>
                </a:extLst>
              </a:tr>
              <a:tr h="384048">
                <a:tc>
                  <a:txBody>
                    <a:bodyPr/>
                    <a:lstStyle/>
                    <a:p>
                      <a:pPr marR="32384" algn="l">
                        <a:lnSpc>
                          <a:spcPct val="100000"/>
                        </a:lnSpc>
                        <a:tabLst>
                          <a:tab pos="1018540" algn="l"/>
                          <a:tab pos="1827530" algn="l"/>
                        </a:tabLst>
                      </a:pPr>
                      <a:r>
                        <a:rPr sz="1600" spc="-15" dirty="0">
                          <a:solidFill>
                            <a:srgbClr val="000000"/>
                          </a:solidFill>
                        </a:rPr>
                        <a:t>D</a:t>
                      </a:r>
                      <a:r>
                        <a:rPr sz="1600" dirty="0">
                          <a:solidFill>
                            <a:srgbClr val="000000"/>
                          </a:solidFill>
                        </a:rPr>
                        <a:t>o</a:t>
                      </a:r>
                      <a:r>
                        <a:rPr sz="1600" spc="10" dirty="0">
                          <a:solidFill>
                            <a:srgbClr val="000000"/>
                          </a:solidFill>
                        </a:rPr>
                        <a:t>w</a:t>
                      </a:r>
                      <a:r>
                        <a:rPr sz="1600" spc="0" dirty="0">
                          <a:solidFill>
                            <a:srgbClr val="000000"/>
                          </a:solidFill>
                        </a:rPr>
                        <a:t>n</a:t>
                      </a:r>
                      <a:r>
                        <a:rPr sz="1600" spc="-5" dirty="0">
                          <a:solidFill>
                            <a:srgbClr val="000000"/>
                          </a:solidFill>
                        </a:rPr>
                        <a:t>t</a:t>
                      </a:r>
                      <a:r>
                        <a:rPr sz="1600" dirty="0">
                          <a:solidFill>
                            <a:srgbClr val="000000"/>
                          </a:solidFill>
                        </a:rPr>
                        <a:t>o</a:t>
                      </a:r>
                      <a:r>
                        <a:rPr sz="1600" spc="10" dirty="0">
                          <a:solidFill>
                            <a:srgbClr val="000000"/>
                          </a:solidFill>
                        </a:rPr>
                        <a:t>w</a:t>
                      </a:r>
                      <a:r>
                        <a:rPr sz="1600" dirty="0">
                          <a:solidFill>
                            <a:srgbClr val="000000"/>
                          </a:solidFill>
                        </a:rPr>
                        <a:t>n	</a:t>
                      </a:r>
                      <a:endParaRPr sz="1600" dirty="0">
                        <a:solidFill>
                          <a:srgbClr val="000000"/>
                        </a:solidFill>
                        <a:latin typeface="Calibri"/>
                        <a:cs typeface="Calibri"/>
                      </a:endParaRPr>
                    </a:p>
                  </a:txBody>
                  <a:tcPr marL="0" marR="0" marT="0" marB="0"/>
                </a:tc>
                <a:tc>
                  <a:txBody>
                    <a:bodyPr/>
                    <a:lstStyle/>
                    <a:p>
                      <a:pPr marR="32384" algn="ctr">
                        <a:lnSpc>
                          <a:spcPct val="100000"/>
                        </a:lnSpc>
                        <a:tabLst>
                          <a:tab pos="1018540" algn="l"/>
                          <a:tab pos="1827530" algn="l"/>
                        </a:tabLst>
                      </a:pPr>
                      <a:r>
                        <a:rPr lang="en-US" sz="1600" spc="-40" dirty="0">
                          <a:solidFill>
                            <a:srgbClr val="000000"/>
                          </a:solidFill>
                        </a:rPr>
                        <a:t>6</a:t>
                      </a:r>
                      <a:r>
                        <a:rPr lang="en-US" sz="1600" spc="5" dirty="0">
                          <a:solidFill>
                            <a:srgbClr val="000000"/>
                          </a:solidFill>
                        </a:rPr>
                        <a:t>.</a:t>
                      </a:r>
                      <a:r>
                        <a:rPr lang="en-US" sz="1600" spc="-40" dirty="0">
                          <a:solidFill>
                            <a:srgbClr val="000000"/>
                          </a:solidFill>
                        </a:rPr>
                        <a:t>71854240</a:t>
                      </a:r>
                      <a:r>
                        <a:rPr lang="en-US" sz="1600" dirty="0">
                          <a:solidFill>
                            <a:srgbClr val="000000"/>
                          </a:solidFill>
                        </a:rPr>
                        <a:t>9</a:t>
                      </a:r>
                      <a:endParaRPr sz="1600" dirty="0">
                        <a:solidFill>
                          <a:srgbClr val="000000"/>
                        </a:solidFill>
                        <a:latin typeface="Calibri"/>
                        <a:cs typeface="Calibri"/>
                      </a:endParaRPr>
                    </a:p>
                  </a:txBody>
                  <a:tcPr marL="0" marR="0" marT="0" marB="0"/>
                </a:tc>
                <a:tc>
                  <a:txBody>
                    <a:bodyPr/>
                    <a:lstStyle/>
                    <a:p>
                      <a:pPr marR="32384" algn="ctr">
                        <a:lnSpc>
                          <a:spcPct val="100000"/>
                        </a:lnSpc>
                        <a:tabLst>
                          <a:tab pos="1018540" algn="l"/>
                          <a:tab pos="1827530" algn="l"/>
                        </a:tabLst>
                      </a:pPr>
                      <a:r>
                        <a:rPr lang="en-US" sz="1600" spc="-40" dirty="0">
                          <a:solidFill>
                            <a:srgbClr val="000000"/>
                          </a:solidFill>
                        </a:rPr>
                        <a:t>0</a:t>
                      </a:r>
                      <a:r>
                        <a:rPr lang="en-US" sz="1600" spc="5" dirty="0">
                          <a:solidFill>
                            <a:srgbClr val="000000"/>
                          </a:solidFill>
                        </a:rPr>
                        <a:t>.</a:t>
                      </a:r>
                      <a:r>
                        <a:rPr lang="en-US" sz="1600" spc="-40" dirty="0">
                          <a:solidFill>
                            <a:srgbClr val="000000"/>
                          </a:solidFill>
                        </a:rPr>
                        <a:t>1322322</a:t>
                      </a:r>
                      <a:r>
                        <a:rPr lang="en-US" sz="1600" dirty="0">
                          <a:solidFill>
                            <a:srgbClr val="000000"/>
                          </a:solidFill>
                        </a:rPr>
                        <a:t>8</a:t>
                      </a:r>
                      <a:endParaRPr sz="1600" dirty="0">
                        <a:solidFill>
                          <a:srgbClr val="000000"/>
                        </a:solidFill>
                        <a:latin typeface="Calibri"/>
                        <a:cs typeface="Calibri"/>
                      </a:endParaRPr>
                    </a:p>
                  </a:txBody>
                  <a:tcPr marL="0" marR="0" marT="0" marB="0"/>
                </a:tc>
                <a:tc>
                  <a:txBody>
                    <a:bodyPr/>
                    <a:lstStyle/>
                    <a:p>
                      <a:pPr marL="1270" algn="ctr">
                        <a:lnSpc>
                          <a:spcPct val="100000"/>
                        </a:lnSpc>
                      </a:pPr>
                      <a:r>
                        <a:rPr sz="1600" spc="-35" dirty="0">
                          <a:solidFill>
                            <a:srgbClr val="000000"/>
                          </a:solidFill>
                        </a:rPr>
                        <a:t>50.80864057</a:t>
                      </a:r>
                      <a:endParaRPr sz="1600" dirty="0">
                        <a:solidFill>
                          <a:srgbClr val="000000"/>
                        </a:solidFill>
                        <a:latin typeface="Calibri"/>
                        <a:cs typeface="Calibri"/>
                      </a:endParaRPr>
                    </a:p>
                  </a:txBody>
                  <a:tcPr marL="0" marR="0" marT="0" marB="0"/>
                </a:tc>
                <a:tc>
                  <a:txBody>
                    <a:bodyPr/>
                    <a:lstStyle/>
                    <a:p>
                      <a:pPr marL="1270" algn="ctr">
                        <a:lnSpc>
                          <a:spcPct val="100000"/>
                        </a:lnSpc>
                      </a:pPr>
                      <a:r>
                        <a:rPr lang="en-US" sz="1600" spc="-30" dirty="0">
                          <a:solidFill>
                            <a:srgbClr val="000000"/>
                          </a:solidFill>
                        </a:rPr>
                        <a:t>1.49967E-27</a:t>
                      </a:r>
                      <a:endParaRPr sz="1600" dirty="0">
                        <a:solidFill>
                          <a:srgbClr val="000000"/>
                        </a:solidFill>
                        <a:latin typeface="Calibri"/>
                        <a:cs typeface="Calibri"/>
                      </a:endParaRPr>
                    </a:p>
                  </a:txBody>
                  <a:tcPr marL="0" marR="0" marT="0" marB="0"/>
                </a:tc>
                <a:tc>
                  <a:txBody>
                    <a:bodyPr/>
                    <a:lstStyle/>
                    <a:p>
                      <a:pPr marL="69850" algn="ctr">
                        <a:lnSpc>
                          <a:spcPct val="100000"/>
                        </a:lnSpc>
                      </a:pPr>
                      <a:r>
                        <a:rPr sz="1600" spc="-35" dirty="0">
                          <a:solidFill>
                            <a:srgbClr val="000000"/>
                          </a:solidFill>
                        </a:rPr>
                        <a:t>6.446735064</a:t>
                      </a:r>
                      <a:endParaRPr sz="1600" dirty="0">
                        <a:solidFill>
                          <a:srgbClr val="000000"/>
                        </a:solidFill>
                        <a:latin typeface="Calibri"/>
                        <a:cs typeface="Calibri"/>
                      </a:endParaRPr>
                    </a:p>
                  </a:txBody>
                  <a:tcPr marL="0" marR="0" marT="0" marB="0"/>
                </a:tc>
                <a:tc>
                  <a:txBody>
                    <a:bodyPr/>
                    <a:lstStyle/>
                    <a:p>
                      <a:pPr marR="3175" algn="ctr">
                        <a:lnSpc>
                          <a:spcPct val="100000"/>
                        </a:lnSpc>
                      </a:pPr>
                      <a:r>
                        <a:rPr sz="1600" spc="-40" dirty="0">
                          <a:solidFill>
                            <a:srgbClr val="000000"/>
                          </a:solidFill>
                        </a:rPr>
                        <a:t>6</a:t>
                      </a:r>
                      <a:r>
                        <a:rPr sz="1600" spc="5" dirty="0">
                          <a:solidFill>
                            <a:srgbClr val="000000"/>
                          </a:solidFill>
                        </a:rPr>
                        <a:t>.</a:t>
                      </a:r>
                      <a:r>
                        <a:rPr sz="1600" spc="-40" dirty="0">
                          <a:solidFill>
                            <a:srgbClr val="000000"/>
                          </a:solidFill>
                        </a:rPr>
                        <a:t>99034975</a:t>
                      </a:r>
                      <a:r>
                        <a:rPr sz="1600" dirty="0">
                          <a:solidFill>
                            <a:srgbClr val="000000"/>
                          </a:solidFill>
                        </a:rPr>
                        <a:t>4</a:t>
                      </a:r>
                      <a:endParaRPr sz="1600" dirty="0">
                        <a:solidFill>
                          <a:srgbClr val="000000"/>
                        </a:solidFill>
                        <a:latin typeface="Calibri"/>
                        <a:cs typeface="Calibri"/>
                      </a:endParaRPr>
                    </a:p>
                  </a:txBody>
                  <a:tcPr marL="0" marR="0" marT="0" marB="0"/>
                </a:tc>
                <a:extLst>
                  <a:ext uri="{0D108BD9-81ED-4DB2-BD59-A6C34878D82A}">
                    <a16:rowId xmlns:a16="http://schemas.microsoft.com/office/drawing/2014/main" val="10004"/>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4DD20-3625-4E16-B830-55ACE9BFCC80}"/>
              </a:ext>
            </a:extLst>
          </p:cNvPr>
          <p:cNvSpPr>
            <a:spLocks noGrp="1"/>
          </p:cNvSpPr>
          <p:nvPr>
            <p:ph type="title"/>
          </p:nvPr>
        </p:nvSpPr>
        <p:spPr/>
        <p:txBody>
          <a:bodyPr/>
          <a:lstStyle/>
          <a:p>
            <a:r>
              <a:rPr lang="en-US" dirty="0"/>
              <a:t>Multiple Regression Models with Qualitative Independent Variables</a:t>
            </a:r>
          </a:p>
        </p:txBody>
      </p:sp>
      <p:sp>
        <p:nvSpPr>
          <p:cNvPr id="3" name="Content Placeholder 2">
            <a:extLst>
              <a:ext uri="{FF2B5EF4-FFF2-40B4-BE49-F238E27FC236}">
                <a16:creationId xmlns:a16="http://schemas.microsoft.com/office/drawing/2014/main" id="{FE7AB593-4154-4C22-9D13-76F0245DA5D4}"/>
              </a:ext>
            </a:extLst>
          </p:cNvPr>
          <p:cNvSpPr>
            <a:spLocks noGrp="1"/>
          </p:cNvSpPr>
          <p:nvPr>
            <p:ph idx="1"/>
          </p:nvPr>
        </p:nvSpPr>
        <p:spPr/>
        <p:txBody>
          <a:bodyPr/>
          <a:lstStyle/>
          <a:p>
            <a:r>
              <a:rPr lang="en-US" dirty="0"/>
              <a:t>Qualitative variables – </a:t>
            </a:r>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DD58FA03-DBA7-C924-2A15-25856B6892C1}"/>
                  </a:ext>
                </a:extLst>
              </p14:cNvPr>
              <p14:cNvContentPartPr/>
              <p14:nvPr/>
            </p14:nvContentPartPr>
            <p14:xfrm>
              <a:off x="4759920" y="1808640"/>
              <a:ext cx="5928480" cy="1875960"/>
            </p14:xfrm>
          </p:contentPart>
        </mc:Choice>
        <mc:Fallback xmlns="">
          <p:pic>
            <p:nvPicPr>
              <p:cNvPr id="4" name="Ink 3">
                <a:extLst>
                  <a:ext uri="{FF2B5EF4-FFF2-40B4-BE49-F238E27FC236}">
                    <a16:creationId xmlns:a16="http://schemas.microsoft.com/office/drawing/2014/main" id="{DD58FA03-DBA7-C924-2A15-25856B6892C1}"/>
                  </a:ext>
                </a:extLst>
              </p:cNvPr>
              <p:cNvPicPr/>
              <p:nvPr/>
            </p:nvPicPr>
            <p:blipFill>
              <a:blip r:embed="rId3"/>
              <a:stretch>
                <a:fillRect/>
              </a:stretch>
            </p:blipFill>
            <p:spPr>
              <a:xfrm>
                <a:off x="4750560" y="1799280"/>
                <a:ext cx="5947200" cy="1894680"/>
              </a:xfrm>
              <a:prstGeom prst="rect">
                <a:avLst/>
              </a:prstGeom>
            </p:spPr>
          </p:pic>
        </mc:Fallback>
      </mc:AlternateContent>
    </p:spTree>
    <p:extLst>
      <p:ext uri="{BB962C8B-B14F-4D97-AF65-F5344CB8AC3E}">
        <p14:creationId xmlns:p14="http://schemas.microsoft.com/office/powerpoint/2010/main" val="35603607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a:xfrm>
            <a:off x="1981200" y="1789045"/>
            <a:ext cx="8229600" cy="4511040"/>
          </a:xfrm>
        </p:spPr>
        <p:txBody>
          <a:bodyPr/>
          <a:lstStyle/>
          <a:p>
            <a:r>
              <a:rPr lang="en-US" dirty="0"/>
              <a:t>Average annual return of the investments as a function of the location of the shops (i.e., whether they are near a mall, downtown, or in a suburban area).</a:t>
            </a:r>
          </a:p>
          <a:p>
            <a:endParaRPr lang="en-US" dirty="0"/>
          </a:p>
          <a:p>
            <a:r>
              <a:rPr lang="en-US" dirty="0"/>
              <a:t>Mall location:</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69E90FE6-802E-1E4A-8A25-CD4AE7E01EC5}"/>
                  </a:ext>
                </a:extLst>
              </p14:cNvPr>
              <p14:cNvContentPartPr/>
              <p14:nvPr/>
            </p14:nvContentPartPr>
            <p14:xfrm>
              <a:off x="2083680" y="4058640"/>
              <a:ext cx="7979760" cy="2552400"/>
            </p14:xfrm>
          </p:contentPart>
        </mc:Choice>
        <mc:Fallback>
          <p:pic>
            <p:nvPicPr>
              <p:cNvPr id="4" name="Ink 3">
                <a:extLst>
                  <a:ext uri="{FF2B5EF4-FFF2-40B4-BE49-F238E27FC236}">
                    <a16:creationId xmlns:a16="http://schemas.microsoft.com/office/drawing/2014/main" id="{69E90FE6-802E-1E4A-8A25-CD4AE7E01EC5}"/>
                  </a:ext>
                </a:extLst>
              </p:cNvPr>
              <p:cNvPicPr/>
              <p:nvPr/>
            </p:nvPicPr>
            <p:blipFill>
              <a:blip r:embed="rId3"/>
              <a:stretch>
                <a:fillRect/>
              </a:stretch>
            </p:blipFill>
            <p:spPr>
              <a:xfrm>
                <a:off x="2074320" y="4049280"/>
                <a:ext cx="7998480" cy="2571120"/>
              </a:xfrm>
              <a:prstGeom prst="rect">
                <a:avLst/>
              </a:prstGeom>
            </p:spPr>
          </p:pic>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lstStyle/>
          <a:p>
            <a:r>
              <a:rPr lang="en-US" dirty="0"/>
              <a:t>Downtown location:</a:t>
            </a:r>
          </a:p>
          <a:p>
            <a:endParaRPr lang="en-US" dirty="0"/>
          </a:p>
          <a:p>
            <a:endParaRPr lang="en-US" dirty="0"/>
          </a:p>
          <a:p>
            <a:endParaRPr lang="en-US" dirty="0"/>
          </a:p>
          <a:p>
            <a:r>
              <a:rPr lang="en-US" dirty="0"/>
              <a:t>Suburban location:</a:t>
            </a:r>
          </a:p>
          <a:p>
            <a:endParaRPr lang="en-US" dirty="0"/>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6D290802-94E7-FD0A-3E89-DB52ADFEED95}"/>
                  </a:ext>
                </a:extLst>
              </p14:cNvPr>
              <p14:cNvContentPartPr/>
              <p14:nvPr/>
            </p14:nvContentPartPr>
            <p14:xfrm>
              <a:off x="893880" y="1710360"/>
              <a:ext cx="10343520" cy="3511800"/>
            </p14:xfrm>
          </p:contentPart>
        </mc:Choice>
        <mc:Fallback>
          <p:pic>
            <p:nvPicPr>
              <p:cNvPr id="4" name="Ink 3">
                <a:extLst>
                  <a:ext uri="{FF2B5EF4-FFF2-40B4-BE49-F238E27FC236}">
                    <a16:creationId xmlns:a16="http://schemas.microsoft.com/office/drawing/2014/main" id="{6D290802-94E7-FD0A-3E89-DB52ADFEED95}"/>
                  </a:ext>
                </a:extLst>
              </p:cNvPr>
              <p:cNvPicPr/>
              <p:nvPr/>
            </p:nvPicPr>
            <p:blipFill>
              <a:blip r:embed="rId3"/>
              <a:stretch>
                <a:fillRect/>
              </a:stretch>
            </p:blipFill>
            <p:spPr>
              <a:xfrm>
                <a:off x="884520" y="1701000"/>
                <a:ext cx="10362240" cy="3530520"/>
              </a:xfrm>
              <a:prstGeom prst="rect">
                <a:avLst/>
              </a:prstGeom>
            </p:spPr>
          </p:pic>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pic>
        <p:nvPicPr>
          <p:cNvPr id="6146" name="Picture 2"/>
          <p:cNvPicPr>
            <a:picLocks noChangeAspect="1" noChangeArrowheads="1"/>
          </p:cNvPicPr>
          <p:nvPr/>
        </p:nvPicPr>
        <p:blipFill>
          <a:blip r:embed="rId2" cstate="print"/>
          <a:srcRect/>
          <a:stretch>
            <a:fillRect/>
          </a:stretch>
        </p:blipFill>
        <p:spPr bwMode="auto">
          <a:xfrm>
            <a:off x="2286001" y="2819400"/>
            <a:ext cx="7369745" cy="2971800"/>
          </a:xfrm>
          <a:prstGeom prst="rect">
            <a:avLst/>
          </a:prstGeom>
          <a:noFill/>
          <a:ln w="9525">
            <a:noFill/>
            <a:miter lim="800000"/>
            <a:headEnd/>
            <a:tailEnd/>
          </a:ln>
        </p:spPr>
      </p:pic>
      <mc:AlternateContent xmlns:mc="http://schemas.openxmlformats.org/markup-compatibility/2006">
        <mc:Choice xmlns:p14="http://schemas.microsoft.com/office/powerpoint/2010/main" Requires="p14">
          <p:contentPart p14:bwMode="auto" r:id="rId3">
            <p14:nvContentPartPr>
              <p14:cNvPr id="3" name="Ink 2">
                <a:extLst>
                  <a:ext uri="{FF2B5EF4-FFF2-40B4-BE49-F238E27FC236}">
                    <a16:creationId xmlns:a16="http://schemas.microsoft.com/office/drawing/2014/main" id="{18DB3C6F-9622-3740-81D2-6D669F18840E}"/>
                  </a:ext>
                </a:extLst>
              </p14:cNvPr>
              <p14:cNvContentPartPr/>
              <p14:nvPr/>
            </p14:nvContentPartPr>
            <p14:xfrm>
              <a:off x="3804480" y="1798560"/>
              <a:ext cx="5981760" cy="3280320"/>
            </p14:xfrm>
          </p:contentPart>
        </mc:Choice>
        <mc:Fallback>
          <p:pic>
            <p:nvPicPr>
              <p:cNvPr id="3" name="Ink 2">
                <a:extLst>
                  <a:ext uri="{FF2B5EF4-FFF2-40B4-BE49-F238E27FC236}">
                    <a16:creationId xmlns:a16="http://schemas.microsoft.com/office/drawing/2014/main" id="{18DB3C6F-9622-3740-81D2-6D669F18840E}"/>
                  </a:ext>
                </a:extLst>
              </p:cNvPr>
              <p:cNvPicPr/>
              <p:nvPr/>
            </p:nvPicPr>
            <p:blipFill>
              <a:blip r:embed="rId4"/>
              <a:stretch>
                <a:fillRect/>
              </a:stretch>
            </p:blipFill>
            <p:spPr>
              <a:xfrm>
                <a:off x="3795120" y="1789200"/>
                <a:ext cx="6000480" cy="3299040"/>
              </a:xfrm>
              <a:prstGeom prst="rect">
                <a:avLst/>
              </a:prstGeom>
            </p:spPr>
          </p:pic>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a:xfrm>
            <a:off x="1981200" y="1526650"/>
            <a:ext cx="8229600" cy="4739640"/>
          </a:xfrm>
        </p:spPr>
        <p:txBody>
          <a:bodyPr>
            <a:normAutofit/>
          </a:bodyPr>
          <a:lstStyle/>
          <a:p>
            <a:r>
              <a:rPr lang="en-US" dirty="0"/>
              <a:t>To compare the mall and suburban locations</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A350D2BD-595C-66D5-6753-2D095EC90C74}"/>
                  </a:ext>
                </a:extLst>
              </p14:cNvPr>
              <p14:cNvContentPartPr/>
              <p14:nvPr/>
            </p14:nvContentPartPr>
            <p14:xfrm>
              <a:off x="1782360" y="2470320"/>
              <a:ext cx="8807400" cy="2242800"/>
            </p14:xfrm>
          </p:contentPart>
        </mc:Choice>
        <mc:Fallback>
          <p:pic>
            <p:nvPicPr>
              <p:cNvPr id="4" name="Ink 3">
                <a:extLst>
                  <a:ext uri="{FF2B5EF4-FFF2-40B4-BE49-F238E27FC236}">
                    <a16:creationId xmlns:a16="http://schemas.microsoft.com/office/drawing/2014/main" id="{A350D2BD-595C-66D5-6753-2D095EC90C74}"/>
                  </a:ext>
                </a:extLst>
              </p:cNvPr>
              <p:cNvPicPr/>
              <p:nvPr/>
            </p:nvPicPr>
            <p:blipFill>
              <a:blip r:embed="rId3"/>
              <a:stretch>
                <a:fillRect/>
              </a:stretch>
            </p:blipFill>
            <p:spPr>
              <a:xfrm>
                <a:off x="1773000" y="2460960"/>
                <a:ext cx="8826120" cy="2261520"/>
              </a:xfrm>
              <a:prstGeom prst="rect">
                <a:avLst/>
              </a:prstGeom>
            </p:spPr>
          </p:pic>
        </mc:Fallback>
      </mc:AlternateContent>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normAutofit/>
          </a:bodyPr>
          <a:lstStyle/>
          <a:p>
            <a:r>
              <a:rPr lang="en-US" dirty="0"/>
              <a:t>Similarly, to compare downtown and suburban returns</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2B188779-5F04-9FC9-992B-CF8D9F1123E4}"/>
                  </a:ext>
                </a:extLst>
              </p14:cNvPr>
              <p14:cNvContentPartPr/>
              <p14:nvPr/>
            </p14:nvContentPartPr>
            <p14:xfrm>
              <a:off x="1392480" y="2435760"/>
              <a:ext cx="9327600" cy="1960200"/>
            </p14:xfrm>
          </p:contentPart>
        </mc:Choice>
        <mc:Fallback>
          <p:pic>
            <p:nvPicPr>
              <p:cNvPr id="4" name="Ink 3">
                <a:extLst>
                  <a:ext uri="{FF2B5EF4-FFF2-40B4-BE49-F238E27FC236}">
                    <a16:creationId xmlns:a16="http://schemas.microsoft.com/office/drawing/2014/main" id="{2B188779-5F04-9FC9-992B-CF8D9F1123E4}"/>
                  </a:ext>
                </a:extLst>
              </p:cNvPr>
              <p:cNvPicPr/>
              <p:nvPr/>
            </p:nvPicPr>
            <p:blipFill>
              <a:blip r:embed="rId3"/>
              <a:stretch>
                <a:fillRect/>
              </a:stretch>
            </p:blipFill>
            <p:spPr>
              <a:xfrm>
                <a:off x="1383120" y="2426400"/>
                <a:ext cx="9346320" cy="1978920"/>
              </a:xfrm>
              <a:prstGeom prst="rect">
                <a:avLst/>
              </a:prstGeom>
            </p:spPr>
          </p:pic>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14.6.2 (cont.)</a:t>
            </a:r>
          </a:p>
        </p:txBody>
      </p:sp>
      <p:sp>
        <p:nvSpPr>
          <p:cNvPr id="3" name="Content Placeholder 2"/>
          <p:cNvSpPr>
            <a:spLocks noGrp="1"/>
          </p:cNvSpPr>
          <p:nvPr>
            <p:ph idx="1"/>
          </p:nvPr>
        </p:nvSpPr>
        <p:spPr/>
        <p:txBody>
          <a:bodyPr>
            <a:normAutofit/>
          </a:bodyPr>
          <a:lstStyle/>
          <a:p>
            <a:r>
              <a:rPr lang="en-US" dirty="0"/>
              <a:t>Lastly, to compare mall and downtown locations</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4B8A9780-91BD-8F98-3030-6AD3064A6BF9}"/>
                  </a:ext>
                </a:extLst>
              </p14:cNvPr>
              <p14:cNvContentPartPr/>
              <p14:nvPr/>
            </p14:nvContentPartPr>
            <p14:xfrm>
              <a:off x="1650960" y="2527200"/>
              <a:ext cx="7107120" cy="3027960"/>
            </p14:xfrm>
          </p:contentPart>
        </mc:Choice>
        <mc:Fallback>
          <p:pic>
            <p:nvPicPr>
              <p:cNvPr id="4" name="Ink 3">
                <a:extLst>
                  <a:ext uri="{FF2B5EF4-FFF2-40B4-BE49-F238E27FC236}">
                    <a16:creationId xmlns:a16="http://schemas.microsoft.com/office/drawing/2014/main" id="{4B8A9780-91BD-8F98-3030-6AD3064A6BF9}"/>
                  </a:ext>
                </a:extLst>
              </p:cNvPr>
              <p:cNvPicPr/>
              <p:nvPr/>
            </p:nvPicPr>
            <p:blipFill>
              <a:blip r:embed="rId3"/>
              <a:stretch>
                <a:fillRect/>
              </a:stretch>
            </p:blipFill>
            <p:spPr>
              <a:xfrm>
                <a:off x="1641600" y="2517840"/>
                <a:ext cx="7125840" cy="3046680"/>
              </a:xfrm>
              <a:prstGeom prst="rect">
                <a:avLst/>
              </a:prstGeom>
            </p:spPr>
          </p:pic>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4DD20-3625-4E16-B830-55ACE9BFCC80}"/>
              </a:ext>
            </a:extLst>
          </p:cNvPr>
          <p:cNvSpPr>
            <a:spLocks noGrp="1"/>
          </p:cNvSpPr>
          <p:nvPr>
            <p:ph type="title"/>
          </p:nvPr>
        </p:nvSpPr>
        <p:spPr/>
        <p:txBody>
          <a:bodyPr/>
          <a:lstStyle/>
          <a:p>
            <a:r>
              <a:rPr lang="en-US" dirty="0"/>
              <a:t>Indicator (or Dummy) Variables</a:t>
            </a:r>
          </a:p>
        </p:txBody>
      </p:sp>
      <p:sp>
        <p:nvSpPr>
          <p:cNvPr id="3" name="Content Placeholder 2">
            <a:extLst>
              <a:ext uri="{FF2B5EF4-FFF2-40B4-BE49-F238E27FC236}">
                <a16:creationId xmlns:a16="http://schemas.microsoft.com/office/drawing/2014/main" id="{FE7AB593-4154-4C22-9D13-76F0245DA5D4}"/>
              </a:ext>
            </a:extLst>
          </p:cNvPr>
          <p:cNvSpPr>
            <a:spLocks noGrp="1"/>
          </p:cNvSpPr>
          <p:nvPr>
            <p:ph idx="1"/>
          </p:nvPr>
        </p:nvSpPr>
        <p:spPr/>
        <p:txBody>
          <a:bodyPr>
            <a:normAutofit/>
          </a:bodyPr>
          <a:lstStyle/>
          <a:p>
            <a:r>
              <a:rPr lang="en-US" dirty="0"/>
              <a:t>Qualitative variables in regression analysis</a:t>
            </a:r>
          </a:p>
          <a:p>
            <a:endParaRPr lang="en-US" dirty="0"/>
          </a:p>
          <a:p>
            <a:endParaRPr lang="en-US" dirty="0"/>
          </a:p>
          <a:p>
            <a:endParaRPr lang="en-US" dirty="0"/>
          </a:p>
          <a:p>
            <a:endParaRPr lang="en-US" dirty="0"/>
          </a:p>
          <a:p>
            <a:r>
              <a:rPr lang="en-US" dirty="0"/>
              <a:t>For </a:t>
            </a:r>
            <a:r>
              <a:rPr lang="en-US" i="1" dirty="0"/>
              <a:t>c </a:t>
            </a:r>
            <a:r>
              <a:rPr lang="en-US" dirty="0"/>
              <a:t>classes, we use </a:t>
            </a:r>
            <a:r>
              <a:rPr lang="en-US" i="1" dirty="0"/>
              <a:t>c </a:t>
            </a:r>
            <a:r>
              <a:rPr lang="en-US" dirty="0"/>
              <a:t>– 1 indicator variables</a:t>
            </a:r>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323A4A9E-28BF-D346-D66B-5FE91EB87358}"/>
                  </a:ext>
                </a:extLst>
              </p14:cNvPr>
              <p14:cNvContentPartPr/>
              <p14:nvPr/>
            </p14:nvContentPartPr>
            <p14:xfrm>
              <a:off x="1152360" y="1257480"/>
              <a:ext cx="10994760" cy="5569560"/>
            </p14:xfrm>
          </p:contentPart>
        </mc:Choice>
        <mc:Fallback xmlns="">
          <p:pic>
            <p:nvPicPr>
              <p:cNvPr id="4" name="Ink 3">
                <a:extLst>
                  <a:ext uri="{FF2B5EF4-FFF2-40B4-BE49-F238E27FC236}">
                    <a16:creationId xmlns:a16="http://schemas.microsoft.com/office/drawing/2014/main" id="{323A4A9E-28BF-D346-D66B-5FE91EB87358}"/>
                  </a:ext>
                </a:extLst>
              </p:cNvPr>
              <p:cNvPicPr/>
              <p:nvPr/>
            </p:nvPicPr>
            <p:blipFill>
              <a:blip r:embed="rId3"/>
              <a:stretch>
                <a:fillRect/>
              </a:stretch>
            </p:blipFill>
            <p:spPr>
              <a:xfrm>
                <a:off x="1143000" y="1248120"/>
                <a:ext cx="11013480" cy="5588280"/>
              </a:xfrm>
              <a:prstGeom prst="rect">
                <a:avLst/>
              </a:prstGeom>
            </p:spPr>
          </p:pic>
        </mc:Fallback>
      </mc:AlternateContent>
    </p:spTree>
    <p:extLst>
      <p:ext uri="{BB962C8B-B14F-4D97-AF65-F5344CB8AC3E}">
        <p14:creationId xmlns:p14="http://schemas.microsoft.com/office/powerpoint/2010/main" val="3147569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4DD20-3625-4E16-B830-55ACE9BFCC80}"/>
              </a:ext>
            </a:extLst>
          </p:cNvPr>
          <p:cNvSpPr>
            <a:spLocks noGrp="1"/>
          </p:cNvSpPr>
          <p:nvPr>
            <p:ph type="title"/>
          </p:nvPr>
        </p:nvSpPr>
        <p:spPr/>
        <p:txBody>
          <a:bodyPr/>
          <a:lstStyle/>
          <a:p>
            <a:r>
              <a:rPr lang="en-US" dirty="0"/>
              <a:t>Indicator (or Dummy) Variables (cont.)</a:t>
            </a:r>
          </a:p>
        </p:txBody>
      </p:sp>
      <mc:AlternateContent xmlns:mc="http://schemas.openxmlformats.org/markup-compatibility/2006" xmlns:a14="http://schemas.microsoft.com/office/drawing/2010/main">
        <mc:Choice Requires="a14">
          <p:sp>
            <p:nvSpPr>
              <p:cNvPr id="5" name="Content Placeholder 5">
                <a:extLst>
                  <a:ext uri="{FF2B5EF4-FFF2-40B4-BE49-F238E27FC236}">
                    <a16:creationId xmlns:a16="http://schemas.microsoft.com/office/drawing/2014/main" id="{DA9C7354-6012-4059-8B7A-BA209E01D38A}"/>
                  </a:ext>
                </a:extLst>
              </p:cNvPr>
              <p:cNvSpPr>
                <a:spLocks noGrp="1"/>
              </p:cNvSpPr>
              <p:nvPr>
                <p:ph idx="1"/>
              </p:nvPr>
            </p:nvSpPr>
            <p:spPr>
              <a:xfrm>
                <a:off x="1981200" y="1725434"/>
                <a:ext cx="8229600" cy="4693920"/>
              </a:xfrm>
            </p:spPr>
            <p:txBody>
              <a:bodyPr>
                <a:normAutofit/>
              </a:bodyPr>
              <a:lstStyle/>
              <a:p>
                <a:r>
                  <a:rPr lang="en-US" dirty="0">
                    <a:solidFill>
                      <a:schemeClr val="tx1"/>
                    </a:solidFill>
                  </a:rPr>
                  <a:t>The multiple linear regression model:</a:t>
                </a:r>
              </a:p>
              <a:p>
                <a:endParaRPr lang="en-US" dirty="0">
                  <a:solidFill>
                    <a:schemeClr val="tx1"/>
                  </a:solidFill>
                </a:endParaRPr>
              </a:p>
              <a:p>
                <a14:m>
                  <m:oMath xmlns:m="http://schemas.openxmlformats.org/officeDocument/2006/math">
                    <m:r>
                      <a:rPr lang="en-US" b="0" i="1" smtClean="0">
                        <a:solidFill>
                          <a:schemeClr val="tx1"/>
                        </a:solidFill>
                        <a:latin typeface="Cambria Math" panose="02040503050406030204" pitchFamily="18" charset="0"/>
                      </a:rPr>
                      <m:t>𝑦</m:t>
                    </m:r>
                    <m:r>
                      <a:rPr lang="en-US"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i="1">
                            <a:solidFill>
                              <a:schemeClr val="tx1"/>
                            </a:solidFill>
                            <a:latin typeface="Cambria Math" panose="02040503050406030204" pitchFamily="18" charset="0"/>
                          </a:rPr>
                          <m:t>0</m:t>
                        </m:r>
                      </m:sub>
                    </m:sSub>
                    <m:r>
                      <a:rPr lang="en-US"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i="1">
                            <a:solidFill>
                              <a:schemeClr val="tx1"/>
                            </a:solidFill>
                            <a:latin typeface="Cambria Math" panose="02040503050406030204" pitchFamily="18" charset="0"/>
                            <a:ea typeface="Cambria Math" panose="02040503050406030204" pitchFamily="18" charset="0"/>
                          </a:rPr>
                          <m:t>1</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1</m:t>
                        </m:r>
                      </m:sub>
                    </m:sSub>
                    <m:r>
                      <a:rPr lang="en-US"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b="0" i="1" smtClean="0">
                            <a:solidFill>
                              <a:schemeClr val="tx1"/>
                            </a:solidFill>
                            <a:latin typeface="Cambria Math" panose="02040503050406030204" pitchFamily="18" charset="0"/>
                            <a:ea typeface="Cambria Math" panose="02040503050406030204" pitchFamily="18" charset="0"/>
                          </a:rPr>
                          <m:t>2</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2</m:t>
                        </m:r>
                      </m:sub>
                    </m:sSub>
                    <m:r>
                      <a:rPr lang="en-US" b="0" i="1" smtClean="0">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b="0" i="1" smtClean="0">
                            <a:solidFill>
                              <a:schemeClr val="tx1"/>
                            </a:solidFill>
                            <a:latin typeface="Cambria Math" panose="02040503050406030204" pitchFamily="18" charset="0"/>
                            <a:ea typeface="Cambria Math" panose="02040503050406030204" pitchFamily="18" charset="0"/>
                          </a:rPr>
                          <m:t>3</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3</m:t>
                        </m:r>
                      </m:sub>
                    </m:sSub>
                    <m:r>
                      <a:rPr lang="en-US" b="0" i="1" smtClean="0">
                        <a:solidFill>
                          <a:schemeClr val="tx1"/>
                        </a:solidFill>
                        <a:latin typeface="Cambria Math" panose="02040503050406030204" pitchFamily="18" charset="0"/>
                      </a:rPr>
                      <m:t>+</m:t>
                    </m:r>
                    <m:r>
                      <a:rPr lang="en-US" i="1">
                        <a:solidFill>
                          <a:schemeClr val="tx1"/>
                        </a:solidFill>
                        <a:latin typeface="Cambria Math" panose="02040503050406030204" pitchFamily="18" charset="0"/>
                        <a:ea typeface="Cambria Math" panose="02040503050406030204" pitchFamily="18" charset="0"/>
                      </a:rPr>
                      <m:t>𝜀</m:t>
                    </m:r>
                  </m:oMath>
                </a14:m>
                <a:endParaRPr lang="en-US" dirty="0">
                  <a:solidFill>
                    <a:schemeClr val="tx1"/>
                  </a:solidFill>
                </a:endParaRPr>
              </a:p>
              <a:p>
                <a:endParaRPr lang="en-US" dirty="0">
                  <a:solidFill>
                    <a:schemeClr val="tx1"/>
                  </a:solidFill>
                </a:endParaRPr>
              </a:p>
            </p:txBody>
          </p:sp>
        </mc:Choice>
        <mc:Fallback xmlns="">
          <p:sp>
            <p:nvSpPr>
              <p:cNvPr id="5" name="Content Placeholder 5">
                <a:extLst>
                  <a:ext uri="{FF2B5EF4-FFF2-40B4-BE49-F238E27FC236}">
                    <a16:creationId xmlns:a16="http://schemas.microsoft.com/office/drawing/2014/main" id="{DA9C7354-6012-4059-8B7A-BA209E01D38A}"/>
                  </a:ext>
                </a:extLst>
              </p:cNvPr>
              <p:cNvSpPr>
                <a:spLocks noGrp="1" noRot="1" noChangeAspect="1" noMove="1" noResize="1" noEditPoints="1" noAdjustHandles="1" noChangeArrowheads="1" noChangeShapeType="1" noTextEdit="1"/>
              </p:cNvSpPr>
              <p:nvPr>
                <p:ph idx="1"/>
              </p:nvPr>
            </p:nvSpPr>
            <p:spPr>
              <a:xfrm>
                <a:off x="1981200" y="1725434"/>
                <a:ext cx="8229600" cy="4693920"/>
              </a:xfrm>
              <a:blipFill>
                <a:blip r:embed="rId2"/>
                <a:stretch>
                  <a:fillRect l="-1333" t="-2208"/>
                </a:stretch>
              </a:blipFill>
            </p:spPr>
            <p:txBody>
              <a:bodyPr/>
              <a:lstStyle/>
              <a:p>
                <a:r>
                  <a:rPr lang="en-US">
                    <a:noFill/>
                  </a:rPr>
                  <a:t> </a:t>
                </a:r>
              </a:p>
            </p:txBody>
          </p:sp>
        </mc:Fallback>
      </mc:AlternateContent>
      <mc:AlternateContent xmlns:mc="http://schemas.openxmlformats.org/markup-compatibility/2006" xmlns:p14="http://schemas.microsoft.com/office/powerpoint/2010/main">
        <mc:Choice Requires="p14">
          <p:contentPart p14:bwMode="auto" r:id="rId3">
            <p14:nvContentPartPr>
              <p14:cNvPr id="3" name="Ink 2">
                <a:extLst>
                  <a:ext uri="{FF2B5EF4-FFF2-40B4-BE49-F238E27FC236}">
                    <a16:creationId xmlns:a16="http://schemas.microsoft.com/office/drawing/2014/main" id="{0FDC0A36-E681-006C-F3C5-C240005F4572}"/>
                  </a:ext>
                </a:extLst>
              </p14:cNvPr>
              <p14:cNvContentPartPr/>
              <p14:nvPr/>
            </p14:nvContentPartPr>
            <p14:xfrm>
              <a:off x="969120" y="3650400"/>
              <a:ext cx="9459000" cy="2729160"/>
            </p14:xfrm>
          </p:contentPart>
        </mc:Choice>
        <mc:Fallback xmlns="">
          <p:pic>
            <p:nvPicPr>
              <p:cNvPr id="3" name="Ink 2">
                <a:extLst>
                  <a:ext uri="{FF2B5EF4-FFF2-40B4-BE49-F238E27FC236}">
                    <a16:creationId xmlns:a16="http://schemas.microsoft.com/office/drawing/2014/main" id="{0FDC0A36-E681-006C-F3C5-C240005F4572}"/>
                  </a:ext>
                </a:extLst>
              </p:cNvPr>
              <p:cNvPicPr/>
              <p:nvPr/>
            </p:nvPicPr>
            <p:blipFill>
              <a:blip r:embed="rId4"/>
              <a:stretch>
                <a:fillRect/>
              </a:stretch>
            </p:blipFill>
            <p:spPr>
              <a:xfrm>
                <a:off x="959760" y="3641040"/>
                <a:ext cx="9477720" cy="2747880"/>
              </a:xfrm>
              <a:prstGeom prst="rect">
                <a:avLst/>
              </a:prstGeom>
            </p:spPr>
          </p:pic>
        </mc:Fallback>
      </mc:AlternateContent>
    </p:spTree>
    <p:extLst>
      <p:ext uri="{BB962C8B-B14F-4D97-AF65-F5344CB8AC3E}">
        <p14:creationId xmlns:p14="http://schemas.microsoft.com/office/powerpoint/2010/main" val="1040236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4DD20-3625-4E16-B830-55ACE9BFCC80}"/>
              </a:ext>
            </a:extLst>
          </p:cNvPr>
          <p:cNvSpPr>
            <a:spLocks noGrp="1"/>
          </p:cNvSpPr>
          <p:nvPr>
            <p:ph type="title"/>
          </p:nvPr>
        </p:nvSpPr>
        <p:spPr/>
        <p:txBody>
          <a:bodyPr/>
          <a:lstStyle/>
          <a:p>
            <a:r>
              <a:rPr lang="en-US" dirty="0"/>
              <a:t>Indicator (or Dummy) Variables (cont.)</a:t>
            </a:r>
          </a:p>
        </p:txBody>
      </p:sp>
      <mc:AlternateContent xmlns:mc="http://schemas.openxmlformats.org/markup-compatibility/2006" xmlns:a14="http://schemas.microsoft.com/office/drawing/2010/main">
        <mc:Choice Requires="a14">
          <p:sp>
            <p:nvSpPr>
              <p:cNvPr id="5" name="Content Placeholder 5">
                <a:extLst>
                  <a:ext uri="{FF2B5EF4-FFF2-40B4-BE49-F238E27FC236}">
                    <a16:creationId xmlns:a16="http://schemas.microsoft.com/office/drawing/2014/main" id="{DA9C7354-6012-4059-8B7A-BA209E01D38A}"/>
                  </a:ext>
                </a:extLst>
              </p:cNvPr>
              <p:cNvSpPr>
                <a:spLocks noGrp="1"/>
              </p:cNvSpPr>
              <p:nvPr>
                <p:ph idx="1"/>
              </p:nvPr>
            </p:nvSpPr>
            <p:spPr>
              <a:xfrm>
                <a:off x="1981200" y="1836752"/>
                <a:ext cx="8229600" cy="4693920"/>
              </a:xfrm>
            </p:spPr>
            <p:txBody>
              <a:bodyPr>
                <a:normAutofit/>
              </a:bodyPr>
              <a:lstStyle/>
              <a:p>
                <a:r>
                  <a:rPr lang="en-US" dirty="0">
                    <a:ea typeface="Cambria Math" panose="02040503050406030204" pitchFamily="18" charset="0"/>
                  </a:rPr>
                  <a:t>Doesn’t make sense to have</a:t>
                </a:r>
              </a:p>
              <a:p>
                <a:endParaRPr lang="en-US" dirty="0">
                  <a:ea typeface="Cambria Math" panose="02040503050406030204" pitchFamily="18" charset="0"/>
                </a:endParaRPr>
              </a:p>
              <a:p>
                <a14:m>
                  <m:oMath xmlns:m="http://schemas.openxmlformats.org/officeDocument/2006/math">
                    <m:r>
                      <a:rPr lang="en-US" b="0" i="1" smtClean="0">
                        <a:solidFill>
                          <a:schemeClr val="tx1"/>
                        </a:solidFill>
                        <a:latin typeface="Cambria Math" panose="02040503050406030204" pitchFamily="18" charset="0"/>
                      </a:rPr>
                      <m:t>𝑦</m:t>
                    </m:r>
                    <m:r>
                      <a:rPr lang="en-US"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i="1">
                            <a:solidFill>
                              <a:schemeClr val="tx1"/>
                            </a:solidFill>
                            <a:latin typeface="Cambria Math" panose="02040503050406030204" pitchFamily="18" charset="0"/>
                          </a:rPr>
                          <m:t>0</m:t>
                        </m:r>
                      </m:sub>
                    </m:sSub>
                    <m:r>
                      <a:rPr lang="en-US"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i="1">
                            <a:solidFill>
                              <a:schemeClr val="tx1"/>
                            </a:solidFill>
                            <a:latin typeface="Cambria Math" panose="02040503050406030204" pitchFamily="18" charset="0"/>
                            <a:ea typeface="Cambria Math" panose="02040503050406030204" pitchFamily="18" charset="0"/>
                          </a:rPr>
                          <m:t>1</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1</m:t>
                        </m:r>
                      </m:sub>
                    </m:sSub>
                    <m:r>
                      <a:rPr lang="en-US"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b="0" i="1" smtClean="0">
                            <a:solidFill>
                              <a:schemeClr val="tx1"/>
                            </a:solidFill>
                            <a:latin typeface="Cambria Math" panose="02040503050406030204" pitchFamily="18" charset="0"/>
                            <a:ea typeface="Cambria Math" panose="02040503050406030204" pitchFamily="18" charset="0"/>
                          </a:rPr>
                          <m:t>2</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2</m:t>
                        </m:r>
                      </m:sub>
                    </m:sSub>
                    <m:r>
                      <a:rPr lang="en-US" b="0" i="1" smtClean="0">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b="0" i="1" smtClean="0">
                            <a:solidFill>
                              <a:schemeClr val="tx1"/>
                            </a:solidFill>
                            <a:latin typeface="Cambria Math" panose="02040503050406030204" pitchFamily="18" charset="0"/>
                            <a:ea typeface="Cambria Math" panose="02040503050406030204" pitchFamily="18" charset="0"/>
                          </a:rPr>
                          <m:t>3</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3</m:t>
                        </m:r>
                      </m:sub>
                    </m:sSub>
                    <m:r>
                      <a:rPr lang="en-US" b="0" i="1" smtClean="0">
                        <a:solidFill>
                          <a:schemeClr val="tx1"/>
                        </a:solidFill>
                        <a:latin typeface="Cambria Math" panose="02040503050406030204" pitchFamily="18" charset="0"/>
                      </a:rPr>
                      <m:t>+</m:t>
                    </m:r>
                    <m:sSub>
                      <m:sSubPr>
                        <m:ctrlPr>
                          <a:rPr lang="en-US" i="1" smtClean="0">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b="0" i="1" smtClean="0">
                            <a:solidFill>
                              <a:schemeClr val="tx1"/>
                            </a:solidFill>
                            <a:latin typeface="Cambria Math" panose="02040503050406030204" pitchFamily="18" charset="0"/>
                            <a:ea typeface="Cambria Math" panose="02040503050406030204" pitchFamily="18" charset="0"/>
                          </a:rPr>
                          <m:t>4</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4</m:t>
                        </m:r>
                      </m:sub>
                    </m:sSub>
                    <m:r>
                      <a:rPr lang="en-US" b="0" i="1" smtClean="0">
                        <a:solidFill>
                          <a:schemeClr val="tx1"/>
                        </a:solidFill>
                        <a:latin typeface="Cambria Math" panose="02040503050406030204" pitchFamily="18" charset="0"/>
                      </a:rPr>
                      <m:t>+</m:t>
                    </m:r>
                    <m:r>
                      <a:rPr lang="en-US" i="1">
                        <a:solidFill>
                          <a:schemeClr val="tx1"/>
                        </a:solidFill>
                        <a:latin typeface="Cambria Math" panose="02040503050406030204" pitchFamily="18" charset="0"/>
                        <a:ea typeface="Cambria Math" panose="02040503050406030204" pitchFamily="18" charset="0"/>
                      </a:rPr>
                      <m:t>𝜀</m:t>
                    </m:r>
                  </m:oMath>
                </a14:m>
                <a:endParaRPr lang="en-US" dirty="0">
                  <a:solidFill>
                    <a:schemeClr val="tx1"/>
                  </a:solidFill>
                </a:endParaRPr>
              </a:p>
              <a:p>
                <a:endParaRPr lang="en-US" dirty="0"/>
              </a:p>
            </p:txBody>
          </p:sp>
        </mc:Choice>
        <mc:Fallback xmlns="">
          <p:sp>
            <p:nvSpPr>
              <p:cNvPr id="5" name="Content Placeholder 5">
                <a:extLst>
                  <a:ext uri="{FF2B5EF4-FFF2-40B4-BE49-F238E27FC236}">
                    <a16:creationId xmlns:a16="http://schemas.microsoft.com/office/drawing/2014/main" id="{DA9C7354-6012-4059-8B7A-BA209E01D38A}"/>
                  </a:ext>
                </a:extLst>
              </p:cNvPr>
              <p:cNvSpPr>
                <a:spLocks noGrp="1" noRot="1" noChangeAspect="1" noMove="1" noResize="1" noEditPoints="1" noAdjustHandles="1" noChangeArrowheads="1" noChangeShapeType="1" noTextEdit="1"/>
              </p:cNvSpPr>
              <p:nvPr>
                <p:ph idx="1"/>
              </p:nvPr>
            </p:nvSpPr>
            <p:spPr>
              <a:xfrm>
                <a:off x="1981200" y="1836752"/>
                <a:ext cx="8229600" cy="4693920"/>
              </a:xfrm>
              <a:blipFill>
                <a:blip r:embed="rId2"/>
                <a:stretch>
                  <a:fillRect l="-1333" t="-2208"/>
                </a:stretch>
              </a:blipFill>
            </p:spPr>
            <p:txBody>
              <a:bodyPr/>
              <a:lstStyle/>
              <a:p>
                <a:r>
                  <a:rPr lang="en-US">
                    <a:noFill/>
                  </a:rPr>
                  <a:t> </a:t>
                </a:r>
              </a:p>
            </p:txBody>
          </p:sp>
        </mc:Fallback>
      </mc:AlternateContent>
      <mc:AlternateContent xmlns:mc="http://schemas.openxmlformats.org/markup-compatibility/2006" xmlns:p14="http://schemas.microsoft.com/office/powerpoint/2010/main">
        <mc:Choice Requires="p14">
          <p:contentPart p14:bwMode="auto" r:id="rId3">
            <p14:nvContentPartPr>
              <p14:cNvPr id="3" name="Ink 2">
                <a:extLst>
                  <a:ext uri="{FF2B5EF4-FFF2-40B4-BE49-F238E27FC236}">
                    <a16:creationId xmlns:a16="http://schemas.microsoft.com/office/drawing/2014/main" id="{5AAC1C2E-7628-4DF0-1635-0CCFCB0ED275}"/>
                  </a:ext>
                </a:extLst>
              </p14:cNvPr>
              <p14:cNvContentPartPr/>
              <p14:nvPr/>
            </p14:nvContentPartPr>
            <p14:xfrm>
              <a:off x="1630800" y="1820160"/>
              <a:ext cx="10194480" cy="4508640"/>
            </p14:xfrm>
          </p:contentPart>
        </mc:Choice>
        <mc:Fallback xmlns="">
          <p:pic>
            <p:nvPicPr>
              <p:cNvPr id="3" name="Ink 2">
                <a:extLst>
                  <a:ext uri="{FF2B5EF4-FFF2-40B4-BE49-F238E27FC236}">
                    <a16:creationId xmlns:a16="http://schemas.microsoft.com/office/drawing/2014/main" id="{5AAC1C2E-7628-4DF0-1635-0CCFCB0ED275}"/>
                  </a:ext>
                </a:extLst>
              </p:cNvPr>
              <p:cNvPicPr/>
              <p:nvPr/>
            </p:nvPicPr>
            <p:blipFill>
              <a:blip r:embed="rId4"/>
              <a:stretch>
                <a:fillRect/>
              </a:stretch>
            </p:blipFill>
            <p:spPr>
              <a:xfrm>
                <a:off x="1621440" y="1810800"/>
                <a:ext cx="10213200" cy="4527360"/>
              </a:xfrm>
              <a:prstGeom prst="rect">
                <a:avLst/>
              </a:prstGeom>
            </p:spPr>
          </p:pic>
        </mc:Fallback>
      </mc:AlternateContent>
    </p:spTree>
    <p:extLst>
      <p:ext uri="{BB962C8B-B14F-4D97-AF65-F5344CB8AC3E}">
        <p14:creationId xmlns:p14="http://schemas.microsoft.com/office/powerpoint/2010/main" val="1190618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4DD20-3625-4E16-B830-55ACE9BFCC80}"/>
              </a:ext>
            </a:extLst>
          </p:cNvPr>
          <p:cNvSpPr>
            <a:spLocks noGrp="1"/>
          </p:cNvSpPr>
          <p:nvPr>
            <p:ph type="title"/>
          </p:nvPr>
        </p:nvSpPr>
        <p:spPr/>
        <p:txBody>
          <a:bodyPr/>
          <a:lstStyle/>
          <a:p>
            <a:r>
              <a:rPr lang="en-US" dirty="0"/>
              <a:t>Indicator (or Dummy) Variables (cont.)</a:t>
            </a:r>
          </a:p>
        </p:txBody>
      </p:sp>
      <mc:AlternateContent xmlns:mc="http://schemas.openxmlformats.org/markup-compatibility/2006" xmlns:a14="http://schemas.microsoft.com/office/drawing/2010/main">
        <mc:Choice Requires="a14">
          <p:sp>
            <p:nvSpPr>
              <p:cNvPr id="5" name="Content Placeholder 5">
                <a:extLst>
                  <a:ext uri="{FF2B5EF4-FFF2-40B4-BE49-F238E27FC236}">
                    <a16:creationId xmlns:a16="http://schemas.microsoft.com/office/drawing/2014/main" id="{DA9C7354-6012-4059-8B7A-BA209E01D38A}"/>
                  </a:ext>
                </a:extLst>
              </p:cNvPr>
              <p:cNvSpPr>
                <a:spLocks noGrp="1"/>
              </p:cNvSpPr>
              <p:nvPr>
                <p:ph idx="1"/>
              </p:nvPr>
            </p:nvSpPr>
            <p:spPr>
              <a:xfrm>
                <a:off x="1981200" y="1717483"/>
                <a:ext cx="8229600" cy="4693920"/>
              </a:xfrm>
            </p:spPr>
            <p:txBody>
              <a:bodyPr>
                <a:normAutofit/>
              </a:bodyPr>
              <a:lstStyle/>
              <a:p>
                <a:r>
                  <a:rPr lang="en-US" dirty="0">
                    <a:solidFill>
                      <a:schemeClr val="tx1"/>
                    </a:solidFill>
                  </a:rPr>
                  <a:t>Home Prices</a:t>
                </a:r>
              </a:p>
              <a:p>
                <a:endParaRPr lang="en-US" dirty="0">
                  <a:solidFill>
                    <a:schemeClr val="tx1"/>
                  </a:solidFill>
                </a:endParaRPr>
              </a:p>
              <a:p>
                <a14:m>
                  <m:oMath xmlns:m="http://schemas.openxmlformats.org/officeDocument/2006/math">
                    <m:r>
                      <a:rPr lang="en-US" b="0" i="1" smtClean="0">
                        <a:solidFill>
                          <a:schemeClr val="tx1"/>
                        </a:solidFill>
                        <a:latin typeface="Cambria Math" panose="02040503050406030204" pitchFamily="18" charset="0"/>
                      </a:rPr>
                      <m:t>𝑦</m:t>
                    </m:r>
                    <m:r>
                      <a:rPr lang="en-US"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i="1">
                            <a:solidFill>
                              <a:schemeClr val="tx1"/>
                            </a:solidFill>
                            <a:latin typeface="Cambria Math" panose="02040503050406030204" pitchFamily="18" charset="0"/>
                          </a:rPr>
                          <m:t>0</m:t>
                        </m:r>
                      </m:sub>
                    </m:sSub>
                    <m:r>
                      <a:rPr lang="en-US"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i="1">
                            <a:solidFill>
                              <a:schemeClr val="tx1"/>
                            </a:solidFill>
                            <a:latin typeface="Cambria Math" panose="02040503050406030204" pitchFamily="18" charset="0"/>
                            <a:ea typeface="Cambria Math" panose="02040503050406030204" pitchFamily="18" charset="0"/>
                          </a:rPr>
                          <m:t>1</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1</m:t>
                        </m:r>
                      </m:sub>
                    </m:sSub>
                    <m:r>
                      <a:rPr lang="en-US"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b="0" i="1" smtClean="0">
                            <a:solidFill>
                              <a:schemeClr val="tx1"/>
                            </a:solidFill>
                            <a:latin typeface="Cambria Math" panose="02040503050406030204" pitchFamily="18" charset="0"/>
                            <a:ea typeface="Cambria Math" panose="02040503050406030204" pitchFamily="18" charset="0"/>
                          </a:rPr>
                          <m:t>2</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2</m:t>
                        </m:r>
                      </m:sub>
                    </m:sSub>
                    <m:r>
                      <a:rPr lang="en-US" b="0" i="1" smtClean="0">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b="0" i="1" smtClean="0">
                            <a:solidFill>
                              <a:schemeClr val="tx1"/>
                            </a:solidFill>
                            <a:latin typeface="Cambria Math" panose="02040503050406030204" pitchFamily="18" charset="0"/>
                            <a:ea typeface="Cambria Math" panose="02040503050406030204" pitchFamily="18" charset="0"/>
                          </a:rPr>
                          <m:t>3</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3</m:t>
                        </m:r>
                      </m:sub>
                    </m:sSub>
                    <m:r>
                      <a:rPr lang="en-US" i="1">
                        <a:solidFill>
                          <a:schemeClr val="tx1"/>
                        </a:solidFill>
                        <a:latin typeface="Cambria Math" panose="02040503050406030204" pitchFamily="18" charset="0"/>
                      </a:rPr>
                      <m:t>+</m:t>
                    </m:r>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ea typeface="Cambria Math" panose="02040503050406030204" pitchFamily="18" charset="0"/>
                          </a:rPr>
                          <m:t>𝛽</m:t>
                        </m:r>
                      </m:e>
                      <m:sub>
                        <m:r>
                          <a:rPr lang="en-US" b="0" i="1" smtClean="0">
                            <a:solidFill>
                              <a:schemeClr val="tx1"/>
                            </a:solidFill>
                            <a:latin typeface="Cambria Math" panose="02040503050406030204" pitchFamily="18" charset="0"/>
                            <a:ea typeface="Cambria Math" panose="02040503050406030204" pitchFamily="18" charset="0"/>
                          </a:rPr>
                          <m:t>4</m:t>
                        </m:r>
                      </m:sub>
                    </m:sSub>
                    <m:sSub>
                      <m:sSubPr>
                        <m:ctrlPr>
                          <a:rPr lang="en-US" i="1">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b="0" i="1" smtClean="0">
                            <a:solidFill>
                              <a:schemeClr val="tx1"/>
                            </a:solidFill>
                            <a:latin typeface="Cambria Math" panose="02040503050406030204" pitchFamily="18" charset="0"/>
                          </a:rPr>
                          <m:t>4</m:t>
                        </m:r>
                      </m:sub>
                    </m:sSub>
                    <m:r>
                      <a:rPr lang="en-US" b="0" i="1" smtClean="0">
                        <a:solidFill>
                          <a:schemeClr val="tx1"/>
                        </a:solidFill>
                        <a:latin typeface="Cambria Math" panose="02040503050406030204" pitchFamily="18" charset="0"/>
                      </a:rPr>
                      <m:t>+</m:t>
                    </m:r>
                    <m:r>
                      <a:rPr lang="en-US" i="1">
                        <a:solidFill>
                          <a:schemeClr val="tx1"/>
                        </a:solidFill>
                        <a:latin typeface="Cambria Math" panose="02040503050406030204" pitchFamily="18" charset="0"/>
                        <a:ea typeface="Cambria Math" panose="02040503050406030204" pitchFamily="18" charset="0"/>
                      </a:rPr>
                      <m:t>𝜀</m:t>
                    </m:r>
                  </m:oMath>
                </a14:m>
                <a:endParaRPr lang="en-US" dirty="0">
                  <a:solidFill>
                    <a:schemeClr val="tx1"/>
                  </a:solidFill>
                </a:endParaRPr>
              </a:p>
              <a:p>
                <a:endParaRPr lang="en-US" dirty="0">
                  <a:solidFill>
                    <a:schemeClr val="tx1"/>
                  </a:solidFill>
                </a:endParaRPr>
              </a:p>
              <a:p>
                <a:endParaRPr lang="en-US" dirty="0">
                  <a:solidFill>
                    <a:schemeClr val="tx1"/>
                  </a:solidFill>
                </a:endParaRPr>
              </a:p>
            </p:txBody>
          </p:sp>
        </mc:Choice>
        <mc:Fallback xmlns="">
          <p:sp>
            <p:nvSpPr>
              <p:cNvPr id="5" name="Content Placeholder 5">
                <a:extLst>
                  <a:ext uri="{FF2B5EF4-FFF2-40B4-BE49-F238E27FC236}">
                    <a16:creationId xmlns:a16="http://schemas.microsoft.com/office/drawing/2014/main" id="{DA9C7354-6012-4059-8B7A-BA209E01D38A}"/>
                  </a:ext>
                </a:extLst>
              </p:cNvPr>
              <p:cNvSpPr>
                <a:spLocks noGrp="1" noRot="1" noChangeAspect="1" noMove="1" noResize="1" noEditPoints="1" noAdjustHandles="1" noChangeArrowheads="1" noChangeShapeType="1" noTextEdit="1"/>
              </p:cNvSpPr>
              <p:nvPr>
                <p:ph idx="1"/>
              </p:nvPr>
            </p:nvSpPr>
            <p:spPr>
              <a:xfrm>
                <a:off x="1981200" y="1717483"/>
                <a:ext cx="8229600" cy="4693920"/>
              </a:xfrm>
              <a:blipFill>
                <a:blip r:embed="rId2"/>
                <a:stretch>
                  <a:fillRect l="-1333" t="-2338"/>
                </a:stretch>
              </a:blipFill>
            </p:spPr>
            <p:txBody>
              <a:bodyPr/>
              <a:lstStyle/>
              <a:p>
                <a:r>
                  <a:rPr lang="en-US">
                    <a:noFill/>
                  </a:rPr>
                  <a:t> </a:t>
                </a:r>
              </a:p>
            </p:txBody>
          </p:sp>
        </mc:Fallback>
      </mc:AlternateContent>
      <mc:AlternateContent xmlns:mc="http://schemas.openxmlformats.org/markup-compatibility/2006" xmlns:p14="http://schemas.microsoft.com/office/powerpoint/2010/main">
        <mc:Choice Requires="p14">
          <p:contentPart p14:bwMode="auto" r:id="rId3">
            <p14:nvContentPartPr>
              <p14:cNvPr id="3" name="Ink 2">
                <a:extLst>
                  <a:ext uri="{FF2B5EF4-FFF2-40B4-BE49-F238E27FC236}">
                    <a16:creationId xmlns:a16="http://schemas.microsoft.com/office/drawing/2014/main" id="{9D9E091C-CEA2-834B-FCAB-C3319A803387}"/>
                  </a:ext>
                </a:extLst>
              </p14:cNvPr>
              <p14:cNvContentPartPr/>
              <p14:nvPr/>
            </p14:nvContentPartPr>
            <p14:xfrm>
              <a:off x="1458720" y="1710360"/>
              <a:ext cx="10474200" cy="4489200"/>
            </p14:xfrm>
          </p:contentPart>
        </mc:Choice>
        <mc:Fallback xmlns="">
          <p:pic>
            <p:nvPicPr>
              <p:cNvPr id="3" name="Ink 2">
                <a:extLst>
                  <a:ext uri="{FF2B5EF4-FFF2-40B4-BE49-F238E27FC236}">
                    <a16:creationId xmlns:a16="http://schemas.microsoft.com/office/drawing/2014/main" id="{9D9E091C-CEA2-834B-FCAB-C3319A803387}"/>
                  </a:ext>
                </a:extLst>
              </p:cNvPr>
              <p:cNvPicPr/>
              <p:nvPr/>
            </p:nvPicPr>
            <p:blipFill>
              <a:blip r:embed="rId4"/>
              <a:stretch>
                <a:fillRect/>
              </a:stretch>
            </p:blipFill>
            <p:spPr>
              <a:xfrm>
                <a:off x="1449360" y="1701000"/>
                <a:ext cx="10492920" cy="4507920"/>
              </a:xfrm>
              <a:prstGeom prst="rect">
                <a:avLst/>
              </a:prstGeom>
            </p:spPr>
          </p:pic>
        </mc:Fallback>
      </mc:AlternateContent>
    </p:spTree>
    <p:extLst>
      <p:ext uri="{BB962C8B-B14F-4D97-AF65-F5344CB8AC3E}">
        <p14:creationId xmlns:p14="http://schemas.microsoft.com/office/powerpoint/2010/main" val="3386822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4DD20-3625-4E16-B830-55ACE9BFCC80}"/>
              </a:ext>
            </a:extLst>
          </p:cNvPr>
          <p:cNvSpPr>
            <a:spLocks noGrp="1"/>
          </p:cNvSpPr>
          <p:nvPr>
            <p:ph type="title"/>
          </p:nvPr>
        </p:nvSpPr>
        <p:spPr/>
        <p:txBody>
          <a:bodyPr/>
          <a:lstStyle/>
          <a:p>
            <a:r>
              <a:rPr lang="en-US" dirty="0"/>
              <a:t>Indicator (or Dummy) Variables (cont.)</a:t>
            </a:r>
          </a:p>
        </p:txBody>
      </p:sp>
      <mc:AlternateContent xmlns:mc="http://schemas.openxmlformats.org/markup-compatibility/2006" xmlns:a14="http://schemas.microsoft.com/office/drawing/2010/main">
        <mc:Choice Requires="a14">
          <p:sp>
            <p:nvSpPr>
              <p:cNvPr id="5" name="Content Placeholder 5">
                <a:extLst>
                  <a:ext uri="{FF2B5EF4-FFF2-40B4-BE49-F238E27FC236}">
                    <a16:creationId xmlns:a16="http://schemas.microsoft.com/office/drawing/2014/main" id="{DA9C7354-6012-4059-8B7A-BA209E01D38A}"/>
                  </a:ext>
                </a:extLst>
              </p:cNvPr>
              <p:cNvSpPr>
                <a:spLocks noGrp="1"/>
              </p:cNvSpPr>
              <p:nvPr>
                <p:ph idx="1"/>
              </p:nvPr>
            </p:nvSpPr>
            <p:spPr>
              <a:xfrm>
                <a:off x="1981200" y="1510749"/>
                <a:ext cx="8229600" cy="4693920"/>
              </a:xfrm>
            </p:spPr>
            <p:txBody>
              <a:bodyPr>
                <a:normAutofit/>
              </a:bodyPr>
              <a:lstStyle/>
              <a:p>
                <a:r>
                  <a:rPr lang="en-US" dirty="0">
                    <a:solidFill>
                      <a:schemeClr val="tx1"/>
                    </a:solidFill>
                  </a:rPr>
                  <a:t>For a house without a porch (</a:t>
                </a:r>
                <a14:m>
                  <m:oMath xmlns:m="http://schemas.openxmlformats.org/officeDocument/2006/math">
                    <m:sSub>
                      <m:sSubPr>
                        <m:ctrlPr>
                          <a:rPr lang="en-US" i="1" smtClean="0">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i="1">
                            <a:solidFill>
                              <a:schemeClr val="tx1"/>
                            </a:solidFill>
                            <a:latin typeface="Cambria Math" panose="02040503050406030204" pitchFamily="18" charset="0"/>
                          </a:rPr>
                          <m:t>4</m:t>
                        </m:r>
                      </m:sub>
                    </m:sSub>
                    <m:r>
                      <a:rPr lang="en-US" b="0" i="1" smtClean="0">
                        <a:solidFill>
                          <a:schemeClr val="tx1"/>
                        </a:solidFill>
                        <a:latin typeface="Cambria Math" panose="02040503050406030204" pitchFamily="18" charset="0"/>
                      </a:rPr>
                      <m:t>=0</m:t>
                    </m:r>
                  </m:oMath>
                </a14:m>
                <a:r>
                  <a:rPr lang="en-US" dirty="0">
                    <a:solidFill>
                      <a:schemeClr val="tx1"/>
                    </a:solidFill>
                  </a:rPr>
                  <a:t>)</a:t>
                </a:r>
              </a:p>
              <a:p>
                <a:endParaRPr lang="en-US" dirty="0">
                  <a:solidFill>
                    <a:schemeClr val="tx1"/>
                  </a:solidFill>
                </a:endParaRPr>
              </a:p>
              <a:p>
                <a:r>
                  <a:rPr lang="en-US" dirty="0">
                    <a:solidFill>
                      <a:schemeClr val="tx1"/>
                    </a:solidFill>
                  </a:rPr>
                  <a:t>For a house with a porch (</a:t>
                </a:r>
                <a14:m>
                  <m:oMath xmlns:m="http://schemas.openxmlformats.org/officeDocument/2006/math">
                    <m:sSub>
                      <m:sSubPr>
                        <m:ctrlPr>
                          <a:rPr lang="en-US" i="1" smtClean="0">
                            <a:solidFill>
                              <a:schemeClr val="tx1"/>
                            </a:solidFill>
                            <a:latin typeface="Cambria Math" panose="02040503050406030204" pitchFamily="18" charset="0"/>
                          </a:rPr>
                        </m:ctrlPr>
                      </m:sSubPr>
                      <m:e>
                        <m:r>
                          <a:rPr lang="en-US" i="1">
                            <a:solidFill>
                              <a:schemeClr val="tx1"/>
                            </a:solidFill>
                            <a:latin typeface="Cambria Math" panose="02040503050406030204" pitchFamily="18" charset="0"/>
                          </a:rPr>
                          <m:t>𝑥</m:t>
                        </m:r>
                      </m:e>
                      <m:sub>
                        <m:r>
                          <a:rPr lang="en-US" i="1">
                            <a:solidFill>
                              <a:schemeClr val="tx1"/>
                            </a:solidFill>
                            <a:latin typeface="Cambria Math" panose="02040503050406030204" pitchFamily="18" charset="0"/>
                          </a:rPr>
                          <m:t>4</m:t>
                        </m:r>
                      </m:sub>
                    </m:sSub>
                    <m:r>
                      <a:rPr lang="en-US" b="0" i="1" smtClean="0">
                        <a:solidFill>
                          <a:schemeClr val="tx1"/>
                        </a:solidFill>
                        <a:latin typeface="Cambria Math" panose="02040503050406030204" pitchFamily="18" charset="0"/>
                      </a:rPr>
                      <m:t>=1</m:t>
                    </m:r>
                  </m:oMath>
                </a14:m>
                <a:r>
                  <a:rPr lang="en-US" dirty="0">
                    <a:solidFill>
                      <a:schemeClr val="tx1"/>
                    </a:solidFill>
                  </a:rPr>
                  <a:t>)</a:t>
                </a:r>
              </a:p>
            </p:txBody>
          </p:sp>
        </mc:Choice>
        <mc:Fallback xmlns="">
          <p:sp>
            <p:nvSpPr>
              <p:cNvPr id="5" name="Content Placeholder 5">
                <a:extLst>
                  <a:ext uri="{FF2B5EF4-FFF2-40B4-BE49-F238E27FC236}">
                    <a16:creationId xmlns:a16="http://schemas.microsoft.com/office/drawing/2014/main" id="{DA9C7354-6012-4059-8B7A-BA209E01D38A}"/>
                  </a:ext>
                </a:extLst>
              </p:cNvPr>
              <p:cNvSpPr>
                <a:spLocks noGrp="1" noRot="1" noChangeAspect="1" noMove="1" noResize="1" noEditPoints="1" noAdjustHandles="1" noChangeArrowheads="1" noChangeShapeType="1" noTextEdit="1"/>
              </p:cNvSpPr>
              <p:nvPr>
                <p:ph idx="1"/>
              </p:nvPr>
            </p:nvSpPr>
            <p:spPr>
              <a:xfrm>
                <a:off x="1981200" y="1510749"/>
                <a:ext cx="8229600" cy="4693920"/>
              </a:xfrm>
              <a:blipFill>
                <a:blip r:embed="rId2"/>
                <a:stretch>
                  <a:fillRect l="-1333" t="-2338"/>
                </a:stretch>
              </a:blipFill>
            </p:spPr>
            <p:txBody>
              <a:bodyPr/>
              <a:lstStyle/>
              <a:p>
                <a:r>
                  <a:rPr lang="en-US">
                    <a:noFill/>
                  </a:rPr>
                  <a:t> </a:t>
                </a:r>
              </a:p>
            </p:txBody>
          </p:sp>
        </mc:Fallback>
      </mc:AlternateContent>
      <mc:AlternateContent xmlns:mc="http://schemas.openxmlformats.org/markup-compatibility/2006" xmlns:p14="http://schemas.microsoft.com/office/powerpoint/2010/main">
        <mc:Choice Requires="p14">
          <p:contentPart p14:bwMode="auto" r:id="rId3">
            <p14:nvContentPartPr>
              <p14:cNvPr id="3" name="Ink 2">
                <a:extLst>
                  <a:ext uri="{FF2B5EF4-FFF2-40B4-BE49-F238E27FC236}">
                    <a16:creationId xmlns:a16="http://schemas.microsoft.com/office/drawing/2014/main" id="{3FAE3349-1AE0-C1AF-2783-75F051FE6016}"/>
                  </a:ext>
                </a:extLst>
              </p14:cNvPr>
              <p14:cNvContentPartPr/>
              <p14:nvPr/>
            </p14:nvContentPartPr>
            <p14:xfrm>
              <a:off x="2305080" y="1521000"/>
              <a:ext cx="9489240" cy="4838760"/>
            </p14:xfrm>
          </p:contentPart>
        </mc:Choice>
        <mc:Fallback xmlns="">
          <p:pic>
            <p:nvPicPr>
              <p:cNvPr id="3" name="Ink 2">
                <a:extLst>
                  <a:ext uri="{FF2B5EF4-FFF2-40B4-BE49-F238E27FC236}">
                    <a16:creationId xmlns:a16="http://schemas.microsoft.com/office/drawing/2014/main" id="{3FAE3349-1AE0-C1AF-2783-75F051FE6016}"/>
                  </a:ext>
                </a:extLst>
              </p:cNvPr>
              <p:cNvPicPr/>
              <p:nvPr/>
            </p:nvPicPr>
            <p:blipFill>
              <a:blip r:embed="rId4"/>
              <a:stretch>
                <a:fillRect/>
              </a:stretch>
            </p:blipFill>
            <p:spPr>
              <a:xfrm>
                <a:off x="2295720" y="1511640"/>
                <a:ext cx="9507960" cy="4857480"/>
              </a:xfrm>
              <a:prstGeom prst="rect">
                <a:avLst/>
              </a:prstGeom>
            </p:spPr>
          </p:pic>
        </mc:Fallback>
      </mc:AlternateContent>
    </p:spTree>
    <p:extLst>
      <p:ext uri="{BB962C8B-B14F-4D97-AF65-F5344CB8AC3E}">
        <p14:creationId xmlns:p14="http://schemas.microsoft.com/office/powerpoint/2010/main" val="2643255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14.6.1</a:t>
            </a:r>
          </a:p>
        </p:txBody>
      </p:sp>
      <p:sp>
        <p:nvSpPr>
          <p:cNvPr id="3" name="Content Placeholder 2"/>
          <p:cNvSpPr>
            <a:spLocks noGrp="1"/>
          </p:cNvSpPr>
          <p:nvPr>
            <p:ph idx="1"/>
          </p:nvPr>
        </p:nvSpPr>
        <p:spPr>
          <a:xfrm>
            <a:off x="1981200" y="1514086"/>
            <a:ext cx="8229600" cy="4572000"/>
          </a:xfrm>
        </p:spPr>
        <p:txBody>
          <a:bodyPr/>
          <a:lstStyle/>
          <a:p>
            <a:r>
              <a:rPr lang="en-US" dirty="0"/>
              <a:t>Real estate data set with the added column of the variable </a:t>
            </a:r>
            <a:r>
              <a:rPr lang="en-US" i="1" dirty="0"/>
              <a:t>porch</a:t>
            </a:r>
            <a:endParaRPr lang="en-US" dirty="0"/>
          </a:p>
        </p:txBody>
      </p:sp>
      <p:graphicFrame>
        <p:nvGraphicFramePr>
          <p:cNvPr id="4" name="object 3"/>
          <p:cNvGraphicFramePr>
            <a:graphicFrameLocks noGrp="1"/>
          </p:cNvGraphicFramePr>
          <p:nvPr/>
        </p:nvGraphicFramePr>
        <p:xfrm>
          <a:off x="2133601" y="2945934"/>
          <a:ext cx="8001001" cy="3618484"/>
        </p:xfrm>
        <a:graphic>
          <a:graphicData uri="http://schemas.openxmlformats.org/drawingml/2006/table">
            <a:tbl>
              <a:tblPr firstRow="1" bandRow="1">
                <a:tableStyleId>{5C22544A-7EE6-4342-B048-85BDC9FD1C3A}</a:tableStyleId>
              </a:tblPr>
              <a:tblGrid>
                <a:gridCol w="1225636">
                  <a:extLst>
                    <a:ext uri="{9D8B030D-6E8A-4147-A177-3AD203B41FA5}">
                      <a16:colId xmlns:a16="http://schemas.microsoft.com/office/drawing/2014/main" val="20000"/>
                    </a:ext>
                  </a:extLst>
                </a:gridCol>
                <a:gridCol w="1374546">
                  <a:extLst>
                    <a:ext uri="{9D8B030D-6E8A-4147-A177-3AD203B41FA5}">
                      <a16:colId xmlns:a16="http://schemas.microsoft.com/office/drawing/2014/main" val="20001"/>
                    </a:ext>
                  </a:extLst>
                </a:gridCol>
                <a:gridCol w="1374546">
                  <a:extLst>
                    <a:ext uri="{9D8B030D-6E8A-4147-A177-3AD203B41FA5}">
                      <a16:colId xmlns:a16="http://schemas.microsoft.com/office/drawing/2014/main" val="20002"/>
                    </a:ext>
                  </a:extLst>
                </a:gridCol>
                <a:gridCol w="1374546">
                  <a:extLst>
                    <a:ext uri="{9D8B030D-6E8A-4147-A177-3AD203B41FA5}">
                      <a16:colId xmlns:a16="http://schemas.microsoft.com/office/drawing/2014/main" val="20003"/>
                    </a:ext>
                  </a:extLst>
                </a:gridCol>
                <a:gridCol w="1374546">
                  <a:extLst>
                    <a:ext uri="{9D8B030D-6E8A-4147-A177-3AD203B41FA5}">
                      <a16:colId xmlns:a16="http://schemas.microsoft.com/office/drawing/2014/main" val="20004"/>
                    </a:ext>
                  </a:extLst>
                </a:gridCol>
                <a:gridCol w="1277181">
                  <a:extLst>
                    <a:ext uri="{9D8B030D-6E8A-4147-A177-3AD203B41FA5}">
                      <a16:colId xmlns:a16="http://schemas.microsoft.com/office/drawing/2014/main" val="20005"/>
                    </a:ext>
                  </a:extLst>
                </a:gridCol>
              </a:tblGrid>
              <a:tr h="364490">
                <a:tc gridSpan="6">
                  <a:txBody>
                    <a:bodyPr/>
                    <a:lstStyle/>
                    <a:p>
                      <a:pPr marL="0" marR="74295"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Mount Pleasant Real Estate Data</a:t>
                      </a:r>
                    </a:p>
                  </a:txBody>
                  <a:tcPr marL="0" marR="0" marT="3810" marB="0"/>
                </a:tc>
                <a:tc hMerge="1">
                  <a:txBody>
                    <a:bodyPr/>
                    <a:lstStyle/>
                    <a:p>
                      <a:pPr algn="ctr">
                        <a:lnSpc>
                          <a:spcPct val="100000"/>
                        </a:lnSpc>
                      </a:pPr>
                      <a:endParaRPr sz="1000">
                        <a:latin typeface="Roboto Condensed"/>
                        <a:cs typeface="Roboto Condensed"/>
                      </a:endParaRPr>
                    </a:p>
                  </a:txBody>
                  <a:tcPr marL="0" marR="0" marT="3810" marB="0"/>
                </a:tc>
                <a:tc hMerge="1">
                  <a:txBody>
                    <a:bodyPr/>
                    <a:lstStyle/>
                    <a:p>
                      <a:pPr algn="ctr">
                        <a:lnSpc>
                          <a:spcPct val="100000"/>
                        </a:lnSpc>
                      </a:pPr>
                      <a:endParaRPr sz="1000">
                        <a:latin typeface="Roboto Condensed"/>
                        <a:cs typeface="Roboto Condensed"/>
                      </a:endParaRPr>
                    </a:p>
                  </a:txBody>
                  <a:tcPr marL="0" marR="0" marT="3810" marB="0"/>
                </a:tc>
                <a:tc hMerge="1">
                  <a:txBody>
                    <a:bodyPr/>
                    <a:lstStyle/>
                    <a:p>
                      <a:pPr marL="123825" marR="106045" indent="-10795">
                        <a:lnSpc>
                          <a:spcPct val="110000"/>
                        </a:lnSpc>
                        <a:spcBef>
                          <a:spcPts val="30"/>
                        </a:spcBef>
                      </a:pPr>
                      <a:endParaRPr sz="1000">
                        <a:latin typeface="Roboto Condensed"/>
                        <a:cs typeface="Roboto Condensed"/>
                      </a:endParaRPr>
                    </a:p>
                  </a:txBody>
                  <a:tcPr marL="0" marR="0" marT="3810" marB="0"/>
                </a:tc>
                <a:tc hMerge="1">
                  <a:txBody>
                    <a:bodyPr/>
                    <a:lstStyle/>
                    <a:p>
                      <a:pPr algn="ctr">
                        <a:lnSpc>
                          <a:spcPct val="100000"/>
                        </a:lnSpc>
                      </a:pPr>
                      <a:endParaRPr sz="1000">
                        <a:latin typeface="Roboto Condensed"/>
                        <a:cs typeface="Roboto Condensed"/>
                      </a:endParaRPr>
                    </a:p>
                  </a:txBody>
                  <a:tcPr marL="0" marR="0" marT="3810" marB="0"/>
                </a:tc>
                <a:tc hMerge="1">
                  <a:txBody>
                    <a:bodyPr/>
                    <a:lstStyle/>
                    <a:p>
                      <a:pPr marL="203835" marR="80645" indent="-61594">
                        <a:lnSpc>
                          <a:spcPct val="110000"/>
                        </a:lnSpc>
                        <a:spcBef>
                          <a:spcPts val="30"/>
                        </a:spcBef>
                      </a:pPr>
                      <a:endParaRPr sz="1000" dirty="0">
                        <a:latin typeface="Roboto Condensed"/>
                        <a:cs typeface="Roboto Condensed"/>
                      </a:endParaRPr>
                    </a:p>
                  </a:txBody>
                  <a:tcPr marL="0" marR="0" marT="3810" marB="0"/>
                </a:tc>
                <a:extLst>
                  <a:ext uri="{0D108BD9-81ED-4DB2-BD59-A6C34878D82A}">
                    <a16:rowId xmlns:a16="http://schemas.microsoft.com/office/drawing/2014/main" val="10000"/>
                  </a:ext>
                </a:extLst>
              </a:tr>
              <a:tr h="364490">
                <a:tc>
                  <a:txBody>
                    <a:bodyPr/>
                    <a:lstStyle/>
                    <a:p>
                      <a:pPr algn="ctr">
                        <a:lnSpc>
                          <a:spcPct val="100000"/>
                        </a:lnSpc>
                        <a:spcBef>
                          <a:spcPts val="30"/>
                        </a:spcBef>
                      </a:pPr>
                      <a:endParaRPr sz="2000" b="1" dirty="0">
                        <a:solidFill>
                          <a:srgbClr val="000000"/>
                        </a:solidFill>
                      </a:endParaRPr>
                    </a:p>
                    <a:p>
                      <a:pPr marR="74295" algn="ctr">
                        <a:lnSpc>
                          <a:spcPct val="100000"/>
                        </a:lnSpc>
                      </a:pPr>
                      <a:r>
                        <a:rPr sz="2000" b="1" dirty="0">
                          <a:solidFill>
                            <a:srgbClr val="000000"/>
                          </a:solidFill>
                        </a:rPr>
                        <a:t>Price</a:t>
                      </a:r>
                      <a:endParaRPr sz="2000" b="1" dirty="0">
                        <a:solidFill>
                          <a:srgbClr val="000000"/>
                        </a:solidFill>
                        <a:latin typeface="Roboto Condensed"/>
                        <a:cs typeface="Roboto Condensed"/>
                      </a:endParaRPr>
                    </a:p>
                  </a:txBody>
                  <a:tcPr marL="0" marR="0" marT="3810" marB="0"/>
                </a:tc>
                <a:tc>
                  <a:txBody>
                    <a:bodyPr/>
                    <a:lstStyle/>
                    <a:p>
                      <a:pPr algn="ctr">
                        <a:lnSpc>
                          <a:spcPct val="100000"/>
                        </a:lnSpc>
                        <a:spcBef>
                          <a:spcPts val="30"/>
                        </a:spcBef>
                      </a:pPr>
                      <a:endParaRPr sz="2000" b="1" dirty="0">
                        <a:solidFill>
                          <a:srgbClr val="000000"/>
                        </a:solidFill>
                      </a:endParaRPr>
                    </a:p>
                    <a:p>
                      <a:pPr algn="ctr">
                        <a:lnSpc>
                          <a:spcPct val="100000"/>
                        </a:lnSpc>
                      </a:pPr>
                      <a:r>
                        <a:rPr sz="2000" b="1" spc="-5" dirty="0">
                          <a:solidFill>
                            <a:srgbClr val="000000"/>
                          </a:solidFill>
                        </a:rPr>
                        <a:t>Square</a:t>
                      </a:r>
                      <a:r>
                        <a:rPr sz="2000" b="1" spc="-30" dirty="0">
                          <a:solidFill>
                            <a:srgbClr val="000000"/>
                          </a:solidFill>
                        </a:rPr>
                        <a:t> </a:t>
                      </a:r>
                      <a:r>
                        <a:rPr sz="2000" b="1" spc="-5" dirty="0">
                          <a:solidFill>
                            <a:srgbClr val="000000"/>
                          </a:solidFill>
                        </a:rPr>
                        <a:t>Feet</a:t>
                      </a:r>
                      <a:endParaRPr sz="2000" b="1" dirty="0">
                        <a:solidFill>
                          <a:srgbClr val="000000"/>
                        </a:solidFill>
                        <a:latin typeface="Roboto Condensed"/>
                        <a:cs typeface="Roboto Condensed"/>
                      </a:endParaRPr>
                    </a:p>
                  </a:txBody>
                  <a:tcPr marL="0" marR="0" marT="3810" marB="0"/>
                </a:tc>
                <a:tc>
                  <a:txBody>
                    <a:bodyPr/>
                    <a:lstStyle/>
                    <a:p>
                      <a:pPr algn="ctr">
                        <a:lnSpc>
                          <a:spcPct val="100000"/>
                        </a:lnSpc>
                        <a:spcBef>
                          <a:spcPts val="30"/>
                        </a:spcBef>
                      </a:pPr>
                      <a:endParaRPr sz="2000" b="1" dirty="0">
                        <a:solidFill>
                          <a:srgbClr val="000000"/>
                        </a:solidFill>
                      </a:endParaRPr>
                    </a:p>
                    <a:p>
                      <a:pPr algn="ctr">
                        <a:lnSpc>
                          <a:spcPct val="100000"/>
                        </a:lnSpc>
                      </a:pPr>
                      <a:r>
                        <a:rPr sz="2000" b="1" spc="-5" dirty="0">
                          <a:solidFill>
                            <a:srgbClr val="000000"/>
                          </a:solidFill>
                        </a:rPr>
                        <a:t>Age</a:t>
                      </a:r>
                      <a:endParaRPr sz="2000" b="1" dirty="0">
                        <a:solidFill>
                          <a:srgbClr val="000000"/>
                        </a:solidFill>
                        <a:latin typeface="Roboto Condensed"/>
                        <a:cs typeface="Roboto Condensed"/>
                      </a:endParaRPr>
                    </a:p>
                  </a:txBody>
                  <a:tcPr marL="0" marR="0" marT="3810" marB="0"/>
                </a:tc>
                <a:tc>
                  <a:txBody>
                    <a:bodyPr/>
                    <a:lstStyle/>
                    <a:p>
                      <a:pPr marL="123825" marR="106045" indent="-10795" algn="ctr">
                        <a:lnSpc>
                          <a:spcPct val="110000"/>
                        </a:lnSpc>
                        <a:spcBef>
                          <a:spcPts val="30"/>
                        </a:spcBef>
                      </a:pPr>
                      <a:r>
                        <a:rPr sz="2000" b="1" spc="-5" dirty="0">
                          <a:solidFill>
                            <a:srgbClr val="000000"/>
                          </a:solidFill>
                        </a:rPr>
                        <a:t>Number</a:t>
                      </a:r>
                      <a:r>
                        <a:rPr sz="2000" b="1" spc="-85" dirty="0">
                          <a:solidFill>
                            <a:srgbClr val="000000"/>
                          </a:solidFill>
                        </a:rPr>
                        <a:t> </a:t>
                      </a:r>
                      <a:r>
                        <a:rPr sz="2000" b="1" dirty="0">
                          <a:solidFill>
                            <a:srgbClr val="000000"/>
                          </a:solidFill>
                        </a:rPr>
                        <a:t>of  </a:t>
                      </a:r>
                      <a:r>
                        <a:rPr sz="2000" b="1" spc="-5" dirty="0">
                          <a:solidFill>
                            <a:srgbClr val="000000"/>
                          </a:solidFill>
                        </a:rPr>
                        <a:t>Bed</a:t>
                      </a:r>
                      <a:r>
                        <a:rPr sz="2000" b="1" spc="-20" dirty="0">
                          <a:solidFill>
                            <a:srgbClr val="000000"/>
                          </a:solidFill>
                        </a:rPr>
                        <a:t>r</a:t>
                      </a:r>
                      <a:r>
                        <a:rPr sz="2000" b="1" dirty="0">
                          <a:solidFill>
                            <a:srgbClr val="000000"/>
                          </a:solidFill>
                        </a:rPr>
                        <a:t>ooms</a:t>
                      </a:r>
                      <a:endParaRPr sz="2000" b="1">
                        <a:solidFill>
                          <a:srgbClr val="000000"/>
                        </a:solidFill>
                        <a:latin typeface="Roboto Condensed"/>
                        <a:cs typeface="Roboto Condensed"/>
                      </a:endParaRPr>
                    </a:p>
                  </a:txBody>
                  <a:tcPr marL="0" marR="0" marT="3810" marB="0"/>
                </a:tc>
                <a:tc>
                  <a:txBody>
                    <a:bodyPr/>
                    <a:lstStyle/>
                    <a:p>
                      <a:pPr algn="ctr">
                        <a:lnSpc>
                          <a:spcPct val="100000"/>
                        </a:lnSpc>
                        <a:spcBef>
                          <a:spcPts val="30"/>
                        </a:spcBef>
                      </a:pPr>
                      <a:endParaRPr sz="2000" b="1">
                        <a:solidFill>
                          <a:srgbClr val="000000"/>
                        </a:solidFill>
                      </a:endParaRPr>
                    </a:p>
                    <a:p>
                      <a:pPr algn="ctr">
                        <a:lnSpc>
                          <a:spcPct val="100000"/>
                        </a:lnSpc>
                      </a:pPr>
                      <a:r>
                        <a:rPr sz="2000" b="1" spc="-5" dirty="0">
                          <a:solidFill>
                            <a:srgbClr val="000000"/>
                          </a:solidFill>
                        </a:rPr>
                        <a:t>Porch</a:t>
                      </a:r>
                      <a:endParaRPr sz="2000" b="1">
                        <a:solidFill>
                          <a:srgbClr val="000000"/>
                        </a:solidFill>
                        <a:latin typeface="Roboto Condensed"/>
                        <a:cs typeface="Roboto Condensed"/>
                      </a:endParaRPr>
                    </a:p>
                  </a:txBody>
                  <a:tcPr marL="0" marR="0" marT="3810" marB="0"/>
                </a:tc>
                <a:tc>
                  <a:txBody>
                    <a:bodyPr/>
                    <a:lstStyle/>
                    <a:p>
                      <a:pPr marL="203835" marR="80645" indent="-61594" algn="ctr">
                        <a:lnSpc>
                          <a:spcPct val="110000"/>
                        </a:lnSpc>
                        <a:spcBef>
                          <a:spcPts val="30"/>
                        </a:spcBef>
                      </a:pPr>
                      <a:r>
                        <a:rPr sz="2000" b="1" spc="-5" dirty="0">
                          <a:solidFill>
                            <a:srgbClr val="000000"/>
                          </a:solidFill>
                        </a:rPr>
                        <a:t>Sc</a:t>
                      </a:r>
                      <a:r>
                        <a:rPr sz="2000" b="1" spc="-10" dirty="0">
                          <a:solidFill>
                            <a:srgbClr val="000000"/>
                          </a:solidFill>
                        </a:rPr>
                        <a:t>r</a:t>
                      </a:r>
                      <a:r>
                        <a:rPr sz="2000" b="1" dirty="0">
                          <a:solidFill>
                            <a:srgbClr val="000000"/>
                          </a:solidFill>
                        </a:rPr>
                        <a:t>eened  </a:t>
                      </a:r>
                      <a:r>
                        <a:rPr sz="2000" b="1" spc="-5" dirty="0">
                          <a:solidFill>
                            <a:srgbClr val="000000"/>
                          </a:solidFill>
                        </a:rPr>
                        <a:t>Porch?</a:t>
                      </a:r>
                      <a:endParaRPr sz="2000" b="1" dirty="0">
                        <a:solidFill>
                          <a:srgbClr val="000000"/>
                        </a:solidFill>
                        <a:latin typeface="Roboto Condensed"/>
                        <a:cs typeface="Roboto Condensed"/>
                      </a:endParaRPr>
                    </a:p>
                  </a:txBody>
                  <a:tcPr marL="0" marR="0" marT="3810" marB="0"/>
                </a:tc>
                <a:extLst>
                  <a:ext uri="{0D108BD9-81ED-4DB2-BD59-A6C34878D82A}">
                    <a16:rowId xmlns:a16="http://schemas.microsoft.com/office/drawing/2014/main" val="10001"/>
                  </a:ext>
                </a:extLst>
              </a:tr>
              <a:tr h="205740">
                <a:tc>
                  <a:txBody>
                    <a:bodyPr/>
                    <a:lstStyle/>
                    <a:p>
                      <a:pPr marR="75565" algn="ctr">
                        <a:lnSpc>
                          <a:spcPct val="100000"/>
                        </a:lnSpc>
                        <a:spcBef>
                          <a:spcPts val="125"/>
                        </a:spcBef>
                      </a:pPr>
                      <a:r>
                        <a:rPr sz="2000" dirty="0">
                          <a:solidFill>
                            <a:srgbClr val="000000"/>
                          </a:solidFill>
                        </a:rPr>
                        <a:t>350000</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2592</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8</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3</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a:t>
                      </a:r>
                      <a:endParaRPr sz="2000">
                        <a:solidFill>
                          <a:srgbClr val="000000"/>
                        </a:solidFill>
                        <a:latin typeface="STIX"/>
                        <a:cs typeface="STIX"/>
                      </a:endParaRPr>
                    </a:p>
                  </a:txBody>
                  <a:tcPr marL="0" marR="0" marT="15875" marB="0"/>
                </a:tc>
                <a:tc>
                  <a:txBody>
                    <a:bodyPr/>
                    <a:lstStyle/>
                    <a:p>
                      <a:pPr marR="215265" algn="ctr">
                        <a:lnSpc>
                          <a:spcPct val="100000"/>
                        </a:lnSpc>
                        <a:spcBef>
                          <a:spcPts val="125"/>
                        </a:spcBef>
                      </a:pPr>
                      <a:r>
                        <a:rPr sz="2000" spc="-75" dirty="0">
                          <a:solidFill>
                            <a:srgbClr val="000000"/>
                          </a:solidFill>
                        </a:rPr>
                        <a:t>Y</a:t>
                      </a:r>
                      <a:r>
                        <a:rPr sz="2000" dirty="0">
                          <a:solidFill>
                            <a:srgbClr val="000000"/>
                          </a:solidFill>
                        </a:rPr>
                        <a:t>es</a:t>
                      </a:r>
                      <a:endParaRPr sz="2000">
                        <a:solidFill>
                          <a:srgbClr val="000000"/>
                        </a:solidFill>
                        <a:latin typeface="STIX"/>
                        <a:cs typeface="STIX"/>
                      </a:endParaRPr>
                    </a:p>
                  </a:txBody>
                  <a:tcPr marL="0" marR="0" marT="15875" marB="0"/>
                </a:tc>
                <a:extLst>
                  <a:ext uri="{0D108BD9-81ED-4DB2-BD59-A6C34878D82A}">
                    <a16:rowId xmlns:a16="http://schemas.microsoft.com/office/drawing/2014/main" val="10002"/>
                  </a:ext>
                </a:extLst>
              </a:tr>
              <a:tr h="206375">
                <a:tc>
                  <a:txBody>
                    <a:bodyPr/>
                    <a:lstStyle/>
                    <a:p>
                      <a:pPr marR="75565" algn="ctr">
                        <a:lnSpc>
                          <a:spcPct val="100000"/>
                        </a:lnSpc>
                        <a:spcBef>
                          <a:spcPts val="125"/>
                        </a:spcBef>
                      </a:pPr>
                      <a:r>
                        <a:rPr sz="2000" dirty="0">
                          <a:solidFill>
                            <a:srgbClr val="000000"/>
                          </a:solidFill>
                        </a:rPr>
                        <a:t>119900</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777</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17</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a:t>
                      </a:r>
                      <a:endParaRPr sz="2000" dirty="0">
                        <a:solidFill>
                          <a:srgbClr val="000000"/>
                        </a:solidFill>
                        <a:latin typeface="STIX"/>
                        <a:cs typeface="STIX"/>
                      </a:endParaRPr>
                    </a:p>
                  </a:txBody>
                  <a:tcPr marL="0" marR="0" marT="15875" marB="0"/>
                </a:tc>
                <a:tc>
                  <a:txBody>
                    <a:bodyPr/>
                    <a:lstStyle/>
                    <a:p>
                      <a:pPr marR="215265" algn="ctr">
                        <a:lnSpc>
                          <a:spcPct val="100000"/>
                        </a:lnSpc>
                        <a:spcBef>
                          <a:spcPts val="125"/>
                        </a:spcBef>
                      </a:pPr>
                      <a:r>
                        <a:rPr sz="2000" spc="-75" dirty="0">
                          <a:solidFill>
                            <a:srgbClr val="000000"/>
                          </a:solidFill>
                        </a:rPr>
                        <a:t>Y</a:t>
                      </a:r>
                      <a:r>
                        <a:rPr sz="2000" dirty="0">
                          <a:solidFill>
                            <a:srgbClr val="000000"/>
                          </a:solidFill>
                        </a:rPr>
                        <a:t>es</a:t>
                      </a:r>
                      <a:endParaRPr sz="2000">
                        <a:solidFill>
                          <a:srgbClr val="000000"/>
                        </a:solidFill>
                        <a:latin typeface="STIX"/>
                        <a:cs typeface="STIX"/>
                      </a:endParaRPr>
                    </a:p>
                  </a:txBody>
                  <a:tcPr marL="0" marR="0" marT="15875" marB="0"/>
                </a:tc>
                <a:extLst>
                  <a:ext uri="{0D108BD9-81ED-4DB2-BD59-A6C34878D82A}">
                    <a16:rowId xmlns:a16="http://schemas.microsoft.com/office/drawing/2014/main" val="10003"/>
                  </a:ext>
                </a:extLst>
              </a:tr>
              <a:tr h="206375">
                <a:tc>
                  <a:txBody>
                    <a:bodyPr/>
                    <a:lstStyle/>
                    <a:p>
                      <a:pPr marR="75565" algn="ctr">
                        <a:lnSpc>
                          <a:spcPct val="100000"/>
                        </a:lnSpc>
                        <a:spcBef>
                          <a:spcPts val="125"/>
                        </a:spcBef>
                      </a:pPr>
                      <a:r>
                        <a:rPr sz="2000" dirty="0">
                          <a:solidFill>
                            <a:srgbClr val="000000"/>
                          </a:solidFill>
                        </a:rPr>
                        <a:t>179900</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1137</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17</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2</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0</a:t>
                      </a:r>
                      <a:endParaRPr sz="2000" dirty="0">
                        <a:solidFill>
                          <a:srgbClr val="000000"/>
                        </a:solidFill>
                        <a:latin typeface="STIX"/>
                        <a:cs typeface="STIX"/>
                      </a:endParaRPr>
                    </a:p>
                  </a:txBody>
                  <a:tcPr marL="0" marR="0" marT="15875" marB="0"/>
                </a:tc>
                <a:tc>
                  <a:txBody>
                    <a:bodyPr/>
                    <a:lstStyle/>
                    <a:p>
                      <a:pPr marR="236220" algn="ctr">
                        <a:lnSpc>
                          <a:spcPct val="100000"/>
                        </a:lnSpc>
                        <a:spcBef>
                          <a:spcPts val="125"/>
                        </a:spcBef>
                      </a:pPr>
                      <a:r>
                        <a:rPr sz="2000" spc="-15" dirty="0">
                          <a:solidFill>
                            <a:srgbClr val="000000"/>
                          </a:solidFill>
                        </a:rPr>
                        <a:t>No</a:t>
                      </a:r>
                      <a:endParaRPr sz="2000">
                        <a:solidFill>
                          <a:srgbClr val="000000"/>
                        </a:solidFill>
                        <a:latin typeface="STIX"/>
                        <a:cs typeface="STIX"/>
                      </a:endParaRPr>
                    </a:p>
                  </a:txBody>
                  <a:tcPr marL="0" marR="0" marT="15875" marB="0"/>
                </a:tc>
                <a:extLst>
                  <a:ext uri="{0D108BD9-81ED-4DB2-BD59-A6C34878D82A}">
                    <a16:rowId xmlns:a16="http://schemas.microsoft.com/office/drawing/2014/main" val="10004"/>
                  </a:ext>
                </a:extLst>
              </a:tr>
              <a:tr h="206375">
                <a:tc>
                  <a:txBody>
                    <a:bodyPr/>
                    <a:lstStyle/>
                    <a:p>
                      <a:pPr marR="75565" algn="ctr">
                        <a:lnSpc>
                          <a:spcPct val="100000"/>
                        </a:lnSpc>
                        <a:spcBef>
                          <a:spcPts val="125"/>
                        </a:spcBef>
                      </a:pPr>
                      <a:r>
                        <a:rPr sz="2000" dirty="0">
                          <a:solidFill>
                            <a:srgbClr val="000000"/>
                          </a:solidFill>
                        </a:rPr>
                        <a:t>124900</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777</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17</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0</a:t>
                      </a:r>
                      <a:endParaRPr sz="2000" dirty="0">
                        <a:solidFill>
                          <a:srgbClr val="000000"/>
                        </a:solidFill>
                        <a:latin typeface="STIX"/>
                        <a:cs typeface="STIX"/>
                      </a:endParaRPr>
                    </a:p>
                  </a:txBody>
                  <a:tcPr marL="0" marR="0" marT="15875" marB="0"/>
                </a:tc>
                <a:tc>
                  <a:txBody>
                    <a:bodyPr/>
                    <a:lstStyle/>
                    <a:p>
                      <a:pPr marR="236220" algn="ctr">
                        <a:lnSpc>
                          <a:spcPct val="100000"/>
                        </a:lnSpc>
                        <a:spcBef>
                          <a:spcPts val="125"/>
                        </a:spcBef>
                      </a:pPr>
                      <a:r>
                        <a:rPr sz="2000" spc="-15" dirty="0">
                          <a:solidFill>
                            <a:srgbClr val="000000"/>
                          </a:solidFill>
                        </a:rPr>
                        <a:t>No</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5"/>
                  </a:ext>
                </a:extLst>
              </a:tr>
              <a:tr h="206375">
                <a:tc>
                  <a:txBody>
                    <a:bodyPr/>
                    <a:lstStyle/>
                    <a:p>
                      <a:pPr marR="75565" algn="ctr">
                        <a:lnSpc>
                          <a:spcPct val="100000"/>
                        </a:lnSpc>
                        <a:spcBef>
                          <a:spcPts val="125"/>
                        </a:spcBef>
                      </a:pPr>
                      <a:r>
                        <a:rPr sz="2000" dirty="0">
                          <a:solidFill>
                            <a:srgbClr val="000000"/>
                          </a:solidFill>
                        </a:rPr>
                        <a:t>349999</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2151</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4</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4</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0</a:t>
                      </a:r>
                      <a:endParaRPr sz="2000" dirty="0">
                        <a:solidFill>
                          <a:srgbClr val="000000"/>
                        </a:solidFill>
                        <a:latin typeface="STIX"/>
                        <a:cs typeface="STIX"/>
                      </a:endParaRPr>
                    </a:p>
                  </a:txBody>
                  <a:tcPr marL="0" marR="0" marT="15875" marB="0"/>
                </a:tc>
                <a:tc>
                  <a:txBody>
                    <a:bodyPr/>
                    <a:lstStyle/>
                    <a:p>
                      <a:pPr marR="236220" algn="ctr">
                        <a:lnSpc>
                          <a:spcPct val="100000"/>
                        </a:lnSpc>
                        <a:spcBef>
                          <a:spcPts val="125"/>
                        </a:spcBef>
                      </a:pPr>
                      <a:r>
                        <a:rPr sz="2000" spc="-15" dirty="0">
                          <a:solidFill>
                            <a:srgbClr val="000000"/>
                          </a:solidFill>
                        </a:rPr>
                        <a:t>No</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val="10006"/>
                  </a:ext>
                </a:extLst>
              </a:tr>
              <a:tr h="206375">
                <a:tc gridSpan="6">
                  <a:txBody>
                    <a:bodyPr/>
                    <a:lstStyle/>
                    <a:p>
                      <a:pPr marR="75565" algn="ctr">
                        <a:lnSpc>
                          <a:spcPct val="100000"/>
                        </a:lnSpc>
                        <a:spcBef>
                          <a:spcPts val="125"/>
                        </a:spcBef>
                      </a:pPr>
                      <a:r>
                        <a:rPr lang="en-US" sz="2000" dirty="0">
                          <a:solidFill>
                            <a:srgbClr val="000000"/>
                          </a:solidFill>
                          <a:latin typeface="STIX"/>
                          <a:cs typeface="STIX"/>
                        </a:rPr>
                        <a:t>.</a:t>
                      </a:r>
                      <a:r>
                        <a:rPr lang="en-US" sz="2000" baseline="0" dirty="0">
                          <a:solidFill>
                            <a:srgbClr val="000000"/>
                          </a:solidFill>
                          <a:latin typeface="STIX"/>
                          <a:cs typeface="STIX"/>
                        </a:rPr>
                        <a:t> . .</a:t>
                      </a:r>
                      <a:endParaRPr sz="2000" dirty="0">
                        <a:solidFill>
                          <a:srgbClr val="000000"/>
                        </a:solidFill>
                        <a:latin typeface="STIX"/>
                        <a:cs typeface="STIX"/>
                      </a:endParaRPr>
                    </a:p>
                  </a:txBody>
                  <a:tcPr marL="0" marR="0" marT="15875" marB="0"/>
                </a:tc>
                <a:tc hMerge="1">
                  <a:txBody>
                    <a:bodyPr/>
                    <a:lstStyle/>
                    <a:p>
                      <a:pPr algn="ctr">
                        <a:lnSpc>
                          <a:spcPct val="100000"/>
                        </a:lnSpc>
                        <a:spcBef>
                          <a:spcPts val="125"/>
                        </a:spcBef>
                      </a:pPr>
                      <a:endParaRPr sz="1100">
                        <a:latin typeface="STIX"/>
                        <a:cs typeface="STIX"/>
                      </a:endParaRPr>
                    </a:p>
                  </a:txBody>
                  <a:tcPr marL="0" marR="0" marT="15875" marB="0"/>
                </a:tc>
                <a:tc hMerge="1">
                  <a:txBody>
                    <a:bodyPr/>
                    <a:lstStyle/>
                    <a:p>
                      <a:pPr algn="ctr">
                        <a:lnSpc>
                          <a:spcPct val="100000"/>
                        </a:lnSpc>
                        <a:spcBef>
                          <a:spcPts val="125"/>
                        </a:spcBef>
                      </a:pPr>
                      <a:endParaRPr sz="1100" dirty="0">
                        <a:latin typeface="STIX"/>
                        <a:cs typeface="STIX"/>
                      </a:endParaRPr>
                    </a:p>
                  </a:txBody>
                  <a:tcPr marL="0" marR="0" marT="15875" marB="0"/>
                </a:tc>
                <a:tc hMerge="1">
                  <a:txBody>
                    <a:bodyPr/>
                    <a:lstStyle/>
                    <a:p>
                      <a:pPr algn="ctr">
                        <a:lnSpc>
                          <a:spcPct val="100000"/>
                        </a:lnSpc>
                        <a:spcBef>
                          <a:spcPts val="125"/>
                        </a:spcBef>
                      </a:pPr>
                      <a:endParaRPr sz="1100" dirty="0">
                        <a:latin typeface="STIX"/>
                        <a:cs typeface="STIX"/>
                      </a:endParaRPr>
                    </a:p>
                  </a:txBody>
                  <a:tcPr marL="0" marR="0" marT="15875" marB="0"/>
                </a:tc>
                <a:tc hMerge="1">
                  <a:txBody>
                    <a:bodyPr/>
                    <a:lstStyle/>
                    <a:p>
                      <a:pPr algn="ctr">
                        <a:lnSpc>
                          <a:spcPct val="100000"/>
                        </a:lnSpc>
                        <a:spcBef>
                          <a:spcPts val="125"/>
                        </a:spcBef>
                      </a:pPr>
                      <a:endParaRPr sz="1100">
                        <a:latin typeface="STIX"/>
                        <a:cs typeface="STIX"/>
                      </a:endParaRPr>
                    </a:p>
                  </a:txBody>
                  <a:tcPr marL="0" marR="0" marT="15875" marB="0"/>
                </a:tc>
                <a:tc hMerge="1">
                  <a:txBody>
                    <a:bodyPr/>
                    <a:lstStyle/>
                    <a:p>
                      <a:pPr marR="236220" algn="r">
                        <a:lnSpc>
                          <a:spcPct val="100000"/>
                        </a:lnSpc>
                        <a:spcBef>
                          <a:spcPts val="125"/>
                        </a:spcBef>
                      </a:pPr>
                      <a:endParaRPr sz="1100" dirty="0">
                        <a:latin typeface="STIX"/>
                        <a:cs typeface="STIX"/>
                      </a:endParaRPr>
                    </a:p>
                  </a:txBody>
                  <a:tcPr marL="0" marR="0" marT="15875" marB="0"/>
                </a:tc>
                <a:extLst>
                  <a:ext uri="{0D108BD9-81ED-4DB2-BD59-A6C34878D82A}">
                    <a16:rowId xmlns:a16="http://schemas.microsoft.com/office/drawing/2014/main" val="10007"/>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14.6.1 (cont.)</a:t>
            </a:r>
          </a:p>
        </p:txBody>
      </p:sp>
      <p:sp>
        <p:nvSpPr>
          <p:cNvPr id="3" name="Content Placeholder 2"/>
          <p:cNvSpPr>
            <a:spLocks noGrp="1"/>
          </p:cNvSpPr>
          <p:nvPr>
            <p:ph idx="1"/>
          </p:nvPr>
        </p:nvSpPr>
        <p:spPr/>
        <p:txBody>
          <a:bodyPr/>
          <a:lstStyle/>
          <a:p>
            <a:r>
              <a:rPr lang="en-US" dirty="0"/>
              <a:t>Home price as a function of</a:t>
            </a:r>
          </a:p>
          <a:p>
            <a:r>
              <a:rPr lang="en-US" dirty="0"/>
              <a:t>x</a:t>
            </a:r>
            <a:r>
              <a:rPr lang="en-US" baseline="-25000" dirty="0"/>
              <a:t>1</a:t>
            </a:r>
            <a:r>
              <a:rPr lang="en-US" dirty="0"/>
              <a:t> </a:t>
            </a:r>
            <a:r>
              <a:rPr lang="en-US" dirty="0">
                <a:latin typeface="Symbol" pitchFamily="98" charset="2"/>
              </a:rPr>
              <a:t>= </a:t>
            </a:r>
            <a:r>
              <a:rPr lang="en-US" dirty="0">
                <a:latin typeface="+mj-lt"/>
              </a:rPr>
              <a:t>square footage</a:t>
            </a:r>
            <a:endParaRPr lang="en-US" baseline="-25000" dirty="0">
              <a:latin typeface="Symbol" pitchFamily="98" charset="2"/>
            </a:endParaRPr>
          </a:p>
          <a:p>
            <a:r>
              <a:rPr lang="en-US" dirty="0"/>
              <a:t>x</a:t>
            </a:r>
            <a:r>
              <a:rPr lang="en-US" baseline="-25000" dirty="0"/>
              <a:t>2</a:t>
            </a:r>
            <a:r>
              <a:rPr lang="en-US" dirty="0"/>
              <a:t> </a:t>
            </a:r>
            <a:r>
              <a:rPr lang="en-US" dirty="0">
                <a:latin typeface="Symbol" pitchFamily="98" charset="2"/>
              </a:rPr>
              <a:t>= </a:t>
            </a:r>
            <a:r>
              <a:rPr lang="en-US" dirty="0"/>
              <a:t>age</a:t>
            </a:r>
            <a:endParaRPr lang="en-US" baseline="-25000" dirty="0">
              <a:latin typeface="Symbol" pitchFamily="98" charset="2"/>
            </a:endParaRPr>
          </a:p>
          <a:p>
            <a:r>
              <a:rPr lang="en-US" dirty="0"/>
              <a:t>x</a:t>
            </a:r>
            <a:r>
              <a:rPr lang="en-US" baseline="-25000" dirty="0"/>
              <a:t>3</a:t>
            </a:r>
            <a:r>
              <a:rPr lang="en-US" dirty="0"/>
              <a:t> </a:t>
            </a:r>
            <a:r>
              <a:rPr lang="en-US" dirty="0">
                <a:latin typeface="Symbol" pitchFamily="98" charset="2"/>
              </a:rPr>
              <a:t>= </a:t>
            </a:r>
            <a:r>
              <a:rPr lang="en-US" dirty="0"/>
              <a:t>bedrooms</a:t>
            </a:r>
          </a:p>
          <a:p>
            <a:endParaRPr lang="en-US" dirty="0"/>
          </a:p>
          <a:p>
            <a:endParaRPr lang="en-US" dirty="0"/>
          </a:p>
          <a:p>
            <a:endParaRPr lang="en-US" dirty="0"/>
          </a:p>
        </p:txBody>
      </p:sp>
      <mc:AlternateContent xmlns:mc="http://schemas.openxmlformats.org/markup-compatibility/2006" xmlns:a14="http://schemas.microsoft.com/office/drawing/2010/main">
        <mc:Choice Requires="a14">
          <p:sp>
            <p:nvSpPr>
              <p:cNvPr id="1026" name="Object 2"/>
              <p:cNvSpPr txBox="1"/>
              <p:nvPr/>
            </p:nvSpPr>
            <p:spPr bwMode="auto">
              <a:xfrm>
                <a:off x="2006600" y="4308475"/>
                <a:ext cx="7759700" cy="1028700"/>
              </a:xfrm>
              <a:prstGeom prst="rect">
                <a:avLst/>
              </a:prstGeom>
              <a:noFill/>
              <a:ln>
                <a:noFill/>
              </a:ln>
              <a:effectLst/>
            </p:spPr>
            <p:txBody>
              <a:bodyPr>
                <a:normAutofit fontScale="92500"/>
              </a:bodyPr>
              <a:lstStyle/>
              <a:p>
                <a:pPr/>
                <a14:m>
                  <m:oMathPara xmlns:m="http://schemas.openxmlformats.org/officeDocument/2006/math">
                    <m:oMathParaPr>
                      <m:jc m:val="left"/>
                    </m:oMathParaPr>
                    <m:oMath xmlns:m="http://schemas.openxmlformats.org/officeDocument/2006/math">
                      <m:sSub>
                        <m:sSubPr>
                          <m:ctrlPr>
                            <a:rPr lang="en-US" sz="2800" i="1" smtClean="0">
                              <a:solidFill>
                                <a:schemeClr val="tx1"/>
                              </a:solidFill>
                              <a:latin typeface="Cambria Math" panose="02040503050406030204" pitchFamily="18" charset="0"/>
                              <a:ea typeface="Cambria Math" panose="02040503050406030204" pitchFamily="18" charset="0"/>
                            </a:rPr>
                          </m:ctrlPr>
                        </m:sSubPr>
                        <m:e>
                          <m:r>
                            <a:rPr lang="en-US" sz="2800" i="1">
                              <a:solidFill>
                                <a:schemeClr val="tx1"/>
                              </a:solidFill>
                              <a:latin typeface="Cambria Math" panose="02040503050406030204" pitchFamily="18" charset="0"/>
                              <a:ea typeface="Cambria Math" panose="02040503050406030204" pitchFamily="18" charset="0"/>
                            </a:rPr>
                            <m:t>𝑥</m:t>
                          </m:r>
                        </m:e>
                        <m:sub>
                          <m:r>
                            <a:rPr lang="en-US" sz="2800" i="1">
                              <a:solidFill>
                                <a:schemeClr val="tx1"/>
                              </a:solidFill>
                              <a:latin typeface="Cambria Math" panose="02040503050406030204" pitchFamily="18" charset="0"/>
                              <a:ea typeface="Cambria Math" panose="02040503050406030204" pitchFamily="18" charset="0"/>
                            </a:rPr>
                            <m:t>4</m:t>
                          </m:r>
                        </m:sub>
                      </m:sSub>
                      <m:r>
                        <a:rPr lang="en-US" sz="2800" i="1">
                          <a:solidFill>
                            <a:schemeClr val="tx1"/>
                          </a:solidFill>
                          <a:latin typeface="Cambria Math" panose="02040503050406030204" pitchFamily="18" charset="0"/>
                          <a:ea typeface="Cambria Math" panose="02040503050406030204" pitchFamily="18" charset="0"/>
                        </a:rPr>
                        <m:t>=</m:t>
                      </m:r>
                      <m:d>
                        <m:dPr>
                          <m:begChr m:val="{"/>
                          <m:endChr m:val=""/>
                          <m:ctrlPr>
                            <a:rPr lang="en-US" sz="2800" i="1">
                              <a:solidFill>
                                <a:schemeClr val="tx1"/>
                              </a:solidFill>
                              <a:latin typeface="Cambria Math" panose="02040503050406030204" pitchFamily="18" charset="0"/>
                              <a:ea typeface="Cambria Math" panose="02040503050406030204" pitchFamily="18" charset="0"/>
                            </a:rPr>
                          </m:ctrlPr>
                        </m:dPr>
                        <m:e>
                          <m:m>
                            <m:mPr>
                              <m:plcHide m:val="on"/>
                              <m:mcs>
                                <m:mc>
                                  <m:mcPr>
                                    <m:count m:val="2"/>
                                    <m:mcJc m:val="center"/>
                                  </m:mcPr>
                                </m:mc>
                              </m:mcs>
                              <m:ctrlPr>
                                <a:rPr lang="en-US" sz="2800" i="1">
                                  <a:solidFill>
                                    <a:schemeClr val="tx1"/>
                                  </a:solidFill>
                                  <a:latin typeface="Cambria Math" panose="02040503050406030204" pitchFamily="18" charset="0"/>
                                  <a:ea typeface="Cambria Math" panose="02040503050406030204" pitchFamily="18" charset="0"/>
                                </a:rPr>
                              </m:ctrlPr>
                            </m:mPr>
                            <m:mr>
                              <m:e>
                                <m:r>
                                  <a:rPr lang="en-US" sz="2800" i="1">
                                    <a:solidFill>
                                      <a:schemeClr val="tx1"/>
                                    </a:solidFill>
                                    <a:latin typeface="Cambria Math" panose="02040503050406030204" pitchFamily="18" charset="0"/>
                                    <a:ea typeface="Cambria Math" panose="02040503050406030204" pitchFamily="18" charset="0"/>
                                  </a:rPr>
                                  <m:t>1</m:t>
                                </m:r>
                              </m:e>
                              <m:e>
                                <m:r>
                                  <m:rPr>
                                    <m:nor/>
                                  </m:rPr>
                                  <a:rPr lang="en-US" sz="2800" i="0">
                                    <a:solidFill>
                                      <a:schemeClr val="tx1"/>
                                    </a:solidFill>
                                    <a:latin typeface="Cambria Math" panose="02040503050406030204" pitchFamily="18" charset="0"/>
                                    <a:ea typeface="Cambria Math" panose="02040503050406030204" pitchFamily="18" charset="0"/>
                                  </a:rPr>
                                  <m:t>if</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the</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house</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has</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a</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screened</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porch</m:t>
                                </m:r>
                              </m:e>
                            </m:mr>
                            <m:mr>
                              <m:e>
                                <m:r>
                                  <a:rPr lang="en-US" sz="2800" i="1">
                                    <a:solidFill>
                                      <a:schemeClr val="tx1"/>
                                    </a:solidFill>
                                    <a:latin typeface="Cambria Math" panose="02040503050406030204" pitchFamily="18" charset="0"/>
                                    <a:ea typeface="Cambria Math" panose="02040503050406030204" pitchFamily="18" charset="0"/>
                                  </a:rPr>
                                  <m:t>0</m:t>
                                </m:r>
                              </m:e>
                              <m:e>
                                <m:r>
                                  <m:rPr>
                                    <m:nor/>
                                  </m:rPr>
                                  <a:rPr lang="en-US" sz="2800" i="0">
                                    <a:solidFill>
                                      <a:schemeClr val="tx1"/>
                                    </a:solidFill>
                                    <a:latin typeface="Cambria Math" panose="02040503050406030204" pitchFamily="18" charset="0"/>
                                    <a:ea typeface="Cambria Math" panose="02040503050406030204" pitchFamily="18" charset="0"/>
                                  </a:rPr>
                                  <m:t>if</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the</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house</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does</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not</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have</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a</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screened</m:t>
                                </m:r>
                                <m:r>
                                  <m:rPr>
                                    <m:nor/>
                                  </m:rPr>
                                  <a:rPr lang="en-US" sz="2800" i="0">
                                    <a:solidFill>
                                      <a:schemeClr val="tx1"/>
                                    </a:solidFill>
                                    <a:latin typeface="Cambria Math" panose="02040503050406030204" pitchFamily="18" charset="0"/>
                                    <a:ea typeface="Cambria Math" panose="02040503050406030204" pitchFamily="18" charset="0"/>
                                  </a:rPr>
                                  <m:t> </m:t>
                                </m:r>
                                <m:r>
                                  <m:rPr>
                                    <m:nor/>
                                  </m:rPr>
                                  <a:rPr lang="en-US" sz="2800" i="0">
                                    <a:solidFill>
                                      <a:schemeClr val="tx1"/>
                                    </a:solidFill>
                                    <a:latin typeface="Cambria Math" panose="02040503050406030204" pitchFamily="18" charset="0"/>
                                    <a:ea typeface="Cambria Math" panose="02040503050406030204" pitchFamily="18" charset="0"/>
                                  </a:rPr>
                                  <m:t>porch</m:t>
                                </m:r>
                              </m:e>
                            </m:mr>
                          </m:m>
                        </m:e>
                      </m:d>
                    </m:oMath>
                  </m:oMathPara>
                </a14:m>
                <a:endParaRPr lang="en-US" sz="2800" dirty="0">
                  <a:latin typeface="Cambria Math" panose="02040503050406030204" pitchFamily="18" charset="0"/>
                  <a:ea typeface="Cambria Math" panose="02040503050406030204" pitchFamily="18" charset="0"/>
                </a:endParaRPr>
              </a:p>
            </p:txBody>
          </p:sp>
        </mc:Choice>
        <mc:Fallback xmlns="">
          <p:sp>
            <p:nvSpPr>
              <p:cNvPr id="1026" name="Object 2"/>
              <p:cNvSpPr txBox="1">
                <a:spLocks noRot="1" noChangeAspect="1" noMove="1" noResize="1" noEditPoints="1" noAdjustHandles="1" noChangeArrowheads="1" noChangeShapeType="1" noTextEdit="1"/>
              </p:cNvSpPr>
              <p:nvPr/>
            </p:nvSpPr>
            <p:spPr bwMode="auto">
              <a:xfrm>
                <a:off x="2006600" y="4308475"/>
                <a:ext cx="7759700" cy="1028700"/>
              </a:xfrm>
              <a:prstGeom prst="rect">
                <a:avLst/>
              </a:prstGeom>
              <a:blipFill>
                <a:blip r:embed="rId2"/>
                <a:stretch>
                  <a:fillRect/>
                </a:stretch>
              </a:blipFill>
              <a:ln>
                <a:noFill/>
              </a:ln>
              <a:effectLst/>
            </p:spPr>
            <p:txBody>
              <a:bodyPr/>
              <a:lstStyle/>
              <a:p>
                <a:r>
                  <a:rPr 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205</TotalTime>
  <Words>808</Words>
  <Application>Microsoft Office PowerPoint</Application>
  <PresentationFormat>Widescreen</PresentationFormat>
  <Paragraphs>291</Paragraphs>
  <Slides>25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25</vt:i4>
      </vt:variant>
    </vt:vector>
  </HeadingPairs>
  <TitlesOfParts>
    <vt:vector size="35" baseType="lpstr">
      <vt:lpstr>Aptos</vt:lpstr>
      <vt:lpstr>Aptos Display</vt:lpstr>
      <vt:lpstr>Arial</vt:lpstr>
      <vt:lpstr>Calibri</vt:lpstr>
      <vt:lpstr>Cambria Math</vt:lpstr>
      <vt:lpstr>Roboto Condensed</vt:lpstr>
      <vt:lpstr>STIX</vt:lpstr>
      <vt:lpstr>Symbol</vt:lpstr>
      <vt:lpstr>Times New Roman</vt:lpstr>
      <vt:lpstr>Office Theme</vt:lpstr>
      <vt:lpstr>Section 14.6</vt:lpstr>
      <vt:lpstr>Multiple Regression Models with Qualitative Independent Variables</vt:lpstr>
      <vt:lpstr>Indicator (or Dummy) Variables</vt:lpstr>
      <vt:lpstr>Indicator (or Dummy) Variables (cont.)</vt:lpstr>
      <vt:lpstr>Indicator (or Dummy) Variables (cont.)</vt:lpstr>
      <vt:lpstr>Indicator (or Dummy) Variables (cont.)</vt:lpstr>
      <vt:lpstr>Indicator (or Dummy) Variables (cont.)</vt:lpstr>
      <vt:lpstr>Example 14.6.1</vt:lpstr>
      <vt:lpstr>Example 14.6.1 (cont.)</vt:lpstr>
      <vt:lpstr>Example 14.6.1 (cont.)</vt:lpstr>
      <vt:lpstr>Example 14.6.1 (cont.)</vt:lpstr>
      <vt:lpstr>Example 14.6.1 (cont.)</vt:lpstr>
      <vt:lpstr>Example 14.6.2</vt:lpstr>
      <vt:lpstr>Example 14.6.2 (cont.)</vt:lpstr>
      <vt:lpstr>Example 14.6.2 (cont.)</vt:lpstr>
      <vt:lpstr>Example 14.6.2 (cont.)</vt:lpstr>
      <vt:lpstr>Example 14.6.2 (cont.)</vt:lpstr>
      <vt:lpstr>Example 14.6.2 (cont.)</vt:lpstr>
      <vt:lpstr>Example 14.6.2 (cont.)</vt:lpstr>
      <vt:lpstr>Example 14.6.2 (cont.)</vt:lpstr>
      <vt:lpstr>Example 14.6.2 (cont.)</vt:lpstr>
      <vt:lpstr>Example 14.6.2 (cont.)</vt:lpstr>
      <vt:lpstr>Example 14.6.2 (cont.)</vt:lpstr>
      <vt:lpstr>Example 14.6.2 (cont.)</vt:lpstr>
      <vt:lpstr>Example 14.6.2 (cont.)</vt:lpstr>
    </vt:vector>
  </TitlesOfParts>
  <Company>Appalachian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Jayjit Roy</dc:creator>
  <cp:lastModifiedBy>Roy, Jayjit</cp:lastModifiedBy>
  <cp:revision>5</cp:revision>
  <dcterms:created xsi:type="dcterms:W3CDTF">2025-04-16T10:30:11Z</dcterms:created>
  <dcterms:modified xsi:type="dcterms:W3CDTF">2025-04-23T14:45:41Z</dcterms:modified>
</cp:coreProperties>
</file>