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83" r:id="rId3"/>
    <p:sldId id="492" r:id="rId4"/>
    <p:sldId id="493" r:id="rId5"/>
    <p:sldId id="491" r:id="rId6"/>
    <p:sldId id="490" r:id="rId7"/>
    <p:sldId id="485" r:id="rId8"/>
    <p:sldId id="487" r:id="rId9"/>
    <p:sldId id="494" r:id="rId10"/>
    <p:sldId id="488" r:id="rId11"/>
    <p:sldId id="489" r:id="rId12"/>
    <p:sldId id="338" r:id="rId13"/>
    <p:sldId id="482" r:id="rId14"/>
    <p:sldId id="497" r:id="rId15"/>
    <p:sldId id="498" r:id="rId16"/>
    <p:sldId id="499" r:id="rId17"/>
    <p:sldId id="304" r:id="rId18"/>
    <p:sldId id="306" r:id="rId19"/>
    <p:sldId id="288" r:id="rId20"/>
    <p:sldId id="500" r:id="rId21"/>
    <p:sldId id="307" r:id="rId22"/>
    <p:sldId id="50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3:48:17.92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10250 9856 201 0,'0'1'48'0,"0"-1"-3"0,0 0-6 0,0 0 7 16,0 0-10-16,0 0-5 0,0 0 19 15,0 0 8-15,0 0-13 0,0 0 21 16,0 0 2-16,0 0 0 0,0 0-3 16,0 0-3-16,0 0-8 15,0 0-6-15,0 0-11 0,0 0-8 16,0 0-7-16,0 0-5 0,0 0-7 16,-2 0-1-16,2 0 1 0,0 0-1 15,0 0 1-15,0 0 1 0,0 0-1 16,0 0-1-16,0-1 3 0,0 1-6 15,2-2 4-15,-2 0 6 0,6-4-2 16,-1 1 0-16,2-3-5 0,1-2-3 16,0-1-4-16,2-5 1 0,1 1 2 15,2-4-5-15,-1-2 2 16,4-1-1-16,2-2-1 0,3-4 1 16,2-7-1-16,11-7 1 0,2-8-1 15,5-2 0-15,-2 1-1 0,0 1 1 16,-6 5 1-16,1-1-1 0,-1-3 1 15,1 1-1-15,0 0-1 0,2-2 1 16,-3 0 2-16,3 2-2 0,3-4 0 16,-3 0 1-16,6-2 0 0,-1-2 1 15,0 0-1-15,3 1 1 0,-2-3-1 16,4 3 0-16,-2-3 0 0,0 1 2 16,0 4 0-16,0-2 4 0,0 0 2 15,-3-1-5-15,3 0 2 0,3-4-1 16,-1 2-3-16,1 0 2 15,-3-1-3-15,2 1-1 0,1 2 2 16,-1-3-1-16,1 4 2 0,-1-3 1 16,1 2 5-16,-1 1 3 0,3-5 10 15,-2 4-7-15,4-1-1 0,-1 2 0 16,-1 3-1-16,2 0-1 0,-4 3 0 16,-1 0-5-16,-2 4-4 0,0 0 0 15,-5 2-2-15,0 1 0 0,-3 4 0 16,-3-1-1-16,1 5 0 0,-8 4 0 15,-3 7 1-15,-5 6-1 0,-2 0 2 16,2 1-2-16,2-4 0 0,1 0-2 16,-3 2 0-16,0 3-13 0,-2 2-24 15,-3 4-39-15,-3 1-45 0,-5 5-94 16,-5 3-155-16</inkml:trace>
  <inkml:trace contextRef="#ctx0" brushRef="#br0" timeOffset="12799.9">11651 12325 91 0,'-5'-1'27'0,"5"-1"-2"0,-6 1 2 0,4 0-5 16,2-2-2-16,-5 1 16 0,2 1 10 16,1 1 3-16,-1-2-13 0,-2 0-1 15,2-1 0-15,1 3-4 0,-1 0 4 16,0-1 4-16,1 0-7 0,-1 0-12 16,1 1-5-16,-1-1-5 0,1-2-3 15,2 2 0-15,0-1-1 0,-3 0-2 16,0 1 1-16,3 1 5 0,0 0 14 15,0 0 0-15,0 0 8 0,-2-1-1 16,2 1 2-16,0 0-4 0,0 0-4 16,0 0-6-16,0 0-7 0,0-2-2 15,0 2-2-15,0 0-3 0,0 0 3 16,0 0 0-16,0-1 1 0,2 0 1 16,-2 0 0-16,6 0 0 0,-4-1-2 15,3 0 0-15,0-1 2 0,3-2 1 16,0 1-3-16,0-3-2 0,5 1-1 15,0-2-3-15,2-1 2 0,1-1-1 16,2-1 1-16,0 2 2 0,2-3 1 16,1 2 3-16,2-1 2 0,-2-3-4 15,5 2 0-15,2-2 1 0,-2 2-3 16,3-2 0-16,2 1-4 0,0-3 6 16,2 1-6-16,8-5-1 0,9-4 0 15,-1 1 0-15,0 1-1 16,-5 2-1-16,-3 0 1 0,3 2 1 15,0 0-1-15,0 0 0 0,0-2 1 16,2 2 0-16,-2-2-1 0,3 0 1 16,-1 0 1-16,1-1 4 0,2-1 0 15,2 0 1-15,4-2 0 0,-4 1-1 16,4-1-2-16,-1 0-1 0,0-2 2 16,0 0-4-16,3 0 1 0,0 0 0 15,0-1 7-15,0 0-1 0,2 0 2 16,3-1 1-16,-2 1-3 0,2 0-2 15,-3 0-3-15,3-1-1 16,-2 1 0-16,2 0-1 0,0-3 2 16,2-1 4-16,1 0 0 0,2-1 6 15,0-1 1-15,0 0 5 0,3 0 2 16,-3-2 0-16,3 1-4 0,0 0 7 16,5 0-4-16,-3-2-1 0,3 2-3 15,0 1-6-15,-3-2-4 0,1 3-3 16,-1-3-3-16,0 3 1 0,3-1 0 15,0-1-1-15,-2 1 1 0,-4-1 0 16,4 1-2-16,-9 1 1 0,4 1-1 16,-1 0 1-16,-5 4 1 15,2-2 0-15,-2 2-1 0,-2 3 0 0,-3 0 0 16,-6 3 0-16,1 0-2 16,-6 2-6-16,-2 0-11 0,-2 4-14 15,-4 1-19-15,-4 1-23 0,-6 4-45 16,-2-3-61-16,-10 5-129 0,-6 1-210 0</inkml:trace>
  <inkml:trace contextRef="#ctx0" brushRef="#br0" timeOffset="22346.55">16206 10153 78 0,'0'-1'41'0,"0"1"-23"0,0 0-5 16,-2 0-4-16,2 0-7 0,0 0 0 16,-3 0 8-16,3 0 2 0,0 0-4 15,0 0-1-15,0 0-1 0,0 0 0 16,0 0 0-16,0 0 2 0,0 0 4 16,0 0 6-16,3 0-3 0,-3 0-4 15,0 0-4-15,0 0-2 0,0 0 3 16,0 0 1-16,0 0 3 0,0 0 4 15,0 0 9-15,0 0-4 0,0 0-2 16,0-1-4-16,-3 1-2 0,3 0 0 16,0-1 3-16,-3 0 2 15,3 1 2-15,0-1-1 0,0 1-1 16,0 0-2-16,0 0-7 0,0 0-1 16,0 0-2-16,0 0-4 0,0 0 1 15,0 0-1-15,0 0 2 0,0 0 0 16,0 0 2-16,0 0-1 0,0 0 2 15,0-1 3-15,0 1 1 0,3 0 1 16,-3 0 2-16,0 0-2 0,0-1-1 16,0 1-2-16,3 0-4 0,-3 0-2 15,0 0 3-15,0 0 2 0,2 0-2 16,-2 0 1-16,3 0 2 0,-3 0-1 16,2-2-1-16,1 0 3 0,0 0 2 15,-3 2-2-15,5-2 3 0,-3 0 1 16,3-2-2-16,-2 2 0 0,2-1-2 15,0 1-2-15,-2-3 1 0,0 4 1 16,-1-1-2-16,1 1 1 0,-1 0-1 16,-2 0 0-16,0-1 0 0,3 2-2 15,-3-1 3-15,0 0-1 0,2 0 3 16,1 0 0-16,0 1 0 0,-1-1-4 16,1 0 1-16,2-1-1 0,-2 0-1 15,-3 0 0-15,2 1-1 0,-2 1-2 16,3 0 0-16,-3-1-1 0,0 1 0 15,0 0 0-15,0-1-1 0,0 0 0 16,2 1 0-16,-2-2 0 0,0 1 0 16,3 0 1-16,-1-2-1 0,1 2 3 15,2 0-2-15,-2-1-2 0,2 0 0 16,0-3 1-16,-2 4-1 0,2-1 1 16,0-2-1-16,-2 0 1 15,2 2 0-15,-3-1 0 0,4-1-1 16,-4 1 1-16,1 0 2 0,2 1-3 15,0-1 0-15,0 1 2 0,0 1-2 16,-2 0 2-16,0 0 1 0,-1-2-2 16,3 1 0-16,1 0 1 0,1 1-2 15,-2-2 2-15,3-2-1 0,0 3-1 16,2-4 0-16,1 2 0 0,-4 0 0 16,4-3 0-16,-1 3 0 0,3-3 0 15,0 0 1-15,0 2-1 0,-3-3 0 16,3 3 0-16,3-3 0 0,-4 0 0 15,1-1 0-15,3 3 0 16,-1-2 0-16,-2-1 0 0,3-1 1 16,-3 0-1-16,2 1 1 0,-2 2-1 15,3-1 0-15,-1 0 0 0,1 3-1 16,-1-2 1-16,-2 0 0 0,3 4 0 16,2-4 1-16,0 2-1 0,-3-2 0 15,6 1 0-15,-3 0 0 0,0-2 0 16,0 1 0-16,3 0 0 0,-3-2 0 15,0 1 1-15,3 1-1 0,-1-2 1 16,-2 1-1-16,3-2 0 0,0 0 1 16,-1 1 0-16,1-3 1 15,2 2 4-15,1 0-2 0,-1-2 4 16,0 2-4-16,0-2 0 0,-2 0 0 16,2 0 1-16,1 1 1 0,-1-3 2 15,0 1-2-15,3 1 0 0,0-1-2 16,0-2 0-16,2 2-2 0,-2-1 0 15,0 0 1-15,2 0-1 0,-2 0 0 16,2-2 1-16,1 2-3 0,-1-3 2 16,-2 3 0-16,5-3 1 0,-2 2 0 15,-1-3 4-15,3 4-3 0,0-4 2 16,0 0 0-16,0 2-2 0,0-3 3 16,0 0-5-16,5-1 1 0,-2 1 0 15,-3 0 0-15,8-4 2 0,-1 0 1 16,11-2 4-16,0-2 1 0,-2 3-1 15,-6 3 0-15,-4 1-4 0,-1 0-1 16,0-1-1-16,0 2-4 0,3-2 2 16,0 1-2-16,4-2 0 0,-4-2 0 15,3 1 1-15,2 1-1 0,-1-3 1 16,-1 2 0-16,2-1 0 0,2 0-1 16,-4 0 1-16,1-1 1 0,-1 2 2 15,-1 1-3-15,3-4 0 0,0 4 0 16,0-1 2-16,2-1-3 0,1-2 1 15,-1 4 0-15,4-2-1 16,-1-3 1-16,0 3-1 0,-3-1 1 16,3 1-1-16,0 0 1 0,-2 2-1 15,2-2-1-15,-2 1 1 0,2-2 1 16,0 3 3-16,2 0 3 0,1-2 0 16,0 0 0-16,-1 0-3 0,4 0 0 15,-6-2-2-15,3 3 0 0,-1-1 0 16,1-2 0-16,0 3-2 0,-1-3 6 15,3 3-2-15,-2-3 0 0,0 4 0 16,0-2 0-16,-3 2-2 0,0 1-1 16,-3 1 0-16,1-1 0 0,-6 0 0 15,3 1-1-15,-3 2 0 0,-2 0 0 16,0 1 0-16,-3 0 0 0,3 0 1 16,-11 3 0-16,-2 3-1 15,-5 1 0-15,-1 4 0 0,1-2 1 16,0-2-1-16,2 1 0 0,-2-1-1 15,-3 3 1-15,2 1-4 0,-7 1-22 16,3 2-40-16,-6 3-65 0,-2 0-83 16,-3 0-95-16,-2 2-242 0</inkml:trace>
  <inkml:trace contextRef="#ctx0" brushRef="#br0" timeOffset="43911.03">13907 12432 231 0,'0'0'82'0,"0"0"-20"16,0-2-13-16,0 2 0 0,0 0-14 15,2 0-8-15,-2 0 0 0,3 0 1 16,-1 0-2-16,1 0 3 0,-1 0 8 15,1-1 0-15,2-1 1 0,0 1 1 16,1-1-6-16,-1 1-9 0,5 0-4 16,-5-1-2-16,3 2-1 0,2-1-6 15,-2 0 2-15,5-1 2 0,0 0-1 16,0-2 4-16,2 2 7 0,3-3-1 16,1 1-1-16,1 0-2 0,3-2 3 15,1 4-4-15,-1-5-1 0,3 4-2 16,0-2-3-16,-1 1-3 0,4-2 4 15,-3 0-7-15,2 1 4 0,1 0-5 16,2 0 0-16,0-1-3 0,0 1-1 16,7-1-3-16,-4-1 1 0,0 2 0 15,4-1 2-15,4 0 0 0,9 0 1 16,4-1 3-16,-6 2 4 0,-3-3-1 16,-4 2 0-16,1 0-3 0,1 1-1 15,3-1 0-15,-1-4 1 16,3 2 1-16,1 0-1 15,-1-1-1-15,2 1-1 0,-2-1-2 0,3 0-1 16,0 0 0-16,-1 1 0 0,4-1 2 16,-1 2 0-16,-2-3 6 0,5 0-3 15,2 0 4-15,0-1-5 0,3 1 3 16,3-1-1-16,-3-2-1 0,3 1 2 16,-1 0-4-16,3-2 1 0,1 1 1 15,1-2 2-15,1 0-3 0,5 0 3 16,-3 0-4-16,1-1 0 0,2 0 1 15,0 3-6-15,2-3 2 16,3 1 6-16,0-1-5 0,6 0 0 16,-4-2 2-16,1 3 0 0,0-4 0 15,2 4 3-15,3-4 0 0,5 0 1 16,0 1-2-16,-3 0 1 0,3-1-4 16,3-1 3-16,2 1-6 0,3-4 8 15,2 1-5-15,1 0 1 0,-4-1-2 16,4-1-1-16,2 1 1 0,-3-1-2 15,5 2 0-15,1-3 2 0,-3 3 4 16,0 0 1-16,2 1-7 0,1-2 16 16,-1 2-8-16,1 0-2 0,-6 0 2 15,6 1-2-15,-3-1 2 0,2 0-1 16,-2 0 1-16,-2 2 1 16,4-1-10-16,-5 2 4 0,3-2 6 0,-2 1-6 15,-1 0-1-15,-2-1-2 0,2 3-1 16,1-3 2-16,-1 0 0 0,-2 1-2 15,0-1 3-15,2 0-3 0,-2 3 0 16,2-2 5-16,0 0-5 0,-4 1 0 16,-4 1 0-16,1-1 0 0,-1 1 0 15,1 0 0-15,-6-1 0 0,3 1 0 16,-5 2 0-16,3-2 0 0,-3 3 0 16,-1-2 0-16,-1 2 1 15,-1-1-1-15,-2-2 0 0,-3 5-1 16,-5-2 1-16,0-2-1 0,0 5-1 15,-6-1 2-15,1-1 0 0,-5 1 0 16,-1 0-3-16,-4 3 0 0,-3-2 3 16,-3 3-3-16,-3 1 1 0,-1-1 2 15,-4 2-5-15,-5-1-3 0,-4 3-2 16,1-1-11-16,-12 2-13 0,-5 2-7 16,-6-2-15-16,1 2-21 0,2-1-40 15,3 1-54-15,-1-2-127 0,-7 1-146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37:06.840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1933 5653 134 0,'0'0'13'0,"0"0"-1"0,2-1 5 0,1 1-4 0,-3 0 4 16,0 0 10-16,0-1 9 0,3 0-5 15,-3 1-3-15,0-2 9 0,2 1 2 16,-2 1-1-16,3-1-2 0,-3 0-1 15,0 1 3 1,2-1-9-16,-2 1-6 0,0 0-9 16,3-1-8-16,-1 0 7 0,-2 1 1 0,0 0-1 0,0 0 2 15,0 0 3-15,0 0 2 16,0 0-2-16,0 0 2 0,0 0-2 16,0 0-4-16,0 0 3 15,0 0 0-15,0 0 2 16,0 0 1-16,-2 0 9 0,-1 0 5 0,-2 0-11 0,-3 0-8 15,-2 0-1-15,0 0 1 0,-6 2-12 16,1 1-2-16,-6 3-1 0,3-1 0 16,-5 4 0-16,-1-1 0 0,4 4 0 15,-6-2 0-15,3 1-1 0,2 2 1 16,-2 2 0-16,-1-1-1 0,9-1 1 16,-3 2 0-16,8-2-1 0,-1-1 1 15,3 0-1-15,6-2-1 0,2 0 2 16,2-1-8-16,1-1 8 15,10-1 2-15,0-2 8 0,5-2 11 16,3 4 0-16,-1-3 0 0,6 2-3 16,-3-3-4-16,6 3-2 0,-3-3-6 15,-1 3 1-15,4-1-3 0,-6 2 1 16,0-1 7-16,-2 1 3 0,0 2 4 16,-6 0-2-16,-2-3 0 0,-5 3 8 15,0-1-2-15,-8-1-3 0,5 0-20 16,-10 2 28-16,0 2-7 0,-6-1 8 15,-4 0-12-15,-3 0-9 16,-8-1-4 0,2 0-2-16,-4-3-2 0,-3 2-1 15,3-2-9-15,-6-1-23 0,6 2-17 0,-1-3-25 0,3 2-32 0,1-3-32 16,-1-1-59-16,5 0-3 0,8-2-79 16</inkml:trace>
  <inkml:trace contextRef="#ctx0" brushRef="#br0" timeOffset="375.41">2271 5637 539 0,'0'0'125'0,"0"-5"-60"0,0 2 39 0,0-1-19 15,0 3-31-15,-2 1-19 0,2 2-22 16,-3 6 4-16,0 5 26 0,1 5 26 15,-3 4-11-15,2 5-5 0,-5 6-3 16,3-1-18-16,3 1-14 0,-6 5-8 31,5-2-8-31,1 2 2 0,-1-8-1 0,1-3-3 0,2-8 0 16,2 3-30-16,-2 0-39 0,5 0-43 16,3 4-73-16,0-7-72 0,-3-5-101 15</inkml:trace>
  <inkml:trace contextRef="#ctx0" brushRef="#br0" timeOffset="846.14">2594 5926 290 0,'0'0'292'0,"0"0"-233"15,0 0 16-15,0 0 5 0,3-41-31 16,-3 31-17-16,0 4 0 16,0 2 4-16,0 0 0 0,0 0 4 15,-3 3-13-15,3 1-10 0,-2 0-17 16,2 3-6-16,-6 4 1 0,1 4 5 15,0 4 1-15,-3 1 5 0,6 4 2 16,-3 1 5-16,2-1 1 0,0 1 2 16,3-2 6-16,0-2 11 0,6-1 12 15,1-4-9-15,1-1-7 0,2 0-7 16,1-3 4-16,2-3-2 0,-3-3 9 16,3-2 8-16,-3-2-6 0,1-3-2 15,-1-4-7-15,-2-1 2 0,-3-1-9 16,0-2-8-16,-5-5-9 0,0 4-2 15,0-5-13-15,-8 3-13 0,1 0 7 16,-4 3-8-16,3 2-15 0,-4 2-15 16,1 1-13-16,-2 6-20 0,3 1-42 15,0 1-45-15,-1 3-25 0,4 0-17 16,1 2-90-16</inkml:trace>
  <inkml:trace contextRef="#ctx0" brushRef="#br0" timeOffset="1190.42">2928 5856 620 0,'0'0'88'0,"0"0"14"0,0 0-9 0,0 0-39 0,0 0-43 0,7-10 5 15,-7 23-13-15,-2 3 52 0,-3 5 0 16,-1 7-8-16,1 1-1 16,0 4-12-16,-3 3-10 0,1 7-7 15,-1 8-12-15,0-4-1 0,0-3 0 16,1-10-2-16,1-11-1 0,1-5-1 15,0-1-7-15,0 2-29 0,2 2-38 16,-2 3-32-16,5-7-35 0,-2 0-24 16,2-5-34-16,0-7-169 0</inkml:trace>
  <inkml:trace contextRef="#ctx0" brushRef="#br0" timeOffset="1565.44">2915 5960 193 0,'0'0'492'16,"0"0"-389"-16,0 0 17 0,18-47-31 15,-13 30-25-15,5 5-10 0,-2-1-8 16,2-2-15-16,1 4-1 0,-1 4 0 15,0-1 3-15,1 2-11 0,2 2-7 16,-1 2-1-16,1 1-2 0,-2 1-3 16,2 2-2-16,0 2 3 0,-6 5 2 15,1 2-1-15,-3 1-3 0,-2 5 0 16,-3-1 3-16,0 3-1 0,-8 1 6 16,0 0 2-16,-2-1-3 0,-5-1-7 15,2 0-2-15,-6-4-3 0,4 2-1 16,-6-4-2-16,6 0-3 0,-3-2-28 15,2-1-38-15,1 0-51 0,-1-6-52 16,1 0-58-16,4-3-32 0,1 0-108 16</inkml:trace>
  <inkml:trace contextRef="#ctx0" brushRef="#br0" timeOffset="2018.57">3245 5942 526 0,'0'0'105'0,"0"0"-42"0,0 0-24 16,0 0-31-16,37-16 0 0,-25 13 3 15,1-1-4-15,3 2-2 0,-1-1-2 16,-2 2 1-16,5-5 8 0,-2 6-3 15,-3-3 1-15,0-1 5 16,0 0-4-16,-6 1-2 0,1-4 11 16,0 4 6-16,0-3 1 0,-3 1 4 15,-3-1-1-15,1 0-6 0,-3-1 0 16,0-1-1-16,-3 1 1 0,-2 1-13 16,-5-1-9-16,-3 5-2 0,-2 0 0 15,-6 2 9-15,0 2 12 0,-5 4 2 16,3 6-2-16,0 1 2 0,0 7 4 15,2 0 6-15,5 2 7 0,3 1 3 16,3-1-4-16,5 1-1 0,2-2-3 16,3-3-2-16,8 2 0 0,0-5 2 15,2 1 2-15,3-5-7 16,3-2-14-16,2-6-9 0,-3 2-7 16,6-5 0-16,0-5-47 0,4-1-41 15,1-2-50-15,10-7-83 0,-2 2-174 16,-6 1-257-16</inkml:trace>
  <inkml:trace contextRef="#ctx0" brushRef="#br0" timeOffset="5474.53">3964 5766 479 0,'0'0'167'0,"0"0"-64"0,0 0 44 15,0 0-12-15,5-9-32 0,-5 4-24 16,0 3-13-16,0-2-13 0,2 0-16 16,-2 2-17-16,0 1-11 0,0-1-6 15,0 1-1-15,3 0-2 0,-3 0-6 16,0 1-52-16,3 0-78 0,-3 2-99 15,0 7-21-15,0-2-35 0,2 4-123 16</inkml:trace>
  <inkml:trace contextRef="#ctx0" brushRef="#br0" timeOffset="5807.08">4026 6076 838 0,'0'0'208'0,"0"0"-72"0,0 0-11 16,0 0-41-16,0 0-24 0,0 0-18 16,10-10-14-16,-10 8-12 0,0 0-10 15,0-4 0-15,0 4-5 0,0-1-1 16,0-1-7-16,0 1-45 0,0 2-47 15,5-2-58-15,0 0-119 0,1 1-124 16</inkml:trace>
  <inkml:trace contextRef="#ctx0" brushRef="#br0" timeOffset="6964.32">5780 5668 210 0,'0'0'59'0,"3"-5"-4"0,-1 0 19 16,-2 1-18-16,3 2-9 0,-3 0 10 16,0-2 3-16,3 2 6 0,-1 1-1 15,-2-1 8-15,0 1 2 0,3-4-9 16,-3 4-1-16,5-4-11 0,-3 0-5 15,1 2 0-15,0-1-12 0,2 0-1 16,-3 2-3-16,4-1-1 0,-4-1-2 16,3 2-2-16,-5 1 2 0,3 0-5 15,-1 1-3-15,-2 0-5 0,0 0-6 16,0 0-6-16,0 2 2 0,0 3 8 16,0 1 9-16,0 3-3 15,0 3-7-15,-5 1-3 0,5 3 1 16,-5 3-1-16,3-3 0 0,-1 5 4 15,0 0-3-15,-2 2-2 0,3 1 1 16,-4-1-3-16,4-1-2 0,-3 1 3 16,5 1-2-16,0 0 0 0,0 0-2 15,0-2 0-15,0-1 2 0,2 0 1 16,3 0 1-16,1-2-3 0,4 0 3 16,0-5 0-16,1 1 0 0,2-1 1 15,2-3 0-15,1-1 1 0,4-1 0 16,-2-4 1-16,3 0-1 15,0-4 0-15,2-1 0 0,-2 0-5 16,2-3 0-16,-3-2-2 0,1-3 0 16,-3 0 0-16,-5-5-1 0,0 1 0 15,-3-1 3-15,-4-2-1 16,-4 1 0-16,-2-2-4 0,-10 1 0 0,0 3-1 16,-6 0-5-16,-5 3 2 0,-2-1 1 15,-5 2-2-15,-3 3-5 0,0-1-2 16,2 3-6-16,1 0-6 0,2-2-2 15,3 4-8-15,2 0-10 0,3-1-12 16,2 2-12-16,6 0-22 0,0 0-27 16,7 3-44-16,3 5-74 0,0-3-51 15,8 2-56-15</inkml:trace>
  <inkml:trace contextRef="#ctx0" brushRef="#br0" timeOffset="7543.42">6447 6186 435 0,'2'-2'142'0,"-2"-2"-32"0,3 3 19 0,0-1-29 0,-1 0-6 16,-2-1-38-16,3 3-10 0,-1-2 9 16,-2 2 2-16,3 0-16 15,-3 0-14-15,3 2-8 16,-3 3 6-16,0 2 8 0,0 5 4 0,0 3-4 0,0 2-2 15,0 5-12-15,0 3-5 0,0 0-4 16,0 2 3-16,-3 2-2 0,3-1 1 16,-3-1-6-16,3-5 0 0,-2 4 1 15,-1-5-4-15,1-2-2 0,2-1 2 16,-3-1-3-16,0-1 3 0,3-2-3 16,0-2-1-16,0-1-5 0,0-3-26 15,0-2-25-15,0 0-35 16,0-2-25-16,3-1-62 0,-3-2-94 15,3-1-62-15</inkml:trace>
  <inkml:trace contextRef="#ctx0" brushRef="#br0" timeOffset="8184.05">7961 6207 325 0,'0'0'121'0,"0"0"-32"0,3 0 1 16,-1 0-7-16,3-1-18 0,1-1 5 16,4-1 16-16,0 2-8 0,3-2-17 15,0-2 2-15,0 1-9 0,5-1-12 16,0 1-7-16,-2 2-16 0,2-2-11 16,0 2-2-16,-3 1-3 0,3 1-2 15,-2 0 0-15,2 0-1 0,-5 0 0 16,2 0-1-16,1 0-2 0,-1 2-25 15,-2 2-41-15,0-1-30 16,-2 2-49-16,-1 2-43 0,-5-1-19 16,0-2-108-16</inkml:trace>
  <inkml:trace contextRef="#ctx0" brushRef="#br0" timeOffset="8419.62">8020 6377 197 0,'0'0'297'0,"0"0"-225"0,0 0 46 16,0 0-57-16,0 0-21 0,0 0-8 15,0 0 2-15,13 9 9 0,-2-9-15 16,2 0-14-16,0 0-8 0,2 0-2 16,3 0-1-16,0 0-3 0,3 0-1 15,-3 2 0-15,3-1-14 0,-1 0-63 16,4 0-50-16,4-1-40 15,-5 0-70-15</inkml:trace>
  <inkml:trace contextRef="#ctx0" brushRef="#br0" timeOffset="10233.84">9806 6662 192 0,'0'0'64'0,"0"0"-13"0,2 0-2 0,-2 0 16 0,6 0-20 0,-4 0-4 16,3 0 15-16,1 0-9 0,-1 0 3 15,2 0 0-15,-1 1-4 0,-1-1-1 16,3 2-7-16,-1 0-8 0,1 1-2 16,2-1-6-16,1 0-6 0,-1 1-5 15,0-1-1-15,6-1 2 0,-1 0 10 16,4-1 5-16,-1 1-10 0,2 0-5 15,4-1-3-15,1 1-4 0,4-1 1 16,4 0-1-16,9 2 2 0,7-1-3 16,3 2 3-16,-3-2-2 0,0 1-3 15,-5-1 2-15,5 0-1 0,0 1 0 16,2-1-2-16,1 3 1 0,2-1-1 16,1 0 1-16,-1 0-2 0,0 1 1 15,3-3-1-15,2 1 0 0,1 1 3 16,-1 0-2-16,1-2 0 15,-1 0 1-15,3 1 5 0,0 0 1 16,-2 0 2-16,-1 1 1 0,1 0 0 16,-1 2-3-16,3-3 2 0,3 2-4 15,-3-1-2-15,0 0 1 0,0-1 2 16,-3 1-3-16,3-1-3 0,-3 1-1 16,1-2 2-16,2 1-2 0,0 2 2 15,0 1-1-15,3-1 1 0,-1 1 8 16,-2-2 4-16,3 1-2 15,-3-1-2-15,2 0-2 0,1-2-1 0,0 3-1 16,4 0 1-16,-1-2-6 0,-1 2 3 16,-3 0-3-16,3-2 0 15,1 1 0-15,-1 1-1 0,0-2 0 16,3 0 3-16,0 0 2 0,2-1 1 16,0 0-2-16,1 1 2 0,-1-1-2 15,0 1-3-15,1-2 3 0,2 0-4 16,-3 0 0-16,0 0 2 0,3 0-1 15,-5-1 0-15,0-1 0 0,-1-1-1 16,1 3 0-16,0 0 4 0,2-3 3 16,-2 1 0-16,5 0 4 0,-3-2-1 15,-2 1-2-15,3-1-2 0,-4 0-3 16,1 0-1-16,2 0 0 0,-2 1-1 16,3 1 2-16,-6-2-2 0,0 0 2 15,-3-1 0-15,4 0 2 0,-4 2-4 16,3-3 9-16,1 4-3 0,1-2 1 15,-1 3-1-15,4-4-7 0,-5 3 3 16,3-2-2-16,0-1-1 0,2 1 2 16,3-1-1-16,0 2-1 0,-3 1 1 15,1-1 1-15,-4 1-2 0,1-2 1 16,0 2-1-16,0-1 1 0,-3-2 0 16,3 2 0-16,-3-1-1 0,0 0 1 15,0 2 0-15,-2 0-1 0,-3 1 0 16,2-2 0-16,-2 1 0 0,3 1 0 15,0-1 2-15,-3 0-2 16,0 0 5 0,0 1 8-16,0-2 1 0,-3 3-3 0,0-1-2 0,1-1-1 15,-1 0 0-15,1 0-1 0,-3-1-4 16,2 3 1-16,-2-1-2 0,2 1-1 16,-2-1-1-16,3 1 0 0,-1 0 1 15,-2 0 0-15,2 0 0 0,3 1 2 16,0 0 2-16,0 2 1 0,0-1-1 15,-2 1 0-15,2-1 3 0,-3 1-2 16,3 0 1-16,0 1-5 0,0-3 6 16,5 4-4-16,-5-2-1 15,6-1 0-15,-6 4-3 0,5-1 2 16,-5 0-1-16,2-1 2 0,1-1 1 16,0 1-1-16,2-1 3 0,-3 0-3 15,1 4-1-15,0-2 0 0,-3 1-1 16,0-2 0-16,-6 1-1 0,1 0 0 15,0 1 1-15,-8-2-2 0,3 2 1 16,-3-3-3-16,-8 1-2 0,-2 0-16 16,-3-1-13-16,-2 0-19 0,-8 0-16 15,-6 1-30-15,-4-2-37 0,2-1-90 16,-5 0-117-16,-3-1-266 0</inkml:trace>
  <inkml:trace contextRef="#ctx0" brushRef="#br0" timeOffset="30549.24">11457 5382 139 0,'0'0'56'0,"0"0"-6"0,0 0-1 16,0 0-15-16,0 0-7 0,0 0-7 15,0 0 0-15,0 0 2 0,0 0 1 16,0 0 5-16,0 0 3 0,0 0 3 15,0 0-1-15,0 0-6 0,0 0-6 16,0 0-4-16,0 0-5 0,0 0-5 16,0 0-1-16,-3 0 11 0,3 0-1 15,-2 0-1-15,-1 0 3 0,1 1 4 16,-1 0 2-16,1-1 3 0,-1 1 7 16,0-1 6-16,3 0 2 0,0 3 4 15,0-3-10-15,0 0-5 16,0 0-21-16,6 0 11 0,1 1 35 15,4 0 8-15,4 0-11 0,6-1-10 16,5 1-5-16,5-1 2 0,7 1 0 16,9 0-10-16,2 0-14 0,-5-1-4 15,-5 0-3-15,-6 0-2 0,-4 0 0 16,-6 0-5-16,-5 0 0 0,-5 0-2 16,5 0 1-16,0-1-2 0,0-1 0 15,-2 2-19 1,-3-1-37-16,-3 0-20 0,-5 0-37 15,-2 0-46-15,-1 1-56 0,1 0 0 16,-3 0-118-16</inkml:trace>
  <inkml:trace contextRef="#ctx0" brushRef="#br0" timeOffset="32050.78">11434 5468 67 0,'0'-2'52'0,"-3"1"-17"0,1-1 0 15,2 1-5-15,0-3 2 0,0 3-3 16,0 0 3-16,0 1 11 0,0-2 10 16,0 2-3-16,0-1-8 0,0 0-9 15,0 0-3-15,0 0 0 0,0-1-1 16,0 1-3-16,0-1-1 0,0 2-3 15,0 0-6-15,0-1-4 0,0 1 2 16,0-1-7-16,0 1 1 16,0 0-8-16,0 0-4 0,0 0 4 15,-3 0 9-15,3 0 11 0,0 0-1 16,-3 0 2-16,3 0-1 0,-2 0 12 16,2 0-13-16,-3 0 1 0,1 0-6 15,2 0 6-15,0 0 4 0,-3 0 4 16,3 0 7-16,0 0 1 0,0 0-1 15,-2 0-4-15,2 0 2 0,0 0-5 16,0 0-5-16,0 0 2 0,-3 0-3 16,3 0 2-16,0 0 0 0,0 0 0 15,0 0 0-15,-3-1-2 0,1 0 1 16,2 1-6-16,0-1 3 16,0-2-6-16,0 3 4 0,0 0-1 15,0 0-6-15,0 0-2 0,0 0-5 16,0 0-4-16,0 0-2 0,2 0 2 15,1 4-2-15,5-1 2 0,-1 1 0 16,4 4 2-16,4-1-2 0,1 4 4 16,2-1-1-16,5 3 3 0,3 1 0 15,2 2-1-15,1 2 0 0,2 3 2 16,0-1 1-16,-3 3 0 0,3 0-1 16,-2-1 0-16,-1 0-6 0,-2 2 2 15,-3-3 2-15,0 2-2 0,-4-4 3 16,-1 0-3-16,-3-1 2 0,-5-4 0 15,-4 3-2-15,1-4-1 0,-1-1 0 16,-4-1-2-16,1 1 0 0,-3-1 0 16,0 1 3-16,0-1-2 0,-5-3 0 15,2 5 0-15,-2-5 2 0,-3 1-1 16,0 1-1-16,-5 0 0 0,-2 0 2 16,-1 0 0-16,1 0-2 0,-1-2 2 15,-4 2-2-15,2-2 0 0,-3-1-1 16,0 2 1-16,1-1 0 0,-1-1-1 15,0 0 1-15,1 1-1 0,-1-2 1 16,0 0-1-16,3 2 0 16,3-4 1-16,-3 3-1 0,2-5 1 15,1 4 0-15,2-2-1 0,2-2 1 16,4 4-1-16,1-5 0 0,4 1 0 16,-1-1 0-16,1-1-1 0,2 0-1 15,2 1-4-15,3-1 6 0,3 2 5 16,5-2 0-16,5 2 2 0,3 0 4 15,5 0-2-15,7-1 1 0,6 2 2 16,10 1-5-16,0-1-3 0,0 1 1 16,-5-2-3-16,-5 2 0 0,0-3 3 15,-11-1-4-15,-2 1-1 0,-8 1 0 16,0-2 4-16,3 1-4 16,2-1 0-16,0 0 0 0,-2 0 0 15,-3 2-2-15,-2-2-10 0,-3 0-21 16,-1 0-14-16,-1 0-20 0,-1 0-23 15,-5-2-27-15,3 2-41 0,-3-3-91 16,0 2-56-16,1 0-206 0</inkml:trace>
  <inkml:trace contextRef="#ctx0" brushRef="#br0" timeOffset="33066.17">11659 6411 156 0,'0'0'41'0,"0"0"-1"0,2 0 15 0,-2 0-13 16,3 0 9-16,-1-1 14 0,-2 0 16 15,0 0-17-15,3 0-8 16,-3-2-1-16,2 3 6 0,-2-2 0 15,3 0-2-15,-3 1-7 0,3-1-1 16,-1 1-15-16,-2-1-16 0,0 2-1 16,3 0-9-16,-3 2-7 0,0 1-1 15,0 0 7-15,0 5 9 0,0 0 11 16,0 3-2-16,0 1-3 0,-3 3-4 16,1 1-8-16,-1 0-1 0,0 1-3 15,3-2 2-15,0 1 3 0,-2-2 7 16,-1 0 0-16,1-3-3 0,-1-1-6 15,3-2-2-15,0-1-5 0,0 0 2 16,0-4 0-16,0 1 0 0,5-2 2 16,0-2 3-16,1 0 8 0,1 0-3 15,1 0-4-15,2-2-6 0,1-2-2 16,2 3 0-16,0-4-2 0,2 3 0 16,-2-1-1-16,0 1-1 0,3 0 1 15,-4 1-3-15,1 0 2 0,-2 0-14 16,-1-1-14-16,-2 1-10 0,0 0-14 15,-3-1-21-15,0 1-19 0,-3-1-46 16,1-1-31-16,-3 2-26 0,0-1-145 16</inkml:trace>
  <inkml:trace contextRef="#ctx0" brushRef="#br0" timeOffset="33614.58">11638 6326 110 0,'0'0'390'0,"0"0"-308"0,2-3 18 0,1 1-9 0,0-1 9 16,2 1-17-16,-3 0-8 15,-2-3-3-15,3 3-7 0,-3 1-16 16,0 1-11-16,0 0-1 0,0 0-10 16,0 0-10-16,0 0-10 0,0 0-7 15,0 0-4-15,0 0-4 0,0 0-17 16,0 2-44-16,0 4-32 0,0-4-68 16,-3 3-34-16,3-1-58 0,0-3-219 0</inkml:trace>
  <inkml:trace contextRef="#ctx0" brushRef="#br0" timeOffset="35335.15">10224 5777 185 0,'0'0'54'0,"0"0"12"0,0-7 12 0,3 5-16 0,0-3-15 16,-3 0-7-16,5 2 4 16,-3-2 2-16,4 1-9 0,-4 0 10 15,1 1 0-15,-1 1 2 0,4 1 9 16,-4-4-9-16,3 3-8 0,0-3-5 15,1 0-6-15,-1 2-5 0,5-3 2 16,-2 3-2-16,0-1-4 0,2 1 0 16,0 0 0-16,-2 2 4 0,2 0 0 15,-4 0-3-15,-1 1-2 0,2 0-3 16,-1 0-5-16,-1 0-10 0,-3 3 2 16,4 0-2-16,-1 5-1 0,-3 0 1 15,3 0-1-15,1 4-1 16,-1-1 3-16,0 2 0 0,0 4 2 15,0-1 4-15,-2 4 0 0,-1 0-1 16,1 1 3-16,-3 2 2 0,0 2-2 16,0-1-2-16,0-1 1 0,-5-1 3 15,2 0-2-15,1-2-2 0,-1-1-5 16,1-1-1-16,-1-4-1 0,3-1 0 16,0-1-2-16,0-4 1 0,0 0 0 15,0-3 1-15,0-1-2 0,0-2 1 16,0-1 2-16,0-1 5 0,0-1 5 15,0-5 3-15,0 0 3 16,5-3-10-16,-2-2-1 0,-1-1-2 16,6-2-3-16,0-1 0 0,0-1-3 15,2 0 1-15,3-4 1 0,0 3-2 16,0-3 1-16,0 0 2 0,2 0-3 16,1 0 2-16,-1 1 2 0,-2-1-3 15,2 3 1-15,4-1-1 0,-4 1 1 16,1 2 2-16,-1-1 2 0,1 4 2 15,-3 2 3-15,-3 0 2 0,0 0 0 16,-2 4-1-16,0-2-4 0,2 1-3 16,-5 3 0-16,0-1 0 0,1 3-1 15,1 2-1-15,-4-1 1 0,-1 1-4 16,4 0 0-16,-4 0-1 0,3 7 0 16,-2 2-2-16,2 2 3 0,0 4-2 15,-2 2 2-15,2 2 5 0,-2 4 0 16,-1 2-1-16,1 2 1 0,2-1 3 15,-5 3-3-15,3-4 0 0,-3 3-1 16,2-4-1-16,1 3-3 0,-3-4 5 16,2-1-3-16,1 1 1 0,-1-3 0 15,4 1 0-15,-4-1 6 0,3-2 6 16,-5-2-5-16,3 0-2 0,0-3-5 16,-3-2 2-16,0-1-1 0,2-2-3 15,-2 0 2-15,0-4-2 0,3 0 0 16,-3 0 0-16,0-1-1 15,2-2-2-15,-2 1-11 0,0 1-21 16,0-1-20-16,3-2-24 0,-1 1-41 16,1-1-55-16,2 0-132 0,-2-1-157 15</inkml:trace>
  <inkml:trace contextRef="#ctx0" brushRef="#br0" timeOffset="41143.25">12514 5705 144 0,'0'0'35'0,"0"0"2"0,0 0 17 0,0 0 2 15,0 0 10-15,0 0 10 16,0 0-3-16,0 0-14 0,0 0-17 0,0 0-2 16,0 0-4-16,0 0-6 15,0-1-1-15,0 1 2 0,0-1 6 16,0 1 0-16,-3-1-4 0,3-1 1 16,0 1 13-16,0 0-2 0,0 1-6 15,0-1-4-15,0-1-3 0,0 1-2 16,0-4 1-16,0 3-4 0,0-1-7 15,3-2-4-15,-1 1-3 0,4 0-5 16,-1-2-4-16,0 2-4 0,3-3 6 16,-3 5 4-16,3-3-1 0,-1 2-1 15,4-1 2-15,-4-2 1 0,4 2 0 16,-3-2 0-16,2 3 3 16,-2-1-3-16,-1 1-3 0,4 2-3 0,-6 1-2 15,3 0 0 1,-1 0 2-16,1 0-2 0,-3 1 1 15,3 5 1-15,-3-3 1 0,0 4 3 16,1-2-2-16,-1 4-4 0,0 1 0 16,-3 1-2-16,-2 1 1 15,0 5 0-15,0-3-1 0,0 2 0 16,-5 0 2-16,-2 3-2 0,-1 0 1 16,0 0 0-16,-2-1-1 0,-1 2 0 15,-2-1 1-15,1 0-1 0,-1 0 0 16,0-4-1-16,2 1 1 0,-2-2 2 15,1-2-3-15,-1-1 0 0,5-1 0 16,-2-2 1-16,2-4-1 0,0 3 2 16,5-5-2-16,1 0 0 0,-1 0-1 15,3-2 1-15,0 0 0 0,0-3 1 16,5-1-1-16,-2-2-8 0,5 0 4 16,5-2 0-16,-3 0 1 0,6-3 3 15,-1 2 0-15,3-3 1 16,3 1 0-16,-3 0 2 0,3-2-1 15,-1-1-1-15,1 1 1 0,2-1-2 16,-2 0 0-16,2 0 2 0,-2 0-1 16,2 0-1-16,-2 0 0 0,-3 2 0 15,0-1 1-15,-3 0-1 0,1 0 0 16,-6 3 4-16,-2 3-3 0,0-1 2 16,-3 1 0-16,-3 3 3 15,1-3-2-15,-3 3 1 0,-3-3-2 0,1 5-2 16,-3-1-2-16,0-1-1 0,-3 3 1 15,0 1 0-15,0 0-1 16,-2 1 2-16,2 6-1 0,-2-3 1 16,-1 5 0-16,-1 1 2 0,-1 1 1 15,-3 5 3-15,1-2 3 0,-1 4 4 16,1 0-1-16,2 0 2 0,-3 1 0 16,6 1 4-16,0-1 2 0,4-4 2 15,1 3-7-15,5-4 3 0,0 1 0 16,3-2 5-16,5-2 4 0,-1-1 0 15,4-1-1-15,2-4-3 0,-1 2-3 16,1-5-3-16,3 2-2 0,-3-2-3 16,0-1-5-16,0-1-2 0,0 0-2 15,-3-2-1-15,0-1 0 0,-2 1-2 16,2 0-3-16,1 0-25 0,-1-3-18 16,0 5-20-16,1-1-13 0,2 1-20 15,-3 0-31-15,3 0-54 0,-5 0-126 16,-1 0-120-16</inkml:trace>
  <inkml:trace contextRef="#ctx0" brushRef="#br0" timeOffset="42050.57">13168 5991 206 0,'0'-1'119'0,"2"-1"-1"16,1-2-2-16,-3 1-31 0,5 0-17 15,-3 0 1-15,-2 0 2 0,3 1 8 16,-3 2-3-16,3-1-11 0,-3 1-2 16,0 0-7-16,0 0-10 0,0 0-15 15,0 0-12-15,0 0-10 0,0 1-2 16,0 3 4-16,0 1 1 0,0 0-2 15,0 2 2-15,0 2-2 0,0 0 0 16,-3 4 1-16,-2-2 2 0,0 3-4 16,2 1-4-16,-2-3 2 0,0 0 0 15,0 2 2-15,-1-2 6 0,4-3-1 16,-1-1-4-16,1 1 2 0,-1-2-2 16,3-2-3-16,0 1 2 0,0-3 1 15,0-2 0-15,0 1 2 0,0-2 7 16,0 0 8-16,5 0 2 0,0-2-1 15,3 1-11-15,0-1-2 0,0-1-6 16,2-1-4-16,0 2 0 0,3 0-2 16,0 2-2-16,0-1-1 0,0 1 0 15,-3 0 1-15,3 0-1 0,0 0 0 16,-2 0-1-16,-1 0-1 16,0 0-6-16,1 0-6 0,-4 0-12 15,4-1-6-15,-6-2-4 0,0 0-6 16,0 3-7-16,-2-2-8 0,-1-1-14 15,-2-2-17-15,0 2-27 0,0-2-62 16,3-1-15-16,-3-1 6 0,0 3-108 16</inkml:trace>
  <inkml:trace contextRef="#ctx0" brushRef="#br0" timeOffset="42253.41">13346 5846 686 0,'0'0'132'0,"0"0"-47"0,0 0 38 0,0 0-79 16,-3-22-31-16,3 18-6 0,-2-2-6 16,2 2-1-16,0-2-18 15,-3 5-45-15,1 0-50 0,-1 1-82 0,0 0-100 16</inkml:trace>
  <inkml:trace contextRef="#ctx0" brushRef="#br0" timeOffset="43359.51">13739 5812 292 0,'0'0'134'0,"0"0"-28"0,0 0-8 0,5-14-26 0,-5 9-19 16,0 3-5-16,0 2-3 15,0-2-9-15,2 1-1 0,-2 0-2 16,0 1 12-16,0 0 16 0,0 0-17 16,0 0-8-16,0 0-9 0,0 0-11 15,0 0-9-15,0 0-6 0,-2 0 1 16,2 2-2-16,-3 0 2 0,1 4 0 15,2-1-1-15,-3 4 0 0,0 0 0 16,1 2-1-16,-1 0 0 0,3 2 5 16,-2 4-2-16,-1-3-2 0,3 5 1 15,0-1 1-15,0-1 4 0,3 1 8 16,2-1 7-16,3-2-4 0,2-3-4 16,0 0 0-16,6-4-1 0,-1 0-1 15,1-5 8-15,-1-1 2 16,1-2 5-16,-1-2-1 0,1-2 0 15,-3-4-3-15,0-4-8 0,-6-1-1 16,4-2-1-16,-4-1 2 0,1-2-3 16,-3-2-2-16,-2 0-2 0,2 3-2 15,-2-1 2-15,-1 3 3 0,-2 2 3 16,0 1-4-16,0 1 1 0,0 1-7 16,0 2 3-16,0 3 0 0,0-1 3 15,0 5-4-15,0-1 0 0,0 1-3 16,0 0 2-16,0 1-4 0,0 0-1 15,3 2-6-15,-3 0 1 0,2 7 4 16,1 2 1-16,0 3 0 0,2 5 0 16,0 3 1-16,0 5 3 0,5 5 1 15,-4-3 0-15,4 3 0 0,-2-2 0 16,-1-3 0-16,4 2-2 0,-6-4 0 16,0 4 0-16,-2-5 0 0,-1 1 7 15,-2-4 18-15,-2-4-11 0,-3 0-5 16,-1-4-2-16,-4-2-6 0,0-3 3 15,-1-2-3-15,-2-3 1 0,-5-3-3 16,3 0-1-16,-6-3-1 0,3-3-5 16,-3 1-17-16,3-1-19 0,0 1-28 15,0 0-21-15,3-1-23 0,-1 3-37 16,1-3-61-16,4 0-98 16,6 3-58-16</inkml:trace>
  <inkml:trace contextRef="#ctx0" brushRef="#br0" timeOffset="43961.11">14302 6058 462 0,'0'-3'155'0,"2"2"-38"0,-2 0 12 0,3 1-51 0,0 0-37 0,-3 1-11 15,0 5-4-15,0-1 5 0,0 5 2 16,0 1-2-16,-6 5 2 0,4-2-1 16,-3 1 0-16,2 2-3 0,-2-2-5 15,0 1-1-15,2-2 1 16,-2 0-5-16,0-2 0 0,0-2-3 15,0 0-3-15,2-3 4 0,0-1 1 16,1-2 2-16,2 1-3 0,0-4-1 16,0-1-1-16,0 0 9 0,2 0 8 15,6-3-7-15,0-2-13 0,2 2-6 16,-2-1-1-16,5 0-4 0,0 2 1 16,-3 1-1-16,3-1 0 0,-3-1-1 15,1 1 0-15,-1 0-2 0,0 1-1 16,1-1-8-16,-1 1-7 0,0 0-7 15,-2-2-12-15,-3 2-9 0,3-1-17 16,-5 0-9-16,2-2-29 0,-5 2-36 16,2-1-70-16,1-1-57 0,-3-1-193 0</inkml:trace>
  <inkml:trace contextRef="#ctx0" brushRef="#br0" timeOffset="44101.63">14426 5981 636 0,'0'0'43'0,"0"0"-34"0,0 0-9 0,0 0-28 16,0 0-100-16,0 0-127 0</inkml:trace>
  <inkml:trace contextRef="#ctx0" brushRef="#br0" timeOffset="45580.49">10263 5054 228 0,'0'0'151'0,"0"0"-102"0,5-6 26 0,-5 4-12 16,0 1-8-16,0-1-21 0,3 0 4 16,-3-1 15-16,0 0 6 0,0 2 5 15,0 1 2-15,-3-1-5 0,3 0-10 16,-2 1-17-16,-1 0-16 0,3 2-12 15,-5 1 1-15,3 4-3 0,-6-2 0 16,3 5-1-16,-6 1 2 0,1 4-2 16,-3 1 2-16,0 4 7 0,-5 5 4 15,0 2-4-15,-8 13-1 0,-2 13-5 16,-3 9-3-16,0 11-3 16,5-1 0-16,3-4 1 0,7-1 0 15,6 0-1-15,-1-3 1 0,6 1 0 16,3-2 5-16,2-4-1 0,0-3 0 15,0-5-1-15,5-2 1 0,3-5 0 16,-3-4 3-16,2-6-2 0,-1-9-5 16,1-7 2-16,1 0 16 0,0 2 28 15,5 2-8-15,0 2-1 0,0-3-8 16,0-3 1-16,2-3-6 0,-5 0-9 16,1-4-6-16,-1-3-4 0,0-2-5 15,-4 1 1 1,1-4-1-16,-4 1 1 0,2-1-1 15,0 0-1-15,-2-3-9 0,-3 0-15 16,0 0-21-16,2 0-23 0,1 0-27 16,-3-5-54-16,3 1-98 0,-1 2-83 15</inkml:trace>
  <inkml:trace contextRef="#ctx0" brushRef="#br0" timeOffset="46377.47">14596 5106 352 0,'0'0'218'0,"0"-1"-150"0,0 1 18 16,3 0-19-16,0 0-24 0,-1 0-17 15,6 3 2-15,-3 1 10 0,3 9 0 16,2 1 4-16,-2 4-2 0,5 3 4 15,0 10-4-15,5 7-3 0,5 14-6 16,0 5-4-16,1 2-4 0,-1 3-4 16,0-2-2-16,0 3-6 0,-2 4-4 15,-5 2-2-15,2-2 4 0,-11 1 6 16,-1-5 3-16,-4-6-1 0,-4 2-1 16,-9-6 1-16,1-1 2 0,-8 0 1 15,-3-5-6-15,1 2 0 16,-6-5 5-16,2-3 3 0,-1-4-2 15,-1 0-3-15,2-8-3 0,4-7-7 16,2-6-4-16,2-2 1 0,-2 0-2 16,-3 2-2-16,-2 0 2 0,3-2-2 15,-1-1-3-15,3-2-11 0,5-1-14 16,0-2-23-16,5 0-21 0,6-1-22 16,-1-2-44-16,8 0-95 0,0-4-46 15,8-1-212-15</inkml:trace>
  <inkml:trace contextRef="#ctx0" brushRef="#br0" timeOffset="47252.61">15746 6019 363 0,'0'0'144'0,"0"0"-47"0,0 0 2 0,0 0-9 16,0 0-22-16,-2-1 6 0,2-1 15 15,0 2-10-15,0 0-17 0,0 0-9 16,0 0-7-16,0 0-5 0,5-2-5 16,0 2-11-16,3 0-5 0,7 0 3 15,3 0-1-15,3 0 7 0,2 2-7 16,6 1 1-16,7 0-3 0,5-2-9 15,6 5-4-15,-1-3-2 0,-10 0-3 16,-5-1-1-16,-15 1 0 0,2-1 0 16,3-1 0-16,-1-1-1 0,4 1 0 15,-4-1 0-15,-4 0-12 0,-3 0-18 16,-3 0-9-16,-2 0-11 0,-3 0-5 16,0-1-15-16,-2 1-29 0,-3 0-56 15,0-1-58-15,0 0-51 0,-3-1-187 16</inkml:trace>
  <inkml:trace contextRef="#ctx0" brushRef="#br0" timeOffset="51770.7">17219 5049 210 0,'0'0'59'0,"5"-3"-13"0,0 2 40 0,-2-2-14 16,2-2-18-16,-2 3-6 0,-3 0 0 15,2 0-2-15,1-1-6 16,0 2 3-16,-1 0 3 0,-2 0 3 16,3 1-6-16,-3-1-2 0,2-1 2 15,1 1-4-15,-3 0-7 0,2 1-1 16,-2 0-2-16,0-1-1 0,0 1-3 15,0 0-7-15,0 0-1 0,0 0-3 16,0 0-4-16,-2 2 2 0,-1 2 6 16,-2 3 1-16,0 0-1 0,-3 2-5 15,-2 3-7-15,0 3 4 0,-3-1-4 16,0 6 1-16,0 0 1 0,-3 1 4 16,3 4-2-16,0 2-2 0,1-3-1 15,-1 6 0-15,0-1-4 0,-3 5 2 16,1-4 2-16,-1 3-1 15,1 5 1-15,-3 4 0 0,-3 13 0 16,0 1-2-16,3 1-2 0,0-5 0 16,8-4 6-16,-1 4 5 0,4-1 0 15,1 2-1-15,4 0 5 0,2-2 2 16,0-2-4-16,5-2 1 0,3 0-8 16,0-4 1-16,-1 0 2 0,1-5 2 15,2-7 4-15,-2-3 1 0,0-8 0 16,2 0 1-16,1 2 0 0,4 1 6 15,1 3-4-15,-1-4 3 0,1-6-9 16,2 0-8-16,-3-4-1 0,-2-3-3 16,0-2-3-16,0-1 2 15,0-1-1-15,-3-1 0 0,1-2-1 16,-4-1-1-16,1-1-2 0,-3 0-18 16,-2 0-20-16,2 0-16 0,-2-2-14 15,-1-1-20-15,1-3-35 0,-1-4-44 16,1 2-108-16,-3-2-102 0</inkml:trace>
  <inkml:trace contextRef="#ctx0" brushRef="#br0" timeOffset="52676.89">17710 5285 155 0,'0'0'50'0,"0"0"-8"0,0 0 28 0,-3-2-3 0,3 2-2 15,0-4-7-15,-2 4 2 0,2-1-5 16,0 1-7-16,0-1 3 0,0 1 6 15,0-1-6-15,2 0-2 0,4 1-14 16,1-1 2-16,6 1 19 0,5 0 2 16,3 0-6-16,7 0 1 0,11 0 3 15,13 0 0-15,-3 0-8 0,0 0-4 16,-2 0-10-16,-9 0-19 0,-1 0-3 16,-1 0-5-16,-5-1-3 0,-8 1-3 15,-5 0-1-15,-2-3 0 0,2 3-19 16,-3-1-28-16,3 0-19 0,-5 1-29 15,-2-1-42-15,-4 1-56 0,-4 0-19 16,-3 0-87-16</inkml:trace>
  <inkml:trace contextRef="#ctx0" brushRef="#br0" timeOffset="53755.74">17713 5333 148 0,'0'0'82'0,"0"0"-23"0,0 0 2 0,0 0-14 16,0-5-20-16,0 4 9 0,0 1 2 16,0-1 0-16,0 0 2 0,0 1-3 15,0 0 2-15,0 0 4 0,0 0-12 16,0 0-5-16,0 0-7 0,0 0-9 16,0 0-4-16,0 0-5 0,-3 0 0 15,3 0-1-15,-3 0 3 0,3 1 0 16,0 0 11-16,-2-1 7 0,2 0 0 15,0 0 0-15,0 1 4 0,0-1-4 16,0 0-1-16,0 0 2 0,0 0 2 16,0 0 10-16,0 0-4 0,0 0-13 15,0 0-6-15,0 0 2 0,0 0 3 16,0 0 5-16,0 0 3 0,0 0-1 16,0 0-1-16,0 0 9 0,0 0-2 15,0 0-11-15,0 0-3 0,0 0-1 16,0 0 2-16,0 0-8 0,0 0-1 15,0 0-5-15,0 0 2 0,0 0-2 16,0 0 1-16,0 1 3 0,0 1 3 16,2 0 1-16,1 3 1 0,2-2 2 15,0 2-2-15,3-1-1 0,2 5 2 16,1 0-5-16,2 1 2 16,2 4 3-16,3 3-1 0,0-1-2 15,6 4 5-15,-4 3-3 0,6 1 2 16,0 2-1-16,0-2-3 0,0 4-2 15,0-2-1-15,-6 1-1 0,1 2-1 16,-3-4-1-16,-3 3-1 0,-2-3 0 16,-5 2-1-16,-3-3 1 0,-2-2-1 15,-3 0 0-15,-3 3-1 0,-4-4 2 16,-4 0-1-16,-2 0 0 16,-2-4 1-16,-6 2-1 0,0 0 1 0,1-5-1 15,-6 2-1-15,0-2 1 0,0-3 0 16,-2 3-1-16,2-4 1 15,-2-1-1-15,-1 0 2 0,3 0-2 16,6-1 1-16,-4-4-1 0,6 3 1 16,3-3 0-16,2-1-1 0,5 0 1 15,3-2-1-15,5 0-1 0,0 0-4 16,5-1 5-16,3 1 3 0,7 2 0 16,6 0-1-16,10 0 0 0,8-1 1 15,10 5 2-15,3-5 3 0,-1 2-1 16,-4 0 2-16,-11-2-5 0,3-1 2 15,-6-1-3-15,-4 0 3 0,-9 0-3 16,-4 0 0-16,-1 0 0 0,3 1-3 16,1 1 2-16,1-1-5 0,-4-1 1 15,-1 0-22-15,-2 0-27 16,-2 0-23-16,-1 0-25 0,-5 0-44 16,3 0-85-16,0-1-106 0,-3-2-209 0</inkml:trace>
  <inkml:trace contextRef="#ctx0" brushRef="#br0" timeOffset="54896.71">18648 5648 408 0,'5'-4'146'0,"0"-3"-36"0,1 3-1 16,4-6-22-16,-2 0-20 0,5 0-2 15,-3 0-4-15,3 3-5 16,0-1-3-16,0-1-23 0,0 0-6 0,2 3 7 16,-2 2-4-16,0 1-4 0,0 0-4 15,-3 1-4-15,3 2-7 0,-3 0-1 16,-2 0-3-16,2 7-1 0,-2 1-1 16,0 1 3-16,-5 5 4 0,-1 2 1 15,1 5 0-15,-3 4 4 0,-3 1 6 16,-2 3-1-16,-5 3 2 0,2-2-8 15,-5 2-5-15,0-2-3 16,-2 1-4-16,-1-6 1 0,-2 2-1 16,2-5 0-16,1-3 0 0,-1-4 1 15,4-3-1-15,1-2 1 0,3-4 1 16,-2-3-2-16,8-1 2 0,-1-2 2 16,3 0 1-16,0-4 0 0,3-3-2 15,4-3-2-15,1-1-1 0,5-2 1 16,0-1 0-16,5-3-1 0,0 0-1 15,5 1 1-15,1-2-1 0,1 4 0 16,-1-3 0-16,1 3-1 0,1 1 1 16,-2-3 0-16,-1 5 1 0,-5 0 0 15,0-2-1-15,-2 2-1 0,-4 1 1 16,-1-2 2-16,-1 2-1 0,-5-1 0 16,-2 2-1-16,2 1 0 0,-5-2 0 15,0 5 0-15,0-3-1 0,0 2-1 16,-5 3-1-16,2 3-4 0,-4 0 2 15,1 0 1-15,-4 8 3 0,0 3 1 16,-3 0 5-16,-3 2 4 0,1 5-2 16,-1 1 2-16,1 2 4 0,-1 1-3 15,3-1-1-15,3 1 0 0,2 0 0 16,3-1 3-16,2-1 2 16,3-1 3-16,0-4 2 0,3 2-1 15,2-4-5-15,3-2-2 0,0-1 2 16,-1-6-4-16,1 1-1 0,3-3-2 15,1-2 1-15,1 0-2 0,3-1-2 16,-3-2 1-16,2 0-3 0,1 0-1 16,-1 1 1-16,-2-2 1 0,0 1-2 15,3 1 0-15,-3 0 0 0,0 0-3 16,-1-1-10-16,4 1-16 0,-6 1-9 16,3-1-11-16,-2-2-11 0,1 2-18 15,-1 0-16-15,-1-1-28 0,-2 2-24 16,0-5-96-16,-1 4-13 15,-1-1-135-15</inkml:trace>
  <inkml:trace contextRef="#ctx0" brushRef="#br0" timeOffset="55366.68">19379 5865 301 0,'3'0'108'0,"-1"1"7"0,1 0-19 0,0 4-27 0,-1-2-6 15,1 3-5-15,-1-1 3 0,-2 5-5 16,0-1-3-16,0 0 2 0,-5 2-1 16,3 0-5-16,-4 0 3 0,4-1-9 15,-1 1-6-15,1-3-4 0,-1 0-5 16,1-1-9-16,2 0 0 0,0-3-3 16,-3 2-4-16,3-3 2 0,0-1-5 15,0 1-5-15,0 0 1 0,3-1-3 16,2-1 2-16,0-1 2 0,0 0-1 15,0 0-5-15,6 0 3 0,-4 0-3 16,1-1 0-16,0 0 1 0,0 0-1 16,2-2-4-16,-2 3-15 0,-1-2-3 15,1 1-11-15,0 0-14 0,0 0-9 16,-3-1-5-16,0 1-22 0,0-4-50 16,-2 2-20-16,-3-2-31 0,2-1-145 15</inkml:trace>
  <inkml:trace contextRef="#ctx0" brushRef="#br0" timeOffset="55549.17">19431 5729 711 0,'0'0'54'0,"0"0"-1"0,0 0-7 0,0 0-46 15,0 0-7-15,8-32-37 0,-8 29-42 16,0-3-56-16,0 4-88 0</inkml:trace>
  <inkml:trace contextRef="#ctx0" brushRef="#br0" timeOffset="56222.86">19643 5154 524 0,'0'0'107'0,"0"0"-50"0,0 0 17 0,0 0-18 16,0 0-17-16,28 26 6 0,-17-15 10 16,-6 1 1-16,5 4-9 0,-5 1-2 15,3 6 0-15,2 8-8 0,3 8-5 16,0 10-1-16,5 4-4 0,-2 2-4 15,-3-2-1-15,0 1-8 0,0 3-7 16,-1 1-2-16,-4 4-1 0,0 1 2 16,0 0-1-16,-6 1-2 0,-2-3 0 15,0-4 6-15,-7 2-2 0,-4-3 7 16,-7 2 3-16,0-7 13 0,-5-2-8 16,0-3-1-16,-6-5 2 0,1-5-2 15,-3-1 1-15,5-8 0 0,3-7-7 16,4-8-4-16,-1 0-5 0,-1-2-5 15,-5 3 3-15,0 0-4 16,3-1-8-16,3-4-7 0,4-1-3 16,1 0-13-16,7-1-13 0,0-3-23 15,8-1-17-15,0-2-46 0,10-5-62 16,3 0-87-16,3-2-149 0</inkml:trace>
  <inkml:trace contextRef="#ctx0" brushRef="#br0" timeOffset="57113.52">20609 4973 276 0,'3'0'68'0,"2"0"35"0,3 0-23 0,-3 0-10 0,-3 0-1 15,4 1-2-15,-1 4-6 0,-3-4-12 16,4 1-3-16,-1-1 1 0,-5 2 3 16,2 1-7-16,1-2-11 0,-3 0-2 15,2 5-1-15,-2-2-1 16,-2 1-6-16,2-1 2 0,-3 3 0 16,1 1-1-16,-3 2 4 0,-3 2-2 15,-3 4-3-15,1 3 1 0,-3 1-1 16,0 2-5-16,-2 2-1 0,-3 12-4 15,-8 9 1-15,0 13 0 0,-2 5 4 16,-1 2 3-16,6 3-4 0,0-3-4 16,2 4 1-16,5 2 2 0,-2-1 3 15,3 1 2-15,2-1 8 0,5-2-1 16,3-3 0-16,5-3-8 0,0-1-4 16,0-2-3-16,8-5 1 15,2-1 11-15,6-3 8 0,2-5-13 16,2-4-5-16,1-3 3 0,0-12-5 15,-8-7-2-15,2-6-2 0,-2-1-3 16,3-1-2-16,2 0-2 0,2 5 0 16,1-6 0-16,-5 0-1 0,2-3-5 15,-3-3-22-15,-2 1-28 0,0-4-22 16,-5-1-17-16,-1-1-25 0,-1-1-32 16,-4-8-60-16,1 0-132 0,-3-2-192 0</inkml:trace>
  <inkml:trace contextRef="#ctx0" brushRef="#br0" timeOffset="57691.64">21033 5336 440 0,'0'0'153'0,"13"-3"-88"0,-3-1 37 0,6 2-6 0,4-3-31 0,9 3 12 15,-1-1 1-15,6-2-14 0,12 1-19 16,3-4-15-16,3 3-16 0,-8-3-5 16,-5 5 3-16,-8-2-5 0,-8 4-6 15,-5 0 1-15,-2 1-2 0,-1 0-15 16,3-1-35-16,-2 0-35 15,-3 1-38-15,-6 0 0 0,-1 0-8 16,-6 0-3-16,-6 1-48 0,-1 0-40 0</inkml:trace>
  <inkml:trace contextRef="#ctx0" brushRef="#br0" timeOffset="58552.73">21056 5361 126 0,'0'0'67'0,"0"0"-15"0,0 0 28 0,0 0-9 16,0 0 9-16,0 0-23 15,0 0-14-15,0 0-1 0,0 0-3 16,0 0 11-16,0 0 0 0,0 0 11 15,0 0-7-15,0 0-1 0,0 0 6 16,-2 0-1-16,2 0-12 16,0 0-9-16,0 0-9 0,0 0-11 0,0 0-4 15,0 0-2-15,0 0 12 0,0 0 4 16,0 0 9-16,0 0 0 0,0 0-19 16,0 0-4-16,0 0-3 0,0 0-2 15,0 0-5-15,0 0-2 0,5 0 1 16,3 6 2-16,-3-3 8 15,8 1 7-15,2 2-3 0,6 2-2 16,-1-2-1-16,6 3-2 0,3 1 2 16,-3 1 1-16,2 2 0 0,-2 2 1 15,-3-1-2-15,3-1 1 0,-11 5-3 16,1-2-4-16,-3 1 2 0,-8 2-1 16,0 2 2-16,-5 0 6 0,0 1-5 15,-8 0-3-15,-2 1-3 0,0 1 2 16,-6 1-6-16,-2-3 2 0,0 4 1 15,-5-4-2-15,0 1 0 0,-1-2 0 16,-2-2 1-16,1-2-1 0,1 0 1 16,-4 1 0-16,5-5-3 0,-1-1 3 15,1-1-2-15,3 0 1 0,4-3-1 16,3-4-1-16,5 1 2 0,3-3-2 16,3-2 2-16,2 0 2 0,2 0 0 15,9 0 3-15,-4-3-3 16,11 1-2-16,3-1 3 0,0 2 2 15,7 0 0-15,6 1-1 0,7-1-2 16,6 1 0-16,4 0-3 0,-7 0 1 16,-2 0-2-16,-11 1 3 0,0 0 3 15,-11-1 3-15,1 1 6 0,-3-1-6 16,0 1-6-16,3 2-1 0,2-1-2 16,-5 0 1-16,0 0-1 0,-5-1-2 15,0 3 2-15,-3-1-7 0,1-2-15 16,-6 0-20-16,0 4-14 0,0-3-21 15,0 0-33-15,-5 0-21 0,6 1-55 16,-6-1-127-16,0-2-110 0</inkml:trace>
  <inkml:trace contextRef="#ctx0" brushRef="#br0" timeOffset="59524.24">21919 5610 213 0,'0'0'73'0,"0"0"-23"0,0 0-5 0,0 0 11 0,0 0 6 15,0 0-7-15,0 0 14 0,0 0-10 16,0 0 1-16,0 0 1 0,0 0-8 15,0 0-10-15,0 0 0 0,0 0 11 16,0 0 5-16,0-1-25 0,0 0-1 16,0 0-2-16,0-1-4 0,0 2-9 15,0 0-16-15,0 2-2 0,0 3-1 16,0 2 1-16,-2 3 8 0,2 3 5 16,0 2 1-16,0 3 2 15,0 4-4-15,2-2-3 0,3 1-1 16,3 1-2-16,5-1 1 0,3-2 1 15,-4 0 3-15,9-5-1 0,-3-1-3 16,-2-3 0-16,4-4 5 0,-1-4 1 16,-4-2 12-16,-2-3 6 0,2-4-1 15,-4-3-10-15,2-2-5 0,-6-1-4 16,1-4-4-16,-3 2-3 0,-2-2 1 16,-3-2-2-16,5 5 2 0,-5-2 4 15,0 4 3-15,0 1 0 0,0 2 1 16,-5 2 0-16,5 0-2 0,0 0 3 15,0 3-6-15,0 1-1 0,0 0-2 16,0 3 0-16,0 0-2 0,0 0-3 16,0 5-7-16,0 0 4 0,0 6 2 15,0 3 2-15,0 1 1 0,0 5 1 16,5 1 1-16,-5 3-1 0,3 5 0 16,2 1 0-16,0 1 2 0,3 0-2 15,-6 0 0-15,6-3 0 0,-3-1-3 16,0-5 2-16,-5-1 6 0,3-1 6 15,-3-5 0-15,0-1-3 0,-3-4 5 16,-2-3 6-16,-2-3-4 0,-1-3-8 16,-5-1 0-16,-5-3-6 0,-3-3-2 15,-2-1-1-15,2 1-1 0,-5-2-27 16,1 0-22-16,1 3-17 0,-4-2-27 16,2 5-25-16,5-3-20 15,-2 4-18-15,5 0-90 0,5 1 7 16,5 0-126-16</inkml:trace>
  <inkml:trace contextRef="#ctx0" brushRef="#br0" timeOffset="59978.42">22457 5892 542 0,'0'0'111'0,"5"0"0"0,-5 0-33 0,2 1-32 0,4 2-25 15,-6 5 1-15,0-3 21 0,0 5 2 16,0 0-2-16,0 3 12 0,0-1-7 16,-6 1-2-16,4-3-4 0,-6 1-10 15,3 0-6-15,0-2 5 0,0-1-3 16,-1-1-2-16,4 1-6 16,-1-4-3-16,-2 1 1 0,5-3-6 15,0-1-5-15,0-1 1 0,0 1 0 16,0-1 1-16,5 0 5 0,0 0-3 15,3 0-4-15,0 0-5 0,5 0-2 16,-5 0 0-16,-1-1 0 0,6 1-10 16,0-1-20-16,-5-1-13 0,5-3-13 15,0 2-21-15,-5-3-23 0,4-6-52 16,-1 0-78-16,-1 1-102 0</inkml:trace>
  <inkml:trace contextRef="#ctx0" brushRef="#br0" timeOffset="60134.57">22516 5757 740 0,'0'0'131'0,"0"0"-101"0,0 0 40 16,0 0-70-16,0 0-3 0,0 0-87 16,13-12-33-16,-10 6-7 0,2 3-91 15,-3-4-19-15</inkml:trace>
  <inkml:trace contextRef="#ctx0" brushRef="#br0" timeOffset="61660.91">22666 4981 268 0,'0'-2'49'0,"0"-2"43"0,3 2-7 0,-3 2-35 0,0-2 0 15,5 2-8-15,-5 0 8 16,0 0 2-16,2 2-7 0,1 2 3 16,5 0-4-16,-6 0-2 0,6 4-3 15,2 1-12-15,-2 3 4 0,5 2-5 16,0 6-2-16,0 2-1 0,-3 4 4 15,8 1 1-15,-5 11-1 0,8 5 1 16,-6 12 2-16,3 4-10 0,1-4 1 16,-4 1-6-16,-5-2-4 0,1-1-4 15,-4 5-6-15,-4 2 3 0,-3 2-4 16,0-1 0-16,-3-5 0 0,-9-1 0 16,-1-1 3-16,0-5 5 0,0 1 21 15,2-5 20-15,-7 2-5 16,5-4-16-16,-2 0-6 0,-1-3 7 15,1-4 0-15,-1-2-9 0,3 0-4 16,1-6 1-16,1-8-1 0,1-2 2 16,2-6-4-16,-5 1-2 0,0 3-3 15,-2-1-3-15,2-4-3 0,-3-1-3 16,3-1 2-16,1-1-1 0,-1-4-1 16,5 3-2-16,0-4-14 0,0 0-10 15,3-2-17-15,0 2-20 0,2-1-18 16,3-1-13-16,-5-1-40 0,5 0-80 15,0-2-63-15,0-3-210 0</inkml:trace>
  <inkml:trace contextRef="#ctx0" brushRef="#br0" timeOffset="63035.28">20697 6865 131 0,'-5'0'70'0,"5"0"-48"0,0 0 12 0,-5 0-3 0,5 1-23 16,-3-1 2-16,3 0 15 0,0 0 19 15,0 0 4-15,0 0 2 0,0-1-21 16,0-2 7-16,3 3-2 0,2-1 3 16,-5 0-3-16,0 0 3 0,0 0 2 15,0 1-5-15,2 0-7 0,-2 0-5 16,0 0 6-16,3-2-4 0,0 2-3 15,2-1 5-15,3 1-1 0,-1-1-3 16,4 1 0-16,4-2 3 0,-5 1-1 16,6-2-4-16,-1 1-6 0,-2-1-3 15,8 0 3-15,-8 1-5 0,8-2 1 16,-6 3 2-16,6-1-6 0,0 2-1 16,-1-1 2-16,6 0-1 0,0 1 0 15,2-1 2-15,1 0-2 0,2 1 2 16,-3-2 3-16,6 0 3 15,-3 1-7-15,0-1-2 0,2 2 2 16,-4 0-1-16,-1 0 1 0,3 0-1 16,-2 0 2-16,4 0 2 0,-4 0-6 15,-1 0 2-15,3 0-3 0,3 0-1 16,-6 0-2-16,3 0 2 0,0 0-2 16,-3 0 0-16,4 0 1 0,-1 0 4 15,0 3 7-15,0-1-2 0,0 0 3 16,2-2 1-16,3 2 0 0,8 0-5 15,5 2 1-15,0 1-6 0,1 0-1 16,-7 0-1-16,1-3-1 16,3 1 2-16,-6-2-1 0,6 2 0 15,2-1 0-15,0-1-1 0,3 2 0 16,-6-1 0-16,3 2-1 0,0-2 0 16,3 1 1-16,-3 0 4 0,5-1 0 15,1-2 8-15,-1 0-1 0,0 0 5 16,0 0 2-16,1 0 3 0,-1 1-3 15,-2-1 3-15,-1 0-6 0,-4-1 2 16,2 0 2-16,-8-2 2 0,6 1-1 16,-11 0-6-16,3 0-5 0,-6 1 1 15,-4 0-3-15,-9-1-2 0,-7 2-1 16,0 0-2-16,0 0-1 16,3 0-1-16,-4 0-1 0,-4 0 1 15,0 0-1-15,-3 0-4 0,-2 0-17 16,2 0-28-16,-5 0-33 0,3 0-31 15,-3 1-35-15,0-1-93 0,0 0-90 16,0 0-205-16</inkml:trace>
  <inkml:trace contextRef="#ctx0" brushRef="#br0" timeOffset="111913.77">12082 8054 214 0,'0'0'80'0,"0"-1"11"15,0-2-15-15,3 2-10 0,-1-3-18 16,-2 1-7-16,3 1 7 0,-3 2 4 16,3-4-5-16,-3 1 3 0,2 1 10 15,-2-1-3-15,3 0-6 0,-1-2 2 16,-2 2-5-16,3-2-9 0,2 1-4 15,-2 1-2-15,2-3-7 0,0 0 0 16,3 0-5-16,0 0 0 0,-1 1-4 16,1 0-2-16,2 0-4 0,-2 4 1 15,-3-2 2-15,-2 2 0 0,2 1-4 16,-2 0-3-16,2 2-3 0,0 2 0 16,-2 4 4-16,-3-1-5 0,5 4 1 15,-3 1-2-15,-2 2-2 0,6 2 2 16,-6 1-2-16,2 2 1 0,1 1-1 15,-1 1 0-15,1 0 0 0,-1 0 2 16,1 1-2-16,-3-1 0 0,0 2 1 16,0 2-1-16,0-2 1 0,0-3-1 15,0 1 1-15,0-4-1 0,-3-1 0 16,3-4 2-16,0-1-2 0,0-2 0 16,0-4 1-16,0 0-1 0,0-4 1 15,0-1 4-15,3-1 16 16,0-6 16-16,-1-3-11 0,3-1-10 15,3-2 1-15,0-6-2 0,0 0-4 16,2-2 3-16,0 0-3 0,3 0 2 16,-2 0-4-16,4 2-1 0,-2-2 1 15,2 2-1-15,-2 1-1 0,3-1 0 16,2 3 1-16,-3 1 1 0,1-1-1 16,2 1 0-16,-2 2 0 0,2 1 0 15,-3 0-2-15,-2 0-1 0,5 2-2 16,-5 2 4-16,0-1-4 0,0 1 1 15,0 4 0-15,-3 0-2 0,1 1-1 16,-4 1 0-16,1 1-1 16,-3 1-1-16,0 0-1 0,1 3 0 15,-1 2 2-15,-3 1-1 0,3 4 0 16,1 1 0-16,-4 3 2 0,3 2-2 16,-2 2 1-16,-3 1 0 0,5 4 1 15,-5-1 0-15,3 2-1 0,-3 1 4 16,2 0-2-16,-2-1 1 0,3 3 9 15,-3-4 2-15,5 1-1 0,-5 1 1 16,3-2-1-16,-1-1-4 0,-2-2 3 16,3-1-4-16,-1 0-4 0,1-2 3 15,0 1-5-15,-3-5-1 16,2-1-1-16,1-1 1 0,-3-3-1 0,2 1 0 16,-2-2-8-16,0-2-12 0,0 1-20 15,0-1-14-15,0-2-23 16,0 2-13-16,3-3-27 0,-3 0-39 15,2-4-76-15,4-2-125 0,-4-2-209 0</inkml:trace>
  <inkml:trace contextRef="#ctx0" brushRef="#br0" timeOffset="112772.83">13599 7709 188 0,'0'0'59'0,"0"0"0"0,0 0 5 0,0 0-18 16,0 0-14-16,0 0-10 0,-5 0 3 16,5 0-4-16,-5 0 4 0,2 0 3 15,-2 0 11-15,2 1-1 0,1-1 15 16,-1 0-6-16,3 0 3 0,-2 0 6 16,2 0 7-16,0-1 11 0,0-2-18 15,2 2-8-15,6-1-11 0,5-2 1 16,8-2 3-16,-3 2 3 0,7 1-4 15,1 0 0-15,8-1-4 0,7 3 0 16,6-3-5-16,2 2-6 0,-5 2-2 16,-11-2-7-16,-9 0-8 0,-4 1-6 15,1 0 2-15,0-1-3 0,4 1 0 16,1 0-2-16,0 1-2 0,-8 0-25 16,0 0-18-16,-2 2-10 0,-6 1-15 15,-2 0-19-15,0-1-43 0,-6 1-48 16,1 1-10-16,-3 0 2 0,-3 0-37 15</inkml:trace>
  <inkml:trace contextRef="#ctx0" brushRef="#br0" timeOffset="113835.53">13576 7778 141 0,'0'0'59'0,"0"0"-11"0,0 0 6 0,0-1 0 0,-3 1-15 16,3 0 1-16,0 0-1 0,-2-3 5 15,-1 3-2-15,3-1-3 0,-3-2 3 16,1 2 3-16,-1-1 0 16,1 2 2-16,-1-1 2 0,1-2-5 15,2 1 4-15,-6 0-7 0,6 0 0 16,-2 1-10-16,2-1 2 0,-3 0-5 16,1 1-4-16,2-2-6 0,0 2 5 15,-3 0 5-15,3 0 2 0,0-2-1 16,-3 2 0-16,3 0-6 0,0-2 1 15,0 1-6-15,-2 0-1 0,2 0 3 16,-3 1-1-16,1-2-6 0,2 2 3 16,-3 0-2-16,3 0 2 0,0-1 2 15,0 1-1-15,0 0 0 0,0 1-5 16,0 0-9-16,0 0 2 0,0 0-5 16,0 0-1-16,0 0-3 0,0 0 1 15,3 4 3-15,2 1 0 0,-3 1 1 16,9 1 0-16,-1 3 5 0,3 1-3 15,0 0 1-15,5 3 4 0,3 3 0 16,2 0-1-16,-2 2 3 0,5 1-7 16,-1 1 3-16,-1 1-4 0,1 0 1 15,4 4-1-15,-6 0-2 0,0 3 1 16,3 2 1-16,-5-2-2 0,-6 2 3 16,3 0-2-16,-7-2 0 0,-1 2 1 15,-7-1-1-15,-1 1 0 16,-2-1-1-16,-5-2 2 0,-3 0 0 15,-5 1-1-15,1-2 0 0,-7-1 1 16,-1-1-2-16,-1 1 3 0,-2-4-2 16,0-1 0-16,-3 0-1 0,0-2 3 15,0-4-2-15,0 2 0 0,0-4-1 16,1-2 0-16,1 0 2 0,1-2-1 16,5 1 0-16,2-5 2 0,4 0-3 15,4-3 2-15,3 0 5 0,2 0 5 16,0-2-6-16,3 2-5 0,6-2 3 15,1 0 1-15,4 1 7 0,4-1-3 16,6 0-3-16,5 0-1 0,0 0-3 16,5 0 0-16,5 0 1 15,8-1 2-15,10-1 6 0,0 2-4 16,0 0-1-16,-10 0-4 0,-5 0 1 16,0 0-1-16,-3 3-1 0,-7 0 0 15,-6-1-1-15,-5 1 1 0,-3-1 1 16,1 1-2-16,-1-1-1 0,3 4 1 15,-2-3-17-15,-8 2-31 0,2 0-23 16,-5-1-21-16,0 2-34 0,1-4-34 16,-4 1-88-16,3-1-97 0,-5-2-173 15</inkml:trace>
  <inkml:trace contextRef="#ctx0" brushRef="#br0" timeOffset="115039.87">14633 8161 343 0,'-3'-3'110'0,"3"1"23"0,-3-1-37 0,3-2-26 16,0 1-12-16,-2 0 4 0,2-2 2 15,0-2-4-15,0 1-4 0,0 1-13 16,2-2 1-16,1 2 2 0,2-2-6 16,0-1-6-16,3 1-11 0,0 1 0 15,0 1-2-15,2-3-5 0,0 2-3 16,1 1-1-16,2-2-2 16,-3 1-1-16,3 2 0 0,0 0-4 0,-3 3 1 15,3 1-1-15,-3 1-1 0,1 0 1 16,-1 0-4-16,0 3 4 0,-2 2-4 15,-3 4 2-15,3 1 0 16,-5 2 0-16,-1 4-1 0,3 2 5 16,-5 4-4-16,0 4 0 0,-5-2 0 15,-3 6 0-15,1 1-1 0,-6-3-1 16,0 1 2-16,0 0-2 0,-3-3 1 16,1-1-1-16,-1-2 0 0,1-3-1 15,2-2 1-15,0-4-1 0,0-3 2 16,5-2-3-16,3-3 1 0,3-4-11 15,2-2 8-15,0-2 2 0,0-4-7 16,5-4 1-16,5 0 3 0,3-1 4 16,3-4-3-16,-1 0 2 0,6 1 0 15,-1-2-4-15,4 0-7 0,-1-2-2 16,0 2 5-16,3 0 2 0,-3 0-1 16,3 0 5-16,-5 1 0 0,2 1 1 15,-2 0 2-15,-1 1 0 0,-2-1 0 16,1 1 1-16,-7 3-1 0,1-1 0 15,-2 4 0-15,-4 0 3 0,-1 1 2 16,-4 3 1-16,1-1 9 0,-3 1 2 16,0 1-7-16,0 1-1 0,-5 1-9 15,-1 0 1-15,-1 0 1 0,2 3-2 16,-6 4-3-16,3-4 3 0,-2 5 0 16,0 2 1-16,-3 1-1 0,-3 1 2 15,1 3 1-15,-1 1 1 16,3 2 5-16,-2 3-3 0,-3 0 4 15,5 1 4-15,3 1 4 0,-3-3 6 16,5 1 7-16,3-1 2 0,2-3-4 16,3 0-4-16,0-6-1 0,3 0-5 15,2-2 0-15,3-4 6 0,2 0 0 16,0-5-6-16,6 0-2 0,-3-1-11 16,5-5-2-16,0 0-1 0,0-1-2 15,3-1-1-15,-1 1-20 0,4 1-32 16,1-1-31-16,-1 3-22 0,2 0-33 15,2 2-39-15,-5-1-100 0,-2 3-129 16</inkml:trace>
  <inkml:trace contextRef="#ctx0" brushRef="#br0" timeOffset="115693.04">15416 8405 432 0,'0'0'177'0,"0"0"-48"0,0-3-17 0,0 2 0 0,0 0-40 0,0-1-19 16,0 1-3-16,0 1-9 16,0-2-10-16,0 2-10 0,0 0-12 0,0 2 8 15,0 4 13-15,0 1-6 0,-3 2-6 16,0 2 1-16,1 1-1 0,-1 2-3 16,-2 0-1-16,0-2-7 0,0 2-2 15,0-2 0-15,-1 1-2 16,4-2-2-16,-1 0 3 0,1-1-1 15,-4-3 0-15,6 0 0 0,0 1 0 16,0-2 2-16,0-2 6 0,0-1 4 16,6 1 2-16,-1-3 5 0,3 1-4 15,-1-2-4-15,6 0-6 0,-2 0-3 16,1 0-1-16,1-2-4 0,0 1 0 16,0 0 0-16,0 1 1 0,3 0 0 15,-6 0-1-15,0 0 0 16,1 0-5-16,-1 0-7 0,0 2-21 15,-2 0-15-15,0-1-19 0,-3 0-13 16,-2 0-36-16,2-1-67 0,-3-1-91 16,-2-1-64-16</inkml:trace>
  <inkml:trace contextRef="#ctx0" brushRef="#br0" timeOffset="115880.55">15472 8302 801 0,'0'0'38'0,"0"0"23"0,0 0 14 0,0 0-21 0,-2-37-48 0,2 30-6 16,0-2-33-16,-3 0-40 0,3 4-34 15,0-1-9-15,0 1-91 0,3-2-76 0</inkml:trace>
  <inkml:trace contextRef="#ctx0" brushRef="#br0" timeOffset="117162.06">15462 7664 313 0,'0'0'107'0,"0"0"-26"0,-3-2 10 0,1-2-28 16,-1-1-1-16,3 3-14 0,0-3 6 15,0 1 11-15,0 0-2 0,0 2-28 16,0-3 9-16,5 4-9 0,-2-3 1 16,2-1-3-16,0 2-16 0,3-3 3 15,0 3 4-15,-3-1 3 0,0 3-1 16,0-3-5-16,3 2 2 0,-3-1-5 15,3 1-3-15,-3 0 0 16,0 1-4-16,1 1-7 0,-1 0 1 16,0 0 1-16,0 0-4 0,-2 0-1 15,2 0-1-15,-3 1 1 0,1 4 1 16,0 0 0-16,-3 3 1 0,2 0 0 16,-2 2 0-16,0 1 1 0,0 2 4 15,0-2-3-15,-2 4 0 0,-1-2-1 16,-2 2 0-16,0 0-1 0,-1-2-2 15,1 1 1-15,-2-2-2 0,-1 2 1 16,0-3-1-16,0 0 3 0,1-1-2 16,-1 0 0-16,3-3 2 15,-3 1 3-15,3-2 0 0,2 0 3 16,-2-1-4-16,2-2-3 0,-2-1 2 16,5 0 4-16,-2 0 0 0,-1-2 2 15,3 0-2-15,0 0 1 0,5 0 5 16,0 0 4-16,3-4-2 0,0 2-6 15,5 1-8-15,2-1 1 0,3 1 4 16,-2 0-3-16,5-1 4 0,-1 1 2 16,-2 1-7-16,3 0-1 0,-3-1 0 15,0 1 1-15,0 0-2 0,-2-1-1 16,2 1 1-16,-3 0-1 0,-2-1 0 16,0-1 0-16,0 2-2 0,-3 0-12 15,1 0-23-15,-3 0-18 16,-1 0-29-16,4 0-34 0,2 0-62 15,-3 0-147-15,-2-1-120 0</inkml:trace>
  <inkml:trace contextRef="#ctx0" brushRef="#br0" timeOffset="124320.81">13237 7407 173 0,'0'0'0'0,"0"0"-3"15,0 0-7-15,0 0-11 0,11-27-13 16,-6 21 2-16,-3-1 25 0,1 0 7 16,2 1 7-16,-2-2 6 0,-1 3 10 15,3-2-4-15,-5 0 2 0,3 3 2 16,-3-2-7-16,3 2-4 0,-3 2-4 16,2-1 3-16,-2 1 5 0,0 1 12 15,3 0 13-15,-1 0 7 0,-2-1 0 16,3 0 0-16,-3 0-3 0,3-1-3 15,-1 1-3-15,1 0 0 0,-1 1-7 16,1-1 2-16,2 0 3 0,-2 0-4 16,-3 0 1-16,2 1 0 0,-2 1 3 15,0 0-8-15,0 0-6 0,0 0-13 16,0 0-7-16,-2 2 3 0,-3 2-5 16,-1 4 5-16,-1 1 1 0,1 1 3 15,-4 4 1-15,2 4 4 0,-2 2 1 16,0 3-2-16,-1 4 3 0,1 4 1 15,-3 7 0-15,0 11-5 16,-2 8-4-16,-1 7-7 0,3-1 4 16,0-2-1-16,0-3 4 0,3-1 7 15,0 6 9-15,-1 0-2 0,6-1-5 16,-3-2-8-16,6-3-6 0,2 1 4 16,0-6 0-16,5 1 0 0,0-5 5 15,0 3 5-15,1-3-3 0,1-2 5 16,4-4-9-16,-1 0 6 0,3-1-5 15,0-4 8-15,5 1-2 0,-3-6 5 16,-2-2 14-16,3-8-5 0,-3-4-9 16,-3-2 9-16,6 4-1 0,2 1-9 15,2 6 2-15,1-5-8 0,0-3-3 16,-1-1 4-16,-4-2-1 16,-1-4-8-16,-2-2 0 0,-2-1-1 15,-4-4-7-15,-1 1 3 0,-4-4-3 16,3 1 0-16,-5 0 0 0,3-1-3 15,-3 0-18-15,0 3-17 0,0 0-17 16,2 0-25-16,-2 1-30 0,3-4-37 16,2 1-98-16,-2-1-116 0,2-2-175 15</inkml:trace>
  <inkml:trace contextRef="#ctx0" brushRef="#br0" timeOffset="125118.02">15971 7161 426 0,'0'-1'85'0,"0"1"-19"0,0 0 10 0,0 0-42 0,0 0-27 16,0 0 6-16,5 2 24 0,3 3 0 15,-3 2 15-15,6 2 2 0,-1 4 0 16,0 6-5-16,6 3-2 0,2 11-11 16,2 12-11-16,9 13-6 0,-1 10-2 15,3 3-2-15,-2 4-4 16,-1-1 0-16,1 2 5 0,-4 5 0 15,-1 1 5-15,-6 0 2 0,-3 2 9 16,-7-2 0-16,-3-2 5 0,-5-6 8 16,-8-5 0-16,-5-3 12 0,-2-6-1 15,-6-2-8-15,1-5 3 0,-1-1-11 16,-2-6-8-16,-1-3-4 0,-1-4-10 16,1-9-6-16,9-5 4 0,-3-8-3 15,5 2 0-15,-5 0-1 0,0 2-2 16,-6 0-5-16,4-1-1 0,2-4 12 15,0 2-7-15,7-4-3 0,-2 1-5 16,6-3 0-16,-1-3 0 0,5-2-1 16,1 0-4-16,2 0-4 15,0-3-19-15,2 3-28 0,6-4-22 16,2-1-21-16,3 0-31 0,13-2-47 16,-5-2-100-16,-3-1-173 0</inkml:trace>
  <inkml:trace contextRef="#ctx0" brushRef="#br0" timeOffset="126224.97">17478 8298 124 0,'0'0'40'0,"0"0"-17"0,0 0 16 0,0 0-4 16,0 0 10-16,0 0 11 0,0 0 6 16,0 0-4-16,-3 0-14 0,3-3 2 15,0 1 4-15,0 1 3 0,-3-3 3 16,3 2-1-16,-2 1 1 0,2 0 7 15,-3-1-9-15,1 2-5 0,2-1-7 16,0 1-10-16,0 0-9 0,2-2-7 16,6 2-2-16,0-2 2 0,7-2 4 15,6 2 5-15,0 1 6 0,7-3 2 16,0 1 0-16,11 2-1 16,5 0 0-16,8 0-7 0,-1 1-2 15,-9 0-11-15,-14 0-4 0,-7 0-4 16,0 0 1-16,-1 0-1 0,9 0-4 15,-4 0 1-15,1 0-1 0,-2 0 2 16,-6 1-2-16,0-1-3 0,-5 1-10 16,-3 0-13-16,0-1-16 0,-2 0-13 15,-3 0-25-15,0 1-54 0,3-1-61 16,-3 0-52-16,0 0-141 0</inkml:trace>
  <inkml:trace contextRef="#ctx0" brushRef="#br0" timeOffset="129696.8">19328 7551 159 0,'0'0'58'0,"5"-3"-15"0,-3 0 31 15,1-1-4-15,2-1-15 0,-5 1-3 16,5-1 4-16,-2 2-6 0,-1-1-3 16,4-1 3-16,-6 4 1 0,5-3 6 15,-3 2-6-15,1 1 1 0,0 0-9 16,-1-1-1-16,1 2-9 0,-3-1-11 15,2 0-9-15,-2 0-6 0,3 1-3 16,-3 0 0-16,0 0-2 0,0 0 0 16,-3 1 5-16,-2 1 10 0,-3 4 8 15,-5 0 1-15,3 5-2 0,-11 1-8 16,3 5-7-16,-2 2-2 0,-4 5-4 16,4 5 1-16,-6 9-3 0,-8 13 0 15,1 16 1-15,-3 7-2 0,7 6 0 16,6-3 0-16,2-4 1 15,6 0 1-15,-1-5 1 0,3 1 27 0,8-6 7 16,-3-1 3-16,8-2 10 0,0 1-14 16,0 0-1-16,8-4-3 0,0 3 0 15,2-4-1-15,1 1 2 16,1-7 4-16,1-2-8 0,3-5 1 16,2-3-5-16,-5 0-12 0,0-12-3 15,-3-4-4-15,-5-8-4 0,3-1-1 16,0 2-1-16,2 1-5 0,-2 3-25 15,0-3-24-15,-1-2-34 0,-1-1-37 16,-1-2-57-16,0-4-124 0,0-7-190 16</inkml:trace>
  <inkml:trace contextRef="#ctx0" brushRef="#br0" timeOffset="130385.29">19968 7836 159 0,'0'0'52'0,"-5"0"-8"0,3-3 22 0,-4 0 7 0,4 2-17 15,-3-2-5-15,0 1 9 0,5 0 9 16,-6 0 3-16,6 0 3 0,0 0 3 16,6 1-6-16,-4-2-3 0,8 1 5 15,6 0 0-15,5 2-2 0,4-3-15 16,9 3-12-16,10 0-8 0,8 0-10 15,2 3-8-15,-5-1-8 16,-2 3-8-16,-6 0 2 0,3 1-3 16,0-1-1-16,-3 0-2 0,-2 0 1 15,-3 3-4-15,-8-3-33 0,-2 1-14 16,-10-3-16-16,-1 2-41 0,1-2-38 16,4 8-72-16,-7-5-6 0,-2-2-96 15</inkml:trace>
  <inkml:trace contextRef="#ctx0" brushRef="#br0" timeOffset="131415.25">19971 7871 241 0,'0'0'60'0,"0"0"1"0,0 0 5 0,0 0-14 16,-3-3-8-16,3 3 12 15,0-1-2-15,0 0-14 0,0 1 0 16,0-3-2-16,0 3 6 0,0-1-1 15,-2 0 4-15,2 0-6 0,0-2 0 16,0 2-1-16,0-1-11 0,0 0-2 16,0 0 3-16,0 2-2 0,-3-1-4 15,3 0 1-15,0 0-2 0,0 1-1 16,0 0 4-16,0 0-3 0,0 0-7 16,0 0-3-16,0 0-6 0,0 0-3 15,0 0 0-15,0 0-2 0,0 0 0 16,0 0-2-16,0 0 1 0,0 0 0 15,0 1 1-15,0 1 6 0,3 2-1 16,-1 2 7-16,4-2 1 16,1 3 0-16,9 1 0 0,-6 4-2 15,6 0-3-15,4-1-1 0,4 6 1 16,1-1-3-16,1 3 3 0,3 2 2 16,-3 0-3-16,5 2 0 0,0 1-3 15,-3 2 3-15,0-2-3 0,1 3 0 16,-3-3-1-16,-6 2-3 0,1-1-1 15,-8-2 2-15,0 0-3 16,-5 1 0-16,-1-1 2 0,-4-2-1 0,-3-2-1 16,0 2 3-16,-3-1-1 0,-4 1-1 15,-1 0 1-15,-5 1 1 0,0 1-2 16,-3-1 1-16,-4-2-1 0,-3 1 0 16,-1-1 0-16,1-1 1 0,-5 0-1 15,2-1 0-15,-3 0 0 0,1-4 0 16,0 1 2-16,2-2-3 0,2-1 1 15,-1-2-1-15,4-1 1 0,0-3 0 16,6 2-1-16,-3-1 0 0,5-3 1 16,2 1-1-16,1-2 0 0,5-1 0 15,0-2 0-15,2 1 0 0,1 0 0 16,2-1 0-16,0 0 1 16,0 0-1-16,5 0 0 0,0 2 0 15,5-2 1-15,6 1-1 0,2 1 0 16,8-2 3-16,5 1-3 0,7 0 0 15,12 0 1-15,4 2-1 0,-5 1 0 16,-3-1 0-16,-2 1 0 0,-2 3 2 16,2-2-1-16,-3 2-1 0,-2 1 2 15,-6 2 2-15,-4-3-3 0,-6-1 2 16,-5 1-2-16,-5-4-1 0,2 4 0 16,4-3 0-16,-4 4 0 0,-2-4-3 15,0 4-11-15,-8-5-33 0,0 2-25 16,-2-3-33-16,-1 1-58 0,1 1-105 15,0-3-95-15</inkml:trace>
  <inkml:trace contextRef="#ctx0" brushRef="#br0" timeOffset="132491.16">20979 8325 201 0,'0'0'149'0,"5"-1"-76"0,-3-1-3 0,4-4 5 0,-1 2-28 16,3-3-4-16,-1 1 8 0,1-1 0 15,2 1 7-15,-2-1 5 0,0 0 7 16,2 4-7-16,1-3-13 0,-4 2-8 15,6-2-9-15,0 3-4 0,-5-2-8 16,5 0-7-16,-3 3 0 0,0 1 2 16,3-1 1-16,-5 2-2 0,0 0-3 15,0 3-4-15,-1-1-5 0,-1 3 1 16,-1 2-3-16,2 1-1 0,-1 1 2 16,-4 1-2-16,3 1 1 0,-5 1 2 15,0 4 8-15,0 0 7 0,0 4-2 16,-5 1-6-16,0 2-3 0,-3 2-2 15,-2 1-4-15,-3 0 2 0,-2 1-1 16,-4-3-1-16,4 2 1 0,-6-3-2 16,3-2 1-16,-2-2 1 15,4-4-1-15,3-2-1 0,5-4 0 16,-2-1 1-16,7-6 2 0,1 1-3 16,2-3 10-16,2-5-3 0,6-5 1 15,5-2-2-15,0-3-1 0,3-2 2 16,4-4-5-16,1 1 2 0,0 0-4 15,4-1 1-15,-1 0-1 0,1 0 0 16,1 2 0-16,-2-1 1 0,-1 4-1 16,-2-2-1-16,-1 6 1 0,1 0-1 15,-6 1 0-15,-2 2 1 0,0 2 0 16,-8 3 2-16,3 0-2 16,-5 1 1-16,-3 2-1 15,0 0 0-15,0 1 0 0,0 0-1 0,-3 0-3 16,-5 4 3-16,-2 1 0 15,-3 2 1-15,-2 2-1 0,-1 2-1 16,-2 5 2-16,3 0 1 0,-4 2-1 16,1 2 1-16,3 1 1 0,2 3 2 15,3-2 5-15,4 2 10 0,-1-1 7 16,7-1 5-16,0 0 0 0,2-1 0 16,3-3-1-16,3-1 3 0,2-2-3 15,1-5-9-15,4 0-4 0,3-6-3 16,1 0 2-16,1-4-7 0,3-1-3 15,-2-5-6-15,2 1 0 0,1-1-25 16,1-3-37-16,-4 2-33 0,2 0-40 16,1 0-36-16,4-6-83 0,-7 2-110 15,-6 1-169-15</inkml:trace>
  <inkml:trace contextRef="#ctx0" brushRef="#br0" timeOffset="133007.19">21769 8599 351 0,'0'0'108'0,"0"0"3"0,0 0-22 0,0 3-37 0,0 0-10 16,0 1 0-16,0 3 6 16,-2 3-8-16,-3-1-5 0,2 3-12 15,-2 1 2-15,-3-3 0 0,0 3 10 16,3 0 3-16,-3-1-6 0,3-1-1 16,-2 0-2-16,1-3-4 0,4 0-10 15,2 0-2-15,-3-1-4 0,1-3-3 16,2-1 0-16,0 0 1 0,2-2-1 15,1 0 9-15,2-1 7 0,0 0-4 16,3 0-5-16,2-1-7 0,-2-2-3 16,5-1-2-16,0 3-1 0,-3-2-1 15,3-1 0-15,0 3-5 0,-3-1-16 16,1 1-10-16,2-1-20 16,-6 0-21-16,4-1-6 0,-4 0-34 15,1 2-20-15,0-4 3 0,-3 3-35 16,-2-1-45-16</inkml:trace>
  <inkml:trace contextRef="#ctx0" brushRef="#br0" timeOffset="133211.79">21821 8403 607 0,'0'0'32'0,"0"0"7"0,0 0 22 16,0 0-36-16,0-36-25 0,3 30-16 16,-3 1-45-16,0-1-59 0,0 1-71 15,0 2-103-15</inkml:trace>
  <inkml:trace contextRef="#ctx0" brushRef="#br0" timeOffset="134199.12">21979 7440 258 0,'0'0'42'0,"0"0"39"0,0 0-8 0,20 14-26 16,-15-7-14-16,3 0 13 0,0 2 1 15,0 2-10-15,-3 2-12 0,3 1-2 16,-1 0 12-16,1 3 7 0,0 3 14 15,2-1 0-15,-2 5-8 0,0-2-11 16,2 5-4-16,0 2-8 0,1 0-9 16,2 2 2-16,-3 9 0 0,8 6-2 15,-2 11 9-15,-1 4 4 0,1-1 1 16,-6 0-4-16,0-5-5 0,1 5-2 16,-4 1-8-16,4 0 0 0,-9 1-6 15,3 1 2-15,-5-3 0 0,0 1 6 16,-5-2-4-16,3-3 5 0,-6-2 7 15,-2-1 17-15,-1-2-1 0,-2-6-5 16,0-1-3-16,-5-5 1 0,3 1-9 16,-6-3-7-16,-5-2 2 15,6-7-4-15,-1-4-4 0,6-8 3 0,-4 2-3 16,-1 1-3-16,-1 1-1 0,-7 2 0 16,2-3-4-16,3-4 1 0,-1 1 1 15,4-4-1-15,4 0-1 0,-2-3-1 16,5 0-6-16,3-3-19 15,2 3-29-15,3-3-37 0,0-2-43 16,5 0-50-16,5-2-100 0,3-1-11 16,2-1-116-16</inkml:trace>
  <inkml:trace contextRef="#ctx0" brushRef="#br0" timeOffset="135630.47">22498 7211 150 0,'0'0'74'0,"0"0"-9"0,0 0 8 0,0 0-28 0,-3 0-11 16,3-1-1-16,0 1 4 16,-2 0 3-16,-1-1 4 0,3 0-3 15,0 0 0-15,0-1 8 0,-2-1 1 16,2 2-5-16,0-2 4 0,0 0-13 16,0 0-4-16,0 0-3 0,0 1-9 15,0-1 1-15,2-2-7 0,-2 1 4 16,5 0-2-16,-2 1-2 0,2-2-4 15,-2 0-2-15,2 1-3 0,0 0 0 16,3 1 3-16,-3 1 2 0,3 0 1 16,-6 0 2-16,4 0 1 0,-1 2-5 15,-3 0-1-15,3 0 3 0,-2 0-5 16,2 0-1-16,0 2-3 16,-2 2 2-16,2-1-1 0,-5 2 0 15,3-2 0-15,-1 3-1 0,1-1 4 16,-3 1 2-16,5 0 1 0,-5 2 0 15,0-1 2-15,3 1-3 0,-3 0-2 16,0 1-2-16,0 1 3 0,0-1-3 16,0 2-1-16,0-1 0 0,0 1 0 15,0-1 2-15,-3 0 1 0,3 1 4 16,-5-1-5-16,0 1 2 0,2-2-6 16,-5 1 4-16,3 1-1 0,0-1-1 15,2-2 4-15,-4 1-4 0,2 0 0 16,-3-2 0-16,3 0 0 15,-3 1-2-15,3 0 1 0,-3-1-1 16,5 0-1-16,-2-1 3 0,0 0-1 16,0 1-1-16,0-4 3 0,2 2 0 15,1-2-1-15,2-2 3 0,-6 0 1 16,6 2-3-16,0-3 4 0,0 0-1 16,0 0 0-16,0 1 1 0,0-1-5 15,0 0 1-15,-2 0-2 0,2 0 0 16,0 0-2-16,0 0 1 0,0 0-1 15,0 0 0-15,0 0 1 0,0 0-1 16,0 0 3-16,0 0-2 0,0 0 6 16,2 0 13-16,4 0 2 0,1 0-5 15,6 0 0-15,3-1-10 0,4-2-1 16,1 3-3-16,5-1-3 0,0 1 3 16,0 0-2-16,2 0-1 0,0 1 1 15,1 0 0 1,2 1-1-16,-8-1 1 0,3-1 3 15,0 0-1-15,-6 1-1 0,-4 0-2 16,-1 1 3-16,-2-2-2 16,-2 0 1-16,-9 0-2 0,3 0 1 0,-2 0 0 15,2 0-1-15,-5 0 0 16,3 0-9-16,-1 0-30 0,-2 0-37 16,3 1-44-16,5-1-63 0,-1 0-121 15,-1 0-133-15</inkml:trace>
  <inkml:trace contextRef="#ctx0" brushRef="#br0" timeOffset="191024.29">1473 11103 247 0,'0'0'51'0,"0"0"-4"0,0 0 4 16,0 0-2-16,0-17-14 0,0 15 1 0,0-1 9 16,0 1 3-16,0 0-8 15,0-1 4-15,0 2-3 0,0 0-6 16,0-1 17-16,0-3-8 0,0 3 0 16,0-1-12-16,0-3-6 0,0 4-4 15,0-3-4-15,-3 1 3 0,3 2 6 16,0 0-3-16,0 2-8 0,0 0-14 15,0 0-2-15,3 3 0 0,5 5 2 16,2 2 1-16,-2 4 4 0,5 5 0 16,0 2 0-16,2 0 1 0,-2 2-3 15,2-1-3-15,1 1 2 0,-1-4-2 16,1 0-1-16,-3-3-1 0,2 0 0 16,1-4-2-16,-6 1-24 0,3-3-35 15,0-2-69-15,5-1-39 0,-8-4-16 16,3-1-67-16</inkml:trace>
  <inkml:trace contextRef="#ctx0" brushRef="#br0" timeOffset="191306.81">1912 11086 357 0,'0'0'303'0,"0"0"-244"15,0 0 30-15,0 0 49 0,0 0-64 16,0 0-39-16,-13-3-16 0,5 11-6 16,1 4 7-16,-6 4 21 0,-5 7 6 15,2 4-2-15,-5 8-7 0,-2 8-6 16,-3 7-7-16,1 0-8 0,4-4-6 16,0-6-5-16,8-4-4 0,-2-8-1 15,4-2 0-15,-1 2-1 0,4-4 0 16,0-1-6-16,0 3-36 0,3-6-29 15,0 3-52-15,5 10-44 0,3-9-74 16,2-5-60-16</inkml:trace>
  <inkml:trace contextRef="#ctx0" brushRef="#br0" timeOffset="191759.87">2067 11378 492 0,'0'0'89'0,"0"0"-6"0,0 0 31 0,0 0-13 0,0 0-18 15,0 0-15-15,0 0-3 0,0 0-12 16,3 0-13-16,2-2-4 0,3 0-1 16,5 0-4-16,2 0-7 0,3-1-13 15,0 1-6-15,3-1-2 0,2 1-3 16,3 2 0-16,-3-2-6 0,6 1-34 16,-3 0-56-16,15 0-68 0,-10 0-99 15,-3 0-58-15</inkml:trace>
  <inkml:trace contextRef="#ctx0" brushRef="#br0" timeOffset="192088.01">2682 11278 597 0,'0'0'51'0,"0"0"7"0,0 0 39 16,0 0-30-16,0 0-26 0,0 0 6 16,0 0 13-16,3-20-31 0,-3 24-21 15,-3 4 1-15,3 5 22 0,-5 3 5 16,2 4-2-16,1 4-18 0,-3 0-8 15,2 2-4-15,-2-1-4 16,0 0 0-16,5-2 0 0,-3-1-21 16,0-3-33-16,3-1-31 0,0-3-65 15,6 2-12-15,-4-7-57 0,3-3-71 16</inkml:trace>
  <inkml:trace contextRef="#ctx0" brushRef="#br0" timeOffset="192258.58">2716 11081 651 0,'0'0'37'16,"0"0"-37"-16,0 0-7 0,-5-37 6 16,5 28-37-16,0-1-69 0,0 1-39 15,5 2-48-15</inkml:trace>
  <inkml:trace contextRef="#ctx0" brushRef="#br0" timeOffset="192946.57">2899 11316 414 0,'0'0'22'0,"0"0"28"0,0 0 40 15,0 0-49-15,0 0-7 0,36-30 10 16,-31 26-2-16,3 0-12 0,-3 0 4 16,-2 2 2-16,2 1-12 0,0-2-6 15,-2 2-8-15,2 0-8 0,-2 1-2 16,2 1 0-16,0-1-1 0,-2 4 0 16,-1-1 1-16,3 4-2 15,0 1 1-15,1 2-2 0,-4 3-1 16,1 1-4-16,-1 4-3 0,-2 0-3 15,0 1-10-15,0 1-11 0,0-1-10 16,-5-1-5-16,3-2 15 0,2-1 19 16,-3-3 7-16,3-3 6 0,0-3 3 15,0 1-1-15,0-4 1 0,3-3 2 16,-3 0 9-16,5-4 36 0,0-4 10 16,0-1-10-16,3-3-1 0,2 1-4 15,-2-2-6-15,2 1-5 0,1-2-10 16,2 1-6-16,-3 0-7 0,0 1 4 15,3-1 4-15,-5 1 3 0,2 1 0 16,1-1-5-16,-4 1-6 0,4 4-3 16,-4 0-1-16,1 0 2 0,-3 1-5 15,-2 2 0-15,2 3-1 16,-2 0 0-16,-1 1-1 0,-2 1-5 16,3 3 3-16,-3 3 3 0,0 3 0 15,0 1 0-15,-3 6 2 0,1 0-2 16,-1 1 0-16,3 3 1 0,-5 1-1 15,2 0-1-15,1-1-12 0,2-2-31 16,-3 1-29-16,3-1-37 0,0 3-30 16,3-8-57-16,-3-1-91 0</inkml:trace>
  <inkml:trace contextRef="#ctx0" brushRef="#br0" timeOffset="193359.47">3447 11016 690 0,'0'0'34'0,"0"0"4"0,0 0 54 0,10-4-73 16,-7 8-19-16,-1 6 0 0,-2 3 4 16,0 6 5-16,0 5 14 0,-5 9 24 15,-5 11-13-15,0 8-2 0,-1 2 2 16,-2-4-9-16,3-8-11 0,2-7-3 16,-2-6 2-16,2-7 0 0,3-5 3 15,2-2-3-15,-2 3-4 0,5 0 10 16,0-1 2-16,0-4-13 0,0-3 4 15,8-4 5-15,-3-3 2 0,5-3-8 16,3 0-4-16,3-2-5 0,-3-5 2 16,5 0-4-16,0-3 0 0,3-1-13 15,-1 1-21-15,1 0-40 0,0-1-39 16,-1-5-69-16,1 4-17 0,-8 0-120 16</inkml:trace>
  <inkml:trace contextRef="#ctx0" brushRef="#br0" timeOffset="193557.1">3398 11367 744 0,'0'0'47'0,"0"0"-10"0,0 0 92 0,39-16-66 15,-24 9-28-15,3-3-21 16,3 1-14-16,0-1-5 0,-1 0-61 15,1 0-36-15,10-2-52 0,-5 2-55 16,-6 1-123-16</inkml:trace>
  <inkml:trace contextRef="#ctx0" brushRef="#br0" timeOffset="193996.8">3822 11334 136 0,'0'0'184'15,"0"0"-85"-15,0 0 18 0,0 0-18 16,41-6-37-16,-33 1-14 0,2-2-14 16,-2 3-7-16,-3-3-9 0,3-1 4 15,-3 0 15-15,-3 0 7 0,4-2 4 16,-4 2-2-16,1-2-23 0,-3 0-12 15,0 1-8-15,0 0 1 0,-5 2-4 16,-3-1 0-16,0 1-2 0,-2 3 1 16,-3 2 1-16,-3 1-3 0,3 1 3 15,-5 1-1-15,0 3 0 0,0 5 1 16,3 0 0-16,-3 2 0 0,2 3 0 16,3 2 1-16,0-2 1 0,5 4 3 15,1-1 8-15,2 0 13 0,2 3 12 16,3-4 11-16,0 2 2 0,3-1-11 15,2-1-5-15,2-1-3 0,1-4-14 16,5 0-6-16,0-3-6 0,3-2-3 16,2-5-2-16,2 0-1 0,4-1-13 15,1-4-40-15,4-4-40 0,-3-1-47 16,15-5-34-16,-7 1-46 16,-6 2-113-16</inkml:trace>
  <inkml:trace contextRef="#ctx0" brushRef="#br0" timeOffset="194466.83">4052 11268 561 0,'0'0'63'0,"0"0"44"0,0 0 24 0,25-33-74 16,-17 21-22-16,2 2-17 0,1 0-3 15,-3 1-9-15,2 3-2 0,0 1 1 16,1 4-2-16,-4-1 6 0,4 2 1 16,-4 6-3-16,4 1 3 0,-3 6-6 15,-1 1-3-15,-2 3 0 16,1 2-1-16,-4-1 0 0,-2 1 0 0,0 0-13 15,0-2-23-15,-5 0-21 0,-3-2-21 16,1-1-1-16,-6-2 25 0,2-1 14 16,1-5 23-16,0 0 11 15,-3-4 6-15,2-2 2 0,1-4 0 16,2-2 29-16,0-3 40 0,3-1 16 16,5 0 5-16,-2-2 0 0,2 0-20 15,2 2-12-15,6-1-14 0,5-1-6 16,2 1-2-16,6 1-2 0,5 0-2 15,-3-2-10-15,3 2-15 0,0-1-9 16,-3 3-1-16,-2 0-39 0,-3 2-33 16,0 1-73-16,8 2-92 0,-8 0-71 15,0 1-162-15</inkml:trace>
  <inkml:trace contextRef="#ctx0" brushRef="#br0" timeOffset="194827.81">4685 11192 615 0,'0'0'51'0,"0"0"-44"0,0 0 31 0,0 0-8 15,0 0-14-15,0 0-8 0,7-35 14 16,-12 33 3-16,-3-1-20 0,-2 2-3 16,-3 4-2-16,-2 2 1 0,-1 5 5 15,-2 1 10-15,0 3 19 0,0 2 19 16,2 1-6-16,1 0-3 0,-3 2-12 16,5 1-10-16,3-2-7 0,-1 0-2 15,6 0 2-15,0-1 1 16,2-1 4-16,3-3-3 0,3 2-7 15,2-5-7-15,5 0-4 0,1-3-7 16,2-1-29-16,2-4-42 0,3-2-88 16,8-5-41-16,0-4-35 0,-3 2-32 15</inkml:trace>
  <inkml:trace contextRef="#ctx0" brushRef="#br0" timeOffset="195234.57">4803 11278 422 0,'0'0'99'0,"0"0"-10"0,0 0-15 0,0 0-40 16,0 0-13-16,0 0-6 0,0 0 15 15,6 0-2-15,-1 0-1 0,0 0 4 16,3 3 2-16,5-1-6 0,-3-1 3 16,5 0-9-16,1-1-11 0,-1 1-8 15,6-1 3-15,-3 0-1 0,3 0-3 16,0-3 1-16,-3-2-1 0,-3-1 5 15,-2-1 4-15,-3-2 3 0,-2 0-3 16,-3 0-5-16,-5-1-3 0,0 0-2 16,-7 1-11-16,-6 0-21 0,-3 2 8 15,-4 2 9-15,-4 3 11 0,1 2 2 16,-5 0 2-16,2 4 2 0,2 5 12 16,1 2 11-16,3 1-3 15,-1 4 6-15,5-1 3 0,3 5 11 16,1-2 14-16,4 0 11 0,3-1-9 15,5 2-18-15,0-4-14 0,0 1-12 16,5-3-6-16,3-1 0 0,4-1-6 16,4-1-1-16,2-3-1 0,3-2-30 15,2-2-37-15,5-3-64 0,3 0-67 16,11-4-52-16,-3-1-53 0</inkml:trace>
  <inkml:trace contextRef="#ctx0" brushRef="#br0" timeOffset="195500.84">5227 11249 652 0,'0'0'67'0,"0"0"-1"0,0 0-4 0,0 0-40 15,0 0 6-15,-5 48 3 0,-3-26 12 16,1 10 3-16,-1 12 2 0,3 10 5 15,-3 5-9-15,5-3-6 0,3-4-13 16,-2-8-12-16,2-4-5 0,0-3-6 16,0-5-2-16,2-9-6 0,-2-4-53 15,3 0-37-15,-3-1-25 16,0-2-52-16,0-2 16 0,0-6-77 16,0-4-117-16</inkml:trace>
  <inkml:trace contextRef="#ctx0" brushRef="#br0" timeOffset="195805.24">5150 11403 577 0,'0'0'87'0,"0"0"21"0,20-47 36 16,-9 25-39-16,2 0-48 0,-6 1-25 15,4 1 2-15,-1 1 0 0,-2 2-10 16,2 3-1-16,0 1-1 0,-2 2-4 15,3 2-2-15,-1 0 5 0,-2 2-2 16,-1 4-6-16,1 0-4 0,0 2 0 16,-3 1-7-16,0 3-1 0,0 2 2 15,1 4-3-15,-4-1 1 0,-2 5 0 16,3 2-1-16,-3-2 2 0,0 2 3 16,0 3-2-16,-5-4 3 15,-1 2 0-15,-1-1-3 0,-6-1 1 0,0-3-4 16,0 0 0-16,-3-3-5 0,-2-1-19 15,3-3-21-15,-3-2-27 0,0-2-55 16,-3-6-56-16,5-1-75 16,4 0-116-16</inkml:trace>
  <inkml:trace contextRef="#ctx0" brushRef="#br0" timeOffset="196289.63">5470 10854 622 0,'0'0'56'0,"0"0"30"0,0 0 48 0,0 0-76 16,0 0-18-16,31-17-22 0,-31 17-5 16,0 5-12-16,3 3 4 0,-3 6 27 15,0 5 9-15,0 7-4 0,-3 9 10 16,-2 12-2-16,-3 8-9 0,-5 6-9 16,0-7-3-16,-2-5-2 0,2-8 1 15,-5-4 0-15,2 0 10 0,1-8 4 16,2-5 5-16,5-7 9 15,-2 0-7-15,7 0-1 0,-2 2-21 16,3-1-9-16,2-3-10 0,2-5 3 16,3-4 1-16,8-1 4 0,0-4 10 15,5 2-5-15,8-3-6 0,-3 0 3 16,3 0-8-16,5-3-3 0,-2-1-1 16,-1 1-1-16,0-1-1 0,-2-2-10 15,5 2-18-15,-8-2-23 0,1 1-12 16,-4-1-9-16,-1 1-9 0,-7-1-32 15,-4 0-30-15,-3 0-50 0,-2-1-63 16,-3 2-44-16</inkml:trace>
  <inkml:trace contextRef="#ctx0" brushRef="#br0" timeOffset="196524.12">5426 11242 837 0,'0'0'123'0,"0"0"18"16,0 0-28-16,42-14-59 0,-27 7-22 15,6-3-4-15,-1 2-1 0,4-2-16 16,1 2-11-16,1-1 0 16,0 0-3-16,0-1-19 0,2 3-19 15,1 1-40-15,-1-1-28 0,8 0-76 16,-5 0-65-16,-5 1-108 0</inkml:trace>
  <inkml:trace contextRef="#ctx0" brushRef="#br0" timeOffset="196758.91">6160 11056 949 0,'0'0'73'0,"0"0"-61"15,0 0-12-15,0 0-42 0,0 0-155 16,0 0-196-16</inkml:trace>
  <inkml:trace contextRef="#ctx0" brushRef="#br0" timeOffset="196930.81">6054 11305 853 0,'0'0'45'15,"0"0"90"-15,0 0-21 0,0 0-84 16,0 0-30-16,0 0-24 0,0 0-61 15,0 0-61-15,0 0-99 0,0 11-21 16,0-11-7-16</inkml:trace>
  <inkml:trace contextRef="#ctx0" brushRef="#br0" timeOffset="197744.31">7323 10930 492 0,'0'0'107'0,"0"0"24"0,0 0-18 0,0 0-36 0,26-13-18 16,-24 13-14-16,3-2 17 0,1 1-12 15,-4 1-6-15,1 0 1 0,-1 0-9 16,-2 3-9-16,3 4 1 0,-1 4 6 16,-2 5 5-16,-2 9-8 0,-3 10-2 15,-6 15-3-15,1 13-8 0,-3 6 4 16,0 0 0-16,5-5 6 0,-2-7-1 15,5-1 0-15,2-3 7 16,3-5 0-16,0-3-10 0,6-8-7 16,1-6 0-16,-2-8-1 0,3-6-3 15,0-4 2-15,7-1-1 0,-2-1 3 16,8-1 4-16,0-6-3 0,2-4-6 16,0-3-3-16,3-5-1 0,-5-5-5 15,-1-4 0-15,-2-3-1 0,-2-4 1 16,-3-9-2-16,-5 3 0 0,-8 0 0 15,0 2-1-15,-11 8-2 0,-4-1-5 16,-8 4-8-16,-8 3-10 0,-11 4-4 16,-2 3 0-16,6 2-9 0,4 5-19 15,13 0-19-15,8 0-22 0,-2 5-16 16,2 1-37-16,0 6-51 0,5-2-87 16,6 2-51-16</inkml:trace>
  <inkml:trace contextRef="#ctx0" brushRef="#br0" timeOffset="198291.52">7945 11664 375 0,'0'0'67'0,"0"0"36"0,0 0-2 0,3-15-35 0,-3 11-15 16,-3 2-8-16,1-1-4 0,-6 3-4 15,3 0 6-15,-3 1 16 16,0 4-10-16,1 1-18 0,-4 2-7 16,1 3 0-16,0 0-8 0,2 2 5 15,-2 3 3-15,4 0-2 0,1 1 1 16,3-1-3-16,2 0 7 0,0-1 0 16,0 0 1-16,0-2 0 0,5-2-4 15,3-3-1-15,-1-2-1 0,6-1 3 16,0-4-6-16,-2-1-2 0,4-6-9 15,1-3 2-15,-4-2-4 0,1-2 0 16,-2-2 1-16,-1-5 0 0,-2-3-3 16,0-3 0-16,-6 0-1 0,-2-2-1 15,-2 4-3-15,-4 4 3 16,-1 5-4-16,-6 6 4 0,0 4-2 16,-3 3-1-16,1 2 2 0,2 3-1 15,-3 4-8-15,3 1-16 0,3 2-17 16,2 1-29-16,3-1-34 0,3 2-44 15,2 2-99-15,5-2-21 0,3-4-158 0</inkml:trace>
  <inkml:trace contextRef="#ctx0" brushRef="#br0" timeOffset="199170.49">9064 11360 413 0,'5'0'69'0,"3"0"34"0,5-3 29 16,-3-1-40-16,9-2-2 0,-4 3-32 15,3-2 5-15,3 0-8 0,-3 0-28 16,0 2-10-16,0-1-2 0,-5 1-5 16,3 0-5-16,-4 2-4 0,1-1-2 15,-5 2-8-15,2-1-63 0,1 1-72 16,-1 0-43-16,0 0-52 0,-4 0-103 0</inkml:trace>
  <inkml:trace contextRef="#ctx0" brushRef="#br0" timeOffset="199389.12">9090 11551 650 0,'0'0'99'0,"0"0"62"16,34-5-17-16,-16 0-77 0,3-1-38 16,2-2-22-16,-3 0 3 0,4 1-4 15,-4 1-3-15,4 2-1 0,-4-1-2 16,4 4-1-16,-4-1-1 0,1 1-42 16,0 1-55-16,4 0-96 15,-1 0-34-15,-6-1-180 0</inkml:trace>
  <inkml:trace contextRef="#ctx0" brushRef="#br0" timeOffset="206135.84">10235 11201 186 0,'0'0'104'0,"0"0"-39"15,0 0-13-15,-3-11-13 0,1 9-13 16,2 0-6-16,0-2 9 0,-3 2 2 16,3 0-10-16,0 1 2 0,0 0 8 15,-3 1 6-15,3-1 5 0,0 1 5 16,0 0 2-16,0 0-6 0,0 0-2 16,0 0-9-16,0 0-7 15,0 0 3-15,0-2-5 0,0 2-3 16,0 0 0-16,0-1 3 0,0 1 2 15,0 0-1-15,0-1 4 0,0-1 2 16,0 2-2-16,0-2 0 0,-2 1-5 16,2-1-5-16,0-1-1 0,-5 1-1 15,2-2 0-15,1 0-4 0,-1 0 3 16,-2 1 1-16,2-1-4 0,-2 1-6 16,2 1 2-16,-2 1-5 0,3 0 2 15,-1-1-1-15,3 2-3 16,-2 0 0-16,2 0-1 15,-3 2-1-15,0 0 1 0,3 1 0 0,-2 4 0 16,2 0 2-16,-3 0-1 0,1 3 0 16,-1 0 0-16,0 1 0 0,3 0-1 15,-2 2 1-15,2 2-1 0,0-2 0 16,2 1 0-16,1 1 0 0,2-1 0 16,0-1 1-16,1 2 1 0,1-2-1 15,1 4 1-15,-3-4-1 0,6 1 0 16,-1-1 3-16,0 0 0 0,1-1 0 15,2-2 2-15,-1 0-2 16,1-3 1-16,-2 0-1 0,2-3 0 16,0-1 2-16,-1-1 0 0,1-2 10 15,-2 0 2-15,-1-3 6 0,-2-2-1 16,2-3-1-16,0 1-9 0,1-2-1 16,-1-2-4-16,-2-2-3 0,0-1 2 15,2 0-4-15,-2-1 3 0,-1 0-2 16,-1 2-1-16,1-1 4 0,-4 2 3 15,2-1 1-15,-2 2-3 0,-1 1-2 16,1 1 0-16,-3 3 1 0,2-1-2 16,-2 1-2-16,0 2 6 0,3 1 1 15,-3 1-1-15,0 0-2 16,0 1 2-16,0 1-9 0,0 0 0 16,0 0-2-16,0 0-2 0,0 3-2 15,3 0 5-15,-1 3 1 0,-2 1 0 16,3 2 2-16,-1 3-1 0,1-2-1 15,0 5 1-15,-1 1-1 0,1 4 0 16,2 2 1-16,0 4 1 0,3 2 4 16,0 9-3-16,2 7 8 0,0 7-3 15,1-1 2-15,-6-4 0 0,0-7 4 16,-5-12-1-16,0-6 1 0,0-5-4 16,-5-3 4-16,0 1 2 0,-3 2 4 15,-3-2-4-15,-1-1 3 0,-7-5-3 16,4-2-4-16,-6-3-2 0,1-3-3 15,-4-1-2-15,1-4-2 0,-3-1 3 16,3-1-4-16,-3-2-2 0,6 3 1 16,-1-2-3-16,3 0-5 0,0 2-14 15,5-1-12-15,0 1-14 0,2 1-10 16,4 1-11-16,4 0-9 0,-2 2-7 16,5-3-30-16,0 2-38 0,13-6-80 15,-3 2-115-15,1-2-127 0</inkml:trace>
  <inkml:trace contextRef="#ctx0" brushRef="#br0" timeOffset="206745.14">10067 10954 409 0,'0'0'130'0,"0"0"1"0,0-3-5 0,0 2-25 0,5-1-19 15,-2 0-20-15,4-2-3 0,1 0 4 16,2 0-15-16,3-2-6 0,3 3-1 16,5-3-6-16,-1 3-4 0,3-1 0 15,3 2-1-15,3-2 1 0,7 2-1 16,5 0 3-16,8-2-8 0,0 2 1 16,-5 1-6-16,-10-1-1 0,-11 1-6 15,-7 0-1-15,-1-1-7 0,1 2 0 16,-3 0-3-16,2-1 0 0,-5-1 0 15,-2 2-2-15,-3 0 1 0,-5 0 0 16,3 0 0-16,-3-1 0 0,0 1 0 16,0 0-1-16,0 0-12 0,0 0-12 15,0 0-22-15,0 0-22 0,0 0-23 16,5 0-33-16,0 1-24 0,8 2-49 16,0 2-59-16,0-4-144 0</inkml:trace>
  <inkml:trace contextRef="#ctx0" brushRef="#br0" timeOffset="207356.17">11219 11343 194 0,'0'0'87'0,"0"0"6"0,-5 2 13 0,3-1-13 0,-1-1-14 0,3 1-5 15,0-1 11-15,0 2 4 0,0-2-7 16,0 0 7-16,0 0 4 0,3 0-13 16,7-2 3-16,0 1-10 0,8-1-10 15,0-3-16-15,3 3-9 0,2 0-4 16,1 0-16-16,-1 0-10 15,-3 0-2-15,4 1-5 0,-1-1 0 16,-2 2 0-16,-1 0-1 0,1 0 0 16,-5 0-18-16,-1 0-31 0,1 2-12 15,-4-1-23-15,1 0-22 0,0 2-40 16,0-3-92-16,0 1-52 0,0-1-159 0</inkml:trace>
  <inkml:trace contextRef="#ctx0" brushRef="#br0" timeOffset="208043.31">12162 10920 208 0,'0'0'257'0,"0"0"-149"0,0 0 6 0,0 0-21 0,21-25-23 16,-18 19-14-16,-1 0 11 0,1 0 4 15,2 3-9-15,-5-1-4 0,0 2-12 16,3 1-11-16,-3-1-5 16,0 2-5-16,0 0-13 0,0 3-9 15,0 3 3-15,0 2 10 0,0 3 5 16,-3 3-7-16,0 6 0 15,-2 2-1-15,3 6-3 0,-6 5-3 0,5 8-2 16,-2 6 0-16,-3 3-3 0,6-5 1 16,-1-4-1-16,1-5 1 0,-1-8 6 15,3-6-3-15,0-3 6 0,0-1 7 16,3 1 2-16,2 0-4 0,0 2-3 16,5-4-2-16,-2-6 0 0,8 0 0 15,-3-4 5-15,2-5 3 0,3-2 0 16,3 0 0-16,-1-5-5 0,1-2-3 15,0-2-1-15,-1 1-3 0,1-4-2 16,-3 1 0-16,-5-4 0 0,0 0-6 16,-5 1 5-16,-6 0-4 0,-2-1 4 15,-5 2-5-15,-5 1 0 16,-8 1-2-16,-3 0 1 0,-2 2-4 16,-8 0 2-16,2 3-11 0,1 1-6 15,-3 1-6-15,5 2-7 0,3 0-13 16,2 0-25-16,3 2-31 0,3 0-30 15,4 6-53-15,6-2-114 0,3-1-61 16</inkml:trace>
  <inkml:trace contextRef="#ctx0" brushRef="#br0" timeOffset="208655.21">12607 11422 384 0,'0'0'185'0,"0"0"-44"0,0 0-20 0,0 0-24 0,2 0-23 16,-2 0-21-16,3 1-6 0,-3 1-22 15,3 2-4-15,-3 2 9 16,0 3 11-16,0 2 3 0,0 5 5 16,0 3-9-16,0 3-13 0,-3 3-3 15,0 2-9-15,1 1-4 0,-3-1-2 16,5 0-7-16,-3-1 0 0,3-4 0 16,0-2-2-16,0-1 0 0,0-4-7 15,3 1-21-15,-3-4-27 0,5-1-43 16,3-2-36-16,-1-5-115 0,-1-3-77 15</inkml:trace>
  <inkml:trace contextRef="#ctx0" brushRef="#br0" timeOffset="209878.16">13276 11261 345 0,'0'0'105'0,"0"0"1"0,0-11-30 15,0 5-28-15,0 1 1 0,0-2-7 16,5 3 9-16,0-2 8 0,-2 2-4 16,5 0 2-16,0 0-11 0,2-2-11 15,3 3-8 1,0-1 1-16,0 1-4 0,2-1 3 0,-2 3-8 0,3 0-2 15,-4-1-8-15,4 2 0 0,-3 0-2 16,0 0 2-16,0 1-6 16,0 2-3-16,-6 3 1 0,1-1-1 15,0 2-1-15,-3 2 1 0,-2-2-1 16,-3 4 1-16,0 0-1 0,0 3 1 16,-6-1 1-16,4 0-1 0,-3 0 0 15,0 3 0-15,-3-1 0 0,3 1-1 16,-6 2 1-16,1-1 0 0,2 2 2 15,-5-1-1-15,3 1 1 0,-3-1 1 16,3 2-2-16,-3-3 1 0,0 1-2 16,0-1 0-16,5-3-1 0,-2 0 0 15,0-2-2-15,2-1-7 0,3-4 7 16,2-2-6-16,-2-3-6 16,5-1-1-16,0-1 7 0,0 0 5 15,5-3 3-15,3-4 0 0,0 1 1 16,4-4 0-16,1 0 0 0,3-3 0 15,2-1 1-15,0-1-1 0,0-1 0 16,5-1 2-16,-2-1-1 0,2 2 2 16,1-1-2-16,-1 0 1 0,-3 0-2 15,4 1 3-15,-4 0-2 0,1 0-1 16,2 2 1-16,-7 2-1 0,-1 1 0 16,-2 0 0-16,-2 2 1 0,-1 1 6 15,-5 1 3 1,3 1-2-16,-3 1 4 0,-5 3 10 0,3-2-3 0,-3 3 3 15,0 0-11-15,0 1-11 0,0 0-9 16,0 0 3-16,-6 4 6 0,1-1 1 16,-5 3-1-16,2 1 0 0,-5 2 0 15,0 2 0-15,-2 4 7 0,-1 0-5 16,-2 3 3-16,3 2 9 0,-3 2 13 16,2 2 6-16,-2 2 14 0,8 0 2 15,2-2-7-15,3 1-6 0,2-4-4 16,6-2-12-16,2-3-8 0,5-2-3 15,3-4 0-15,3-2 3 0,2-3-2 16,0-3-4-16,3-2-1 0,-1-2-5 16,-2-3-1-16,3-1-23 0,0-2-24 15,-3 0-26-15,2 0-34 0,1 1-42 16,5-6-72-16,-3 1-113 0,-5 1-174 16</inkml:trace>
  <inkml:trace contextRef="#ctx0" brushRef="#br0" timeOffset="210517.69">13175 10946 469 0,'8'0'60'0,"8"-2"45"0,4-4 0 0,3 2-31 0,11-3-19 15,10 1-12-15,8 2 7 0,2 1 8 16,0 1-12-16,-5 2-5 0,-5 0 7 15,3 0-2-15,-1 2-9 16,-2-1-7-16,-5 0-12 0,-3-1-2 16,-7 0-7-16,-6 0-6 0,-8-1 0 15,-2 0-3-15,3-1 0 0,-3-1-11 16,0 0-31-16,-6 0-22 0,-2 0-38 16,-5-1-58-16,0 2-43 0,0-1-122 15</inkml:trace>
  <inkml:trace contextRef="#ctx0" brushRef="#br1" timeOffset="-189130.66">16591 10233 153 0,'0'0'17'0,"0"0"-12"0,0 0 1 15,3 0 7-15,-1 0-7 0,-2 0-2 16,0 0 8-16,0 0 9 0,0 0 3 15,0 0-3-15,3 0 2 0,-3 0 2 16,0 0 3-16,0 0 1 0,0 0-8 16,0 0-2-16,0 2-6 0,0-2-4 15,0 1-3-15,3 4-1 0,-3-4 1 16,2 1 8-16,-2 0 1 0,3 1 2 16,-3 1 2-16,5-1 4 0,-5-2-3 15,2 4-5-15,1-1-4 0,0 0-4 16,-1 2-4-16,1 1 0 15,-1-3 0-15,1 3-1 16,-3-2 1-16,3 3-2 0,-3 0 2 16,5-2 1-16,-5 2 2 0,0 0 1 0,0 1-1 15,0 1 1-15,2-1 1 0,-2 1-2 16,0 2-1-16,0-1 0 0,0 1 0 16,0 1-3-16,0-1 0 15,0 3-1-15,0 0-1 16,0 0 1-16,0 2-1 0,0-2 0 0,0 1 2 0,0 3-2 15,0-4 1-15,-2 3 1 0,2 0 0 16,0-2 1-16,0 3-1 0,0-1 0 16,0 0 1-16,0-1 2 0,0 2 2 15,0 0-3-15,0-1-1 0,0 0 1 16,-5 2-2-16,5 0 0 0,-3-1 2 16,0-1-2-16,1 1 2 0,-1 1-1 15,1 0-1-15,-1 0 4 16,0-1 0-16,-2 0-2 0,3 0 1 15,-3 1 1-15,2 1 2 0,3 0 0 16,-3 0-3-16,1 2 0 0,-1 0-2 16,1 1 1-16,-1-2 0 0,3 5 1 15,-3-3 2-15,3 0 2 16,-5 4 0-16,5-3 3 0,0 1 1 0,0-2-3 16,-2 4-2-16,2-2-3 0,0 1-3 15,-3-3-1-15,1 1 2 0,2 1-2 16,-3 1 0-16,0-1-1 0,1 0 1 15,2 0-1-15,-3 0 0 16,1 1 1-16,2 0-1 16,0 0 1-16,0 0 0 0,0 0 8 0,0 0 6 0,0-1 0 15,0 1 3-15,0 0-1 16,0-2 1-16,0 1 1 0,0 0-7 16,2 0-1-16,-2-3-4 0,3 3-3 15,-3-3 0-15,0 0-1 0,0-2-2 16,0 1 1-16,2-1 1 0,-2-1-2 15,0 0 1-15,0 1-2 0,0-1 1 16,-2-2 1-16,2 2-2 0,0-1 0 16,-3 1 1-16,3 0-1 0,0 0 0 15,0 0 0-15,0-1 0 0,3 0 1 16,-1-1 0-16,1 1 2 0,0-3 3 16,-1 0 1-16,1-1 1 0,-1 1-5 15,1 0 0-15,-1 0-1 0,1 0 3 16,0-1-2-16,-1 3 1 0,1-2 1 15,-1 2 3-15,1 1 0 0,2 0 0 16,-5 1-1-16,3 1 1 0,2-1 1 16,-5 1-1-16,0-1 1 0,2 1-1 15,-2-1-2-15,0 0 4 0,0-1-1 16,0 1 0-16,0-3 1 0,-2 1-3 16,2 0 1-16,0-2 1 0,-3 0 2 15,3-3-4-15,0 2 0 0,0-1 0 16,0-3-4-16,0 0 3 0,0-1-5 15,3 0 0-15,-3-2 1 0,0 1-2 16,0-2 0-16,0 0 0 16,0-1-1-16,0-1-10 0,2-1-22 15,-2 2-17-15,0-4-18 0,0 3-45 16,0-3-47-16,3 0-29 0,0-2-59 16,-3 0-59-16</inkml:trace>
  <inkml:trace contextRef="#ctx0" brushRef="#br1" timeOffset="-188188.05">16087 12696 142 0,'0'-2'87'0,"0"1"-28"0,0 0 4 0,0-1 29 0,0 1-13 0,0-1-28 16,0 2-6-16,0-2 2 0,0 2-5 15,0 0-12-15,3 0-10 0,0 0-5 16,-3 0 7-16,2 2 4 0,3-1 4 15,3 0 2-15,-3 1-2 0,6 0-4 16,-1-1-10-16,0 3 0 16,3-1-2-16,0-1 6 0,5 0 0 15,0 2 4-15,3-1-7 0,2-1-10 16,3 0 5-16,0 2-2 0,2-1-2 16,8 0 4-16,8 1 7 0,8 1-2 15,2-4-1-15,1 3-4 0,-6-1-1 16,2-2-4-16,-2 1-4 0,1 1-2 15,4 2 7-15,0-3-8 0,3 3 1 16,0-1 0-16,0 1 0 0,2 1-1 16,-2-3 0-16,2 4 1 0,-2-2-1 15,3 2 0-15,-1-2 0 0,0 1 0 16,3 2 0-16,0-1 1 0,0 0-1 16,3 0 0-16,0-2 0 0,-1 3 0 15,1 0 0-15,-1-1-1 0,4 0 1 16,-4 0 1-16,3-2 0 0,-2 3-1 15,2-1 0-15,-2 0 0 0,-1 0 0 16,-2-2 0-16,0 2 0 0,0 1-1 16,0-3 0-16,6 1 0 0,-6 0-2 15,5-1-3-15,-3 0 0 0,1-1 6 16,0 1-3-16,-1 1 3 0,3 0 0 16,-2 1 3-16,0 0-3 0,-3-3 1 15,5 2-1-15,-5-2 0 0,0 4 0 16,0-2 0-16,-3 0-2 0,3 1 2 15,0-3 0-15,3 3 0 0,-1-4 1 16,1 3-1-16,-3-1 1 0,3 1-2 16,-3-2 1-16,-3 3-3 0,3-2 3 15,0 2 9-15,-5 0-1 16,0-2 2-16,0 4 3 0,-3-3 0 16,-5 0-2-16,-2 1-4 0,-1-3-4 15,-5 3-3-15,1-2-1 0,-9 3-5 16,1-4-36-16,-6 2-32 0,-2-5-50 15,3 0-69-15,-9 2-10 0,-2-3-154 16</inkml:trace>
  <inkml:trace contextRef="#ctx0" brushRef="#br1" timeOffset="-187263.8">21400 13281 422 0,'2'-2'99'0,"1"-3"-45"0,0 1 15 0,2-1-23 0,-3 0-22 0,6 0 6 15,-3-1 7-15,3 4-1 0,-3-4 6 16,3 4 6-16,-3 0-5 0,3 0-4 16,0 1-1-16,2-1-13 0,-2 2-10 15,5 0-2-15,-3 0 0 0,0 0-8 16,3 3-1-16,-2 1-2 0,1-2 1 16,1 4-3-16,-5-3 0 0,0 4-1 15,0-1 1-15,-3 3-1 0,0 1 1 16,-2 1 0-16,-3 0 1 0,0 5 0 15,-3-2-1-15,-5-1 7 0,-2 4-4 16,0-1 1-16,-3 1 0 0,0-2 0 16,-3-1-3-16,-2-1 3 0,3 0-3 15,-3-1-1-15,2-3 2 0,3 1-1 16,-2-1 3-16,2-1-3 0,2-4 0 16,4 3 1-16,4-5 0 15,-2-1 0-15,5 3-1 0,0-4 0 0,0 0 0 16,5-4 3-16,5-1 3 15,3-2 1-15,5-2-2 0,3 0 2 16,2-2-3-16,1 2-3 0,1-3-1 16,1-1 0-16,0 2-1 0,0-1 0 15,2 1-1-15,-7 1 1 0,2-1 0 16,-2 3 0-16,-3-2 0 0,-2 1 2 16,-1 3-3-16,-7-2 2 0,2 0-1 15,-5 3 1-15,0-2-2 0,-2 5 1 16,-3-4 0-16,0 3-1 0,0 0-3 15,-3-2-1-15,-2 4 1 0,-2 0 3 16,-1 1-3-16,-3 0 1 16,1 2 3-16,-3 6 0 0,0 1 1 15,0 0 7-15,-2 4-2 0,2 0 2 16,0 3 1-16,0 0 2 0,5 3 7 16,-2-1 2-16,5 0 3 0,0-1-1 15,5 2 3-15,0-5 0 0,7 0 2 16,1-2-2-16,3-1 0 0,1-1 4 15,4-4-5-15,5 1-8 0,-6-4-12 16,3 2-1-16,3-4-3 0,0-1-3 16,-1 0-33-16,3 0-29 15,-2-2-32-15,0-3-51 0,7 1-86 16,-5-2-70-16,-4 1-177 0</inkml:trace>
  <inkml:trace contextRef="#ctx0" brushRef="#br1" timeOffset="-185655.83">15749 10004 205 0,'0'0'55'0,"0"0"-22"0,0 0 4 0,0 0 14 0,5-8-5 16,-2 7-6-16,-3 0 1 0,2 0 0 16,-2 1-8-16,0-1-5 0,0 0 1 15,3 1 7-15,-3 0 7 0,0-1-3 16,0 1-5-16,0 0-3 0,2 0-7 16,1 0-6-16,-3 0-4 0,0 0-1 15,0 0-1-15,0 0 1 0,0 0 7 16,0 0 5-16,0 0 4 0,0 0-2 15,0 0-4-15,0 0 2 0,0 0-1 16,0 0-3-16,0 0-3 0,0 0-5 16,0 1-14-16,0 1-4 0,0 6 1 15,-5 1 1-15,2 3 2 0,3 2 0 16,0 5 0-16,0 0 0 0,3 1 0 16,2 1 0-16,3-3 1 15,2 1 0-15,3-1 0 0,2-1 2 16,-2-3 7-16,3-1 0 0,2-3 1 15,0-1 6-15,-2-4 3 0,2-1 3 16,-3-4-1-16,3 0-3 0,-2-4-6 16,-1-3 0-16,-4-2-4 0,2-2-3 15,-1-4-2-15,-4 1 2 0,0-1 1 16,-3-1 2-16,-2 3 3 0,-1 1-1 16,1 1 1-16,-3 2-1 0,2 1-1 15,1-1-2-15,-3 5 0 0,0-3-1 16,0 4-2-16,0-1 1 0,0 0-4 15,0 2-1-15,0 1 2 16,3-1-3-16,-3-2 0 0,0 4 1 16,0 0-1-16,0 0-2 0,0 0 0 15,0 0-3-15,0 6 0 0,0-4 5 16,0 7 0-16,-3 0 0 0,3 2 0 16,0 2 1-16,0 4 1 0,0 0 0 15,0 3 0-15,5 5-2 0,-2 2 1 16,2 1 2-16,3 2-3 15,-3 1 0-15,-3-1 3 0,4 0-3 0,-6-2 3 16,0-2-1-16,0-3-2 16,-3-2 3-16,-2-2 0 0,-3-3 4 0,0-3 0 15,-2-1 1-15,0-4-3 0,-1 0 3 16,-2-3-5-16,-2-2 2 0,-1-3-2 16,1 0 0-16,-6-6 2 15,3-3 0-15,-3 1-1 0,3 1-2 16,0-4-2-16,0 2 0 0,3 1 1 15,2 1-1-15,0 1-3 0,3-1-19 16,2 5-11-16,0 0-16 0,3 0-5 16,5 1-23-16,0 0-27 0,0 1-41 15,2-4-68-15,4 2-30 0,-1-1-155 0</inkml:trace>
  <inkml:trace contextRef="#ctx0" brushRef="#br1" timeOffset="-183830">17335 11936 274 0,'0'0'137'0,"6"0"-49"0,-1 0-10 0,0 1 7 16,0 0-35-16,0 2-23 0,-5 0-2 16,3 0-5-16,-3-1 0 0,0 2 10 15,0 1-1-15,-5-3 6 16,-1 3-7-16,1-2-4 0,-2-2 0 15,1 1-3-15,4-2 5 0,-3 0 15 16,-1-2 4-16,1-2-4 0,3-2-6 16,-1-3-8-16,1 0-2 0,2 0-1 15,0-2 0-15,2 1-2 0,1 1-4 16,2 2-9-16,-5 2-6 0,5 1-3 16,-2 3-1-16,-3 1-10 15,5 0-41-15,0 5-49 0,3 1-41 16,2 13-76-16,0-5-17 0,1 1-176 15</inkml:trace>
  <inkml:trace contextRef="#ctx0" brushRef="#br1" timeOffset="-183345.88">17896 12314 267 0,'0'0'142'0,"0"0"-31"0,0 0 5 0,0 0-13 16,3 0-2-16,-3 0 4 0,2 0-8 15,1 0-14-15,-1 0-18 0,-2 0-24 16,3 1-21-16,-3 0-10 0,0 1 0 15,0 1 4-15,-3 0-2 0,-4-2-2 16,2 2-3-16,-1-1-4 0,-1-1 3 16,4-1 4-16,-5 0 4 0,3-3 1 15,0-1-5-15,2-3-5 0,1 2-4 16,-1-2-1-16,3 2-5 0,0-1-13 16,0 1-18-16,0 2-24 0,5 0-33 15,1 2-42-15,6-1-75 16,-1 2-19-16,2 0-156 0</inkml:trace>
  <inkml:trace contextRef="#ctx0" brushRef="#br1" timeOffset="-182986.08">18149 11901 609 0,'0'0'129'0,"0"0"-43"0,0 0 5 0,0 0 20 15,0 0-55-15,24 10-34 0,-19-9-6 16,-5 2-3-16,0-1 5 0,-5 0 4 16,-1 0 4-16,-1-1 10 0,1 1-6 15,-1-2-2-15,-1 0-11 0,0-4-6 16,0 1-9-16,1-2-2 0,2-1-10 16,-3 1-42-16,3-2-41 0,2-5-93 15,-2 1-73-15,2 3-121 0</inkml:trace>
  <inkml:trace contextRef="#ctx0" brushRef="#br1" timeOffset="-182608.86">18281 11285 453 0,'0'0'79'16,"0"0"-44"-16,0 0 57 0,0 0-45 15,0 0-15-15,0 0 41 0,-26 14 17 16,21-15-1-16,0-5-8 0,-3-1-22 16,3-4-7-16,0 1-26 0,2-2-20 15,1 1-5-15,2 0-1 0,0 1-16 16,2 0-47-16,6 3-46 0,5 2-85 16,-3 3-35-16,3-1-139 15</inkml:trace>
  <inkml:trace contextRef="#ctx0" brushRef="#br1" timeOffset="-182203.08">19426 11856 538 0,'0'0'176'0,"0"0"-66"0,0 0 11 0,0 0 9 15,0 0-39-15,26-14-12 0,-19 14-13 16,-1-2-17-16,-4 1-12 0,3 0-19 16,-2 1-8-16,-3 0-4 0,2 0-4 15,-2 0-1-15,0 0-1 0,0 0-9 16,0 0-44-16,-2 0-33 0,-6-1-71 15,0-2-125-15,1 1-105 0</inkml:trace>
  <inkml:trace contextRef="#ctx0" brushRef="#br1" timeOffset="-181811.5">18899 11475 489 0,'0'0'125'0,"0"0"-43"0,0 0 42 16,0 0 3-16,0 0-34 0,36 6-18 16,-31-4-15-16,-2 1-27 0,-1 1-17 15,-2 0-3-15,0 0 9 16,-2 1 12-16,-4 0-3 0,-1 0-3 16,-1-1-11-16,-5-1-6 0,5 1-5 15,-5-1-1-15,3-2-3 0,0-1-2 16,2 0-11-16,0-1-22 0,0-3-18 15,3-2-40-15,5-2-61 0,0-7-94 16,0 2-42-16,3-1-161 0</inkml:trace>
  <inkml:trace contextRef="#ctx0" brushRef="#br1" timeOffset="-181404.59">19627 10864 416 0,'0'0'72'0,"0"0"-29"0,0 0 44 0,0 0-36 0,0 0-33 15,-20 7 3-15,9-7 5 0,-2 0-5 16,6 0 9-16,-1 0 9 0,-2 0 7 15,4-2-4-15,-1-2 4 0,1 1 15 16,1-1-28-16,5 0-28 0,-2 1-5 16,2-1-15-16,0 0-53 0,2 4-36 15,9 0-39-15,-4 0-55 0,1 1-157 16</inkml:trace>
  <inkml:trace contextRef="#ctx0" brushRef="#br1" timeOffset="-181059.42">19881 11372 684 0,'0'0'240'16,"0"0"-49"-16,0 0-44 0,0 0-63 15,0 0-56-15,20-17-26 0,-17 11-2 16,-1 3-7-16,-2 1-23 0,0-1-39 15,0 3-58-15,-7 3-88 0,-1 2-79 16,0 1-84-16</inkml:trace>
  <inkml:trace contextRef="#ctx0" brushRef="#br1" timeOffset="-179667.88">17051 12335 187 0,'0'0'65'0,"0"0"-30"0,3 0 10 0,-3 0-6 0,0-2-13 16,0 1 4-16,2-1 12 0,-2 0 5 15,0 1 5-15,0-1-9 0,3 1 3 16,-1-1-7-16,1 1-2 0,0-2 1 16,-1 1-6-16,3 0-4 15,-2 0-3-15,0 0-7 0,2-1-8 16,0 0-2-16,0-1 6 0,3-1-4 16,2 0-1-16,1 0-5 0,-1 0-1 15,3-2 1-15,0 0 0 0,0 2 4 16,0-2-2-16,2 0 0 0,1 1-5 15,-4-2-1-15,4 2 1 0,-1-1-1 16,1-2 1-16,-1 0 0 0,1 1-1 16,2-1 2-16,-2-2-1 0,4 1 1 15,-2-2 3-15,3 2 3 0,-3-2 0 16,0 2 3-16,3-2-8 0,0 1 0 16,-1 0-2-16,3 0 3 0,1-2-2 15,2 3-1-15,2-3 1 0,-2 1-2 16,2-2 1-16,3 1-1 0,0 0 1 15,0-1-2-15,0-1 2 0,5 0-2 16,6-2 2-16,7-4 5 0,-5 1-4 16,0 1 2-16,0 1 4 0,-11 2-1 15,3 0 1-15,6 0 0 0,-6 0-4 16,3-1-1-16,-1 1-1 0,1 0 0 16,0-1-2-16,0 1 0 0,2-1 1 15,0-2-1-15,1-1 0 0,-1 1 0 16,3-2 1-16,3 1 2 0,-4 0-2 15,7 2 2-15,-7-2 1 16,4 1 4-16,-3 2 0 0,2 0-3 16,-4 1 3-16,2-1 3 0,0 0 0 15,-3 0 1-15,5 0-6 0,4 0 9 16,-1-1-8-16,2 1 2 0,1-2-3 16,0 3-2-16,2-3 3 0,0 2-5 15,0 0 1-15,-2 0 3 0,0 1 7 16,-6-1 1-16,3 2 1 0,1-2-2 15,-4 3 0-15,1 0-4 0,2 0 2 16,0 1-3-16,0 0-1 0,0-2-2 16,3 3-2-16,-1 2 0 0,1-1-2 15,0 1-1-15,-1 0 0 16,-2 3 4-16,0 0-4 0,-2 0 1 16,0 0 1-16,-6 3-2 0,-8 1 1 15,-9 0 2-15,-4 1 0 0,-4 1 1 16,5 0-4-16,-1 0 0 0,3 1 1 15,-2 0-1-15,-5 0-1 0,-1 0-7 16,-2 1-22-16,0 1-24 0,-3 3-43 16,-2 1-48-16,0 0-100 0,-3-2-93 15</inkml:trace>
  <inkml:trace contextRef="#ctx0" brushRef="#br1" timeOffset="-171985.2">18904 11571 88 0,'0'0'56'0,"0"0"-13"0,0 0 32 0,2 0-6 0,-2 0 11 16,0 0 11-16,0 0-7 0,0 0-13 16,0 0 6-16,0 0 0 0,0 0-4 15,0 0-5-15,0 0-2 0,0 0-14 16,0 0-3-16,0 0 5 0,0 0-17 15,0 0-14-15,0 1-10 0,0 1-4 16,0 0-3-16,-2 1-3 0,2 0 1 16,-3 2-2-16,3 0 0 0,0 1 0 15,-2 2-2-15,2-1 0 0,0 2 0 16,0-1-27-16,0 2-47 0,0 2-37 16,0 0-50-16,0 3-21 0,0 7 2 15,0-2-46-15,0-4 45 16</inkml:trace>
  <inkml:trace contextRef="#ctx0" brushRef="#br1" timeOffset="-171860.19">18904 11876 280 0,'0'0'141'0,"0"0"-10"0,0 0-11 15,0 0-22-15,0 0-5 0,-3 39-15 16,3-34-14-16,0-1-28 0,-2-1-26 16,2 2-10-16,-6-3-6 0,6 1-99 15,-2 3-43-15,-1-2-50 0,3-1-116 16</inkml:trace>
  <inkml:trace contextRef="#ctx0" brushRef="#br1" timeOffset="-171719.58">18883 12178 338 0,'0'0'89'15,"0"0"-44"-15,0 0-35 0,0 0-10 16,0 0-135-16,0 0-57 0</inkml:trace>
  <inkml:trace contextRef="#ctx0" brushRef="#br1" timeOffset="-171594.46">18893 12354 201 0,'0'0'219'0,"0"0"-106"0,0 0-25 15,0 0-30-15,-2 37-48 0,2-30-10 16,-3-3-51-16,3-1-105 0,0 0-131 0</inkml:trace>
  <inkml:trace contextRef="#ctx0" brushRef="#br1" timeOffset="-171453.72">18901 12558 358 0,'0'0'120'0,"0"0"-74"16,0 0 0-16,0 0-46 0,0 0-35 15,0 0-191-15</inkml:trace>
  <inkml:trace contextRef="#ctx0" brushRef="#br1" timeOffset="-171281.49">18893 12732 496 0,'0'0'174'0,"0"0"-46"0,0 0-25 15,0 0-51-15,0 0-37 0,0 0-15 16,0 0-6-16,0 0-43 16,0 0-33-16,-15 22-47 0,15-22-98 15,0 0-130-15</inkml:trace>
  <inkml:trace contextRef="#ctx0" brushRef="#br1" timeOffset="-169919.28">18713 13422 267 0,'0'0'135'0,"0"0"-41"0,-3 0 9 0,3 0-18 0,-3 0-11 16,3 0 1-16,0 0-11 0,0 0-1 16,0 0-7-16,0-2-16 0,0 1-10 15,0 0 4-15,3 1 4 0,2-2-8 16,-2 0-10-16,5-3-8 0,-1 3 4 15,1 0 0-15,0-2-1 0,0 1 2 16,-1 3 8 0,1-1 1-16,0 1-6 0,-3 0-4 0,0 0-3 0,0 0 1 15,3 0-3-15,-3-1 0 16,0 1-4-16,1-1 0 0,1 1-2 16,-2 0 1-16,3 0-5 0,-3 1 2 15,1 1-1-15,-4 3-2 0,3-1 2 16,-2 5-2-16,-1-1 0 0,1 0 0 15,-3 1 0-15,0 5 0 0,0 0 0 16,-5 0 0-16,2 3 0 0,-4 2 0 16,1-4-1-16,-4 5 0 0,0 0-13 15,-1-2 0-15,1-2 0 0,-3 1 2 16,0-2-3-16,0 0 2 0,0-3 3 16,3-1 6-16,0-1 2 15,-1-3-3-15,4-1 5 0,1-2-1 16,1 0 1-16,5-3 3 0,-2-1 1 15,2-1 3-15,2-5-3 0,3 1 6 16,3-3-2-16,0-1-1 0,2-1-5 16,3 1 0-16,0 0-1 0,0-1-1 15,5-1 2-15,-2-2-1 0,2 2 0 16,-3-1-1-16,3 1 0 0,0-1 1 16,0 1-1-16,3-1 0 0,-3 2 0 15,-2-1 0-15,-1 3-1 0,3-2 1 16,-5 1-1-16,-5 1 1 0,2 3 1 15,-4-2-1-15,-1 4 2 0,0-3-1 16,-3 4-1-16,-2 0 0 16,3 0 1-16,-3 1-2 0,0-3 1 15,0 3 0-15,0 0-1 0,0 1 1 16,0 0-3-16,-3 0 2 0,3 0 0 16,-2 1 1-16,-3 4 4 0,0-3-1 15,2 0 3-15,-5 0-4 0,3 3 3 16,0-1 4-16,-3 3-1 0,0-1 5 15,-2 2-7-15,0 2-1 0,2 0 1 16,-2 1-2-16,-1 1-1 0,1 4 1 16,-3-3-3-16,5 1 0 0,-2 2 0 15,0-3 0-15,4 2 3 0,1-1 11 16,0-3 4-16,5 1-3 0,0-3-4 16,0-1-6-16,5-2 1 0,3 0 4 15,0-2 5-15,-1 1-1 0,4-3-6 16,-1-2-5-16,3 0-4 0,-3 0-13 15,1-5-24-15,2 2-22 0,-3 0-28 16,3-2-31-16,2 0-58 0,1-2-115 16,-3 3-79-16</inkml:trace>
  <inkml:trace contextRef="#ctx0" brushRef="#br1" timeOffset="-169356.2">18684 13183 394 0,'0'0'165'0,"0"0"-61"0,0 0 8 16,0 0-10-16,5-2-37 0,-2 2-5 15,5-1-6-15,2 1 2 0,3 0-3 16,2 0-5-16,4 3-8 0,1 0-11 15,3-2-5-15,3 4-4 0,0-2-7 16,0 0 1-16,0 1-4 0,0 1-3 16,-1-3-4-16,-4 3-1 0,2-1-2 15,-4-1 0-15,-1 2-1 0,-3-3-2 16,-2-2-19-16,0 2-18 0,-5-1-30 16,-3 0-36-16,0 1-69 0,3-1-60 15,-3-1-77-15</inkml:trace>
  <inkml:trace contextRef="#ctx0" brushRef="#br1" timeOffset="-168218.38">16666 11346 100 0,'0'0'53'0,"0"0"-32"0,0 0-11 0,-2 0-1 0,2 0-5 15,0 0-3-15,-3 1-1 16,3 1 1-16,0 0-1 0,0-1 1 16,-3 0-1-16,3 0 0 0,-2 0 1 15,-1 0-1-15,1 0-12 0,-4-1-24 16,1 0-107-16</inkml:trace>
  <inkml:trace contextRef="#ctx0" brushRef="#br1" timeOffset="-167968.25">16622 11341 308 0,'0'0'164'0,"0"0"-61"0,0 0 6 15,0 0-13-15,0 0-22 0,0 0 3 16,0 0 7-16,8-2-21 0,-8 2-2 16,0 0-11-16,0 0-14 0,0 0-8 15,0 0-9-15,0 0-2 0,0 0-7 16,0 0-8-16,0-2-2 0,0 2-1 16,0 0-17-16,0 0-21 0,0 0-19 15,3 0-49-15,-3 0-50 0,7 0-17 16,-2 0-20-16,3 0-127 0</inkml:trace>
  <inkml:trace contextRef="#ctx0" brushRef="#br1" timeOffset="-167811.62">16834 11372 466 0,'0'0'119'0,"0"0"-24"16,0 0 28-16,0 0-34 0,0 0-53 15,36 2-24-15,-31-2-12 0,-2 0-3 16,2-2-59-16,0 0-55 0,6-1-31 15,-4 1-62-15,-1 1-66 0</inkml:trace>
  <inkml:trace contextRef="#ctx0" brushRef="#br1" timeOffset="-167702.33">17170 11412 409 0,'0'0'115'0,"0"0"-51"16,0 0-37-16,0 0-27 0,0 0-2 15,0 0-117-15,0 0-119 0</inkml:trace>
  <inkml:trace contextRef="#ctx0" brushRef="#br1" timeOffset="-167545.42">17478 11435 520 0,'0'0'49'0,"0"0"-22"15,0 0 27-15,0 0-30 16,0 0-24-16,0 0-45 0,0 0-82 16,0 0-114-16</inkml:trace>
  <inkml:trace contextRef="#ctx0" brushRef="#br1" timeOffset="-167404.78">17788 11464 415 0,'0'0'96'16,"0"0"-55"-16,0 0-6 0,0 0-30 16,0 0-5-16,0 0-40 0,0 0-44 15,0 0-56-15,0 0 1 0,36-2-49 16</inkml:trace>
  <inkml:trace contextRef="#ctx0" brushRef="#br1" timeOffset="-167259.89">18054 11476 465 0,'0'0'107'0,"0"0"-59"0,0 0-1 0,0 0-35 15,0 0-12-15,0 0-31 0,0 0-49 16,0 0-62-16,36-11-48 0</inkml:trace>
  <inkml:trace contextRef="#ctx0" brushRef="#br1" timeOffset="-167123.87">18302 11494 219 0,'0'0'68'0,"0"0"-44"16,0 0-21-16,0 0-3 0,0 0-33 16,0 0-64-16</inkml:trace>
  <inkml:trace contextRef="#ctx0" brushRef="#br1" timeOffset="-166811.48">18599 11506 271 0,'0'0'71'0,"0"0"-23"16,0 0-24-16,0 0-18 0,0 0-6 15,0 0-1-15,0 0-20 0,10 0-28 16,-5 0-36-16,-2 0-17 0</inkml:trace>
  <inkml:trace contextRef="#ctx0" brushRef="#br1" timeOffset="-166655.21">18759 11513 499 0,'0'0'88'15,"0"0"-27"-15,0 0-10 0,0 0-21 16,0 0-25-16,0 0-5 0,0 0-17 16,0 0-7-16,34-7-9 0,-34 7-13 15,2 0-28-15,1 0-47 0,-1 0-50 16</inkml:trace>
  <inkml:trace contextRef="#ctx0" brushRef="#br1" timeOffset="-165247.48">15904 11253 161 0,'0'0'57'0,"0"-2"8"0,0 2 17 0,2-2-11 16,-2 0-16-16,0 1-7 0,3 1-4 15,-3 0-2-15,0 0-5 0,0 0-6 16,0 0-1-16,0 0 2 0,0 0-8 16,0 0-12-16,0 0-8 0,0 0 1 15,0 0 0-15,0 0 1 0,0 0 3 16,0 0-2-16,0 0 4 0,0 0 4 16,0 0 5-16,0 0 5 0,0 0-3 15,0 0 3-15,0 0-3 0,0 0-9 16,0 0 2-16,0 0 3 15,0 0-2-15,0 0-1 0,0 0-5 16,0 0-6-16,-3 0 0 0,1 3 5 16,2 1-1-16,-5 1-3 0,2 1-2 15,-2 0-2-15,2 2 0 0,-2 0-1 16,3 4 2-16,-1-2-2 0,3 1 2 16,0 3-1-16,0-2-1 15,3 0 2-15,2-1-2 0,3 0 2 0,-1-2-1 16,1-1 2-16,5-2 4 0,-3 0 24 15,3-2 4-15,0-2-2 0,0-2-5 16,0 0-3-16,0-2-4 16,-3-3-2-16,3-3 1 0,0 0-6 15,-3 0-3-15,1-1-5 0,-3 0 0 16,-1-1 4-16,-2 2-2 0,3 0-2 16,-5 2 2-16,-1-1-2 0,1 0 0 15,0 3 1-15,-3 1 7 0,0-1 3 16,2 1 1-16,-2 3-2 0,0-1-2 15,0 1-5-15,0 0-1 0,0 0-6 16,0 0-2-16,0 0-3 0,0 0-2 16,0 3 4-16,3 2 1 0,-1 2 0 15,-2 3 0-15,3 1 1 0,-1 4-1 16,-2 2 1-16,3 3-1 0,2 4 2 16,-2 1-1-16,2 0 2 0,-2 2 3 15,-1-2-1-15,1 1-3 0,-1-4-1 16,-2-2 2-16,0-1 0 0,-2-4 1 15,-6-1 3-15,3-3 2 0,-3-3 1 16,0-1-4-16,-2-5 1 0,0 0-3 16,-3-2-3-16,0-3-1 0,0-3-8 15,0 1-18-15,0-2-18 0,0-1-20 16,0 3-19-16,3-1-32 0,0 1-47 16,4-2-82-16,1 2-39 0,3-1-168 15</inkml:trace>
  <inkml:trace contextRef="#ctx0" brushRef="#br1" timeOffset="-164606.93">15788 11030 315 0,'2'2'102'0,"1"-2"-33"0,-3 0-14 0,5 0-11 0,0 0-25 0,5-1 4 16,1 0 17-16,2 0 11 0,2 0 8 16,3 1 9-16,3-2 3 0,5 1-1 15,0-1-6-15,-3 1-18 0,5 1-13 16,-2-1-8-16,0 0-8 0,0 1 0 15,-3 0-1-15,-2 0-2 0,-1 0 1 16,-1 0-1-16,-7 0 0 0,1 0 2 16,-2 0-5-16,-1 0-6 0,-5 0-3 15,0 0 0-15,1 0-1 0,1 0-1 16,-2 0-18-16,1 0-32 0,1 0-45 16,1 1-73-16,2-1-46 0,1 0-64 15</inkml:trace>
  <inkml:trace contextRef="#ctx0" brushRef="#br1" timeOffset="-162874.96">18865 11503 210 0,'0'0'98'0,"0"0"-42"0,0 0 26 0,0 0-17 0,0 0-40 0,3-2-12 16,-3-1 5-16,0 2-2 0,0 0 15 15,0-1 5-15,0 2 9 16,0-1 6-16,2 0-8 0,1 1-6 16,-3-1-2-16,0 0-4 0,0 0 4 15,0-1 1-15,2 1 5 0,-2 0-1 16,3 1 3-16,-3 0-2 0,0 0-6 16,3 0-8-16,-3 0-7 0,5 0-12 15,-3 0 1-15,1 2-4 0,-1 3-4 16,4-1 0-16,-6 2 0 0,2-1 1 15,-2 2-2-15,0-1 3 0,0 1-1 16,0-1 1-16,0-2-1 16,0 2 2-16,0-4-3 0,0 1 5 15,0-1-3-15,0-1-1 0,0-1 3 16,0 0-2-16,0 0 3 0,0 0 26 16,0-1 9-16,0-3-23 0,0-1-10 15,0 1 0-15,0-3-1 0,0 0 3 16,3-1 0-16,-3-1 1 0,2 1 0 15,-2 2 1-15,3-1-2 0,2 1 2 16,-5 2-5-16,5 0-1 0,-2 2-1 16,-1 0-4-16,1 0 3 0,2 2-1 15,-2 0 1-15,-3 0-1 0,2 0-3 16,1 4 0-16,-3-2 0 0,0 2 0 16,0 0 0-16,0-1 4 0,-5 1-3 15,2 0 0-15,1-1 4 0,-4-2-3 16,4 1 0-16,-1-2 2 0,1 0-2 15,-1 0 0-15,3 0 1 0,0 0 2 16,0 0 4-16,0 0 7 0,0-2-5 16,0 1-10-16,0-1 1 0,0 0-1 15,0-1-2-15,0 2-25 0,0 1-39 16,0 0-34-16,0 0-56 0,8 1-101 16,-3 2-65-16,3-1-214 0</inkml:trace>
  <inkml:trace contextRef="#ctx0" brushRef="#br0" timeOffset="-93139.27">1806 14908 172 0,'0'0'38'0,"0"0"-16"0,3-4 20 0,-1 2 8 0,1 1 0 16,-1-1-4-16,1 1 0 0,0 1 3 16,-1 0-5-16,1-1-2 15,-3-1-2-15,5 1-6 0,-2-2-1 16,-1 1-3-16,-2 1-4 0,3-1-3 16,-1 0 4-16,-2 2-2 0,0-3-4 15,0 0-2-15,0 2 8 0,0-2 4 16,-5-1-9-16,0 0-1 0,-5 1-17 15,-3 2-2-15,0-2-2 0,-5 3-1 16,2 3-1-16,-7 2-1 0,0 3 0 16,2 1 0-16,-5 3 0 0,3 0 3 15,0-1 0-15,-1 6 0 0,4-2 0 16,-1 2-1-16,0-1 1 0,3 1 0 16,5-1 0-16,3-1-2 15,5-2 0-15,2-2 0 0,3 1-1 16,5-3 3-16,6 2 11 0,2-3 14 15,2 1 4-15,3-2-8 0,3-1-7 16,0 1-1-16,2-2-2 0,0 2-3 16,0-1 2-16,1 1 6 0,-1 1 3 15,-2 2-2-15,-3-3 4 0,0 3 0 16,-5-2 4-16,0 2-1 0,-6-1 1 16,-1 0-2-16,-6 0-1 0,0-1 6 15,-3 1 7-15,-5-1-3 0,-2 3-10 16,-6-1-6-16,-7 0-5 0,0 0-7 15,-6 0 0-15,-7-2-3 0,-8 4-1 16,-2-2-13-16,-1 1-19 0,9-4-9 16,12-1-10-16,8-3-15 0,2 2-35 15,-2-2-44-15,-3 2-69 0,6-1 15 16,2-2-126-16</inkml:trace>
  <inkml:trace contextRef="#ctx0" brushRef="#br0" timeOffset="-91592.08">2245 15088 176 0,'0'0'163'0,"0"-2"-79"0,-2-2 11 0,2 0-7 15,0 1-25-15,0 1 1 0,0-3-1 16,0 3-5-16,0-1-9 0,0-1-12 16,2 0 1-16,-2 1 4 0,0-4-5 15,0 4-6-15,0-3-7 0,0 4-9 16,0-1-5-16,0 0 1 0,-2 1-2 16,2 2 1-16,-3 0 3 15,1 0-10-15,-1 5-3 0,0 0-1 0,-2 4 1 16,0 3 0-16,0 4 0 0,2-1 0 15,-2 4 0-15,3 2 0 16,-1 1 0-16,-2 0-1 0,5 4 1 16,0 0 0-16,0-3 0 0,0 2 0 15,5-4 0-15,3-1-3 0,0-4 2 16,2 0 0-16,0-5 0 0,3-1 1 16,0-5 0-16,0-2 2 0,3-3-2 15,-4-1 4-15,1-5-3 0,-2-3 4 16,-1-3 2-16,3-5 4 0,-3 2-1 15,-2-4 5-15,0-1-3 0,-3 0 1 16,0-1 1-16,0 0 3 0,0 0 3 16,1 4-6-16,-1-1-5 0,0 1-3 15,-2 4 3-15,2 1 0 0,0 0-4 16,0 3 4-16,0 2-5 0,0 1-2 16,-2 2 0-16,0 2-1 0,-1 2-1 15,-2-1-1-15,0 1-1 0,3 1-1 16,-1 1 2-16,-2 6-2 0,0 0 1 15,0 1 1-15,0 4 2 0,0 0-1 16,0 0 0-16,0 5 0 0,-2 0 0 16,-1-2-1-16,3 4 1 0,0-2 0 15,0-2 0-15,0 0 0 0,0-3 1 16,3-3 0-16,-1 2-1 0,1-4 0 16,-1-4-1-16,1 1 1 0,2-2 0 15,-2-2 1-15,-3-1 1 0,5 0 0 16,0-3 6-16,-2-2 9 0,2-1-4 15,0-4-4-15,3 0-4 16,-3-1-4-16,3 0 2 0,-1 0-1 16,1-3 0-16,0 2-1 0,0-1-1 15,2 2 1-15,0 0-1 0,1 1 0 16,-4 0 0-16,1 5-1 0,-3-1 1 16,3 3 0-16,-3 0 0 0,-2 3-1 15,-1 0 0-15,1 2-2 0,0 2 0 16,-1 3 3-16,1 3-1 0,-1 0 1 15,1 2-1-15,-3 0 1 0,3 2 0 16,-3 1 0-16,0 0 0 0,0 0 1 16,0 1 0-16,0-4 0 15,0-2-1-15,0 1-1 0,0-3 1 16,-3-2 1-16,3-3-1 0,0-1 2 16,0-2 1-16,0-3 4 0,0-3 2 15,0-4-6-15,3-1-3 0,2-1 1 16,-3-2 0-16,3-2 0 0,1 2 1 15,-1-3 0-15,0 3-2 0,0-2 0 16,3 2-1-16,-3 2 0 0,0 1 1 16,0 1 0-16,1 2 0 0,-1 1-1 15,0 3 1-15,-2 1 0 0,2-1-3 16,-3 2 2-16,1 1 0 0,-1 1-4 16,1 0 2-16,0 3-1 0,-1 1 3 15,-2 0 1-15,3 5-4 16,-1-1-4-16,-2 1 2 0,6 2 0 15,-6 1 3-15,2 2 3 0,1 0-3 16,-1 0-5-16,-2 0 3 0,0 0 2 16,3-1-1-16,-3-1 3 0,2-2 1 15,1-1-1-15,-3-4 0 0,0 1 2 16,3-3-1-16,-3-2 1 0,2-1-1 16,-2 0 2-16,3-1 3 0,-1-4-1 15,1 0 1-15,0-2 5 0,2-2-2 16,0 0-1-16,-3-1 3 0,4-1-2 15,1-1 4-15,-1 1 0 0,-1 0 0 16,2 1 0-16,1-1-1 0,0 3-3 16,0-3 0-16,-1 1-3 0,4 1 1 15,-3 1-3-15,-3 1-1 0,2 2 2 16,-1 0 3-16,-4 1 3 0,3 1 8 16,-2 2-1-16,0-1-6 15,-1 1-6-15,-2 1-3 0,3 0-2 16,-1 0-1-16,1 4 0 0,2-1 0 15,-2 5 1-15,4 2 0 0,-4-1 4 16,0 4 5-16,2 0-1 0,-5 0 2 16,2 1-2-16,-2-1-3 0,0 0-1 15,0 1 0-15,0-1-2 0,0-1-2 16,0-1 0-16,0 0 0 0,0-3 0 16,3 0-23-16,-1-2-27 0,1-3-21 15,-3-2-60-15,8-4-67 0,-3-1-131 16,3-3-161-16</inkml:trace>
  <inkml:trace contextRef="#ctx0" brushRef="#br0" timeOffset="-90995.51">3710 15087 333 0,'3'0'162'0,"0"-1"-106"0,-3-1 11 0,2 0-12 0,-2-2 2 16,0 2 23-16,0 1 0 16,0-2-1-16,0-1-5 0,0 2 8 15,-2-1-13-15,2-1-9 0,-3 0-17 16,0-2-7-16,1-1-12 0,-1-1-14 16,-2 2-4-16,0 0-2 0,0 1-2 15,0 1 0-15,-1 1 0 0,-1 2-2 16,-1 1-1-16,-2 4-2 0,-1 7 3 15,-2 3 0-15,0 4 0 0,1 3 0 16,-1 6 0-16,2 1 0 0,6 1 0 16,3 1 0-16,2-2 0 0,7-2 2 15,4-1-1-15,4-2 15 0,3-6 5 16,3-1 7-16,2-5-7 0,-2-5-8 16,-1-2-5-16,1-4 6 0,0-7-3 15,-6-4-2-15,1-4-4 0,-3-2 0 16,-3-5-3-16,-2-2 0 0,-3-10-2 15,-2-8 0-15,-3-4-7 0,0 8-18 16,-3 10-2-16,-2 14 1 0,5 7-5 16,-3 0-3-16,1 4-5 0,-1-2-11 15,-2 4-3-15,5 1-18 0,-3 0-49 16,3 1-60-16,3 6-15 0,2 0-57 16,3-3-61-16</inkml:trace>
  <inkml:trace contextRef="#ctx0" brushRef="#br0" timeOffset="-90620.35">4294 14868 279 0,'0'0'279'0,"0"0"-198"0,0 0 33 0,0 0 10 0,16-35-22 0,-13 25-25 15,-1 2-21-15,-2-3-5 0,0 3-8 16,0-2 2-16,0 2 0 0,-2 0-6 16,-1-1-13-16,3 2-3 0,-5 1-1 15,2-1-6-15,1 3-5 16,-1-1 1-16,0 3-6 0,-2 0-3 15,0 2-3-15,-3 0 0 0,3 3-1 16,-3 7 0-16,-2 2 1 0,0 7 0 16,-3 4 0-16,-3 10 4 0,-2 9 2 15,-2 16 1-15,1 4-5 0,7 1-1 16,-1-4 0-16,2-3 1 0,4-3-2 16,-1 0 2-16</inkml:trace>
  <inkml:trace contextRef="#ctx0" brushRef="#br0" timeOffset="-87075.38">4256 14826 261 0,'0'0'81'0,"0"0"-27"0,0 0 0 0,0 0-1 0,0 0-4 16,0 0-6-16,0 2 1 0,0-2 1 15,0 0-2-15,0 0 9 0,0 0 0 16,0 0-5-16,0 0-7 0,0 0 3 16,0 0-2-16,0 0-13 15,0 0-3-15,0 0-8 0,0 0-3 16,0-3 5-16,0 1-4 0,0-1-2 15,0-2 2-15,-3 3 3 0,1 0-2 16,2 0 1-16,-3 1 0 0,3 1-4 16,-3 0-5-16,-2 0-2 0,0 2-6 15,0 3 0-15,-3 1 3 0,0 1 3 16,-2 1 2 0,0 6 2-16,-3 0 3 0,0 6-4 15,0 1 3-15,3 4 4 0,-6 8 0 16,1 8-2-16,-1 11 2 0,3 1 5 15,5-1-5-15,3 0-1 0,3-4 3 16,2-1-3-16,-3 1-8 0,3-4 7 16,0-1-8-16,0-2 4 0,3-4-4 15,-3-6-3-15,0-6 0 0,0-7-2 16,0-1-1-16,0 2 0 0,0 1 0 16,0 1-5-16,0-5-5 0,0 0-7 15,0-6-15-15,2-3-14 0,1-3-23 16,-1-4-32-16,1 0-25 0,0-8-39 15,-1-9-63-15,3 1-32 0,-2-3-71 16</inkml:trace>
  <inkml:trace contextRef="#ctx0" brushRef="#br0" timeOffset="-86856.53">4106 15279 714 0,'0'0'174'0,"0"0"-89"0,0 0 24 0,0 0-5 0,33-16-29 0,-15 9-20 15,1 2-14-15,1-2-21 0,1 0-17 16,0 2-3-16,-1-2 0 0,-2 3-12 16,3 0-18-16,-3 1-45 0,3 2-74 15,5 1-62-15,-3 0-33 0,-2-1-146 16</inkml:trace>
  <inkml:trace contextRef="#ctx0" brushRef="#br0" timeOffset="-86277.97">5307 15067 467 0,'0'0'42'16,"0"0"-25"-16,0 0 29 0,0 0 0 16,0 0-29-16,0 0-14 0,-36-26-3 15,21 26 1-15,-3 3 2 0,-3 2 0 16,-2 3 4-16,-1 3-7 0,1 1-3 16,-3 1 0-16,6 2 3 0,2-1 0 15,2 0 0-15,3 0 14 0,8-1 10 16,5-1-12-16,0 0 1 0,8-1 8 15,7-1 11-15,1-2 6 0,4 0 10 16,6 0 4-16,0-2-2 0,2 1 4 16,1 0-15-16,-1 0-14 0,1 0-5 15,-3 0 6-15,-3 2 4 0,0-2 7 16,-5 1-9-16,-5-2-4 0,-5-1-1 16,-3 1-5-16,-5-1-13 0,-3 2 1 15,-7-2 6-15,-3 1-2 0,-7-3-3 16,-12 2-3-16,-9-2-3 15,-5-2-1-15,4 0-26 0,9-1-21 16,9 0-18-16,4 0-27 0,-1 0-22 16,-2 0-10-16,0 0-4 0,2 0-27 15,8 0-111-15,5 2 11 0</inkml:trace>
  <inkml:trace contextRef="#ctx0" brushRef="#br0" timeOffset="-84978.66">5754 15240 294 0,'0'0'167'0,"0"0"-84"0,0 0 1 0,0 0-22 16,0-8-15-16,0 6-1 0,-2-2-7 16,-1 1 3-16,3-1-10 0,-2-1 10 15,2 2 5-15,-3 0 8 0,0-2-5 16,3 2-6-16,-2-1-3 0,-3 0-1 16,2 0-11-16,1-2-4 15,-4-1-7-15,1 1-9 0,0-2-8 16,-3 5 1-16,-2-1-4 0,0 1 1 15,-1 2-2-15,-4 1 1 0,2 0 0 16,-3 4-1-16,-2 2-2 0,0 4-12 16,0 1 3-16,0 1-2 0,2 5-4 15,1-3-2-15,2 2-6 0,3-1-4 16,5 0 3-16,2-1 7 0,3-1 9 16,3-2 3-16,2 0 7 0,5-1 3 15,3 0 0-15,2-3 15 0,1-3 17 16,2 1 1-16,0-2 2 0,0-2-6 15,0-1-10-15,-2 0 3 0,2-1-1 16,-5-2-8-16,-3-2-2 0,1-2 0 16,-1 1-4-16,-5-2-5 0,0 1 2 15,-2 2-4-15,2 0 4 0,-5 1-3 16,0 3-1-16,-5 1-8 0,2 0 7 16,-2 0-1-16,-3 0 1 0,-2 5 2 15,0 2-1-15,-1 2 0 0,-2 3 2 16,0 2-1-16,3 1 0 0,-3 0-1 15,5 3 0-15,1-4 2 0,-1 2-2 16,3 0-2-16,5-1 1 0,0 0 0 16,0 2 1-16,0-1-1 0,2-1 1 15,6 1 6-15,-3-2-5 0,3-3 1 16,2 1-1-16,-2-4 2 0,0-2-1 16,0 1 2-16,2-6 5 0,0-1 10 15,1 0 3-15,2-4 13 0,-3-4-17 16,0-2-13-16,3-3 5 15,0-1-1-15,-3-1-5 0,3-4 8 16,-2 1 0-16,-1-3 0 0,0-1-2 16,1 1-4-16,-4-2 0 0,4-1 3 15,-1 1 1-15,0-2-3 0,1 2-3 16,-1 0-2-16,0 1-2 0,1 1 1 16,-4 3-1-16,1 1 3 0,0 2 1 15,2 2-1-15,-2 1 0 0,-3 3 0 16,-2 1-3-16,-1 5 3 0,1 3-3 15,-3 0-2-15,0 0-2 0,0 2-6 16,0 5 6-16,0 1 4 16,-5 2 5-16,5 4-3 0,-5-1 2 15,5 0-3-15,-3 3 1 0,0-1-2 16,1 0 1-16,2 1 0 0,0-2-1 16,0 2 0-16,0-3 1 0,0-1-1 15,0-1 0-15,2-2 1 0,4 0 0 16,-4-2 0-16,1-2 1 0,2 0 0 15,-2-4 3-15,-1-1 2 0,3 0 5 16,0-4 2-16,3-2-5 0,0-2 0 16,-3-1-2-16,3-2-1 0,2-1-1 15,-2-2 1-15,0 0 1 0,-3 0-4 16,3-2-3-16,-6 2 2 0,3 2-1 16,1 0 0-16,-4 2-1 0,1 1 0 15,-1 2 0-15,-2 2 0 0,0 0 0 16,3 2 0-16,-3 3 0 0,0-1-1 15,0 1-1-15,0 0-1 16,0 0-8-16,0 1 3 0,0 5 4 16,-3-2 4-16,3 1 0 0,-2 1-2 15,-1-2 1-15,3 2-1 0,0 2 2 16,0-1 0-16,0 0 1 0,0 2-1 16,0-2 0-16,0 0 0 0,3 0 0 15,-1 2 0-15,1-1 0 0,2-3 0 16,-2 2 3-16,-1-2-2 0,3 2-1 15,1-2 0-15,-1 0 0 0,0-1 3 16,-2 1-2-16,2-3-1 0,0 0 0 16,0-2 0-16,0 0 1 0,0 0-1 15,1 0-7-15,1-2-10 0,1 0-18 16,0-4-11-16,0 1-14 0,-1-2-17 16,4 1-14-16,-4 0-45 0,14-4-96 15,-8 0-57-15,2 0-173 0</inkml:trace>
  <inkml:trace contextRef="#ctx0" brushRef="#br0" timeOffset="-84117.61">6429 15213 387 0,'0'0'174'0,"0"-1"-94"0,0-1 1 0,0-3-53 0,0 2-14 0,0-1 9 15,0 1 18-15,0-1 18 16,0 0 10-16,0-2 15 0,0 0-11 16,0 1-8-16,0-1-17 0,-3 2-19 15,3 0-9-15,-2-2-2 0,-1 1-7 16,-2-2-3-16,2-1-4 0,-2 4-1 16,0-3-3-16,2 3 0 0,-2-2-1 15,-3 5-1-15,3-2-8 0,-3 3-10 16,3 0 4-16,-5 4 5 0,0 3 7 15,-1 3 2-15,-2 2 0 0,0 0-5 16,1 4-8-16,4-1-17 0,-3 2-7 16,4-2-9-16,-1 4-12 15,5-3 2-15,3 2 24 0,0-2 21 16,3 0 10-16,2-3 3 0,3 0 0 16,0-3 1-16,2-3 9 0,-2-1 5 15,2-4 11-15,0-2-2 0,1-2-7 16,-1-5 3-16,0-2 4 0,1-1-3 15,-1 0-1-15,0-1-2 16,-2-3-9-16,-3 3-6 0,3-2 0 16,-3-1-1-16,-2 0-2 0,2 2 0 0,-5 1 0 15,3 4-1-15,-3 3 0 0,0 2 1 16,0 2-8-16,0 0 0 0,0 1-7 16,0 3 10-16,-3 5 4 15,0 2 1-15,1 1 0 0,-1 4 0 16,3-2-1-16,0 1 2 0,0 0-1 15,0-2 1-15,5 0 1 0,1 1-1 16,4-4 0-16,-2-2 1 0,2-1-2 16,3-1 3-16,0-4-2 0,0-2 2 15,0 0-2-15,-3-7 4 0,0 0 6 16,3-2-4-16,-5-3-4 0,5-2-2 16,-5-2 3-16,2-1-1 0,0-4-1 15,1 1-1-15,-1-1-1 0,-2 2 2 16,2 5-2-16,-2 0 1 0,2 3-1 15,1 4-1-15,-4 2 0 0,1 2-1 16,0 3 2-16,-3 2-2 0,0 3-1 16,0 5-1-16,-2 3 1 0,2 4 2 15,-5 3 1-15,3 2 0 0,-3 1-1 16,0 0 1-16,0-1-2 0,0-1-20 16,0-1-18-16,0-1-11 0,-3-5-3 15,3-2 24-15,-3-4 22 0,1-1 8 16,2-4 3-16,-3-3 14 0,3-3 25 15,0-4-17-15,0-4-2 0,3-1 2 16,2-3-4-16,-2-1-8 0,7 0-7 16,0 0-5-16,1-2 0 0,4 3-1 15,1 0-3-15,-1-1-23 0,6 2-42 16,2 0-40-16,11-5-54 0,-3 5-47 16,-3 0-134-16</inkml:trace>
  <inkml:trace contextRef="#ctx0" brushRef="#br0" timeOffset="-83763.08">7085 15198 376 0,'0'5'96'0,"3"0"-55"0,-1 0 39 0,3 1-59 0,3-2-8 15,0-3-2 1,0-1-1-16,5-1-1 0,-3-4 22 15,3-1 21-15,0-2-6 0,-3 2-16 16,3-3 9-16,-3-1-1 0,-5 1-9 16,3-3-13-16,-5 0-15 0,-3-1-1 15,0 2-18-15,-11-2-26 0,4 2-23 16,-9 4-7-16,-2 3 7 0,0 4 25 16,0 1 37-16,-3 6 5 0,1 6 20 15,-1 2 30-15,3 2 20 0,2 4-14 16,3 0-10-16,3 2 5 0,2 0 19 15,3 0 13-15,5-4-14 0,0-3-33 16,3 1-21-16,5-6-11 0,-1-1-4 16,4-3 0-16,2-2-21 0,2-4-39 15,1-1-61-15,12-10-85 0,-2 0-62 16,-3 0-164-16</inkml:trace>
  <inkml:trace contextRef="#ctx0" brushRef="#br0" timeOffset="-83278.13">7628 15230 61 0,'0'0'257'16,"0"0"-159"-16,0 0-7 0,0 0-30 15,0 0-16-15,0 0 9 0,-8-39 9 16,0 30 15-16,3 1-5 0,-3 0-14 15,3 1-16-15,-5 1-16 0,2 2-15 16,-2 2-7-16,-1 2-3 0,-4 0 0 16,2 2-1-16,-5 3 0 0,0 4-1 15,0 3-2-15,-3 4 2 0,3 3 0 16,-3 3-1-16,3 1 1 16,5 1 0-16,0 4 0 0,8-6 1 15,3 3-1-15,2-4 0 0,2-2-1 16,6-3 0-16,7-3-1 0,1-2 2 15,5-4 1-15,-1-4 3 0,6-3-2 16,-5-1 3-16,2-8 24 0,-2-3 25 16,-1-2 7-16,-2-4-14 0,3-4-11 15,-3-7 7-15,3-12 6 0,-3-12 4 16,0-9 2-16,0-1-4 16,-2 4-11-16,-3 8-21 0,2 8-11 15,-2 12-3-15,-5 10 0 0,-3 7 1 16,0 6-1-16,-2-1-2 0,2 1-1 15,0-1 1-15,0 5-3 0,-2-2-2 0,-1 1-18 16,3 0-41-16,1 1-47 16,1 0-35-16,9 1-65 0,-3 2-103 15,0-1-110-15</inkml:trace>
  <inkml:trace contextRef="#ctx0" brushRef="#br0" timeOffset="-82653.16">8535 15231 574 0,'0'0'104'0,"0"0"-3"0,0 0-10 16,5 2-13-16,-5-1-7 0,5 0-10 15,-5-1 2-15,5 2-8 0,0-1-3 16,0-1 0-16,3 2 0 0,5-1-2 16,-3 0-4-16,6 0-17 0,-1-1-6 15,4 0-7-15,1-1-6 0,1-1-2 16,0-4-5-16,2 3 1 16,0-4 1-16,-5 0 0 0,0 0 4 0,-5-1 5 15,0-2 4-15,-8 2-3 0,0-1-6 16,-5 0-5-16,0-3-4 0,-5 1-1 15,-2 1 0-15,-6 3-2 16,-3-1-3-16,-2 5 3 0,-3 0 2 16,-2 3 0-16,0 7 1 0,-3 3 1 15,-2 4 1-15,2 2-1 0,5 3 3 16,-2 3 2-16,5 1-1 0,5 1 2 16,2 1 6-16,6 1 3 0,5-2 6 15,3 1 3-15,5-3 5 0,5-1-7 16,2-1-6-16,3-1-5 0,3-5-3 15,2-2-4-15,0-2-2 0,3-2-3 16,0-5-8-16,0-3-36 0,2-1-18 16,-2-5-17-16,3-1-30 0,-4-4-37 15,4 1-29-15,-1-9-76 16,-5 3-34-16,-7 0-158 0</inkml:trace>
  <inkml:trace contextRef="#ctx0" brushRef="#br0" timeOffset="-82262.77">8935 15218 681 0,'0'0'111'0,"0"0"5"0,0 0 6 0,0 0-43 0,39-22-34 0,-29 17-26 16,1-4-7-16,-4 4-4 0,6-1 7 15,-5 4 10-15,5 1-7 0,0 1-1 16,-3 3-5-16,0 5-9 0,3 3-2 15,-2 2-1-15,2 5 0 0,-3 4-1 16,0 1-1-16,-2 6-4 0,2-3-4 16,-7 1-5-16,0-4-11 0,-3 0-7 15,-3-4 2-15,-5-5-15 0,1-1-16 16,-4-3 15-16,1-6 17 0,-1-3 15 16,1-1-9-16,-3-5-16 0,3-4 26 15,0-3 14-15,2-4 33 0,0-2 23 16,3 0 2-16,5-3-15 0,0 0-11 15,0 0 7-15,5 4-10 0,5 2-12 16,3-1-7-16,5 4-2 16,3 2-4-16,0 0-2 0,2 0-2 15,3 3-9-15,0 1-53 0,-3 0-71 16,16 1-39-16,-11 1-42 0,-2 0-174 16</inkml:trace>
  <inkml:trace contextRef="#ctx0" brushRef="#br0" timeOffset="-81825.27">9349 15206 545 0,'0'0'141'0,"0"0"-49"0,0 0 48 0,41-25-45 0,-28 14-22 0,2 2-22 16,1-1-16-16,-3 5-7 0,0-1-18 16,0 3-4-16,-3 2-5 0,0 1 0 15,-2 1 0-15,0 7 1 0,-3 1 1 16,-2 5-1-16,-1 5 1 0,1 0 2 16,-1 6-2-16,1-3-3 15,-3 1 0-15,2-1-1 0,-2-1-9 16,0-1-11-16,-2-3-16 0,-6-2-10 15,3-4 2-15,-3-1 14 0,3-4 13 16,0-3 8-16,2-3 10 0,-2-1 2 16,2-7 10-16,3-2 26 0,0-3 20 15,0-1-1-15,6-3-19 0,1-2-15 16,1 1-10-16,5 1-3 0,3 1-5 16,-1 2-1-16,6 3-4 0,-1 0-2 15,4 3-11-15,-4 1-30 0,4 1-31 16,-4 3-40-16,4-1-37 0,7 3-39 15,-6 0-71-15,-1 1-44 0</inkml:trace>
  <inkml:trace contextRef="#ctx0" brushRef="#br0" timeOffset="-81481.44">9964 15214 371 0,'0'0'194'0,"0"0"-104"0,0 0 22 15,0 0-68-15,0 0-20 0,-8-34-16 16,0 25 1-16,-2 1 4 0,-1 3-1 16,-2-2-1-16,1 6 3 0,-1-1 8 15,-3 2 6-15,-2 0 1 16,2 3-14-16,-2 7-6 0,0 0-5 16,3 6-3-16,-1 0-1 0,3 4 0 15,6 0 0-15,1 1 4 0,4-1 2 16,2 0 15-16,2-3 11 0,6 0-7 15,5-3-9-15,0-3-7 0,3-1 6 16,2-4 1-16,0-3 0 0,0-3 0 16,2-1 6-16,-4-7 4 0,2 1-15 15,-5-5-6-15,0-1-4 0,-3-2-1 16,-2-4-19-16,-5-2-41 0,-3 1-31 16,0 2-23-16,-3-2-28 0,-2 5-24 15,-3 4-147-15</inkml:trace>
  <inkml:trace contextRef="#ctx0" brushRef="#br0" timeOffset="-81042.01">10044 15244 492 0,'0'0'119'0,"0"0"-41"16,0 0 30-16,0 0-42 0,33-36-31 16,-22 23-2-16,1 0-3 0,-1 1 0 15,-1 2-12-15,3 0 2 0,-3 3-2 16,1 3 1-16,2 1 0 0,-6 3 5 16,1 0-12-16,2 4-11 0,-4 6-1 15,-1 0-2-15,0 1 0 0,0 9 2 16,-2-1-1-16,-1 2 1 0,3 1-2 15,-2 1-7-15,0 1-7 0,2 0-14 16,-3-3-3-16,-2-3-3 0,0-2 16 16,0-3 13-16,0-3 4 0,0-3 2 15,0-3-2-15,-2-4 3 0,2 0 11 16,-3-4 10-16,1-4-3 0,2-2 17 16,0-1 20-16,0-2 5 0,0-4-10 15,7 1-16-15,1-2-7 0,3 0-9 16,1-1-7-16,1 3-1 0,3 0-3 15,-1 3-7-15,3 0 0 0,1 1-16 16,-1 1-34-16,0 1-38 0,0 0-47 16,8 0-20-16,-6 1-43 0,1 1-131 15</inkml:trace>
  <inkml:trace contextRef="#ctx0" brushRef="#br0" timeOffset="-80493.96">10762 15034 97 0,'0'0'108'0,"0"0"-49"0,0 0 32 0,0 0-9 15,36-1 9-15,-31 0-25 0,-2 0 0 16,-1 0-1-16,-2-1-2 0,0 1-24 16,-2 0-26-16,-3-1-10 0,-3 1-3 15,-2 1-3-15,-6 0 2 0,-2 0-8 16,3 0-17-16,-6 3 6 0,0 4 4 15,1-2 4-15,-1 4 11 16,3 0 1-16,2 2 0 0,1-1 0 16,4 1 3-16,1 0 4 0,5 1-1 15,5 1 3-15,0-1 4 0,2-2 5 16,9 0 0-16,-1-3-5 0,3 1-3 16,3 2-2-16,-1-4-5 0,3-1 0 15,0 1-1-15,3-1 0 0,-3 3 6 16,-5-2 6-16,0 1 10 0,-3 1-3 15,-5 0-1-15,-2-1-10 0,-3 1-8 16,-3 0 0-16,-4-2-1 0,-4 1 2 16,-2-1 7-16,0-2 11 0,-2 1-13 15,-1-1-6-15,-4-1-2 0,2-1-34 16,-3-2-65-16,0 3-21 0,-10-2-16 16,8 0-100-16,0-1 0 0</inkml:trace>
  <inkml:trace contextRef="#ctx0" brushRef="#br0" timeOffset="-79837.45">12310 14594 621 0,'0'0'115'0,"0"0"-40"0,5 0 3 0,-5 0-29 0,0 0-18 16,0 0-4-16,0 0 7 0,0 0-14 15,0 0-11-15,-3 2 8 0,-2 3 8 16,0 0 5-16,-5 5-4 16,-3 3-9-16,-5 3-5 0,-3 3-2 15,-2 3-6-15,-6 6 3 0,-7 8-3 16,-5 11-3-16,-8 13 0 0,-6 9-2 15,4-2 1-15,2-1 0 0,12-7 0 16,1-2 1-16,10 2 3 0,6-4 45 16,7-1 11-16,5-5-17 0,8-4-12 15,3-6-9-15,10-4 0 0,2-8-10 16,1-4-5-16,-1-5-7 0,3-4-2 16,3 2-26-16,2-3-33 0,6-1-25 15,2-5-61-15,7-7-75 0,-4 0-44 16,-8-4-191-16</inkml:trace>
  <inkml:trace contextRef="#ctx0" brushRef="#br0" timeOffset="-79305.28">12648 14952 613 0,'0'0'141'0,"0"0"-71"0,34-16 44 16,-21 8-30-16,-3-1-46 0,-2 2-18 15,-3 1-7-15,-2 1-4 0,-3 1-9 16,0 1-7-16,-3 0 7 0,-5 3 6 15,-2 0-3-15,-6 7 0 0,-2 0 2 16,-5 5-1-16,0 1 1 0,-3 2-3 16,0 1 1-16,3 1-3 15,-3-2 0-15,5-1 1 0,1 1-6 0,4-3 3 16,3 1-2-16,5-1 2 16,1 1-2-16,7-2 4 0,0 1 2 15,7 0 0-15,1 0 1 0,8-1 1 16,2 0 3-16,2-1 8 0,1 0 2 15,2 0 3-15,1 0-2 0,2 0-3 16,-3-1 1-16,3 2-8 0,-3 0-4 16,-2 1-2-16,-1 3-2 0,-4 1 1 15,-6-1 3-15,0 2 9 0,-7-2 12 16,-3 1-4-16,-5-2 0 16,-6 0-13-16,-7-2-6 0,-2-2-2 15,-11-1 0-15,-8-4-16 0,-13-2-26 16,3 0-21-16,0-3-25 0,5 0-47 0,13-4 0 15,3-1-8-15,4-3-1 16,12 0-130-16</inkml:trace>
  <inkml:trace contextRef="#ctx0" brushRef="#br0" timeOffset="-78794.58">13305 14930 771 0,'0'0'109'0,"0"0"-74"0,0 0 71 0,10-7-47 0,-10 3-32 0,0 2-22 16,-5-3-5-16,0 3-6 0,-6 2-5 16,1 0 5-16,-3 2 3 0,-3 4 3 15,1 2 0-15,-1 2 0 0,1-1-5 16,-3 3-5-16,0 1 4 0,5-1 2 16,0 3 4-16,3 1 1 15,-1-1 1-15,3 2-2 16,6 1 1-16,2-1-1 0,0 1 0 15,8 0-1-15,-1-1 2 0,6 0 3 16,3-3-2-16,-1 3 0 0,3-5-1 16,0 1 0-16,1 0 2 0,-1-1-2 15,0-1 1-15,-3 0 2 0,1 2 6 16,-6-2 0-16,0 3-10 0,-4 0 0 16,-1-1 0-16,-5-2-1 0,-5 5 1 15,-3-5 6-15,-8 1 15 16,-4-2 8-16,-6 0 7 0,-8-3-12 15,-7-2-15-15,-11-3-8 0,1-2-1 16,-4 0-21-16,9-4-58 0,7-3-53 16,3-1-38-16,10 2-28 0,10-1-149 0</inkml:trace>
  <inkml:trace contextRef="#ctx0" brushRef="#br0" timeOffset="-78481.96">13762 15003 622 0,'0'0'119'0,"0"0"-48"0,0 0 34 0,0 0-55 16,0 0-8-16,21 17-12 0,-21-11 1 16,0 3 0-16,0 3-10 0,-3 2-11 15,0 2-6-15,-4 3-2 0,1 2-2 16,-1 2-1-16,2 3-36 16,-3 0-47-16,3 3-25 0,-1-2-2 15,1 1 1-15,0 6-37 0,3-5-64 16,-1-7-24-16</inkml:trace>
  <inkml:trace contextRef="#ctx0" brushRef="#br0" timeOffset="-78214.86">13777 14991 721 0,'0'0'123'16,"0"0"0"-16,0 0-11 0,49-25-52 16,-25 18-16-16,-1 0-11 15,0 2-16-15,3-2-12 0,-3 3-3 16,1-2 1-16,-1 2-3 0,-3 1-2 16,-1-1-19-16,-1 3-16 0,-5 1-23 15,-3 0-22-15,-2 0-49 0,-3 1-40 16,-3 2-30-16,1 0-114 0</inkml:trace>
  <inkml:trace contextRef="#ctx0" brushRef="#br0" timeOffset="-78011.83">13793 15154 809 0,'0'0'84'0,"0"0"27"16,0 0-25-16,39-4-23 0,-19-5-56 15,4-2-7-15,1 0-16 0,1 1-9 16,0-3 12-16,-3 4 9 0,1 0 4 16,-1 5 0-16,-5-1-1 0,0 3-35 15,0 2-61-15,-5 0-52 0,-3 0-19 16,-2 0-59-16,-3 0-6 0</inkml:trace>
  <inkml:trace contextRef="#ctx0" brushRef="#br0" timeOffset="-77792.93">13736 15316 740 0,'0'0'151'0,"0"0"-58"0,0 0 6 16,0 0-36-16,0 0-35 0,0 0-6 16,44 12 10-16,-21-12 7 0,0 0 9 15,16 1-6-15,3 5-5 0,7 1-10 16,5 1-7-16,-8 0-15 0,-4-3-5 15,-3 0-15-15,-3 0-35 0,0-1-33 16,-3-2-45-16,-2-2-79 0,0 0-18 16,-10-4-31-16,-8-1-119 15</inkml:trace>
  <inkml:trace contextRef="#ctx0" brushRef="#br0" timeOffset="-77510.88">14317 14652 1018 0,'0'0'105'0,"0"0"-42"16,39 16 24-16,-23-1-55 0,2 1-21 15,0 5-3-15,0 10 0 0,3 11-1 16,-1 8-7-16,1 8 0 0,-6 2 0 15,-4 0-1-15,-3-4 0 16,-3 3-1-16,-5-3-2 0,0-3-7 16,-8 0-12-16,-2-6 1 0,-3-4 0 15,-5-8-10-15,2-3-29 0,1-9-52 16,-9 3-53-16,6-6-45 0,-2-6-110 16</inkml:trace>
  <inkml:trace contextRef="#ctx0" brushRef="#br0" timeOffset="-72574.51">15558 15034 162 0,'0'0'69'0,"0"0"-23"0,0 0 17 0,0 0 7 16,0 0-8-16,0 0-6 0,0 0-5 15,0 0-10-15,0 0-1 0,0 0 17 16,0 0 4-16,0 0-1 0,0 0 0 16,0 0 8-16,0 0-4 0,0 0-14 15,0 0-17-15,0 0-8 0,5 0 1 16,-3 0-1-16,4 0-5 0,1 0-8 16,4 0-3-16,-1 0-9 0,0 0 2 15,6 0-2-15,-3 0 0 0,2 0-18 16,1 1-44-16,-1 0-46 0,1 4-36 15,-1-1-12-15,-2 0-28 0,-5 1-151 16</inkml:trace>
  <inkml:trace contextRef="#ctx0" brushRef="#br0" timeOffset="-72355.66">15552 15200 699 0,'0'0'79'0,"0"0"25"15,0 0-27-15,0 0 35 0,0 0-18 16,0 0-16-16,0 0-2 0,44 0-25 16,-25 0-17-16,-1-1-23 0,2 1-10 15,-2 0-2-15,-2 0 0 0,5 1-11 16,-3 1-24-16,-3 1-28 0,3 2-31 16,0-1-37-16,6 4-65 0,-9-3-8 15,3-1-113-15</inkml:trace>
  <inkml:trace contextRef="#ctx0" brushRef="#br0" timeOffset="-71666.89">16764 14666 311 0,'0'0'99'0,"0"0"-26"0,0 0 43 0,-10-1-25 16,7-1-13-16,1 1 4 0,2-2-8 16,0 3-9-16,0-2-19 15,5 2-1-15,5-1 5 0,3 0-3 16,8 0-3-16,10-1 2 0,10-2-8 16,16 2-5-16,5-1-5 0,0-2-8 15,-2 2-7-15,-6 1-8 0,0 1-2 16,-5 1-3-16,-2-1-1 0,-1 1 1 15,-4 0-9-15,-9 0-20 0,-4 0-34 16,-6 1-27-16,-10 0-22 0,-3 0-60 16,0 1-30-16,-2 1-21 0,-5 1-101 15</inkml:trace>
  <inkml:trace contextRef="#ctx0" brushRef="#br0" timeOffset="-70726.88">16829 14706 142 0,'0'0'59'0,"0"0"1"0,0 0 15 0,0 0 4 16,0 0-22-16,-16-8-3 0,14 8-7 15,2 0-5-15,-3-1-6 0,3 1-15 16,0 0-8-16,0 0 1 0,0 0 4 16,0 0 3-16,0 0 6 0,0 0 3 15,0 0-4-15,0 0-3 0,0 0-6 16,0 0 4-16,-2 0-1 0,-1 0 6 16,1 0 12-16,-4 1 6 0,1 0-2 15,0 0-8-15,0 1-3 0,0 0-1 16,-3-2-4-16,3 1 3 0,0-1-7 15,2 0 2-15,-2 0-2 0,2 0 2 16,1 0 2-16,-1 0 3 0,3 0-1 16,-2 0-6-16,-1 0-1 0,3 0-2 15,0 0-1-15,0 0-5 0,0 0-2 16,0 0-4-16,0 0-1 0,3 1-1 16,-1 0 0-16,6 1 3 0,0 4 4 15,2-1-4-15,3 2-1 0,0 0-1 16,5 1-1-16,0 3 1 0,8 2 1 15,-3 2 0-15,3 0-1 0,2 3 0 16,1-1 1-16,2 4-4 0,-3 0 1 16,-2 3 1-16,0-2-3 0,-3 3-1 15,-2 0 2-15,-3-1-3 16,-3-2 0-16,-4 2 0 0,-4-2 1 16,-1 1-1-16,-4-3 0 0,-2 1 1 15,-8-1 1-15,1-2-1 0,-6 2-1 16,-5 0 0-16,0 0 3 0,-6-2-3 15,1 0 1-15,-3-1 0 0,3 0 0 16,-3-2-1-16,0-2 1 0,3 1 0 16,2-2-1-16,3-3 2 0,3-2-1 15,2 1-1-15,3-2 2 0,4-2-1 16,1-2 2-16,3 2-3 0,2-3 0 16,5 1 0-16,3 0 6 0,4 0 10 15,4-1 10-15,10 1-1 16,7 0-2-16,11-1 0 0,11-1-4 15,1 0-3-15,1 0 2 0,-5 0-6 16,-6 0-3-16,-2 0-6 0,3 0-2 16,-3 0-1-16,0 2 0 0,-5-2-6 15,-1 0-14-15,-12 0-23 0,-5 3-21 16,-6 0-19-16,-4-2-26 0,2 1-42 16,-1 2-59-16,-1 0-135 0,-3-1-106 15</inkml:trace>
  <inkml:trace contextRef="#ctx0" brushRef="#br0" timeOffset="-69943.01">17028 15803 167 0,'0'-2'132'0,"0"1"-18"0,5 0-1 0,-2-1-16 16,-1 2-11-16,1-2-3 0,-1 1-6 15,1 1-14-15,-3 0 1 0,0 0-3 16,0 0-1-16,0 0-4 0,0 3-18 15,0 1 1-15,-3 4-2 0,-2 1-8 16,0 1-7-16,0 2 0 0,-3 1-4 16,3 1-3-16,0 0-2 0,2-1 2 15,-2 0-1-15,2-2-1 0,1-1-4 16,-1-2-2-16,3 2-1 0,0-4 2 16,5 2 8-16,-2-5 0 0,2 2 6 15,0-2-3-15,-2 0 0 0,5-1 0 16,-3-1-4-16,5-1 2 0,1 0-1 15,-4 0-2-15,4 0-6 0,2 0 1 16,-3-1 1-16,3-1-6 16,2 1 4-16,-2 0-5 0,0 1-1 15,3 0-1-15,-3 0 0 0,2 0-1 16,1 0 0-16,-3 0-1 0,-1 0-8 16,1 0-10-16,-2 0-9 0,2 0-13 15,-3 0-9-15,0 0-11 0,-5-1-25 16,1 0-13-16,-4-1-29 0,-2-4-75 15,0 1-51-15,0 0-87 0</inkml:trace>
  <inkml:trace contextRef="#ctx0" brushRef="#br0" timeOffset="-69738.83">17061 15674 848 0,'0'0'81'0,"0"0"-77"0,0 0 8 15,0 0-12-15,0 0-26 0,0-25-2 16,0 20-34-16,0 2-2 0,0 2-28 16,3 0-37-16,0-1-141 0</inkml:trace>
  <inkml:trace contextRef="#ctx0" brushRef="#br0" timeOffset="-68681.88">18286 14604 334 0,'3'0'105'0,"2"0"-38"16,0 0 33-16,-2 0-34 0,-1-1-11 16,1 1 6-16,-3 0-19 0,0 0-12 15,0 0-10-15,0 0-2 0,0 1 11 16,-3 6 10-16,-2-1-3 0,-5 6-13 15,0 2-6-15,-6 1-5 0,-2 6-6 16,-5 6-1-16,-6 8-2 0,-4 13 7 16,-6 13-2-16,3 7-4 0,5 2 1 15,7-4-1-15,9-5 11 0,2-5 20 16,5 1 22-16,1-6 5 0,7-3-4 16,0-7-11-16,0-11-10 15,5-7-9-15,2-7-11 0,4-2-8 16,2 0-3-16,2 4-4 0,6-4-2 15,2-4-12-15,-2-1-59 0,-1-6-56 16,9-3-83-16,-8 0-86 0,-3 0-102 0</inkml:trace>
  <inkml:trace contextRef="#ctx0" brushRef="#br0" timeOffset="-67884.06">18684 15020 555 0,'0'0'139'0,"0"0"-61"0,0 0 0 0,0 0-22 15,5-10 6-15,-5 7-6 0,0 1-26 16,-5 0 7-16,5 2 1 0,-2-1-10 15,-1 1-12-15,-2 0-6 0,2 3-6 16,-2 5-4-16,0 1 2 0,0 3-2 16,2 5 2-16,-2 0 6 15,2 5 4-15,1 0 2 0,2 2-8 0,0 0 0 16,5-2-2-16,0 0-2 0,6-1 2 16,1-1 4-16,7-4 11 0,-1-3 8 15,5-2-3-15,0-3-7 0,0-6-6 16,6-2-6-16,-6-2 1 0,0-5 2 15,-2-5 4-15,-3-1 4 0,0-3 1 16,-10-3 0-16,5-1 0 16,-5-2-4-16,-3-1-2 0,0 0 1 15,-5 2 0-15,2 1 4 0,-2 3-1 16,0 4 1-16,0 0 1 0,0 4-3 16,0 2-3-16,0 3-4 0,0 4 5 15,0 0-5-15,0 0-7 0,0 4 0 16,0 4 0-16,0 6 3 0,-2 3 1 15,2 7 0-15,0 4 2 0,0 6 0 16,0 12 1-16,0 6-1 0,8 1 2 16,-1-4 1-16,1-4 1 0,5-10-2 15,-5-2 3-15,2-3 1 16,-7-8 17-16,2-5-7 0,-5-1-10 16,0 2 4-16,0 0 0 0,0-1-6 15,-5-3-6-15,-3-5 3 0,-5-3 1 16,-2-5-4-16,-6-1-1 0,0-3 0 15,-5-2-3-15,1-1 0 0,-4-1-16 16,3-1-24-16,3 2-21 0,0-2-1 16,2 1-15-16,0 1-17 0,9 0-9 15,1 1-30-15,3 0-42 0,11-4-79 16,2 4-40-16,3-1-189 0</inkml:trace>
  <inkml:trace contextRef="#ctx0" brushRef="#br0" timeOffset="-67352.76">19268 15434 235 0,'0'0'178'0,"5"-7"-57"0,-2 3-11 0,2 2-30 0,-2 0-1 15,2-1 2-15,-5 2-8 0,5 1-15 16,-2 0-13-16,-3 4 0 0,2 0 6 15,1 5 0-15,-3 1-12 0,0 2-13 16,-3 3-11-16,-2 2-6 0,0 3 1 16,0 0-1-16,-3 1 2 0,0-1 1 15,0 0-1-15,3-1-2 16,-3-2 3-16,3-1 0 0,0-2 1 16,0-3 1-16,5-1 6 0,0-3 3 15,0-4 0-15,0-1-1 0,3-2 7 16,2 0 5-16,2 2-6 0,6-5-11 15,0-1-8-15,3-2-3 0,2 1-2 16,3 0-2-16,-3 2-1 0,2 1-1 16,-2-2 0-16,3 2 1 0,-3 2-2 15,-2-1 1-15,2-1-7 0,-5 1-17 16,0-2-16-16,-3 2-16 0,-2-2-15 16,-1 0-16-16,-1-1-34 15,-6-2-66-15,0-1-85 0,0 3-112 0</inkml:trace>
  <inkml:trace contextRef="#ctx0" brushRef="#br0" timeOffset="-67198.34">19477 15224 830 0,'0'0'17'0,"0"0"-17"0,0 0 0 0,0 0-3 16,0 0-56-16,0 0-53 0,0-32-54 15,-2 29-171-15</inkml:trace>
  <inkml:trace contextRef="#ctx0" brushRef="#br0" timeOffset="-66495.11">20085 15242 239 0,'0'0'219'0,"0"0"-116"0,0 0-23 0,0 0 12 15,0 0 4-15,2 0-7 0,3-1 19 16,8 0 0-16,0-1-7 0,8-1-20 15,0 2-7-15,4-1 0 0,4 1-15 16,-1 1-16-16,1 0-25 0,2 0-12 16,0 1-1-16,0 1-5 0,-3-1 0 15,6 4-1-15,-6-1-42 0,1 0-48 16,-1 1-33-16,-2 1-44 0,7-2-97 16,-7-1-72-16</inkml:trace>
  <inkml:trace contextRef="#ctx0" brushRef="#br0" timeOffset="-65712.52">20992 15055 256 0,'0'0'278'0,"0"0"-201"0,0 0 16 0,0 0-17 0,0 0-34 16,0-14-1-16,0 14-18 0,0 0-10 16,0 0-4-16,-6 1 1 0,4 4 2 15,-3 4 1-15,2 2-3 0,-2 4-4 16,0 1 2-16,2 2 11 0,1 2 12 16,-1 1-1-16,3 3-5 0,3-2-12 15,2 1-8-15,5 0-2 16,6-2-3-16,-3-1 4 0,2-2-1 15,3-2 4-15,3-4 4 0,-1-3 3 16,1-4 2-16,0-2 0 0,-6-3 2 16,3-3-1-16,-2-2 4 0,-1-4 1 15,1-1 0-15,-1-5 0 0,-7-1-4 16,2-3 1-16,-2-2-1 0,0 0-2 16,-3-2-6-16,-5 3-1 0,3 0 0 15,-3 3 2-15,0 2 3 0,0 3-2 16,-3 1-1-16,1 3-2 0,-1 2 1 15,3 2-7-15,-5 3-3 0,5 1-2 16,-3 0-3-16,1 4 2 0,-1 4 0 16,3 2 3-16,-3 6 0 0,3 0 0 15,0 7 3-15,0 3-3 0,0 2 3 16,0 5-2-16,3 4 3 0,2 8-1 16,3 6-1-16,2-1 2 0,1-3 0 15,-4-10-1-15,1-4 10 0,0-5 2 16,-3-7 2-16,0-4 0 0,-5-1 3 15,3 2-5-15,-3 0-6 0,0-1 2 16,0 0-6-16,-3-7-2 0,-10-3 2 16,6-3-1-16,-6-3-2 0,-5-1 2 15,-1-1-4-15,1-4 1 0,-2 1-1 16,-1-4 0-16,0 2-9 0,-4-1-25 16,6-1-21-16,1 3-22 0,-2-3-21 15,7 2-35-15,0 0-67 0,5-2-48 16,3 2-22-16,5 1-163 15</inkml:trace>
  <inkml:trace contextRef="#ctx0" brushRef="#br0" timeOffset="-65165.37">21816 15513 382 0,'0'1'129'0,"0"1"-92"0,0 0 29 0,2 4-22 16,-2 1-9-16,0 2 6 0,0 3 11 16,-2 2-4-16,-3-1-3 15,2 3 2-15,-5 2-10 0,3 0-13 16,-3 2-2-16,1-1 1 0,2-1 3 15,-6 1 2-15,3-2 0 0,1-1-3 16,-1-1 6-16,5-3 3 0,1-1 2 16,-1-3 3-16,3-1-6 0,0-1-5 15,3-2 2-15,2 0 0 0,0-2 5 16,3-2-1-16,5 0-12 0,-3 0-8 16,3-5-4-16,5 2 1 0,-5 1-5 15,3 0-1-15,-1-1-3 0,3 2-2 16,-5 0 2-16,0 1-2 0,0-1 0 15,-3-1-3-15,1 0-21 0,-1-1-14 16,0-1-23-16,-2 1-17 0,0-4-37 16,-1-4-49-16,-1 1-107 0,-1 1-64 15</inkml:trace>
  <inkml:trace contextRef="#ctx0" brushRef="#br0" timeOffset="-65009.09">21961 15484 818 0,'0'0'62'0,"0"0"-49"0,0 0 2 0,0 0-15 15,0 0-103-15,0 0-33 16,0 0-86-16,-29-29-155 0</inkml:trace>
  <inkml:trace contextRef="#ctx0" brushRef="#br0" timeOffset="-64070.95">20862 14911 254 0,'0'0'77'0,"0"0"-31"0,0 0 14 0,0 0 3 0,-7 14 2 0,7-12 6 16,0 0 1-16,-6-1-2 0,6-1-2 16,0 0 7-16,0 0-15 0,0 0 9 15,6 0 17-15,1 0-22 0,1-4-18 16,5-3-10-16,5-1-3 0,0 1-10 15,0-4-2-15,3-2-3 0,0 0-2 16,-1-1-1-16,1-3 0 0,-3-2 10 16,0 1 2-16,0-3 0 0,-5 0-6 15,3 1-7-15,-3 0-5 0,-3 1-3 16,0 0-1-16,1 3 1 0,-4-1-1 16,-1 3-2-16,1-2 3 15,-4 4 1-15,5-1-3 0,-3 3 2 16,0-1-3-16,3 4 0 0,-6-2 0 15,3 5 0-15,-2-1 0 0,0 1 0 16,-1 3 0-16,-2-1-2 0,5 2 1 16,-5 0-2-16,0 0 0 0,0 0-4 15,6 0 1-15,-4 3 2 0,3 1 0 16,3 2 1-16,0 1-1 0,0-1 1 16,2 4 0-16,0 0 1 0,1 1-1 15,4 2-1-15,-2 1 1 0,0-1 0 16,0 2 0-16,0 2-1 0,2 1 0 15,-2-3 1-15,0 5 2 0,0 1-1 16,3-1-1-16,-1 1 3 16,3-2 1-16,-2 2 3 0,2-4 1 15,2 1-2-15,-4 2-2 0,2-4-2 16,-3 0-1-16,1 0 0 0,-1-2-1 16,1-2-1-16,-8-1-10 0,5 0-26 15,-6-1-33-15,1 0-33 0,-3-3-24 16,3 2-68-16,-3-4-119 0,-2 1-75 15</inkml:trace>
  <inkml:trace contextRef="#ctx0" brushRef="#br0" timeOffset="-63402.82">22090 14692 395 0,'0'0'136'0,"0"0"-63"0,0 0 7 0,5 0-19 16,3 0-17-16,-3 0 1 0,5 4 11 16,1-1 4-16,-1 5 2 0,3 2-8 15,0 3-7-15,0 4-10 0,5 4-5 16,-5 4-6-16,-3 7-13 0,3 13-4 15,0 12-1-15,0 4 0 0,-8 2 1 16,0-2 3-16,-5-3-6 0,0 3-1 16,-3-1-3-16,-4-1 10 0,-6-4 3 15,5-2 6-15,-10-4 2 0,2-3 2 16,1-4 10-16,-3-1-4 0,-3-3-7 16,3-6-4-16,0-4-3 15,5-6-11-15,0-7-3 0,3 2-2 16,-6-1 0-16,3 2 2 0,-2-2-2 15,2-2-1-15,-3-2-1 0,6-4-7 16,2-1-25-16,1-1-20 0,1-2-13 16,6 0-38-16,0-3-64 0,8-2-95 15,0-6-24-15,2 2-239 0</inkml:trace>
  <inkml:trace contextRef="#ctx0" brushRef="#br0" timeOffset="-62463.84">22436 14449 222 0,'0'0'99'0,"0"0"-1"0,5-2 9 0,-5 0-31 0,3 0-20 16,-3 0-14-16,5-3-5 0,-5 3 1 15,0-1-1-15,0-1 12 0,3 2 2 16,-1-1 1-16,1 1 5 0,-3-1-3 15,0 1-7-15,5 1-8 0,-5 0-11 16,8-1-9-16,-6-2-8 0,3 2-3 16,3 0-4-16,0-1-3 15,2-1 1-15,-2 2 0 0,5 2 0 16,-5 0-1-16,-1 0 1 0,4 0 0 16,-4 0 3-16,1 2 0 0,-3 3-1 15,-2-3-2-15,2 0 0 0,-5 0-2 16,0 4 1-16,0-2 0 0,0 4 0 15,0 2 0-15,-5 2 0 0,2 0 3 16,-2 4-2-16,-3-2 3 0,1 4 7 16,-4-3-1-16,1 2 2 0,0-2-2 15,2 1-3-15,0-2 2 0,-2-2 1 16,2 0-1-16,0 1 1 0,3-2 5 16,3-4 2-16,-4 0 0 0,4-1 5 15,2-1 4-15,0 0-3 0,0-1 2 16,2-2-4-16,4 3 0 0,1-2-1 15,6-2 1-15,5 0-1 0,3-1-3 16,0 0-5-16,-1 0-5 0,9 0 3 16,-9 0-4-16,6 0 0 0,-2 1-3 15,1 3-4-15,-7-3 2 0,3 1-2 16,-5-2 0-16,-1 2 0 0,-2-2-4 16,0 1-18-16,-5-1-25 0,2 0-18 15,-2 0-25-15,-6 0-31 0,4 0-39 16,-6 0-114-16,2-1-77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2T13:51:24.780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23831 4741 131 0,'0'-3'30'0,"0"-1"-11"15,0 1 13-15,0-1 17 0,0-1-15 16,0 3-15-16,3-2 5 0,-3-2 7 16,2 3-5-16,-2-4-7 0,0 4 2 15,0-2 9-15,3 2 4 0,-3 1-2 16,0 1 4-16,5 0-1 0,-5-3-7 15,0 3-9-15,0-1-5 0,0 0 1 16,0-3-3-16,0 2 2 0,0 0 1 16,0-3 6-16,0 4-1 0,0-2-2 15,0-2 2-15,0 4 2 0,0 1 1 16,0-4 3-16,0 4 3 0,0-1-3 16,0 1-2-16,0 0-10 0,-5 1 1 15,5 0-15-15,-3 3 1 0,-2 6-1 16,0 4 6-16,3 7 1 0,-4 2 0 15,1 6 2-15,3 1 1 0,-4 0-1 16,4 9 2-16,-3 3-4 0,5-2-1 16,0-6-2-16,0 0-2 0,0-11 1 15,0 7-2-15,0 1 0 0,0-7 0 16,0 2-1-16,0-2 0 0,0-3 0 16,0-2-2-16,0-2-28 15,0-3-21-15,2-7-32 0,1 1-28 16,-1-7-23-16,4-2-63 0,-4-4-69 15</inkml:trace>
  <inkml:trace contextRef="#ctx0" brushRef="#br0" timeOffset="700.69">23865 4662 353 0,'0'0'63'0,"0"0"-3"0,0 0 15 0,0 0-25 15,8-18-15-15,-8 13 2 0,2 3 9 16,-2 0-4-16,3-2-10 0,-3-2 0 15,0 4 2-15,0-5 3 0,0 4 0 16,0 0 2-16,0-1-7 0,0 3-9 16,2 1-8-16,-2-1-9 15,0 1-6-15,0 0 0 0,0 1-4 16,0 7-1-16,6 3 4 0,-6 1 0 16,2 2 1-16,1 5-2 0,-3 1 2 15,2 2 0-15,3 2 0 0,-2 1 2 16,2-2-2-16,3-2 1 0,0 0-1 15,2-1 1-15,0-1-2 0,1-5 2 16,4-1-2-16,-2 1 2 0,0-7-1 16,0-1 0-16,-3-4 1 0,8-2 0 15,-5-2 1-15,-2-5-1 0,2-3 3 16,0-3-1-16,-1 0 0 0,-4-5-2 16,3 3 1-16,-1-4 0 0,-2 0 0 15,2 0 1-15,-7 1-1 0,4-1-1 16,-2-2 1-16,1 2-2 0,1 0 2 15,-4 3 3-15,2 0 4 0,0 2 5 16,-2 0 6-16,-3 3-1 0,2 1-2 16,1 5-3-16,-3 0-6 0,0 2 0 15,0 2-3-15,0 1-2 0,0 0-3 16,0 0-4-16,0 4-2 0,0 3 6 16,0 6 0-16,0 5 6 0,0 3 3 15,0 5 4-15,0 2 3 0,-3 7-1 16,1 9 1-16,2 3 0 0,0 2-1 15,0-10-2-15,0-12-2 16,2-6-5-16,1-4-6 0,-3 4 3 16,5 0-2-16,-2 1-1 0,2-1 0 15,-2-1-1-15,2-6-24 0,0-3-36 16,3-2-40-16,5-9-65 0,-6-7-86 16,1-3-120-16</inkml:trace>
  <inkml:trace contextRef="#ctx0" brushRef="#br0" timeOffset="1150.8">24477 4940 414 0,'0'0'119'0,"0"0"-65"0,0 0 34 0,11 0-25 0,-1 0-16 15,3 0-6-15,2-1 4 0,6-2-9 16,0-2-21-16,-1 1 2 0,6-3-3 16,0 4-3-16,2-5 5 0,-7 1 6 15,2 1-3-15,-2-2 0 0,-3-1-4 16,-2 3-3-16,-6-3-5 0,-2 0-2 16,-3-1 1-16,-2 1 0 15,-3-2 3-15,-6 2-2 0,-1 1-3 16,-9 3-3-16,-2-3 1 0,-3 7-2 15,-2-1 0-15,-8 2 0 0,3 2 0 16,-6 4 0-16,0 2-1 0,6 6 1 16,0 0 0-16,-3 6 1 0,7 1 2 15,4 1 6-15,-1 1 5 0,8 3 1 16,0-1-4-16,8-4 0 0,2 0 2 16,3-1-1-16,8-2 0 0,0-3-1 15,5-2-1-15,5-3-1 0,0-2-5 16,5-5 0-16,-2-3-4 0,2-1-16 15,8-5-42-15,-2-6-40 0,-1-2-52 16,13-3-44-16,-7 0-30 0,-3 3-118 16</inkml:trace>
  <inkml:trace contextRef="#ctx0" brushRef="#br0" timeOffset="2302.12">25175 4884 99 0,'0'0'229'0,"0"0"-153"0,0 0 27 15,0 0 6-15,0 0-21 0,13-29 0 16,-13 24-9-16,0 1-8 0,0 0-29 16,0-2 0-16,-3 4 1 0,-2-5-5 15,5 5-8-15,-8-1-6 0,3-2-10 16,-3 3-6-16,1 0-3 0,-4 0 0 15,1-1-5-15,-3 2 1 0,0 1-1 16,-5 0-1-16,3 1 0 0,-6 5 1 16,3-2-1-16,-3 4 1 0,0 2 0 15,6 3 0-15,-3 2-1 0,2-1 0 16,1 4 1-16,2-3-1 16,5 3 0-16,3-4 0 0,0 2 1 15,5-2 4-15,0-1-1 0,5 1 2 16,3-3 7-16,2-2 3 0,0-2 3 15,9 0-4-15,-7-5 3 0,4-2-2 16,-3 0-2-16,0-2 1 0,2-7 0 16,-2 1-2-16,0 1-2 0,-5-2-5 15,5 0 0-15,-5-1-4 0,-1 1 1 16,1-1-1-16,2 0 0 0,-7 3-1 16,2-2 2-16,3 0-2 0,-3 0 1 15,-2 1-1-15,2 2 0 0,0-1 0 16,-2-1-4-16,2 3-5 0,0 0 0 15,-2 2 1-15,2 1 4 0,-3 1-2 16,3 1-2-16,-5 1-3 0,0 1 1 16,3 5 5-16,0-1 2 0,-1 3 3 15,-2 2-1-15,0 0 1 0,5 4 1 16,-5-2-1-16,3 0 0 0,2 4 2 16,0-4 0-16,3-1 3 0,0 1 2 15,0-2-2-15,-3-2-2 0,2-1 0 16,1-5 0-16,0-2 4 15,2-1-1-15,-2-3 2 0,0-2 0 0,0-2-1 16,2-2-2-16,-2 0-1 16,-1 1 0-16,1 0-3 0,-3-2-1 15,3-1 0-15,-3 1 1 0,3 0-1 16,-3-1-2-16,3 0 1 0,-6 1-4 16,9-1-2-16,-9 1 3 0,6 1 1 15,-3-2 0-15,3 2-3 0,-3 1 2 16,0 2 0-16,3-1 2 0,-5 0-1 15,2 3 2-15,0 1-4 0,-5-1-3 16,0 2 1-16,3 2 2 0,-3 0-4 16,0 2-5-16,5 5 5 0,-5 1 8 15,0 2-3-15,2 2 3 0,-2 0 1 16,0 2 0-16,0 3-1 0,0-2 1 16,0 4 0-16,0-2-1 15,6 0 0-15,-6 0 2 0,0-1-1 16,5-1 0-16,-3-4 0 0,3-1 1 15,-2-3 1-15,2-2 0 0,0-4 0 16,-2-1 8-16,2-2 11 0,3-7-5 16,0 0-8-16,-3-3 2 0,0 2 4 15,3-2-2-15,0 1 0 0,-3 0-6 16,2-2 3-16,-4-2-5 0,7 2-1 16,-7-1-2-16,2-1 1 0,0 2-2 15,3 2 0-15,0-1 1 0,-3 2-1 16,3 0 0-16,-6 1 1 0,3 0-1 15,1 4 1-15,-4-2 0 16,3 5-1-16,-5-3 0 0,0 4-1 16,3 0 1-16,-3 1-4 0,0 0-3 15,3 5 2-15,-1-1 2 0,3 6 2 16,-2 1 1-16,2 1-1 0,0 3 1 16,3-1-1-16,-5 4 1 0,2-2 0 15,0 3-2-15,-3-1 2 0,4 0 1 16,-6 1-1-16,2 0 0 0,3 1 1 15,-5-2-1-15,6-3-1 0,-6 2-14 16,7-6-32-16,-4-1-22 0,7-3-45 16,1-4-48-16,1-3-79 0,-1-1-88 0</inkml:trace>
  <inkml:trace contextRef="#ctx0" brushRef="#br0" timeOffset="3036.74">26705 4855 407 0,'2'-2'43'0,"-2"-1"-8"0,5 1 6 0,-5 0 0 16,6 1-2-16,-6 0-9 0,0 0 16 15,0 1-10-15,0 0-10 0,0 0-17 16,-6 0 7-16,-1 0-10 0,-6 2-1 15,0 1 1-15,-3 4-4 0,-4-3-1 16,-6 4 1-16,5 1 2 0,-7 1-4 16,4 0 0-16,1 0 0 15,2 2 1-15,1-1 0 0,2-1 2 16,5 1-2-16,5-2 12 0,5 1-3 16,3-4-7-16,8 2 5 0,0-1 3 15,5-3 2-15,2 2 0 0,6-2-1 16,5-2 3-16,0 0 5 0,-6 1 8 15,4-1 9-15,-1-1 5 0,-2 0-2 16,-1 1-11-16,-9 1-8 0,2 1-7 16,-3-1-5-16,-2 3-1 0,-8-3-4 15,2 4-4-15,-2-2 11 0,-2 0 4 16,-4-2 6-16,-1 3-1 0,-6 0-1 16,-3 3-5-16,-4-2-8 0,-4-2-3 15,1 3-2-15,-3-1-1 0,0-2-1 16,3 3-6-16,-5-3-11 0,2 2-10 15,5-3-12-15,-5 1-18 0,6-4-36 16,4 0-32-16,-2-1-8 0,3-2-18 16,4-5-130-16,1 5-25 0</inkml:trace>
  <inkml:trace contextRef="#ctx0" brushRef="#br0" timeOffset="4255.32">27103 5046 235 0,'0'0'95'0,"0"0"-69"0,0 0 54 0,10-19-14 0,-10 15-16 0,2-2-1 16,-2 1-15-16,6-3 15 0,-6 0 3 16,0 2 0-16,2-2 14 0,-2-1-12 15,5-2-9-15,-5 1 7 0,0 0-17 16,0 0-14-16,0-2-2 0,0 1-12 15,0 0-7-15,0-1-1 0,0 0-2 16,-5 2-7-16,3 1-5 0,-6 0-8 16,-5 2-10-16,0 4 24 0,-8 3-22 15,1 0-18-15,-1 6-10 0,-5 2 1 16,0 6 11-16,3-1 8 16,-3 5 22-16,6-3 14 0,4 3 3 15,3-3 0-15,5 1 3 0,3-2-2 16,5 0 4-16,0-1 4 0,0-2 4 15,5-3 13-15,3-1 10 0,5-1 6 16,-5-3 2-16,5-3-4 0,2 0-3 16,3-3-17-16,-7-4-9 0,7-1 1 15,-5 3 2-15,2-4-2 0,-2 0-5 16,0 2-2-16,0 0-3 0,-3 0 2 16,1 0-3-16,-4 3 3 0,1 1-4 15,-3 3 1-15,-2 0-1 0,2 0 0 16,-5 0-11-16,0 5-4 0,0 4 15 15,-5 5 1-15,2 3 11 0,-4 6-6 16,-4 4 0-16,3 3-4 0,-4 5 0 16,4-2-2-16,0 3 2 0,0-5 0 15,-2-5 0-15,7 2 1 0,3-3 6 16,0-4 7-16,0-3-1 0,0-5-4 16,8-2-6-16,-3-9-2 0,3-2 7 15,5-2 0-15,-3-5-4 0,3-5-2 16,5-3 6-16,-2-4 5 0,2-3-3 15,-3-1 3-15,3-3 5 0,-2 3 4 16,-3 0-2-16,2 2-8 0,3 1-4 16,-2-1-6-16,-3 2-4 15,0 0 1-15,0 3-1 0,-3-2 1 16,0 3-2-16,3-1 2 0,-5 4 0 16,0-2-1-16,-3 3 1 0,3 1-1 15,-8 0-1-15,7 2 1 0,-7 1-1 16,6 5-1-16,-6 0 1 0,0 1-5 15,0 1-13-15,0 3-17 0,-6 7 33 16,-1 5 3-16,2 2 1 0,2 3 3 16,-2 2-2-16,0-1-1 0,2 2-1 15,3-2 7-15,0-2 10 0,3 1-3 16,2-3 2-16,0-4-2 16,3-2-1-16,-1-4-2 0,6-4 2 15,-5-3 9-15,5-1 2 0,-5-6 7 16,5-1 4-16,0-3-1 0,-6-1-6 15,6 1-9-15,0-1-9 0,-5-1-7 16,5-2 0-16,-5 1-1 0,-1-3-1 16,-1 3 0-16,1-1-1 0,-1-1 0 15,-4 5-1-15,3-1 1 0,-5 3 0 16,3-1-1-16,2 0-3 0,-5 3-4 16,5 1-1-16,-5 0-4 0,3 3-4 15,2-1-2-15,-5 0 6 0,0 1 5 16,0 2 4-16,0 1 0 15,0 0-4-15,0 0-3 0,0 1-6 16,0 2-2-16,0 4 12 0,0-3 7 16,0 4 0-16,0 1 0 0,5-1 0 15,-2 0 0-15,2 1 0 0,-5 1 1 16,8-1-1-16,-8 1 0 0,5-1 0 16,-5 0 0-16,2-3-2 0,4 0-14 15,-6-2 0-15,2 1-11 0,3-1-14 16,0-2-30-16,3 1-30 0,0-3-67 15,0-5-29-15,2 2-31 0,-2-2-141 0</inkml:trace>
  <inkml:trace contextRef="#ctx0" brushRef="#br0" timeOffset="5239.54">27906 4940 307 0,'5'-7'110'0,"-5"4"-39"0,5-1 34 0,-2-3-55 0,2 3-14 15,-5-3-1-15,3-1-3 0,-3 4 19 16,0-3-10-16,0 2-4 0,0-2 5 16,-3 0-17-16,3 4-10 0,-5 0-13 15,2-2-2-15,-2 3-2 0,-2 2-5 16,-6 0 7-16,5 1 0 0,-5 6 1 16,0 3-1-16,-2 2 0 0,-4 0-5 15,7 7-3-15,1-5 5 0,-2 6 0 16,8-3 3-16,0-1 3 15,2 2 0-15,3-5 4 0,3-1 5 16,2 1 9-16,0-6 11 0,-2-1 8 16,2-4-2-16,3-2-7 0,-3-1 6 15,3-5 5-15,-1 1-9 0,-1-4-3 16,1 0-2-16,1-2-14 0,0 1-4 16,2-2-6-16,-2 0-3 0,0-3 0 15,-3 1-1-15,3 2-1 0,-3-2 0 16,3 0-6-16,-1 1 0 0,-7 4 6 15,5-1-1-15,-2 4 0 16,2-1 2-16,-5 4-1 0,0 2-5 16,0 1 0-16,0 0 1 0,0 0-2 15,-5 1 2-15,2 2 3 0,3 0-2 16,0 5 3-16,0 1 0 0,0 1 1 16,0 0 1-16,0 2 0 0,0 0 3 15,3 1 8-15,2 2 5 0,-2-2-5 16,2-1-2-16,3-1-4 0,2 0-2 15,-7-2-1-15,4-2 0 0,4-4 5 16,-4-1 4-16,-4-2 0 0,7 0 12 16,-7-3 6-16,5-4-12 0,2 1-11 15,-7-7-4-15,7 0 0 0,-7-1-3 16,4-5 1-16,4 5 0 0,-4-4-1 16,1 6 2-16,-3-2-2 0,3 0 0 15,5 3-1-15,-5 1 0 0,5 1 1 16,-6 2-1-16,6-1 0 0,0 0 1 15,-5 4 0-15,0-2-2 0,5 5 2 16,-6 0-1-16,1 1-4 0,3 6 1 16,-1 0-2-16,0 4 3 0,-2 6 1 15,0-1 1-15,-3 3 1 0,3-2-1 16,-8 1 0-16,5 1 0 0,-5-3-2 16,-5-1 3-16,-3 1-2 15,3-3 0-15,-8-1 1 0,5-2 0 0,-5-5 1 16,5-1 2-16,1-3 0 15,-1 0 2-15,3-5 0 0,0-2 4 16,5-5-3-16,0-1 2 0,0-4-2 16,0 0-4-16,5-2 1 0,0 1-2 15,3 3 0-15,5-3-2 0,2 3 1 16,-2 1-3-16,2 0-15 0,4 1-22 16,1-2 0-16,-4 3-8 0,2 2-15 15,2-1-33-15,-4 4-67 0,15-3-39 16,-10 0-11-16,-1 3-137 0</inkml:trace>
  <inkml:trace contextRef="#ctx0" brushRef="#br0" timeOffset="5623.51">28519 4754 314 0,'0'4'141'0,"5"-1"-37"0,2 0 21 0,1 4-76 15,3-4-25-15,-4 4-4 0,1-5-12 16,5 2-2-16,0-1 4 0,2-1 8 15,3-2 9-15,-2 0-4 0,5-1-3 16,-1-3-3-16,-2 0-6 0,3 0 0 16,-5-2 19-16,-4-3 18 0,1 4-10 15,-5-3-27-15,-3-2-10 0,-2 2 4 16,-3 2-1-16,0-2-4 0,-3-1-5 16,-7 1-2-16,-6 3-3 15,4 0-4-15,-9 4 12 0,0 1 1 16,-5 7 1-16,3 2-10 0,-8 4 1 15,8 1 9-15,-3 4 0 0,5 1 0 16,1 2 9-16,7 0 18 0,5 0 10 16,0 1 0-16,3-2 1 0,5-1-3 15,0-4-13-15,5-2-6 0,3-3-10 16,0-1 2-16,0-3-3 0,4-6-5 16,7 0-1-16,-9-8-45 0,11 0-39 15,-3-2-26-15,2 0-27 0,6-2-3 16,8-4-9-16,-6-1-129 0</inkml:trace>
  <inkml:trace contextRef="#ctx0" brushRef="#br0" timeOffset="6156.1">29110 4764 410 0,'0'0'40'16,"0"0"31"-16,0 0-17 0,0 0-36 15,0 0 21-15,0 0 26 0,34-21-2 16,-34 18 10-16,0-3-1 0,0 3-7 16,0-1-17-16,0 0-7 15,0 1-10-15,0 1-9 0,0-3-13 16,-5 2-3-16,2-1-4 0,3-2-2 16,-8 4 0-16,3-1 1 0,-3 0-1 15,3 2 0-15,-3 0 0 0,1 1-2 16,-4 1 1-16,4 5 1 0,-1-2-4 15,0 5 3-15,0 1 1 0,-5 1-1 16,8 0 1-16,-2 5 1 0,-1-3 0 16,3 2 1-16,5 2 2 0,-6-3-2 15,6 5 0-15,0-3 1 16,6-1-1-16,-1-1-2 0,-3 0 7 16,4-3 5-16,-1-2 9 0,-3-5-3 15,6-1-1-15,-3 0-6 0,3-3 2 16,0-2 23-16,-3-2 14 0,3-4-1 15,-3-5 4-15,3-1-11 0,-3-11-20 16,-3-7-9-16,9-13-9 0,-4-17-2 16,1-3 1-16,0 4 1 0,5 9 13 15,-8 20 4-15,3 6 10 0,-6 9-6 16,3-1-19-16,1 1 4 0,1 0-5 16,-7-1-3-16,6 5-1 0,-4 1 1 15,-2 2-2-15,0 0 0 16,0 3-5-16,0 1-21 0,0 1-22 0,0 3-27 15,0 1-33-15,0 0-39 16,0 1-100-16,0 0-124 0,0 0-202 0</inkml:trace>
  <inkml:trace contextRef="#ctx0" brushRef="#br0" timeOffset="7007.81">25276 6051 302 0,'0'0'191'0,"0"0"-145"0,0 0 42 0,0 0-27 16,0 0-26-16,36-8 3 0,-26 7 7 16,-2 0 8-16,0 0-23 0,5-2-3 15,-8 1 15-15,5 1 2 0,0-1 11 16,-2-1-5-16,-3-3-12 0,3 2-7 15,0-3-7-15,-3-2-12 0,-2 3-7 16,2-3-4-16,-5 0 2 0,2-2-2 16,-2-1-1-16,-2 2-4 0,-6-2-1 15,-2 2 4-15,-3 1-7 16,-3 1-15-16,-4 3 0 0,-1 1 4 16,0 3 0-16,-7 1 6 0,7 3 8 15,-5 4 3-15,6 7-3 0,-6 2 3 16,3 5 0-16,2 2-2 0,3 3 0 15,0 0 2-15,7 4 2 0,-1 0-1 16,6 0 1-16,4-3 0 0,2 2 1 16,2-3 21-16,6-1 18 0,2-2 10 15,3-2 0-15,8-4-1 0,-5-3-7 16,9-3-4-16,-4-4-4 0,2-3-15 16,8-4-10-16,-7-2-7 0,1-7-1 15,4-1-1-15,-3-3-21 0,-1-3-32 16,4 0-23-16,-3-2-54 0,2-7-58 15,-2 3-70-15,-10 2-120 0</inkml:trace>
  <inkml:trace contextRef="#ctx0" brushRef="#br0" timeOffset="7474.36">25658 5981 417 0,'0'0'77'0,"0"0"-1"0,0 0 24 0,41-32-67 0,-22 25-17 0,-4 0-4 15,3 1 17-15,3 4 8 0,-1 1-5 16,1 1 8-16,0 4-8 0,0 6-3 15,-1 4-2-15,1 2-9 0,5 2-11 16,-11 3-4-16,3 2-3 16,-10-1 4-16,0 1 0 0,-8 0-3 15,0 1-1-15,-5-3 1 0,-6 0 0 16,-2-4-2-16,-5-1-10 0,3-6-13 16,-1-4 7-16,3-3 10 0,-5-3-1 15,5-6 8-15,0-2 12 0,6-5 43 16,-1 1 9-16,5-4 2 0,3 0-8 15,3-2-10-15,5 3-11 0,5-3-10 16,5 0-7-16,2 2-4 0,1-2-4 16,2 3-5-16,3 2-6 0,3-1-1 15,-4 3-4-15,1 1-32 0,3-1-25 16,-1 2-32-16,-2 3-20 0,2-1-37 16,6 0-27-16,-8 3-74 15,-3-3-197-15</inkml:trace>
  <inkml:trace contextRef="#ctx0" brushRef="#br0" timeOffset="7875.02">26201 5981 289 0,'0'0'203'16,"0"0"-108"-16,0 0 14 0,0 0-51 15,44-39-35-15,-31 31-6 0,0-2-8 16,5 3 8-16,-3 1 7 0,-2 2 1 16,3 3 8-16,2 1-4 0,-3 1-4 15,3 8-2-15,-2 3-1 0,-3 7-8 16,2 1-5-16,-2 1-4 0,0 2-5 16,-8 0 0-16,3-1 0 0,-8-1 0 15,0-1 0-15,-8-1-1 0,-2-2-15 16,-1-5 0-16,-1-3 4 0,-7-4 8 15,7-5-9-15,1-1 5 0,-2-8 8 16,0-2 8-16,6 0 22 0,-1-6 5 16,5 0-10-16,1-1 9 0,2 3 14 15,5-1 5-15,5 4-7 16,3 0-16-16,5 1-7 0,5 2-5 16,-2-2-10-16,5 3-6 0,2-3-2 15,3 2-10-15,-2 4-51 0,-1-1-52 16,6 4-58-16,7 0-24 0,-7 1-14 15,-6 1-116-15</inkml:trace>
  <inkml:trace contextRef="#ctx0" brushRef="#br0" timeOffset="8275.03">26997 5967 266 0,'0'0'91'15,"0"0"-40"-15,0 0 8 0,0 0-4 16,0 0 13-16,2-4-5 0,-2 1-1 16,0 0 6-16,0-1-11 0,0 0-1 15,0 0-4-15,0-2-2 0,0 1 2 16,0-1-9-16,0 2-16 0,-5-2-18 16,2 4-9-16,-4 2-4 0,2 0 4 15,-8 5-2-15,0 6 1 0,-3 4 0 16,3 4 1-16,-2 2 8 15,2 1 2-15,0 1 0 0,5-1-1 16,3 0 13-16,5-2 10 0,0-1 13 16,5-3 1-16,3-2-7 0,0-2-6 15,5-6-10-15,-1-3-8 0,1-3 0 16,0-6 8-16,-2-4-11 0,2-2 0 16,0-2-3-16,-6-5-4 0,1-1 1 15,2 0-6-15,-2 3-1 0,-3 2-12 16,-5 4-13-16,3 5-24 0,-3 1-18 15,0 2-37-15,-8 0-26 0,3 3-43 16,-8 0-4-16,3 0-3 0,-3 2-117 16</inkml:trace>
  <inkml:trace contextRef="#ctx0" brushRef="#br0" timeOffset="8808.74">27211 5967 211 0,'0'0'320'0,"0"0"-234"0,0 0 15 0,31-40-27 15,-23 27-39-15,5-1-11 0,-3 0-2 16,3 2 20-16,0 2 17 0,0-1 11 16,0 3-8-16,-6 1-12 0,6 1-6 15,-5 3-15-15,5-1-12 0,-8 3-9 16,6 1-5-16,-1 0-3 0,-2 0 0 16,-1 7 0-16,6 0-1 0,-5 5-4 15,0 4 2-15,2 5-2 0,-2 6 5 16,-5 1 0-16,7 2 2 15,-8 0 7-15,4 2 0 0,-6-2-4 0,2 1 1 16,-2-3-3-16,-2-3-3 16,-4-3 0-16,-1-1-4 0,-1-7 3 15,-5-2-1-15,0-8 4 0,5-4-1 16,-5-4 9-16,8-8-3 0,-2-2 17 16,4-7 22-16,3-1-6 0,3-2-18 15,2-4-11-15,2 1-2 0,6 1 5 16,0 2 8-16,0 4 1 0,8 0 0 15,-6 2-5-15,6 3-1 0,-3-1-9 16,-2 2-7-16,-1 3-1 0,3-1-14 16,-2 1-44-16,2 3-34 0,-3 0-43 15,6-2-83-15,-3 4-127 16,-5-2-204-16</inkml:trace>
  <inkml:trace contextRef="#ctx0" brushRef="#br0" timeOffset="31982.43">28462 5601 236 0,'0'0'21'0,"0"0"3"0,0 0 31 15,7-12 9-15,-7 10-17 0,6 1-14 16,-6-1 2-16,2 1 1 0,-2 0 3 15,0 1-1-15,5 0-10 0,-5 0 0 16,0 0 7-16,0-1 2 0,3 1-7 16,-3 0-3-16,0 0-5 15,0 0-2-15,0 0 5 0,-3 0 3 16,3 0 3-16,-5 0-3 0,-3 0-17 16,1 1-8-16,-1 5 0 0,-10 4 0 15,2 2-1-15,-4 4 0 0,-6 10-1 16,-3 4-2-16,-2 14 2 0,-5 11-1 15,-5 14 0-15,7 4 0 0,6-6 0 16,10-6 1-16,5-10-1 0,5-1 3 16,8-2 15-16,0-5 7 0,8-1 9 15,5-5-7-15,0-7-16 0,-6-4-6 16,1-7-5-16,3-1-1 0,-1 0-17 16,3 2-29-16,5 1-30 15,-3-2-46-15,6-3-20 0,-3-5-51 16,-2-4-112-16</inkml:trace>
  <inkml:trace contextRef="#ctx0" brushRef="#br0" timeOffset="33032.76">28689 5886 479 0,'0'0'59'0,"0"0"-14"0,0 0 28 0,0 0-18 0,5-11-18 0,-5 10 2 0,5 1 10 0,-5 0-7 16,0 0-18-16,0 1-2 0,3 3 3 16,-3 3 7-16,5 3 1 0,-5 2-6 15,0 5-3-15,0-2-5 0,-5 5-5 16,2 1-3-16,3 0-6 0,-5 0-1 15,0 3 3-15,2 0-1 0,-2 0 1 16,3-2 0-16,-3-1 1 0,5-1 0 16,0-2-5-16,0-4 0 0,0-2-3 15,0-2 1-15,0-2 1 0,5-3-1 16,-3-3-1-16,-2-2 6 16,5-5 1-16,-5-3-1 0,3-4-3 0,2-2-1 15,-5-5-2-15,0-2 2 16,5-2-2-16,-5-2 0 0,0 0 0 15,3 0 0-15,2-2-1 0,-5 6-1 16,3-1 2-16,2 0-1 0,0 1 1 16,-5 0 0-16,3 0 0 0,2 0 0 15,-3 1 1-15,-2 1 2 0,6 3-1 16,-6-2 1-16,5 2 2 0,-5 1 0 16,2 2 0-16,3 0 8 0,-5 0-2 15,6 2 3-15,-4 4-5 0,-2 1 4 16,0 2 1-16,0 0-13 15,5 3 1-15,-5 1 4 0,0 0-6 16,3 0-2-16,2 2-1 0,0 5-6 16,-2 0 9-16,2 3 0 0,-5 2-1 15,3 2 0-15,2 3 1 0,0 0-1 16,-5 2 2-16,8 2-1 0,-3-1 0 16,-3 1 0-16,11 0 0 0,-5-3 1 15,0 1-1-15,5-3 0 0,5 1 0 16,-5-4 0-16,2-1 1 0,-2-2-1 15,3-3 0-15,-3-3 0 0,0-1 2 16,0-3 1-16,-1-3-1 16,-1-1-1-16,2-6 1 0,0-1 2 15,-6-5-4-15,-1 2 3 0,1-3-2 16,-2 0 0-16,3-1 0 0,-3-2-1 16,-2-1 0-16,-3 1 1 0,5 0-1 15,-5-1-2-15,0 3-5 0,0 1 7 16,3 0-2-16,-3 5 2 0,0-1-1 15,0 4 2-15,0 2-2 0,0 4 0 16,0 1 0-16,-3 2-3 0,3 0-5 16,-5 0 2-16,5 7 1 0,-3 4 5 15,-2 2-1-15,0 3 1 0,2 5 1 16,-2 7-1-16,5 2 2 0,-2 1-1 16,-3 5 0-16,5 4 0 0,-6 9 1 15,4-4 1-15,-3-6-2 0,5-14 2 16,-6-5-2-16,6-2 0 0,0 0 0 15,0 3-50-15,6 2-49 0,-1-4-27 16,8-5-67-16,-6-6 3 0,6-5-127 16</inkml:trace>
  <inkml:trace contextRef="#ctx0" brushRef="#br0" timeOffset="33600.1">29539 5770 460 0,'5'-4'133'0,"-2"-2"-91"0,2 1 56 0,3-3-42 0,-3 0-36 16,-2-1-9-16,2 3-2 16,-5-1 5-16,0-1-6 0,0 6 4 15,-5 0 5-15,-3 1-11 0,5 1-5 16,-10 0-1-16,0 1 0 0,6 3 1 16,-11 3-1-16,5 1-1 0,2 2-5 15,-2 0 4-15,6 3 2 0,-6-2 0 16,2 1-2-16,4-1 0 0,4 1 2 15,-2 0-1-15,5 2 0 0,5-3 1 16,-2 1 4-16,2 0 13 0,8-2 5 16,-6 0-1-16,6-1 0 0,0-2-4 15,-2 1 4-15,2 0-2 0,-1-1 7 16,1-2 0-16,0 2-11 0,3-1-2 16,-3 0 2-16,0 0-8 15,0 0 1-15,0 0-3 0,-6-1-2 16,1 2 0-16,0-2 4 0,-3 3-4 15,-5-2 6-15,0 1 12 0,-5 2 17 16,-3-1 0-16,-7 1-8 0,-4-1-16 16,-1-1-8-16,-9 3-4 0,3-3-2 15,-2-2-8-15,-6 1-11 0,9-3-19 16,-4 1-19-16,1 1-11 0,2-4-4 16,5 3-14-16,3 0-34 0,3-3-19 15,2-1-36-15,10 0-93 0</inkml:trace>
  <inkml:trace contextRef="#ctx0" brushRef="#br0" timeOffset="33933.86">29885 5831 295 0,'0'0'294'0,"0"0"-247"0,0 0 34 0,34-44-12 15,-26 29-46-15,5 4 2 0,-6 1 2 16,1 1-27-16,2 3-2 0,-7-1 0 16,2 6 0-16,-5 1 0 0,0 0-15 15,0 3 9-15,0 5 8 0,-5 3 1 16,-3 4 3-16,1 4 9 0,-4 5 6 15,1 1-5-15,-3 7-5 0,0-2-9 16,5 2 0-16,-5-2-34 0,6 0-36 16,1-3-8-16,-1 2 6 0,2 6-28 15,-3-7-63-15,8-3-46 0</inkml:trace>
  <inkml:trace contextRef="#ctx0" brushRef="#br0" timeOffset="34233.97">29914 5705 638 0,'0'0'154'16,"0"0"-81"-16,0 0 46 15,0 0-73-15,0 0-38 0,46-34-3 16,-33 24-5-16,3 3-1 0,-3-3 1 16,2 1 2-16,3 3 4 0,-5 0-5 15,3 0-1-15,-3 2 0 0,2 1 0 16,-2 1 1-16,0 1-1 0,0-1-17 16,0 2-35-16,-5 0-33 0,-3 0-16 15,2 3-4-15,-7 3-22 0,0 3-69 16,0-3-29-16</inkml:trace>
  <inkml:trace contextRef="#ctx0" brushRef="#br0" timeOffset="34417.54">30009 5787 423 0,'0'0'66'0,"0"0"30"0,0 0 14 16,0 0-65-16,0 0-5 0,47 22-8 15,-26-22-19-15,-6-3-9 0,8-1-4 16,-2 1 0-16,0 0-1 0,-6 1 1 15,6 1-9-15,-8 1-23 0,2 1-16 16,-2 4-21-16,0 4-32 0,-8-5-77 16,3 3-38-16</inkml:trace>
  <inkml:trace contextRef="#ctx0" brushRef="#br0" timeOffset="34634.97">29919 6034 492 0,'0'0'234'0,"0"0"-203"16,0 0 40-16,0 0-15 0,0 0-37 15,0 0 23-15,41 5-16 0,-25-11-12 16,10 2 14-16,2-3 20 0,11 1 14 16,2 2-16-16,8 1-28 0,-2-1-16 15,-6 1-2-15,-12 2-19 0,2-1-54 16,-8 1-54-16,10-4-71 15,-4 3-18-15,-6 0-88 0</inkml:trace>
  <inkml:trace contextRef="#ctx0" brushRef="#br0" timeOffset="34968.44">30480 5409 406 0,'0'0'224'16,"0"0"-161"-16,41 1 38 0,-15 4-16 16,0 6-27-16,7 7-25 0,-4 3-13 15,7 11-4-15,-3 11-8 0,1 13-8 16,-8 13-7-16,-13 0 1 0,-13-3 1 15,-5-3 5-15,-8-2 26 0,-11-1 40 16,-1-1-21-16,-1-5-17 0,-3 1-19 16,1-7-5-16,2-4-3 0,-2 0 0 15,2-6 4-15,-3-1-4 0,4-4 1 16,1-9-2-16,1-6-9 0,8-7-24 16,2-1-35-16,-13 3-107 0,3-2-76 15,2-2-140-15</inkml:trace>
  <inkml:trace contextRef="#ctx0" brushRef="#br0" timeOffset="40706.93">23227 7992 169 0,'0'-3'51'0,"0"1"4"0,5 1-12 0,-5 1 10 16,2-2-20-16,-2 1-1 0,0 0 8 16,3 1-2-16,-3 0-4 0,3 0-10 15,-3-3-8-15,5 2-9 16,-5 0-3-16,2-1-2 0,-2 0 10 15,6 1 4-15,-6 0 6 0,0 1-7 16,0-2-3-16,0 2-1 0,0-1 7 16,0 1 9-16,0 0 8 0,0-1 4 15,0 1-2-15,0-1-4 0,0 1-6 16,0 0-10-16,0-1-7 0,0 1-2 16,0 0-1-16,0 0-5 0,0 0 0 15,0 0 1-15,0 0 0 0,0 0-1 16,0 0 5-16,0 0-1 0,0 0 4 15,0 0 0-15,0 0 2 0,0 0 2 16,-6 0 6-16,6-2 2 0,-2 2-12 16,-3-2-6-16,-1-1 0 0,-1 1-2 15,-1 0 1-15,0 0 3 0,-5 2-2 16,-2 0 0-16,2 2-4 0,-5 2 0 16,-3 1 0-16,0 0 1 0,1 2-2 15,-1-1 2-15,0 3-2 0,1 0 2 16,-1 2-1-16,3 1 0 0,2 0 0 15,1 1 0-15,5 0-1 0,-3-2 1 16,5 0 0-16,0 2 0 0,0-2 0 16,8 1-3-16,0-1 2 15,0-3-3-15,3 0-5 0,7 2 9 0,3-2 6 16,3-1-2-16,4-1 3 16,1 0 0-16,0-1 0 0,-1-2 2 15,6 2-4-15,-5-3 8 0,0 3 10 16,-6 0 4-16,3-2-5 0,-2 1-4 15,2 0-3-15,-10 1-5 0,5 0-4 16,-6 0 2-16,-2 1-1 0,3 2 1 16,-8 0-2-16,3 0-5 0,-3 0-1 15,0 1 5-15,0-1-4 0,-3 2 6 16,-2-2 8-16,-3 0 4 0,1 1-1 16,-6 0 0-16,-5-4 6 0,2 1-1 15,-5-3-3-15,-5 0-8 16,3-2-1-16,-3-1-5 0,1 0-4 15,-4 0-1-15,3-3 1 0,3 0-1 16,-3 1-1-16,6-1 0 0,-1-1-4 16,3 2-16-16,2 1-10 0,3-2-12 15,6 0-8-15,-1 0-12 0,0 1-30 16,6 0-35-16,-1-4-90 0,3 4-24 16,0-3-210-16</inkml:trace>
  <inkml:trace contextRef="#ctx0" brushRef="#br0" timeOffset="42709.26">23457 7748 130 0,'0'0'95'0,"0"0"-38"16,0 0 6-16,0-1 9 0,0 0-20 15,0 0-9-15,0-2-6 0,0 1-10 16,2-2-9-16,-2 2 12 0,0-1-9 15,3-1 11-15,-1 2-6 16,-2-3 9-16,6 2-8 0,-6 0 6 16,0 0 0-16,2-2 7 0,-2 3-3 15,5-3-8-15,-5 1-6 0,3 2-3 16,-1-2 1-16,6 0-10 0,-5 2-3 16,2-2 0-16,3 3 3 0,-3 0 8 15,0-1-3-15,0 2-2 0,0 0-1 16,3 0-2-16,-3 0-4 0,0 0 4 15,3 0-1-15,-5 0-1 0,2 0 2 16,0 0-1-16,-2 0-2 0,5 3-3 16,-3-2-1-16,0 3 1 0,-3-2-3 15,4 1 2-15,-4 1-4 0,1 0 11 16,-1 3-3-16,-2-2-3 0,6 1 1 16,-6 2-1-16,0 0 1 0,0 0 0 15,0 1 1-15,-6 0-3 0,4 1 1 16,-1-2-3-16,-2 2 0 0,0 0 2 15,0 1-1-15,-3-1-1 0,0 1 3 16,0-1-2-16,-2 1 1 0,2-2 0 16,1-1-1-16,-1 1 1 0,0 0-1 15,3-2 0-15,-3-2-2 0,-2 3 2 16,7-5 1-16,-7 4-1 0,2-4-1 16,6 1 1-16,-4 1 1 15,1-5-2-15,3 3 2 0,2 0 1 16,-6-2 2-16,6-1-4 0,0 2 1 15,0-2 0-15,0 0-1 0,0 0 3 16,6 0 3-16,-6 0 5 0,5-2-2 16,3 0-3-16,-1-1-3 0,6 1-1 15,0-1 0-15,3 1-3 0,2 0 4 16,2 0-4-16,-1 1 0 0,4-1-2 16,-3 0 1-16,1-2 3 0,0 3-4 15,-1 0 1-15,-4 1 0 0,2 0 0 16,-2 0-1-16,2 0-1 0,-8 0 1 15,0 0 0-15,-2 0-1 16,-3 1 1-16,3 2-2 0,-5-1 2 16,2 0-3-16,-5-1 0 0,2 0-6 15,1 0-8-15,-3-1-11 0,0 2-11 16,2 0-21-16,-2 0-44 0,0 1-44 16,0-1-103-16,6-1-54 0</inkml:trace>
  <inkml:trace contextRef="#ctx0" brushRef="#br0" timeOffset="44477.46">23449 8581 91 0,'0'-2'125'16,"0"0"-56"-16,0 0 11 0,0 0-17 0,0 1-12 15,0-1-17-15,2 0 4 0,-2 1 7 16,0-1 1-16,0 2-6 0,0 0 3 16,6 0 0-16,-6 0-2 0,0 0 2 15,0 0 3-15,0 0-15 0,0 0-9 16,0 0-1-16,0 0 1 0,0 0-3 16,0 0-6-16,0 0-2 0,0 0-2 15,0 0-7-15,0 0 3 0,0 2 3 16,2 2-2-16,1 0 2 0,-1-1 4 15,4 2 3-15,1-2 5 0,-4 2 2 16,7-1 1-16,-2-2 4 0,0 0 1 16,-1 0 0-16,6-1-8 15,-2 1 1-15,-1-2-3 0,3 0-5 16,-5 0-2-16,5-2 3 0,-6-1-1 16,4 0 0-16,-3-2-4 0,4 0 0 15,-4 0 1-15,-3-1-5 0,3 2 2 16,-5-2-1-16,2-1 3 0,-5 2-5 15,2-3-1-15,1 2 1 0,-3 0-4 16,0-2-3-16,-3 4-1 0,1-3 4 16,-3 3 0-16,2-1 0 0,-2 2 0 15,2 0 0-15,-2 0 2 0,-3-2 0 16,3 1-1-16,0 0 0 0,-3 2-1 16,3-3 2-16,-3 4-2 15,6-2-1-15,-8 3 0 0,2-1 2 16,0 0-1-16,0 1 0 0,0 0 0 15,1 0 0-15,2 2 1 0,-6 2-2 16,3 0 1-16,1-1 0 0,-1 4 1 16,0-3-1-16,0 2 0 0,-2-2 0 15,8 3 0-15,-4-2 1 0,1 2 2 16,3-1-2-16,-4-2 0 0,4 2 0 16,-3 0 0-16,0 0-1 0,2-2 0 15,-2 3 0-15,2-4 0 0,1 2 0 16,-1-1 1-16,3 0-2 15,0 2 1-15,-5-3 0 0,5 3 0 16,-3-3 0-16,3 2 0 0,0 0 0 16,0-1 0-16,0 3 0 0,0-1 0 15,-5 1 1-15,5 0-1 0,-2-1 1 16,2 0 0-16,0 1 2 0,0-3 4 16,0 5-2-16,0-1 1 0,0-2 2 15,0 2-2-15,0 1-3 0,0-2-1 16,2 1 0-16,3-1-1 0,-5 2 0 15,3 0 1-15,2-3 0 0,-5 2-1 16,3 0 1-16,-1-3 1 0,1 3-1 16,2-5 3-16,-2 3-1 0,2-3 5 15,2 0 2-15,1 2 3 0,3-4 0 16,-4-1 1-16,1 0-4 0,5 0 1 16,0 0-2-16,0-1-1 0,-3-1-2 15,3-2 0-15,0 1 0 0,0 1-4 16,0 0 1-16,0-2-1 0,2 2-2 15,-2 1 1-15,0 0-1 0,0-1-1 16,0-1 1-16,-3 0-2 0,1 1-1 16,-4 1-9-16,1-3-11 0,-3 1-6 15,3 2-9-15,-5 0-8 0,2 0-13 16,-5-1-25-16,2 0-20 0,1-2-62 16,-3 1-58-16,0-1-21 0,3-1-127 15</inkml:trace>
  <inkml:trace contextRef="#ctx0" brushRef="#br0" timeOffset="45394.94">24697 8393 266 0,'5'0'137'0,"-2"0"-2"0,2 0-20 0,8 0-16 16,-5-2 5-16,4 2-31 15,1-3 1-15,3 3-19 0,-3-1-24 16,0 0-10-16,-3-1-4 0,0 0 1 16,3 1-5-16,-2-1-7 0,-1 0-3 15,0 1-2-15,1 0-1 0,-4 1-1 16,1 0-22-16,0-1-28 0,-3 1-45 15,0 0-30-15,-2 0-35 0,2 0-27 16,-5 0-114-16</inkml:trace>
  <inkml:trace contextRef="#ctx0" brushRef="#br0" timeOffset="45645.52">24692 8492 657 0,'0'0'151'0,"0"0"8"15,0 0-11-15,0 0-45 0,0 0-43 16,0 0-31-16,41-2-6 0,-28-1-14 16,0 1-4-16,5 0-5 0,-5 0 3 15,2 2-3-15,1 0-3 0,2 0-2 16,3 0-23-16,-6 0-31 0,3 0-44 15,3 0-69-15,2-1-52 0,-5 0-27 16,3-2-123-16</inkml:trace>
  <inkml:trace contextRef="#ctx0" brushRef="#br0" timeOffset="52518.78">26578 8049 98 0,'0'0'81'0,"0"0"-44"16,0 0-4-16,0 0 11 0,10-18 13 16,-7 16-1-16,-3 1-4 0,5 0-3 15,-5 0-12-15,0 1-7 0,0 0-5 16,0 0-3-16,0 0-1 0,0 0-5 16,0 0-1-16,0 0 4 0,0 0 0 15,0-1 1-15,3 0 5 0,-3-2 7 16,5 1 1-16,-5 0-2 15,0-1-3-15,0 1-2 0,0-1-1 16,0-1-8-16,0-2 3 0,0 0-3 16,-8 0-1-16,0 0-9 0,-2 2-6 15,0 0-1-15,-8 2-4 0,-3 2-5 16,0 0 9-16,-5 5-1 0,3 1-2 16,-8 2 3-16,8 2 1 0,-3 2 1 15,0 2 0-15,6 0-1 0,-1-2 2 16,5 2-3-16,3-2-4 0,6 1 4 15,-1-2-1-15,5 0 1 0,3 0 5 16,0 1-2-16,6 1 5 0,1-1 5 16,6-1 4-16,0 1-1 0,0-1 2 15,8-2 2-15,-6 1-3 0,6-3-4 16,0 2-4-16,-3-1-6 0,2 1 1 16,1-3-2-16,-6 1 0 0,4 1 0 15,1-4 2-15,-7 5 6 0,0 0 10 16,-3-1 6-16,1 1 1 0,-4 2 1 15,-1-1 2-15,1 1-4 0,-7 0-3 16,0 0-2-16,0 2-1 0,0-1-3 16,-7-1-6-16,-4 0-4 0,1-1-1 15,-3 0-1-15,-5-2-2 0,2-1 0 16,-9-1 1-16,-1-1-3 0,-3-2 1 16,-4-1 1-16,4-1-1 0,-4 0-2 15,4-1 0-15,-2 0-12 16,8 0-21-16,2 0-38 0,1-1-29 15,7 0-29-15,5-1-43 0,3-1-2 16,10-2 21-16,3 0-123 0</inkml:trace>
  <inkml:trace contextRef="#ctx0" brushRef="#br0" timeOffset="53319.56">27053 8095 194 0,'0'0'115'0,"6"-8"-24"15,-4 2 16-15,3-1-24 0,1 2 9 16,-4-3-22-16,-2 6-18 0,0-5-17 16,0 2-18-16,0-2-3 0,-2-1-2 15,-9 2-6-15,3 0-6 0,-4 3-1 16,-1-1 0-16,-3 2-1 0,3 2 2 15,-2 0-1-15,-3 0 1 0,2 1 0 16,-5 4-4-16,8-2 0 0,-5 3 1 16,8-1 3-16,-3 3 1 0,0-4-1 15,0 3 0-15,6-3 0 0,-1 3 1 16,3-4-1-16,-3 4 0 0,3-1-1 16,2 1 0-16,-2 1 1 0,0-3 0 15,5 0 0-15,-3 2-1 0,3-1-4 16,0 1 5-16,3-3 2 0,-3 4 1 15,5-2-1-15,0-1 0 0,-2 1 2 16,2-1-1-16,3 2 3 0,-3-2 3 16,-3 2 5-16,4-5 5 0,-1 3 5 15,2-3 9-15,1 0 4 0,0 0-9 16,0 1-11-16,2 1-1 0,-2-2-3 16,0 4-4-16,4-1 0 0,-4 3 5 15,0-3 8-15,2 3 2 0,-2 1-7 16,0 0-3-16,0-1-3 15,-1 0 5-15,4 1 3 0,-4 0 0 16,-1 2 2-16,1-2-2 0,1 2-4 16,-3-2-1-16,3 2 3 0,-5-1 4 15,2 1 2-15,-5-1 1 0,0-1-6 16,0 0-1-16,0 1-2 0,-8-3 2 16,-5 2 6-16,0-2 1 0,0-2-6 15,-7 0-5-15,4-1-6 0,-5-4-3 16,-4 0-1-16,4 0-1 0,0-5 1 15,1 1-3-15,1 0 0 0,4-1-5 16,-1 2-14-16,4-2-19 0,1 0-19 16,3 3-25-16,6-5-30 15,-3 5-34-15,10-5-64 0,-3 3-62 16,6 1-135-16</inkml:trace>
  <inkml:trace contextRef="#ctx0" brushRef="#br0" timeOffset="53702.97">27345 8098 413 0,'0'0'63'0,"3"-11"14"0,2 5 4 0,0-1-48 16,-5 5-1-16,3 1-17 0,2 1-2 16,-5 0 6-16,5 5-3 0,-5 3 15 15,3 6 18-15,-3 1 3 0,0 6 8 16,0 1 1-16,-3 8-25 0,-2 1-13 15,-3 4-9-15,3-2-7 0,0 0-4 16,-3-2-3-16,6-6 0 0,-4 2-1 16,1 1-5-16,3-3-20 0,2-3-7 15,-5-2-41-15,2-4-16 0,3-5-33 16,0-5-69-16,0-4-188 0</inkml:trace>
  <inkml:trace contextRef="#ctx0" brushRef="#br0" timeOffset="54020.27">27345 8040 538 0,'0'0'38'0,"0"0"36"16,0 0-23-16,0 0-42 0,42-42-4 16,-29 31-3-16,2 2-2 0,-2-1 12 15,5 2 13-15,-2 0 18 0,-1 1-3 16,3 3-2-16,3-1-4 0,-8 0-22 16,8 0-8-16,-6 3-3 15,3-3-1-15,-2 3-1 0,2 1-11 16,-8 1-36-16,3 0-19 0,0 1-21 15,0 6-35-15,0-2-53 0,-6 0-31 16</inkml:trace>
  <inkml:trace contextRef="#ctx0" brushRef="#br0" timeOffset="54254.15">27457 8203 499 0,'0'0'71'0,"0"0"32"0,0 0 11 16,0 0-65-16,41-6-4 0,-23 0-15 15,3 0 18-15,-1-2-13 0,1 2-11 16,5 0 1-16,-6-1-15 0,1 5-6 16,0-1-3-16,-1 0 1 0,-4 3-2 15,2 0-8-15,-5 0-48 0,0 1-60 16,-5 4-40-16,-1 0-30 0,-1 0-88 0</inkml:trace>
  <inkml:trace contextRef="#ctx0" brushRef="#br0" timeOffset="54487.08">27387 8458 709 0,'0'0'68'15,"0"0"36"-15,0 0-25 0,0 0-29 16,0 0 5-16,46 7-22 0,-30-10 26 16,10 1-8-16,-3-1-16 0,8 0-3 15,-3-1-15-15,-2 3-9 0,8 0-3 16,-6 0-3-16,1 1-2 16,4 0 0-16,-4 2-10 0,2 0-52 0,-3 3-62 15,13 0-44-15,-7 2-57 16,-6-5-70-16</inkml:trace>
  <inkml:trace contextRef="#ctx0" brushRef="#br0" timeOffset="55288.19">25867 8975 281 0,'0'0'70'0,"8"0"-11"0,-3 0 1 0,6-1 6 0,7 0-13 0,-3-3 1 15,11 2 5-15,13-1-8 0,10-3-2 16,21 1 9-16,10-3 6 15,8 3 8-15,2-2 3 0,3 4-14 16,10-2-12-16,1 2-13 0,10 0-2 16,-6-2-2-16,3 3-9 0,-2 1-9 15,-6-2-8-15,-7 2-5 0,-3-2-1 16,-5 2 2-16,-6 0 1 0,1 1-2 16,-11 0-1-16,-7 0 2 0,-6 0 1 15,-4 0 0-15,-9 2-3 0,-5 0 0 16,-7 1 1-16,-6-1-2 0,-7-1 1 15,-8 0-7-15,0 2-28 0,2 0-37 16,-2 0-37-16,3 1-51 0,-3 3-36 16,0 1-18-16,-8-3-126 15</inkml:trace>
  <inkml:trace contextRef="#ctx0" brushRef="#br0" timeOffset="56606.16">25896 9636 184 0,'0'0'130'0,"-3"0"-43"0,3 0-26 0,0-1-8 16,0 0 0-16,0-1-21 0,0-3 14 15,3 3 10-15,2-1 5 0,-2-2-4 16,2 3 7-16,0-2-1 0,3-3 5 16,-6 3-12-16,9-3-12 0,-1-1-8 15,3 3-9-15,0-2-2 0,0-2-3 16,0 4-6-16,2-2-3 0,-2 3-2 16,0-1 2-16,0 2-3 15,-5 2-2-15,5-1-6 0,-6-2-1 16,-2 3 2-16,3 1-3 0,-5 0 0 15,2 0-3-15,0 0 3 0,-2 2-1 16,2 3 0-16,-5-2-2 0,2 3 2 16,1 0-2-16,0 2 1 0,-3 3 1 15,0 0-1-15,0 1 2 0,0 5 0 16,-6-3 0-16,4 3 0 0,2-2 0 16,-5 2 1-16,2-2 0 0,3 3-1 15,-5-2 1-15,5-1-1 0,-5-1 0 16,5 2 1-16,-3-3-1 15,3 0 0-15,0-2 0 0,0 2 1 16,0-5-1-16,0 1 0 0,0 0 0 16,0 1 1-16,0-1-1 0,0 0 0 15,3-2 0-15,-3 1 0 0,0 2 1 16,0-1 0-16,0-2-1 0,0-1 2 16,0 1-1-16,0-2 1 0,0 1-1 15,0-3 4-15,0 1 2 0,0-2 2 16,0-2 1-16,0 0 2 0,0 0 9 15,0-5 5-15,0 1-12 0,0-5-7 16,0 0-4-16,0-2 0 0,5 0 2 16,-5 0-1-16,5-2 2 0,3 0 1 15,-6-2 1-15,9 1-5 0,-9-2 1 16,9 2 1-16,-1-4 0 0,0 2-2 16,1-2-1-16,2-1 2 0,0 4-1 15,0-4-1-15,-1 4-1 0,4-2-1 16,2 0 4-16,-8 4-1 0,3 1 1 15,-2 1 9-15,-1 1 1 0,0 1-2 16,-2 0-3-16,5 3-6 0,-5 0-1 16,-6 2-1-16,9-1-1 0,-9 3 0 15,3 1-1-15,1 1 0 0,1 0 0 16,-4 0 0-16,2 0 1 16,0 1-1-16,-2 5-1 0,2 0-1 15,-2 2 2-15,2 3 1 0,-5 2 0 16,5 5 3-16,-5 3 4 0,0 2 1 15,0 0-1-15,0 5-1 0,0 0-1 16,0-3 1-16,0 0 0 0,-5 1 1 16,5-3-2-16,0-2-4 0,-5-1-1 15,2-1 2-15,3-4-2 0,0 0 0 16,-5-2-1-16,5-1-8 0,0-4-27 16,-3-2-37-16,3-1-45 0,0-5-59 15,3 0-118-15,-3-3-111 0</inkml:trace>
  <inkml:trace contextRef="#ctx0" brushRef="#br0" timeOffset="57107.89">26759 9771 217 0,'0'0'106'0,"0"0"-23"0,0 0-4 0,0 0-9 0,0 0 5 16,0 0-8-16,0 0 3 0,0 0 15 15,0 0-26-15,2-1-9 0,4 0-1 16,1-3 2-16,1 1 6 0,5 0-6 16,0-2-15-16,2 2-6 0,4 0-12 15,1-3-10-15,1 2-4 0,-6-1-3 16,6 3 0-16,2-2-1 0,-7 0-1 16,5 2-11-16,-1 1-37 0,-2 0-52 15,3 0-61-15,2 0-66 0,-5 0-70 16</inkml:trace>
  <inkml:trace contextRef="#ctx0" brushRef="#br0" timeOffset="58040.92">27353 9642 249 0,'0'0'123'0,"0"0"-40"16,0 0 23-16,0 0-44 0,0-18-20 15,5 11-5-15,-2 3 2 0,2-3 8 16,-5 3-9-16,5-2 4 0,3 2 0 16,-5-2-9-16,2 2 4 0,3-4 1 15,-1 4-15-15,4-3-8 0,-4 2 1 16,-4-1-1-16,7-1-6 0,-2 2-3 16,0-2-2-16,0 3 0 0,2-1 1 15,-2 1 1-15,-6 2 5 0,9-3 0 16,-9 3 0-16,6 1-1 0,-3 0-4 15,0 1-3-15,3 0 1 0,-3 0-1 16,-2 0-1-16,2 1 0 0,3 1 0 16,-3 2 3-16,-3-1 3 0,4 2 1 15,-4 2-3-15,3 2-1 0,-5 1-2 16,5 1 3-16,-2 2 0 0,2 3 1 16,-5 0-1-16,0 3 2 0,0 1-2 15,0-1-2-15,0 1 0 0,-5 0-1 16,2 1 3-16,-2-2 0 0,-2 6-1 15,-1-2-2-15,-5-2 1 0,5 1-2 16,-5 0 0-16,3-1-1 16,0 0 1-16,-3 0-2 0,0-2 2 15,-3-2-1-15,3-1 0 0,3-3 3 16,0 1 6-16,-3-3 6 0,5-4 3 16,3-1-2-16,0-4-8 0,2 0-1 15,3-2 1-15,0 0 9 0,0-3 9 16,3 2-12-16,2-5-10 0,3 3-4 15,4-3-1-15,9 1 0 0,-3 1 1 16,3-2-1-16,2 3 2 0,3-4-1 16,8 4 0-16,-6-2 3 0,6 2 0 15,-6 1 3-15,3 1 1 0,-3-1-3 16,-2-2-2-16,3 3-1 0,-6 1-1 16,3 0-1-16,0 0 1 15,-3 0-1-15,0 0 1 0,-2 2-1 16,-6 2 0-16,1-3 0 0,2 1 0 15,-5-1-1-15,0 0-2 0,-3 1-24 16,0 1-47-16,1-1-35 0,-1 0-73 16,-2-1-150-16,0-1-146 0</inkml:trace>
  <inkml:trace contextRef="#ctx0" brushRef="#br0" timeOffset="82316.02">25209 11551 208 0,'0'0'85'0,"-3"0"11"0,3 0-15 0,0 0 4 15,0 0-9-15,0 0-12 16,0 0-2-16,0 0 6 0,0 0-4 16,0-1 3-16,0 1-6 0,0 0-7 15,0-1-11-15,0 1-11 0,3-1-5 16,2 1-7-16,0 0-2 0,3 0-7 15,2-2-1-15,3 2-5 0,5-1 0 16,-5 1-4-16,8 0 0 0,-6-1-1 16,6 1-1-16,-3-3-9 0,2 2-34 15,-7 0-36-15,3 1-37 16,-3 0-65-16,0 0-34 0,-11-1-155 0</inkml:trace>
  <inkml:trace contextRef="#ctx0" brushRef="#br0" timeOffset="82565.2">25154 11694 641 0,'0'0'82'0,"0"0"-22"0,0 0-8 15,0 0 1-15,0 0-13 0,0 0 35 16,26 13 0-16,-13-12-31 0,3-1-18 15,2 0-10-15,2 0-4 0,4 0-7 16,-1 0 0-16,0 0-5 0,-2-1-2 16,5 0-9-16,-6 1-46 0,1-3-38 15,0 1-55-15,-1-2-33 0,1 1-70 16,-3-1-79-16</inkml:trace>
  <inkml:trace contextRef="#ctx0" brushRef="#br0" timeOffset="83549.62">26405 11292 214 0,'0'0'37'0,"-5"0"21"0,5 0 7 0,-5 0-3 0,2 0-15 15,3 0 3-15,-5 0 12 0,5 0-5 16,-3 0-8-16,3 0-6 0,0 0-14 16,3 0-5-16,2 0 41 0,3 0 4 15,5 0-3-15,7-4-6 0,9 0-2 16,9-3-1-16,17 0-9 0,2-3-6 16,-3 2-9-16,-2 2-5 0,-3 2-5 15,-3 1-5-15,-2-1-10 16,3 0-4-16,-9 2-2 0,4-2-1 15,-6 2-1-15,-8 1-5 0,-4 1-16 0,-9 0-18 16,-2 0-39-16,2 0-38 16,4 0-45-16,-7 0-69 0,-1-1-17 15,-1 0-104-15</inkml:trace>
  <inkml:trace contextRef="#ctx0" brushRef="#br0" timeOffset="84634.99">26395 11324 114 0,'0'0'75'0,"0"0"-38"0,0 0 8 0,0 0 5 15,-3 0 4-15,3 0-7 0,0 0 4 16,0 0 2-16,0 0-12 0,0 0-1 16,0 0 5-16,0 0-4 0,0 0-7 15,0 0 0-15,0 0 0 0,0 0 8 16,0 0 0-16,0 0-1 15,0 0-7-15,0 0-4 0,0 0 0 16,0 0-2-16,0 0-6 0,0 0-5 16,0 0-4-16,0 0 0 0,0 0 5 15,0 0 4-15,0 0 0 0,0 0-3 16,0 0 0-16,0 0-2 0,0-1 6 16,-5-2-1-16,5 2 1 0,0 0-1 15,0-1-9-15,0 2 3 0,0-1-1 16,0 0-4-16,0 0 3 0,0 1 1 15,0 0-1-15,0 0-7 0,0 0-4 16,0 0-3-16,0 0 0 0,0 0-3 16,5 3 2-16,3 0 1 15,-1 3 1-15,6 0 0 0,0 2 0 16,8 0 1-16,-3 5-1 0,5-3 1 16,3 3 1-16,0 2 1 0,2-1 7 15,9 5 3-15,-6-2 1 0,0 0 1 16,0 3-2-16,-8-6-5 0,8 5-1 15,-8-1-2-15,3 0-2 0,0-1-1 16,-6 0-2-16,-4-1 0 0,-3 0-2 16,0-1 2-16,-5 2 0 0,-1-4-1 15,-2 2 0-15,-5-2 0 0,0 0 0 16,0-3 0-16,-5 3 0 16,-2-1 0-16,1-2 0 0,-4 3 0 15,0-2 0-15,-6-1-2 0,3 1 2 16,-2 1-3-16,-3-1 3 0,-3 0 0 15,0 1 0-15,-4-2 0 0,1 1 0 16,-2-1 0-16,1-1 0 0,1 0-1 16,-4-1 2-16,2-1-2 0,0 2 1 15,0-2-3-15,3 0-1 0,5 1 4 16,-3-3-4-16,8 0 4 0,3 0 0 16,5-3 0-16,5 1-3 0,0-2-6 15,5-1 8-15,5 0 1 0,14 0 3 16,4-1 5-16,8-3 2 0,16 0-1 15,2 2-2-15,-5 1-3 0,0 1 5 16,-2 0 8-16,-1 1 1 0,4 1-1 16,-1-1 0-16,-3 2-8 0,1-1-3 15,-6 1-1-15,-5 1-3 0,-2-1 0 16,-3 0-2-16,-11 0 1 0,-4 0-1 16,2 2 0-16,-2-3-1 0,-1 3-3 15,8-1 3-15,-7 0-18 0,-3 1-22 16,-6-3-18-16,1 3-32 0,-3-1-33 15,3 0-57-15,-8 0-91 0,0-1-57 16</inkml:trace>
  <inkml:trace contextRef="#ctx0" brushRef="#br0" timeOffset="86119.07">26712 12431 172 0,'0'-1'32'0,"0"-3"0"0,0 1 12 15,6 1 13-15,-6 0 8 0,0-1-2 16,2 1 3-16,3-2-11 0,-5 4-9 15,0-4 0-15,3 1-2 0,-3 1-1 16,5 0 2-16,-5 1 11 0,5-2 2 16,-5-1-12-16,0 2-6 0,0 1-4 15,0-2-8-15,3 2-5 0,-3-1-4 16,0 2-1-16,0 0-3 0,0 0-3 16,0 0-5-16,0 0-7 0,0 1 0 15,0 3 0-15,0-1 7 0,0 5 3 16,0-2 7-16,0 2-2 0,0 2 1 15,0 0-1-15,0 2-3 0,0 0-2 16,0-1 3-16,0 1-4 0,0 0 1 16,0 0 2-16,-3-1-2 0,3 0 0 15,-5-1-1-15,5-1 3 0,-5-2 0 16,2 1-1-16,-2-1 3 16,3-4-3-16,-4 3-3 0,6-4 1 15,0-1-1-15,0 0 0 0,0 0 1 16,0-1-1-16,0 0 4 0,0 0 8 15,6 0 3-15,1-2-5 0,1-1-5 16,0 0-3-16,5-2-6 0,0 1 0 16,0 0-2-16,-1 0-2 0,4 1 1 15,-1-1-1-15,-2 2-1 0,5 2-2 16,-2-1 1-16,-3 1-10 0,2 0-5 16,-2-1-13-16,0 1-15 0,-5 0-18 15,2 0-8-15,-2 0-38 0,0-2-32 16,-3 2-35-16,-2-4-36 0,2 1-96 15</inkml:trace>
  <inkml:trace contextRef="#ctx0" brushRef="#br0" timeOffset="86385.24">26728 12202 675 0,'0'0'43'0,"0"0"-24"0,0 0 12 0,0-9-22 16,0 6-9-16,0 1-21 0,0-1-27 15,0 1-14-15,0-1-98 0,0 1-68 0</inkml:trace>
  <inkml:trace contextRef="#ctx0" brushRef="#br0" timeOffset="87687.01">28020 11658 173 0,'0'0'70'0,"0"0"-18"0,0 0 19 16,0 0 3-16,0 0-9 0,0 0-14 15,0 0-3-15,0 0-2 0,0 0-18 16,0 0-5-16,0 2 5 0,0 2 6 16,0-1 14-16,0 1 3 0,5 0-10 15,-2 1-5-15,2 1-1 0,2 0 0 16,1-1-7-16,0 1-6 0,5-2 1 15,0 1 2-15,0-1 1 0,0-1-2 16,0 0 1-16,2-2-4 0,1 0-5 16,2-1 3-16,-5 0-2 0,2-3-3 15,-2 0 1-15,5-2-2 0,-8-1-6 16,3 1 0-16,0-2-4 0,0-1 3 16,-5 0 1-16,0-3 5 15,-3-1 2-15,0 0-9 0,-2 0-3 16,-3 2 0-16,0-2-1 0,0 0-1 15,-8 2 0-15,3 0 0 0,-3 1 0 16,0-2 0-16,-5 3 0 0,6-1-2 16,-6 4 0-16,0-1 1 0,-3 1 0 15,-2 3 0-15,3-1 0 0,-3 3 0 16,-3 0 1-16,5 0 0 0,-4 4 1 16,-1 2 0-16,0 2 2 15,1 2-1-15,2 1 0 0,-3 1-2 16,5 0 1-16,-2 3 0 0,3 0 0 15,2 4 3-15,0 2 0 0,0 2 3 16,5 3 1-16,1 0-2 0,1 1-1 16,4 2-1-16,2-3 4 0,0 1 7 15,0 0 7-15,8-6 1 0,-1-1-2 16,6-2 4-16,0-2 2 0,3-2-2 16,2-2 4-16,2-4-2 0,1-2-5 15,0-1 2-15,2-3-2 16,3-2 1-16,0 0 5 0,-3-4-8 15,3 1-7-15,0-3-8 0,2-1-2 16,-7 1-3-16,5-1 0 0,-6 1-25 16,1-2-27-16,0 3-19 0,-6-1-24 15,3 2-39-15,8-4-48 0,-11-1-114 16,1 3-143-16</inkml:trace>
  <inkml:trace contextRef="#ctx0" brushRef="#br0" timeOffset="88605.09">28761 12001 281 0,'0'-1'120'0,"0"0"-41"0,3-1-3 0,-3 0-19 0,5 1-4 16,-5-1-3-16,0 1-4 15,0 0-7-15,5 1-9 0,-5 0 3 16,0 0 9-16,0 0 1 0,3 2 2 16,-3 0-8-16,5 3-9 0,-5-3-1 15,0 3-3-15,0 0-4 0,0 5-2 16,0-3-3-16,0 6-3 0,-5-2 2 15,2 3-5-15,-2 1-2 0,-3 0-3 16,3-1 2-16,-3 1 3 0,1-2-1 16,2 0 2-16,-1 0-2 0,4-2-1 15,-6-1-2-15,3-1-4 0,0-3 3 16,2 2 1-16,3-4 3 0,0 0 1 16,0-1 1-16,0-3-2 0,0 0 5 15,3 0 6-15,2 0 14 0,8-4 4 16,-5-1-6-16,4 1-6 0,4-1-7 15,-3 3-7-15,5-1-4 0,-3 0 0 16,6 0-5-16,-3 0 0 0,-2 0 0 16,2-1-1-16,-3 2-1 0,-2 2 0 15,0-3-2-15,3 1-3 0,-9 0-13 16,6 0-12-16,-7 1-18 0,1-1-16 16,-2 0-21-16,-2 2-43 0,-3-5-61 15,-3 3-71-15,-2 2-149 0</inkml:trace>
  <inkml:trace contextRef="#ctx0" brushRef="#br0" timeOffset="88805.09">28883 11911 432 0,'0'0'197'0,"0"0"-169"0,0 0 8 0,0 0-2 0,-5-21-28 0,5 16-6 0,0 4-18 16,0-2-22-16,0 0-75 15,0 2-94-15,0-1-74 0</inkml:trace>
  <inkml:trace contextRef="#ctx0" brushRef="#br0" timeOffset="89889.09">28790 11176 138 0,'0'0'100'0,"0"0"-31"0,0 0 18 0,0 2-14 0,0-2-6 16,0 1-21-16,0-1-11 0,0 1 10 15,0-1-4-15,-5 0-4 0,5 0 9 16,0 0-2-16,0 0 0 0,0 0 2 16,0 0 13-16,0 0 1 0,0-4-24 15,5-3-12-15,0 3-15 0,-2-4-1 16,7 2-1-16,-8 0 4 0,6-1 5 16,-3 2 3-16,3-1 1 15,-3 0 5-15,-2 0-2 0,7 0-1 16,-7 3 0-16,2-3 0 0,3 1 0 15,-3 3-10-15,-2-4-6 0,2 4-3 16,0 0 3-16,-3 1-2 0,4 1-1 16,-4 0-1-16,3 1-1 0,-5 1 0 15,6 5 1-15,-4-1-1 0,-2 2 2 16,5 0 3-16,-5 1 1 0,3 1-1 16,-3 0 3-16,0 1-2 0,0 0-1 15,0 0-1-15,0 1-2 0,-3-1-2 16,3 0 0-16,-5 1 0 0,-3 1 1 15,3 1-2-15,-3-2 1 0,1 0 1 16,-6 1 0-16,5-1-2 16,-5-1 1-16,0-1 0 0,5-1 1 0,-5 0-1 15,6-1 0-15,-1-2-1 16,-2 1 1-16,7-3-1 0,-5 2 3 16,3-2 1-16,0 0 5 0,2-1-2 15,3-1-1-15,0-1-3 0,0 0 1 16,0 1 0-16,8-2 5 0,0 0 2 15,5-2 5-15,5-1-6 0,-3 2 0 16,6-1-1-16,0 1-3 0,5 1-1 16,-3 0 3-16,3 0 0 0,0 0-3 15,-3 2 2-15,3 0-4 0,-6 0-1 16,1 1 5-16,-3-1-3 0,-2-2-4 16,2 0 4-16,-8 1-4 0,3-1 1 15,-5 0-1-15,2 0-1 0,-7 0-7 16,2-1-20-16,2 1-24 0,-1-4-32 15,-4 0-44-15,3-2-130 0,-5 0-160 16</inkml:trace>
  <inkml:trace contextRef="#ctx0" brushRef="#br0" timeOffset="102168.04">26250 12945 344 0,'0'0'103'0,"0"0"-35"0,0 0-2 0,-5-2-9 0,2 1-23 0,3-1-6 16,-5-1 18-16,5 1-7 0,-3 2 5 15,3-1 7-15,0 1 2 16,0 0-2-16,0 0-6 0,-5 0-12 15,5 0-6-15,0 0-7 0,0 0-10 16,0 0-6-16,0 0-2 0,0 2 0 16,0 1-1-16,0 0 3 0,5-1 1 15,3-1 5-15,0 2 9 0,5-2 2 16,2 0 2-16,6 0-4 0,5-1-4 16,2 0 0-16,11 0-2 15,15-3-2-15,13 0-1 0,8-2-1 0,3-1-1 16,5 0 0-16,-3 2-4 0,7-2-1 15,9 1 5-15,5-3-4 16,2 3 1-16,6-2 2 0,-1 3-1 16,3-2-4-16,6 3 12 0,-1-3-4 15,-2 4 0-15,2-1-2 0,-8 0-6 16,1-1 1-16,-6 2 1 0,1 0-4 16,-11-1 3-16,-3 4-3 0,-2-1 0 15,-5 0 2-15,-3 2-2 0,-5-1 0 16,-8-1 0-16,0 0-1 0,-10 0-16 15,-3 0-19-15,-5 0-16 16,-2 0-29-16,-6 0-42 0,-2 2-64 0,-6 0-19 16,-9-1-24-16,-6 1-109 0</inkml:trace>
  <inkml:trace contextRef="#ctx0" brushRef="#br0" timeOffset="103419.28">26588 13603 267 0,'0'0'97'0,"3"-1"-7"0,2 0 4 0,-5-2-20 0,3 2-21 16,2 0-5-16,-5-2 9 0,5-2-11 15,3 2-8-15,-6-4 4 0,4 4 11 16,-1-2 8-16,-3-2-6 0,3 0-12 16,1 2-6-16,1-2-6 0,1-1-4 15,0 2-2-15,0-3-1 16,2 2-9-16,-2 0-5 0,5 1-2 15,-6-2 1-15,1 4-3 0,0-2 4 16,2 3-6-16,-2 3-4 0,0 0 0 16,-3 0 0-16,-3 0 0 0,4 0-1 15,-4 4 0-15,3 3 0 0,1 0-1 16,-4-1 1-16,3 3 1 0,-5 0-1 16,5 3 1-16,-5 0-1 0,0 3 1 15,3-1 2-15,-3 5-2 0,0 0-1 16,0 0 1-16,0 2-1 0,0-3 1 15,0 3 0-15,0-1 1 0,-3 0-1 16,3 1 0-16,-5 0 1 0,5-2-1 16,0 0 1-16,0-4-1 0,0-1 1 15,0 0-1-15,5-2 1 0,-5-3-2 16,3 1 2-16,2-6-1 0,-2 2 1 16,2-5 0-16,-5-1 2 0,5 0 3 15,-2-6 10-15,2 1 0 0,3-6-9 16,-1 1-7-16,1-4-2 0,2 1 1 15,3-2 1-15,-2-1 4 0,7 0-4 16,-5-2 1-16,2 0 0 0,3 2 1 16,-2 0 0-16,-1 2 3 0,3 0 5 15,-5 1-4-15,-5 2 7 16,5 2 8-16,-5 3 0 0,-3-1-1 16,3 1-8-16,-6 0-10 0,3-1 1 15,1 2-2-15,-4-2 1 0,3 4-2 16,1-3 0-16,-4 4-2 0,3 2 2 15,-5 0-1-15,3 0-4 0,2 2 4 16,-5 5 0-16,5-3-2 0,-2 4 3 16,2 2-1-16,-2 0 1 0,2 1-1 15,0 1 1-15,-3 5-1 0,4-3 1 16,1 6 0-16,-1-1-1 0,-6 2 0 16,7 0 1-16,-7 1 0 0,5-1 0 15,-5 1 0-15,3-2 0 16,2 0-1-16,-5-2-2 0,3-1-14 15,-3 0-9-15,5-2-8 0,0 0-9 16,-5-4-7-16,8-1-30 0,-8-3-43 16,13 0-67-16,-5-4-52 0,-1-2-132 15</inkml:trace>
  <inkml:trace contextRef="#ctx0" brushRef="#br0" timeOffset="103802.68">27413 13888 607 0,'7'0'103'0,"1"0"37"0,5-3-17 0,0-2-34 16,2 1-21-16,6-2-18 0,-3 3-12 15,3-4-27-15,0 2-11 0,-1-2 0 16,1 0-1-16,0 2-21 0,-1 2-24 16,1-3-44-16,0 5-60 0,12-5-48 15,-7 2-59-15,-5-3-134 0</inkml:trace>
  <inkml:trace contextRef="#ctx0" brushRef="#br0" timeOffset="104586.97">27973 13672 343 0,'0'0'109'0,"0"0"-26"0,0 0 21 15,0 0-29-15,0 0-21 0,18-33-10 16,-15 29 0-16,2-3-4 0,3 4-11 16,-3-3 8-16,3 4 2 15,0-1-8-15,-3-2 3 0,2 3-6 16,-1 0-7-16,1 1-7 0,-4-1-9 16,2 2 0-16,3-1 2 0,-3 1-2 15,3 0 1-15,-3 0-1 0,3 0-4 16,0 1 2-16,-3 2 7 0,2 0 5 15,-1 3 6-15,1-3-4 0,1 4-5 16,-3-1 0-16,-2 1-5 0,2 2-2 16,-2-2-1-16,2 2 0 0,-5 1 3 15,0 4 0-15,0-2 3 0,0 2 3 16,0-1-6-16,-5 4 4 0,2-2-6 16,-5 2 0-16,3 3 0 0,-3 0-1 15,-5-1 0-15,1 2 2 0,-1 0 1 16,-3 0 4-16,-2-1 4 0,2-2 2 15,1 1-5-15,2-1 2 0,0-2 0 16,0 1 0-16,5-3 5 0,1-2-1 16,2 1-10-16,5-6-5 0,0 1-3 15,0-5-2-15,5 2 2 0,2-5 7 16,9 0 3-16,5-2-4 0,-1-4-2 16,6 3 0-16,3-4-2 0,-4 5 9 15,4-4 6-15,2 5 2 0,-8-1-1 16,3 1 2-16,-5 1-5 0,4 1 0 15,-4-1-3-15,0 0-8 16,-6 0-2-16,6 0-1 0,-3 0 0 16,-2 2-2-16,2-1 1 0,-3 4-11 15,1-3-21-15,2-1-23 0,2 2-15 16,-4 1-36-16,2-1-46 0,16 0-102 16,-6 2-122-16</inkml:trace>
  <inkml:trace contextRef="#ctx0" brushRef="#br0" timeOffset="129746.47">25650 14110 289 0,'0'-1'48'0,"6"0"-13"0,-6 0 8 0,0-3 0 0,0 3-23 16,0 0-12-16,2 0 6 0,-2 1 0 16,0 0 3-16,5 0 4 0,-5-1 4 15,0 1-7-15,0 0 1 0,0 0-1 16,0 0 0-16,0 0-2 15,0 1-3-15,0 1 7 0,0 5 0 0,-5 2-2 16,3 0 0-16,-4 3-4 16,-1 1 1-16,-1 1-2 0,-2 3 1 15,-1 3-1-15,1 1-4 0,-3 3 1 16,-3 10-3-16,1 12 4 0,-11 12 0 16,0 11 8-16,3 3 9 0,-3-4-4 15,0 2 5-15,6-1-4 0,-1 1 5 16,0 2 9-16,1-2-4 0,4-1 1 15,-2 4 2-15,-3-2 3 0,6-2 0 16,2-2-7-16,-5-2-7 0,8-5-9 16,-3-4-1-16,7-1-10 15,-1-4-3-15,7-4 0 0,0-3-4 16,0-7 1-16,2-5-1 0,3-9-2 16,1-6-23-16,-4-1-19 0,6 0-37 15,-3 1-43-15,8-2-89 0,-8-3-59 16,3-8-172-16</inkml:trace>
  <inkml:trace contextRef="#ctx0" brushRef="#br0" timeOffset="130279.65">25015 15444 334 0,'0'0'177'0,"0"0"-141"0,0 0 25 0,0 0 3 0,7-14-4 0,-7 10-25 15,0 0 0-15,3-2 20 0,-3 3 1 16,0-1-1-16,0 0 1 15,0 1-11-15,0 1-1 0,0 0-3 16,0-1-3-16,0 3-5 0,0 0-12 16,0 0-8-16,0 0-9 0,0 5-4 15,0 3 0-15,5 2 1 0,-5 6 3 16,5 5 1-16,3 10-3 0,0 11 3 16,5 7-4-16,0 3 2 0,-3-3-1 15,3-3 1-15,-3-7 0 0,-2-1-2 16,5-8 8-16,-10-5 6 0,4-5 4 15,4-3-4-15,-4 3 0 0,6 1-1 16,0 2 5-16,3-2 4 0,-3-4 4 16,2-3-3-16,3-4-7 0,-2-1 0 15,2-4-1-15,-5-3-4 0,2-2-1 16,6-2-1-16,-6-2-2 16,4-5-1-16,1 1-5 0,1-2-1 15,0-1-1-15,-1 1 1 0,1-1-1 16,5 2-8-16,-6-2-19 0,1 2-15 15,5 1-12-15,-5-2-25 0,-1 2-13 16,1 2-42-16,0 4-54 0,-8 1-47 16,-6 1-78-16</inkml:trace>
  <inkml:trace contextRef="#ctx0" brushRef="#br0" timeOffset="131046.68">24198 16543 465 0,'0'0'82'0,"0"0"-53"0,-5 2 25 0,5 0 0 0,0-1-15 16,0 4 1-16,8-1 11 15,-3 0 3-15,3 3-2 0,5 0-6 16,0 0-3-16,-1 1-9 0,4 2 7 16,-1-2 3-16,4-1-9 0,1 0-9 15,-2 0-2-15,3-4 1 0,-3 1 0 16,0-2-6-16,3 1-8 0,0-3-7 15,-3 0 2-15,2 0 1 0,-4-4 1 16,-1 1-2-16,-2 1 1 0,-2-3 9 16,-1 0-4-16,-5-2 3 0,3-3 2 15,-3-2-5-15,-5-1-2 0,0-3-5 16,0-1-1-16,0 2-3 0,-8-1 0 16,-2 6-1-16,0 0 0 15,-3 4-2-15,-5 1 0 0,2 2 0 16,-5 3 2-16,-4 0-1 0,-1 3 1 15,2 3 1-15,-1 0-1 0,-1 3-1 16,3 3 1-16,2 0-1 0,-5 3-1 16,5 0-2-16,1 0 3 0,4 0-1 15,-2 3 1-15,5-4 2 0,5 3-1 16,1-2 1-16,-1 1 9 0,8-1 6 16,0 1 6-16,0-1 0 0,8-3-1 15,-6 0-4-15,11 0-6 0,0-3-6 16,3-1-3-16,2 1-2 0,2-5-6 15,-4 1-14-15,7-2-11 0,0-2-20 16,3 0-16-16,-3-1-18 0,3 0-55 16,0-1-83-16,8-5-15 0,-6 0 11 15</inkml:trace>
  <inkml:trace contextRef="#ctx0" brushRef="#br0" timeOffset="131513.6">24800 16544 268 0,'0'0'402'0,"0"0"-325"0,0 0 13 0,0 0 29 0,18-17-53 15,-18 11-40-15,0 1-4 0,0 1 1 16,0-2-23-16,-7 6 1 0,1-3-2 15,-6 3-14-15,4 2-16 0,-5 1 9 16,0 4 1-16,0 0 1 0,3-1-1 16,-1 2-12-16,1-2-8 0,5 0-27 15,-3 3 5-15,3 0 30 0,0-1 27 16,2-1 6-16,3 2 4 16,3 1 2-16,2 0 9 0,3-2-2 15,-1 2 1-15,6-2 1 0,0 0 3 16,0 2-2-16,3-1 0 0,2 1 2 15,-3-2 3-15,3 1 10 0,-2 0 13 16,2-1 1-16,-5 2-6 0,2-1-8 16,-7 2-1-16,-3 0-2 0,3 0 11 15,-8 0 11-15,0 1-3 0,-8 0-7 16,1 0-10-16,-6-1-4 0,-5-1-14 16,-3 0-7-16,-2-2-5 0,-8 0-11 15,-3-4-26-15,-2 0-24 0,-13-4-49 16,10 0-49-16,5-6-38 15,1 1 25-15,17-2-115 0</inkml:trace>
  <inkml:trace contextRef="#ctx0" brushRef="#br0" timeOffset="131997.88">25126 16272 628 0,'0'0'43'0,"0"0"-8"0,0 0-16 0,0 0-19 16,5 16 0-16,-5-2 2 0,-5 6 21 16,-3 3-1-16,0 4 2 0,-2 4-8 15,0 3-8-15,-1 3 2 0,4 7 6 16,-6 6 17-16,5-8 21 16,0-9 11-16,0-12-15 0,3-1-5 15,5 1-10-15,-5 1 0 0,2 2-1 16,3-3-3-16,0-3-12 0,8-3-9 15,0-3-5-15,5-2 10 0,0-5 9 16,8-1 0-16,-1-2 2 0,6-2-10 16,2-2-2-16,-2-2-2 0,3-4-10 15,-3 3 2-15,2-3-4 0,-2 3-1 16,2-1 1-16,-7 2-9 0,2 1-20 16,-2 0-18-16,-3 2-33 0,-5-1-31 15,0 0-47-15,-6-1-45 0,-4 2-10 16,-3-1-193-16</inkml:trace>
  <inkml:trace contextRef="#ctx0" brushRef="#br0" timeOffset="132213.98">25105 16662 864 0,'0'0'129'0,"0"0"-31"0,47-10 17 16,-27 3-65-16,4 4-24 0,-4-3-18 16,4 2-8-16,-1 2 0 0,-3-1 0 15,6 0-8-15,-5 1-23 16,0 2-27-16,-1 0-38 0,1 1-60 16,5 4-33-16,-6-2 0 0,-4-1-108 0</inkml:trace>
  <inkml:trace contextRef="#ctx0" brushRef="#br0" timeOffset="132464.47">25542 16673 401 0,'0'0'242'0,"0"0"-220"0,0 0 13 15,0 0 1-15,0 0-25 0,0 0-11 16,0 0-8-16,0 0 8 0,0 4 14 15,-3 4 21-15,-2 4 1 0,0 3 1 16,2 2 5-16,-2 1-2 0,0 3-16 16,2 1-13-16,3-1-10 0,0 1-1 15,3-1-5-15,2 0-30 0,0 0-31 16,-5-2-19-16,8 2-23 0,-5-7-91 16,-1-3-115-16</inkml:trace>
  <inkml:trace contextRef="#ctx0" brushRef="#br0" timeOffset="132615.21">25570 16491 724 0,'0'0'0'15,"0"0"-40"-15,0 0 34 0,11-36-124 16,-11 26-135-16</inkml:trace>
  <inkml:trace contextRef="#ctx0" brushRef="#br0" timeOffset="133515.81">25800 16699 332 0,'0'0'166'0,"0"0"-131"16,0 0 41-16,0 0-14 0,39-33-26 16,-29 26 2-16,3 0-12 0,0-1-5 15,0 3-13-15,0 1-4 0,-5 1 6 16,0 3 6-16,-1 0-2 0,-2 0-6 16,1 6-8-16,-4 1 2 0,3 5 6 15,-5 1 7-15,0 2-4 0,0 4-1 16,3-1-7-16,-3 0-2 0,-3 1 2 15,3 1-2-15,0-3 9 0,0-1 10 16,0 1 2-16,0-4-7 0,0-1-1 16,0-2 6-16,0-3 11 0,0-4 3 15,0-1-2-15,0-2 4 0,0 0 21 16,3-2 5-16,2-6-24 0,0-1-21 16,3-4 2-16,-3 1-8 0,6-4-5 15,-1 1-5-15,5 1 2 0,-7-2-3 16,10 3 0-16,-10 1 1 0,5 1-1 15,0 0 1-15,2 1 2 0,-2 1-3 16,0 1 1-16,-3 2-2 16,3 2 2-16,-2 1 0 0,-4 2-1 15,1 1 1-15,0 0 1 0,-3 0-2 16,-2 2-1-16,2 3-2 0,0 1-3 16,-5 2 4-16,0 0 1 0,0 4 1 15,3 0 4-15,-3 0-3 0,0 4 1 16,0-1-1-16,-3 1 1 0,3 0-2 15,0 0 2-15,0-1-2 0,0-2 1 16,0 0 1-16,0-2 0 0,0-3 6 16,3 0 0-16,-3-4 5 0,5-3-3 15,-5-1 0-15,2-3 24 0,9-2-4 16,-9-3-14-16,9-2-8 0,-1-1-3 16,3-2 2-16,0 1-3 15,0 0 1-15,2-1-4 0,3 0-1 16,-5 0 0-16,3-1 1 0,-1 0 0 15,3 0 0-15,-5 0-1 0,3 1-1 16,-3 1 1-16,2 1 0 0,-4 1 0 16,1 4-4-16,-4 1 2 0,0 1-6 15,0 0 2-15,-3 2 3 0,-5 2-4 16,2 2-10-16,-2 5-4 0,0 0 21 16,-2 4 0-16,-3 3-1 0,2 2 1 15,-7 0-9-15,7-1-41 0,-5 2-21 16,3 0-13-16,-2 0-37 15,1 7-56-15,-1-4-40 0,1-3-87 0</inkml:trace>
  <inkml:trace contextRef="#ctx0" brushRef="#br0" timeOffset="134167.45">26720 16791 502 0,'0'0'95'0,"5"-6"-8"0,-5 1 30 0,3 2-48 0,2-2-7 16,-5 1-2-16,5 0-2 0,-5-2-20 16,3-2-5-16,-3 2-3 0,5-1-11 15,-5 0-3-15,0 1 0 0,0-1-2 16,0 1-4-16,0 0-8 0,0 0-2 15,-5 2 0-15,2-1-1 0,-2 0-7 16,-3 4-14-16,-5 0-8 0,6 1-6 16,-6 2-7-16,0 6 3 0,0 1 10 15,-3 5 7-15,-2 0-2 0,3 3 4 16,-6 3 0-16,8-2 9 0,-2 2-2 16,2-3 9-16,0 2 1 15,5-2 1-15,3-1 3 0,0 4 0 16,5-5 3-16,0 2 16 0,0-2 7 15,5-3 8-15,0-2 7 0,-2 0-2 16,2-5-8-16,0 0 0 0,3-3-1 16,-1-2-1-16,1-1-4 0,0-5 1 15,2 1 1-15,-2-2-7 0,0-2-6 16,0 0-1-16,-1-3 5 0,4 3-2 16,-4-3 3-16,1 2-8 0,0-1-7 15,2 0-3-15,-2 1 1 16,-5 0-1-16,7 1-1 0,-10 3-1 15,3 1 1-15,2 4-1 0,-5-1 1 16,0 2-2-16,0 0-7 0,0 3 1 16,-5 5 8-16,2 2 0 0,-2 0 5 15,5 2 3-15,-5 0 5 0,5-2 4 16,0 0 5-16,0 1-2 0,5-1 2 16,3-1-6-16,-1-2-5 0,4-1 3 15,2-3-6-15,-3-1-5 0,8-2-3 16,3 0 0-16,-1-5-28 0,1 1-23 15,0-3-9-15,-1-4-14 0,1 1-46 16,13-17-53-16,-9 3-69 16,-4-1-71-16</inkml:trace>
  <inkml:trace contextRef="#ctx0" brushRef="#br0" timeOffset="134466.26">27108 16437 673 0,'0'0'54'0,"0"0"-4"0,0 0 51 16,7-10-59-16,-7 12-42 0,-2 3 2 15,-3 6 6-15,-3 5 1 0,0 3 10 16,-2 4 9-16,0 6-4 0,-3 5 8 16,0 8 2-16,-5 4 0 0,7 2-2 15,1-4 2-15,7-6 5 0,-2-11-1 16,5-6-8-16,0-5-9 0,0-1-6 15,5 2-3-15,-5 2-3 0,8 2 6 16,-3-5-4-16,3 0-2 0,0-7-2 16,0-2-2-16,4-5-5 0,-4-2-11 15,5 0-32-15,0-3-27 0,0-6-42 16,0 0-42-16,-3-4-15 0,3-7-3 16,-3 3-25-16,-2 2-80 0</inkml:trace>
  <inkml:trace contextRef="#ctx0" brushRef="#br0" timeOffset="134617.1">27017 16827 700 0,'0'0'163'16,"0"0"-108"-16,0 0 73 0,0 0-76 16,0 0-39-16,0 0-13 0,36-25-8 15,-23 17-115-15,0-2-62 0,8-6 4 16,-6 5-101-16</inkml:trace>
  <inkml:trace contextRef="#ctx0" brushRef="#br0" timeOffset="135000.23">27371 16803 740 0,'0'0'33'0,"0"0"40"16,0 0 2-16,0 0-59 0,0 0-10 15,0 0 3-15,0 0-8 0,0 0 0 16,0 0-2-16,29 10 2 0,-22-12 2 16,6 0 2-16,0-1 1 0,0-2-5 15,3 2-2-15,-3-3 2 0,0 1 1 16,2-2 8-16,-10 4-5 0,3-4-2 16,-3 1-3-16,-2 0 0 15,-3-2-15-15,0 3-5 0,-8-1 2 16,0 4 4-16,-10 2 9 0,3 0 4 15,-6 2 1-15,-5 6 12 0,5 2 16 16,-4 1 13-16,4 1-4 0,5 6-12 16,-4-3 0-16,7 5 18 0,-3 0 14 15,11 1-6-15,-3-1-15 0,3 0-19 16,5-4-12-16,0 1-2 0,0-5 0 16,5-1-3-16,3-2-4 0,0-1-53 15,5-5-56-15,0-3-76 0,20-2-31 16,-4-6-33-16,-3 2-68 0</inkml:trace>
  <inkml:trace contextRef="#ctx0" brushRef="#br0" timeOffset="135517.76">27999 16836 338 0,'0'0'325'0,"0"0"-265"15,0 0 28-15,0 0-45 0,0 0-35 16,8-30-6-16,-8 24 2 0,0 1 2 16,0 0 12-16,0 0 20 15,0-1 14-15,0 2 8 0,-5 0-3 16,5 1-7-16,-3 0-17 0,-2-1-10 16,2 2-10-16,-7 1-5 0,0 0-5 15,-1 1 2-15,1 0 0 0,-8 1-3 16,2 2 0-16,-4 4-2 0,-1 0 1 15,-2 4-1-15,2 2 0 0,1 1-1 16,-1 4 1-16,5 1 0 0,3-1 0 16,1 3 0-16,4 0 0 0,8-1 2 15,0-1-2-15,0 0 0 0,0-3 2 16,8 0 2-16,-1-1-1 16,6-4 1-16,0-1 8 0,5-4-2 15,-2-1-5-15,-3-2-2 0,7-3 2 16,-4 0 9-16,2-4 15 0,3 0 7 15,-6-7-1-15,-2-1-5 0,5-7-6 16,-8-4-11-16,3-18-3 0,-5-12-4 16,2-17-2-16,-2-3-2 0,-8 9-1 15,3 12-1-15,-3 18 0 0,0 12 2 16,0 4 0-16,0 4 3 0,0-3 1 16,0-1-1-16,5 1-2 0,-5-2-2 15,5 4 1-15,-5 0-2 0,3 4 0 16,2 1-10-16,0 3-28 15,-2 1-24-15,-3 2-22 0,5-1-56 16,-3 3-118-16,9 0-79 0</inkml:trace>
  <inkml:trace contextRef="#ctx0" brushRef="#br0" timeOffset="140055.82">24219 17622 80 0,'0'0'200'0,"0"0"-127"0,0-1-26 16,2 0 2-16,-2 0 2 0,0 0-5 15,6 0-15-15,-6-2 12 0,2 0 2 16,1 2-1-16,-1 0 1 0,4 0-1 16,-4 0 8-16,3 1-2 0,-5 0-11 15,5 0-12-15,-2 2-12 0,2 0-4 16,-5 4 4-16,0-2 0 0,3 4 4 16,-3 0 5-16,0 2-8 15,2 2-1-15,1 1-1 0,2 7-3 16,-5-2-2-16,3 3-2 0,2 2 0 15,-3-3-4-15,1 3-1 0,5-1 1 16,-6-1-3-16,4-2 0 0,1-1 0 16,1-3 0-16,2-3 0 0,1 0 1 15,-1-4 3-15,3 0 14 0,-3-5 17 16,3-1 5-16,0-2 4 0,0-2 3 16,-5-5 8-16,5-5 0 0,-8-3-3 15,5-5-11-15,-5-8-15 0,8-5-6 16,-10-11-12-16,7-8-4 15,-2 0-3-15,-3 14-1 0,3 12-2 16,-5 13-3-16,2 1-21 0,-5 0-18 16,5 0-16-16,-3 3-28 0,4 3-22 15,-4 2-84-15,6 2-95 0,-3 2-56 16</inkml:trace>
  <inkml:trace contextRef="#ctx0" brushRef="#br0" timeOffset="140806.13">24940 17692 460 0,'0'0'125'0,"0"0"-87"0,0 0 54 15,0 0 3-15,10-10-34 0,-10 7-6 16,5 1 12-16,-5-1-8 0,0 1-10 16,0 2 1-16,0 0-3 0,0-2-2 15,0 0-3-15,-5-3-2 0,3 2-6 16,-4-2-8-16,4 1-5 0,-3-2-7 16,-1 1-5-16,4 3-5 0,-8-4-4 15,2 4-1-15,0-2-1 0,-5 2-6 16,0 0-6-16,0 2 0 0,-2 2 1 15,-1 4 3-15,-2 2 0 0,3 1 3 16,2 2 1-16,0 2 4 0,5-2 2 16,-5 2-2-16,5 0 1 0,1 1-4 15,-4-1-2-15,9 0-1 0,-9 5 6 16,9-3 2-16,-3 1-1 0,2 2 2 16,3-4-2-16,0-1 1 0,0 2 0 15,8-2-1-15,-6-4 2 0,9 1-1 16,-3-5 1-16,-3 1 1 15,2-4 3-15,1-1 3 0,-5-1 11 16,2-2 11-16,0-5 0 0,3 1-4 16,-3-3 0-16,3-2-9 0,-3-2 0 15,3-2 7-15,-1 1-5 0,-1-4-7 16,1-2-2-16,1 3-3 0,5-1-5 16,-8-1 0-16,6 4-2 0,-4 0 1 15,4 4-1-15,-9 4 0 0,3 2 0 16,1 3 2-16,-6 2-2 0,0 0-3 15,0 6 2-15,0 4 1 0,-6 5 1 16,6 1 0-16,-5 2 0 16,5 2 1-16,0-1-1 0,0 0-1 15,0 0 3-15,5-1-2 0,1-1-1 16,1-2 8-16,1-3 7 0,0 2 11 16,0-6 4-16,4 0-1 0,-4-4-4 15,3-1-10-15,-4-3-6 0,1-1-3 16,0-6-6-16,2-2 0 0,-2-2-23 15,0-4-16-15,5-2-17 0,-8-1-17 16,2 2-16-16,1 0-6 0,0 4-8 16,-3 2-38-16,3 0-93 0,-3 5-52 15,3-1-174-15</inkml:trace>
  <inkml:trace contextRef="#ctx0" brushRef="#br0" timeOffset="141290.25">25193 17830 551 0,'0'0'101'0,"0"0"-29"0,13-19 50 0,-5 10-47 16,5 1-5-16,-3-2 7 0,3 0-13 15,0-1-9-15,0 2-12 0,2 0-8 16,3-2-11-16,-5 3-6 0,0 1 1 16,-3 1 3-16,3 4-3 0,-2-1-6 15,-4 3-1-15,1 0-3 0,0 5-7 16,-3 6-1-16,3 2-1 0,-8 4 1 16,5 2-1-16,-5 2 0 0,0 0-1 15,0 2 1-15,0-1-3 0,-5-1-8 16,-3-2-7-16,0-2-2 0,3-1 3 15,-3-4 6-15,1-5 11 0,2-4 0 16,-3-3 3-16,3-4 1 0,-3-6 1 16,3-3 8-16,2-4 17 15,1-2-5-15,2-1-6 0,0-1 3 16,2 2 3-16,6 2 7 0,5-1 3 16,-3 2-1-16,8 2-2 0,-2 2-6 15,2 1-16-15,2 0-10 0,1 2 0 16,-5 2-9-16,2 3-20 0,-3 2-18 15,3 1-23-15,-5 1-31 0,8 0-9 16,-6 0-58-16,4 4-76 0,-4 3-20 16,-2-2-139-16</inkml:trace>
  <inkml:trace contextRef="#ctx0" brushRef="#br0" timeOffset="141540.44">25751 17748 548 0,'0'0'42'0,"0"0"47"0,0 0-3 16,0 0-51-16,0 0-10 0,8-32 3 15,-8 29 2-15,0 3-11 0,0-1 0 16,0 1-5-16,0 1-12 0,0 3 3 16,0 4 13-16,0 2 7 0,0 3-5 15,-5 4 0-15,5 2 10 0,-3 2-7 16,3 1-13-16,0 1-9 0,-5 1-1 15,5 2-3-15,0-3-26 16,0-1-59-16,0 2-55 0,5-4-28 16,-5-4-146-16</inkml:trace>
  <inkml:trace contextRef="#ctx0" brushRef="#br0" timeOffset="141674.16">25808 17592 768 0,'0'0'138'0,"0"0"-87"0,0 0 27 16,5-44-61-16,-5 36-17 0,0 1-11 16,0 0-63-16,0 7-34 0,0 0-65 15,0 3-129-15</inkml:trace>
  <inkml:trace contextRef="#ctx0" brushRef="#br0" timeOffset="143042.15">26113 17819 545 0,'0'0'110'0,"0"0"-49"15,0 0 14-15,0 0-47 0,0 0-18 16,0 0 15-16,0 0 15 0,0 0 8 16,8-21 15-16,-3 18-6 0,-5-3-6 15,0 3-9-15,0-4-12 0,0 2-7 16,0-2-5-16,0-1-11 0,0 1-4 16,-5-1-3-16,-1-2 0 0,4 0 0 15,-6 2-3-15,3 0-1 0,-3 2-7 16,0-4-2-16,-2 4 1 15,0 2 1-15,-1 1 1 0,4-2 8 16,-1 4-1-16,-5 1 3 0,5 0-1 16,-5 0-1-16,6 1 1 0,-1 2 0 15,-2 2 1-15,7 0-1 0,-7 1 1 16,2 3-1-16,5 1 1 0,-2-1 0 16,-3 3 0-16,3 0 1 0,3 1 0 15,2 3-1-15,0-2 3 0,-6 3-2 16,6-3 0-16,6 1 4 0,-6 0-4 15,7-3 0-15,-4-1 1 0,7 0-2 16,-7-1 1-16,2-1-1 0,0-2 3 16,-2-3-3-16,2-2 0 15,-2-1 3-15,2-1 8 0,0 0 14 16,-3-2-3-16,4-1 1 0,-4-4 8 16,3 3 5-16,1-4-2 0,1-1-6 15,-4-2-9-15,7 0-11 0,-7 0-5 16,2-3-2-16,0 1 1 0,-2-1-2 15,2 3 2-15,-3-1-2 0,4 0 0 16,-1 4 0-16,-3-1 0 0,4 6 1 16,-6-3-1-16,0 5 0 0,0-1-1 15,0 2 1-15,0 0-4 0,0 0-2 16,0 7 2-16,-6-1 3 0,-1 4 1 16,1 3 0-16,4 4 0 0,-3 0 1 15,2-1-1-15,1 3 0 0,2-1-1 16,0-3 1-16,2 2 2 0,6-3-2 15,-6 0 2-15,4-2-2 0,-1-4 2 16,3-1-2-16,-1-4 9 0,-2 0-1 16,-2-3 3-16,2-6 2 0,3-2 0 15,-3 1-1-15,-2-2 1 0,4-3 1 16,4 0 0-16,-9 0-2 0,9 0-2 16,-1-1-4-16,0-4-1 0,-2 4-2 15,5-2-1-15,-5-1 0 0,0 4 1 16,5-1-3-16,-8-2 1 15,2 3 0-15,1 2-1 0,0-2 0 16,0 3-7-16,2 2 7 0,-2 1 0 16,-6-3 1-16,4 3-1 0,-1 0 0 15,2 0 0-15,-1 2 0 0,-6 2 0 16,2-1-1-16,3 2 1 0,-5-1-1 16,0 2 0-16,0 0-2 0,0 3-2 15,0 1 3-15,3 2 1 0,-3 2 0 16,5 2 1-16,-5 1-1 0,0 2 2 15,5 3-2-15,-5-2 3 0,3 3-2 16,-3 1 0-16,0-2 0 16,5 3 1-16,-5 1-1 0,3-4 0 0,2 1 0 15,-5-2 1-15,5-1-1 16,-2-2 0-16,2-3 0 0,0-4 1 16,-3 0-1-16,4-3 3 0,-4-2-1 15,3-2 3-15,1-5 1 0,1 0 7 16,-4 0 9-16,7-3 0 0,-7 1-3 15,2-1 0-15,3-1-7 0,-1 0-3 16,-1-1-3-16,1 3-2 0,-1-2 0 16,1 2-1-16,-2 0-3 0,3 0 1 15,0 3-2-15,-3-1 1 0,3-1 0 16,-3 4-1-16,3-2 0 0,5 2-79 16,-6-3 80-16,-4 4 4 15,7-1-4-15,-7-1 2 0,5 3-2 16,-3 0 0-16,0-1 1 0,-5 1-1 15,0 1-1-15,0 1 0 0,3 0-3 16,-3 0 0-16,0 1 2 0,0 3 1 16,5-2-1-16,-5 0-2 0,0 3 0 15,2-1 3-15,-2 2 1 0,6 0-1 16,-6 3 1-16,5 0-1 0,-5 2 0 16,2 0 1-16,-2 1-2 0,5-1 2 15,-5 1-4-15,0 3-4 0,0-3-15 16,0 0-11-16,-5 0 2 0,5-1-4 15,-2-1-11-15,-3-2-4 0,-1 0-31 16,-1-3-17-16,-1-4-47 0,0-1-40 16,-5 0-16-16,5-1-158 0</inkml:trace>
  <inkml:trace contextRef="#ctx0" brushRef="#br0" timeOffset="143426.4">26883 17684 553 0,'5'0'157'0,"-2"0"-87"0,2-2 30 0,3 1-54 0,-3-1-31 0,-5 2-2 16,0-2 10-16,2-1 5 0,-2 3-18 16,0 0-5-16,0 0 3 0,0 0-6 15,0 0-2-15,-2 5-1 0,-3 0 0 16,-3 3 1-16,0 3 1 0,-2 2-1 16,-1 3 0-16,-2-2 0 15,3 3 0-15,2-2 0 0,1 3 0 16,-1 1 1-16,3-4 0 0,2 4 0 15,-2-3 0-15,5 0-2 0,0-2 2 16,0 1-2-16,0-5 1 0,0-2-28 16,5-2-38-16,3-4-45 0,0-3-23 15,5-3-73-15,-6-3-125 0</inkml:trace>
  <inkml:trace contextRef="#ctx0" brushRef="#br0" timeOffset="143859.59">27066 17795 447 0,'0'0'111'0,"0"0"-44"0,0 0 31 16,0 0-52-16,0 0-21 0,37-30 2 16,-27 23 0-16,-2 3-6 0,-1-3 3 15,1 2 18-15,2-2 8 0,1 3-3 16,2-2-7-16,0 2-8 0,0-2-5 15,-1 3-2-15,4-4-12 0,-3 2-7 16,0-2-1-16,-5 1 3 0,-1 1 2 16,-2 2-4-16,-2-2-3 0,-3 3-1 15,0 2-2-15,-8 0-3 0,1 0 3 16,-9 0 7-16,-2 4 10 0,-3 2-1 16,-5 5-2-16,-2 2-4 0,2 3-3 15,3-1-1-15,-3 3-1 0,5 1 4 16,6 1 16-16,-3-3 19 0,10 3 1 15,3 0-1-15,2 0-10 0,3-2-16 16,3-4 5-16,7-3-8 0,-2-1 0 16,5-2-2-16,2-3-9 0,4-2 1 15,1-3 0-15,3 0-5 0,-2-2-3 16,5-1-33-16,2 0-40 0,-2-1-22 16,8 0-35-16,7 3-58 15,-7-1-87-15,-1 1-53 0</inkml:trace>
  <inkml:trace contextRef="#ctx0" brushRef="#br0" timeOffset="144710.25">28082 17774 513 0,'0'0'22'0,"0"0"-15"0,0 0 44 0,0 0-8 15,28-3-17-15,-17 1 5 0,-4 2 5 16,6-1 7-16,-2 0 6 0,-1 1 2 16,3 0-8-16,-5 0-7 0,5 0-6 15,-3 0 4-15,0 0-3 0,-2-1 3 16,0 0-2-16,-1 0-11 0,4 0-4 15,-1-1 1-15,-5 0-3 0,3 0-7 16,0 0-4-16,-3 1-3 0,0 0 0 16,-5 0 1-16,3-3-2 0,-3 4 1 15,5-1 1-15,-5 1 1 0,0-1 0 16,0 0 9-16,0 1 6 0,5-1-3 16,-5-1-7-16,3 0-5 0,-3-2-1 15,0 2 0-15,0 1-1 0,0 0 1 16,0 0 2-16,0-1 5 0,0 2 4 15,0-2 3-15,5 2 0 0,-5 0 2 16,0-1-1-16,0 1-4 0,-5-2-6 16,5 2-2-16,-3-1-3 0,-2-1-1 15,0 1 0-15,-3 0 1 0,0 1 2 16,0-2 3-16,-2 1 0 0,0 1-1 16,-3 0-3-16,0 0-2 0,0 3 0 15,-2 1 0-15,-4 2-1 0,4 2 0 16,-3 3 0-16,2 2 0 0,3 1 0 15,-2 0 0-15,2 5 0 16,3-1 0-16,7 2 1 0,3-1 1 16,0-1 2-16,0 2 5 0,8-2 2 15,0-2 4-15,5 1 4 0,-1-4 1 16,4-1 3-16,2-3-1 0,3-2-4 16,-1-5-4-16,1-2 2 0,-3-1 4 15,-2-7 0-15,-3-1-4 0,-1-4-1 16,-4-2-6-16,0-3-4 0,-3-4-4 15,-5-3-1-15,0 0 0 0,0 2-12 16,-5 3-9-16,-3 4-7 0,-5 6-21 16,-2 3-34-16,-3 1-3 15,2 4 15-15,-4 2-12 0,1 0-40 16,-1 0-99-16,-1 0-29 0,8 2-158 16</inkml:trace>
  <inkml:trace contextRef="#ctx0" brushRef="#br0" timeOffset="145110.96">28552 17649 607 0,'0'0'125'0,"0"0"-68"0,21-25 67 0,-13 12-19 16,2 1-76-16,-8 1 8 0,4-1 5 16,-1-1-11-16,-3 2-6 0,-2-3 11 15,6 4 4-15,-6 1-1 0,0 2-5 16,0 0-3-16,-6 4-11 0,6-1-8 16,0 1-7-16,-7 1-4 0,1 2-1 15,4 0 0-15,-8 5 1 0,2 5-1 16,-5 5 1-16,3 4 0 0,-9 6-1 15,4 0 0-15,-6 4 0 0,3 9 1 16,-3 6-1-16,1 8 1 0,-1 2-1 16,6-2 0-16,2-4-1 0,8-9-2 15,-3 1 3-15,0 1 3 0,3-3-3 16,0-3 0-16,2-1-7 0,-2-6-36 16,5-7-26-16,-3-7-33 0,3-3-66 15,0 6-34-15,0-5 5 0,0-3-126 16</inkml:trace>
  <inkml:trace contextRef="#ctx0" brushRef="#br0" timeOffset="145294.51">28348 17879 889 0,'0'0'116'0,"0"0"-8"0,0 0 56 15,46-39-86-15,-30 28-19 0,2 0 4 16,3 1-26-16,-1-1-18 0,1 2-17 15,0 0-2-15,-1 1-2 0,6 2-49 16,-2-1-36-16,7 3-20 0,5 2-54 16,15-2-76-16,-9 4-25 0,-1 0-91 15</inkml:trace>
  <inkml:trace contextRef="#ctx0" brushRef="#br0" timeOffset="145778.23">29164 17802 771 0,'0'0'81'16,"0"0"30"-16,0 0 59 0,0 0-89 15,42 25-41-15,-24-22-9 0,-3 5-12 16,11-4-6-16,-5 1 1 0,2-3-1 15,3 0-5-15,0-2-3 0,0 0 3 16,-3 0 2-16,3-2 0 0,-6-3-2 16,1 0-4-16,-5-4-3 0,2-1 2 15,-11-1-2-15,1-1 1 0,-3-1-2 16,-5-4 0-16,-5 4-5 0,-3-1 4 16,-4-1-5-16,-4 3-10 0,-2 2-1 15,-5 1 5-15,2 4 5 16,-10 1 4-16,3 4 1 0,-1 1-6 0,-4 6-8 15,-1 10 5-15,0-3-4 0,6 6-8 16,0 1 15-16,4 0 8 16,4 3 0-16,4 3 0 0,8-1 6 15,3 1 17-15,3-4 14 0,4 1 9 16,3-3-4-16,11 0 9 0,-3-1-3 16,7-3-15-16,1-4-15 0,5-4-9 15,2-6-6-15,1-3-3 0,2 0-31 16,2-4-53-16,-4-4-23 0,4-2-34 15,-4 0-71-15,12-6-54 0,-7 2-43 16,-6 0-110-16</inkml:trace>
  <inkml:trace contextRef="#ctx0" brushRef="#br0" timeOffset="146194.93">29632 17823 588 0,'0'0'124'0,"0"0"-89"16,0 0 72-16,0 0-41 0,36-17-39 15,-28 12-4-15,5 2-7 0,0 0-5 16,0 2-6-16,0 1-5 0,-3 0 11 16,3 1 2-16,0 2-4 0,5 3 0 15,-8 1 2-15,1 7-4 0,4 0-7 16,-7 6 2-16,5 2 0 15,-5 0-2-15,2 3 0 0,-2 1 1 16,-6-3-1-16,3 0 1 0,-5-2 1 16,0-2-2-16,0-3 0 0,-7-5-3 15,-6-6-2-15,5-1 2 0,-5-4 2 16,0-8 0-16,0-3-14 0,6-5 6 16,-1 1 9-16,3-5 19 0,2-1 44 15,3 0 21-15,3-3-27 0,4-2-9 16,4 2-9-16,-4-1-4 0,9 2-3 15,2 3-3-15,-2 3-2 0,4 1-4 16,6 4-12-16,-5 2-8 0,5-2-3 16,-6 2-21-16,3 1-43 0,3 4-33 15,-5-2-26-15,5 4-55 0,7 1-74 16,-9 2-80-16</inkml:trace>
  <inkml:trace contextRef="#ctx0" brushRef="#br0" timeOffset="146645.96">30071 17753 744 0,'0'0'112'0,"0"0"-70"0,0 0 89 0,0 0-58 16,47-28-60-16,-34 22-13 15,0-1 0-15,2-2 2 0,3 4 0 16,-2-1 0-16,-3 3-1 0,2-1 3 15,-2 3 7-15,0 1 2 0,0 0-6 16,0 0-1-16,-5 5-1 0,-1-1-4 16,1 6-1-16,3 0 0 0,-9 4 2 15,3 6-2-15,-2 0 0 0,2 2 0 16,-5 4 0-16,0-3 2 0,0 0 0 16,0-1-2-16,0-2 0 0,-8 0 0 15,3-6 1-15,-3 0-1 0,1-7 2 16,-6 0-2-16,5-7 0 15,-5 0-2-15,5-4 2 0,-5-5-5 16,8-1 4-16,-3-2 1 0,8-4 4 16,0 1 15-16,0-3 30 0,6-2 14 15,1-1 1-15,6-1-5 0,0 1-9 16,3 1-12-16,4 2-6 0,1 4-8 16,0 2-5-16,5 2-9 0,-3 1-8 15,0 1-2-15,0 4-6 0,-5-2-27 16,-2 2-22-16,5 3-10 0,-8-1-22 15,2 0-27-15,3 2-43 0,3 4-43 16,-1-1-17-16,-4 2-108 0</inkml:trace>
  <inkml:trace contextRef="#ctx0" brushRef="#br0" timeOffset="147129.79">30710 17733 263 0,'0'0'223'0,"0"0"-143"0,0 0-2 15,0 0-6-15,0 0-27 0,25-7 7 16,-22 5-6-16,2-1-15 0,-5-1 7 16,3 0 17-16,-3 1-12 0,5-2-13 15,-5 0-2-15,0-2 2 0,5 3-13 16,-5-1-1-16,3 2-8 0,-3 1 0 16,0-1 0-16,0 1 5 0,0 0-2 15,-3 2 3-15,-2 0-5 0,-3 0-2 16,0 0-6-16,-2 0 2 0,0 1-2 15,-3 5 3-15,0 0 2 0,-5 2 4 16,8 4 2-16,-3 2-4 0,0 1-4 16,0-1 0-16,5 5-1 0,0-1 0 15,-2-1 1-15,7 1-1 0,3 1 5 16,0 0 9-16,0 0 13 0,8-2-1 16,5 1 4-16,0-2 3 0,2-2-1 15,4-4-3-15,1-1-4 0,1-5-8 16,-6-4-1-16,6 0-3 15,0-3-8-15,-3-5-5 0,-3-4-1 16,-2-4-2-16,0-1 4 0,-5-9-4 16,0 3 0-16,-8-3-11 0,0 2-4 15,0 3-2-15,-8 6-8 0,-5 0-12 16,-2 4-16-16,-4 3 1 0,4 0 7 16,-3 0-24-16,2 3-26 0,1 0-43 15,-3 3-26-15,2 0 0 0,-2 0-6 16,10 0-46-16,1 2 37 0</inkml:trace>
  <inkml:trace contextRef="#ctx0" brushRef="#br0" timeOffset="147863.38">30950 17621 549 0,'0'0'58'0,"0"0"28"0,0 0 12 0,31-23-45 16,-23 17-13-16,5 1-5 15,0-2 4-15,2 2 7 0,-2 0 8 16,2 2-15-16,-2 1-10 0,0 2-8 15,3 0-4-15,-3 3-1 0,5 4 7 16,-5 1 3-16,-3 1-10 0,3 4-9 16,0 1-3-16,-5 4-2 0,2 0 1 15,-2 4 1-15,-6 1 0 0,4 1 1 16,-6 0 0-16,5 4-1 0,-5-3-2 16,-5 2 1-16,5-2 1 0,-6-1-2 15,6-1 0-15,-7-2-1 0,-1-2 5 16,3-3-2-16,-3-3 0 0,0 2-1 15,0-6-3-15,-2-4 0 0,2 0 0 16,-5-5 3-16,3 0 0 0,0-6 1 16,-3-1 0-16,5 1-2 0,0-5 0 15,1 0 1-15,1-4 0 0,4 0 3 16,-3-4 3-16,5-1 6 0,5-1 0 16,-3-1-1-16,6 1-5 0,5-2-2 15,-5-2-3-15,10 3 0 0,-3 0 1 16,6 1 1-16,0 1 0 0,5 3 2 15,-1 0 5-15,4 3 9 0,-1 1-1 16,3 2-3-16,-7 1-4 0,7 2-3 16,-8 0 1-16,-3 3-1 15,1 1-4-15,-3 2-3 0,3-1-1 16,-8 1-1-16,0 2 0 0,-6-2 2 16,-4 2-1-16,-3 0-3 0,0 4-3 15,0 0-1-15,-3 1 3 0,-2 1 0 16,-2 4 1-16,1-2 0 0,-1-3 0 15,-6 2 1-15,10-4 0 0,-7 3 0 16,2-4-1-16,5 0 1 0,-2 1 1 16,0 0 0-16,3-2-1 0,2 0 1 15,0 0 0-15,0-1 2 0,0 0-1 16,0 0 1-16,0 0-2 0,0-1-2 16,2 0-15-16,3-1-41 15,0 2-36-15,6-5-48 0,-1 2-134 16,-2-2-199-16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2T14:06:12.74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3323 5991 340 0,'0'0'82'0,"0"0"-31"0,0 0-5 0,0 0 11 16,0-3-6-16,2 3-5 0,1 0 4 16,0-1 3-16,2-4 16 0,5 2 23 15,6-4-1-15,-1 0-23 0,8-5-7 16,1-1-1-16,7 0-16 0,5-6-8 15,8-1-7-15,7-2-6 0,4 1-10 16,-9 0-6-16,-2 5-6 0,-5 2-1 16,-3 2 1-16,-7 2-1 0,-4 6-14 15,-9-2-28-15,-3 4-47 16,0-1-58-16,0-2-54 0,-6 3-104 16,-1 2-182-16</inkml:trace>
  <inkml:trace contextRef="#ctx0" brushRef="#br0" timeOffset="334.24">3555 5969 563 0,'0'0'66'0,"0"0"-37"0,0 0 7 15,0 0-1-15,0 0-22 0,0 0 13 16,0 32 46-16,-2-12 1 0,-1 4-12 16,-2 12-1-16,0 8 0 0,0 7-3 15,2 1-9-15,-5-3-13 0,3-5-17 16,0-7-9-16,0 2-6 0,-3-1-2 15,6-1-1-15,-4-3-8 16,-1 0-24-16,4-6-40 0,1-7-46 16,-1-4-67-16,3 0-5 0,3-1-68 15,2-4-132-15</inkml:trace>
  <inkml:trace contextRef="#ctx0" brushRef="#br0" timeOffset="851.36">4036 6283 455 0,'0'0'87'15,"0"0"-30"-15,0 0 36 0,8-42-21 16,-3 31-24-16,-2-1 1 0,2 1 14 15,-3 0-13-15,1-1-6 0,-1 0-7 16,-2 3-5-16,3-2-1 0,-3 4 6 16,0-1-11-16,-3 2-17 0,1 0-8 15,-1 2-1-15,1 1-3 0,-3 3 1 16,-1 0-1-16,-1 6 0 16,-1 3 3-16,0 3 0 0,0 3 0 15,-2 4 0-15,2 3-3 0,-2 0 2 16,0 4 0-16,2 0 0 0,0 1 1 15,3 1 0-15,0 1 0 0,2 2 1 16,3-3-1-16,0-3 0 0,3-2 3 16,7-3 2-16,3-2 2 0,3-6 0 15,4-1 1-15,1-4 2 0,5-4 4 16,-3-3 25-16,-2 0-10 0,2-7-6 16,-5-3-2-16,-5-1-1 0,0-4-5 15,-5-2 4-15,-3-3-11 0,-5-4-4 16,-5 0-4-16,-3-6 0 0,0 3-1 15,-7 0-8-15,2 2-11 0,-5 2-6 16,2 2-10-16,-2 4-4 0,0 1-15 16,0 6-20-16,0 4-13 0,2 1-12 15,3 4-63-15,0 1 12 0,3 0-38 16,7 1-59-16</inkml:trace>
  <inkml:trace contextRef="#ctx0" brushRef="#br0" timeOffset="1418.95">4617 5781 726 0,'0'0'80'0,"0"0"0"16,0 0 4-16,13-8-64 0,-10 8-20 15,-3 6 0-15,0 6 7 0,0 3 21 16,0 9 0-16,-3 9 12 0,-2 11-8 16,3 9-7-16,-1 5 5 0,0-3-13 15,1-3-4-15,-3-7-6 0,0 0-3 16,-1 1 1-16,1-4 1 0,-3-1 2 16,3-6 8-16,0-3 10 0,0-11-3 15,2-2-8-15,3-4-6 0,0 2-2 16,0 1 1-16,0-2-1 0,3-2 3 15,2-5 3-15,3-3-2 16,2-5-3-16,1 0 1 0,1-1-2 16,1-1-2-16,3-2-3 0,2-4 0 15,-3-1-2-15,1-1 0 0,-1 1 0 16,1-3-8-16,2 1-6 0,-2-1-15 16,-4 1-13-16,4-1-23 0,-3 0-46 15,-3 1-31-15,1-8-73 0,-4 4-9 16,-2-1-118-16</inkml:trace>
  <inkml:trace contextRef="#ctx0" brushRef="#br0" timeOffset="1618.18">4493 6241 669 0,'0'0'122'0,"0"0"-116"15,0 0 96-15,34-5-35 0,-13 1-13 16,2-2-13-16,5-3-1 0,9-1-8 16,-6 2-22-16,0-1-10 0,2 0-1 15,-7 5-42-15,13-4-71 0,-8 5-111 16,-5-4-126-16</inkml:trace>
  <inkml:trace contextRef="#ctx0" brushRef="#br0" timeOffset="2403.27">5325 6147 454 0,'0'0'97'0,"0"0"-40"16,0 0 31-16,0 0-37 0,0 0-12 16,0 0-6-16,0 0 1 0,19-33 3 15,-19 29-6-15,0 0 14 0,0 2 13 16,0-2-6-16,0 0-10 0,-3 1-4 16,0-4-14-16,-2 5-11 0,3-5-9 15,-6 4 1-15,3-1-4 0,-3-2 0 16,-2 3-1-16,2-2 0 0,0 2 0 15,-2 0-1-15,-1-2-2 0,-2 3 1 16,1 2 2-16,-1 0-5 0,0 0-13 16,0 2-5-16,-3 4 3 0,3-1 2 15,-2 3 3-15,2 0 3 16,0 2 5-16,0 0 1 0,3 2 0 16,-1-1-4-16,4 1-3 0,-1 0 2 15,3 3 6-15,2-2 3 0,-2 0 1 16,5 4 1-16,0-2 0 0,0 2 2 15,0-2-1-15,0 3-1 0,3-2 1 16,-1 1 0-16,1-4 0 0,2 2-1 16,0-2 1-16,-2-2 4 0,2-1 4 15,0-2 13-15,0-3-4 0,0 0 4 16,3-3 6-16,-3-2 5 0,6 0 0 16,-1-4-4-16,-2-1 8 0,5-5-3 15,-3 0-3-15,3-2-1 0,0-1-3 16,0-4-2-16,0 2-8 0,-3-2-5 15,0 0-1-15,3 1-4 0,-2 1 2 16,-1 1 9-16,0 2-6 0,-2 2 0 16,-3-1-8-16,0 2-3 0,0 5-1 15,-2-3 0-15,0 4 0 0,-3 2-1 16,0 1-4-16,0 3-3 0,-3 5 3 16,-2 5 3-16,0 1 2 0,-3 4 0 15,3 3 0-15,0-2 1 0,-1 0 0 16,4-1 1-16,-1 0 2 15,3 0 2-15,0-5 8 0,3 2 5 16,2-4 8-16,0-4-1 0,3 1-7 16,2-5-7-16,1 0 3 0,2-3-1 15,2-5-4-15,1-2-5 0,-1-2-3 16,3-4-2-16,3-1-12 0,0 0-21 16,-1-2-22-16,-2-1-30 0,3 0-15 15,-3-1-28-15,5-9-76 0,-2 4-114 16,-6 3-101-16</inkml:trace>
  <inkml:trace contextRef="#ctx0" brushRef="#br0" timeOffset="2719.42">5832 5758 642 0,'5'-8'70'0,"5"6"-41"0,-4 0 67 0,-1 1-59 0,0 3-37 0,-5 7 5 0,2 5-5 16,-2 7 24-16,0 5 42 0,-2 11 20 16,2 9-1-16,-3 10-9 15,3 2-19-15,3-6-20 0,-1-4-16 16,1-10-4-16,0 0-6 0,-1-2-5 15,3-1-4-15,1-8 1 0,-1-1-3 16,0-10 2-16,0 3-2 0,0 2-5 16,3 2-31-16,2 3-49 0,3 1-90 15,0-6-113-15,-3-4-120 0</inkml:trace>
  <inkml:trace contextRef="#ctx0" brushRef="#br0" timeOffset="3487.57">7486 6268 84 0,'0'0'110'0,"0"0"-71"16,0 0 45-16,0 0-4 0,18-3 8 15,-16 1 10-15,-2-2 14 0,5-1-1 16,-5 0-14-16,3-1-10 0,-3 1-25 16,3-1-20-16,-1-3 1 0,1 4-5 15,-1-2-3-15,1 1-4 0,2 1-4 16,-2-1-8-16,-1 2-4 0,1 0-11 16,2 2-3-16,-2 2-1 0,2 2-1 15,-3 5-4-15,3 5 3 0,-2 3-1 16,0 6 3-16,2 3 1 0,-3 11-1 15,6 6 1-15,0-4 0 16,0-4-1-16,2-3 1 0,3-7 1 16,2 1 10-16,4 3 6 0,1-4-2 15,1-3 3-15,0-3 4 0,-1-7 7 16,1-3 3-16,-3-4 1 0,3-3 0 16,-6-5 4-16,3-4-8 0,-2-5-8 15,-1-7 0-15,-2-12-7 0,5-13-8 16,-7-12-1-16,1 1-2 0,-4 11-4 15,-3 15 0-15,1 17-2 0,-4-3-2 16,3 3-10-16,0-3-22 0,3 3-21 16,0 1-17-16,0 6-8 0,0 3-23 15,2 2-58-15,5 7-58 0,-2 1-24 16,0 0-91-16</inkml:trace>
  <inkml:trace contextRef="#ctx0" brushRef="#br0" timeOffset="4121.12">8359 6310 396 0,'0'0'78'0,"0"0"17"0,0 0-2 0,0 0-46 0,15-36-18 15,-12 26-17-15,-3 2 13 0,3-2 9 16,-3 0-5-16,0 0 12 0,-3-1 2 16,3 1 2-16,-3 1-3 0,1-1-14 15,-1 0-7-15,1 1-14 0,-1 0-6 16,1-1 0-16,-1 1 0 0,0 3-1 16,-2-1 0-16,3-1-2 0,-4 4-4 15,4 0-4-15,-6 1-10 0,0 3-5 16,-2 4-16-16,-3 3-10 0,-2 6 16 15,-4 4 16-15,4 4 16 16,-6 1 3-16,1 6 0 0,2-1 1 16,2 2 1-16,3 1-2 0,0 0 1 15,8-2-1-15,0-1 1 0,5 0 11 16,0-3 17-16,5-1 6 0,3-2-1 16,2-4-1-16,-2-4-8 0,5-1 5 15,0-6 7-15,0-5 2 0,2-1 1 16,-2-7-2-16,0-4-11 0,2-3-6 15,-2-7-7-15,0-1-8 0,3-6-2 16,-1-6-4-16,-2 3 2 0,0 1-1 16,-2 1-2-16,-1 13 2 15,0-1-1-15,-5 4 0 0,3 4-2 16,-5 4 2-16,-1 1-2 0,1 4-1 16,-3 3-11-16,-3 5 10 0,1 6 4 15,-1 2 0-15,-5 4 4 0,6 3 2 16,-1 1 6-16,3 3 2 0,0-1 11 15,3 1 6-15,2-5 1 0,3 0-1 16,-1-2-5-16,6-3-11 0,3-2-3 16,-1-6-7-16,1-1-2 0,2-5-3 15,0-3-6-15,3-6-67 0,-3-2-59 16,-3-5-62-16,11-7-87 0,-8 1-31 16</inkml:trace>
  <inkml:trace contextRef="#ctx0" brushRef="#br0" timeOffset="4555.58">8736 6238 614 0,'0'0'94'0,"0"0"-10"0,34-36 39 0,-21 24-100 0,0-3 8 0,0 3-17 15,-1 1-3-15,1 1 3 0,0 5-4 16,0 1 5-16,3 2 2 0,-3 2-8 16,0 6 2-16,-1 5-7 0,1 7-3 15,0 3 2-15,-2 12-3 0,-1 8 3 16,0 5-1-16,-2-1-2 0,-3-9 0 16,-2-13 0-16,-3-2 0 0,-3 1 0 15,1 3-2-15,-6 2-3 0,-2-6-3 16,-3-3 4-16,2-5 2 0,1-5 1 15,0-6 1-15,-1-2 4 0,4-3-1 16,-1-7 2-16,5-5 6 0,3-3 10 16,0-8-4-16,3 0 10 15,5-5 13-15,2 3 7 0,5-2 6 16,1 6-5-16,10 2-5 0,0 2-16 16,7 0-10-16,-2 2-5 0,0 3-9 15,3 0-3-15,-11 3 0 0,3-1-34 16,0 3-40-16,-6 2-47 0,6-2-70 15,-8 3-104-15,0 0-150 0</inkml:trace>
  <inkml:trace contextRef="#ctx0" brushRef="#br0" timeOffset="4805.43">9413 6247 353 0,'0'0'96'0,"0"0"7"16,0 0 26-16,0 0-63 0,0 0 7 15,18 25 6-15,-15-12 14 0,-3 2-10 16,0 6-33-16,0 2-6 0,0 2-14 16,0 3-11-16,0-2-6 0,-3 2-7 15,3-5-5-15,0 2 2 0,-2-4-3 16,2-1-38-16,-3-3-69 0,3-6-62 15,0-3-81-15,0-7-131 0</inkml:trace>
  <inkml:trace contextRef="#ctx0" brushRef="#br0" timeOffset="4922.43">9550 6065 750 0,'0'0'93'0,"0"0"28"0,0 0-54 16,0 0-67-16,0 0-78 0,0 0-126 15,0 0-27-15,0 0-79 0</inkml:trace>
  <inkml:trace contextRef="#ctx0" brushRef="#br0" timeOffset="5705.49">10015 6219 338 0,'0'0'94'16,"0"0"-80"-16,0 0 32 0,0 0-37 16,0 0 1-16,0 0 45 0,0 0-6 15,8-12 11-15,-11 6 2 0,1 1 17 16,-1-2 18-16,1-1-23 0,2 2-16 16,-3-3-12-16,3 2-20 0,-3 0-14 15,3 0-3-15,-2 0-1 0,2 0-2 16,-3 1-2-16,1-1-2 0,-1 1 2 15,-2 0-4-15,2 3-1 16,-4-3 1-16,1 4-4 0,-1-2 3 16,-4 2-2-16,4 2-1 0,-6 0-3 15,0 4-4-15,-5 3 0 0,0 5 1 16,2 1 0-16,-2 1-2 0,0 6-8 16,2 0-4-16,3 1-2 0,3 1 12 15,0 2 11-15,-1 0 3 0,6 1 0 16,3 0 2-16,2 0 10 0,2-3 12 15,1-1 1-15,7-5 1 0,-2 0-1 16,5-5 8-16,0-1 13 0,-3-6-1 16,3-3-12-16,0-3-4 0,2-7-4 15,-2-3-1-15,0-4 9 0,3-3 6 16,-3-4-19-16,0-5-9 0,0 1-8 16,0-2-2-16,-1 1 0 0,-4 1 1 15,5 5-2-15,-5 6 0 0,0 5-1 16,-1 3 1-16,-1 4-3 0,-4 2 3 15,1 2-6-15,-3 3-2 0,0 2 2 16,-3 5 3-16,1 7 3 0,-6 0 0 16,3 3 1-16,2 4 0 0,-2 0-1 15,0-1 1-15,5 1 1 0,-3 0 6 16,3-1-2-16,0-3 5 16,3-2 2-16,7-2 6 0,-2-3 0 15,5-3-1-15,0-1-2 0,7-5-6 16,1-1-4-16,0-3-3 0,2-5-3 15,3 0-28-15,-3-3-34 0,0-1-22 16,-2-3-25-16,0 0-54 0,2-8-32 16,-5 5-69-16,-5-2-115 0</inkml:trace>
  <inkml:trace contextRef="#ctx0" brushRef="#br0" timeOffset="6123.34">10418 5750 818 0,'0'0'68'0,"0"0"-33"0,21-10 95 0,-11 9-113 0,1 1-11 15,-4 0-6-15,-1 3-1 0,1 5 1 16,-4 4 3-16,-1 7 33 0,1 2 15 16,-3 6-10-16,0 9-6 15,-5 8-7-15,2 13-8 0,-2-1-8 16,-3 1-1-16,3-5-3 0,-3-7 4 16,1-1-4-16,2-3-2 0,-1-6 7 15,4-3 20-15,-3-6 8 0,5-8-8 16,-3 0-5-16,3 1-3 0,0 0-5 15,3-1-2-15,2-3-5 0,3-4 2 16,4-6-3-16,1-3-5 0,8-2-3 16,2-7-1-16,1-3-3 0,4-2-19 15,0-5-33-15,3 2-31 0,-2-3-29 16,-3-1-24-16,-3 1-40 0,-5-8-76 16,-5 5-18-16,-5 5-57 0</inkml:trace>
  <inkml:trace contextRef="#ctx0" brushRef="#br0" timeOffset="6323.51">10392 6169 997 0,'0'0'142'16,"0"0"-11"-16,0 0-70 0,0 0-30 16,44-19-13-16,-26 14-8 0,3-2-7 15,-3 0-1-15,3 0 0 0,0-1 0 16,-6-2 2-16,6 1-4 0,-3 3-3 15,-3 0-33-15,3 0-47 16,-2 2-45-16,-1 3-55 0,6 1-37 16,-5 0 5-16,-1 0-53 0</inkml:trace>
  <inkml:trace contextRef="#ctx0" brushRef="#br0" timeOffset="6507.12">10819 6106 363 0,'0'0'120'0,"0"0"54"0,0 0-39 16,0 0-26-16,0 0-13 0,-3 40-29 15,3-27-9-15,-2 5-12 0,-4-1 0 16,4 4 5-16,-1 2-1 0,3-1-8 16,-2 0-13-16,2 0-10 15,0-3-13-15,0 0-4 0,0-4 0 16,2-2-2-16,3-2-21 0,-2-1-41 16,0-1-59-16,4-9-84 0,-1-3-100 15,-4-5-214-15</inkml:trace>
  <inkml:trace contextRef="#ctx0" brushRef="#br0" timeOffset="6640.53">10904 6020 1046 0,'0'0'26'0,"0"0"16"16,0 0 4-16,0 0-46 0,0 0-95 15,0 0-104-15,0 0 7 0,0 0-118 0</inkml:trace>
  <inkml:trace contextRef="#ctx0" brushRef="#br0" timeOffset="7607.87">11204 6205 470 0,'0'0'143'0,"0"0"-23"0,0 0 26 15,0 0-88-15,0 0-21 0,10-39-17 16,-7 31-8-16,-1 0 8 0,1 3 4 16,-1-2 28-16,-2 3 4 0,3-3-9 15,0 3-18-15,-3-2-13 0,0 2-9 16,0-1-1-16,-3 3-5 0,0 0-1 15,1 1-1-15,-3-2-3 0,-3 0 2 16,0 3 1-16,-2 0 1 0,-3 0 0 16,3 3 0-16,-3 3 0 15,-3 3-1-15,3 1 1 0,0 3-2 16,0 1-4-16,3 3-1 0,2 1 2 16,3 1 2-16,3 0 0 0,2 0 3 15,0 2 2-15,5-1-2 0,0-1 2 16,3 0 1-16,-1-4 2 0,4-1 2 15,-1-3 2-15,-2-5-3 0,5-3 1 16,-3-3-2-16,0 0 7 0,-2-5 12 16,5-4 2-16,-3-1-8 0,1-2-8 15,2-3-7-15,-6 0-1 0,4-3 2 16,-1-2-3-16,-2 1-1 0,2-1 1 16,1 0-1-16,-4 2 0 15,1 0 0-15,0 2 0 0,0-2 0 16,2 4 1-16,-2-1-2 0,-1 2 1 15,1 1 0-15,0 4 0 0,0 1-1 16,-3 1-1-16,3 0-1 0,-6 2-4 16,1 3 4-16,-1 1-1 0,1 0 0 15,-1 3-6-15,-2 4 4 0,3 3 1 16,-3 1-8-16,3 4 2 0,-1 3 7 16,1 2 1-16,-1 2 3 0,1 0 0 15,2 4 0-15,-2 0 1 0,2-3 0 16,3 2-1-16,-3-4-1 15,3-2 1-15,-1-3 1 0,-1-2-1 16,-1-2 0-16,0-6 0 0,0-5 2 16,0-1 5-16,0-3 1 0,-2-7-5 15,5-1-2-15,-1-5 4 0,1-1 1 16,3-2-1-16,-4-1-4 0,4-1 7 16,-1 1 4-16,3 1 1 0,0 1-2 15,0 0 4-15,0-1-6 0,0 2-1 16,-3 0 0-16,0 0-2 0,3 5 5 15,-3 0 2-15,1 3 4 0,-3 3-5 16,-1 1-6-16,1 3-3 0,-3-2-1 16,0 2-2-16,1 0-1 0,-1 2 1 15,-3 0-1-15,1 1 1 0,-1 2-3 16,4 3 1-16,-1 0 2 0,-3 3-3 16,1 5 2-16,0 0 1 0,2 6 1 15,-5 1 0-15,2 1 0 0,3 5-1 16,-5-2 2-16,3 2-2 0,2-1 1 15,3-1 0-15,-3 0-1 0,3-2 1 16,0-1-1-16,2 1 0 0,0-4-17 16,1 1-44-16,-1-1-40 0,3-5-59 15,5 2-93-15,-2-5-91 0,-4-5-208 16</inkml:trace>
  <inkml:trace contextRef="#ctx0" brushRef="#br0" timeOffset="8175.12">12770 6138 441 0,'2'0'93'0,"1"0"-20"0,-3-1 26 15,2-3-56-15,-2 0-19 0,6 0 3 16,-6 0 0-16,2 1 7 0,-2 1 5 16,0 0 15-16,0 2-7 0,0 0-27 15,0 4-12-15,0 6 13 0,-5 1 3 16,0 6-2-16,0 0-7 0,-3 3-13 16,5 2 1-16,1 2-2 0,-1-1-1 15,3 0-14-15,0-2-35 0,0 0-44 16,0-3-44-16,3-3-22 0,-1-5-73 15,1-3-100-15</inkml:trace>
  <inkml:trace contextRef="#ctx0" brushRef="#br0" timeOffset="8325.61">12832 5856 777 0,'0'0'0'0,"0"0"0"15,0 0-10-15,0 0-3 16,0 0-96-16,36-21-35 0,-34 21 0 16,1 5-24-16</inkml:trace>
  <inkml:trace contextRef="#ctx0" brushRef="#br0" timeOffset="9026.46">12982 6184 498 0,'0'0'138'0,"0"0"-19"0,0 0 18 16,20-46-79-16,-12 32-37 0,5-4-2 15,-3 3-2-15,3-2-5 0,0 1-1 16,3 1 10-16,-4 1 3 0,4 1-1 16,-3 0 1-16,0 3 1 0,0 3-9 15,0-2-7-15,-3 2-7 0,3 3-2 16,-3-2 0-16,1 4 0 0,-4 0 0 16,1 0 0-16,0 2 0 15,-3 0 0-15,3 0-1 0,-3 3 0 16,3 1-1-16,-3 4 0 0,-3 3 2 15,4 0 4-15,-4 6 5 0,1 1-2 16,-1 3-5-16,1 2 0 0,-1 1-1 16,1 0 0-16,0 3 0 0,-1-3 1 15,3 0 5-15,-2 1 9 0,0-3 7 16,-1-2-5-16,3-5-1 0,-2 1-1 16,0-5-1-16,-1-6 1 0,-2 1-2 15,3-5 10-15,2-2 31 0,0-7-10 16,5-2-25-16,1-2-13 0,-1-7-1 15,3-2-5-15,5-5 0 0,-2-3 0 16,-1-2-1-16,1 1 1 0,2 0 0 16,-3 7-1-16,1 0-1 0,-1 4 1 15,-2 1 0-15,0 4-1 0,0 2 1 16,-3 3-1-16,-2 0 0 0,0 5 1 16,-1 1-4-16,-1 3 1 0,-4 0-1 15,3 5 2-15,-2 4 2 0,2 2 0 16,-2 3 3-16,2 6-1 0,-5 1-1 15,5 2-1-15,-2 4 1 0,-1 0 0 16,1 1-1-16,-1 1 1 16,1-1 0-16,0 1 0 0,-3 1-1 15,5-2 1-15,-5-3 0 0,2 1-1 16,3-4 0-16,-2-2-2 0,2-5-14 16,0-1-36-16,3-3-33 0,0-4-32 15,7 0-53-15,-2-3-102 0,-2-4-85 16</inkml:trace>
  <inkml:trace contextRef="#ctx0" brushRef="#br0" timeOffset="10093.78">15142 5908 342 0,'2'-1'164'0,"1"-3"-78"0,2-2 36 0,0 2-47 0,0-3-50 0,0 3-15 16,1-3 5-16,-1 3 32 0,0-2-3 15,0 0 5-15,-2-1-9 0,-1 0 2 16,1 3-5-16,-3-1 0 0,0 2-6 16,0 2-14-16,-3 1-17 0,-2 0 0 15,0 1 0-15,-3 8 1 0,0 1-1 16,1 4 0-16,2 4 0 0,-3 3 0 16,5 1-1-16,3 6 1 15,3 1 2-15,2 0 1 0,5 1 3 16,3 2 3-16,5-1 4 0,0 0 6 15,1-1 8-15,4-4 0 0,-3-1 3 16,4-4 4-16,-4-6-1 0,-2-1 0 16,1-4-7-16,-1-5-4 0,-5-3 3 15,2-2-4-15,-2-4-5 0,2-3-6 16,-2-6-5-16,0-5-2 0,0-3 0 16,-2-2 0-16,-1-6-2 0,0 3 2 15,1-2-1-15,-4 3 1 16,1 2 2-16,-3 2 0 0,3 3 1 0,-3 0 2 15,0 3 2-15,0 0 0 16,1 2 2-16,-1 1 1 0,-3 3 1 16,1-1 2-16,2 2 0 0,-2 3-2 15,-1 0-3-15,-2 3 0 0,3 2-2 16,-3 0-9-16,3 3-1 0,-3 6-2 16,5 4 2-16,-3 5 1 0,3 4 0 15,1 5 1-15,1 7 0 0,1 14 0 16,2 10-1-16,1 4 2 0,-3-1-1 15,-3-6-1-15,-5-5 0 0,0 0 0 16,-3-3 1-16,-2 1 4 16,0-4 3-16,-3-3 6 0,0-4 5 0,-2-1 8 15,5-4-3-15,0-7 1 16,-3-7-4-16,3-7-2 0,-3-1-8 16,-2-3-1-16,-3 2-3 0,-3-3 1 15,-2-4 6-15,-3-2 2 0,1 0-3 16,-1-3-6-16,0-2-4 0,3-1-2 15,0-1 1-15,0 0-2 0,0 1-8 16,0-2-21-16,0 2-35 0,2-1-31 16,-4 0-38-16,-9-3-39 0,3 0-88 15,1 1-248-15</inkml:trace>
  <inkml:trace contextRef="#ctx0" brushRef="#br0" timeOffset="15282.93">14922 9053 136 0,'0'0'40'0,"0"0"-13"0,0 0-8 0,0 0-2 0,0 0 5 16,0 0 16-16,0 0 14 0,0 0 5 15,0 0 5-15,0-3-13 0,3 2-5 16,-3 1-3-16,2 0-6 0,-2-1-3 15,0 1-4-15,0 0-5 0,0 0-6 16,-5 0 0-16,5 1 10 0,-5 0 4 16,2 0 1-16,3 1 6 0,-2-2 7 15,-1 0 4-15,3 0 4 0,0 0 7 16,0-2-14-16,5 0-13 16,3-1 2-16,5-2 2 0,5 0 0 15,8-2-10-15,7 2 1 0,14-3-1 16,12 1 3-16,3 1 3 0,0-2-3 15,-7 5-12-15,-6-2-5 0,0 3-6 16,-5 0-5-16,0 1 2 0,0 0-3 16,-6 1 0-16,-1-1 3 0,-6 1-2 15,-11 0-1-15,-2-1-1 0,-5 1 0 16,0 0-3-16,0 0-15 0,0 0-15 16,-5-2-15-16,-6 2-24 0,1 0-16 15,-3 0-31-15,-5 0-43 0,-11 3-71 16,3-1-32-16,-2-1-77 0</inkml:trace>
  <inkml:trace contextRef="#ctx0" brushRef="#br0" timeOffset="16568.09">14904 9100 175 0,'0'0'174'0,"0"0"-80"0,0-1-18 0,0-1 11 0,3 0-42 16,-3-1-8-16,0 3 11 0,2-2 9 15,-2 2 5-15,0-2 1 0,0 0-14 16,0-1 3-16,0 1 0 0,0 0-5 15,0 0-9-15,0 1-7 16,0-4-2-16,0 3-5 0,0 2-1 16,0-2 1-16,0 0 3 0,0-1-6 15,0 2 1-15,0 1-3 0,0 0-3 16,0 0 1-16,0-1-2 0,0 1-1 16,0 0 0-16,0 0 3 0,0 0-3 15,0 0 1-15,0 0 3 0,0 0-3 16,0 0-3-16,0 0 0 0,0 0-3 15,0 0-4-15,0 0 2 0,0 0 0 16,0 0-5-16,0 0-2 0,0 0 0 16,0 0 2-16,5 2-1 0,0 2 0 15,3-1 1-15,0 2-1 0,2 0 3 16,3 2-1-16,5-1 2 0,0 3-1 16,3 1-3-16,2 2 2 15,3-1-3-15,-3 2 1 0,3 1-1 16,0-1 1-16,0 5 0 0,0-2-1 15,0 2 0-15,-1 0 2 0,1-2-1 16,0 2 1-16,0 1 3 0,-3-3-5 16,0 2 2-16,1 0 3 0,-1-2-5 15,-5 2 3-15,0-4-3 0,-2 2 0 16,-1-3 2-16,-5 3-1 0,1-4-1 16,-3 0 0-16,-1 0 0 0,-2-1 0 15,-2 0 2-15,-3 0-1 0,0 0-1 16,0 0 0-16,-3 0 2 0,-2 0 0 15,0 3-2-15,0-2 4 0,-3-1-3 16,3 1-1-16,-5-1 2 0,-1 2 2 16,-2 2-4-16,1-2 2 0,-1 0 1 15,0 1-3-15,-3 0 1 0,-2-1 0 16,3 4-1-16,-3-3 0 0,2 3 4 16,-5-2-4-16,1 4 0 0,-1-4 0 15,0 4 2-15,-4 1-2 0,1 0 0 16,-2-1 0-16,1 1 2 0,-1-4-2 15,-3 5 2-15,1-2 5 0,-1 0-1 16,1-2 3-16,2 2 2 0,-2-1-1 16,5-1 0-16,-1-2-4 15,4-2-1-15,2 2-1 0,2-3 0 16,3-3-4-16,5-1 12 0,3-1-9 16,5-2-2-16,0 0-1 0,8-4 3 15,5 4 3-15,5-5 9 0,8 0-1 16,10 0-9-16,13-6-1 0,10 3-1 15,11-3-3-15,-3 3 2 0,-2 1-1 16,-6 1-1-16,3-3 0 0,-2 2 1 16,2 2-1-16,-3 0-2 0,-2 0 2 15,3 0 4-15,-6 0-4 0,0 0 0 16,-7 0-1-16,-6 0 1 0,-5 0 0 16,-7 0 0-16,-6 1-3 15,-8 0-1-15,-2 1-6 0,0 0-13 16,0-1-10-16,0 0-19 0,-3 1-19 15,-4 0-17-15,-4 3-41 0,1-1-21 16,-6 7-69-16,-5-1-104 0,1-1-102 16</inkml:trace>
  <inkml:trace contextRef="#ctx0" brushRef="#br0" timeOffset="17585.02">14922 10697 350 0,'0'-3'95'0,"3"-1"-27"0,-1-1 32 0,1 1-24 15,2-1-11-15,-2 1 10 0,-1-2 9 16,-2 4-10-16,3-1-20 0,-3-2-17 16,0 2 1-16,0 1 7 0,2-1-4 15,1-1-5-15,-3 4-6 0,2-1-4 16,-2 0-9-16,3 0-10 0,-3 1 0 16,3 0-2-16,-1 0-2 0,-2 1 0 15,5 1 2-15,-5-1 1 0,6 5 3 16,-6-2 5-16,2 4-2 0,1-2-1 15,-1 2-1-15,1 1-3 0,-3 2-1 16,0-1-2-16,0 4 0 16,0-2-1-16,0 1 1 0,0 0-2 15,0-1 2-15,0 4 1 0,-3-3 4 16,3 0 7-16,-2 3 1 0,2-2-2 16,-3-1-5-16,3 3-2 0,0-3-1 15,-2-2-4-15,2 2 0 0,-3-3 1 16,3-1-3-16,0 0 4 0,0-2 0 15,0-2 0-15,3 2 4 0,-3-4 1 16,2 1 5-16,3-2-1 0,0 0 9 16,3-2 3-16,-3 0 1 0,6-2-5 15,-4 0-7-15,4-2-4 0,-1 3-4 16,0-2-3-16,1 0-2 0,-1 1-1 16,-2 1 0-16,2 0-2 0,-2 0 3 15,2 0-4-15,-2 1 1 0,2 0-9 16,-2 0-14-16,0 0-16 0,0 0-17 15,-3 0-16-15,3 1-27 0,-6 1-29 16,1 1-51-16,-3 0-108 0,0-2-45 16,0-1-115-16</inkml:trace>
  <inkml:trace contextRef="#ctx0" brushRef="#br0" timeOffset="17836.27">15000 10551 883 0,'0'0'89'0,"0"0"-34"0,0 0-26 15,5-16-15-15,-3 9-14 0,1 3-9 16,-3-2-26-16,2 4-39 0,-2 2-76 16,0 0-29-16,0 2-108 15</inkml:trace>
  <inkml:trace contextRef="#ctx0" brushRef="#br0" timeOffset="18135.43">15323 10644 538 0,'0'0'125'0,"0"0"-34"0,0 0-26 15,0 0 15-15,0 0-55 0,36-33-3 16,-23 27 7-16,0 3 3 0,2-1-13 16,1-1-13-16,-4 3-4 0,7 1 1 15,-4 0-3-15,-2 1 0 0,2 0 0 16,-2 0-5-16,0 1-20 0,0 0-45 16,0 1-61-16,0 1-33 0,-3-1-97 15</inkml:trace>
  <inkml:trace contextRef="#ctx0" brushRef="#br0" timeOffset="18335.43">15392 10756 482 0,'0'0'104'0,"0"0"-38"0,0 0-9 15,0 0 22-15,0 0 11 0,0 0 16 16,42-4-19-16,-27-1-32 0,1 0-35 15,2 2-16-15,-3-2 3 0,1 2-7 16,-1 0-17-16,3 2-59 0,3 0-94 16,-5 1-58-16,-1-1-85 15</inkml:trace>
  <inkml:trace contextRef="#ctx0" brushRef="#br0" timeOffset="18635.96">15834 10642 558 0,'0'0'93'0,"0"0"-42"15,0 0 60-15,0 0-31 0,0 0-46 16,0 0-1-16,0 0-21 0,0 0-9 15,13-11 6-15,-10 20 9 0,-1 2 2 16,1 3 8-16,-1 3-4 0,1 0-1 16,0 2-11-16,2 2-6 0,-3 0-4 15,1-1-1-15,-1 4-2 0,4-1-2 16,-1 0-29-16,0 0-43 0,-2-1-61 16,4 3-36-16,-4-5-79 0,-1-4-163 15</inkml:trace>
  <inkml:trace contextRef="#ctx0" brushRef="#br0" timeOffset="19820.52">14888 8528 453 0,'0'0'73'0,"3"-3"-13"0,-3 2 18 0,3 0-31 16,-3-1-14-16,2-1-8 0,-2 1 14 15,0-1 6-15,3 2 13 0,-1-1 0 16,-2-3-5-16,3 4-4 0,0-1-1 15,-1 0-5-15,3-1-7 16,3-2-9-16,0 2-9 0,5-3-9 16,0 1-7-16,0-2-2 0,-3 4 1 15,0-2 1-15,-2 2-2 0,0 2 0 16,-1 0-1-16,-4 1 1 0,0 0-2 16,-1 2-1-16,1 2 2 0,-1 2-1 15,-2 5 1-15,3-1 1 0,-3 3 1 16,0 4-1-16,0-2 2 0,-3 3-2 15,3 1 1-15,-2 1-2 0,-1-3 2 16,1 1-1-16,-1 1 0 0,0-6 1 16,3 1 1-16,0-2-2 0,0-5 3 15,0 0 9-15,0-6-2 0,0 0 3 16,6-1 8-16,-4-2 25 0,3-7-7 16,3-1-14-16,0-3-11 0,0-1-4 15,2-2-3-15,-2 0-1 0,2 0-1 16,-2-2 4-16,5 2 1 0,-6-2-1 15,4 1-2-15,-1 2-3 0,0-3-3 16,1 4 0-16,-1-1 0 0,0 1-1 16,-2 2 0-16,3 2 0 0,-4 0 1 15,-1 2-1-15,-1 3 1 0,0-2 0 16,-3 5 0-16,1-2-1 0,0 2 0 16,-1 1-1-16,1 1 0 0,-3 0-1 15,5 1-1-15,-5 3 3 0,3 0-2 16,-3 5 2-16,0 1 1 0,2 1 3 15,1 2 3-15,-3 3 4 16,2-1 0-16,3 3-4 0,-2-1-2 16,2 0 0-16,-2 2-2 0,-1-2-1 15,1 0 1-15,-3 1 0 0,3-1-3 16,-1 0 3-16,-2-1 0 0,3-3-2 16,-3-1 1-16,0-3-1 0,2-1-1 15,-2-4 1-15,0 1-1 0,0-1-1 16,0-1-8-16,0-1-20 0,0 2-20 15,0-2-21-15,0 0-26 0,3 4-27 16,-3-2-79-16,5 0-106 16,-2 0-175-16</inkml:trace>
  <inkml:trace contextRef="#ctx0" brushRef="#br0" timeOffset="20705.16">16940 8695 307 0,'0'0'101'0,"0"0"-35"0,0 0-9 15,0-1 5-15,3 1-34 0,-3-1 0 16,0 1 5-16,2 0-4 0,-2 0 4 15,0 1 15-15,0 0 15 0,0 2 15 16,-2 0-2-16,-1-1-11 0,0 4-16 16,1-1-6-16,-3 3-11 0,-3 0-17 15,0-1-8-15,0 2-5 0,-2 2 1 16,0 5-2-16,-6-2 1 0,3 5 0 16,-2 2 13-16,-6 3 6 15,3 4 0-15,-8 6-1 0,-2 14-9 16,-6 10-7-16,1 11 1 0,-4 5-3 15,6 0-2-15,3 0 1 0,0 0 0 16,4-1-1-16,6-4 12 0,5-3 19 16,6-6 13-16,4-2 9 0,3-6-5 15,0 0-8-15,8-7-9 0,0-3-3 16,-1-2-3-16,6-6-1 0,-5-6-6 16,0-5-2-16,2-6-7 0,-5-6 2 15,6 1-4-15,-4 0-3 0,6 0-2 16,0-2 0-16,0-2-2 0,-3 0-1 15,1-5-11-15,2 4-32 16,-6-3-32-16,1-1-45 0,0 2-50 16,-3-3-109-16,0-2-189 0</inkml:trace>
  <inkml:trace contextRef="#ctx0" brushRef="#br0" timeOffset="21672.11">17395 9267 410 0,'0'0'76'0,"0"0"-11"0,5-19 37 0,-5 15-25 0,3-1-37 16,-3 3-8-16,2-1 12 0,-2 2 7 16,3-3 12-16,-3 1 3 0,0 3-23 15,0-1-5-15,0 1-6 0,0-1-1 16,0 1-9-16,0 0-8 0,0 1-4 16,0 0-4-16,-3 4 0 0,1 1-3 15,-1 3 2-15,-2 2-4 0,0 2 1 16,-3 5-1-16,3 2 0 15,-3 3 4-15,5 2 8 0,-2 2 0 16,5-2-1-16,0 4-4 0,5-1-2 16,3-3 0-16,2 1 2 0,3-3 3 15,3-2 7-15,2-2 7 0,0-4 6 16,3-1-7-16,-3-5-5 0,0-2-1 16,0-5-2-16,0-2 3 0,-2-1 0 15,-1-6 1-15,-2 0-2 0,0-4-4 16,0-2-2-16,-3 0 3 0,-5-1-7 15,3-1 4-15,-3 1-4 0,0-4-3 16,-2 4-1-16,0-6 1 0,-1 5-1 16,-2-4-3-16,3 0 3 15,-1-1-2-15,1 4 0 0,2-3 0 16,-2 3 2-16,2 2-2 0,0 1-1 16,-2 3 0-16,-1 0 0 0,1 2-1 15,-1 4 0-15,-2-1-1 0,3 4 1 16,-3 0-2-16,0 1-1 0,0 1-4 15,0 6 1-15,0-1 2 0,0 7 2 16,0 0 2-16,3 3 0 0,-3 5 2 16,5 4-2-16,-3 0 0 0,6 9 0 15,0 8 0-15,0 7 0 0,-1 4 0 16,4 0 0-16,-6-5 2 0,0-5-2 16,-2 2 0-16,2-2 0 0,-5 1 1 15,2-2-1-15,-2-1 0 0,0-1 1 16,0-2-1-16,-2-11 1 0,-3 0 0 15,2-10 2-15,-5 0 5 0,3 0-2 16,-8-1-3-16,0 2 5 0,-2-5-6 16,-6-3 3-16,-5-4 0 0,0-6-1 15,-7-3 0-15,-9-6-1 0,6-3-3 16,5 0 0-16,5 1-8 0,8 1-15 16,-5-1-15-16,-3-1-21 0,3 2-12 15,5 1-14-15,2 3-19 0,6-2-37 16,5-3-54-16,5 2-99 0,5 0-112 15</inkml:trace>
  <inkml:trace contextRef="#ctx0" brushRef="#br0" timeOffset="22239.69">18173 9822 433 0,'0'-5'87'0,"2"0"1"0,3 0 7 16,-2 1-6-16,5 0-45 0,-6 1 1 16,1 3 2-16,-1 0-7 15,-2 4-4-15,0 2-2 0,0 5-4 16,0 5 6-16,-5 4-4 0,3 1 0 15,-6 4-14-15,0 4-4 0,0 1-3 16,-2 0-4-16,0-1 0 0,-1 0-3 16,1 0-3-16,0-5 3 0,-1-3 14 15,4-1 7-15,4-4-5 0,-2-4-8 16,2-2 1-16,3-5 4 0,0 0-1 16,3-4 9-16,2-1 18 0,5-3 4 15,3-3-16-15,0-2-12 0,8-3-3 16,0 2-4-16,-1-2-5 0,3 1 3 15,1 0-5-15,2 1-4 0,-3 1 1 16,-2 0-2-16,-1-1 0 0,-2 3-2 16,-2 2-17-16,-6-2-17 0,0 1-24 15,-2 4-27-15,-3-2-13 0,-2-1-41 16,-3 2-58-16,-3-2-92 0,1-1-146 16</inkml:trace>
  <inkml:trace contextRef="#ctx0" brushRef="#br0" timeOffset="22456.58">18281 9574 1079 0,'0'0'61'0,"0"0"-57"0,0 0 8 16,0 0-12-16,0 0-113 0,13-14-105 16,-16 7-81-16</inkml:trace>
  <inkml:trace contextRef="#ctx0" brushRef="#br0" timeOffset="23875.39">19098 9520 294 0,'0'0'116'0,"0"0"-17"0,0 0 1 0,0-7-6 15,0 5-24-15,0 1-1 0,0-2 7 16,2-1-9-16,3 0-5 0,8 2 2 16,3-4 8-16,2 2-8 0,8-3-8 15,0 4-11-15,7-4-9 0,6 2-7 16,10-2-6-16,-2 4-3 0,-9 1 0 15,-9 2 1-15,-9 0-4 0,-2 0-2 16,6 0-9-16,2 0 0 0,-1 0-6 16,-1 0 2-16,-4 2-2 0,-2-1 0 15,-2 0-10-15,-1 0-16 0,-2 4-21 16,-2-2-27-16,-4 0-27 0,1 3-42 16,0-2-68-16,-3 2-49 0,0-4-75 15</inkml:trace>
  <inkml:trace contextRef="#ctx0" brushRef="#br0" timeOffset="24927.36">20302 9152 117 0,'0'0'194'0,"0"0"-124"0,2-3-5 16,-2-1 15-16,3 3 3 0,-3 0-19 15,2 1 3-15,-2-1 7 0,0 0-4 0,0 1-6 16,0-1-5-16,0 0-8 16,0 1-11-16,0 0-8 0,0 0-15 15,0 0-6-15,0 0-7 0,-2 0-4 16,-1 3 0-16,1 0 2 0,-3 5 2 15,-3 3 1-15,3 1 6 0,-3 4 5 16,3-2 10-16,2 4 2 0,-2-1-4 16,5 2-7-16,0 1-5 0,5 0-1 15,3 0-4-15,0-2 6 0,5-1 5 16,-1 0 4-16,7-4 5 0,-1 2 1 16,2-7-2-16,1 1-5 0,0-3-3 15,2-5-3-15,0-1 0 0,-2-2 2 16,-1-5-3-16,1-5-1 0,-3 1-2 15,-2-5 2-15,-3-1 3 0,-6-2-4 16,4-2-5-16,-3-1 0 0,-1 1 2 16,-7 0-3-16,3 1 8 0,-1 0-5 15,-2-1-4-15,0 2 1 0,0 2-1 16,0 0-3-16,0 0 2 0,0 3-2 16,3 3 2-16,-3 2-1 0,0 0 3 15,3 4-1-15,-1 0-3 0,-2 3 2 16,0 2-4-16,0 0-1 15,0 1-2-15,3 5-2 0,-3 1 1 16,0 7 1-16,0 0 2 0,5 6 1 16,-5 2 0-16,3 7 0 0,2 6 2 15,0 9-2-15,3 13 0 0,5-2 1 16,-6-2 0-16,1-5-1 0,2-9 2 16,-4 1-1-16,-1 1-1 0,0-4 1 15,0 1 2-15,-2-1 1 0,-1-3-2 16,-2-4 3-16,0-8 0 0,0-2-2 15,-2-5 1-15,-1 5-2 0,-2 0 0 16,-3 0-1-16,-2-6 3 0,-1-3-3 16,-1-3 3-16,-7-7 1 15,-4 0 0-15,0-1-2 0,-5-1 0 16,-1-3-2-16,-10-4 0 0,-5-2-1 16,-5-2-1-16,-5-2-7 0,8-1-13 15,4 4-16-15,14 2-13 0,2 3-10 16,8-1-9-16,2 2-25 0,-4-1-26 15,4-2-53-15,-2-8-79 0,10-1-70 16,3 3-208-16</inkml:trace>
  <inkml:trace contextRef="#ctx0" brushRef="#br0" timeOffset="25459.39">20092 8934 264 0,'-5'0'192'0,"3"0"-109"0,2-1 2 0,0 0 1 16,2-2-1-16,3-1-1 0,6 1-3 16,4 0 19-16,6-3-15 15,2 2-14-15,11-3-9 0,5 3 3 16,10-4 2-16,7-2-15 0,1 2-15 16,-5 2-12-16,-6-1-11 0,-7 4-7 15,-5-4-2-15,-3 4-4 0,-8-4 1 16,-5 6-1-16,0 0-1 0,0-1-1 15,3-1-12-15,0 2-19 0,-3 0-25 16,-5 1-23-16,-3 1-19 0,-2 4-48 16,-3-2-63-16,-2 4-56 0,-3-5-72 15</inkml:trace>
  <inkml:trace contextRef="#ctx0" brushRef="#br0" timeOffset="26177.09">20870 8656 117 0,'0'0'274'0,"0"0"-203"0,0 0-21 0,5-2 18 0,0 2-14 15,-2 0 2-15,2 0-10 0,-2 2 7 16,2 0 0-16,-2 0-6 0,2 0 9 15,0 4 6-15,3-1 1 0,-3 3-4 16,3 1-12-16,-1 1-8 0,6 3-9 16,-2 4-9-16,2 4-9 0,-1 3-3 15,7 9 1-15,1 10-2 0,6 15-1 16,-3 2 2-16,3 1 5 16,-3 1-3-16,1-2-3 0,-6 4-3 15,2 1-5-15,-2 3 2 0,-5-1 0 16,0-2-1-16,-5 1 2 0,-8-3 7 15,0-3 8-15,-5 1 4 0,-5 0 9 16,-9-7-13-16,-1-4-7 0,-3-4-1 16,-8-5-2-16,-3-4 2 0,-2-5 4 15,-3-6-1-15,3-2-5 0,-3-5-4 16,3 0-2-16,-3-6-1 0,6 1 0 16,7-4-1-16,2-5-1 0,9 2-9 15,2-3-31-15,-5 1-28 0,2-1-18 16,1-2-42-16,5-2-72 0,2-1-88 15,8-3-67-15</inkml:trace>
  <inkml:trace contextRef="#ctx0" brushRef="#br0" timeOffset="27362.89">21284 8372 237 0,'2'2'45'0,"-2"-2"39"0,5 0-10 0,-5 1-13 0,0-1-20 16,3 0 9-16,0 0 17 0,-3-1 5 15,2-2 5-15,-2-1-10 0,5 3 1 16,-5-2-10-16,0 0-13 0,5-2-8 16,-5 3-10-16,3-4 1 0,0 2-6 15,-1-2-9-15,1 2 2 16,2 1 0-16,0-1-2 0,-2 1 5 16,2-1-4-16,3-1 0 0,-6 3-4 15,3-2-1-15,3 1-6 0,-3 1 1 16,3 0-1-16,0 0 2 0,-3 0-5 15,0-1 2-15,3 2-2 0,-6 1 0 16,1 0 2-16,0 0 2 0,-1 0 2 16,1 1 3-16,-1 3-2 0,-2-2 1 15,0 0-2-15,6 1-2 0,-6 3-2 16,0-3-1-16,2 4 1 0,1-2-1 16,-1 2-1-16,3 0 0 0,-5 2 1 15,3-2 2-15,-3 3 1 16,3-1 3-16,-3 2-1 0,0-2 1 15,-3 2-4-15,0-1 1 0,-2 2 0 16,3-3-3-16,-3 3 2 0,-3-1 0 16,3-1-2-16,-3 0 2 0,3 0-1 15,0 1-1-15,-1-1 3 0,1 1-2 16,-5-1 2-16,2 0 2 0,0-1 2 16,1-1-1-16,-1 0 1 0,-2 0 4 15,-1 1 0-15,3-2-3 0,-2-1 0 16,2 2-3-16,-2-4-3 0,2 4 3 15,1-5-3-15,4 4 0 0,0-6 3 16,1 1 1-16,2 1 4 0,0-3-7 16,0 0 6-16,8 0 2 0,2-3 7 15,5 0 2-15,1 1-5 0,5-3 2 16,2 4-4-16,-3-1-2 0,4 0-7 16,2 0 4-16,-6 1-5 0,6-1 0 15,-3 2 5-15,3 0 2 0,-5 0-3 16,2 2-3-16,0 0-3 0,-7 0-1 15,2-1-1-15,-3 1 0 0,4 1-1 16,-7 1-5-16,4-3-22 0,-3 2-28 16,-3 2-27-16,3-1-31 15,-3 1-26-15,6 0-76 0,-3 0-132 16,0-2-160-16</inkml:trace>
  <inkml:trace contextRef="#ctx0" brushRef="#br0" timeOffset="50268.34">17322 5315 118 0,'3'-3'57'0,"0"1"-22"16,2 0 7-16,-3 1 11 0,1-2-13 15,0-1-10-15,2 3 2 0,-3 0 8 16,1 0-2-16,-1-2 5 0,1 2 4 15,-3-2 2-15,5 0-13 0,-5 2 3 16,5 0-4-16,-5-4 1 0,3 4-4 16,0-1 4-16,-1 0 4 0,-2 0-5 15,3 2 2-15,-1-3 6 0,-2 3-4 16,0-1-9-16,0 0-2 0,0 1-4 16,3-1-2-16,-3 1 2 0,0 0-4 15,0 0-5-15,0 0-2 0,0 0-6 16,-3 0-7-16,3 0-6 0,-5 3 6 15,-3 4-3-15,-5 3 3 0,-2 4 1 16,-1 5 2-16,-7 7-2 0,-3 6 1 16,-7 13-2-16,-3 16 1 0,-3 5-1 15,5 7 1-15,6-1-1 0,5-6 1 16,2 4-1-16,3-5 0 0,7 4 1 16,1-3 0-16,2-1 1 0,3-2 20 15,3-2 24-15,2-2-2 0,2-2-3 16,9-5-14-16,1-2 5 0,1-6-2 15,3-3-3-15,2-7-3 16,-2-5-3-16,-1-9-6 0,-2-7-3 16,-3-2-3-16,1 1-5 0,2 1-2 15,2-1 1-15,-2-2-3 0,0-1-3 16,-3-2-15-16,3 0-24 0,-3-2-48 16,1 1-44-16,2-4-102 0,-3-1-178 15,0-1-227-15</inkml:trace>
  <inkml:trace contextRef="#ctx0" brushRef="#br0" timeOffset="51020.67">18015 5666 321 0,'0'-3'94'0,"3"-2"-39"0,-1 1 21 0,1 0-8 0,2-2-22 16,-5 3 2-16,2-3 2 0,4 4-10 15,-1-4 6-15,-3 2-6 0,1 1 4 16,2 0-1-16,-2 0 3 0,2 3-5 16,-3 0-15-16,-2 6-8 0,3 0 3 15,-3 8 9-15,0 0 11 0,0 9-8 16,-5 8-2-16,-3 12 3 0,-2 10-2 15,-1 6 2-15,1-5 2 0,5-3-8 16,-3-8 2-16,3-2-3 0,2-3-8 16,-2-1-4-16,0-7-2 15,3-7-4-15,-4-3 0 0,4-3 3 16,-3 2 0-16,-1 1 1 0,4 1-3 16,-3-3-2-16,0-6 4 0,2-3-2 15,0-2-5-15,3-4-1 0,0-2 0 16,0-1 3-16,3 0 6 0,5-1 1 15,2-3-1-15,6-2-7 0,2-1-5 16,0 0 2-16,5 0-3 0,3 3-1 16,0-2 1-16,2 0-2 0,0 1-1 15,-2-1-9-15,3-1-8 0,-3 0-5 16,-3 2-12-16,0-1-16 16,-5 2-15-16,-2-1-22 0,-1 1-25 15,-7-1-46-15,-5-2-56 0,-1 0-61 16,-2-3-113-16</inkml:trace>
  <inkml:trace contextRef="#ctx0" brushRef="#br0" timeOffset="51236.11">17961 5988 565 0,'0'0'99'0,"0"0"-33"0,28-9 65 0,3-1-36 16,10-1-44-16,9-2-2 0,4 0-26 16,-8 4-17-16,-2 2-6 0,-10 4-5 15,-3 3-37-15,2-2-68 0,-9 0-114 16,-4 2-122-16</inkml:trace>
  <inkml:trace contextRef="#ctx0" brushRef="#br0" timeOffset="51703.52">18627 5995 473 0,'0'0'121'0,"0"0"-50"16,0 0 14-16,0 0-31 0,0 0-19 15,0 0 16-15,0 0 15 0,26-32-14 16,-26 29-8-16,0-1-12 0,0-1-7 16,0 3-3-16,-5 0-17 0,2 2-4 15,-4 0-2-15,-1 0-2 0,-2 2 2 16,-3 3 1-16,2 2 2 0,1 2-2 16,-3 3 0-16,0 1-1 15,3 1 1-15,-1 3 0 0,6 0 1 16,0 3-2-16,3 1 1 0,2 0 0 15,0 0 0-15,7-1 2 0,1 0 3 16,2-2 25-16,3-2 8 0,3-4-5 16,2-3-8-16,-3-4-6 0,4-2-3 15,-1-4 1-15,0-7 0 0,-3-2 5 16,-2-3 6-16,-3-5-5 0,-2-4-12 16,0-9-10-16,-8-6-1 0,0 2-12 15,0 3-32-15,-5 11 10 0,-3 6 2 16,0-1 5-16,-5 4-56 0,-2 3 1 15,2 6-12-15,-5 3-49 16,2 0 0-16,-4 7-3 0,7 0-34 16,0 1-23-16</inkml:trace>
  <inkml:trace contextRef="#ctx0" brushRef="#br0" timeOffset="52254.24">19036 5633 482 0,'0'0'63'0,"0"0"-6"0,0 0 26 16,13-20-46-16,-11 20-20 0,3 0-2 15,-5 1-7-15,3 8 6 0,-3 2 23 16,0 5 25-16,0 2 1 0,-3 6-20 15,-2 5-16-15,3 11-10 0,-4 10-8 16,1 0-1-16,3-4 0 0,-6-6 0 16,5-5 5-16,-4-3 7 0,4 1 17 15,-2-7 5-15,2-5-3 0,1-8-4 16,-1 1-6-16,3 2-8 0,0-1-10 16,0 0 4-16,0-3-2 0,0-3 0 15,0-3-5-15,0-2-5 0,5-2-2 16,-2-2 10-16,5 0 3 15,2 0 2-15,0-2-6 0,6-3-3 16,2 2-3-16,0-1-3 0,5-2 1 16,-2 3-1-16,5-2-1 0,-1 3-7 15,-1-1-13-15,2-1-16 0,-1-1-20 16,-1-1-18-16,-1 0-60 0,0-5-63 16,-5 1-75-16,-7-2-171 0</inkml:trace>
  <inkml:trace contextRef="#ctx0" brushRef="#br0" timeOffset="52454.31">19018 5947 685 0,'0'0'45'15,"0"0"2"-15,0 0 22 0,54-2-40 16,-28-1-17-16,-1 0-5 0,4 0-2 15,-1 1-5-15,1-3-2 0,-1 3-50 16,11 1-75-16,-6-1-131 0,-4-1-180 16</inkml:trace>
  <inkml:trace contextRef="#ctx0" brushRef="#br0" timeOffset="53238.45">19754 6018 406 0,'0'0'100'0,"0"0"-16"0,0 0 1 15,0 0-33-15,0 0-9 0,0 0-8 16,0 0 2-16,0 0-9 0,10-25-4 15,-10 22-3-15,0 0 20 0,0-2 5 16,0 3-16-16,0-1 5 0,-2-2-1 16,2 2-6-16,-3 1-8 0,1-4 0 15,2 5 1-15,-6-3-7 0,4 1-4 16,-1-1-6-16,1 3-4 0,-4 0-1 16,-1 0 0-16,-1 0-1 0,3 1-1 15,-8 0 2-15,0 2 1 0,-3 2-2 16,3 6 0-16,-2 1 2 0,-3 4-1 15,2 0 0-15,1 4-1 0,-1 1-4 16,6 0 0-16,0 1 1 0,7 1 1 16,-2-1 3-16,5 0 1 15,0 0 0-15,3-2 2 0,2-3 3 16,0 1 7-16,3-4 7 0,-1-3-2 16,4-1-2-16,2-4-1 0,-3-2 3 15,3-3 5-15,0-5-3 0,0-2 2 16,0-2-1-16,0-3-3 0,2-2 1 15,-2 2-4-15,0-2-7 0,2-1-2 16,-7 2 2-16,5-3-3 0,0 1-3 16,-5 0 1-16,0 0-1 0,-3 2-1 15,2-1 1-15,-1 0-1 0,-1 1-2 16,-3 3 2-16,4-1-5 0,-6 3 5 16,0 3 0-16,0-1-3 15,0 5-4-15,-3-1 4 0,0 1 3 16,-2 0-2-16,-3 1 0 0,3 0-5 15,-2 2 0-15,1 0 0 0,1 5 3 16,0 0 2-16,-3 1 0 0,1 3 2 16,1-2 0-16,1 5-1 0,3-2 1 15,-4 0 0-15,6-1-1 0,0 0-1 16,0 1 1-16,3-1-1 0,2 0 2 16,0-1 1-16,6-1 4 0,-1-3 1 15,6 0-1-15,-4-3-2 0,7 1 1 16,-1-2-1-16,0-1-1 15,2-1-1-15,1 0-1 0,0-1 0 16,-1-2-8-16,1-2-12 0,-3 1-3 16,3-3-10-16,-8-2-11 0,2-2-19 15,-2 0-24-15,-3-2-7 0,-2-5-52 16,0-11-37-16,0 1-77 0,-6 0-180 0</inkml:trace>
  <inkml:trace contextRef="#ctx0" brushRef="#br0" timeOffset="53522.5">20201 5567 672 0,'0'0'130'0,"0"0"10"0,13-22-44 0,-5 15-72 0,-6 0-18 0,1 3-4 16,-1 3-2-16,1 1-3 0,0 6-4 15,-3 6 7-15,0 4 57 0,0 14 6 16,0 13-13-16,0 9-14 0,-6 5-4 15,6 0-3-15,-2-6-3 0,2-5-1 16,0-2-3-16,0-2-5 0,0-2-1 16,5-1-2-16,0-5-2 0,3-5-2 15,0-7 0-15,-3-5-5 0,3-1-2 16,2-2-1-16,0 1-2 16,3-1-21-16,0-4-28 0,3-2-28 15,-1-1-39-15,6 0-41 0,-6-2-91 16,1-2-97-16</inkml:trace>
  <inkml:trace contextRef="#ctx0" brushRef="#br0" timeOffset="54339.93">22149 5762 375 0,'0'0'68'0,"0"0"0"0,0 0-5 16,0 0 2-16,39-24 10 0,-31 21-2 16,-1-3 15-16,-4 4-6 0,0-2-8 15,-3 0-12-15,0 2-11 0,0 1-13 16,-6 0-37-16,-6 1 1 0,-1 0-2 15,-3 1 1-15,-2 4-1 0,3 2 2 16,-6-1-2-16,3-1 2 0,2 4 0 16,-2 0-2-16,0 2 0 0,3 2 0 15,-1-2 1-15,1 3 0 0,2 0-1 16,5-2-1-16,3 1 0 0,2-1-2 16,3 2 3-16,8-2 4 0,2 1-3 15,8-2 3-15,3 2 1 0,2 1 5 16,3-3-1-16,5-1 6 15,-2 1-1-15,4-1-4 0,-7 1-3 16,2-2 0-16,-4 0 1 0,1 2 5 16,-6-1 0-16,-1 1-1 0,-5 0 1 15,-6 1 10-15,-2 0 12 0,-5 0 3 16,-5 0 2-16,-5-1-8 0,-8 2-6 16,-5-2-9-16,-11 2-8 0,-12-3-3 15,-14-4-2-15,-2 3-2 0,5-7-2 16,3-1-2-16,5-1-26 0,5 0-25 15,3 0-19-15,12 0 9 16,3 0-11-16,11 0-45 0,2-2-45 16,8-5-80-16,2 2-45 0,3-4-106 15</inkml:trace>
  <inkml:trace contextRef="#ctx0" brushRef="#br0" timeOffset="55690.99">22519 5905 427 0,'0'0'46'0,"0"0"49"0,0 0-17 0,28-36-25 16,-18 27-5-16,-7 1-2 0,2 0-1 15,-2 2-2-15,-1 1-6 0,-2 3-12 16,0 0-7-16,0 2 4 0,0 0-21 16,-2 1 2-16,-1 2 3 0,-2 5-2 15,2 1 1-15,-2 1-4 0,3 3 0 16,-1 2 0-16,1 4-1 0,2 1 2 16,0 2-2-16,0 1 0 0,7 1 7 15,1-1 9-15,5-2-3 0,0-3 16 16,2-1 1-16,3-1 0 0,3-5-6 15,0-6-2-15,-1 0-6 0,1-5-5 16,-3 0-1-16,3-6-6 0,0-3 3 16,-6-1 0-16,3-2 3 0,-5 0 0 15,3-4-6-15,-9 2-2 0,6-1-2 16,-5-1-1-16,0 2 1 0,-3 1-4 16,-2-2 4-16,-1 3 0 0,1 1-1 15,2 0 1-15,-5 1 0 0,0 1 0 16,0 4 1-16,0-3 1 0,0 0 1 15,0 4-1-15,0-1-1 0,0 2 1 16,0 1-2-16,0 2 0 0,0 0 0 16,0 0-3-16,0 3-2 0,0 6 2 15,0 0 3-15,0 5 0 16,0 3 2-16,5-1-2 0,-2 3 1 16,2 1 0-16,-3 0 0 0,4-1 1 15,1-1 5-15,1 0 3 0,2-1-2 16,1-3-1-16,-1 0 1 0,3-2 6 15,-3-5 1-15,3 2 2 0,0-5 5 16,0-1-4-16,-3-3-1 0,1-3-3 16,2-3-4-16,-6-3-3 15,6-3-1-15,-5 1-1 0,-3-5 0 16,3 2-5-16,-3-4 2 0,3 2 1 16,0-2-3-16,-3-2 1 0,3 3 0 15,-1-1-1-15,-2 1 0 0,3-1 0 16,0 4 0-16,5 0 0 0,-8 2 0 15,3 3-1-15,0 2 1 0,-1 1-1 16,-1 1-2-16,1 3 2 0,-7 1-1 16,5 1 1-16,-2 0-3 0,2 1-1 15,-5 3 0-15,0 5 2 0,3 0 0 16,-3 4 1-16,2 7 2 0,-2-1 0 16,3 2 0-16,-3 0 0 0,3-1 1 15,-1 1-1-15,-2-1 1 0,3-4-2 16,-3 2 1-16,0-5 0 15,5 0 0-15,-5-6 2 0,2-1-1 16,-2-4 0-16,3-2 3 0,0 0 2 16,4-7 1-16,-1 0-5 0,1-4-2 15,-2 0 1-15,6-3-1 0,-1 2 0 16,3-1 0-16,-3 0 0 0,3-1-1 16,0 0 1-16,3 1-1 0,-3-1 1 15,5 1-1-15,-5 0 0 0,0-1-4 16,2 4-1-16,-7 2 1 0,5 0 0 15,0 0 0-15,-6 5 3 0,-1-2 1 16,1 3-1-16,-2 1 0 0,-2 1 1 16,2 0-2-16,-2 5 0 0,2 0-2 15,0 3 1-15,3 1 1 0,-8 2 1 16,2 2 1-16,4 1-1 0,-6 3 2 16,2 0 0-16,1 1 0 0,-3 0 0 15,2 0 1-15,4-4-1 0,-4 0 0 16,1-2 1-16,-1-4-1 0,-2-1 1 15,5-5 0-15,-5-2 3 0,3 0 8 16,2-5 7-16,0-4-10 0,-2-1-2 16,5-4-1-16,0 0-2 0,2 1-2 15,0-1 3-15,1-2-3 0,1 2-1 16,1-2 0-16,3 3-1 16,-1-1 1-16,3-3-2 0,-2 4 0 15,2-3 1-15,-5 2 1 0,0 2-1 16,-3 0-1-16,3 2 1 0,-5 2 0 15,2 0 0-15,-2 3-1 0,-5 0 1 16,2 3 0-16,-3 1-3 0,1 1 0 16,-1 1-3-16,4 4 3 0,-6 1-1 15,2 4 0-15,3 2 4 0,1 5 0 16,-6-2 0-16,2 4 0 0,3 1 0 16,0 1 0-16,-2 0 0 0,2-1 0 15,-2 1 1-15,2-1-1 0,-2-2 2 16,2 0-2-16,0-1-2 0,3-2-25 15,-3 1-38-15,5-5-35 16,8 0-56-16,-5-3-105 0,3-6-110 16</inkml:trace>
  <inkml:trace contextRef="#ctx0" brushRef="#br0" timeOffset="56641.9">25022 5865 296 0,'0'0'177'0,"3"-2"-102"0,-3-1 19 0,0-3-15 16,5 4-22-16,-5-6-2 0,0 4 13 15,0-3 12-15,-5 4-23 0,2-3-17 16,3 3 2-16,0-3-8 0,-5 2-7 15,0-3-1-15,3 3-12 0,-11 0-5 16,5 1-4-16,-5 1-3 0,5 2-2 16,-10 0 0-16,3 2 0 0,-3 7 0 15,2 1 0-15,-5 7 0 0,3 0 0 16,-2 9 0-16,9 0 0 0,-2 3 0 16,6-5-2-16,4 2 1 15,6-5-5-15,4-3 6 0,9-2 4 16,2-4 9-16,5-3 13 0,3-6 8 15,2-3-5-15,3-3-11 0,-2-8-8 16,-6-4-5-16,0-1-2 0,-2-5 0 16,-11-3 0-16,3-7-3 0,-5 3-1 15,-3-2-3-15,0 6-30 0,-10 5-11 16,0 4-9-16,-3 4-10 0,-5 3-49 16,3 5-70-16,-11 3-36 0,3 0-30 15,11 0-26-15</inkml:trace>
  <inkml:trace contextRef="#ctx0" brushRef="#br0" timeOffset="57092.66">25645 5683 518 0,'0'0'100'0,"0"0"26"0,0 0-19 0,11-39-39 0,-9 27-16 0,3-1-17 0,-5-2-1 0,0 2-2 16,0 0 2-16,0-2 5 0,0 2-10 15,0 2 1-15,0 0-4 0,-5 0-8 16,3-1-4-16,-4 3-3 0,1 0-4 15,-3 1-3-15,6 5-2 0,-3-1-2 16,-3 1-1-16,3 3 0 0,-3 0-1 16,3 6-1-16,2 4 2 0,-7 4 1 15,0 6 4-15,-1 13 4 16,1 13 11-16,-8 10 1 0,5 9-6 0,3 0-5 16,4-4-4-16,1-3-1 15,3-5 1-15,2 0 14 0,0-5 5 16,0 1-11-16,0-1-3 0,0-1-4 15,-5-5-4-15,5 0-1 0,0-3-1 16,-6-1 0-16,6-4-6 0,0-10-29 16,0-5-28-16,0-10-36 0,0-6-64 15,0-2-134-15,0-1-89 0</inkml:trace>
  <inkml:trace contextRef="#ctx0" brushRef="#br0" timeOffset="57292.38">25467 6064 931 0,'0'0'64'0,"0"0"15"0,0 0 81 15,13-34-111-15,2 26-35 0,3-2 0 16,8 3 0-16,5 0 21 0,11 0-25 16,9 2-6-16,-4 0-4 0,2 4-3 15,-8 1-25-15,1 0-63 0,-4 1-88 16,6 0-68-16,-13-1-3 0,-2 0-191 0</inkml:trace>
  <inkml:trace contextRef="#ctx0" brushRef="#br0" timeOffset="57760.32">26767 5781 569 0,'0'0'96'0,"0"0"-6"0,0 0 38 16,0 0-90-16,0 0-38 0,0 0-1 16,0 0-28-16,-34-32-24 15,13 30-30-15,-4 2 47 0,-4 0 36 16,-12 4 0-16,-1 6 3 0,1 0 0 15,10 0 6-15,8-2 3 0,10-6-4 16,0 7-6-16,0-1-2 0,0 1 1 16,11-1-1-16,-4 1-2 0,6 2 1 15,8 1 1-15,2 3 11 0,6-1 22 16,5 0 19-16,4 0 1 0,-1-1 2 16,2 0-8-16,2 0-18 0,3 0-5 15,-8-2-4-15,3 0-7 0,-5 2-2 16,-6-3 9-16,-2 1 12 0,-2-1 4 15,-11 0-9-15,0-1-7 16,-6 1-3-16,-12 0-5 0,-5 1 4 16,-11-1-5-16,-12 1-1 0,-16-1-8 15,0-2 3-15,0-2-5 0,2-5-20 16,11-1-41-16,3 0-36 0,10 1-13 16,-3-1-53-16,10-1-1 0,11 0-70 15,11-2-52-15</inkml:trace>
  <inkml:trace contextRef="#ctx0" brushRef="#br0" timeOffset="58944.68">27175 5966 403 0,'0'0'93'0,"0"0"-8"0,0 0 43 0,0 0-54 0,0 0-18 15,33-38-7-15,-30 34-6 0,2-3-2 16,-5 3 1-16,0-2 12 0,0 2-3 16,0-3-4-16,0 1-6 15,5 0-12-15,-5-1-10 0,0 2-3 16,0-1-6-16,0 0 1 0,0-1 2 15,-5-1-1-15,5 1-4 0,-5 1-6 16,2-3-2-16,-2 3 0 0,-2-1 0 16,-6 0-2-16,5 3 0 0,-5-2 1 15,-3 5-2-15,-2 1-9 0,3 4-1 16,-6 4 1-16,1 2-30 0,-6 5-31 16,5-1-40-16,0 2 111 0,1 0 2 15,7 2 0-15,0-2 0 0,0 2 0 16,10-1 0-16,3-1-1 15,0-1 1-15,3-2 1 0,5 0-1 16,2-3 2-16,0 0-2 0,3-2 2 16,-2-3-1-16,4 1 1 0,-2-3 5 15,0-2 14-15,2 0 10 0,-2-1 5 16,3 0 1-16,-3 0-8 0,0-2 2 16,0 2-5-16,0-1-7 0,-6-1-1 15,-2 2-7-15,3 0-4 0,-8 0-4 16,0 0-3-16,0 0-5 0,0 0-2 15,0 0 0-15,0 3 7 0,-5 4 2 16,-3 0-2-16,1 4 4 0,-4 3-1 16,1 1 2-16,-3 6 4 15,0 3 1-15,0 1-1 0,0 4-2 16,0-2 4-16,3 3 10 0,0 0 3 16,2-1-6-16,5-3-1 0,-7 2-8 15,7-4-6-15,-2-5-1 0,5-3 0 16,0-3-2-16,0-3 1 0,5-6-1 15,3-3 0-15,0-1 1 0,5-1 1 16,2-6 1-16,3-3-1 0,3-3 1 16,0-2-1-16,5-6 0 0,-6-3-2 15,3-3 0-15,3-5-1 0,0 1 0 16,-3-8-1-16,-2 7 0 0,2-1 0 16,-2 1 0-16,-6 3 2 0,6-1-4 15,-3 3-1-15,-7-1 3 0,7 4 1 16,-5-2 1-16,-3 3-1 0,3 1 1 15,0 2 0-15,0 1 0 0,-6 4 0 16,6 2 0-16,-7-1-1 0,1 6 1 16,-4 2-3-16,2 1 2 0,-5 2-1 15,5 3 1-15,-5 0-6 0,0 7-4 16,-5 4 3-16,5 2 6 0,-5 7 1 16,2 1 1-16,3 2 1 0,0 3 0 15,-5-2-1-15,10-1 0 0,3 1 0 16,0-3 0-16,5 0 2 0,0-4-1 15,0-2-1-15,2-5 3 16,-2-4 3-16,5-2 2 0,-2-3 2 16,-4-1 6-16,1-4-4 0,3 0-2 15,-3-4-2-15,0-3-2 0,0-5 0 16,-3 0 0-16,3-3-2 0,5-2-4 16,-10 1 1-16,5-1-1 0,0 1 0 15,-3 3 0-15,0 0 0 0,-2 5-1 16,0 0 1-16,0 3-1 0,-3 1 1 15,0 4-1-15,-3-1-1 0,4 3 1 16,-4 2-4-16,-2-1 0 0,5 1-6 16,1 1-6-16,-6 6 8 15,0 5 5-15,0 2 3 0,0 5-1 0,0 3 2 16,0 2 0-16,0 1 0 16,0-3 2-16,0 1-1 0,0-2 0 15,0-3 5-15,0-1 2 0,7-2 0 16,1-4 0-16,-3-2-4 0,8-5-1 15,-5 1-3-15,5-5-25 0,2 0-64 16,-2-2-55-16,13-9-92 0,-10 1-114 16,-1-1-129-16</inkml:trace>
  <inkml:trace contextRef="#ctx0" brushRef="#br0" timeOffset="59578.45">28345 5895 408 0,'3'-2'98'0,"2"-3"-15"0,3 1 29 0,-3-4-57 0,-2 4-31 0,2-3-7 16,-5 1 0-16,5 0 0 0,-2-2 13 15,-3 3-3-15,0-2 2 0,0 5-11 16,0-4-12-16,0 4-5 0,0-2-1 16,0 2-9-16,-8-1 6 0,3 2 2 15,-3 1 0-15,-5 6 0 0,5 2 0 16,-7 3 1-16,2 3 0 0,-5 0 0 16,5 6 0-16,2-3 0 0,-1 1 0 15,4 1 0-15,3 2 2 0,-1-1 18 16,4 1 2-16,2-2 6 0,0-1 4 15,0-3-14-15,2-3-4 0,4-2 7 16,-1-2 10-16,3-6 3 0,-1-2 3 16,6 0 5-16,-5-4-17 15,0-6-8-15,2 0-4 0,-2-5-6 16,5-1-5-16,-6-4-1 0,1-3-1 16,5-4-2-16,-5-6-24 0,0 5-7 15,5 1 0-15,-8 0 1 0,2 12 20 16,-1-4 7-16,-4 7 3 0,3 3-1 15,-2 0 2-15,-3 7 1 0,0 1-6 16,0 1-9-16,0 2 10 0,-3 6 4 16,-4 3 1-16,1 3 2 0,6 5 2 15,-5 3 4-15,5 2 8 0,0 2 8 16,0-3 8-16,5 0-3 16,1-2 1-16,-4-2 4 0,6-2-1 0,2-4-3 15,1-4-5-15,2-3-6 16,5-3-9-16,-5-3-4 0,2-3-6 15,1-3-41-15,2-2-50 0,-5-2-57 16,7-11-36-16,-4 1-114 0,-3 0-158 16</inkml:trace>
  <inkml:trace contextRef="#ctx0" brushRef="#br0" timeOffset="59978.95">28723 5739 501 0,'0'0'95'0,"0"0"-21"0,0 0 14 16,38-12-73-16,-25 8-5 0,-2 0 1 16,2 4 20-16,-1 0 33 0,-4 5 1 15,3 0 3-15,-4 2-19 0,1 2-29 16,0 3-10-16,0 1-6 0,-3 8-4 15,0-1 1-15,-2 2 0 0,2 1 2 16,-5 2-3-16,0-3 0 0,-8 0 0 16,3-5-1-16,-3 0 1 0,-5-6-3 15,-2-1-15-15,-4-6-6 0,4-1 12 16,2-3 12-16,0-5 2 0,5-2 5 16,3-1 32-16,5-3 50 0,0-3-3 15,8-1-22-15,2-5-7 0,1 1-18 16,7 0-19-16,-5 1-17 0,7-1-1 15,1 0 0-15,0 4-2 0,-1-1-4 16,6 2-30-16,-5 1-12 0,-6-2-12 16,6 4-7-16,-3 0-42 0,-2 3-28 15,9 1-98-15,-4 1-77 0,-5 2-159 16</inkml:trace>
  <inkml:trace contextRef="#ctx0" brushRef="#br0" timeOffset="60362.46">29219 5696 518 0,'0'0'45'0,"0"0"63"16,0 0-24-16,0 0-67 0,33 12-4 15,-20-7-6-15,0 0-6 0,-2 1 4 16,1-1 28-16,7-3 38 0,-7 3-23 16,4-4-6-16,-3 0-3 0,0-1 0 15,2 1-9-15,-2-1-2 0,-5-1-16 16,5-2-7-16,-5-3-4 0,-1-2 1 15,-1 2-1-15,-1-2-1 16,-3 1-2-16,-2 2 1 0,0-1-6 16,-2 3 1-16,-9-1 2 0,1 0 2 15,-3 3 2-15,-8 1 0 0,-4 5 0 16,-4 6 1-16,-2-1-1 0,3 5 0 16,-1 4 0-16,9 2 2 0,-6 3 11 15,10 2 18-15,-2-1 26 0,10 2-2 16,1-3-19-16,7-1-22 0,0-4-6 15,2-3-3-15,9-2 0 0,-4-2-2 16,9-5 4-16,5-3-7 0,-1-2-31 16,6-2-46-16,0 0-30 0,-3-6-7 15,3-1-11-15,13-13-31 16,-11 0-45-16,1 1-134 0</inkml:trace>
  <inkml:trace contextRef="#ctx0" brushRef="#br0" timeOffset="60879.84">29769 5591 465 0,'0'0'80'0,"0"0"7"0,0 0-5 16,0 0-55-16,41-12 2 0,-33 11 1 15,5-2 17-15,-5 1 14 0,0 1-2 16,2 0-13-16,-7 1-16 0,2 0-8 16,-5-1-5-16,0 1-17 0,0 0-10 15,-8 0-1-15,-2 0 11 0,2 0 4 16,-5 0-1-16,0 0 0 0,-2 1 1 16,2 1-1-16,0 3-2 0,2-3 0 15,-2 2 0-15,1 3 1 0,-1 0 9 16,5-1 0-16,-5 3-2 0,5 0 5 15,0 2-5-15,3 0-4 16,0 1-2-16,5 3 5 0,5-2 3 16,0 0 10-16,3-1 4 0,8 3-9 15,2-1-11-15,2-1-1 0,1 4-3 16,2-2 0-16,3 2 0 0,3 2 1 16,2 0-2-16,-8 0 0 0,3 1 0 15,-6-1 0-15,-2-1 0 0,-10-3-1 16,0 1 0-16,-13-5 1 0,-3-1 1 15,-13-2 10-15,1-2 2 0,-14-4-6 16,-12-2-2-16,-9-1-1 0,1-4-4 16,5-2-13-16,3-1-18 0,9 5 0 15,4-2-12-15,4 1-33 16,3 2-36-16,1-1-67 0,9-1-30 16,1 0-106-16</inkml:trace>
  <inkml:trace contextRef="#ctx0" brushRef="#br0" timeOffset="61396.73">30214 4846 941 0,'0'0'85'0,"0"0"-21"0,0 0 46 0,25-17-76 0,-12 17-29 16,-5 4-1-16,8 2-2 0,2 7 3 15,2 2 0-15,1 6 5 0,0 7-7 16,5 8 2-16,-3 13-1 0,10 17-3 16,-7 8-1-16,0 6-1 0,-5-2 1 15,-11-5 0-15,0 3 2 0,-7 4 1 16,-3 0-3-16,-8 4 2 0,-7-5 1 15,-11 2 13-15,-3-8 15 0,-9-7 4 16,2-3 12-16,-6-5-6 0,-2-5-15 16,0-7-5-16,-2-6-6 15,-1-5-3-15,-2-5-5 0,0-7 0 16,-3 0-3-16,3-6-4 0,0 1 0 16,3-6 0-16,4 0-18 0,1-3-52 15,2-1-60-15,6-6-73 0,9 0-163 16,6-2-185-16</inkml:trace>
  <inkml:trace contextRef="#ctx0" brushRef="#br0" timeOffset="64399.78">4186 10068 281 0,'0'0'74'0,"0"0"-21"15,0 0-2-15,0 0-16 0,0 0-9 16,0 0-15-16,0 0 3 0,0 0 16 16,0-3 4-16,0 3 9 0,0 0 1 15,0 0 5-15,0 0-6 0,0 0 5 16,3-1 5-16,2-1 11 0,5-3-4 15,6 0-8-15,7-3-4 0,8-4 6 16,13-6-1-16,15-3-12 16,3-2 2-16,3 2-5 0,-6 2 0 0,-7 4-5 15,-3-1-16-15,-3 4-9 16,-4 1-7-16,-1 1 1 0,-2 0-2 16,-11 2-1-16,-4 4-20 0,-9 1-45 15,-5 3-56-15,3 0-63 0,-5 1-94 16,-3 1-65-16</inkml:trace>
  <inkml:trace contextRef="#ctx0" brushRef="#br0" timeOffset="64733.69">4514 10063 585 0,'0'0'32'16,"0"0"20"-16,0 0 37 0,0 0-55 16,0 0-22-16,0 0-10 0,-5 8 23 15,-3 7 38-15,0 7 1 0,-2 6 7 16,-5 10-14-16,-4 13-7 0,-4 15-17 15,3 3-11-15,-1-4-14 16,3-4-7-16,5-12-1 0,-3-1-6 16,6-1-36-16,0-5-39 0,2-4-36 15,3-3-41-15,2-13-23 0,3-5-114 16</inkml:trace>
  <inkml:trace contextRef="#ctx0" brushRef="#br0" timeOffset="65200.85">4915 10371 414 0,'0'0'97'15,"0"0"-15"-15,0 0 18 0,0-42-39 16,0 31-15-16,0 1-13 0,0 0-3 16,0 5 8-16,0-2 2 0,-6 4-3 15,4-3-11-15,-3 5-11 0,-1 1 0 16,-1 0-9-16,-4 3-2 0,1 6 3 16,-5 1-1-16,2 7 1 0,-3-2-5 15,1 5-1-15,2 2 0 16,2 5 1-16,1-3 8 0,5-1 6 15,0 4 1-15,5-6 4 0,0 0 2 16,2-6 12-16,6 1 8 0,5-6 1 16,2-3 5-16,1-3 2 0,-1-4-4 15,6-6-12-15,-3-6-7 0,3-2-3 16,-6-3-4-16,1-5-5 0,-3 0-1 16,-3-9 4-16,-2-9-7 0,-8-4-11 15,0 3 0-15,-5 10-2 0,0 12 0 16,-3 11-8-16,-3 0-6 0,-1 1-11 15,-7 5-10-15,1 2 1 0,0 1-20 16,-2 6-29-16,2 1-20 0,-3 9-82 16,3-5-105-16,5 0-96 0</inkml:trace>
  <inkml:trace contextRef="#ctx0" brushRef="#br0" timeOffset="65801.46">5555 9883 544 0,'0'0'87'0,"0"0"18"0,0 0 10 0,0 0-91 0,11-25-13 15,-9 23-10-15,-2 2 3 0,3 3 3 16,-3 5 23-16,0 6 29 0,-3 6 5 16,-2 9-14-16,-3 13-9 0,-2 10 1 15,2 3-10-15,1 2-5 0,-1-4 0 16,0-6-2-16,0 3 0 0,1-3-9 16,-4-1-2-16,1-2 7 0,0-4 0 15,-3-5 0-15,5-5 2 0,0-9-3 16,0-4-13-16,3-4-2 15,0-1-2-15,0 0-3 0,2-1 2 16,-2-3-2-16,5-6 0 0,0 0 0 16,3-2-2-16,4 0 2 0,4 0 12 15,2-3-3-15,5 0-1 0,2-3-1 16,1 2-5-16,5-4-1 0,2-2 0 16,3 2-1-16,0-1-1 0,3-3-17 15,-3 0-9-15,0 1-16 0,-3-1-15 16,3 2-14-16,-7 0-24 0,-4 0-41 15,-2-1-48-15,-5 2-39 0,-5 3-128 0</inkml:trace>
  <inkml:trace contextRef="#ctx0" brushRef="#br0" timeOffset="65985.3">5434 10309 730 0,'0'0'50'0,"0"0"6"0,0 0 59 16,46-13-69-16,-15 4-22 0,11-1-18 16,4 1-1-16,6 0-5 0,-5 2-18 15,-6 0-49-15,-2 4-87 0,-14 2-58 16,1-2-107-16</inkml:trace>
  <inkml:trace contextRef="#ctx0" brushRef="#br0" timeOffset="66902.69">6271 10350 319 0,'0'0'136'16,"0"0"-24"-16,0 0 9 0,0 0-26 15,0 0-7-15,29-42-24 16,-24 34-19-16,2-1 3 0,-4 1-12 16,2 0-2-16,-2-1 3 0,-1 0 12 15,1 4-1-15,-3-2-12 0,3 0-9 16,-3 2-9-16,2-2-6 0,-2 2-4 16,0-1-5-16,0 0 0 0,0-1-2 15,0-1 0-15,-2 1 1 0,-1 0-1 16,3-1 1-16,-5-1-2 0,0 3 0 15,-1 0 1-15,-1 1 4 0,-1-1 2 16,-2 4-3-16,-1 0-2 0,1 1 0 16,-6 1-1-16,4 0 0 15,-1 3-1-15,0-1 0 0,0 4 0 16,2-1 1-16,-4 2-2 0,2-2 1 16,0 4 0-16,0 1 0 0,0 2 0 15,0 3-1-15,-2 0 1 0,2 3-2 16,0 2 0-16,3 1 0 0,-1 1-3 15,6 2 0-15,3-2 5 0,2 4-3 16,0-4 1-16,0 0 2 0,5-1-4 16,0-4 4-16,5-3 4 0,-2-2 3 15,2-4 13-15,1-4 15 0,-1-4 1 16,3 0-11-16,0-3-6 0,0-5-5 16,0-4-6-16,0-1 1 0,0-3 9 15,-1 1 6-15,1-3-4 0,0-2 0 16,-2 1-2-16,2 0-9 0,-6 1-3 15,4-1 0-15,-4 0-3 0,1 4-1 16,-5-1 1-16,-1 4 0 0,1 0-2 16,-3 4-1-16,0 1 1 0,0 3-1 15,0 1 1-15,0 3-1 0,0-1 0 16,0 1-4-16,-3 0 2 0,1 0-1 16,-3 1 0-16,-1 2 2 0,4 4-4 15,-3-3 1-15,-1 5-2 0,1 1-1 16,-2-1 4-16,-1 2 0 15,3 0 2-15,-3 0 1 0,3 0-1 16,2-1 1-16,1 2 0 0,2-2 0 16,0 0-1-16,5-1 1 0,0 2 0 15,3-2 2-15,-1 2 2 0,-1-1-2 16,1 0 3-16,1-2-4 0,0 1 3 16,-3 0 0-16,3 0-1 0,-3 0 0 15,-3-2 1-15,1 0-2 0,0 2 1 16,2-1-2-16,-5-1 0 15,5-1 0-15,-2 0 0 0,-1-1-1 16,1 1 1-16,4-3 0 0,-1-1 1 16,1 0 1-16,4-2 1 0,-1 0-2 15,6 0-1-15,-4-3-1 0,7 0 0 16,-1-4-14-16,-3 0-14 0,3-1-19 16,0-3-16-16,-2-2-11 0,-1-1-29 15,-2-1-29-15,3-12-89 0,-3 4-98 16,-3 1-147-16</inkml:trace>
  <inkml:trace contextRef="#ctx0" brushRef="#br0" timeOffset="67202.86">6749 9772 897 0,'8'-7'9'0,"2"2"15"0,1-2 74 0,-6 4-52 16,0 2-22-16,-3 2-24 0,-2 7 0 16,-2 6 0-16,-3 7 3 0,-3 14 25 15,-2 17 21-15,-1 15 7 0,1 3-5 16,5 0-12-16,2-6-7 0,3-10-8 16,0 1-9-16,0-1 1 0,0-5-9 15,0 1-1-15,5-3-4 0,1-2-2 16,-4-4 0-16,6-5 3 0,-3-7-1 15,3-6-2-15,-3-6-3 0,-2-3-27 16,7-2-47-16,0 8-84 0,3-4-109 16,-3-5-118-16</inkml:trace>
  <inkml:trace contextRef="#ctx0" brushRef="#br0" timeOffset="68036.75">8827 9705 203 0,'0'0'72'0,"0"0"35"0,20-15-8 0,-15 12-26 0,3-4 10 0,0 3 1 16,0-2 15-16,2 2-1 0,-2-3-34 16,0 2-9-16,2-2-5 0,0 2-4 15,-2-2-3-15,0 0-9 0,-3 3-6 16,-3-2-10-16,-2 3-9 0,0 2-6 16,-7 0 0-16,-4 1-1 0,-7 0-1 15,-5 3-1-15,-8 6 1 0,-10 4 1 16,-11 8-2-16,-2 4 0 0,5 0 1 15,5-1 0-15,8 2-1 0,2-2-2 16,8-1-5-16,3-4-8 0,7-1-5 16,6-3 10-16,0 5 6 0,2 6 2 15,0 0 1-15,6 2-1 0,4-2 0 16,6 1 0-16,5-2 0 0,8-1-5 16,-1-3-5-16,9-2 3 0,-1 0 0 15,3 0 4-15,3-1 5 0,-1-2 0 16,-4-1 1-16,2 0 1 0,-8-2-1 15,-2 1 3-15,-1 0 9 0,-7-1 10 16,-5 0 6-16,-5 1-5 0,-3-1-10 16,-8 1 0-16,-5-1-2 0,-5 0-4 15,-8-3-2-15,-8 1 1 16,-10-5-5-16,-10 0 0 0,-3-4-1 16,3-2-1-16,2 0-7 0,8-2-33 15,3-1-47-15,0-3-48 0,7 0-79 16,11 1-49-16,5-4-185 0</inkml:trace>
  <inkml:trace contextRef="#ctx0" brushRef="#br0" timeOffset="68587.39">9473 9783 677 0,'0'0'4'0,"0"0"61"0,0 0-19 15,25-24-19-15,-25 16-15 0,0 5-12 16,-7-3 9-16,-4 4-7 0,-7 1-2 16,0 1 2-16,-8 2 5 15,3 1 7-15,0 4 0 0,-3 2-10 16,3 1-4-16,5 0-1 0,0 3 0 16,5 0 1-16,0 3 0 0,5-2 0 15,3 5 0-15,5 0-1 0,0 1 1 16,8 1 1-16,4 1 17 0,1-1 12 15,5 1-6-15,1-3-4 0,6 0 2 16,-4-1-1-16,5 2 5 0,-3 1 6 16,3 0-4-16,0 0-1 0,-3 0 0 15,-2 6 5-15,-3-3 7 0,-3-1 2 16,-2 1-4-16,-5 1-6 0,-3-4-1 16,-5 0-1-16,-5-2-9 0,-8-3-5 15,-2 1-4-15,-6-6-2 0,-13 0-3 16,-7-3-4-16,-13-4 0 0,-1-3-2 15,4-1-7-15,7-3-33 0,8-2-27 16,-3 1-15-16,5-3-49 0,6 1-30 16,7-1-84-16,8 1-90 0</inkml:trace>
  <inkml:trace contextRef="#ctx0" brushRef="#br0" timeOffset="69121.62">11341 9802 434 0,'0'0'55'0,"0"0"76"0,28 0-27 15,-12 0-22-15,2 0-4 16,5 0 5-16,0 0-13 0,3-1-18 15,3 0-8-15,2 0 1 0,0-2-12 16,0 1-7-16,-3 1-12 0,-2 1-9 16,0-1-5-16,-3 1 0 0,3 0-4 15,-6 1-33-15,-4 2-50 0,-1 2-31 16,-2-2-65-16,3 5-8 0,-6-3-45 16,-2 0-67-16</inkml:trace>
  <inkml:trace contextRef="#ctx0" brushRef="#br0" timeOffset="69338.53">11447 10104 933 0,'0'0'100'16,"0"0"5"-16,0 0 30 0,33 4-50 15,-9-4-30-15,9 0-20 0,14-4-12 16,7-2-1-16,8 0-15 0,-5 1-3 15,0 3-4-15,-3 2-1 0,0 0-1 16,3 2-19-16,0 5-59 0,2-2-76 16,-12 0-195-16,-11-5-286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2T14:07:55.00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1946 5875 175 0,'0'0'23'0,"0"0"3"0,0 0 16 0,-3 0 3 16,3 0-3-16,-2 0 6 0,2 0 3 15,0 0 8-15,0 0 5 0,0 1-2 16,0-1-5-16,0 0 3 0,0 0 11 16,0 0 9-16,0 0-4 0,2 0-29 15,3-2-23-15,3-5 11 0,5 1 7 16,5-5-14-16,8-5 0 15,5-1-2-15,13-6-4 0,10-1-7 16,3 3-3-16,-3-2 1 0,-2 6-4 16,-8 3-4-16,-3 3-5 0,0 1 0 15,-12-1-1-15,-6 4-39 0,-7 4-49 16,-1 0-49-16,1 0-61 0,-3 1-32 16,-3 1-139-16</inkml:trace>
  <inkml:trace contextRef="#ctx0" brushRef="#br0" timeOffset="383.73">2158 5810 468 0,'0'0'27'0,"0"0"25"0,0 0 43 0,0 0-4 0,0 0-43 16,0 0-2-16,0-35 13 15,0 32 3-15,0 3-14 0,0 0-27 16,0 0-21-16,0 7-12 0,0 2 3 15,0 5 9-15,0 6 34 0,0 4 6 16,-3 12-16-16,-5 9-8 0,-2 7-8 16,-6 2-1-16,1-1-4 0,2-6 1 15,0-7-3-15,3 1 3 0,-1-3-4 16,4-8-39-16,1-5-63 0,4-5-56 16,2 8-15-16,-3-6-43 0,3-2-52 15</inkml:trace>
  <inkml:trace contextRef="#ctx0" brushRef="#br0" timeOffset="850.53">2473 6162 307 0,'0'0'198'0,"0"0"-133"0,0 0 6 16,0 0 9-16,5-41-25 15,0 32-29-15,-2 0-1 0,-1-1 4 16,1 1 8-16,-1 0 0 0,-2 2-7 16,3 0-3-16,0 0 4 0,-3 1-3 15,0 1 0-15,0 2-13 0,-3-1-15 16,0 3-1-16,1 1-2 0,-3 2-3 15,-3 5-22-15,0 5 15 0,-2 4 9 16,-3 4 3-16,3 4 1 0,-1-1 1 16,4 5 2-16,-1-1-2 0,8 0 0 15,0-2-1-15,0-3 1 0,8-2 3 16,-1-3 2-16,4-4 6 0,2-2 6 16,2-3-5-16,-2-3 4 0,2-4 6 15,-2-1 2-15,0-6 2 0,0-4 1 16,-2-1 13-16,-1-8-5 0,-5 0-3 15,-2-9-19-15,-3-10-14 0,-3-5-12 16,-7 2-25-16,2 12 15 0,-2 12-7 16,2 7-12-16,-5 2-28 0,-3 1-27 15,-2 4-63-15,-10 4-27 0,2 6 8 16,8-1-75-16</inkml:trace>
  <inkml:trace contextRef="#ctx0" brushRef="#br0" timeOffset="1368.29">2961 5650 251 0,'0'0'255'0,"0"0"-201"0,0 0 20 0,16-8-35 16,-14 8-39-16,1 8 4 0,-1 4-2 15,-2 8 36-15,-2 13 6 0,-6 9 6 16,-5 13-10-16,3 6-12 0,-1-5-13 16,4-3-4-16,2-6 1 0,2-4 13 15,0-3 23-15,1-3 1 0,2-2 1 16,0-2-11-16,0-7 1 16,0-6-4-16,0-6-5 0,2-3-7 15,4-2-5-15,-1 3 0 0,0-3 9 16,3-1-5-16,2-5-5 0,0-1-6 15,3 0 9-15,0-2-1 0,3 0-4 16,4-5-7-16,-2 0-7 0,1-2-2 16,4 0-5-16,-3-2-27 0,1 2-14 15,0-1-5-15,-1 1-26 0,-1 0-23 16,-4-2-21-16,1-2-40 0,-9 1-23 16,1-1-179-16</inkml:trace>
  <inkml:trace contextRef="#ctx0" brushRef="#br0" timeOffset="1551.6">2868 6100 738 0,'0'0'207'0,"0"0"-146"0,0 0 20 16,0 0-34-16,41-11-29 0,-17 6-7 15,2-3 3-15,5 2-2 0,-3 0-7 16,6 0-5-16,-3 1-6 0,0 0-88 15,15 0-98-15,-7 3-45 0,-3 0-155 16</inkml:trace>
  <inkml:trace contextRef="#ctx0" brushRef="#br0" timeOffset="2218.57">3630 6079 500 0,'0'0'111'0,"0"0"-36"16,0 0 9-16,0 0-44 0,0 0-3 16,0 0-2-16,18-36 8 0,-18 30-1 15,3 1-1-15,-3-1-5 0,0 0-6 16,3-1 0-16,-3 3-7 15,0-3-11-15,-3 3-6 0,0-1-6 16,-2 2 0-16,-5 1-5 0,0 2 0 16,-1 0-11-16,-4 0-10 0,2 2-16 15,-3 3-3-15,1 2-9 0,-3 3-21 16,0 2 6-16,0 7-2 0,2 1 31 16,1 2 31-16,-1 5 7 0,3-1 1 15,3 5 1-15,5-2 9 0,0-1 0 16,5-1 6-16,0-2 3 15,5-3 15-15,2-1 25 0,1-5-2 16,3-3-1-16,1-4 23 0,1-3 1 16,0-6-10-16,0-1-4 0,5-7-7 15,-5-4-20-15,3-3-12 0,-1 0-10 16,-2-4-2-16,0 3 3 0,0-2 2 16,0-2-5-16,-3-2-7 0,1 1-5 15,-4-1-2-15,1 1 1 0,-3 2-1 16,0-1 0-16,-2 3-1 0,-3 2-2 15,3 0-3-15,-3 1-3 0,2 3-1 16,-2 3-1-16,0 3 2 0,0 1 4 16,0 3 3-16,-2 1-9 0,-1 6 2 15,0 2 8-15,3 5 0 0,-2 2 1 16,-1 2 1-16,3 2-1 0,0 1 0 16,5-2 1-16,-2 0-1 0,5 1 0 15,2-1 3-15,0-1 9 0,3 1 0 16,3-2-6-16,2-1-2 0,3-1-1 15,-1-2-2-15,4 1 0 0,-1-6-1 16,-3 0-4-16,1-7-28 0,0 0-22 16,-3-1-37-16,3-8-50 0,-1-8-83 15,-4 3-38-15,-1-4-174 0</inkml:trace>
  <inkml:trace contextRef="#ctx0" brushRef="#br0" timeOffset="2486.23">4145 5635 459 0,'0'0'123'0,"0"0"-45"0,0 0 11 0,5 28-53 0,-5-6 19 0,-3 11-4 15,1 17 18-15,-6 13 27 0,3 1-15 16,-1-3-7-16,1-6-4 0,3-6-16 15,2-4-11-15,0-1-16 16,2-1-12-16,3-3-6 0,1-8-5 16,-1-7-3-16,0-7 0 0,0-1-1 15,3-2-22-15,2 2-50 0,8-3-67 16,0-5-117-16,-2-7-131 0</inkml:trace>
  <inkml:trace contextRef="#ctx0" brushRef="#br0" timeOffset="3119.89">5126 6048 340 0,'0'0'129'0,"0"0"-18"0,0 0-3 0,0 0-26 0,0 0-16 16,16-15-20-16,-16 13 1 0,3 0 13 15,-1-3 3-15,1 3-4 0,-1-1-5 16,3-4-26-16,1 4-14 0,-1-1-3 16,-3 1 3-16,1 3-7 0,0 0-5 15,2 0-2-15,-5 0-1 0,0 6-1 16,2 2 1-16,-2 5-1 15,0 1 2-15,0 6 0 0,0 2 1 16,0 3-1-16,3 3 0 0,-1 3 1 16,4 0-1-16,1-1 1 0,1-1 0 15,5-5 0-15,0-1 7 0,-3-2 11 16,8-2 10-16,-2-5 5 0,2-4 2 16,-3-1-1-16,4-7 4 0,-4-2 12 15,3-2 3-15,0-7-11 0,0-3-12 16,0-7-9-16,-2-4-5 0,-1-5-4 15,-2-11-6-15,5-10-5 0,-5-6-1 16,0 7-1-16,-5 14 0 0,0 13-8 16,-3 8-19-16,3-3-11 15,-1 3-18-15,4 0-33 0,-1 2-31 16,0 4-27-16,9 6-72 0,-7 1-52 16,1 0-93-16</inkml:trace>
  <inkml:trace contextRef="#ctx0" brushRef="#br0" timeOffset="3820.28">6059 6106 281 0,'0'0'97'0,"0"0"11"0,0 0 5 0,0 0-56 16,0 0-13-16,16-34-21 0,-14 26 0 16,1 2 14-16,0-1 16 0,-3-1 4 15,2-2 2-15,1 1 2 0,-3 1-30 16,2-3-9-16,1 2-9 0,-3 1-1 16,2-1 2-16,-2 0 2 0,0 2 0 15,0 2-1-15,-2 0-5 0,-3 0-7 16,0 4-3-16,-1-1 0 0,-1 1-1 15,-4 1-1-15,-2 2 2 0,-2 1-2 16,-3 8 0-16,-3 0 2 0,0 7-1 16,1 3 1-16,-1 2 0 0,0 2-2 15,3 2-3-15,5 0 0 0,3 0 5 16,2 3 0-16,6 0 0 0,-1-3 0 16,3 1 2-16,5-3 5 0,3-2 13 15,0-3 3-15,5-4 6 0,-3 1-5 16,3-8 7-16,-3-3 6 0,3-4 0 15,-2-2 7-15,1-4-8 0,1-6-3 16,0-1-6-16,0-5-6 0,-5 1-6 16,5-6-8-16,-5 3-3 15,-1-3 0-15,1 0 0 0,-3-1-4 0,3 1 2 16,-3 0-2-16,-2 2 0 16,2 2 0-16,0-1 0 0,-2 1 0 15,-1 3-3-15,1 4-1 0,-3 2-4 16,3 4 1-16,-3 3 3 0,0 1-8 15,0 0-11-15,-3 3 13 0,0 5 8 16,-2 2 0-16,0 2 2 0,0 5 0 16,0 1 0-16,-1 1 0 0,4 2 0 15,-1 2 0-15,1 2 1 0,2-3 0 16,0 0-1-16,0-1 3 16,2-1 8-16,3-2 1 0,3-4-3 15,0-1-2-15,0-4-2 0,2-2 0 16,0-5-3-16,6-2-2 0,-3-3 0 15,5-5-48-15,-3-3-20 0,6-1-23 16,0-3-33-16,7-1-72 0,-2 0-56 16,-5 3-120-16</inkml:trace>
  <inkml:trace contextRef="#ctx0" brushRef="#br0" timeOffset="4254.29">6369 6082 604 0,'0'0'117'0,"0"0"-8"0,13-8 32 0,-5 2-93 16,0 1-14-16,-1 0-20 0,4-1-6 16,-1-1 4-16,0 4-4 0,3 0 7 15,-2-1 2-15,-1 3-7 0,3 1 2 16,0 1-6-16,0 6-6 0,0 1 0 15,0 5-2-15,0 5 2 0,0 1 0 16,-3 5 0-16,-2 0 0 0,2 3 0 16,-2-1 0-16,-6 1-2 0,-2-1 1 15,0-3 0-15,-2-3 1 0,-9-1 2 16,1-1-2-16,-3-4-1 0,0-5-2 16,0-3 3-16,0-4 3 0,0-2 0 15,6-3 9-15,-1-5 21 0,0-4 25 16,3-5-11-16,5-2-12 0,-3-2 1 15,3-1 2-15,6 0-11 0,4 0-5 16,3 2-7-16,8 1-3 0,-1 2 1 16,3 1 0-16,3 0 4 0,0 2-15 15,0 3-2-15,2 0-1 0,-4 1-31 16,-1 1-42-16,0 4-30 0,-2-1-53 16,7 4-88-16,-2 0-58 15,-5 1-198-15</inkml:trace>
  <inkml:trace contextRef="#ctx0" brushRef="#br0" timeOffset="4538.31">6920 6142 449 0,'0'0'58'0,"0"0"23"0,0 0-20 15,0 0-25-15,0 0 8 0,13-9 5 16,-13 7 21-16,2 2-2 15,-2 0 11-15,0 0-8 0,0 0-38 16,0 4-5-16,3 0 7 0,-3 7-6 16,0 5-5-16,0-1 4 0,-5 6-5 15,2 3 3-15,0 1-5 0,1 1-6 16,-1 1-2-16,1-2-8 0,-1 2 1 16,3-3-6-16,0 0 1 0,0-1-1 15,0-4-5-15,0-2-62 0,3-5-68 16,-3-6-115-16,0-4-33 0,0-4-216 15</inkml:trace>
  <inkml:trace contextRef="#ctx0" brushRef="#br0" timeOffset="4654.3">6982 5930 538 0,'0'0'0'16,"0"0"-46"-16,0 0-239 0</inkml:trace>
  <inkml:trace contextRef="#ctx0" brushRef="#br0" timeOffset="5405.35">7343 6104 481 0,'0'0'61'0,"0"0"-13"0,0 0 24 16,0 0-63-16,0 0-1 0,0 0-5 15,0 0 1-15,31-35 7 16,-28 31 19-16,0 2 23 0,-1-3 12 16,-2 1-10-16,0 2 5 0,0 0-11 15,0-4-17-15,0 5-4 0,0-2-8 16,0-1-5-16,0 1 0 0,-2 1-7 16,-1-2-7-16,-2 0 4 0,0 3 2 15,-3-2 0-15,0 0-5 0,-2 3 1 16,-3 0-1-16,0 3-1 0,-2 1-1 15,-4 6 1-15,4 1 0 0,-6 7-1 16,3 2 0-16,0 2 0 0,0 1 0 16,2 2-1-16,4 2 1 15,1-2 0-15,6 1 2 0,0 0 0 16,5 0 4-16,0-2 11 0,0-2 15 16,5-1 3-16,0-1-11 0,0-5-5 15,3-3-1-15,0-6-3 0,-3-1-3 16,3-5 9-16,0 0 18 0,-1-7-7 15,4-3-4-15,-4-2-2 0,4-6-5 16,-1 0-2-16,-2-6-11 0,2-2-8 16,-2-4 0-16,2 1 0 0,1-2-1 15,-4 5-3-15,4 2 3 0,-4 6 1 16,1 2-1-16,0 8 1 0,-3 2 0 16,-2 1 0-16,-1 3-4 15,-2 2 0-15,0 2-10 0,0 5 2 16,-2 4 12-16,-1 6-3 0,-2 3 3 15,0 5 5-15,0 3 6 0,-1 1 4 16,4 2 0-16,-1-3-2 0,3 2 1 16,0-4-1-16,5-2-3 0,3-5 2 15,0-2-3-15,0-3-4 0,5 0 1 16,0-7 1-16,-1-1-4 0,1-5-1 16,3-1-2-16,2-1-8 0,3-7-49 15,-1-1-38-15,1-3-31 0,15-9-63 16,-7 3-159-16,-4-1-210 0</inkml:trace>
  <inkml:trace contextRef="#ctx0" brushRef="#br0" timeOffset="5872.74">7801 5610 788 0,'0'0'38'0,"0"0"66"0,20-19-13 15,-12 12-79-15,0 4-4 0,-5 1-3 16,2 2-5-16,-5 3-6 0,0 6 6 15,0 3 4-15,0 5 35 0,-3 6 4 16,-2 5-8-16,0 9-15 0,-3 12-11 16,-2 11 0-16,-1 5-4 0,-2-3-5 15,3-5 3-15,0-8 12 0,-1-2 14 16,1-2 9-16,0-1-5 0,2-5-5 16,0-2 1-16,6-6-2 15,-1-8-4-15,3-4-6 0,0-5 4 16,3 3 1-16,-1-2-8 0,3 2 3 15,6-4-1-15,2-6 2 0,2-2-4 16,3-1-8-16,3-4 1 0,2-2-4 16,0-2-3-16,3-3-2 0,-2-1-30 15,4-2-30-15,-2-2-15 0,0 0-9 16,0 0-18-16,-6 1-15 0,-4-3-33 16,-6 0-41-16,-5 1-110 0</inkml:trace>
  <inkml:trace contextRef="#ctx0" brushRef="#br0" timeOffset="6089.67">7710 6145 889 0,'0'0'118'0,"0"0"-3"16,0 0-4-16,0 0-75 0,49-21 1 15,-30 14-26-15,1 0-5 0,1 1 5 16,0-2-2-16,-1 1-3 0,1 0-3 15,0-1-3-15,-3 0-1 0,2 3-1 16,-2-2-51-16,1 3-51 0,1-3-59 16,-2 6-46-16,8-1 13 0,-10 2-69 15,-1 0 55-15</inkml:trace>
  <inkml:trace contextRef="#ctx0" brushRef="#br0" timeOffset="6272.96">8170 6079 312 0,'0'0'153'16,"0"0"17"-16,0 0-30 0,0 0-47 15,-10 39-7-15,2-24-18 0,0 0-4 16,1 3-13-16,-4 2-14 0,1 1 14 16,0 1-10-16,2-2-2 0,3-1-17 15,0-1-10-15,-1-1-7 0,6-3-3 16,0 0 1-16,0-2-3 0,0-3-12 16,3-2-45-16,0-1-30 15,4-7-54-15,1-5-74 0,0-3-115 16</inkml:trace>
  <inkml:trace contextRef="#ctx0" brushRef="#br0" timeOffset="6406.8">8274 5900 882 0,'0'0'9'0,"0"0"71"15,0 0-80-15,0 0-106 0,0 0-146 16,0 0-158-16</inkml:trace>
  <inkml:trace contextRef="#ctx0" brushRef="#br0" timeOffset="7357.62">8566 6111 359 0,'0'0'173'0,"0"0"-92"0,0 0 60 16,0 0-76-16,0 0-1 0,2-36-26 16,-2 31 8-16,0-1 9 0,-2 0-15 15,2 0 0-15,-6-1-11 0,6 4-15 16,-5-2-6-16,3 3-3 0,-1 0 0 15,-2 1-4-15,0 0-1 0,0 0 0 16,-3 1-1-16,-2 0 1 0,-1 3-1 16,-2 0 1-16,-2 4 1 0,2 1-1 15,-3 4-1-15,1 0 0 0,2 3 1 16,0 1-5-16,5 3 1 0,3 1 2 16,0 2 2-16,5-1 3 0,0 0-2 15,5 0 3-15,3-2 18 0,0-1 7 16,2-3 6-16,0-2 0 0,1-2 2 15,-1-3-6-15,-2-5-4 0,2-2-12 16,-2-1-7-16,0-5-1 0,-1-4 1 16,-2-2-3-16,3-3-4 0,0-1 2 15,0-3-3-15,-3-2 0 0,3-1 2 16,2-3-2-16,-5 2-2 0,0 1 2 16,3-1 1-16,-3 2-1 0,3 2 0 15,-3 3 1-15,3-1-1 0,2 2 0 16,-2 3 0-16,2-2 0 0,-2 4 0 15,2-1 0-15,-2 1 0 16,0 3 0-16,2-1 0 0,-2 2 0 16,-3 2-1-16,3 1 0 0,-3 0 1 15,0 2-6-15,-2 0 0 0,-1 4-1 16,1 3-2-16,0 3 0 0,-3 3 9 16,0 5-1-16,0 1 0 0,-6 4 2 15,6 1-1-15,-2 1 1 0,2 1-1 16,0-2 1-16,0-1-1 0,0 1 1 15,2-6 0-15,4 0 1 0,-4-6-2 16,3 0 2-16,0-5 0 0,-5-5 1 16,3-2 10-16,2 0 24 15,-2-4 3-15,2-5-27 0,0-2-9 16,3-2 0-16,2-3 1 0,1 2-2 16,-1-5-2-16,0 3 2 0,3-2-3 15,0-1 1-15,0-1 2 0,-3 3-2 16,3-3-1-16,-2 1 1 0,-1 1 0 15,0-1-1-15,1 5 0 0,-1-1 0 16,-2 2 0-16,-1 3 0 0,1 0 0 16,-3 4-1-16,1 0 1 0,-1 2 0 15,-3 1-1-15,1 1 1 0,-1 1-1 16,1 1-2-16,0 1-1 0,-3 3 0 16,5 2-1-16,-5 3 3 15,2 3 0-15,1 4 1 0,-3 2 2 16,3 3 0-16,-3 3 2 0,0 0 3 15,0 4 0-15,0-2 1 0,-3 1-4 16,3 0 3-16,0 0-4 0,0-3-2 16,0-1 3-16,0-1-3 0,3-4-3 15,2 1-29-15,2-2-34 0,-1-3-35 16,9 0-63-16,-2-6-129 0,0-1-82 0</inkml:trace>
  <inkml:trace contextRef="#ctx0" brushRef="#br0" timeOffset="7824.47">9935 5942 376 0,'0'0'14'0,"3"2"28"0,-3-1-6 0,2 1-30 0,1 2 2 15,-3 3 38-15,0 3 36 0,-3 1-7 16,-2 1 7-16,0 7 6 0,0 1-10 16,2 4-4-16,-2 4-33 15,0 4-27-15,2-1-9 0,3 0-2 16,0-2-2-16,0-2-1 0,0 1-7 15,0-3-51-15,0-2-17 0,0-4-12 16,3-1-32-16,2-6-33 0,0-4-117 16</inkml:trace>
  <inkml:trace contextRef="#ctx0" brushRef="#br0" timeOffset="7958.24">9938 5740 662 0,'0'0'0'0,"0"0"0"0,0 0 37 16,0 0-37-16,0 0-51 0,0 0-136 15,20-32-62-15</inkml:trace>
  <inkml:trace contextRef="#ctx0" brushRef="#br0" timeOffset="8691.89">10067 6023 555 0,'0'0'81'0,"0"0"50"0,0 0-69 16,0 0-46-16,0 0-13 0,0 0-3 16,31-39 9-16,-21 32 14 0,1-1 19 15,-1-1 9-15,0 3-9 0,1-1-9 16,1 0-10-16,1 2-14 16,-5-2-5-16,5 5-2 0,-5-3-1 15,2 2-1-15,-2 2 0 0,0 0 0 16,-1 1 0-16,-1 0 0 0,1 1 0 15,-1 3 0-15,-1 2 4 0,0 1 3 16,-3 1 0-16,1 3 4 0,-3 2-4 16,0 2 12-16,0 4 6 0,0 2-1 15,0 2-3-15,0 5-4 0,-3-3-4 16,3 3-1-16,0-1-6 0,0 0 0 16,0-5 7-16,0 0 5 0,0-2 6 15,0-4 5-15,3-3-3 0,0-6-1 16,-1-3-4-16,-2-2-3 0,3-2 10 15,-1 0 19-15,6-6-14 0,-3-3-26 16,6-5-3-16,-1-2-1 16,5-6-2-16,1-4 0 0,2-6 0 15,-2 3-1-15,2-2 0 0,-3 2 1 16,1 5-1-16,-1-1 1 0,1 2-1 16,-1 3 0-16,-2 1-1 0,0 4 1 15,-3-1-1-15,1 6 1 0,-4 4 0 16,1 0-1-16,-3 4 0 0,0 2-1 15,-2 0 1-15,0 0-4 0,-1 2 1 16,1 5 1-16,-1 3-2 0,1 3 4 16,0 1 0-16,-1 5 0 15,1 3 1-15,-1 5 1 0,1-2-1 16,-1 6 0-16,1-2 0 0,0 4 1 16,2-2 0-16,-3 1 0 0,4-2-1 15,-4 1 1-15,3-4-1 0,3 1 0 16,2-2-10-16,-2 1-41 0,0 0-31 15,5-3-21-15,-3 0-24 0,3 7-94 16,0-6-48-16,0-5-158 0</inkml:trace>
  <inkml:trace contextRef="#ctx0" brushRef="#br0" timeOffset="10227.79">11483 5838 287 0,'0'0'117'0,"0"0"-16"0,0 0 2 0,0 0-42 0,5-13-28 16,-5 12 1-16,3 1-3 0,-3-1 21 16,2 1-7-16,-2 0-9 0,3-1 3 15,-3 0 6-15,0 1 10 0,0 0-3 16,0 0-3-16,0 0-4 0,0-1-6 16,0 0 9-16,0 0-8 0,0 0-9 15,0-2-11-15,0 3-6 16,0 0-4-16,0 0-8 0,0 0-2 15,0 3-6-15,-5 3 5 0,2 3 1 16,-2 3 0-16,-3 5 1 0,0 0-1 16,3 5 0-16,0 1 1 0,2 1-1 15,1 0 1-15,4 3-1 0,4-3 5 16,4-2 0-16,3 2 3 0,5-5 7 16,0 0 7-16,3-2 5 0,2-4 2 15,0-4-1-15,0-2-3 0,3-2-10 16,-2-4-6-16,-4-1 4 0,3-8 0 15,-2 0-2-15,-3-3-3 16,3-3-5-16,-8-6 4 0,2-1-2 16,-4-4 1-16,-1-3-3 0,0 1-2 15,-4-2 1-15,-1-1-2 0,0 0 0 16,0 6 2-16,0 2-1 0,-2 3 0 16,-1 2 2-16,4 4 4 0,-4 5 3 15,1 3-3-15,-3 0-2 0,2 4-5 16,-2 2-3-16,0 7-2 0,5 2 2 15,-2 9 2-15,0 3 1 0,4 12-1 16,-1 17 2-16,4 11-1 0,3 3 1 16,0-3-1-16,-3-5 2 0,0-9-2 15,-2-3 0-15,-3 3 0 0,-2-4 4 16,-3-2-2-16,0 0 1 0,0-2 3 16,0-7 4-16,-3-7 5 0,1-3 0 15,-1-10 1-15,1-1-8 0,-6 2 0 16,0 1-4-16,-2 0-1 0,-8 0 1 15,2-3-3-15,-5 0 4 0,-2 0-3 16,-3-2-1-16,1 0-1 0,-4 0 0 16,3-1-14-16,-2-1-27 15,-3-1-40-15,2-1-47 0,-9-1-51 0,7-1-103 16,5-3-180-16</inkml:trace>
  <inkml:trace contextRef="#ctx0" brushRef="#br0" timeOffset="14231.58">13679 5852 340 0,'0'0'119'0,"0"0"-40"0,0 0 18 0,0 0-9 0,-15 0-17 16,15 0-11-16,-3 0 6 0,3 0 15 16,0 0-13-16,3 0-26 0,2 0 0 15,0 0 4-15,5 0 2 0,3-1-8 16,5-2-11-16,3 0-13 0,2 2-7 15,3 0-4-15,0-1-3 0,5 2-1 16,0 0-1-16,-3 1-3 0,1-1-20 16,-1 1-30-16,-2 0-37 0,-5 1-61 15,-1 4-64-15,-4-4-13 0,-6 3-141 16</inkml:trace>
  <inkml:trace contextRef="#ctx0" brushRef="#br0" timeOffset="14431.6">13749 6034 813 0,'0'0'95'0,"0"0"7"15,0 0 37-15,0 0-54 0,0 0-37 16,0 0-34-16,0 0 29 0,10 3 9 16,11-6-10-16,5 1-8 0,2-1-18 15,3-4-9-15,-2 4-5 0,-1-2-2 16,8 2-1-16,3 0-18 15,7-3-44-15,1 6-46 0,-3 0-77 0,-13-1-115 16,-8 0-66-16</inkml:trace>
  <inkml:trace contextRef="#ctx0" brushRef="#br0" timeOffset="15232.8">15620 5956 226 0,'0'0'344'0,"0"0"-254"0,0 0-8 0,0 0 1 16,0 0-37-16,5 1-19 0,0 2 18 16,3-2 19-16,0 1-16 0,4 1 3 15,4-2-2-15,2-1-6 0,3 0 0 16,-1 0 0-16,6-1-8 15,0-4-8-15,2 1-1 0,6-4 2 0,-3 1-4 16,0-1-7-16,3-1-4 16,-11-2-5-16,5 0-1 0,-4-6 0 15,-1 4 0-15,-5-1-4 0,-3-3 2 16,1 0-5-16,-8 3 3 0,-3 0 1 16,-3-1 4-16,-4 3-1 0,-6-1-6 15,-5 1-1-15,-7 3-3 0,-1 1 1 16,-13 4-2-16,-4 4 3 0,-12 5 0 15,1 7 0-15,3 4 1 0,4-1 0 16,6 4 0-16,3 2-1 0,4 0 0 16,9-2 1-16,4-4-1 15,1 2 1-15,2 3-1 0,-3 3 0 16,3 4 0-16,0 0 0 0,6 1 1 16,7-3 0-16,0 4 0 0,5-5 2 15,8 3 3-15,2-3 11 0,6 1-2 16,5-4-3-16,10 1-4 0,5-1-1 15,13-6-2-15,1-3-2 0,-1-7 1 16,-8-5-3-16,-7-5 0 0,0-2-5 16,-3 1-21-16,-7-2-22 0,-4 3-19 15,-4-3-35-15,-3 0-60 0,13-7-109 16,-2-1-44-16,-4 2-118 0</inkml:trace>
  <inkml:trace contextRef="#ctx0" brushRef="#br0" timeOffset="15499.37">16343 5939 645 0,'0'0'164'0,"0"0"-61"0,0 0 39 15,16-15-46-15,-9 15-42 0,6 0-5 16,0 3-6-16,0 5-8 0,3 3-2 15,2 3 5-15,2 3-5 0,4 2-12 16,2 3-8-16,7 3-8 0,6 5-3 16,-3-3 0-16,-2-2 0 0,-9-5-2 15,-1-3-4-15,2 1-14 0,2 2-36 16,-2-1-14-16,-3-5-39 0,3 0-63 16,-8-5-97-16,-2-4-85 0</inkml:trace>
  <inkml:trace contextRef="#ctx0" brushRef="#br0" timeOffset="15782.83">16741 5888 652 0,'0'0'115'15,"0"0"-44"-15,0 0 80 0,0 0-60 16,0 0-77-16,0 0-11 0,0 0-2 16,-41 8 15-16,17 9 8 0,-4 0 9 15,-8 11-4-15,-5 5 8 0,-9 8-15 16,4 1-11-16,7-6-7 0,11-8-4 16,10-7 0-16,0-1-26 15,0 1-46-15,-1 4-64 0,-1 11-60 16,4-9-6-16,6-8-100 0</inkml:trace>
  <inkml:trace contextRef="#ctx0" brushRef="#br0" timeOffset="16183.24">17219 5960 813 0,'0'0'124'15,"0"0"-77"-15,0 0 68 0,0 0-57 16,0 0-45-16,0 0-6 0,34-33 0 16,-34 33-7-16,0 7 2 0,0 1-2 15,-3 9 20-15,1 5 18 0,-1 11-1 16,-2 14-8-16,2 12-20 0,3 7-8 16,0-3 0-16,3-4 1 0,2-4 1 15,0-1-2-15,0-1-1 0,-2-3-1 16,-1-4-11-16,1-3-31 0,0-3-30 15,-3-5-38-15,0-5-54 0,-3-10-60 16,0-7-128-16</inkml:trace>
  <inkml:trace contextRef="#ctx0" brushRef="#br0" timeOffset="16567.48">17260 5996 568 0,'0'0'85'0,"0"0"23"16,0 0-5-16,37-46-69 0,-27 34-16 15,5 1 7-15,1 1-4 0,-1 0-9 16,6 6 12-16,-3-1 6 0,0 3-4 15,0 2 2-15,0 0 7 16,-2 1 1-16,0 6-8 0,2 2-7 16,-8 4-9-16,3 0-1 0,-5 4-1 15,-3-1-2-15,-5 3 6 0,0-1-1 16,-5-3 3-16,-6 4 14 0,-7-5-4 16,-2 1-8-16,-4-3-2 0,-4-2 0 15,-1-4-9-15,1 0-6 0,0-2-1 16,2-3-26-16,2-1-45 0,-1 0-49 15,4 0-51-15,0-7-52 0,3 3-22 16,8-2-124-16</inkml:trace>
  <inkml:trace contextRef="#ctx0" brushRef="#br0" timeOffset="16901.02">17651 5445 779 0,'0'0'66'15,"0"0"7"-15,0 0 31 0,0 0-58 16,36-29-41-16,-31 28-5 0,0 1-2 15,-2 8 2-15,-1 1 0 0,1 5 39 16,-3 8 24-16,0 14 10 0,-3 10-21 16,-2 17-22-16,0 6-10 0,0-2-7 15,0-5-2-15,2-8-5 0,3-2 0 16,0-1-1-16,0-5-3 0,3-2 0 16,2-3-2-16,-3-2-1 0,4-7-69 15,-1-5-110-15,-3-10-128 0,1-8-71 16</inkml:trace>
  <inkml:trace contextRef="#ctx0" brushRef="#br0" timeOffset="18251.89">18341 5871 505 0,'0'0'98'16,"0"0"-35"-16,0 0 40 0,0 0-42 15,0 0-39-15,18-25 15 0,-16 21 19 16,-2-3 6-16,3 3 17 0,-3-2 1 16,0 0-21-16,2-1-7 0,1-1-14 15,-3 2-10-15,0-1-5 0,0 1-2 16,0 2-5-16,-5 0-9 0,2-3-7 16,-5 2-5-16,1 0-1 0,-4 3 5 15,-4 2-1-15,-1 2 1 16,-4 6 1-16,-4 3-1 0,-1 3 1 15,-1 5 0-15,2 2 1 0,-1 2-1 16,4 6 0-16,5-1 1 0,1 3-1 16,7 0 0-16,6-1 0 0,2 0-2 15,2-1 2-15,9-2 2 0,1-2 1 16,1-3-1-16,3-2 0 0,-1-6-1 16,-2-5 2-16,3-2 0 0,-1-7 2 15,-2 0 2-15,3-8 4 0,-3-3 16 16,0-2 7-16,0-4-5 0,-1 2-9 15,-1-5-11-15,2 0-4 0,0-2-3 16,-6-3-2-16,6 1 0 0,-2-1 3 16,-1-2-3-16,0 2 0 0,1-2 0 15,-1 4 0-15,-5 3 0 0,3 4 0 16,-3 1 0-16,0 5-1 0,0 4-1 16,-2 1 1-16,-3 3 0 0,0 2-11 15,0 1-5-15,0 8 10 0,0 2 7 16,-3 8 2-16,3 3-2 0,-5 1 3 15,5 4-3-15,0-2 1 0,0 3 1 16,0-3-2-16,3 0 2 0,-1-2-1 16,4-3 0-16,-1-4 1 15,2 0 0-15,1-5 0 0,0-4 0 16,0-2 2-16,5-5 4 0,-3 0 7 16,0-5 7-16,-2-1-4 0,2-3-9 15,1-1-3-15,-4-1-2 0,1-3-1 16,3-3-1-16,-4-1 0 0,1-1 0 15,0 1-1-15,0 0-1 0,-1-1 0 16,1 5 0-16,2-1 0 0,-4 2 1 16,1 2-1-16,-1 3 0 0,-4 1 0 15,3 0-1-15,-2 5-1 0,-3 0 0 16,2 1 1-16,-2 1-8 0,0 4-3 16,0 3 4-16,3 3 3 15,-3 2 4-15,3 2-1 0,-1 5 2 16,3 2 1-16,1-1 0 0,-1 1 0 15,2-1-1-15,1 1 1 0,3-1 0 16,-4-1-1-16,1-3 2 0,0-3-1 16,2-2 1-16,-2-3 2 0,0-6-1 15,-3-2 2-15,0 0 4 0,0-1-1 16,3-6-1-16,-3-1-3 0,3-5 3 16,-3-1-3-16,3-3-3 0,-1-1-1 15,1-1 0-15,3-2 0 0,-4-1 0 16,1 0 0-16,5-1 0 0,-3-1 0 15,1 1 0-15,2 2 0 16,-1 1-3-16,1 0-16 0,0 6-19 16,-2 0 36-16,-1 0 1 0,-2 6 1 15,-1 3 0-15,-4 1-1 0,0 1 0 16,-1 2-1-16,-2 0 2 0,0 1-6 16,3 0-7-16,-3 2-5 0,0 5 7 15,0 2 5-15,0 3 2 0,0 1 0 16,2 7 4-16,-2 1 0 0,0 5-1 15,3-3 1-15,0 1 1 0,-1 0-1 16,1 0 0-16,-1-2 0 0,1 1 1 16,2-4 0-16,-5 0 4 0,5-3 0 15,-2-2 1-15,-1-3 5 0,1-4-1 16,-3-2 3-16,0-4 2 0,5-1 2 16,-5-7 5-16,3 0-13 0,2-3-5 15,-2-1 0-15,2-3 2 0,2 0-1 16,-1-4-5-16,1-3 1 0,1 1 1 15,0-3-2-15,2 0 0 0,1 1 0 16,-1 1 1-16,3 1-1 0,2 2 0 16,-4 2-3-16,4 1 3 0,-2 3 0 15,-3-1 0-15,3 2 2 0,0 1-4 16,-5 3 2-16,0 0-1 16,2 4 1-16,-2 2-3 0,-3 0-2 15</inkml:trace>
  <inkml:trace contextRef="#ctx0" brushRef="#br0" timeOffset="21439.09">19255 5781 324 0,'0'0'119'0,"0"0"-60"0,0 0 2 0,0 0-9 16,5-11-18-16,-5 9 1 0,3 0-4 15,-3-3 2-15,0 4-4 0,5-1 4 16,-5 2 1-16,0-1 6 0,0 1 16 15,0 0 1-15,0 0-14 0,0 0-10 16,0 0-4-16,0 0-5 0,0 1-8 16,0 1-12-16,0 5-2 0,5-1 5 15,-2 6 7-15,-1 5 9 0,1 2 2 16,0 4-6-16,-3 5 5 0,5 0 3 16,-5 1-4-16,2 0-6 0,1 0-6 15,-3-4-5-15,0 0-3 0,-5-1-3 16,5-4 0-16,-8-2-8 0,3-2-44 15,2-4-21-15,-2-1-58 16,-3 0-77-16,6-2-18 0,-1-5-128 16</inkml:trace>
  <inkml:trace contextRef="#ctx0" brushRef="#br0" timeOffset="21639.06">18808 5578 953 0,'0'0'0'16,"0"0"4"-16,0 0-4 0,0 0-110 15,0-43-109-15,11 34-140 0</inkml:trace>
  <inkml:trace contextRef="#ctx0" brushRef="#br0" timeOffset="22123.02">19444 5784 575 0,'0'0'126'0,"0"0"-51"0,0 0 26 15,0 0-47-15,0 0-36 0,0 0-1 16,23 38 9-16,-5-30 0 0,-2-2 1 16,7 2 2-16,0 0 2 0,6-5-1 15,-1 2 0-15,3-3-7 0,-3-2-4 16,1 0-9-16,2-2-3 0,-3-5 0 15,1-1-2-15,-6-1 0 0,-2-2-2 16,-3-2-2-16,-5 2 5 0,-6-3-1 16,-1-3-5-16,-4-1 0 0,-4 2-2 15,-6-2-2-15,-5 0-30 0,-5 5 21 16,-5 1-2-16,-6 5-2 0,-4 7 11 16,2 4 5-16,0 6 1 0,-3 6 1 15,8 4 2-15,-2 6 2 0,4 0-4 16,1 6 5-16,8-2-2 0,4 1-2 15,4-2 10-15,1-3 9 0,4 1 11 16,4-4 5-16,4-3-4 16,1 0-10-16,4-6-9 0,2-2-14 0,2-3 0 15,1-2-10-15,2-5-56 16,0-2-63-16,15-5-73 0,-7-2-67 16,0-2-79-16</inkml:trace>
  <inkml:trace contextRef="#ctx0" brushRef="#br0" timeOffset="22574.14">20147 5929 337 0,'0'0'191'0,"0"0"-127"0,0 0 1 0,0-36 2 0,0 25-10 16,0 0-4-16,-8 0-10 0,3 1-3 15,-3 2-12-15,-2 0-2 0,-1 6-12 16,-2 1 2-16,-2 1-1 0,2 3-1 16,-5 7-4-16,2 5 0 0,3 1-4 15,-2 7-1-15,5 3-5 0,2-2-1 16,5 3 1-16,3-2 2 0,0-3-2 15,5-1 2-15,6-2 0 16,2-4 27-16,0-2 9 0,7-4 13 16,-2-4 2-16,0-4-8 0,6-2 1 15,-6-6 8-15,3-4 8 0,-1-3-13 16,-2-5-4-16,-2-5-13 0,2-9-8 16,-5-15-3-16,2-13-9 0,-7-7-8 15,0-2 2-15,0 7-6 0,-3 8-4 16,0 4-11-16,-5 6-7 0,5 2-6 15,-5 5-2-15,3 7-24 0,2 3-24 16,-5 11-21-16,8-13-59 0,-6 2-140 16,3 3-147-16</inkml:trace>
  <inkml:trace contextRef="#ctx0" brushRef="#br0" timeOffset="23541.55">16191 7341 287 0,'0'0'88'0,"0"0"-4"0,0 0 29 0,0 0-16 15,0 0-20-15,18-37 5 0,-16 30 9 16,4 1-16-16,-6 0-8 0,2 3-17 16,-2 0-11-16,0 2-17 0,0 1-9 15,3 1-13-15,-3 7-5 0,0 6 1 16,2 7 2-16,-2 14 1 0,3 9 1 16,-1 12 1-16,6 2 0 0,0-4 0 15,2-8 0-15,1-9-1 0,2-4 0 16,2-6 3-16,-5-6-2 0,3-8 1 15,-5-3 20-15,5 1 16 16,3-1 9-16,2-2 4 0,-3-5 3 16,3-3 8-16,-2 0-9 0,-3-9-7 15,0-3-11-15,-1-5-13 0,-1-6-3 16,2-9-3-16,0-12-11 0,0-13-4 16,-3-1-1-16,0 5-19 0,-2 11-16 15,-3 16-13-15,-5 7-17 0,3 8-24 16,-1 1-22-16,6 0-74 0,0 2-114 15,2-3-85-15</inkml:trace>
  <inkml:trace contextRef="#ctx0" brushRef="#br0" timeOffset="24191.72">16971 7420 356 0,'0'0'175'0,"0"0"-82"0,0 0 20 0,0 0-7 0,0 0-39 0,8-19-8 16,-8 17 5-16,0-3-19 0,0 1-7 15,0 0-8-15,2-1-4 0,-2-1 1 16,0 0 3-16,3-1 0 0,-3-1-2 15,3 0-4-15,-3-2-13 0,0-1-5 16,0 1-3-16,0-1-3 0,-8 3-1 16,0 1-1-16,-5 1-1 0,-5 2-7 15,0 3-1-15,-5 2 0 0,-1 5 2 16,-1 6-4-16,1 6-6 0,1 3-8 16,2 1-4-16,6 6-6 0,-3 0 6 15,5 1 5-15,5 1 14 0,6 0 12 16,-1-1-4-16,3-2 4 0,3 1-4 15,4-5-1-15,1-2 5 16,2-3-3-16,3-2 3 0,0-4 9 16,0-4 11-16,3-4 4 0,-1-4 7 15,1-1 8-15,2-7-2 0,-3-2-10 16,6-6-2-16,-3-1 5 0,0-4-4 16,0-4-3-16,3 1-10 0,-6-1-7 15,3 0-3-15,-5 3-2 0,0 2 0 16,-5 5 1-16,0 2-1 0,-3 4 2 15,-2 3 1-15,-3 5-4 0,0 1-3 16,0 7 2-16,-3 4 1 0,-2 7 0 16,2 3 3-16,3 3 3 15,0 3 2-15,3 1 15 0,7 2 14 16,3-2-3-16,5-1-2 0,0-4-5 16,6 0-1-16,-1-6-11 0,3-2-8 15,-1-5-3-15,1-3-2 0,0-4-2 16,-5-3-25-16,-1-4-41 0,1-2-30 15,-3-4-20-15,-2-3-37 0,2-10-71 16,-5 2-32-16,-6 1-112 0</inkml:trace>
  <inkml:trace contextRef="#ctx0" brushRef="#br0" timeOffset="24576.3">17418 7459 804 0,'0'0'169'0,"0"0"-64"0,0 0 27 16,28-37-74-16,-15 28-45 0,3-3 1 16,-6 2-4-16,6 2 3 0,-1-2 5 15,1 2-8-15,-3 5-6 0,2 0 0 16,3 3 3-16,-2 6-1 0,-1 8-6 16,3 6 0-16,3 8-2 0,0 12 1 15,-1 7 1-15,-2-2 0 0,-2-6 2 16,-8-13-2-16,-3-9-1 0,-5-1-1 15,2-1 2-15,-2 1-2 0,-2 0-6 16,-3-5-9-16,-3-2-3 0,0-7 1 16,0-1 9-16,-4-2 10 0,4-5 4 15,0-5 9-15,3-3 11 0,0-2 3 16,5-6 1-16,0-3-2 16,2 2-6-16,6-3-5 0,5 0-3 0,2 5-3 15,6 0 2-15,2 4-6 0,1 2-3 16,1 1-2-16,1 2-3 0,-2 2-29 15,-4 2-18-15,4 0-14 0,-4 2-35 16,1 1-65-16,10-2-96 0,-8 0-16 16,-2 0-162-16</inkml:trace>
  <inkml:trace contextRef="#ctx0" brushRef="#br0" timeOffset="24825.26">18149 7339 664 0,'0'0'13'16,"0"0"34"-16,0 0-4 0,0 0 10 16,0 0-42-16,0 0-6 0,29-33 9 15,-29 33 9-15,0 5-22 0,0 4 45 16,0 7 36-16,0 3 4 0,-5 11-9 16,-3 10-29-16,3 8-23 15,-1 1-8-15,4-4-6 0,-1-4-3 16,3-13-4-16,0-6-4 0,3-3 0 15,-1-3 0-15,1 5 0 0,2-2-7 16,0 2-56-16,-2-6-46 0,2-3-73 16,-2-5-41-16,-1-7-124 0</inkml:trace>
  <inkml:trace contextRef="#ctx0" brushRef="#br0" timeOffset="24959.65">18281 7315 674 0,'0'0'76'0,"0"0"-25"0,0 0 14 16,10-41-65-16,-7 32-4 16,-3 3-90-16,0 0-40 0,0 2-130 15</inkml:trace>
  <inkml:trace contextRef="#ctx0" brushRef="#br0" timeOffset="25693.76">18674 7462 275 0,'0'0'40'0,"0"0"10"0,0 0 58 16,0 0-59-16,33-42-35 0,-30 31 4 15,5 1 7-15,-3 0-5 0,-2 1 9 16,-1 0 18-16,1 0 12 16,-3-1 4-16,2 1-1 0,1-1-6 15,-3 0-8-15,0 0-17 0,2 1-12 16,-2 2-8-16,0-1-5 0,0 0-3 15,0 1-2-15,-2 1-1 0,-3 1-3 16,0 1-2-16,-6 2-1 0,3 2 6 16,-4 2-3-16,-7 5 2 0,4 3 0 15,-6 4-1-15,1 2-1 0,-4 4-5 16,1 4-4-16,2 4-9 0,1 0-21 16,2 3-16-16,2 0-10 0,6 2 11 15,5-3 24-15,-1-2 19 0,6 1 11 16,0-2 3-16,6-2 3 15,1-4 18-15,1-3 25 0,5-3 26 16,0-3 2-16,2-4 3 0,-4-3-6 16,-1-5-13-16,3-4-13 0,0-5-17 15,0-5-12-15,2-3-6 0,-4-1-6 16,4-3-1-16,-2-3-1 0,-2 0 0 16,1 0-1-16,1-1-1 0,-2 2 0 15,-1 3 0-15,3 2-1 0,-5 2 0 16,2 1 0-16,-2 4-14 0,0 2-16 15,-1 3 1-15,-4 5 0 0,-1 1-1 16,-2 5 1-16,0 5 21 16,-2 4 8-16,-6 6 1 0,3 4 14 0,0 0 9 15,-3 4-3-15,3-1-2 16,0-1 7-16,2-3 5 0,3-2 10 16,0-2 4-16,3-5 2 0,2 0-9 15,3-4-6-15,2-4-11 0,3-3-9 16,2-3-7-16,1-2-4 0,5-3-36 15,-1-3-35-15,1-2-44 0,10-8-83 16,-5 2-88-16,-3-1-143 0</inkml:trace>
  <inkml:trace contextRef="#ctx0" brushRef="#br0" timeOffset="26027.86">19051 6921 881 0,'0'0'101'0,"0"0"-10"0,0 0-18 0,23-33-55 0,-15 33-18 16,-5 2-9-16,2 9 4 0,-3 6 5 15,4 8 1-15,-4 12 0 0,-2 14-1 16,0 11-1-16,0 7 1 15,-5-5 4-15,2-8 5 0,1-5 13 16,-3-1 2-16,5-5 6 0,0-3-8 16,5-5-4-16,0-8-2 0,3-6-1 15,-6-5-3-15,6-5-5 0,2-1-2 16,1 1 0-16,2-2-1 0,2-6 2 16,-2 0-6-16,5-5-3 0,-5 0-34 15,3-5-21-15,-3-3-36 0,-1-10-82 16,1 1-75-16,-5-1-141 0</inkml:trace>
  <inkml:trace contextRef="#ctx0" brushRef="#br0" timeOffset="26376.93">19036 7372 864 0,'0'0'43'0,"0"0"-12"16,0 0 70-16,0 0-47 0,38-41-40 15,-25 30-7-15,3-2-7 0,-1 1-1 16,-2 0-25-16,3 0 9 0,2 2-6 16,2-1-4-16,-1 3-13 0,-1 0 3 15,0 3-22-15,-3 3-3 0,1 2 26 16,-3 0 15-16,0 4 19 0,-1 1 1 16,1 2 1-16,0 3-2 0,0 0 2 15,-5 0 0-15,2 3 19 16,-2 4 27-16,-3 4 16 0,-2 1-2 15,-3 7 8-15,-3 6-8 0,-4 8-8 16,-1 5-6-16,-3-6-10 0,6-8-10 16,0-12-7-16,5-6-2 0,-5 1-14 15,5 2 5-15,0 0-8 0,0-4-4 16,0-4-68-16,5-7-62 0,0-4-91 16,-2-1-100-16</inkml:trace>
  <inkml:trace contextRef="#ctx0" brushRef="#br0" timeOffset="26510.74">19503 7197 1058 0,'0'0'68'16,"0"0"-9"-16,0 0-20 0,0 0-39 16,-7-33-122-16,4 25-82 0,-2 2-23 15,5 1-167-15</inkml:trace>
  <inkml:trace contextRef="#ctx0" brushRef="#br0" timeOffset="27445.08">19829 7386 500 0,'0'0'107'0,"0"0"-7"15,0 0-1-15,0 0-45 0,0 0-22 16,0 0 12-16,0 0-1 0,31-29 2 16,-29 26 7-16,-2 1 1 15,0 0-9-15,6 0-6 0,-6-2-4 16,0-1-5-16,0 2-9 0,0-2-4 15,0 1-6-15,0 1-5 0,0 1 0 16,-6-2-4-16,4 4-1 0,-6-2-2 16,3 2 0-16,-8 1 2 0,5 4-2 15,-5 2 0-15,0 5 2 0,1 2 0 16,1 2 0-16,6 5-1 0,-5 2 1 16,5 0 0-16,2 1 1 0,3 0-1 15,3 0 1-15,2-1 3 0,5-2 17 16,6 0 10-16,-4-3 4 0,7-3-6 15,1-4-7-15,-2-4 1 0,0-3-6 16,0-4-6-16,-2 0-3 0,-3-3-5 16,-5-4-2-16,-1-2 1 0,-1-2-2 15,-6-2-2-15,-6-5-16 0,1-2-6 16,-3 0 1-16,-2-2 0 0,2 3 9 16,1-1 1-16,1 0 4 0,1 0 6 15,5 2 3-15,0 0 0 0,8-1 1 16,2 3-1-16,1-3 0 0,4 3 0 15,3 0 1-15,0 2 10 0,-2 3-2 16,2 0 2-16,0 4 2 0,-5-2-3 16,2 4-4-16,-4-1-4 15,2 1-1-15,-8 1-1 0,3 4-2 16,-6 0 1-16,3 4-4 0,-2 6 3 16,0 5-1-16,-1 4 2 0,1 3 1 15,-1 5 1-15,1 1 0 0,-3 1 0 16,5 1 0-16,-2-1 0 0,-1-4-1 15,-2-2 1-15,3-3 2 0,-1-7 12 16,1-3 5-16,2-3 1 0,-2-6 2 16,-1-1 15-16,1-3 13 0,5-5-27 15,-3-5-16-15,3-3-4 0,-1-2-1 16,1-3-2-16,5-6 0 0,-3 0-1 16,3-1 1-16,0 0-1 15,0 0 2-15,3 3-1 0,-1 2 0 16,1 0-1-16,-1 3 0 0,3 3-1 15,-5 2 1-15,0 3-2 0,-3 4 1 16,1 3 1-16,-4 3-1 0,-1 2-3 16,1 2 3-16,1 6-3 0,-8 1-2 15,5 6 6-15,-2 4-2 0,-3 5 1 16,2 2 2-16,-2 3-1 0,3-3 1 16,-3 2 0-16,0-1-1 0,0 1 1 15,3-2 0-15,2-3-1 0,-3 1-3 16,4-3-30-16,-1-4-32 0,-3 0-28 15,3-2-20-15,1-1-34 16,9-4-101-16,1-3-81 0,-3-5-259 0</inkml:trace>
  <inkml:trace contextRef="#ctx0" brushRef="#br0" timeOffset="27996.57">22723 5907 842 0,'0'0'76'0,"0"0"-13"0,0 0-11 0,0 0-46 0,0 0-5 16,0 0 0-16,5 42 1 0,-10-23-1 15,-3 4 0-15,3 10 2 0,2 13 28 16,-4 11 22-16,1 2-1 0,6-2-19 15,-5-5-9-15,3-6-9 16,2-3-10-16,-6-4-5 0,4-1 2 16,2-7 0-16,-5-8-2 0,5-5-3 15,0-3-6-15,0 4-11 0,0 0-8 16,0-2-30-16,0-2-56 0,0-4-51 16,5-4-40-16,-3-2-92 0</inkml:trace>
  <inkml:trace contextRef="#ctx0" brushRef="#br0" timeOffset="28280.57">22431 6364 947 0,'0'0'69'0,"0"0"-52"0,46-15 141 16,-4 8-81-16,7 0-32 0,2-3-17 15,4 1-6-15,-1 5 20 0,-8 1-14 16,9 3-5-16,2 5-7 0,-3 1-6 16,0 1-6-16,-5-1-4 0,-2 0-11 15,-1 4-63-15,1-1-65 0,-16 0-137 16,-5-6-151-16</inkml:trace>
  <inkml:trace contextRef="#ctx0" brushRef="#br0" timeOffset="31816.34">24457 5748 466 0,'0'0'76'0,"0"0"-29"0,0 0 21 0,0 0-17 0,7-27-18 15,-7 22-14-15,3-2 25 0,-3 3 13 16,0-1-3-16,5 2 9 0,-5 1-1 16,0 0-8-16,0-3-3 0,0 4-10 15,0-1-11-15,0 1-6 0,-5-1-5 16,5 2-4-16,0 0-6 0,-3 0-7 15,3 0-2-15,-5 3-1 0,3 4 1 16,-4 0 5-16,-1 4-2 0,2 6 5 16,-1 0-1-16,4 2 4 15,-3 5-1-15,2 1-1 0,3 5-3 16,0 3-2-16,3-1 1 0,4 0-2 16,4-2 0-16,-4-6 2 0,6 5 6 15,3-4 2-15,2-1 5 0,3-2 1 16,-1-2-1-16,1-5 2 0,2 1 1 15,0-8 0-15,1-1-2 0,-4-3 0 16,1-4 4-16,-3-3 0 0,3-3 5 16,-6-6 3-16,-2-4 0 0,5-4-7 15,-7-4-7-15,-1-8-3 0,-7-15-2 16,2-6-4-16,-5-1-7 0,-5 3 2 16,2 10-6-16,-5 14 0 15,6 7-5-15,-1 4-11 0,-2 5-17 16,5 0-19-16,-5 1-11 0,2 1-35 15,3 3-23-15,0-1-18 0,0 2-60 16,8 1-64-16,0 1-101 0</inkml:trace>
  <inkml:trace contextRef="#ctx0" brushRef="#br0" timeOffset="32516.62">24914 5854 407 0,'0'0'163'0,"0"0"-104"0,0 0 49 0,0 0-36 16,34-40-44-16,-27 30-20 0,6 4 1 15,-5-1 17-15,0 3 2 0,-1-2 9 16,4 4 4-16,-9 0-12 0,4 2-10 16,-1 0-12-16,-3 0-6 0,3 4-1 15,-5 6-4-15,3 0-3 0,-3 3 7 16,0 5 3-16,0 3 0 0,0 1-2 16,0 1 1-16,0 2-1 0,0-2 0 15,0-1-1-15,0-2 1 0,0-1-1 16,5-4 1-16,-2-2-1 0,2-1 7 15,0-5 6-15,-2 0 1 0,2-5 4 16,-5-2 9-16,5 0 25 0,-2-7 2 16,2 1-5-16,-3-7-2 0,4-1-16 15,-1 0-12-15,-3-5-3 0,6-1-7 16,2-1-2-16,1-1-7 0,-1 0 2 16,3 1-2-16,-3 0 0 15,3 1 0-15,0 1 2 0,0-1-1 16,3 6 2-16,-3-4-3 0,5 4 0 15,-8 0 1-15,8 0-1 0,-5 2-1 16,-5 2 1-16,5 0 0 0,-8 4 0 16,3-3 0-16,-1 1 0 0,-4 1-1 15,2 2 0-15,0-1-1 0,-2 3-1 16,2 0-4-16,0 2-9 0,-2-1-3 16,2 2 0-16,3 4 2 0,-3 2 10 15,3 4 2-15,-3 4 0 0,2 1 3 16,-4 3-2-16,2 3 3 0,-5 3 0 15,3 3 0-15,-3 0 1 16,0 10 0-16,0 4 0 0,5 2 0 16,-5-1-4-16,5-9-4 0,-5-10 4 15,3-2 3-15,-3 2-2 0,5 4-4 16,-5 0-17-16,0-1-26 0,5-4-43 16,-5-3-64-16,0-4-32 0,3-3-29 15,-3-7-165-15</inkml:trace>
  <inkml:trace contextRef="#ctx0" brushRef="#br0" timeOffset="33084.12">25666 5853 579 0,'0'0'113'0,"0"0"-73"16,10-8 49-16,-2 7-50 0,0-1-1 16,5 1 2-16,0 0 14 0,-1 1 6 15,4 0-18-15,2 2 16 0,3-2-4 16,-6 0-15-16,6 0 0 0,0 0-8 16,-1-6-11-16,1 2-6 0,0-3-1 15,-1 3-2-15,1-5-3 0,-3 0-2 16,-2 2 0-16,2-2 2 0,-11 1-3 15,6-1 4-15,-5-1 0 0,-3 2 2 16,-2 3 8-16,2-3 3 0,-5 3-5 16,-5-1-8-16,-3 2-8 0,3-1-1 15,-3 4 0-15,0-1-1 0,-5 2 2 16,6 0-1-16,-6 2 0 0,5 1 0 16,-5 2 0-16,0-1 0 0,5 2 0 15,-4-2 0-15,-1 4 0 0,2-1 0 16,1 0 0-16,2 2-1 0,0 3 1 15,-4-1-1-15,4 3 2 16,0 1-1-16,3 0 1 0,0 2 0 16,2 2 1-16,3 0-2 0,0-1 3 15,0-1-1-15,0 2 2 0,3-5 0 16,2 3 1-16,0-5-1 0,3 0 3 16,0-2-3-16,-1-1-3 0,1-4 4 15,2-1-3-15,1-2 2 0,-1-2-2 16,3 0-2-16,2-2-4 0,-2-1-26 15,8-2-18-15,-8 2-15 0,8-4-12 16,-8-2-25-16,7-1-15 16,-4-1-72-16,4-10-21 0,-2 5-68 0,-7-2-105 15</inkml:trace>
  <inkml:trace contextRef="#ctx0" brushRef="#br0" timeOffset="33301.14">26183 5770 744 0,'0'0'104'0,"0"0"9"0,0 0-37 0,0 0-54 16,33-4-2-16,-20 8 13 0,3 6 31 15,2-1-14-15,-3 0-12 0,3 4 0 16,3-1-16-16,0 3-14 0,-1 0-6 16,1 3-1-16,0-3-1 15,-1 3-2-15,1-3-20 0,5 1-41 16,-5-3-24-16,-1-1-61 0,14-2-34 15,-8-2 2-15,-6-5-109 0</inkml:trace>
  <inkml:trace contextRef="#ctx0" brushRef="#br0" timeOffset="33551.85">26555 5713 880 0,'0'0'155'0,"0"0"-13"0,0 0-82 16,0 0-42-16,0 0-7 0,-47 29 3 15,21-13 8-15,3 3 0 0,-3 2-6 16,-2 2 3-16,-3 1-9 0,8 0 2 16,-3 0 0-16,0-1-7 0,5-2-5 15,1-2 0-15,4-3-5 0,-2 0-36 16,8-4-41-16,-1-3-41 0,4-4-92 15,1-3-73-15,6-2-184 0</inkml:trace>
  <inkml:trace contextRef="#ctx0" brushRef="#br0" timeOffset="33952.19">26878 5648 953 0,'0'0'52'0,"0"0"-11"0,0 0-28 15,0 0-11-15,0 0-2 0,-3 37-13 16,3-19 11-16,-5 5 2 0,5 11 5 16,-3 16 1-16,6 9 4 0,5 6 18 15,2-6 4-15,0-4-10 0,-4-6-6 16,-1 0-9-16,-3-1-7 0,3-1 2 15,-5-3-4-15,0-2 0 16,0-3-42-16,-5-5-44 0,-2-6-54 16,1-5-62-16,4-10-2 0,-3-5-152 0</inkml:trace>
  <inkml:trace contextRef="#ctx0" brushRef="#br0" timeOffset="34302.18">26891 5665 719 0,'0'0'92'0,"0"0"13"0,33-33 17 15,-15 21-81-15,-2-1-19 0,5 2-7 16,-3 4 8-16,-3 2-5 0,1 3-10 15,-3 2-4-15,-1 0-1 0,-4 6 11 16,3 2 3-16,-9 4-8 0,3 3-1 16,-2 3-2-16,-3-1 1 0,0 4 4 15,-3 2 2-15,-4 0 1 16,-6-1 0-16,0-1-5 0,0-4-4 16,-8 1-2-16,0-1-1 0,1-3-2 15,-6-2-10-15,0-2-52 0,3-3-38 16,2-4-41-16,-5-2-24 0,-2-3-16 15,7-4-88-15,3-1-63 0</inkml:trace>
  <inkml:trace contextRef="#ctx0" brushRef="#br0" timeOffset="34619.74">27175 5315 549 0,'0'0'132'0,"0"0"-92"0,0 0 49 16,0 0-37-16,0 0-40 0,0 0-8 15,33-7-1-15,-30 19 2 0,-3 6 11 16,0 3 19-16,0 2 22 0,-3 15 6 15,-2 10-14-15,-2 15-12 0,-1 6-25 16,-3-4-4-16,4-4-2 0,-1-8 1 16,3-2-6-16,-3-3-1 15,5-2 0-15,3-5 0 0,0-6-37 16,0-8-73-16,0-3-29 0,0-7-45 16,3-8-106-16</inkml:trace>
  <inkml:trace contextRef="#ctx0" brushRef="#br0" timeOffset="36188.19">27782 5749 442 0,'0'0'86'16,"0"0"-39"-16,0 0 8 0,0 0-42 16,0 0-5-16,0 0 1 0,21-4 19 15,-21 4 16-15,0 0 11 0,0 0 23 16,0 0 0-16,0 0 7 15,0 0-3-15,0 0-18 0,5-4-17 16,-5 0-16-16,0-3-16 0,0 1-4 16,0-1-4-16,-5-1 0 0,2 3-3 15,-10-2 0-15,3 2-4 0,0-1-6 16,-3 2 1-16,0-1 4 0,-8 5 0 16,3 0 1-16,2 5 0 0,-4 2 0 15,-1 8 0-15,0 0-1 0,1 6-1 16,-1 2-7-16,3 3 1 0,5-1 8 15,3 3-2-15,5-1 1 0,5-1 0 16,0-2 1-16,5-1 0 16,3-4 0-16,-1-1 3 0,6-6-1 15,0-3 3-15,0-4 5 0,3-2-4 16,-4-3 4-16,4-1 3 0,-3-4 9 16,5-4 20-16,-8-2 8 0,1-1 1 15,-1-1-18-15,3-4-14 0,-3 1-10 16,-2-2-1-16,5-2-4 0,-5-1-4 15,-1 0 1-15,1-2 1 0,0 0-1 16,2 0-1-16,-2 0 0 0,-3 5 0 16,-2 0 0-16,2 5-1 0,-2-1 1 15,2 7 0-15,0 0-2 0,-5 6 0 16,0-1-3-16,0 2-5 0,0 0-9 16,0 2 1-16,-5 1 18 15,5 5 0-15,-5 2 2 0,2 2-2 16,-2 2 1-16,5 4-1 0,0 0 0 15,5 2 1-15,-2 0 1 0,7 0-1 16,-2 1 1-16,-1 0-2 0,1-3 0 16,5 1 1-16,0-2 1 0,0-4 3 15,-5-2-2-15,5-3 11 0,-6-5 3 16,6-2 4-16,-5-1 3 0,0-2 0 16,2-3-13-16,-2 0-6 0,0-4 0 15,-1 2-2-15,-2-1 3 0,3-2 0 16,-3-1-3-16,-2-4-3 0,2 3 4 15,-2-1-4-15,2-4 0 0,0 4 1 16,3-5-1-16,-3 5 0 0,3-1-1 16,-6 0 1-16,9 1 0 0,-9 3-1 15,3 1 1-15,-2 2-1 0,2 1 1 16,-5 1 0-16,5 1-1 0,-5 3-3 16,0 0 1-16,0 1-3 0,0 0 2 15,0 1-8-15,0 6 3 0,0-1 9 16,0 7 0-16,0 0 1 0,0 1-1 15,0 3 0-15,0 1 1 0,3 0-1 16,2 2 1-16,-5 0-1 0,3-2 1 16,2-2 0-16,0 1 0 0,-2-6-1 15,2 0 2-15,0-4 0 16,-2-4 1-16,2-1 1 0,-3-2 4 16,3-1 7-16,-5-3 4 0,8-3-9 15,-3-3-5-15,-2 0-1 0,7-2 5 16,-7-1-4-16,5-2-1 0,-3 2-2 15,3-3-1-15,2 1-1 0,-2-4-1 16,-1 4 1-16,-1-2 0 0,1 2-1 16,1 2 1-16,0-1 0 0,2 3 0 15,-7 1 0-15,4 4 1 0,-1-1-1 16,-1 3-1-16,-5-1 1 0,2 4-1 16,4-1-1-16,-6 2-1 15,2 0-2-15,3 2-1 0,-5 0 3 16,5 3-1-16,-2-1-1 0,2 2 2 15,-5 0-3-15,3 3 2 0,-3 2 4 16,5-1 0-16,0 1-2 0,-5 2 2 16,3 1-1-16,-3-1 1 0,5-1-1 15,-5 0 0-15,0 3 1 0,0-2 0 16,0-2-2-16,0 0 1 0,0-1 1 16,0-2-1-16,0 2-1 0,0-4 2 15,0 1 0-15,0 1 0 0,0-4 2 16,0 4-1-16,0-5-1 15,0 3 3-15,0-5-3 0,0 0 7 0,0-1 4 16,0 0 6-16,5-4 5 16,-2-1-4-16,2-2-11 0,-3 0-5 15,9-3 0-15,-4-1 0 0,1-5-2 16,0 2 1-16,5-4-1 0,-5-2 0 16,5 0 0-16,-1 3 1 0,-4 0-1 15,0 3 0-15,2 0 0 0,-2 2-1 16,0 2 1-16,-3 5-1 0,3-2 0 15,-3 4 1-15,-3 2-2 0,4 1-1 16,-4 0 0-16,3 0-3 0,1 2 0 16,-4 5 1-16,3-1 3 0,-5 4-2 15,3 2 1-15,-3 2 3 0,5 0-4 16,-5-1 4-16,0 4 0 0,0-2-2 16,0 3 0-16,5 0-10 0,-5-2-17 15,0 2-14-15,3-4-10 0,-3 1-5 16,5-2-20-16,-2-4-11 0,-3-3-22 15,0 0-49-15,0-6-93 0,-3-2-24 16,-2-4-167-16</inkml:trace>
  <inkml:trace contextRef="#ctx0" brushRef="#br0" timeOffset="36321.14">28237 5591 871 0,'0'-3'0'0,"0"-1"0"0,2-2-2 0,4-1-138 0,-6-2-124 16</inkml:trace>
  <inkml:trace contextRef="#ctx0" brushRef="#br0" timeOffset="36804.81">28782 5739 645 0,'0'0'158'0,"0"0"-74"0,41 0 54 15,-20 0-88-15,0 0-26 0,-1 0 7 16,1-2-4-16,-3-1 4 0,3-3 0 16,-6-1 7-16,3 1-5 15,-7-2-7-15,2-1-3 0,0-1-5 16,-6-1-14-16,-1-1-2 0,-1-3-2 16,-3-1-12-16,-4 2-16 0,-9-1-6 15,-2 3 1-15,-2 3 4 0,-6 4 8 16,-7 1 8-16,2 4 4 0,-2 3 5 15,-3 5 4-15,2 6 1 0,1 6 1 16,-1 5-1-16,9 5 5 0,-4 8 21 16,9-6 16-16,-1 1-4 0,6-1 1 15,7-9 1-15,3 6-3 0,0-5-5 16,0-3-3-16,8-3-6 0,-3-4-6 16,6-5-6-16,2-2-1 0,5-4-4 15,-3-3-1-15,6 0-6 0,-3-2-17 16,3-5-47-16,-1 0-37 0,4 0-19 15,-1-4-53-15,8-8-78 0,-5 0-67 16</inkml:trace>
  <inkml:trace contextRef="#ctx0" brushRef="#br0" timeOffset="37355.33">29655 5700 206 0,'0'0'398'0,"0"0"-328"0,0 0 47 16,0 0-40-16,0 0-30 0,21-12 4 15,-16 8 5-15,-5-4 9 0,0 3-6 16,-5-2-3-16,3-1-11 0,-4 4-22 15,1-3-11-15,-3 4-5 0,-4 1-7 16,4-3 2-16,-8 4-1 0,-2 1-1 16,-3 0 0-16,1 6-1 0,-3 0 1 15,-3 4 0-15,5 2-1 16,-5 4 0-16,11 0-3 0,-3 2 3 16,5 1 1-16,5 1 0 0,0 0 3 15,8 1-3-15,0 0-1 0,0-1 1 16,13 0 2-16,-5-4 2 0,7 2 5 15,3-4 0-15,3-4-1 0,0 0 4 16,-1-2 2-16,6-4 6 0,-5-3 2 16,0-1 0-16,-1-1-6 0,-4-6-5 15,2-1-1-15,-3-5 0 0,-2-4 1 16,0-5 13-16,-5-4 0 0,0-9-1 16,5-13-1-16,-8-6-2 15,3-1-10-15,-3 3-7 0,3 7-2 16,-8 4-1-16,7 2 1 0,-2 5-1 15,3 6 0-15,0 6-1 0,-8 8-6 16,5-2-5-16,3 2-24 0,-3-4-28 16,-2 2-18-16,2 0-13 0,3 4-46 15,-1-6-107-15,1 5-37 0,-3 2-188 0</inkml:trace>
  <inkml:trace contextRef="#ctx0" brushRef="#br0" timeOffset="38189.54">24955 7116 273 0,'0'0'136'0,"0"0"-25"0,0 0-29 16,0 0-20-16,0 0-11 0,0 0-17 15,16-24 18-15,-11 18 18 16,0 0 10-16,-5 0 19 0,3 2-14 16,2-1-10-16,-5 1-10 0,0 2-13 15,0-1-17-15,0 2-21 0,0 1-14 16,0 0-1-16,2 5-4 0,-2 4 1 16,0 4 1-16,3 4 2 0,0 5 1 15,2 1 0-15,-5 2 1 0,8 1-1 16,-6 0 0-16,8-4 1 0,-2 1 1 15,5-4-2-15,0-1 1 0,3-4 4 16,-1-3 6-16,3-2 10 0,-2-5 6 16,2-3 6-16,2-1 6 0,-4-6-2 15,2-3-8-15,3-3-4 0,-6-2-3 16,3-4 0-16,-5-2-5 0,-2-3 0 16,-1-4-8-16,-2 0-3 0,-3-10-5 15,3-5-1-15,-8 6-15 0,2 5-19 16,-2 9-6-16,5 8-13 0,-5 0-30 15,0 2-28-15,3 4-43 0,7-3-102 16,1 4-27-16,-1 0-131 0</inkml:trace>
  <inkml:trace contextRef="#ctx0" brushRef="#br0" timeOffset="38873.39">25808 7162 257 0,'0'0'94'0,"0"0"18"0,0 0 12 0,0 0-40 15,0 0-8-15,21-27-10 0,-16 21 3 16,-5 1-1-16,2-3 0 0,-2 0-5 15,3 1-9-15,0-1-13 16,-3 0 0-16,0-1-6 0,0-1-12 16,0 3 5-16,0 0 0 0,0-2-3 15,0 1-8-15,-6 0-6 0,4 0-3 16,-6 1-5-16,3 2-1 0,-3 0-2 16,-5 2-2-16,-2 3 2 0,-3 0-4 15,2 3-1-15,-5 5 3 0,-4 5-6 16,-1 4-10-16,3 4-2 0,-3 5-2 15,5 1 2-15,0 0 4 0,3 1 6 16,8-1 4-16,0-1 5 0,2 0 0 16,8-3 1-16,0 0 0 15,5-5 3-15,3-2 1 0,0-3 16 16,-1-4 3-16,6-4-8 0,0-3-4 16,0-2-2-16,0-4 10 0,0-4 2 15,2-4 2-15,-2-1 1 0,0-4 9 16,3-1-15-16,2-3-11 0,-3-1-1 15,1-1-2-15,2 0-3 0,3 0-1 16,-1 0 0-16,-7 4 2 0,3 2-2 16,-3 3 0-16,-6 4-1 0,4 2 0 15,-9 3 0-15,3 3-1 0,-5 2-4 16,0 2-8-16,0 6 1 0,0 2 6 16,0 7 5-16,-5 0-1 0,3 7 3 15,2-1 1-15,0 3 1 0,0 1 1 16,2-3 5-16,3 1 1 0,3-4 3 15,5-2 3-15,0-4 1 0,0-2 1 16,2-2-6-16,-2-5-5 0,8-4 0 16,-8-2-3-16,8 0-3 0,-6-6-1 15,3 0-25-15,3-2-25 0,-6-1-28 16,3-2-48-16,3-7-53 0,-5 2-120 16,2 3-121-16</inkml:trace>
  <inkml:trace contextRef="#ctx0" brushRef="#br0" timeOffset="39290.43">26229 7097 927 0,'0'0'18'0,"0"0"71"0,34-21 60 0,-21 10-114 0,0 1-29 16,2 0-4-16,-2 2-2 0,-5 2 0 15,5-1 1-15,-6 5 2 0,1 2-2 16,3 1 0-16,-4 7 6 0,6 5-5 16,-5 3-2-16,0 6 2 15,-1 2-2-15,4 4 1 0,-3-1-1 16,4 0 1-16,-9-3-1 0,5-2-3 16,-3-1-5-16,0-3-13 0,-2-5-4 15,-3 0-6-15,-3-6-6 0,-2-2 0 16,0-3 29-16,2-2 8 0,-5-2 16 15,8-5 7-15,-5 0 39 0,5-3-13 16,0 1-15-16,0-5 7 0,5 2-1 16,-2-6 5-16,5 1-2 0,2 0-6 15,-2-2-16-15,7 3-2 0,-2 1-7 16,5 3 2-16,3-1-13 16,-5 4-1-16,2-1 0 0,-3 1-35 15,-2 4-44-15,3-1-33 0,2 3-46 16,-3 0-43-16,11-1-6 0,-5 0-54 15,-6 2-109-15</inkml:trace>
  <inkml:trace contextRef="#ctx0" brushRef="#br0" timeOffset="39607.74">26904 7018 592 0,'0'0'19'0,"0"0"5"15,0 0 48-15,0 0-53 0,0 0-8 16,0 0-4-16,12-13 20 0,-9 13 21 16,2 0-2-16,0 0 7 0,-5 3-9 15,0 2 2-15,3 1-3 0,2 3-8 16,-5 1-10-16,0 0-1 0,0 2-6 16,0 2-4-16,-5 2 1 0,2 0-3 15,3 3-3-15,-7 2-4 0,4 2 0 16,0 2 6-16,-2 0 2 0,3 2 2 15,2 0-6-15,-5-1 2 0,5 0-4 16,-6 1-6-16,6-1 3 0,0-4-4 16,0-1-2-16,6-1-38 15,-6-2-50-15,5-4-46 0,5-6-61 16,0-5-37-16,-2-3-171 0</inkml:trace>
  <inkml:trace contextRef="#ctx0" brushRef="#br0" timeOffset="39740.94">27038 6937 741 0,'0'0'60'0,"0"-43"-35"15,0 30 18-15,3-3-43 0,2 1-53 16,-5-4-112-16,2 4-118 0</inkml:trace>
  <inkml:trace contextRef="#ctx0" brushRef="#br0" timeOffset="40458.98">27332 7122 469 0,'0'0'125'0,"0"0"-37"0,0 0 14 16,0 0-56-16,0 0-6 0,0 0-4 16,0 0 15-16,34-23-4 0,-34 21-23 15,5-2 16-15,-2 1 14 0,2-2-7 16,-5-1-10-16,3-2-6 0,-3-1-6 15,5 0-4-15,-5 1-9 0,0-2-6 16,0 1-4-16,0 1-2 0,-5 0-4 16,2 0-4-16,-5 1-1 0,-2-1 8 15,-3 1-3-15,-3 3 0 0,1-1-3 16,-3 5 3-16,-3 2-2 0,1 5 1 16,-1 4-6-16,0 7-1 0,1 2-4 15,1 3-10-15,9 1 11 0,-3 3 8 16,8-3 6-16,2 3 1 0,3-2 1 15,0-2 9-15,8-3 19 0,-5 1 2 16,7-4 0-16,-2-3 1 0,5-3-3 16,-3-2-5-16,0-3-3 15,3-4-3-15,-2-2 7 0,2-1 1 0,0-4 0 16,-1-1 3-16,1-1-1 0,0-2-9 16,-5-2 4-16,5 0-15 15,-3-3-2-15,1-1-6 0,-4 2 1 0,1-2-2 16,0 1-4-16,-3 2-3 15,0 3 4-15,-5 2 3 0,0 1-1 16,3 4-1-16,-3 1 1 0,0 1-3 16,0 0-5-16,0 4 3 0,-3 2 7 15,3 4 16-15,0 0 4 0,0 1 6 16,0 2 4-16,0 0 3 0,0-2-6 16,8 1-8-16,-8-3-6 0,8 0-4 15,-3-4-3-15,3 1-3 0,-1-4 2 16,1-1-5-16,5-1-1 15,5 0-30-15,-2-3-35 0,10 1-27 16,-6-2-37-16,24-4-48 0,-5 1-108 16,-6-1-86-16</inkml:trace>
  <inkml:trace contextRef="#ctx0" brushRef="#br0" timeOffset="40858.97">27953 6550 645 0,'0'0'85'0,"0"0"54"16,18-10-3-16,-11 7-103 0,-4 3-17 15,2 0-14-15,-5 7-2 0,0 3 3 16,-5 4 5-16,2 7 11 0,-4 12-4 16,-4 12-7-16,1 13-5 0,-3 3 0 15,0-3 2-15,5-7-4 0,-4-7 0 16,4 1 5-16,3-5 9 0,-3-2 15 16,8-7 3-16,-5-8 5 0,5-5 3 15,0-5-5-15,0 4-5 0,5-2-5 16,-3 2-6-16,4-5-5 0,7-3-1 15,-1-1-3-15,4-4-2 0,5-1-2 16,-3 1-6-16,5-4 0 0,3 0 0 16,-6 0-1-16,6-2-27 0,-2-3-37 15,1-1-38-15,-4-2-45 0,0-6-72 16,-1 1-31-16,-7-1-149 0</inkml:trace>
  <inkml:trace contextRef="#ctx0" brushRef="#br0" timeOffset="41226.21">27937 6964 862 0,'0'0'64'0,"0"0"60"0,0 0-67 16,41-19-43-16,-25 13 7 0,5 1-15 15,-1-1-6-15,1 0 0 0,5-1-19 16,-5 2-1-16,-1-2-3 0,1 1 11 15,5 2 8-15,-6 0-2 0,1 1-5 16,0 2 11-16,-3-1 1 0,2 2 0 16,-9 0-1-16,2 0-2 15,0 3 2-15,-6 0 0 0,-1 0 1 16,-1 2 3-16,2 1 6 0,-7 0 7 16,0 2 15-16,0 3 15 0,0 1-2 15,0 4-1-15,0 2-11 0,-7 4-2 16,2 1-2-16,-3 2-5 0,3 2-3 15,-3-1-9-15,0 1-5 0,-2-3-1 16,7-1-5-16,-5 1-1 0,8-6 0 16,-5 1-3-16,5-3-24 0,0-1-28 15,5-5-47-15,6-2-63 0,-1-3-107 16,3-2-80-16</inkml:trace>
  <inkml:trace contextRef="#ctx0" brushRef="#br0" timeOffset="41376.01">28407 6779 903 0,'0'0'17'0,"0"0"53"16,0 0-70-16,-13-34-107 0,13 27-43 16,0 3-47-16,0 2-95 0</inkml:trace>
  <inkml:trace contextRef="#ctx0" brushRef="#br0" timeOffset="42310.07">28777 6970 441 0,'0'0'94'0,"0"0"21"0,0 0-8 16,0 0-34-16,0 0 4 0,0 0 2 16,0 0-1-16,0 0-10 0,21-7-16 15,-16 7-11-15,-5 0-14 16,0-3-7-16,5 3 5 0,-5-3 3 16,2 3-3-16,-2-1-7 0,0 1-10 15,0-3-3-15,-2 0-2 0,-3-1-3 16,0 1 1-16,2 2 0 0,-7-2 2 15,-1 3-3-15,1 1 1 0,2 3-1 16,-5 2 0-16,0 1 0 0,6 4 0 16,-1-1-1-16,0 3-1 0,8 2 2 15,0-1 9-15,0 4 1 0,8-2 3 16,0 1 5-16,5-2 2 0,7 0-6 16,1-2 0-16,5-2-4 0,0-1 3 15,-3 0-3-15,3-2 3 16,-6-5-3-16,6 2-3 0,-5-2-2 15,-6-3-4-15,-2 0 0 0,-5 0 0 16,-3-3-1-16,-5-4-9 0,0-3-27 16,-8-5-14-16,-2-1 19 0,2-4 16 15,1 1 8-15,-1-2 2 0,3 1 2 16,0 0 3-16,5-1-1 0,0 0 0 16,5 0 1-16,2 0 1 0,6 1 1 15,0 3 2-15,0 0 9 0,0 4 2 16,-3 1 2-16,9 2 0 0,-7 1 0 15,1 1-7-15,-5 3 1 0,5-1-4 16,-5 3-6-16,-6 2 0 16,4 1-2-16,-1 2 1 0,-3 4-2 15,3 0-2-15,-5 5 3 0,6 3-2 16,-4 4 3-16,-2 3 1 0,5 4 0 16,-5 1-1-16,3 2 4 0,2 1-2 15,-5-3 2-15,5-1-1 0,-2-1 2 16,2-3-2-16,-5-5 0 0,3 0 6 15,2-4-1-15,-5-4 4 0,5-4 7 16,-5-1 7-16,0-3 5 0,3-1 13 16,2-2 1-16,-3-7-25 0,3 2-11 15,3-3-4-15,3-2-3 0,-4-1 1 16,9-3-2-16,-3-3 0 0,0-1-1 16,7-2 0-16,-4-1 2 0,2 0-2 15,3 2-1-15,-6 3 1 0,3 2 0 16,-2 4 0-16,2 4-2 0,-5 1 2 15,-3 3 0-15,3 3 0 0,-8 1-3 16,3 1 3-16,-3 3-5 0,3 3 5 16,-6 6 1-16,4 4 0 0,-1 2 2 15,-5 2 0-15,2 4-1 0,3 0 0 16,-5-1 0-16,6 1-2 16,-4 1 2-16,3-2-1 0,-2-2-1 15,2 0-2-15,3-3-11 0,-8-2-22 16,5-1-42-16,-2-3-37 0,2-1-41 15,0 3-64-15,-2-5-159 0,2-1-200 16</inkml:trace>
  <inkml:trace contextRef="#ctx0" brushRef="#br0" timeOffset="48367.35">2096 10695 555 0,'0'0'69'0,"0"0"-31"0,0 0 72 0,46-19-9 15,-25 9-29-15,10-1-1 16,13-4 0-16,10-4-9 0,8 0-12 15,-5-1-6-15,0 6-4 0,-6 0-8 16,-2 0-9-16,-2 2-13 0,2 3-3 16,-5 2-6-16,-3 0-1 0,-2 0-2 15,-3 3-14-15,-7-2-19 0,-9 5-34 16,-7 0-47-16,3 1-65 0,-6 0-47 16,0 1-85-16</inkml:trace>
  <inkml:trace contextRef="#ctx0" brushRef="#br0" timeOffset="48800.35">2367 10752 599 0,'0'0'49'0,"0"0"-24"16,0 0 54-16,0 0 2 0,0 0-25 15,8-34-28-15,-8 31 18 0,2 0 17 16,-2 2-15-16,0 1-9 0,0 0-20 16,0 5-9-16,0 5-5 0,0 3 8 15,0 11 4-15,-2 10 11 0,-4 11-8 16,1 8-8-16,0 1-3 0,0-2-3 16,0-7-2-16,0-5-2 0,-1-1-2 15,1-5 0-15,-5 3-26 16,7-10-43-16,-2-1-42 0,3 2-98 15,-1-7-33-15,0-3-161 0</inkml:trace>
  <inkml:trace contextRef="#ctx0" brushRef="#br0" timeOffset="49317.73">2878 11050 480 0,'0'0'72'15,"0"0"-21"-15,0 0 50 0,0 0-32 16,16-39-16-16,-13 32 7 0,-1 2 5 15,-2-2 1-15,0 3-7 0,0-1-7 16,-2 1-7-16,-1 1-2 0,-2-1-20 16,-3 2-9-16,0 1-7 0,1 1-3 15,-6 1-4-15,0 6-2 16,-3 2 2-16,-2 4-1 0,3 4-1 16,-6 3 1-16,3 4-1 0,2 2 1 15,3 2 1-15,1-1 0 0,4 1-2 16,8-4-3-16,0 0 0 0,5-3 5 15,3-3-1-15,7-4 2 0,1-3 1 16,4-4 12-16,4-3 14 0,-1-4 0 16,3-1 3-16,0-5-7 0,-1-5 2 15,-4 1-5-15,0-3 0 0,-6-1 6 16,-2-1-3-16,-8 0-7 0,-5-2-12 16,0-1-5-16,-10 0-14 0,-6-1-5 15,-2 1-5-15,-5 4-6 0,0 5 0 16,-6 3-9-16,1 6-14 0,2 0-31 15,3 6-35-15,-5 4-65 0,4-1-37 16,11-2-99-16</inkml:trace>
  <inkml:trace contextRef="#ctx0" brushRef="#br0" timeOffset="49851.85">3302 10697 627 0,'0'0'95'0,"0"0"20"0,0 0-6 0,0 0-52 0,3-32-27 16,-3 30-9-16,0 2-16 0,0 2-5 16,0 5 0-16,-3 6 2 0,-2 7 21 15,2 3-1-15,-4 12-12 0,2 10 4 16,-3 10 3-16,0 3 2 0,3-2 4 15,2-8-1-15,1-8-5 0,2 2-4 16,0-6 7-16,0-2-4 0,0-7-1 16,0-4-9-16,0-8-1 0,2-1-2 15,1 1 3-15,-1-1 5 0,1-1 5 16,2-1-2-16,0-3 2 0,1-3 5 16,1-3 2-16,1 0 2 15,2-1-2-15,-2-2-11 0,5 0-4 16,0-2-3-16,0-1-3 0,2-1-1 15,1-1-1-15,-1-1-3 0,4-2-15 16,-1 1-12-16,-3-3-14 0,3 0-13 16,0-2-16-16,0-1-43 0,-2 0-54 15,2-7-78-15,-5 3-65 0</inkml:trace>
  <inkml:trace contextRef="#ctx0" brushRef="#br0" timeOffset="50035.14">3240 11053 765 0,'0'0'77'15,"0"0"-19"-15,0 0 4 0,0 0-16 16,0 0-34-16,0 0-3 0,52-9 2 16,-29 5 0-16,6-1-11 0,4 0-3 15,-4-2-5-15,4 4-50 0,6-1-65 16,7-1-36-16,-4 1-73 0,-6-2-77 15</inkml:trace>
  <inkml:trace contextRef="#ctx0" brushRef="#br0" timeOffset="50769.22">4010 11005 512 0,'0'0'99'0,"0"0"-65"0,0 0 38 16,0 0 6-16,0 0-19 16,18-35-27-16,-18 29 3 0,3 1 15 15,-3 2-6-15,0-2 2 0,0 3-1 16,0 2-7-16,0-1 5 0,0 0-1 15,0 1-16-15,0-1-9 0,-3 1-4 16,1-2-2-16,-1 2 2 0,1-2-2 16,-4 1 5-16,1-2 3 0,-3 2-2 15,3-1 1-15,-5 0-6 0,0-1-2 16,-1 3-4-16,-4 0-3 0,2 0-2 16,-3 0-1-16,1 3 0 0,-3 1 0 15,2 1 0-15,-4 2-2 0,-1 3-3 16,0 4-9-16,1 4 4 0,-4 1-4 15,4 4 2-15,2 0-10 16,2 3-3-16,3-1 4 0,3 2 5 16,5-2-1-16,2-1 1 0,3 0 2 15,5-2 4-15,3-4 7 0,2-1 3 16,3-3 0-16,3-3 1 0,-1-2 9 16,1-4 8-16,2-3 2 0,-3-2 3 15,1 0 6-15,-1-6-1 0,1-1-3 16,-1-5-7-16,-2-2-5 0,0-1-9 15,3-4-2-15,-3 1-1 0,2-2-1 16,-2 1 0-16,0-1 1 0,0 3 0 16,-5 3 0-16,-1 4-1 0,-1 1 2 15,-1 4 1-15,-5 1-3 0,2 3 0 16,-2 1-3-16,0 1-4 0,0 6 0 16,0 2 7-16,-2 2 0 0,-1 4 0 15,1 2 0-15,-1 3 0 0,3 1 0 16,0 0 3-16,3-2-3 0,2 1 0 15,0-3 2-15,3 1-2 0,2-4 0 16,0-3 1-16,3 2 0 0,3-3-1 16,-1-3 3-16,1-2 0 0,2-3-3 15,-3-2 0-15,3-1 0 16,3-4-26-16,-5-3-14 0,4-1-9 0,1-1-16 16,-3-3-30-16,3 0-45 15,-1-13-53-15,-2 4-17 0,-2 0-190 16</inkml:trace>
  <inkml:trace contextRef="#ctx0" brushRef="#br0" timeOffset="51102.66">4421 10598 778 0,'0'0'67'0,"0"0"-12"0,18-40 104 0,-13 27-96 0,-2 3-38 16,2 3-16-16,-5 3 11 0,0 4 10 16,0 0-30-16,0 5 3 0,0 9-3 15,0 6 17-15,0 10 13 0,0 14-2 16,3 14-8-16,2 6 2 0,0-2 0 16,-2-4-2-16,4-4-1 0,-2-6-3 15,3 4-2-15,-3-6-3 0,3-1-2 16,0-4 4-16,0-3-5 0,-3-4-3 15,3-8-4-15,-3-5-1 0,-3-7 2 16,1-4-2-16,-1 2-2 16,1 1-22-16,0-3-46 0,-1-3-31 15,-2-2-51-15,5-4-79 0,1-1-30 16,-4 0-131-16</inkml:trace>
  <inkml:trace contextRef="#ctx0" brushRef="#br0" timeOffset="51937.52">5987 10644 358 0,'0'0'84'0,"0"0"-5"0,0 0 7 0,13-18-41 0,-8 14-23 15,-2 0-7-15,2-1 14 0,0 3 3 16,-3 0 4-16,4-1 12 0,-4 0 7 15,3 3-2-15,1-1 1 0,-4 1-2 16,-2-1-13-16,3 1-1 0,-3-1 13 16,0 0 0-16,0-1-21 0,0-2-14 15,0 2-8-15,-5-2-8 0,-1-1-2 16,-1 3 2-16,-6-1-1 16,0 2 1-16,-3 1 0 0,-2 0 0 15,-5 5 0-15,-3 2 0 0,-10 4 1 16,-5 4-1-16,-6 8 0 0,-2 3 1 15,13-4 0-15,10-4-1 0,10-5 0 16,1-1-3-16,2 5 2 0,0 1-10 16,0 3 3-16,5 1 1 0,6 0 1 15,2-1 6-15,2 0 0 0,6-2 0 16,3 1 0-16,4-2 1 0,1-1 0 16,4-2 2-16,4-2-1 15,-1 1-2-15,3-2 1 0,2-3 1 16,0 0-2-16,3 1 0 0,-2-1 1 15,-1 2 1-15,-2 1 10 0,0 2 6 16,-3-1-1-16,0 2-1 0,-4 0-3 16,-1 1 3-16,-11 1-1 0,1 0 6 15,-8 0 14-15,0-1 4 0,-8 0 8 16,-5-2-13-16,-5-1-16 0,0-2-8 16,-8-1-1-16,-7-1-7 0,-8-3 1 15,-9 1 1-15,-4-3-3 0,5 0-1 16,8-4-18-16,5 1-23 0,10-1-16 15,5 0-14-15,6 0-26 0,4-1-47 16,3-5-104-16,3 1-50 0,0-3-148 16</inkml:trace>
  <inkml:trace contextRef="#ctx0" brushRef="#br0" timeOffset="52554.54">6736 10661 263 0,'0'0'252'0,"0"0"-174"0,26-17 24 0,-16 12-37 0,-4-1-3 15,-1-1-11-15,-5 2-11 0,0-2 15 16,-5 1-37-16,-6 0-10 0,1 1-5 16,-3 1-2-16,-5 4-1 0,0 0 3 15,-5 6-3-15,-1 1 3 16,1 4 3-16,-5 2 2 0,2 1 5 15,-5 6-1-15,5 0-3 0,0 1-1 16,3 0 3-16,2 1 3 0,8-1-1 16,3 1 2-16,2-1 1 0,6 1-2 15,2 0 6-15,7-1 3 0,4 0 11 16,2-2 2-16,0 1-2 0,5-1-8 16,0 0-5-16,5-3-4 0,0 1-6 15,3-2-2-15,2 1 0 0,1-1 6 16,2 4 5-16,0-4 8 0,-3 3-6 15,1 0-3-15,-3 0-3 16,-3 1-3-16,-3-2 2 0,-1 2-2 16,-9-3-2-16,0 1 2 0,-7-3 1 15,-3 0-3-15,-3-2 3 0,-7-1 2 16,-6-3-2-16,-2 0-3 0,-5-1-6 16,-8-3 0-16,-8 0-3 0,-5-3-2 15,-5-1-3-15,8 0-21 0,2 0-13 16,11-1-9-16,5-2-21 0,4 1-26 15,4-1-35-15,-3-3-66 0,-3 2-121 16,8-2-55-16</inkml:trace>
  <inkml:trace contextRef="#ctx0" brushRef="#br0" timeOffset="53138.35">8956 10844 153 0,'0'0'45'0,"0"0"34"0,-5-1-3 16,5 1 7-16,0 0-14 0,-3 0-20 15,3-1 5-15,0 1 5 0,0 0-3 16,0 0 4-16,0 0-7 0,0 0-5 16,0 0-2-16,0 0-1 0,3 0-7 15,4-1-1-15,-1 0-2 0,4 0-1 16,3-1-2-16,2 2-5 0,1-2-3 15,4 1-5-15,-1 0-4 0,4 0-6 16,0-1-4-16,0-1-3 0,3 1-1 16,0-1-1-16,0 2 0 15,0 1 0-15,-3-2-15 0,-2 2-15 16,-1-1-22-16,-4-1-24 0,-3 2-31 16,-3 0-28-16,-2 0-7 0,-6 3-30 15,1-1-75-15</inkml:trace>
  <inkml:trace contextRef="#ctx0" brushRef="#br0" timeOffset="53355.37">8914 10999 618 0,'0'0'81'16,"0"0"26"-16,0 0 6 0,0 0-14 15,0 0-18-15,0 0-10 0,0 0 12 16,55 13-17-16,-29-13-18 0,10-1-5 15,5-2-19-15,11-1-13 0,-3 1-4 16,0 1-4-16,-3 2-3 0,-4 0-1 16,-1 0-31-16,6 2-38 0,-1 2-32 15,-2-2-93-15,-10 0-124 0,-3-2-154 16</inkml:trace>
  <inkml:trace contextRef="#ctx0" brushRef="#br0" timeOffset="57360.29">10537 10676 286 0,'0'0'74'0,"0"0"22"0,0 0-6 16,0 0-4-16,0 0-1 0,23-18-10 15,-20 15 4-15,-3-1 6 0,0 0-8 16,0 1-22-16,-5 2-24 0,0-1-15 15,-6 2-11-15,-2 0-5 0,-7 3 0 16,-6 6 0-16,-8 3 2 0,-4 8-1 16,-9 2-1-16,-2 3 0 15,5-1-4-15,10-6-15 0,14-2-4 16,4-5-5-16,3 0 5 0,0 3 6 16,3 2 7-16,2 0 3 0,6 0-10 15,2-2-3-15,2 0 13 0,9-3 7 16,2 0 0-16,5-2 1 0,5-1 13 15,3-1 11-15,0 1-4 0,10-1-5 16,5 0 0-16,6 3 1 0,-1 1-5 16,-10-1 3-16,-7-2 3 0,-14-3 6 15,3 3 10-15,-2 2 9 0,2 0 3 16,-5 1-3-16,-3 3-10 0,-5 0 1 16,-2 0 3-16,-6 0 3 15,-7 0-8-15,-6-2-12 0,-4 1-4 16,-9-2-8-16,-4-1-1 0,-11 3-2 15,-8-2-1-15,-2-1-4 0,5-4 2 16,5-1-2-16,8-1-20 0,7 0-20 16,3-2-19-16,8-1-25 0,0 2-31 15,0-2-52-15,3-1-85 0,2 0-50 16,5-1-136-16</inkml:trace>
  <inkml:trace contextRef="#ctx0" brushRef="#br0" timeOffset="57927.33">11018 10886 351 0,'0'0'108'0,"0"0"-6"0,0 0-27 0,0 0-10 15,0 0-3-15,0 0-7 0,0 0 8 16,-3 0-2-16,1 0-6 0,-1 0 1 15,0 0-5-15,3-1-7 0,-2 1-10 16,2 0-5-16,-3 0-8 0,3 0-8 16,-2 0-5-16,2 1-8 0,-3 4 3 15,0 0-1-15,-2 6 0 0,3 1-1 16,-1 2-1-16,3 2 2 0,-2 4-1 16,2 2 2-16,2 1-3 0,3 3 0 15,3-2 1-15,2 0 2 16,6 1-2-16,2-3-1 0,0-3 12 15,3-4 11-15,2-1-1 0,0-4 8 16,1-2 3-16,-4-3 10 0,-2-4-1 16,0-1-5-16,-2-7-5 0,-1-3-7 15,-4 0-9-15,-1-3-6 0,-5-4 0 16,-2-2-5-16,-3-3-1 0,0-2-1 16,-3-1-3-16,-2-2-8 0,-3 1-18 15,1 3-15-15,-1 2-20 0,3 4-28 16,-3 4-24-16,5 4-46 0,1 1-95 15,2 2-19-15,0 2-148 16</inkml:trace>
  <inkml:trace contextRef="#ctx0" brushRef="#br0" timeOffset="58961.25">11341 11026 505 0,'0'0'91'0,"0"0"6"15,0 0 5-15,0 0-25 0,26-27-22 16,-16 20-14-16,-2 1 5 0,-1-1-1 15,1 1-20-15,0 0 0 0,0 2-2 16,-3 0 5-16,0 3 1 0,-2 0-6 16,2 0-16-16,-3 1-5 0,-2 0-1 15,3 3-2-15,0 3 1 0,-1 2 0 16,1 3 0-16,-3 4 0 0,0 0 1 16,0 4 1-16,0 1-1 0,0-1-2 15,0 1 2-15,0 0-1 0,0-2 1 16,0 0-1-16,0-2 0 0,0-2 0 15,0-3 0-15,0 0 1 0,0-3 0 16,0-3 0-16,0-1 0 0,0-3-1 16,0 0 15-16,2-1 19 0,-2-1 16 15,0-3-14-15,0-2-12 0,3-3 2 16,-1-2-6-16,4-2-2 0,-1-3-6 16,0 0-6-16,3-1 0 0,2-2-2 15,-5 3 2-15,3-2-3 0,0 1 1 16,2 2 2-16,0 2-1 15,-2 0-1-15,0 2 4 0,0 1-5 16,-3 2 1-16,3 0-2 0,-3 0 1 16,0 2-2-16,-3 0-1 0,6-1 0 15,-5 3 0-15,-1 1-2 0,4-1 4 16,-6 2-2-16,2 1 0 0,-2 1 0 16,0 0-3-16,0 0-5 0,0 1 0 15,0 5 6-15,0 0-1 0,0 3 3 16,0 3-1-16,0 2 1 0,0 0-1 15,3 1 1-15,-1 1-1 0,-2 0 1 16,0-1-1-16,0-2-2 0,3 1 0 16,-3 0 3-16,0-2-1 15,0-1 2-15,0-1-2 0,0-1 2 16,0-2-1-16,0-1 0 0,2-1-1 16,-2-2 1-16,3-2 3 0,-3-1-1 15,3 0 3-15,-1-2 2 0,1-3 6 16,2 1-6-16,-2-3 0 0,-1 1 1 15,1 0 4-15,2-2-2 0,-3 1 0 16,4 0 0-16,-1-3-1 0,-3 0-2 16,4 1 0-16,1-3-3 0,-2 1-2 15,3 0 0-15,0-3 2 0,2 3-3 16,1-1-1-16,-4-1 1 0,6 2-1 16,-5-1-1-16,2 2 1 0,-2 1 0 15,-5 1 1-15,2 3-1 16,0-1 3-16,-5 3-2 0,3 1 0 15,-3 0 3-15,0 0-3 0,0 1-1 16,0 1-1-16,0 0-2 0,2 0 3 16,1 0-2-16,-3 3 0 0,2 0 0 15,1 1 0-15,0 4 2 0,2 2-1 16,-3 2 0-16,4 4-1 0,-1 3 4 16,-3-1-1-16,3 2 1 0,-2 1 0 15,2 0 0-15,0 0-1 0,1-2-1 16,-1-1 1-16,-3-2-1 0,1 0 0 15,2-4 0-15,-2-1 0 0,-1-2-7 16,1-3-38-16,2-1-36 0,3-1-36 16,2-4-48-16,0 0-133 0,-2-2-114 15</inkml:trace>
  <inkml:trace contextRef="#ctx0" brushRef="#br0" timeOffset="59528.78">12656 11022 239 0,'3'-2'98'0,"-1"-2"2"0,-2 0 10 0,0 1-29 0,0-2-7 0,0 0 0 0,0-1 5 16,-5 1-3-16,5-2-12 0,-3 2 1 16,1-2-5-16,-1 1-7 0,1-1-9 15,-4 0-13-15,1-2-16 16,3 2-9-16,-3-1 2 0,-1 0 4 15,1 3 3-15,0-2-3 0,-3 2-4 16,3 1-3-16,-3 4-5 0,3 0 0 16,-5 0 0-16,0 7 0 0,-1 3 1 15,-2 2-1-15,3 5 0 0,-3 1 0 16,5 3 0-16,0 3 0 0,3 1 2 16,3-2-2-16,2 3 0 0,0-1 0 15,5-2 1-15,0-2 0 0,5-3-1 16,-2-2 4-16,3-4 1 15,-1-3 2-15,-2-2-1 0,5-6 5 16,-6-1 5-16,6-2 13 0,-2-8-3 16,-1 0-11-16,0-4-6 0,1-3-6 15,-4-1-1-15,-2-3-2 0,-2-3-5 16,-3 2-11-16,0 2-10 0,-3 0-2 16,1 5-2-16,-3 2-9 0,0 6-16 15,-3-1-20-15,3 3-59 0,2 0-59 16,-2 3-23-16,2-1-130 0</inkml:trace>
  <inkml:trace contextRef="#ctx0" brushRef="#br0" timeOffset="60029.59">13049 10808 618 0,'0'0'78'0,"0"0"57"0,0 0-12 0,18-48-53 0,-16 36-37 0,1-1-4 16,0 2 1-16,-3 0 3 15,0 2-2-15,0 0 4 0,-6 0 3 16,1 2-1-16,3 0 1 0,-1 0-5 15,0 3-17-15,1-2-3 0,-1 3-10 16,3 1 0-16,0-3-1 0,-2 4-2 16,2 1-4-16,-3 0-4 0,-2 3 5 15,0 3 1-15,0 2 2 0,-6 2 0 16,4 3 1-16,-4 0-1 0,-2 4 0 16,0 2 0-16,0 1 1 0,-2 4 1 15,2 1 2-15,3 4-1 0,-3 0-1 16,0 7 4-16,0 5-2 0,5-3 2 15,3-4 2-15,2 0-1 0,3-2-1 16,0 10 0-16,3-2-4 16,0-8-1-16,-1-10 1 0,1-3-2 15,2 2-1-15,0 1 1 0,3 4-1 16,-3 1-10-16,3-4-7 0,-3 0 0 16,3-3-14-16,-3 0-18 0,0-4-24 15,0-4-29-15,0-4-80 0,-2-4-37 16,0-4-94-16</inkml:trace>
  <inkml:trace contextRef="#ctx0" brushRef="#br0" timeOffset="60245.63">12914 11106 898 0,'0'0'92'0,"0"0"50"16,44-21-45-16,-26 10-56 0,6 2-19 16,-4 1-18-16,-4-2-4 0,-1 2-10 15,1 1-44-15,-1 0-34 0,-2 2-69 16,8-1-54-16,0 2-45 0,-6-1-204 0</inkml:trace>
  <inkml:trace contextRef="#ctx0" brushRef="#br0" timeOffset="60795.93">14106 10938 549 0,'0'0'96'15,"0"0"30"-15,33-18 14 0,-20 10-61 16,0 0-16-16,-5 0-6 0,-3 1-7 16,-5-1-7-16,-3-1-20 0,-4 2-18 15,-6 0-4-15,-3 2-1 0,-5 0 0 16,-2 1 2-16,0 3-1 0,-6 1-1 15,4 0 0-15,-4 5-4 0,3 0-7 16,1 2 5-16,4 1-12 0,0 1 4 16,6 3-3-16,2-1 3 15,5 2 9-15,3 1 1 0,2 1 1 16,3 1 0-16,8 2 6 0,0-2-3 16,5 3 4-16,5 0 4 0,0-2 11 15,3 0-4-15,2-1-3 0,0-2-5 16,3-1-5-16,0 1 0 0,-3-2-1 15,0 0 1-15,1-1-1 0,-6 0 19 16,-3 0 9-16,-5-2 4 0,1 0 1 16,-9-2-9-16,-2 0-7 0,-2 1 8 15,-9-2-1-15,-4 0-1 0,-6-1-6 16,-10-1-7-16,-10-2-7 0,-11-2-1 16,-7 0-3-16,7 0-11 0,0 0-34 15,11 0-23-15,2 0-35 16,8 1-14-16,6 0-64 0,1 1-36 15,9 0-70-15,2-2-112 0</inkml:trace>
  <inkml:trace contextRef="#ctx0" brushRef="#br0" timeOffset="62113.98">14560 11084 248 0,'0'0'152'0,"0"0"-46"0,0 0-35 0,0 0-11 16,8-7-28-16,-5 4-4 0,-1 1 11 16,-2-3-7-16,3 2 5 15,-3 1 9-15,0-2 8 0,2-1 14 16,1 3 4-16,-3-3-12 0,0 2-14 16,0-1-6-16,0-2-13 0,0 3-3 15,0-2-2-15,0 0-2 0,0-1-7 16,-3 1 0-16,1-2-1 0,-1 4 0 15,-2-3 5-15,2 2-3 0,-2-1 0 16,0 1-6-16,3-1-3 0,-6 1-5 16,0 2 0-16,-2 0-1 0,-1 2-1 15,-2 0 2-15,-2 0 0 16,-3 3 0-16,0 3-3 0,0-1 2 0,-3 4 0 16,3 0-1-16,0 3-6 15,0-1-4-15,2 0 1 0,6 2-4 16,0 1 0-16,2-2-1 0,3-1 3 15,5 0 8-15,0 1 0 0,0-3 4 16,5 1 1-16,3-1 1 0,2-1 1 16,0-2 1-16,3-2 6 0,3-1 0 15,2-3 2-15,-3 0 1 0,3-1 4 16,-2-5 4-16,-1 2 7 0,3-2 0 16,-5 1 2-16,0-3-9 0,-2 2-4 15,2 1-8-15,-6-2-1 0,1 2-1 16,-3 1-5-16,-2 0 3 0,-1 1-3 15,1 0 0-15,-3 1-1 16,0 2-8-16,0 0-2 0,-3 2 3 16,-2 4 7-16,-3 2 2 0,1 3-2 15,-6 2 2-15,2 6-2 0,1 3 1 16,-3 3-1-16,0 4 0 0,0 1 1 16,3 1-1-16,0-1 0 0,2-1-2 15,5 0 1-15,1-3 2 0,2-2 0 16,2-4-1-16,1-5 0 0,7-1 0 15,1-4 4-15,-1-4-3 0,3-5 2 16,2-1 2-16,3-4-1 0,1-3 1 16,-1-3-3-16,0-3 0 0,0-2 9 15,0-6 6-15,-3-4-1 0,6-8-5 16,-3-9-6-16,3-6-2 0,-1 1-3 16,-1 4 1-16,-7 5-1 0,-1 11 0 15,-3 2 0-15,-1 7-1 0,-2 1 1 16,3-5 1-16,0-2-1 0,2-2-2 15,-2 4 2-15,-3 4 0 0,3 3 0 16,-5 5 0-16,-3 1-3 0,2 6 2 16,-2 2-4-16,0 1-3 0,0 1-7 15,-2 7 14-15,-1 4 1 0,-2 4 0 16,0 4 0-16,2 6 0 0,-2 0 1 16,2 8-1-16,3 6 1 15,0 4 0-15,0-5 0 0,0-7 0 16,3-11-1-16,2-2 0 0,0-1 2 15,3 1-1-15,0 1-1 0,2-3 1 16,0-6 3-16,-2-1-1 0,3-3 3 16,-1-4 9-16,-2-2 7 0,2-1 4 15,0 0 2-15,1-3 1 0,-4-5-7 16,1-2-10-16,2-1-9 0,-2-6 0 16,3 0-1-16,-4-5-1 0,1-1 1 15,0-2-2-15,0 1 0 0,-1-1 1 16,-2 3 0-16,3 2-1 0,-3 2-1 15,3 1 1-15,-5 2 0 16,2 1-2-16,0 1 0 0,-2 3 0 16,2 3-8-16,-5 1 4 0,2 2 4 15,-2 0-3-15,0 4 3 0,0 0-10 16,0 0-10-16,0 7 6 0,0 3 13 16,0 3 2-16,-2 5-1 0,2 2 1 15,0 3 2-15,0 1 0 0,0-3 0 16,0 3 0-16,0-2 5 0,0-2-2 15,2-2 1-15,4 0-1 0,-4-4-2 16,3-2-2-16,3-3 1 0,-3-2-2 16,3-2-9-16,2-3-27 15,1-2-35-15,2 0-54 0,2 0-30 16,6-4-50-16,-3 0-93 0,0-2-91 0</inkml:trace>
  <inkml:trace contextRef="#ctx0" brushRef="#br0" timeOffset="62750.09">15421 11093 346 0,'2'-5'128'0,"3"2"-25"0,1 0 7 16,-1-2-18-16,0 0-17 0,3 0-2 15,-6 0 4-15,6 1-14 0,0-1-9 16,-3 1-2-16,0-2-9 0,0 2-5 16,0-2-5-16,1 2-9 0,-4-3-9 15,1 1-6-15,-1-1-3 0,4-1-4 16,-6 0 2-16,0 1-3 0,0-1-1 16,0 0-1-16,0 1-4 0,-6 2 0 15,1 1-3-15,-3 0 8 0,-2 3-1 16,-3 1 1-16,-2 2 0 15,-3 6 0-15,0 3 1 0,-1 4-1 16,4 2-1-16,-1 3 0 0,6 2 0 16,2 1 1-16,3 1 0 0,0-1 0 15,2 0 1-15,3-1 1 0,0 1 0 16,6-2 2-16,1-4 10 0,-1-2-1 16,4-4 1-16,-2-4 4 0,2-3 1 15,0-3-1-15,1-1 1 0,-1-5-2 16,3-1-5-16,-3-2 4 0,1-1-1 15,-1-4-5-15,0-4-1 0,-2-1-5 16,0-2-3-16,-3-2-1 0,0 1 3 16,0 0-3-16,-2 2 0 15,2 2 0-15,0 1 0 0,-2 3 1 16,-1 5-3-16,3 2 2 0,-5 1 0 16,0 3 0-16,0 1-1 0,3 1-3 15,-3 4-7-15,0 4 6 0,0 6 5 16,0 2 8-16,0 5 0 0,0 0-1 15,-3 4 4-15,6-3-1 0,0 1 2 16,2-3-3-16,0-2-3 0,3-3-1 16,-1-2 1-16,1-3-3 0,3-2-2 15,-1-5-1-15,3-2-16 0,2-1-40 16,-2 0-36-16,3-2-17 0,-1-5-37 16,9-5-96-16,-9 3-27 0,-2-3-135 0</inkml:trace>
  <inkml:trace contextRef="#ctx0" brushRef="#br0" timeOffset="63149.19">15808 10937 595 0,'0'0'32'0,"0"0"36"0,24-18 18 0,-14 11-30 0,-2 1-51 0,2 0-2 16,-2 2-1-16,2 3-1 0,-2 1 10 15,0 0 23-15,2 1 2 16,-2 6 5-16,-1 4-22 0,1 5 1 16,-3 3-15-16,0 9 0 0,1 2-5 15,-4 2 0-15,1 1 0 0,-3-1-3 16,0-2-6-16,-3-3-9 0,-2-2-13 16,-3-4-12-16,-2-5-6 0,-3-3 8 15,-2-5 9-15,-1-3 10 0,1-3-2 16,2-2 3-16,0-7 21 0,5 1 11 15,5-3 60-15,3-2 32 0,0-4-4 16,3 0-5-16,5-4-11 0,2 0-20 16,3-2-13-16,2-1-17 15,1 0-10-15,2-2-11 0,3 2-6 16,-1 2-6-16,1 0 0 0,0 1-4 16,-1 5-38-16,-1 0-51 0,1 2-54 15,1-1-61-15,0 3 12 0,-6 0-100 16</inkml:trace>
  <inkml:trace contextRef="#ctx0" brushRef="#br0" timeOffset="63615.54">16271 10948 266 0,'0'0'110'0,"0"0"32"0,0 0-22 16,39 6-40-16,-27-5-10 0,1-1-1 16,3 0-9-16,-1 0-6 0,1-4-7 15,-1 2-11-15,4-2-5 0,-7 0 9 16,4-1-9-16,-6-1-14 0,3 1-5 16,-5-3-8-16,0 1-3 0,-3-3-1 15,-5 1-5-15,0 0-3 0,-3-3 3 16,-2 0 3-16,-8 3 0 0,0 2-18 15,-2-2-2-15,-1 4 13 0,-2 0 8 16,-5 3 1-16,2 2-1 0,1 0 2 16,-1 0 0-16,-2 5-1 0,2 2 2 15,0 3-2-15,1 3 1 0,4 3-1 16,1 1 12-16,2 1 18 0,5 3-1 16,3 0 2-16,2 0-5 0,3 1 7 15,0-2-4-15,0 1-3 0,5-3 2 16,3-4-5-16,-5 0-2 0,7-2-10 15,-2-2-1-15,0-2 0 0,4 0-2 16,1-2-6-16,0-1-1 0,3-2-1 16,-1 1-10-16,1-4-22 15,-1 1-15-15,3-1-31 0,-2 0-25 16,2-1-40-16,5-5-57 0,-7 0-54 16,-1 0-169-16</inkml:trace>
  <inkml:trace contextRef="#ctx0" brushRef="#br0" timeOffset="64149.55">16811 10889 546 0,'0'0'82'0,"0"0"-31"0,0 0 32 15,36-27-44-15,-26 18-20 0,-2 0 9 16,-3 1-2-16,3 0 11 0,-5 1 22 16,-1-1-10-16,-2 3 8 0,0-2-1 15,-8 4-30-15,3-1-16 0,-8 0-7 16,0 2-1-16,-2 2 1 0,-1 0-1 15,-2 0-2-15,-2 3 2 16,-1 4-1-16,3 0-1 0,-5 2-1 16,5 3 1-16,2-1 2 0,3 1-2 15,0 1-2-15,5 1-1 0,6-1 3 16,2 1 4-16,0-2-3 0,5 0 1 16,5-1 1-16,3 2-1 0,3-1 1 15,5 1 0-15,4-1-2 0,-1 0 1 16,1 2-1-16,-1 0-1 0,-1 0 0 15,-5 0 3-15,-2 2-1 0,-4-2 14 16,-1 0 18-16,-9-1 2 0,-2-1-2 16,-2-2-7-16,-6 0-9 0,-5-1-12 15,-2-2-1-15,-3-1-2 0,-3-2-3 16,0 1-2-16,1 1-16 0,-4 0-13 16,4-1-23-16,-1 3-39 0,-10 1-55 15,8-1-89-15,2-3-81 0</inkml:trace>
  <inkml:trace contextRef="#ctx0" brushRef="#br0" timeOffset="65000.34">11049 12200 363 0,'2'-1'117'0,"1"0"2"16,-3-2-7-16,3-1-13 0,-1 3-29 16,-2-1 2-16,3-1 16 0,-3-2-6 15,0 3-5-15,0-3-23 0,0-1-17 16,0-1-11-16,-3 1-14 0,-2 1-6 16,2 1-4-16,-7 0-1 0,0 1-1 15,-3 3-3-15,0 1 0 0,-5 6 3 16,0 1 0-16,0 6-1 0,-3 3 1 15,0 2 0-15,3 3 0 0,3 4 1 16,2 0-1-16,5 0-3 0,3 1 3 16,5-2 1-16,0-3-1 0,8-1-1 15,2-2 1-15,0-6 2 0,8-1 0 16,-2-3 6-16,4-4 13 0,4-4 3 16,-1-1 8-16,0-5-5 0,1-3 4 15,-4-4 1-15,3-1-8 16,-4 1-8-16,-7-7-8 0,1 3-3 0,-5-5-3 15,-3 0 2-15,-5-3-4 16,0 0-12-16,-5 1-15 0,-3 1-4 16,-2 4-7-16,0 2 4 0,-1 3-8 15,1 5-8-15,2-1-23 0,3 2-9 16,0 0-67-16,5 0-54 0,0 1-56 16,3 0-158-16</inkml:trace>
  <inkml:trace contextRef="#ctx0" brushRef="#br0" timeOffset="65434.42">11478 12049 268 0,'0'0'334'0,"0"0"-283"16,0 0 73-16,26-33-39 0,-21 23-32 16,0-2-19-16,-3 0 1 0,4 3 24 15,-6-2-22-15,0-1 1 0,0 3 1 16,-3 0-12-16,0-2-1 0,-2 2 5 16,0 2-3-16,0-2-1 0,-5 3 1 15,-1 1-14-15,1-2-9 16,0 4 2-16,-3 2-5 0,0 1 1 15,0 0 0-15,0 1 1 0,3 4-1 16,-3 1 0-16,2 5-1 0,-2 4 1 16,-2 5-2-16,2 5 0 0,0 10 3 15,-2 14 1-15,2 11 2 0,0 2-4 16,5-4-3-16,3-4 1 0,5-3 0 16,0-1 0-16,-3-2 0 0,3-1-1 15,0-4 0-15,0-3-4 0,0-1-17 16,0-4-13-16,0-7-8 0,0-4-20 15,-2-10-39-15,2 0-63 0,-3 1-31 16,3-2-49-16,0-3-163 0</inkml:trace>
  <inkml:trace contextRef="#ctx0" brushRef="#br0" timeOffset="65651.31">11243 12424 967 0,'0'0'149'0,"0"0"-36"0,33-34 4 16,-17 21-59-16,2-2-18 15,2 0-29-15,1 1-10 0,0-1 2 16,-1 3-1-16,4 1-2 0,-4 2-7 16,1-1-28-16,2 3-18 0,3 0-28 15,0 3-78-15,18-2-86 0,-8 2-44 16,0 0-197-16</inkml:trace>
  <inkml:trace contextRef="#ctx0" brushRef="#br0" timeOffset="66169.75">12245 12327 631 0,'0'0'123'0,"0"0"9"16,0 0 29-16,0 0-51 0,39-33-33 15,-24 22-25-15,-2 0-14 0,0-2-14 16,0 1-14-16,0 3-5 0,0 0-2 15,-3 1-3-15,1 4 2 16,-4 3-2-16,1 1 0 0,-5 4-1 16,2 5-2-16,-3 3 3 0,-2 8 2 15,0 2-1-15,0 2-1 0,0 4 2 16,-5 0 0-16,0-2-2 0,0 1 1 16,-3-3-1-16,0-3-1 0,-2-4 0 15,-3-1-4-15,3-4-6 0,-6-2-1 16,3-1 4-16,1-7 7 0,1-1 1 15,1-1 0-15,5-3 2 0,0-5 5 16,2 0 12-16,3-5 5 0,0-1 6 16,8-6 1-16,-1-1-9 0,4-4-4 15,4 0-8-15,1 0-4 0,4 0 3 16,1 1 0-16,5 1-2 0,0 2-3 16,2 1-4-16,1 1-3 0,2 2-7 15,-3-1-44-15,8 4-30 0,-7-1-34 16,4 4-41-16,9 0-82 0,-11 6-26 15,-3-1-114-15</inkml:trace>
  <inkml:trace contextRef="#ctx0" brushRef="#br0" timeOffset="66636.41">12894 12271 662 0,'0'0'105'0,"0"0"-20"0,0 0 0 0,41-14-51 0,-28 10-11 0,2-2 9 16,-2 0 12-16,3-1-2 0,-3 3 0 16,0-3 10-16,0 3-11 0,0-3-7 15,-1 3-3-15,-4 0-9 0,3-1-7 16,-4 2 3-16,1-2-1 0,-3 3 0 15,0-2 1-15,-2-1-1 16,0 2 4-16,-3-4 6 0,0 1-14 16,0-1-5-16,-3 0-4 0,-2 2-2 15,-3-2-1-15,-2 2-1 0,-1 1 2 16,-2 2 1-16,-5 1 0 0,0 1 3 16,-2 4 3-16,-4 4-4 0,1 4 0 15,0 4-1-15,2 2 0 0,3 2 0 16,0 1 6-16,5 0 8 0,5 0 7 15,3 0 4-15,3-2 10 0,2 1-1 16,2-2-5-16,6-1 2 16,2-3-8-16,6-1-7 0,4-3-7 15,4-1-6-15,7-3-6 0,13-1-1 16,7 0-40-16,9 1-56 0,-1 0-31 16,-2-1-43-16,-5 0-61 0,-11-1-118 15,-7-3-93-15</inkml:trace>
  <inkml:trace contextRef="#ctx0" brushRef="#br0" timeOffset="67536.66">13594 12321 441 0,'0'0'115'0,"0"0"-36"0,0 0 19 16,0 0-27-16,33-22-22 0,-30 17-19 16,5 2-12-16,-3-1 5 0,-2 0 10 15,-1 0 20-15,3-2 11 0,-5 2 5 16,3-1-8-16,-3 1-11 15,0-1-9-15,0 2-2 0,0-2-9 16,0-1 1-16,0 1-1 0,-3-1 1 16,3-2 5-16,-2 3-4 0,-1 0-9 15,3 1-1-15,0 1-3 0,-2-1-2 16,-1 2 1-16,3-1-3 0,-3 0-5 16,1 0-3-16,-3 2-5 0,-1-1-1 15,1 0-2-15,-2 2 0 0,-1 0-3 16,-3 0 3-16,1 0-8 0,-5 0 3 15,2 4-3-15,0-2 6 0,0 5 3 16,0-1 0-16,0 1 0 0,0 1 0 16,0 0-2-16,5 3 1 15,-2-1 0-15,2 2-3 0,1 1 0 16,-1 0 1-16,5 1-3 0,-2 2 6 16,5 1 0-16,0-2-1 0,5 3 3 15,-2-6-1-15,2 4-1 0,3-5 5 16,0 0 3-16,2-1 1 0,0-3 0 15,1 0 3-15,1-4-2 0,4-1 7 16,-3-2-3-16,2 0 1 0,-2-3 0 16,3-2 0-16,-3-2-1 0,0 0 1 15,-3-1-3-15,0-3 0 0,-2-2 1 16,0 0-2-16,-3-1-4 0,0-2 3 16,0 3-4-16,-2-2 0 15,2 1 1-15,-2 2-6 0,2 1 0 16,-3 1-1-16,1 4 0 0,0 1 0 15,-3 3 1-15,2 1-1 0,-2 1-2 16,3 1-3-16,-3 5-5 0,2 8 7 16,-2 2 3-16,6 13 0 0,-6 10-1 15,5 7 2-15,0 6-2 0,0-4 0 16,0-4 1-16,-2-7-2 0,-1 2 2 16,-2-1-5-16,0-3-4 0,0-10-1 15,-2-3 2-15,-3-7 7 0,-1-2-2 16,-1-2 3-16,-4 0-2 0,-4-1 1 15,2-2-9-15,-3-7-8 0,3-1 13 16,1 0 5-16,4-2 1 0,3-8 6 16,2 0-5-16,0-5 1 0,3-2-3 15,0-4 0-15,3-1-1 0,0-6 1 16,4 2-2-16,4-2-2 0,-4-3-22 16,6 4-15-16,0 1-13 0,3 3-15 15,-1 3-25-15,3 1-23 0,3 4-49 16,5-4-97-16,-5 2-15 0,-1 4-164 15</inkml:trace>
  <inkml:trace contextRef="#ctx0" brushRef="#br0" timeOffset="68020.42">13927 12278 702 0,'8'-7'78'0,"0"-3"19"0,2-3 47 0,0-1-79 15,3 1-22-15,0 1 2 0,3 1-8 16,-3 0-8-16,0 2-10 0,-1 4 1 16,-1 1-3-16,-1 3-1 15,-2 1-1-15,0 1-4 0,-1 8-8 0,-1 0-3 16,-4 4-1-16,1 6 0 15,2 3 1-15,-5 2 0 0,0 4 2 16,0-1-1-16,0 0-1 0,0 0-2 16,-5-3 1-16,-3-2 1 0,-2-2-2 15,-1-4-3-15,-2-4-3 0,0-5 7 16,3-1 1-16,0-4 3 0,2-2 2 16,3-2 0-16,2-6 6 0,1 1 15 15,2-3 15-15,2-3-4 16,6 0-2-16,0-5-7 0,2-1-9 0,6-4-8 15,-3 1-7-15,2-2-4 16,3 0 3-16,0-1-3 0,3 3-1 16,0 1-5-16,2 3-33 0,0 0-32 15,3 3-4-15,-3 3-23 0,0 1-8 16,-2 4-45-16,0 1-10 0,5-2-27 16,-6 2-97-16</inkml:trace>
  <inkml:trace contextRef="#ctx0" brushRef="#br0" timeOffset="68437.47">14400 12198 423 0,'0'0'104'16,"0"0"-21"-16,0 0 22 0,0 0-37 16,0 0-49-16,0 0 7 0,31 13 12 15,-21-13 7-15,1 0 13 0,-1 0 1 16,6 0-11-16,-3-1-7 0,5-3-3 15,0 2-3-15,-3-4-8 0,3 1-9 16,-2 0-1-16,2-3-2 0,-5 1-2 16,2-2-5-16,-2 1-2 0,0-3 3 15,-5-1-2-15,0-3-4 0,-3 2-1 16,-5-2-1-16,0 1-1 0,-3 0 0 16,-5 4-2-16,-2-1-5 0,-8 2-2 15,0 4-22-15,-5 0 15 16,-1 5 9-16,-1 0 4 0,-4 6 3 15,3 4 0-15,-5 4 3 0,5 0 11 16,3 6 10-16,3 4 5 0,-1 3 6 16,8 0 6-16,3 3-2 0,4-1-2 15,4 1 4-15,-1-3-4 0,3 0-5 16,5-3-4-16,3-3-9 0,0-1-10 16,5-3 0-16,0-3-2 0,2-2-3 15,3-2-1-15,6-3-3 0,-1 1 0 16,5-4-37-16,6 2-48 0,10-5-50 15,8 2-44-15,-9 0-121 16,-9-3-95-16</inkml:trace>
  <inkml:trace contextRef="#ctx0" brushRef="#br0" timeOffset="68988.19">15100 12058 687 0,'0'0'144'0,"0"0"-86"0,0 0 4 0,18-27-10 0,-15 17-52 16,-3 2 1-16,-3 0-2 0,-2 2 0 15,-5-3-8-15,-3 6 2 0,0 1-1 16,-5 2 8-16,0 0 2 0,-3 3-1 16,3 3-1-16,0 2-2 0,0 2 2 15,2 0 0-15,4 2 0 0,1-1 0 16,6 1 2-16,0 1-2 0,2 0-6 15,3 0 5-15,3 1 1 0,2 1 7 16,0-2-3-16,6 0 13 0,-1 0 12 16,0 1 12-16,6-5 5 0,-1 2 1 15,1-4-7-15,-3 0-21 0,2 1-9 16,1 2 0-16,-1-4 4 0,-2 1-3 16,3 2 0-16,-4-3-3 0,1 2 2 15,-5-1 3-15,-3 2 2 0,-2-2 1 16,-3 0 6-16,-8 2 1 0,-2 0 5 15,-6-2-3-15,-4 0-7 0,-4 1-12 16,-1 1-6-16,-4-2-5 0,3-2-27 16,-2 1-20-16,-1-1-28 15,4-3-9-15,-4 1-39 0,3 0-29 16,3-2-15-16,5-1-21 0,5 0-135 16</inkml:trace>
  <inkml:trace contextRef="#ctx0" brushRef="#br0" timeOffset="69505.3">15475 12007 599 0,'0'0'122'0,"0"0"14"0,0 0-18 0,0 0-19 16,21-37-87-16,-21 30-10 0,-3 1-4 15,-5-2-18-15,-2 4-21 0,0 0 10 16,-3 4 19-16,-3 0 7 0,1 1 5 16,-1 4 0-16,-2 2 1 15,5 1 0-15,-2 1-1 0,2 0 0 16,5 3 0-16,0-3-1 0,6 3 0 15,-1-1 1-15,3 3 3 0,3 0-3 16,2-3 2-16,0 4-2 0,3-2 1 16,0 0 3-16,2-1 7 0,3 1 22 15,2 1 2-15,1-1-5 0,2-2-7 16,3 0-13-16,-6 1-6 0,6-1-3 16,-6 2 0-16,3-1 2 0,-5 1 2 15,-2-1 22-15,-4-1 6 0,-4 0-2 16,-3-4-1-16,-5 2 2 0,-6-2-5 15,-2 0-8-15,-7-3-7 0,-1-1-6 16,-7-1-5-16,-6-2-1 0,-7-2-5 16,2-3-21-16,8 0-26 0,3 1-8 15,7 2-10-15,0-1-11 0,-2 0-15 16,2 0 14-16,8 1-11 0,3 1 13 16,10-1-16-16,0 0-68 0,5-1-104 15</inkml:trace>
  <inkml:trace contextRef="#ctx0" brushRef="#br0" timeOffset="69855.35">15751 12123 338 0,'0'0'187'0,"0"0"-131"0,0 0-17 0,0 0 22 0,29-34-38 16,-24 28 11-16,3 3 13 0,-6 1-15 15,4 2-1-15,-4 0 5 0,1 3 8 16,-1 1 0-16,-2 5 2 0,0-1-12 16,-2 4-11-16,-3 0-9 15,-1 5-4-15,-1-1-4 0,-1 5 2 0,0 0-4 16,0 3-4-16,3 1 2 15,-3-2-1-15,3 3 0 0,0-3-1 16,0 2 4-16,2-4-3 0,-2-1-1 16,3-4 0-16,2 0-19 0,0-4-55 15,0-1-37-15,0-3-35 0,0-5-47 16,0-1-177-16</inkml:trace>
  <inkml:trace contextRef="#ctx0" brushRef="#br0" timeOffset="70005.34">15770 12000 848 0,'0'0'2'16,"0"0"1"-16,0 0-6 0,0 0-5 16,15-42-125-16,-12 37-34 0,2-1-178 0</inkml:trace>
  <inkml:trace contextRef="#ctx0" brushRef="#br0" timeOffset="71023.53">16085 12169 603 0,'0'0'104'0,"0"0"-63"0,0 0 47 0,0 0-54 16,0 0-16-16,0 0 1 15,0 0-2-15,31-25-4 0,-31 20 1 16,0 3 8-16,0-3 0 0,-3 2 3 15,-2 0 0-15,2 1-6 0,1 0-16 16,-3 2-3-16,0 0 0 0,-3 0 0 16,-3 0-1-16,4 4 1 0,-1 3-2 15,-2 1 0-15,-1 3 1 0,1 1 1 16,0 2 0-16,-1 1 0 0,9 2-2 16,-3-2 2-16,2-1 0 0,3 0 5 15,0 1 18-15,5-1 17 0,0-2 13 16,6-2-8-16,-1 0-7 0,0 0 0 15,3-6-3-15,3 3-3 16,-3-6-7-16,2 1-2 0,3 1-7 16,-2-3 10-16,2 0-1 0,-3 0-6 15,-2 0 2-15,-2-3-8 0,-4 0 0 16,1-2-4-16,-8-4-3 0,3-2-6 16,-3-4 0-16,-3 0 0 0,-5-5-2 15,1 0 2-15,1 0-1 0,-4 1-1 16,7 2-1-16,-2 1 1 0,0-2 1 15,5 3-2-15,0-3 2 0,5 4 1 16,0-2 0-16,6 3 0 0,-1 1 0 16,3 2 0-16,-3 0 0 15,3 3 0-15,-2 0 1 0,2 2-1 16,-3 3 0-16,3-1 0 0,-5 2 1 16,2 1-1-16,0 0 0 0,-2 0 1 15,0 0-1-15,-3 4 0 0,3-1-1 16,-1 5 1-16,-1 1 0 0,1 3 0 15,-1 1-1-15,-1 5-1 0,-3 1 2 16,3 2 0-16,1-1 0 0,-4 0 0 16,-2 0 0-16,5 0 0 0,-5-4 1 15,0 2-1-15,3-4 0 0,-3-2 1 16,0-1 0-16,0-3-1 0,3-3 0 16,-1 0 2-16,-2-4 2 0,0-1 2 15,5 0 7-15,-2 0 19 0,2-7-7 16,0 2-13-16,3-4-3 0,0-2-3 15,-1 1 0-15,4-5-3 0,-1-2-2 16,3 1 0-16,-3-4-1 0,3 0 0 16,0-1 1-16,0 0-1 0,0 2-1 15,0-1 1-15,2 5 0 0,-2 0-1 16,0 3 1-16,-2 2 0 0,-1 3-2 16,3 4 1-16,-5-1 0 0,-3 4-3 15,0 0 3-15,-2 0-1 0,-1 4 0 16,1 3-3-16,-1 3 4 0,1 4 1 15,-1 3 0-15,-2 3 1 16,3 2 1-16,0 3 0 0,-1-2-1 16,-2 2 0-16,5-1-1 0,-2-1 3 15,2-2-2-15,-2-1-1 0,2-3 0 16,0 0-6-16,0-2-26 0,3-3-36 16,-3 1-57-16,6-2-53 0,-4-2-148 15,1-6-131-15</inkml:trace>
  <inkml:trace contextRef="#ctx0" brushRef="#br0" timeOffset="76128.82">12441 13105 332 0,'0'0'161'0,"0"0"-108"0,0 0 5 16,0 0-2-16,-7 0-22 0,4 0-10 16,-5 2 3-16,3 1 13 0,-5-1-11 15,2 0 4-15,-5 4 14 0,0 2 4 16,-5 3 2-16,3 5 2 0,-6 5-15 16,-7 10-2-16,-3 14 1 0,-6 14-3 15,1 6-15-15,5-2-8 0,5-1-7 16,11-8 0-16,-1 2-2 0,3-2-2 15,3-1 6-15,2-1 8 0,3-2 4 16,3 1 6-16,-1-2-2 16,3-6-12-16,5-4 7 0,0-5-11 15,3-9-5-15,2-4 1 0,-2-6-4 16,0-5-25-16,5 3-45 0,2-3-60 16,9 1-87-16,-4-3-54 0,-2-4-172 0</inkml:trace>
  <inkml:trace contextRef="#ctx0" brushRef="#br0" timeOffset="76746.13">12868 13323 400 0,'0'0'138'0,"0"0"-61"0,0 0 25 0,0 0 17 15,0 0-30-15,23-37-22 16,-23 31-7-16,-3-2-10 0,-2 3-21 16,-2-1-10-16,-4 2-1 0,-4-1-10 15,-3 4-4-15,-3 1-3 0,-5 4 0 16,-2 3-1-16,-1 2 1 0,-2 4 0 16,0 3-1-16,-2 0 0 0,4 2 0 15,3 3-1-15,1-2 1 0,4 0-1 16,5 1-3-16,6-3-6 0,2 2 6 15,8 0-6-15,0-3 7 0,8 1 1 16,2 1 2-16,3-3 3 0,3 0 6 16,5-2 5-16,-1 0 1 15,1-3-7-15,0 0 0 0,2-1-4 16,0 1-2-16,-2-4 0 0,-1 2-1 16,-2 1 5-16,-2 1 10 0,-3-1 2 15,-5 0 5-15,-3 0 8 0,-5 3-1 16,0-1 0-16,-5-1 2 0,-6 1 1 15,-4-1-10-15,-6-2-9 0,-2 1-6 16,-3-1-6-16,-5-1-2 0,0-1-2 16,0 1-26-16,0-4-24 0,-8 3-13 15,6-3-16-15,2-2-19 0,2 4-39 16,6-3-66-16,0-2 5 0,7 1-129 0</inkml:trace>
  <inkml:trace contextRef="#ctx0" brushRef="#br0" timeOffset="77379.89">13279 13386 238 0,'0'0'164'0,"0"0"-103"0,0 0 37 0,23-19 3 0,-15 15-16 0,-3-2-2 16,0 1 4-16,-5-2 10 0,3 3-11 15,-3-3-24-15,0 3-14 0,0-2-14 16,-6 3-14-16,-1-3-13 0,-1 3-4 16,-5 1 0-16,-3 1-1 0,-4 1-1 15,2 2 0-15,-6 2 0 16,-1 4-1-16,4 0 1 0,-5 1-1 16,3 2 1-16,2 1-2 0,-2-1-1 15,2 1-21-15,6 3 2 0,4 0 9 16,6-1 0-16,0 2 5 0,5-3 7 15,5 1-3-15,6 1 3 0,2-2 0 16,5 0 1-16,2 1-1 0,1-2 2 16,2-2 6-16,0 1 2 0,1-2-5 15,-1-1-5-15,0 2 3 0,0 0 9 16,1 1 10-16,-4-1 0 0,1 3 0 16,0-1-1-16,-6 0 5 0,1-1 4 15,-6 1 4-15,-2 0 0 16,-3-1-9-16,-5 0-6 0,-5 0-2 15,-3-1-1-15,-7-1-5 0,-6 0-6 16,-5-4 2-16,-2 1-5 0,-11-3-2 16,-2 2-19-16,-6-2-7 0,1-1-18 15,15 0-23-15,7 0-6 0,11-2-29 16,-2 1-37-16,2-1-65 0,3 0-14 16,2-4-71-16</inkml:trace>
  <inkml:trace contextRef="#ctx0" brushRef="#br0" timeOffset="77730.39">13757 13422 665 0,'0'0'95'0,"0"0"-55"0,0 0 43 0,31-45-18 0,-26 35-44 16,0 5 3-16,0-1 22 16,-5 4 10-16,0 2-15 0,0 0-34 15,0 5 1-15,-5 4 32 0,-3 7 3 16,3 5 0-16,-3 2-15 0,-2 11-11 15,0 11-13-15,-3 5 0 0,5 2-4 16,-2-4 0-16,2-7-2 0,5-7-5 16,-2-6-20-16,3-5-29 0,-1-7-35 15,0 0-27-15,1 5-64 0,-3-3-19 16,2-3-107-16</inkml:trace>
  <inkml:trace contextRef="#ctx0" brushRef="#br0" timeOffset="78482.64">13749 13431 581 0,'0'0'103'0,"0"0"-46"0,0 0 59 16,0 0-53-16,3-38-41 0,-1 30-1 16,1 0 3-16,-3 1 16 0,2 1 5 15,3-1 13-15,-5 3-4 0,6-3-12 16,-4 4-9-16,3-2 2 0,-2 1-9 16,2 0-7-16,0-3-5 0,0 1-2 15,1 0 0-15,-1-1-4 0,3 4 1 16,-1-3-3-16,-2 2-2 0,3-1 2 15,-3 1 3-15,3 2-1 0,0 0 0 16,-3-1 4-16,3 2 6 0,-3-1 1 16,3 0-3-16,-1 1-5 0,-1 0-3 15,1 0 1-15,1-1-3 0,0 0-6 16,-3 2 4-16,0 0-2 0,3 0-2 16,-3 4 1-16,0-2-1 0,3 1 0 15,-3 2 0-15,0-1 0 0,1 3 0 16,-1-2 0-16,2 2 0 0,-4 0 0 15,2 0 0-15,0 2 0 0,-2 2-1 16,2-2 0-16,-2 3 1 0,-3-2-1 16,0 2 0-16,-3 0 1 0,-2 2 0 15,-3 0 0-15,0-3 0 0,-4 2 1 16,-4 2-1-16,-2-3 2 16,-3 0 0-16,1-1-1 0,-1-1 0 15,-2 1-1-15,-1-2-2 0,4-1-6 16,-1-3 5-16,6 3 1 0,-3-4 2 15,5 1 3-15,2-3-3 0,4-1 0 16,1-1 2-16,4 1-2 0,2-1 0 16,0 0 0-16,0 0 0 0,5 2 2 15,0 2 2-15,3-1 3 0,2 3-6 16,3-1 0-16,0 3 0 0,3 1-1 16,-1-2 1-16,6 3 0 0,-3 0-1 15,2 1 4-15,4-2-4 0,-4 2 2 16,6-2-2-16,-5 1 0 0,5-1 0 15,-3-1-3-15,-2-2-18 16,-1 3-24-16,1-3-20 0,-3-1-7 16,3-1-23-16,-1 0-33 0,-4-2-65 15,10-1-24-15,-8-1-80 0</inkml:trace>
  <inkml:trace contextRef="#ctx0" brushRef="#br0" timeOffset="78831.75">14253 13063 797 0,'0'0'112'0,"18"-1"-61"0,-5 2 75 0,5 7-79 0,-3 5-36 0,1 6-11 16,-1 6-4-16,-2 13 4 0,3 14 3 15,-3 11 4-15,0 6-3 0,-6-3 16 16,1-9 14-16,-3-6 10 0,-5-3 1 16,0-5-5-16,0-3-22 0,0-4-15 15,-2-3 1-15,-3-5 1 0,-1-6-2 16,1-5-3-16,0-2-15 0,-3 1-20 15,1 1-13-15,-1 3-18 0,-3-3-40 16,4-3-56-16,-4 5-38 0,4-6-9 16,1-3-121-16</inkml:trace>
  <inkml:trace contextRef="#ctx0" brushRef="#br0" timeOffset="79865.8">19782 10739 513 0,'0'0'100'0,"0"0"-29"0,0 0 15 16,0 0 8-16,31-34-45 0,-23 26 1 16,0 0 41-16,-3 1-20 0,0 1-16 15,-2 1-3-15,-3 2-6 0,5 1-6 16,-5 1-8-16,0 1-16 0,0 6-16 16,0 0 0-16,-5 7 7 15,5 4 21-15,-3 9 0 0,-2 8-15 16,2 11-3-16,-2 11-1 0,0 3-4 15,3-6-1-15,-6-3-2 0,3-8-2 16,-3-1 1-16,3-3 0 0,-6-1-1 16,4-3-2-16,-1-5-18 0,5-7-28 15,-2-4-20-15,0-4-43 0,0 4-57 16,-3 5-49-16,0-2-2 0,0-7-151 0</inkml:trace>
  <inkml:trace contextRef="#ctx0" brushRef="#br0" timeOffset="80266.61">19444 11022 706 0,'0'0'129'0,"33"-8"-43"0,4 2 44 0,7-3-39 16,15 1-49-16,8 0-4 0,-2 2-6 16,-3 0-13-16,-5 2-10 0,-8 0-2 15,5 0-3-15,-8 1-1 0,1-1-3 16,-3 1-1-16,-5 2-12 0,-6 0-37 16,-7 0-50-16,3-1-86 15,-9 2-38-15,1-3-129 0</inkml:trace>
  <inkml:trace contextRef="#ctx0" brushRef="#br0" timeOffset="83870.41">22224 10540 192 0,'0'0'104'0,"0"0"-22"0,0 0-13 0,0 0-1 15,0 0-20-15,26-10-5 0,-23 8 0 16,4-2 7-16,-2-1-5 0,3 2 5 16,-3-1 10-16,1 0 3 0,1 3 3 15,-4-3-6-15,2 2-8 0,-5-1-3 16,0 2-2-16,0 0-16 0,0-1-11 15,0-2-10-15,-10 1-2 0,-1 0-8 16,-2 1-2-16,-7 2-2 0,-1 0-3 16,-12 6 1-16,-9 10 0 15,-4 4 1-15,-9 3-13 0,11 0 1 16,1 2 6-16,6-1-1 0,9-4 1 16,7-3-7-16,6-2 1 0,4-1-15 15,-4 1-2-15,2 2 12 0,3 2 2 16,7-2 4-16,3 0 7 0,5 0 9 15,6-3 1-15,4 1 0 0,6 1 8 16,2-4 2-16,3 5-2 0,5-3-1 16,8 2 1-16,2 0 0 0,0 5 1 15,1-1 8-15,-11-5 11 0,-11-2 11 16,-4-4 1-16,-1 1 0 0,-2 4 0 16,5-1 3-16,-10 0-2 15,-3 1-5-15,-5-1 0 0,0-1 3 16,-10 2-6-16,-6-2-3 0,-2 0-18 15,-5-3-1-15,-10 0-5 0,-14 1-3 16,-2-2-2-16,-3 0 0 0,8-2-2 16,-2 1 0-16,12-4-21 0,6 1-6 15,2-2-19-15,10 0-16 0,4 0-10 16,-1-1-20-16,0 2-31 0,13-1-67 16,0-1-48-16,10-1-97 0</inkml:trace>
  <inkml:trace contextRef="#ctx0" brushRef="#br0" timeOffset="85388.39">22661 10868 304 0,'0'0'102'0,"0"0"-9"0,18-8-26 0,-10 3-20 0,-1 3 4 16,-1-2 0-16,-4-1 20 0,3 4 6 15,-5-1-10-15,3-2 10 0,-3 2-9 16,0 0-13-16,-3-1-12 0,3 1-11 15,-5 0-20-15,0-1 0 0,-3 2-2 16,6 1-6-16,-6 0 1 0,3 1-1 16,-3 6-3-16,0 0 0 0,-2 4 2 15,2 3 0-15,3 2-1 0,-3 4 0 16,6-1 1-16,2 4 1 0,0 1 3 16,0-1 1-16,7 0-4 15,-1-1 1-15,9-1 0 0,-2-1 7 16,0-2 7-16,5-3 7 0,0-2-2 15,0-2-5-15,3-1-8 0,-1-3-1 16,1-6 0-16,0 1 3 0,-6-2 5 16,3-2-2-16,1-4-3 0,-4-1-1 15,1-2 0-15,-9-1-1 0,1 0-3 16,0-2 0-16,-3-1-3 0,0-1-3 16,-5 0 0-16,0 0 0 0,0-2-1 15,0 3-1-15,-5 0 2 0,5-1 1 16,-3 2-3-16,3 1 3 0,0 2-1 15,0 2 1-15,0 1-1 16,0 2-2-16,0 0 1 0,0 2-2 16,0 1 1-16,0 1 0 0,0 0-7 15,0 1 1-15,0 6-1 0,0-1 7 16,0 4-1-16,0 3 2 0,3 1-1 16,2 1 0-16,-2 3 0 0,4-1 0 15,4 1 2-15,-6-1-1 0,3 0 0 16,2-2-1-16,0 0 0 0,-2-2 1 15,5-2 0-15,-8-3 1 0,3-2-1 16,0 0 1-16,-3-4-1 0,3-1 0 16,-6-1 2-16,3-1-1 0,1-4 3 15,-4-2-5-15,3-2 4 16,-2-3-2-16,5 1-2 0,-6-5 3 16,6 3-3-16,-3-3 1 0,3 0-2 15,0-2 1-15,-1 1 0 0,1 0 0 16,2 2 0-16,-2 0-1 0,-3 1 1 15,3 0 0-15,0 1-1 0,0 2 0 16,-3 3 1-16,3 1-1 0,-3 1 1 16,-3 3-1-16,4-1 0 0,1 3 0 15,-7-1 1-15,3 2-5 0,-1 0-1 16,1 5-5-16,-3 0 1 0,5 3 0 16,-5 3 2-16,0 0 2 0,0 1 6 15,0 5 1-15,0-2-1 0,3 1 1 16,-3-1-1-16,0 0 1 0,2 1-1 15,1-4 2-15,-3 2-2 0,3-2 0 16,-3-5 1-16,2 1 0 0,-2-5 0 16,0 1-1-16,3-3 0 0,-3-1 4 15,5 0 2-15,-5-4 0 0,2-1-3 16,4-4-2-16,-1 1 3 0,-3-3 1 16,6 1-1-16,-3-3-2 0,3 0-2 15,0 0 0-15,2-1-1 0,-2 0 1 16,0 1 0-16,-1 1 0 0,4 0-1 15,-4 3 1-15,-4 0 2 16,2 2 0-16,0 0-1 0,3 1 1 16,-8 2 3-16,5 0-4 0,-2 1 0 15,2-1-1-15,-2 1-1 0,2 0 0 16,0 1 0-16,-2-1 1 0,2 2-1 16,-3 0 0-16,1 1-2 0,-1 0 1 15,4 3-1-15,-6 1 0 0,2 2-2 16,-2 1 5-16,5 4-3 0,-5 2 3 15,0 1 0-15,6 1 0 0,-6 1 1 16,7 0-1-16,-7 2 0 0,3-3 0 16,2 2 0-16,-5-4-1 0,5 1 3 15,-5-2-3-15,3-4 1 16,-3-1 0-16,5-1 2 0,-5-3 0 16,0-2-2-16,3 0 4 0,-3-1 7 15,5-1 6-15,0-3-4 0,3-3-6 16,-1-3-1-16,1 1-4 0,2-3-1 15,1 1-1-15,2-1 0 0,-3-2 1 16,0 0 0-16,3 2-1 0,0-3 1 16,-5-1 0-16,5 3 0 0,-5-3 0 15,2 2-1-15,0 0 0 0,1 1-2 16,-4 2 2-16,1 1 0 0,0 0 0 16,0 4 0-16,-3 0 0 15,0 2-2-15,3 2 1 0,-8-1 1 16,2 2-4-16,4 1 3 0,-6 0-2 15,5 5-2-15,-5 1 2 0,2 3 1 16,3 4-1-16,-5 3 2 0,3 3 1 16,0 2 0-16,-3 2 0 0,2 1 1 15,3 2-1-15,-5-3 0 0,3-1 0 16,2-1-5-16,0-1-32 0,-2-2-21 16,2-3-39-16,-2 1-54 0,10-6-82 15,-6-3-111-15,4-3-214 0</inkml:trace>
  <inkml:trace contextRef="#ctx0" brushRef="#br0" timeOffset="85839.07">24418 10945 474 0,'5'-4'100'0,"3"0"19"0,-3-3-12 0,3-2-30 0,-1 1-14 16,-1-2-10-16,-4 0-12 16,3 0-13-16,-2-1-11 0,-3 1-5 15,0-1-12-15,-3 2 0 0,-2 0 0 16,0 3 0-16,-3 0-2 0,-2 3 2 15,0 0 0-15,-1 2 0 0,-2 3 4 16,3 5-4-16,-3 3 0 0,3 4-2 16,-3 3-7-16,0 2-8 0,5 1 8 15,3-2 7-15,2 1 1 16,-2-1 1-16,5 1 0 0,0-5 0 0,5-1 8 16,6-5 31-16,-1 0 11 15,-2-6 3-15,5-2-5 0,2 0-3 16,-2-6-11-16,3-3-12 0,-3-3-15 15,0 0-4-15,-1-2-3 0,-4-4-8 16,-3 0-24-16,-5-1-21 0,0 0-14 16,-5 0-28-16,-3 5-25 0,-4-5-29 15,4 8-40-15,0 1-120 0</inkml:trace>
  <inkml:trace contextRef="#ctx0" brushRef="#br0" timeOffset="86272.85">24852 10682 498 0,'0'0'42'0,"0"0"62"0,0 0 10 0,10-42-27 16,-10 28-21-16,3-1-18 0,-3 0 28 15,0 0-18-15,0 0-19 0,-3-1 1 16,3 4-2-16,-2 2-18 0,-3 0-6 16,2 3-11-16,-2 3-3 0,0 0-1 15,2 2-4-15,-5 2 5 0,3 2 2 16,-3 3-1-16,-5 6 0 0,6 5 0 15,-6 3 0-15,0 4 0 0,0 3 3 16,0 13 0-16,0 5-2 0,3 15 1 16,-3 0-3-16,0-1 0 0,5-3 3 15,0-6-2-15,3-3-1 0,0 2 0 16,5-5-4-16,0-2-20 0,5-3-35 16,-2-9-28-16,-1-5-23 15,1-8-23-15,2-3-35 0,-2-1-144 16</inkml:trace>
  <inkml:trace contextRef="#ctx0" brushRef="#br0" timeOffset="86506.49">24676 10940 845 0,'0'0'85'0,"0"0"71"0,0 0-78 15,39-34-30-15,-21 24-28 16,0 0-13-16,3 0 6 0,0 1-10 16,-1 3-3-16,1-1 0 0,5 2-1 15,0 2-17-15,2 0-52 0,6 2-56 16,9 1-15-16,12 1-39 0,-4 0-41 16,-9 2-95-16</inkml:trace>
  <inkml:trace contextRef="#ctx0" brushRef="#br0" timeOffset="87123.07">26183 10760 434 0,'0'0'75'15,"0"0"45"-15,0 0-4 0,20-33-18 16,-14 24-21-16,-1-2 15 0,-3 2-4 15,-2 1-35-15,0 1-19 0,0 0-18 16,-7 0-16-16,-1 3-1 0,-10 2-2 16,2 2 3-16,-12 0-1 0,2 3 1 15,-3 6 0-15,-9 1 0 0,9 2 0 16,-4-1 2-16,4 5-2 0,9-4 2 16,-1 1-1-16,3 1-2 0,10 0 1 15,0-1-3-15,8-1 1 0,0 1 2 16,8 0 0-16,5-1 0 0,3-3 5 15,2 0 0-15,2 0-1 0,4-2 1 16,1 0-2-16,-4-3-2 16,5 0 3-16,-5 2 0 0,-1-3 2 15,1 2 5-15,-8-2 9 0,2 1-4 16,-2 0 3-16,-5-1-2 0,-3 4-1 16,-2-3-1-16,-3 2 1 0,0 0 0 15,-8 0 9-15,-5 2-4 0,-8 0 3 16,-2 0-6-16,-3 1-11 0,-12 0-4 15,-12 0-1-15,-4 1-1 0,-3-2-1 16,3 0-1-16,8 0-15 0,7-3-22 16,3 0-12-16,7-2-20 15,11 2-20-15,3-3-24 0,7-2-58 16,3 0-1-16,5-1-14 0,0-3-171 16</inkml:trace>
  <inkml:trace contextRef="#ctx0" brushRef="#br0" timeOffset="88492">26550 10791 139 0,'0'0'251'0,"0"0"-154"0,0 0 3 0,18-12-45 0,-16 7-10 16,3 1-5-16,-2 1 12 0,-3-2 9 15,0 3-28-15,0-2 0 0,0 1-1 16,0-1-2-16,0 2-2 0,0 1 9 15,0-3 2-15,0 1 3 0,0 3-4 16,-3-1-4-16,3-2-10 0,0 1-8 16,0 1-6-16,0-2 0 0,0 2-1 15,0-1 1-15,0 0 0 0,-5-2-1 16,5 2 2-16,0-1-2 0,-2 0 6 16,2-2 3-16,-6 3-2 0,6-1-6 15,-5-2 5-15,3 1-2 0,-3 0-2 16,2 0 1-16,0 1-3 0,1-2 6 15,-6 3-7-15,3-1-2 0,0 2-4 16,-3-2-1-16,0 1-2 0,-5 2 2 16,0 0-2-16,0 3 1 15,-2 2-1-15,-1 0-2 0,-2 2 2 16,3 3-1-16,-6 1-8 0,8 1-6 16,-5 3-4-16,5 0 4 0,3 2 3 15,0-3 7-15,7 1-1 0,3 1 3 16,0-2 1-16,3-2 3 0,7 0 1 15,0-3 1-15,8-2 0 0,-5-2 3 16,3-2-3-16,4-2 2 0,-1-1 3 16,-4-2 5-16,3-5 1 0,-2 3-5 15,2-4 0-15,-3-2 3 0,-7 1 3 16,5 0 4-16,-5 0-4 0,-1 1-2 16,-1-1-4-16,1 1-5 15,-2 1-3-15,-5 1 4 0,6-1 0 16,-6 4-3-16,0 1 5 0,0 0-6 15,0 2-1-15,0 0-8 0,0 3 2 16,-6 4 5-16,-1 0 0 0,-1 6 3 16,-2 4-1-16,2 0 0 0,-5 6 1 15,0 1 1-15,3 4-2 0,-3-1 0 16,2 5 1-16,1-2-2 0,0 0 2 16,7 1-1-16,-5-4 0 0,8-1 0 15,0-4 0-15,0-2 1 0,3-3-1 16,5-4 1-16,-3-3 0 0,8-2 2 15,-5-6-1-15,5-2 2 16,-1 0 0-16,1-4 0 0,3-2-1 16,-3-3-1-16,2-3 2 0,-2-1 6 15,5-6-5-15,-7-2 1 0,7-5-6 16,-5 0 2-16,2-3-1 0,3-2-1 16,-7 2 0-16,-1 0 1 0,3 1-1 15,-3-2 0-15,1 4 0 0,-1-2 0 16,0 4 0-16,-2-4 1 0,0 7-1 15,5 1 0-15,-11 0 1 0,9 6-1 16,-9-1 0-16,8 4 0 0,-10 3-1 16,3 2 2-16,-3 2-3 0,5 1 1 15,-5 3 0-15,0 0-12 0,0 5 0 16,-5 3 10-16,2 2 3 0,3 4 0 16,-5 5 0-16,5 1 0 0,-5 2 1 15,3 1 0-15,2-1-1 0,0 0 0 16,0 3 1-16,0-3 1 0,2-1-1 15,3-2 0-15,0-1-1 0,-2-2 1 16,2-4 1-16,3-3-2 0,0-2 3 16,-3-1-1-16,8-4 1 0,-5 1 7 15,-3-3 4-15,5 0-3 0,0-3-3 16,-2-1 4-16,5-3-4 0,-3-3-1 16,1-2 0-16,-1-4-2 15,0-1-4-15,-2-4-1 0,0-2 1 16,0 0 0-16,2-2 1 0,-2 4-2 15,-6 1 1-15,9 2-1 0,-4 4 0 16,-1 2-1-16,1 1 1 0,-4 3-1 16,2 3 0-16,-5 2-2 0,0 0 0 15,0 3 1-15,0 0-6 0,5 1-5 16,-5 6 2-16,0 2 5 0,0 2 4 16,0 3 0-16,3 4 2 0,-3 2-1 15,5-1 1-15,-5 1 0 0,0 1 0 16,3-3 3-16,2 0-1 0,0-2 1 15,3 0 4-15,-1-4-6 0,-1-2 3 16,1-1 1-16,6-4-5 16,-5 0 0-16,5-3-18 0,-5-2-35 15,5 0-25-15,0-4-9 0,-1-1-28 16,-4 0-20-16,13-8-67 0,-8 3-13 16,-3-1-170-16</inkml:trace>
  <inkml:trace contextRef="#ctx0" brushRef="#br0" timeOffset="89142.61">27433 10749 327 0,'0'0'162'0,"3"-1"-74"0,2-1 30 0,0-1-42 16,-2-1-14-16,2 0-21 0,3 0-6 15,-3-1 6-15,-5-2-7 0,2 2 12 16,4-2 4-16,-6 3-2 0,2-2-9 16,-2 2-18-16,0-2-17 0,-2 4-4 15,-4-4-4-15,4 3 3 0,-8 2 1 16,-1 0 3-16,-2 0-3 0,0 1-1 15,0 3 0-15,-2 2 1 0,2 3-4 16,-5 2-5-16,2 3 1 0,3 3-1 16,1 2 2-16,4 3 4 0,0 0 2 15,0 3 1-15,8-2 0 0,-5 1 0 16,5-1 0-16,5-1 4 0,-5-2 7 16,8-2 10-16,-5-4 4 0,7-3-3 15,-7-1 1-15,2-5 9 0,2-1 3 16,1-3 5-16,0-3 2 0,2-1-16 15,-2-4-7-15,0-1-15 16,0-1-2-16,2-4 1 0,0 0-3 16,1-3 1-16,-4 0-2 0,1 0-3 15,-3-2 3-15,-2 4 0 0,2 0-2 16,-5 3 3-16,0 2 1 0,5 3-1 16,-5 3 0-16,0 2 0 0,0 1 0 15,0 1-4-15,0 3-4 0,0 5 2 16,3 4 6-16,-3 2 0 0,5 4 1 15,-5-1 12-15,3-1 4 0,2 2 0 16,0-5 0-16,-5-2 0 0,8-1-8 16,-6-2-3-16,9-3-1 15,-9 0-4-15,11-3-1 0,-5-1-4 16,10-1-41-16,-5 0-39 0,2-1-28 16,6 0-61-16,5-5-87 0,-6 2-42 15,-4-1-189-15</inkml:trace>
  <inkml:trace contextRef="#ctx0" brushRef="#br0" timeOffset="89559.03">27736 10714 359 0,'0'0'116'0,"0"0"-29"0,0 0 33 0,25-32-47 15,-12 22-11-15,-5 3-16 0,0 2-27 16,5 0-8-16,-5 3-8 0,2 2-3 16,0 0 0-16,1 2 0 0,-4 6 1 15,1 3 0-15,-3 5 2 0,3 4 3 16,-8 4-3-16,8 2 0 0,-8 1 0 16,0-2-3-16,0 0 0 0,0-2 0 15,0-5-1-15,-3-1 1 0,-2-6-8 16,-3-2 7-16,-5-5-5 0,0-2 2 15,0-2 4-15,1 0-4 0,4-4 1 16,0-1 3-16,0-1 9 0,8-1 55 16,-5-1 50-16,5-1-7 0,5-2-20 15,3-2-13-15,0-1-21 0,5 2-19 16,0-1-18-16,2 0-10 0,3 1-2 16,-2-1-3-16,2 3-1 0,-3-1-1 15,6 0-18-15,-3 1-33 0,-2 0-20 16,4 2-44-16,-4 2-54 0,7-4-24 15,-2 3-16-15,-6 2-166 0</inkml:trace>
  <inkml:trace contextRef="#ctx0" brushRef="#br0" timeOffset="89943.12">28123 10698 114 0,'0'0'226'0,"0"0"-165"15,0 0 43-15,0 0-50 0,0 0-43 16,34 28-4-16,-26-26 3 0,4 3 24 16,1-3 15-16,3 0 5 0,2 0 14 15,3-2-9-15,-6 0 5 0,3 0-9 16,-5-3-9-16,3-2-18 16,-3 0-16-16,-8-3-8 0,2 0-4 15,-7-2-5-15,0-1 3 0,-5 1-3 16,-2 2 5-16,-1-2-5 0,-10 2-5 15,5 3 4-15,-3 1 4 0,-10 4 1 16,6 0-1-16,-3 7 1 0,-8 2 1 16,7 4 0-16,-2 0 5 0,6 5 10 15,-1-1 6-15,13 1 14 0,-2 3 6 16,2-4-5-16,8 1 6 0,0-1-5 16,5-3-12-16,3 0-9 0,0-4-6 15,0-2-5-15,5-1-5 0,0-2-3 16,5-1-17-16,-3-2-71 0,1-1-56 15,15-1-32-15,-11 0-52 16,1 0-149-16</inkml:trace>
  <inkml:trace contextRef="#ctx0" brushRef="#br0" timeOffset="90510.51">28707 10661 601 0,'0'0'99'0,"0"0"23"0,0 0-15 16,0 0-38-16,0 0 2 0,21-18-36 15,-21 12-7-15,0 1-10 0,0 0-5 16,0-1-3-16,-5-1 3 0,-3 3 3 15,0-3-7-15,0 3-3 0,-10 0-3 16,3 0-2-16,-3 3 2 0,-3 1-2 16,0 1-1-16,-4 5 0 0,1 2-1 15,-2 3-2-15,1 3 3 0,1 0 0 16,6 5-1-16,3 0-1 0,7 1 2 16,3-1 1-16,0 2-1 15,5 0 1-15,5-1 3 0,3-2-2 16,2 2 0-16,0-4 1 0,8 0 0 15,-2-4 8-15,2 1-1 0,3-2-4 16,-1-4-5-16,1 0 1 0,-6-4 2 16,6-2 9-16,-3-1 15 0,-2 0 0 15,-3-4-3-15,5-5-3 0,-11-3-3 16,1-6 5-16,-3-4 1 0,-5-9-8 16,3-11 2-16,-3-10-5 0,0-4-8 15,0 0 1-15,5 5-6 0,-5 5 2 16,3 5 1-16,2 1-4 15,3 4 1-15,-3 5-1 0,3 7-1 16,-3 6-9-16,2 5-2 0,1-3-9 16,-3 0-32-16,3-1-27 0,5 2-35 15,0-5-55-15,-5 4-117 0,-1 5-94 16</inkml:trace>
  <inkml:trace contextRef="#ctx0" brushRef="#br0" timeOffset="91495.35">22816 12200 470 0,'0'0'75'0,"0"0"-26"0,0 0 5 16,0 0 6-16,0 0-12 0,0 0 4 15,23 6 15-15,-13-3-9 0,1-2 2 16,7 0-2-16,-5 0-11 0,2-1 4 16,3 0 2-16,-2 0-1 0,2-2 0 15,0-2-12-15,0 0-11 0,-2 0 4 16,-3-1-5-16,5-1-1 0,-11-1-3 16,6 0-1-16,-5 0-6 0,-5-2 1 15,-1 0-6-15,-2-1 2 16,-2 1-7-16,-6 0-7 0,0-3-1 15,-7 3 0-15,2 1-2 0,-8 1 0 16,0 3-1-16,-7 2 1 0,2 0-1 16,-7 2 3-16,-6 7-2 0,3 1 1 15,5 2 2-15,7 0-2 0,4 4 2 16,-6 0-4-16,3 6-6 0,2 2 2 16,8 2 0-16,0-2 3 0,5 3 2 15,6-4-5-15,2 0 3 0,5 1 1 16,5-3 4-16,6 0 0 15,-1-4 5-15,8 0 10 0,6-3 4 16,-6-4-6-16,8-2-8 0,0-1-1 16,0-4-3-16,3-1-1 0,-1 0 0 15,-2-4-28-15,0 0-29 0,0-4-31 16,0 1-24-16,-5-2-44 0,10-6-77 16,-7 3-21-16,-8 2-175 0</inkml:trace>
  <inkml:trace contextRef="#ctx0" brushRef="#br0" timeOffset="92028.77">23340 12097 635 0,'0'0'68'0,"0"0"41"0,29-33-2 16,-16 21-56-16,2-1-15 0,3 2-16 15,-2 3 7-15,2-1-8 0,-3 4-11 16,3 2-1-16,-2 3 0 0,-1 2 1 15,4 4 16-15,-7 6-1 0,1 6 4 16,-2 3 0-16,-1 6-14 0,0 1-2 16,1 3-3-16,-3 1-4 0,-3-1-1 15,2-2-2-15,-7-2-2 0,3-3 0 16,-3-1-12-16,0-6-12 0,-3-1 4 16,-2-6 3-16,0-3 10 0,-3-2 8 15,1-5 7-15,-1-1 1 0,0-5 1 16,3-4 1-16,0-1 6 0,5-5 12 15,0 1-9-15,5-5-7 0,-2-1 0 16,7-3-2-16,0 0-7 16,3 1-1-16,5-2-2 0,3 3-1 15,0 1 1-15,4 2-2 0,-1 3-1 16,7 1-26-16,-3 1-39 0,0 3-31 16,3 4-32-16,-2 0-27 0,12-1-18 15,-7 3-91-15,-8 1-30 0</inkml:trace>
  <inkml:trace contextRef="#ctx0" brushRef="#br0" timeOffset="92447.35">23973 12089 621 0,'0'0'73'0,"0"0"47"0,0 0-59 0,37-24-11 16,-22 17-11-16,1 1 7 0,2-2 10 16,0 5-28-16,-3-3-13 0,-2 3-5 15,5 2 5-15,-5 1 5 0,3 1 1 16,-3 5-9-16,2 3-12 0,-2 4-3 16,0 5 2-16,-5 3 1 0,5 2-2 15,-6 2 2-15,1-1 0 0,-3-1-4 16,-5-2-10-16,0-3-6 0,-7 1-1 15,-1-5 11-15,-3-2-1 0,-1-3 11 16,-4-2 0-16,3-5 4 0,5-2 3 16,-5 0-1-16,8-2 3 0,3-7 12 15,-3-1 30-15,5-1-6 0,0-1-1 16,0-6-8-16,5 3-18 0,2-6-2 16,1 1-11-16,3-4-3 0,1 2-1 15,4 0-2-15,5 3 0 0,-6 2 1 16,8 2-15-16,1 0-43 0,2 3-42 15,-3 2-21-15,3 1-39 16,12-2-34-16,-9 4-44 0,-3 1-86 16</inkml:trace>
  <inkml:trace contextRef="#ctx0" brushRef="#br0" timeOffset="92862.4">24723 12078 320 0,'0'0'95'0,"0"0"24"0,0 0-25 0,0 0-29 16,0 0 25-16,0 0 6 0,13-4 6 16,-13 0-10-16,0-1-43 0,-3 2-4 15,1-4-15-15,2 0-5 0,-6 1-9 16,4 2-7-16,2-2-4 0,-8 2-5 15,3 2 0-15,0-1-1 0,-3 3 1 16,-5 1-1-16,0 6-1 0,0 3 2 16,-2 2 0-16,-1 4 0 0,3 2 2 15,0 1-1-15,6 2 0 0,1 0 0 16,4-1 0-16,2-3 0 0,0-3-1 16,8-1 2-16,-1 0 0 0,-2-5 0 15,6-1 10-15,-1-4 17 16,0-3 12-16,3 0-3 0,-2-3 1 15,-1-5-11-15,0-1-7 0,1 0-8 16,-6-1-4-16,0-3-5 0,-2-1-3 16,-3-5-1-16,-3-1-20 0,-2-1-42 15,-3 0-31-15,0 3-21 0,-2-1-59 16,2 1-42-16,1 7-15 0,1 2-145 0</inkml:trace>
  <inkml:trace contextRef="#ctx0" brushRef="#br0" timeOffset="93363.28">24855 12089 583 0,'0'0'40'0,"0"0"30"0,0 0 15 0,33-35-33 16,-20 24-14-16,0 0-16 15,-5 0 29-15,5 3-10 0,-8 1-22 0,3 1 6 16,-1 0-7-16,1 2-3 16,-3 2-8-16,3 1-7 0,-3 1 0 15,3 1-1-15,-6 4 0 0,4 3-4 16,1 6 4-16,-1 4-3 0,-4 4 4 15,1 5 4-15,-1 1 5 0,3 3 0 16,-5-1 2-16,0 0-7 0,0 0 0 16,-5-4 0-16,0-3-4 0,-3-3-1 15,1-4 1-15,-1-2 0 0,0-5 0 16,-2-2-1-16,2-6 1 0,0-1 16 16,3-1 5-16,3-4 21 15,-4-4 1-15,4 1 4 0,2-4-2 16,0-1 1-16,2-4-10 0,6-1-18 15,2-3-13-15,1 0-2 0,2 0-1 16,5-1-1-16,2 2-1 0,1 2-3 16,0 1 3-16,7 0-6 0,-2 3-34 15,10-1-39-15,6 1-55 0,4 2-48 16,-5 3-69-16,-12 4-114 0</inkml:trace>
  <inkml:trace contextRef="#ctx0" brushRef="#br0" timeOffset="93863.65">25601 11991 615 0,'0'0'72'0,"0"0"12"0,0 0-27 0,0 0-34 0,13-27-20 15,-13 21-3-15,-2 2-9 0,-1 0 4 16,-5 3 1-16,-5 1 2 0,0 0 2 16,6 4 2-16,-11 1-2 0,5 1 3 15,-3 1-2-15,1 4-1 0,-3-1 3 16,2 1 0-16,3 1 11 0,5 1 4 15,1 0 3-15,4-1 0 0,0 4 5 16,6-3 7-16,2 0 2 0,8 0 1 16,-5 0 4-16,10-1 4 0,-2 0-4 15,4-3-8-15,1 1-20 16,5 1-10-16,-3-1 2 0,3 1-2 0,0 3 0 16,-6-4 8-16,1 3 17 15,-6 0 7-15,-2 0 1 0,-5-3-1 16,-8 1-5-16,0-3-1 0,-8-1-6 15,-7-1 5-15,-3-1-5 0,-5-1-9 16,-3-2-5-16,0-2-4 0,3 0-1 16,-8-2-3-16,2-2-1 0,3 2-26 15,3 1-43-15,2-2-19 0,1-1-41 16,-6-3-64-16,8 1-58 0,7-2-165 16</inkml:trace>
  <inkml:trace contextRef="#ctx0" brushRef="#br0" timeOffset="95648.55">27162 11700 287 0,'0'0'14'0,"0"0"16"0,0 0 30 16,0 0 15-16,0 0-22 0,13-15-4 15,-11 13 15-15,-2 1-7 16,6-1 7-16,-6 2 14 0,0 0-3 16,0 0 0-16,0 0 0 0,0 0-24 15,0 0-11-15,0 0-11 0,0 0-13 16,-6 0-10-16,-1 5-1 0,-1 0-3 16,-8 5 1-16,-2 3 2 0,-7 8 0 15,-4 9-1-15,-7 14 7 0,-11 18 1 16,-2 9 11-16,11 2 2 0,1 0 2 15,6-4 1-15,8-3-5 0,2-1 3 16,-2-3 9-16,13-1 11 0,5-5-9 16,0-3-11-16,5-4-7 15,10-5-12-15,-2-4-2 0,5-9-3 16,-1-9 1-16,-4-4-3 0,0-6-11 16,7 0-45-16,4 3-35 0,1-1-5 15,6-3-38-15,8-5-93 0,-3-1-51 16,0-5-159-16</inkml:trace>
  <inkml:trace contextRef="#ctx0" brushRef="#br0" timeOffset="96199.66">27790 12014 835 0,'0'0'97'0,"0"0"-54"0,0 0 42 0,0 0-57 0,-3-8-28 0,-2 7-10 15,-8 1 6-15,-2 0 4 0,-6 2-3 16,0 4 3-16,-10 2 4 0,0 5-1 16,-13 4 8-16,-5 2 5 0,8 1-10 15,13-4-5-15,2-2 1 0,13-3 0 16,0 2-2-16,0 1-1 0,5 6-5 16,6-4-5-16,2 2 11 0,7 1 4 15,6 0 4-15,3-3-6 0,2 2 2 16,5-2 13-16,3-1 13 0,0 0 3 15,2-3-9-15,-2 1-8 0,2-1-10 16,-2-2 2-16,-2 2-1 0,-4-2 5 16,1 1 11-16,-8 0 1 15,0-1-5-15,-5 0 3 0,-8 0 4 16,0 1 7-16,-8-1 2 0,-8 0-9 16,-7-2-9-16,-8 1-9 0,-13-1-4 15,-5 0-1-15,-8 0-3 0,5-5-10 16,6 1-22-16,2-2-23 0,10-1-7 15,1 0-11-15,12-1-21 0,3 0-16 16,8-1-36-16,-3-6-42 0,8 2-40 16,2-2-129-16</inkml:trace>
  <inkml:trace contextRef="#ctx0" brushRef="#br0" timeOffset="96732.95">28177 12021 710 0,'0'0'66'0,"0"0"-40"0,0 0 62 0,0 0-60 0,19-34-11 16,-19 27-13-16,0 0 7 0,0 1 3 16,-11 1-8-16,1 1 5 0,-3 0-2 15,-5 3-4-15,-3 1 9 0,1 0 10 16,-1 0-1-16,-5 5 0 0,5 1-7 16,6 1-4-16,-3 2 0 0,7 1-11 15,1 1-1-15,10 3-3 0,0-1 2 16,10 2 0-16,-2 1 2 0,8 1 2 15,2 1 5-15,2 0 2 0,1-1 5 16,5 2 1-16,-5 0-3 0,-1-1-5 16,1 1 0-16,0-1 1 15,-6 2 3-15,3 0 6 0,-2 1-6 16,2 0-3-16,-10-4-2 0,-6 1 11 16,3-1 14-16,-10-3 10 0,-3 0-4 15,-5-2-6-15,-2-3 3 0,-11 0-14 16,-2-3-13-16,-11 0-4 0,-5-2-2 15,-10-3-2-15,-1 1-7 0,9-2-23 16,5 0-13-16,12 0-17 0,9 0-34 16,1 0-15-16,7 0-58 0,-4-3-34 15,3 2-40-15,5-4-134 0</inkml:trace>
  <inkml:trace contextRef="#ctx0" brushRef="#br0" timeOffset="97033.6">28469 11994 604 0,'0'0'48'0,"0"0"-26"0,0 0 35 0,0 0-32 15,21-28-18-15,-21 28-7 16,0 0 1-16,5 5 23 0,-5 6 19 16,0 6 31-16,-5 0 0 0,5 8-12 15,-5 2-13-15,2 8-13 0,-4 9-17 16,1 7-14-16,-1-1-1 0,7-4-3 16,0-5-1-16,0-12-26 0,0-4-70 15,0-8-38-15,0 7-29 0,0-4-34 16,0-4-117-16</inkml:trace>
  <inkml:trace contextRef="#ctx0" brushRef="#br0" timeOffset="97317.33">28431 11979 765 0,'0'0'69'0,"0"0"-20"0,0 0 73 16,51-32-79-16,-30 22-9 0,5 2-14 16,-3 1-5-16,3 1 0 0,2 2-13 15,-2 0-2-15,-3 2-2 16,3 2-27-16,-5 0-28 0,5 5-32 15,-6-1-48-15,6 3-17 0,-5 0-106 16,-6 0-51-16</inkml:trace>
  <inkml:trace contextRef="#ctx0" brushRef="#br0" timeOffset="97500.64">28544 12110 825 0,'0'0'102'16,"0"0"-25"-16,34-5-10 0,-13 3-60 16,4-2-6-16,-4 1-1 0,8 2 0 15,-4 0-5-15,-4 1-47 0,2 0-41 16,-2 2-42-16,5 5-11 0,-8 0-27 16,-8-1-129-16</inkml:trace>
  <inkml:trace contextRef="#ctx0" brushRef="#br0" timeOffset="97719.09">28503 12322 806 0,'0'0'156'0,"0"0"-92"15,0 0 60-15,0 0-79 0,0 0-13 16,41 3-21-16,-20-3-7 0,5 0 0 15,-3 0 0-15,3 0-4 0,0 0-2 16,-3 0-17-16,3 0-24 0,2 0-38 16,3 2-49-16,-2-1-9 0,12-1-37 15,-7-1-94-15,-6-4-113 0</inkml:trace>
  <inkml:trace contextRef="#ctx0" brushRef="#br0" timeOffset="98101.73">29033 11706 970 0,'0'0'19'0,"0"0"-19"0,0 0 36 16,44-13 0-16,-26 14-24 0,-3 6 2 15,3 6 16-15,-2 8 4 0,4 18-30 16,1 14-2-16,-3 18 5 0,3 7 2 16,-6-1 10-16,-2-4 28 0,3-10-3 15,-3-1 0-15,-8-3-9 0,-2-2-6 16,-3-5-6-16,-3-4-4 0,-10-3-8 15,0-5-10-15,-2-4-1 0,-4-7 0 16,7-8-28-16,-4-7-26 0,3 2-30 16,-8-2-32-16,-7 10-88 15,2-3-53-15,0-5-168 0</inkml:trace>
  <inkml:trace contextRef="#ctx0" brushRef="#br0" timeOffset="103606.9">2287 15141 420 0,'0'0'60'0,"8"0"-35"0,-1-1 23 16,6-2 30-16,8-1-3 0,0-2-2 16,10-2 7-16,5-2 3 0,13 2 3 15,8-2-25-15,5 1-14 0,-3 2-6 16,-5 0-8-16,-7 4-12 0,2 1-12 15,-3 0-4-15,-2 2-3 0,-2-1-2 16,-1 1 1-16,-7 1-2 0,-6 1 1 16,-7 0-14-16,-6 1-25 15,-2 1-27-15,-2 0-34 0,-1 1-80 16,-2 2-10-16,-6 1-89 0</inkml:trace>
  <inkml:trace contextRef="#ctx0" brushRef="#br0" timeOffset="104591.77">2274 15168 179 0,'0'0'128'0,"0"0"-97"0,0 0 57 0,0 0 7 16,0 0-28-16,-5-12-13 0,5 9 4 16,0 1-5-16,0 1 2 0,0 0-1 15,-3 1-5-15,3-2 1 0,0 2 5 16,-3 0-12-16,1 0-5 0,2-1-1 16,-3 0-3-16,3 1-3 0,0-2-2 15,-2 2-2-15,-1 0 3 0,3-2-1 16,-2 1-6-16,-1 0 1 0,0 0-1 15,3 0-3-15,-2 0 2 0,-1 1 2 16,3-3-6-16,-2 3-4 0,2-1-3 16,0 1-5-16,-3 0-2 15,0 0 0-15,3 0-3 0,0 0-1 16,0 1-2-16,0 2 2 0,6 1-1 16,-4 3 1-16,6 0 0 0,5 5 3 15,5-1-1-15,0 3-2 0,5-2 3 16,3 4 3-16,3-1-1 0,7 3-3 15,5 2 5-15,6 3-2 0,-1-1-1 16,-10-4-3-16,-7-4 6 0,-11-4-3 16,2-1 0-16,1 4 3 0,5-2-6 15,-3 5 2-15,1-2-1 0,-6 0 0 16,-3 0-2-16,-5-1 3 16,1 0-1-16,-3 1-2 0,-6 0 2 15,-2 0 0-15,0-1-2 0,-2 2 2 16,-6-2-1-16,0 2 1 0,-2 2-1 15,-3-1 3-15,-3-1-3 0,1 2 0 16,-1-2 0-16,1 1 0 0,-3 0-1 16,0 0 2-16,-1-1 2 0,-1 2 4 15,2-3 3-15,0 1 1 0,-6 0 3 16,4-1-1-16,-1-1-2 0,0 1 1 16,3-1-1-16,0 0-2 0,-2-2-2 15,4-1-4-15,1 1 1 0,2-2-2 16,2-1 0-16,4-1-2 0,-4-1 3 15,9-1 0-15,-4-3-4 0,6 2 1 16,0-3 1-16,0 0-1 0,6-1 1 16,1 0 3-16,9 0 7 0,10 0 4 15,10-2-4-15,16-4-5 0,7-2-3 16,8 1-4-16,0-1 6 0,-2 1-5 16,-6 1 1-16,3 0-1 0,-5 2 0 15,0 0-1-15,-5 1 0 0,-6 1-1 16,-4 0 0-16,-6 0-6 0,-5 1-15 15,-8 1-8-15,-5 0-15 0,-2 0-13 16,-3 0-12-16,2 0-36 16,-2 0-37-16,-5 1-43 0,-6 2-86 15,-2-1-21-15,-5 0-132 0</inkml:trace>
  <inkml:trace contextRef="#ctx0" brushRef="#br0" timeOffset="105910.04">2594 16413 338 0,'0'-2'72'0,"0"2"-30"0,0-3 25 16,0 2-12-16,0-2 3 0,0 2 16 16,0 0 6-16,0 0 11 0,0 0-2 15,0-1-7-15,0 2-16 0,0 0-11 16,0 0-14-16,0 0-12 0,0 0-12 15,0 4-5-15,0 5 6 0,0-1 7 16,0 5-6-16,0 0-7 0,-2 6 0 16,-1-1 2-16,0 1-1 0,1 1 2 15,-1-1-3-15,1 1 3 0,2-2-2 16,-5-3 3-16,5 0-1 0,-3-3 2 16,0-2-3-16,3-2-1 0,-2-2-1 15,2-1 2-15,0-2-1 0,0-2 1 16,0-1 11-16,0 0-1 0,2 0 3 15,4-1 1-15,-1-2-2 0,2-1-5 16,1 2-8-16,0-3 0 0,2 1-3 16,1 1-3-16,2-1-2 0,2-1-4 15,1 3 0-15,4-3 0 0,-2 1-2 16,3-1-9-16,0 1-19 0,-3 1-13 16,0-1-7-16,-3-1-20 0,1 0-24 15,-6 1-31-15,-2-3-50 0,-3 1-109 16,-5-1-95-16</inkml:trace>
  <inkml:trace contextRef="#ctx0" brushRef="#br0" timeOffset="106110.03">2620 16191 947 0,'0'0'0'0,"0"0"-39"0,0 0 37 16,0 0-7-16,0 0-66 0,-18-26 21 16,18 23 4-16,-3 2-18 15,6 1-47-15,2 1-81 0,0 2 32 16</inkml:trace>
  <inkml:trace contextRef="#ctx0" brushRef="#br0" timeOffset="106360.65">2881 16290 806 0,'0'0'121'0,"0"0"-55"0,0 0 45 16,0 0-26-16,0 0-33 0,41-29 0 15,-23 22-13-15,-2-1-13 0,2 4-12 16,-2 0-9-16,2 1-3 0,0 2-2 16,0 1-1-16,0 0-6 0,-3 0-16 15,1 5-35-15,-3-1-35 0,-3 3-38 16,-2 3-80-16,-3-3-13 0,-5 1-111 0</inkml:trace>
  <inkml:trace contextRef="#ctx0" brushRef="#br0" timeOffset="106544.26">2935 16444 535 0,'0'0'146'0,"0"0"-120"15,0 0 45-15,0 0 15 0,0 0-24 16,0 0 16-16,0 0-10 0,39 1-23 16,-26-1-30-16,-3-2-15 0,8-1 0 15,-5 0-49-15,3-2-63 0,2 1-22 16,8-5-13-16,-6 3-95 0,-1-1-97 15</inkml:trace>
  <inkml:trace contextRef="#ctx0" brushRef="#br0" timeOffset="106760.53">3336 16251 762 0,'0'0'55'16,"0"0"-2"-16,0 0 52 0,0 0-60 15,0 0-45-15,0 0-2 0,0 0 0 16,0 0 2-16,-11 41 15 0,6-18 21 16,0 1-10-16,-3 2-15 0,3 1-9 15,0-1-1-15,2-1 3 0,-2-3-4 16,5-1 0-16,0-1-21 0,0-4-74 16,0 0-64-16,3-5-48 15,-1-1-171-15</inkml:trace>
  <inkml:trace contextRef="#ctx0" brushRef="#br0" timeOffset="107728.26">2269 14669 404 0,'0'0'198'0,"0"0"-136"0,0 0 37 15,0-5 9-15,0 0-59 0,0 2-6 16,0-1-1-16,2-1-5 0,1 3-3 16,2 0-1-16,-2 0-8 0,2-2-7 15,0 3-3-15,0 1 3 0,0 0-6 16,0 0-3-16,1 5-8 0,-4-1 0 16,3-1 0-16,-2 6-1 0,0 0 0 15,-3 1 0-15,0 2 0 0,0 0 0 16,-3 4 2-16,0-2-2 0,-2 3 0 15,3-3 2-15,-1 0-1 16,0 0 0-16,1-2-1 0,-1-3 0 16,3-1-1-16,0-1 1 0,3-3 3 15,-1 0-3-15,1-4 3 0,0 0 3 16,2 0 10-16,0-3 19 0,0-3-2 16,3-1-6-16,0-2-3 0,-1-2 10 15,1 0 4-15,2-2-5 0,-2 1-13 16,5-1-11-16,-3-1-5 0,3 0-1 15,0 2-2-15,0 0 1 0,0 1-2 16,0 0 1-16,0 2 0 0,-3 0 1 16,1 1 0-16,-4 5-1 0,1 0 7 15,-3 2-7-15,3 1 1 16,-5 0-2-16,-1 0 0 0,3 2-4 16,-2 1 4-16,-3 3 0 0,5-1 0 15,-5 4 2-15,3 2 0 0,2-2 1 16,-3 2-2-16,1 1 0 0,0-1-1 15,2 3 0-15,-3 0 0 0,1-1 0 16,0-1 0-16,2 1-4 0,-5 0-35 16,2-1-37-16,3 0-16 0,1 0-50 15,4 2-94-15,0-3-54 0,1-3-214 0</inkml:trace>
  <inkml:trace contextRef="#ctx0" brushRef="#br0" timeOffset="108428.93">4064 14850 531 0,'8'-3'38'0,"-3"0"1"0,3 0 52 0,0-2-32 0,0 2 5 0,-3 0 6 16,-3 1-3-16,-2-1-4 16,3 3 12-16,-3 0-8 0,0 0-28 15,-3 0-26-15,-2 4-7 0,0 2 8 16,-5 4-4-16,-3 2 1 0,-3 8-3 15,-4 1-3-15,-4 16 4 0,-7 14-2 16,-5 19 1-16,-3 14-3 0,6 7-2 16,2-4 0-16,5-7 1 0,5-2 5 15,1-2 20-15,2-5 5 0,2-1-8 16,3-6 0-16,8-3-1 0,2-7-2 16,3-6-2-16,0-6-12 0,6-5-7 15,1-11-1-15,-2-6-2 0,1-8-16 16,1-1-55-16,4-2-46 0,7 2-78 15,0-2-122-15,0-4-64 0</inkml:trace>
  <inkml:trace contextRef="#ctx0" brushRef="#br0" timeOffset="109179.18">4331 15423 275 0,'0'0'284'0,"0"0"-233"0,0 0 40 0,0 0-12 0,13-23-21 16,-11 18-6-16,-2 2 5 0,0 1 8 15,0 1-11-15,0 0-10 0,-2 1-25 16,-1 0-12-16,-2 3-1 0,-3 1-4 16,3 5 3-16,-3 0 1 0,0 3 5 15,3 2-1-15,0 2 2 0,0 1-3 16,2 2 0-16,3 0 1 15,3 1 9-15,2 1-6 0,3-3 2 16,5 0-3-16,5-4 4 0,-3-2 3 16,6-3-1-16,2-1 3 0,-2-5-2 15,2-3 3-15,-2-1 1 0,-1-5-3 16,1-1 3-16,-3-5-8 0,-2 0 0 16,-3-1 11-16,0-2-6 0,-3-3-11 15,-2 0 0-15,-3-2-1 0,0 0 2 16,-2-2 8-16,-1 1-2 15,-2-1-5-15,0 1-2 0,0 1-1 16,0 3-2-16,0-1-3 0,0 5 3 16,0 3 5-16,0 3-4 0,0 5 3 15,0 0-10-15,3 2 0 0,-3 3-10 16,0 6 10-16,0 3-2 0,0 6 2 16,0 5 0-16,0 4-1 0,0 11 1 15,5 13 1-15,-2 13 0 0,4 5 2 16,4-5-3-16,-4-9 0 0,4-7 0 15,-1-3 0-15,0-2 3 0,-2-2-2 16,2-6 0-16,-4-5 1 0,-1-9 5 16,-5-5 4-16,0-5-6 0,-5 0-1 15,-3 1 5-15,-5-4-5 0,-8-2 2 16,-2-5 2-16,-8-1-7 0,-10-4 0 16,-6-2-1-16,-2-1-3 0,8-1-25 15,10 0-32-15,10 4-18 0,8 0-14 16,5 1 6-16,1-2-14 0,1-1-34 15,6-4-104-15,6 2-89 0,4 1-254 16</inkml:trace>
  <inkml:trace contextRef="#ctx0" brushRef="#br0" timeOffset="109647.38">4850 15730 687 0,'0'0'69'0,"0"0"-36"0,15-3 44 0,-9 3-62 16,-1 0-9-16,-5 2 8 0,0 5 23 15,0 1 29-15,-8 4-3 0,0 2-10 16,-2 6-5-16,-3-1-9 16,0 3-1-16,0-2-13 0,3 1-7 15,-3-2-2-15,5-4 0 0,0-1 2 16,3 0-3-16,5-4-1 0,-2-2 1 16,2 0-1-16,0-3 3 0,2-2 2 15,3 0 8-15,3-2 4 0,-3 1-2 16,3-2 1-16,2 0 0 0,1 0-3 15,2 0-1-15,0-2-6 0,2 0-5 16,1-1-9-16,2-1-5 0,2 2 4 16,1 1-4-16,0-3-1 15,2 2-1-15,0 2-5 0,1-3-14 16,-4 1-11-16,-2-1-20 0,0-2-25 16,-5 0-30-16,3-6-54 0,-8-1-130 15,-1 1-123-15</inkml:trace>
  <inkml:trace contextRef="#ctx0" brushRef="#br0" timeOffset="109780.65">4909 15574 798 0,'0'0'62'0,"0"0"-54"16,0 0 37-16,0 0-45 0,0 0-14 15,0 0-84-15,-5-34-33 0,10 32-59 16,-2 0-104-16</inkml:trace>
  <inkml:trace contextRef="#ctx0" brushRef="#br0" timeOffset="110147.7">5475 15569 738 0,'0'0'173'0,"0"0"-124"0,42-8 95 0,-22 3-72 16,9 1-22-16,2 0-2 15,2 1-15-15,3-1-16 0,11 3-17 16,2 1 3-16,5 0-3 0,-2 2-33 16,-8 3-49-16,-3 0-70 0,-2-4-83 15,-11 4-44-15,-2-5-219 0</inkml:trace>
  <inkml:trace contextRef="#ctx0" brushRef="#br0" timeOffset="110831.07">6271 15423 762 0,'0'0'80'0,"0"0"37"0,0 0-26 16,0 0-62-16,0 0-11 0,34-36 5 16,-32 29 17-16,3 2-5 0,-2 1-3 15,-3 1-6-15,0 3-9 0,0 0-17 16,0 3 0-16,-3 5 0 0,-4 1 0 15,2 3-1-15,-3 1-1 0,3 3 3 16,-1-2-1-16,1 4 4 0,5-3-3 16,0 1-1-16,3-1-2 0,2-1 2 15,5-1 2-15,1-2 3 0,4-3-3 16,1 0 1-16,2-3 5 0,0-5 8 16,-3 0 9-16,3-5 12 0,-2-3 1 15,-1 0-1-15,-2-2-4 0,0-1-7 16,-5-2-13-16,2 1 2 0,-2-1-7 15,-3 3-1-15,1-2 4 0,-1 1 1 16,0 0-1-16,-5-2-4 0,2 2-1 16,-2 1-1-16,3-3-2 15,-3 6-1-15,0 1-1 0,0 1 4 16,0 3-2-16,0 0-3 0,0 2 0 16,0 1-7-16,-3 3 7 0,3 2 0 15,-2 2 1-15,2 2-1 0,0 1-1 16,0 5 0-16,0 2 1 0,2 4 1 15,4 4 0-15,-1 7 1 0,3 13-1 16,-1 7 1-16,1 1 2 0,0-7 1 16,-3-6-1-16,-5-7 2 0,3-7-5 15,-3-5 0-15,-3-6 3 16,-2-2-4-16,0 1 0 0,-6 1 2 0,-2-2-1 16,-2-2 0-16,-3-5 2 15,-3-6-3-15,0-1-14 0,-4-3-18 16,-1-5-22-16,0 0-24 0,0-1-1 15,0-1-2-15,3 0-16 0,0 0-43 16,2-3-80-16,3 1-54 0,5 0-120 16</inkml:trace>
  <inkml:trace contextRef="#ctx0" brushRef="#br0" timeOffset="111215.15">6103 15183 694 0,'0'0'112'0,"0"0"-11"0,11-6 67 0,4-1-74 16,3 0-28-16,11 0-12 0,7-3 1 15,13 0-1-15,2-2-15 0,-4 2-7 16,-6 1-21-16,-5 2-8 0,-2 4-2 15,0 1-1-15,-6 0-3 0,-7 1-38 16,-3 1-39-16,0 0-32 0,10 0-62 16,-4 0-95-16,-4 0-61 0</inkml:trace>
  <inkml:trace contextRef="#ctx0" brushRef="#br0" timeOffset="111565.28">6679 14967 816 0,'0'0'43'0,"0"0"43"0,0 0-11 16,44 5-44-16,-26 5-3 0,3 9 27 15,7 13 10-15,3 15-18 16,1 22 14-16,4 13-7 0,-5 3-4 16,-5 1 11-16,-6-8-10 0,-2 1-23 15,-7-1-9-15,-4-1 11 0,-1-1-1 16,-6-6-1-16,-6-3-13 0,-4-6-5 16,-8-8-8-16,-3-6-1 0,1-3 0 15,-6-6 2-15,3-9-3 0,2-9-23 16,3-7-16-16,0-2-15 0,0-1-27 15,-8-3-41-15,-3-5-45 0,3-2-115 16,8-2-95-16</inkml:trace>
  <inkml:trace contextRef="#ctx0" brushRef="#br0" timeOffset="112366.44">7328 14880 442 0,'0'0'87'0,"0"0"-29"0,0-8 52 0,5 3-21 0,-2 1-4 15,2-3-8-15,0 1 16 0,3-1-9 16,-3 0-20-16,3 2-3 0,-3-1-10 16,3 3-14-16,-1-3-4 15,-1 4-6-15,1-2-8 0,1 1-6 16,0 0-2-16,0 3-5 0,4-1-2 16,-4 1-4-16,0 1 1 0,2 5 2 15,-5 1-3-15,1 2 3 0,-4 6 0 16,-2 1 1-16,0 4 3 0,-5 5-2 15,-5 1 8-15,-1 0-1 0,-2-1-5 16,1-1-2-16,-4-1-4 16,3-2 0-16,0-3 0 0,0-3 3 0,6-2-4 15,-1-5 11-15,5 0 15 0,1-5 2 16,2 1-3-16,0-4-6 16,0 0 3-16,7 0 13 0,4-2 2 15,2-3-3-15,2 0-12 0,6-1-6 16,-1 3-4-16,6-4 1 0,3 4-6 15,-1-2-5-15,6 1 1 0,-6 1-3 16,3 0 0-16,-2 1-9 0,-4 1-28 16,1-1-19-16,-2 0-17 0,-6 2-15 15,0-1-34-15,0 0-38 0,0-5-86 16,-5 3-126-16,0-4-216 0</inkml:trace>
  <inkml:trace contextRef="#ctx0" brushRef="#br0" timeOffset="112984.34">10036 15619 420 0,'0'0'141'0,"-3"0"-51"0,3 0 51 16,0-1-3-16,3-2-29 0,2-1-10 16,3-1 0-16,2-1-21 0,6-1-20 15,2-1 1-15,5 1-4 0,3 1-12 16,0-2-13-16,5 3-10 0,0 1-13 15,-3 1-3-15,3 2-1 0,-2-1-3 16,-4 1 1-16,-4 1-1 0,0 0-15 16,-6 1-34-16,1 1-29 0,-6 2-19 15,-2 0-29-15,-3 3-70 0,-8 3-61 16,-4-2 13-16,-1 1-70 0</inkml:trace>
  <inkml:trace contextRef="#ctx0" brushRef="#br0" timeOffset="113183.85">10131 15784 781 0,'0'0'183'0,"0"0"-82"0,0 0 41 15,0 0-28-15,0 0-38 0,52-11-22 0,-29 5-6 16,8-2-5-16,11 0-18 16,-9 4-13-16,1 1-10 0,-6 1-1 15,-4 2-1-15,-1-1-4 0,5 1-33 16,3 0-43-16,-5 1-41 0,10 3-58 15,-7-1-146-15,-3-3-147 0</inkml:trace>
  <inkml:trace contextRef="#ctx0" brushRef="#br0" timeOffset="121375.49">11824 14986 315 0,'0'0'109'0,"3"0"-31"0,-3 0 14 0,0 0-13 15,0 0-25-15,0 0-2 0,0 0 11 16,0 0-5-16,0 0-1 0,-3 0 5 16,3 0-5-16,0 0-5 0,0-3-4 15,5 1-9-15,3-1-10 16,7-3 2-16,3-1-3 0,13-2-8 15,8-2 6-15,10-2-3 0,3 3-4 16,2-1-12-16,-5 4-4 0,-2 1-3 16,-1 2-1-16,-2 1 1 0,3 0-11 15,-6 3-31-15,0 0-19 0,-2 0-32 16,-8 1-43-16,-5 4-78 0,-8-3-18 16,-7 0-147-16</inkml:trace>
  <inkml:trace contextRef="#ctx0" brushRef="#br0" timeOffset="122259.85">11770 15041 203 0,'0'0'140'0,"0"0"-96"0,0 0 16 0,0 0-6 15,0 0-8-15,-16-9-14 0,14 8 0 16,-1 0 13-16,-2-1 3 0,2 0 0 16,-2 2-4-16,2 0 2 15,1 0 0-15,-1 0 8 0,1 0-1 16,-1 0-3-16,1 0-5 0,-1 0-9 15,0-1-7-15,1 0-6 0,2 1 1 16,-3 0-2-16,3 0-3 0,-2 0-6 16,2 0-2-16,-3 0-1 0,3 0 1 15,0 0 5-15,0 0-2 0,0 0 1 16,0 0-6-16,0 0-2 0,0 0-2 16,0 0-4-16,0 0-2 0,0 0 1 15,5 4 0-15,3 2 1 0,2 2 1 16,8 4-2-16,0 1 1 15,6 3 0-15,4 2-1 0,6 5 1 16,7 3-1-16,6 6 0 0,2-1 0 16,-3-2 0-16,-10-5 3 0,-7-4-2 15,-9-2-1-15,-4-4 0 0,0 0 0 16,-1 4 1-16,1 1-1 0,-1 4 0 16,-2 0 2-16,-5-2-1 0,-6 0 0 15,-2 1 0-15,-5-1 1 0,-5 3 1 16,-8-3-1-16,2 0 0 0,-7-1 0 15,0 1-1-15,-3-1 0 0,-3 0 0 16,4-2 0-16,-4 0 0 0,3-1-1 16,-2-2 1-16,7-2 2 15,-2 0-3-15,5-3 0 0,2 0 1 16,3-2-1-16,8-3 1 0,3-1-1 16,2-2 0-16,5 0 3 0,8-2 4 15,5 0 9-15,8 0 1 0,2-2 0 16,11 0 2-16,7-4-8 0,14 0 3 15,2-1-1-15,0 1-3 0,-5 2 2 16,-8 3-5-16,0-1-3 0,-3 1-4 16,-4 1 0-16,-1 0-1 0,-5 2 1 15,0 0-14-15,-12 0-23 0,-1 3-17 16,-8-3-23-16,1 2-27 0,2 1-55 16,3 2-91-16,-6 1-38 0,-2-2-209 15</inkml:trace>
  <inkml:trace contextRef="#ctx0" brushRef="#br0" timeOffset="122994.32">11855 16313 276 0,'0'0'127'0,"0"0"-60"0,3 0 17 0,-3 0-16 0,0 0-4 16,2-2-9-16,-2 0-1 0,3 1 5 16,-1 0-2-16,-2 0-4 0,0 1 0 15,3-2-8-15,-1 1-7 0,-2 1-4 16,0 0-11-16,0 0-6 0,0 4-5 16,0 1-2-16,0 2 2 15,0 3 1-15,0 2-1 0,-5 3-7 16,3 3 0-16,-3 0-3 0,-1 2 1 15,4 0-3-15,-3 0 3 0,2-1 1 16,-2 0-2-16,2-3 2 0,-2 1 2 16,3-2 4-16,-1-2 4 0,0-3 4 15,3 0 1-15,-2-1 1 0,2-3-2 16,0-2-2-16,2-2-1 0,1 1 2 16,2-3 5-16,3 0 5 0,2 0-1 15,1 0-6-15,4-5-4 0,1 2-5 16,2-3-5-16,2 1 0 0,-2 0-4 15,3 0 1-15,2 0-3 0,-2 1 1 16,2-3-1-16,-5 4-3 0,0-1-8 16,-2 0-21-16,-1 2-13 0,-4-1-24 15,-1 1-25-15,-2 0-17 0,-3 0-41 16,-2 0-77-16,-3-4-25 0,0 2-172 16</inkml:trace>
  <inkml:trace contextRef="#ctx0" brushRef="#br0" timeOffset="123177.31">11917 16202 770 0,'0'0'74'0,"0"0"-50"0,0 0 50 0,0 0-63 15,0 0-11-15,-26-30-11 0,24 28-28 16,2-1-28-16,0 1-22 0,7 2-28 15,1 0-63-15,2 0-38 0</inkml:trace>
  <inkml:trace contextRef="#ctx0" brushRef="#br0" timeOffset="123444.24">12170 16285 638 0,'0'0'63'0,"0"0"16"16,0 0 71-16,0 0-12 0,0 0-64 15,11-42-23-15,-1 32 0 0,3 0-4 16,0 1-24-16,2 1-16 0,3 1-3 16,0 0 0-16,0 2 0 0,1 1-4 15,-1 2 0-15,0 2-10 0,-3 0-30 16,3 2-27-16,-5 2-18 0,3 2-17 15,-6-1-63-15,0 6-18 0,-2-2-74 16,-5-1-48-16</inkml:trace>
  <inkml:trace contextRef="#ctx0" brushRef="#br0" timeOffset="123628.01">12183 16400 597 0,'0'0'100'0,"0"0"-58"0,0 0 27 15,0 0-3-15,0 0 14 0,0 0-4 16,0 0-24-16,44-3-18 0,-26-1-18 16,-2 1-15-16,4-1-1 15,1 1-22-15,-3 0-50 0,3 2-62 16,-1-1-22-16,9-3-4 0,-3 3-78 16,-6-2-112-16</inkml:trace>
  <inkml:trace contextRef="#ctx0" brushRef="#br0" timeOffset="123944.71">12602 16264 653 0,'0'0'81'0,"0"0"-11"0,0 0 62 15,0 0-50-15,0 0-34 0,0 0-7 16,0 0-9-16,0 0-10 0,5-14-15 16,-5 19-5-16,0 4 9 0,0 2 7 15,0 4 1-15,0 3-1 0,0 3-3 16,0 3-3-16,0 3-4 0,-3-1-4 16,1 2-4-16,2-1 3 0,0-1-2 15,0 2-1-15,5-4-9 0,-3 1-41 16,4-4-34-16,-1-3-33 0,5 6-77 15,0-7-13-15,-2-3-149 0</inkml:trace>
  <inkml:trace contextRef="#ctx0" brushRef="#br0" timeOffset="124962.03">11736 14553 514 0,'0'0'85'0,"0"-3"-3"0,0 0 16 0,3-1-14 16,-1 2-25-16,1-1 1 0,-1 1 0 15,1-3-14-15,0 4-7 0,2-1-11 16,-3-2-8-16,3 3-5 0,-2 0-6 16,0 1 0-16,2 0-4 15,-3 1 1-15,4 3-1 0,-1-1-5 16,-3 2 0-16,4 1 1 0,-1 2-1 16,-3 1-1-16,3 3 1 0,-2 2 0 15,-3 2 0-15,0-1 0 0,0 5 0 16,0-3 0-16,-3-1 0 0,3 2 1 15,-5-5-1-15,5 2-1 0,-2-2 1 16,2-4-6-16,0-1 2 0,0-1-1 16,0-1 4-16,2-4-1 0,-2-1 2 15,0-1 1-15,5-1 1 0,-5-6 2 16,6-1 3-16,-1-2 12 0,0-1 0 16,0-3-3-16,3-3-4 0,0-1-4 15,5-4-2-15,-1-1-2 0,1-3-1 16,5 0 3-16,-2 1-5 0,-1 3 4 15,4 2 11-15,-9 5 5 0,5 0 3 16,-4 3 2-16,2 4-9 0,-6 2-6 16,1 0-3-16,0 3-5 0,-3 2-1 15,-2 1-2-15,-1 3-2 0,1 5 2 16,-1 3 0-16,1 2 4 0,2 6-1 16,-2 0 8-16,2 2 1 0,-5 0 0 15,2 0-3-15,1-2-3 0,0-1-2 16,-3 0-2-16,0-1-2 15,2-2 0-15,-2 1 0 0,3-4-20 16,-1 0-48-16,-2-1-52 0,6-1-65 16,-1-2-133-16,-3-3-132 0</inkml:trace>
  <inkml:trace contextRef="#ctx0" brushRef="#br0" timeOffset="127931.98">13496 14761 180 0,'0'0'86'0,"0"0"-9"0,0 0 22 16,18-10-10-16,-10 8-20 0,-3 0-16 15,0-3 5-15,-3 4 2 0,4 0-5 16,-4-1-4-16,1 0-4 0,-1 2 0 16,1-2 4-16,0 2-11 0,-3-2-4 15,0 1-6-15,0 1-1 0,0 0-5 16,0 0 1-16,0 0-3 0,0 0 1 15,0 0 4-15,0 0-3 0,0 0-4 16,0 0-4-16,-3 0-8 0,-2 0 2 16,-3 0-8-16,0 3-2 0,-2 3 1 15,-3 2 0-15,-2 3 2 16,-6 3 3-16,0 7-1 0,-5 5-4 0,-7 10 2 16,-1 12-3-16,-5 16-2 15,1 4 2-15,7 5 0 0,2-1-1 16,9-6 0-16,1 2 1 0,7-4 0 15,1-1 4-15,6-7-2 0,2-1 8 16,3-1 22-16,6-3 5 0,1-5-5 16,4-2-4-16,-1-8 6 0,0-6-2 15,-2-5-5-15,0-8-5 0,-3-1-6 16,5 1-8-16,1 1-1 0,-1 1-3 16,0-4-3-16,-2-1-1 0,0-3-4 15,0-3-32-15,-1-1-17 0,-1 0-31 16,1-1-27-16,-1-2-36 0,6-3-102 15,-1-1-102-15,2 0-210 16</inkml:trace>
  <inkml:trace contextRef="#ctx0" brushRef="#br0" timeOffset="128900.28">14010 15262 212 0,'0'0'97'0,"0"0"-30"0,0 0 36 0,8-11-12 16,-8 5-16-16,2 5-2 0,1-3 1 16,-3 1-2-16,0 0-9 0,2 1 2 15,-2-2 0-15,3 1-5 0,-3 1-7 16,0 0-5-16,0 1-6 0,3 0 0 15,-3-1-1-15,0 1-5 0,0-1-5 16,0 2-3-16,0 0-1 0,0 0-6 16,0 0-2-16,0 0-7 0,0 0-3 15,0 0-1-15,0 0-8 0,0 0-4 16,-3 5 4-16,3 1 0 0,-5 3 2 16,0 4-1-16,2 3 0 0,-2 0-1 15,2 5 3-15,1 3-2 0,2 0 0 16,0 1 2-16,5 1 2 0,0-2 2 15,5-1 0-15,3-2 0 16,3-2-2-16,2-1-1 0,3-3 1 16,-3-2 1-16,5-3 1 0,-2-3 4 15,2-3-1-15,0-4-2 0,-2 0 2 16,-1-1 0-16,1-6 5 0,-3 0 1 16,-2-3 0-16,-3 0 7 0,-3-2-7 15,-2-1 2-15,-1-3-6 0,-1-3 0 16,-4 0-8-16,3-4-2 0,-5 1 0 15,3-1-1-15,-3 0 1 0,0 2-2 16,0 2 5-16,0 2-1 0,-3 2 0 16,1 2 6-16,-1-1-4 0,3 5 3 15,-2 1 0-15,2 3-3 16,0 2-4-16,0 2-1 0,0 0-1 16,0 1-1-16,0 0-6 0,0 4 0 15,2 4 4-15,1 5 3 0,-1 5-3 16,1 3 1-16,2 8 2 0,-2 8 1 15,7 6 0-15,0 12 4 0,3-1-3 16,0-2 1-16,3-8 0 0,-3-4-1 16,0-5 0-16,0 1-2 0,-6-5 2 15,4-7-1-15,-6-6 0 0,0-1 2 16,-2 2 0-16,-1 1 6 0,1-1 1 16,-3-2-2-16,-3-5 0 15,-5-2-1-15,1-3-1 0,-6-3 1 16,-5-1 4-16,-3-2-3 0,-2-1-1 15,-6-3-2-15,-2-3-2 0,3-1-1 16,-6-2-1-16,3 0-1 0,0 1-10 16,0-1-16-16,5 2-6 0,-2-2-8 15,5 4-15-15,5-1-14 0,2 1-9 16,8 3 2-16,3-1-18 0,5 3-10 16,3-1-40-16,7 1-36 0,13-3-40 15,1 0-3-15,-4-1-172 0</inkml:trace>
  <inkml:trace contextRef="#ctx0" brushRef="#br0" timeOffset="130034.18">14770 15801 187 0,'0'-2'105'0,"0"-2"-65"0,2 1 28 16,-2-1-18-16,3 0-13 0,-1 0 2 15,-2 2-4-15,3-2-6 0,-3 0 3 16,5 1-3-16,-5-1 4 0,0-1 8 16,3 3 7-16,-3-3 4 0,0 3-6 15,0 1-1-15,0-1-4 0,2 0-2 16,-2 0 4-16,0 2-7 0,3-1 0 16,-3 1-13-16,0 0-6 0,0 0-7 15,0 1-5-15,2 3 3 0,1 1 10 16,-3 2 7-16,0 4 0 15,0-1-1-15,0 3 0 0,0 2-8 16,-5 0 0-16,5 1 0 0,-3 3-2 16,1 0 3-16,2-1-3 0,-3 1-2 15,3-3 2-15,-5 1-3 0,5-3-5 16,-3-4 3-16,3-2 0 0,-2 0 0 16,-1-3 1-16,3-2 4 0,0-1 1 15,0-1 0-15,0-1 7 0,0 0-1 16,5-3 4-16,-2-2-4 0,7 0-10 15,1-1-3-15,-1-1-2 16,3-1-3-16,2 2-2 0,1-1 2 16,2 3-3-16,3-2 0 0,-6 2 0 15,3-1-2-15,3 1-2 0,-6 0-11 16,1 0-18-16,2 1-15 0,-5 0-7 16,0-1-10-16,0 2-9 0,-3-1-23 15,-2 0-32-15,-3-5-81 0,0 1-26 16,-2 0-150-16</inkml:trace>
  <inkml:trace contextRef="#ctx0" brushRef="#br0" timeOffset="130268.22">14912 15580 906 0,'0'0'89'0,"0"0"-30"0,0 0 16 15,0 0-75-15,0-32 0 0,0 26-23 16,2-1-23-16,-2 2-32 0,0 1-39 16,3 0-47-16,-3 1-103 0,2 1-125 0</inkml:trace>
  <inkml:trace contextRef="#ctx0" brushRef="#br0" timeOffset="132319.6">13744 15140 388 0,'0'0'101'0,"0"0"-38"0,-3 3 27 0,3-3-16 16,-2 0-17-16,2 0 14 0,0 0 12 15,0 0 7-15,5-5-31 0,0-4-4 16,0-1-12-16,5-3 2 0,1-5-5 16,4-2-9-16,3-3-3 0,3-2-4 15,2-2-2-15,-2-3-3 0,5-1 1 16,-3 3-3-16,3-3-1 0,-3 1-2 15,0 3-4-15,-5 3 1 0,-2 2 2 16,-1 1-2-16,-2 2-3 0,-5 3 0 16,0 1 0-16,-3 3 3 15,-5 0-2-15,3 3 4 0,-3 0-7 16,0 2 0-16,0 3 1 0,0 1-3 16,0 1 1-16,0 0 2 0,0 1 0 15,0 1-7-15,2 1 0 0,1 5-2 16,5-1 2-16,-3 5 1 0,5 4 1 15,3 2 1-15,0 4 0 0,5 4 0 16,-2 2-1-16,7-2 1 0,0 4 0 16,5-4 5-16,1 2-2 0,-1-3 6 15,3-1 8-15,3-1-5 0,-6-1 0 16,3-2-6-16,0-2 0 0,-5 1-5 16,0-3-2-16,-3-1 0 0,-5-1-1 15,-2-1-1-15,-3-3-2 16,0 0-19-16,-8-1-36 0,0-2-37 15,-2 3-37-15,-1-3-41 0,-2 2-99 16,0-2-78-16,0-2-268 0</inkml:trace>
  <inkml:trace contextRef="#ctx0" brushRef="#br0" timeOffset="132837">15581 15458 469 0,'0'0'128'0,"0"0"-36"0,0 0 27 0,3 0-10 0,4-1-1 0,1-3-1 16,5 1-20-16,5-3-15 15,3 1-9-15,2-2-13 0,3 1-8 16,2 0-19-16,1 1-15 0,-1 0-3 15,0 1-5-15,1 0-1 0,-3 4-16 16,2-1-44-16,-2 1-53 0,8 0-78 16,-6 1-126-16,-5-1-131 0</inkml:trace>
  <inkml:trace contextRef="#ctx0" brushRef="#br0" timeOffset="133654.56">16441 15298 313 0,'0'0'108'0,"0"0"-46"0,0 0 41 16,0 0-27-16,0 0-12 0,0 0 13 16,6-26-2-16,-6 22-3 0,0 1-1 15,0-1-11-15,-3-1-20 0,0 4-7 16,3-2-9-16,-2 2-4 0,2-1-5 15,-3 2-4-15,1 2-8 0,-4 2-2 16,4 2 1-16,-3 3-2 0,2 3 1 16,-2 1 2-16,2 2-2 0,3 2 1 15,0-1 5-15,3 2 2 0,2-2 1 16,5-1-1-16,1 2 0 0,4-3-2 16,1 0 2-16,2 0 7 0,3-2 0 15,-3-3 3-15,0-2 3 0,2-1-1 16,-2-2-1-16,1-2-7 0,-4-2 4 15,-2-2 9-15,0-2 4 0,-3-4-10 16,1 1 9-16,-4-2-5 0,1-2 0 16,-5-2 3-16,2-1-3 0,-3 2-2 15,1-1-5-15,-3-3 2 0,0 3-3 16,0 1-5-16,0-2-3 0,0 2 2 16,0 1 1-16,0 1-4 0,0 1-1 15,0 3 1-15,0 0 1 0,0 3-3 16,0 3-5-16,0 0 0 0,0 0-4 15,0 5-4-15,0 2 7 16,0 3 1-16,0 1 0 0,0 4-1 16,0 1 1-16,0 4 0 0,0 1 0 15,0 3 2-15,0 2 1 0,0 1 5 16,3 9-1-16,2 5 3 0,0-6-3 16,0-2 3-16,0-5-7 0,3-6 2 15,-3 3 1-15,3 3-4 0,-3-4 1 16,-5-3-2-16,0-2 1 0,0-2 0 15,-8-4 0-15,-2-3-1 0,-5-2 2 16,-4-2 1-16,-4-5-2 0,0 1 1 16,-6-2-3-16,-2 0-2 15,3-3-15-15,-11 0-12 0,6-2-8 16,2 3-12-16,0-2-4 0,5 2-2 16,-3-2-11-16,6 1-24 0,2 0-15 15,3-1-22-15,8 3-52 0,2-5-66 16,3 2-21-16,3 2-154 0</inkml:trace>
  <inkml:trace contextRef="#ctx0" brushRef="#br0" timeOffset="134138.32">16312 15191 427 0,'0'-2'105'0,"0"0"-1"0,0-2 21 0,0 2-59 16,5-2-10-16,-2-1 18 0,7 3-1 16,-2-4 4-16,5 2-3 0,2 1-16 15,1-1-11-15,2 1 4 0,5 1-3 16,1-3 0-16,-1 2-5 0,3 0-12 15,2-1-10-15,-2 0-13 0,2 3-6 16,-2-1 0-16,0-2-2 0,0 1-1 16,-3 0-2-16,3-1-8 15,-3 1-33-15,-2 1-20 0,2 0-19 16,-2-1-40-16,-3-1-53 0,8 0-70 16,-6-2-30-16,-4-1-157 0</inkml:trace>
  <inkml:trace contextRef="#ctx0" brushRef="#br0" timeOffset="134622.2">16971 14768 352 0,'0'0'213'0,"0"0"-162"0,0 0 8 0,0 0 15 16,0 0-25-16,44 19 9 0,-31-4-8 16,5 5-19-16,0 5-8 0,5 13 2 15,1 14 4-15,4 14-3 0,0 6 2 16,1-1 11-16,-8-3 16 0,-3-6-1 16,0 2 0-16,-5-2-11 0,2-1-3 15,-5-5-2-15,-2-3-6 0,-3 1-4 16,-5-5-10-16,-5-1-5 0,-3-2-2 15,-2-4-6-15,-5-2-2 0,-6-5-2 16,0-7-1-16,3-6 0 0,0-8-3 16,0-1-2-16,-10 5-29 0,-14 1-23 15,-4 3-15-15,-3-2-32 0,2-6-42 16,8-3-74-16,16-5-12 0,5-2-139 16</inkml:trace>
  <inkml:trace contextRef="#ctx0" brushRef="#br0" timeOffset="135590.1">17351 14505 143 0,'0'0'212'0,"2"-3"-104"0,-2 1-27 15,0 0-3-15,0 0-7 0,0 1 1 16,0-3-2-16,0 2-13 0,0 1 0 16,0-2-5-16,0 0-2 0,0 1 3 15,3 0-6-15,-3 1-6 0,3-1-5 16,-1 1-7-16,1-4-4 0,-1 3-4 16,4-3-1-16,-1 0-3 0,0 3-3 15,0-4-3-15,0 4-2 0,3 0-1 16,-3 0 1-16,0 1-2 0,0 0-1 15,1 1-2-15,-4 0-3 0,3 0 0 16,1 0-1-16,-1 0-1 0,0 0 1 16,0 4-3-16,0 0 2 0,0 4-3 15,1 3 1-15,-1 0 2 0,-3 5 0 16,1-1 1-16,-3 5 1 16,0 0 1-16,-3 0-1 0,1 1-1 0,-3-1 1 15,-3 1-1-15,0-3 1 0,0 0-1 16,-2 0 1-16,0-4-1 0,-3 2 2 15,5-5-2-15,-2 1 1 0,2-3 0 16,3-3 0-16,0 1 0 16,2-5 1-16,0 1-2 0,3-1 1 15,0-2 2-15,0 0 4 0,0 0 15 16,8 0 5-16,0-3-2 0,5-1-6 16,2 3 5-16,6-2 5 0,2 0-5 15,1 1-3-15,1 1-5 0,1 1-1 16,3-1-3-16,-6 0-8 0,3 1 1 15,0 0-4-15,-3 0-1 16,3-1 0-16,-3 1-6 0,0-1-20 0,-2-1-34 16,5-1-49-16,2 2-43 0,-2 0-99 15,-3-3-146-15</inkml:trace>
  <inkml:trace contextRef="#ctx0" brushRef="#br0" timeOffset="148536.13">19242 15268 226 0,'0'0'117'0,"0"0"-24"0,0 0 23 16,0 0-27-16,3-15-14 0,-1 10 0 15,-2 2-4-15,0 0-9 0,3-1-8 16,0 0-7-16,-1 2-2 0,-2-2 3 16,5 0-1-16,-5-2-6 0,0 1-8 15,3 2-4-15,-3-2-6 0,0 5-7 16,0 0-16-16,0 5-7 0,0 6-5 15,0 3 12-15,-3 7 19 16,-2 14-1-16,0 10-6 0,0 10 3 16,0 4-2-16,2-5-1 0,3-7 2 15,0-5 1-15,0-4 0 0,0-4 0 16,0-5-5-16,0-7-7 0,0-6-1 16,0-1-2-16,-2 1-2 0,2 1-31 15,-3 0-29-15,3-1-12 0,-3-5-45 16,3-1-73-16,0-4-52 0,0-4-66 0</inkml:trace>
  <inkml:trace contextRef="#ctx0" brushRef="#br0" timeOffset="148853.24">19046 15563 659 0,'0'0'147'0,"0"0"-91"0,0 0 73 0,0 0-17 15,52-11-32-15,-19 5-15 16,14 0-7-16,7 0-15 0,8 0-22 15,-5 3-10-15,-5 3-3 0,-6 0-8 16,1 0 0-16,-4 0 4 0,-4 2-4 16,-8 2-1-16,-5 0-29 0,-10-1-38 15,2-1-22-15,10 4-68 0,-7-1-80 16,-1-4-87-16</inkml:trace>
  <inkml:trace contextRef="#ctx0" brushRef="#br0" timeOffset="152356.94">20663 14856 254 0,'0'0'76'0,"0"0"-23"0,0 0 27 16,-10-1-28-16,8-1-9 0,-4 0 10 16,4 0 3-16,-1 0 8 0,1 1 11 15,2 0 2-15,0 0 0 0,2 0-8 16,3-1-12-16,6-3 3 0,4 4 2 16,1-2-4-16,4 0-9 0,14-1-4 15,7 1-3-15,14-3-14 0,4 2-12 16,-5 2-5-16,1 0-4 0,-6-1-5 15,-3 2-1-15,1-1 0 0,-3 2-1 16,-6 0-8-16,-4 0-28 0,-6 0-24 16,-7 2-10-16,-5-2-27 0,-4 1-42 15,1 2-60-15,0-1-12 16,0 1-93-16</inkml:trace>
  <inkml:trace contextRef="#ctx0" brushRef="#br0" timeOffset="153341.1">20612 14898 176 0,'0'0'73'0,"0"0"-13"0,0 0 6 0,0 0 0 0,-3 0-6 16,3 0-1-16,0 0 2 0,0 0-5 16,0 0-8-16,0 0 4 15,0 0-3-15,-2 0-3 0,2 0 1 16,0-1 6-16,0 1 1 0,-3 0-2 15,3-1-12-15,-3 1-11 0,3-2-6 16,-5 1 3-16,5-1 4 0,0 0 1 16,-5 1 0-16,3 1 1 0,2-2-4 15,-3 0-6-15,0-1 3 0,3 2 0 16,0-2-4-16,-2 3 0 0,2 0 1 16,0-2-7-16,-3 2 1 0,3 0-3 15,0 0-6-15,0 0-5 0,0 0-2 16,0 0-2-16,0 0-3 0,3 2 1 15,-1 1 2-15,4 4 2 0,1 2 2 16,6 1 0-16,0 2 2 0,5 3-1 16,3 3-1-16,5 0 3 0,0 2-4 15,7 2 6-15,-2 1-2 0,5 5 6 16,8 3-2-16,-5-5-1 0,-5 0-4 16,-6-5 3-16,-7-3 3 0,5 3-1 15,-6 5-2-15,1-4-1 0,-6 1-2 16,-2-2-2-16,-2 0-1 0,-6-1-1 15,-3 0 1-15,-2-1 0 0,-5-1 2 16,-3 0-2-16,-2 0 0 0,-3-2 0 16,-2 0-1-16,-1-1 3 0,-4 0-2 15,-1-1-1-15,-2 0 3 16,-1-3-3-16,4 3 0 0,-6-2 2 16,3-1-3-16,2-1 2 0,-2 1 0 15,2-1-1-15,3-2 1 0,2-1-1 16,1 0 0-16,7-1 0 0,-2-1 1 15,5-1-1-15,-1 0-1 0,6-1-1 16,0 0 2-16,0-1-1 0,6 0-1 16,1-1 2-16,9 0 6 0,2 0 13 15,3-1-5-15,7 0 5 0,6 0-1 16,12-1 1-16,8-1-1 0,3 0-9 16,0 0-2-16,-10 2-6 15,-1 0 1-15,-7 0-2 0,2 0 1 16,-5 4-1-16,-2-2-1 0,0-1-1 15,-6 1-17-15,-7-1-11 0,-3 0-18 16,-3-1-11-16,3 3-24 0,3-3-31 16,0 0-41-16,-1 0-81 0,1 0-104 15,-13-3-162-15</inkml:trace>
  <inkml:trace contextRef="#ctx0" brushRef="#br0" timeOffset="154108.43">20630 16161 301 0,'0'-1'225'0,"0"0"-138"0,2-3 9 0,1 0 0 0,0 2-19 16,-3 1-16-16,2-2 6 0,-2 3-8 15,3 0-6-15,-3 0-15 0,0 0-15 16,0 0-18-16,0 4 6 0,0 4 9 16,0 1 0-16,-3 3 0 0,1 3 2 15,-1 3-1-15,-2 1-2 0,0 4 0 16,2-3 5-16,-2 3 5 15,5-2-3-15,-5 1 0 0,2-1-5 16,-2-1-1-16,5-3 0 0,-3-1-2 16,3-2 1-16,0-2-3 0,3-3-2 15,0-3-5-15,-1-1 0 0,6-1 1 16,-3-3 5-16,3-1 6 0,0 0 0 16,5-4 1-16,-6-1-6 0,9 2-6 15,2-4-4-15,-5 2-2 0,2-1-2 16,3 2-2-16,-2-2 1 0,-1 4-1 15,-2-1-4-15,5 2-16 0,-5 0-7 16,0 0-14-16,-2 1-13 16,-1-2-21-16,-2 1-19 0,-3 0-11 0,0 0-30 15,-2-6-68-15,-1 0-22 16,-2 0-109-16</inkml:trace>
  <inkml:trace contextRef="#ctx0" brushRef="#br0" timeOffset="154308.64">20728 16073 677 0,'0'0'69'0,"0"0"-34"16,0 0 30-16,0 0-52 0,0 0-8 15,-21-17-5-15,21 15-9 0,0 0-32 16,0 0-48-16,6 2-67 0,-1 0-113 15,-3 0 23-15</inkml:trace>
  <inkml:trace contextRef="#ctx0" brushRef="#br0" timeOffset="154608.78">20992 16118 692 0,'0'0'176'0,"0"0"-85"0,0 0 63 16,0 0-65-16,36-19-35 0,-23 12-13 15,5 1-13-15,-3 0-7 0,3 1-8 16,-5 0-7-16,3 0-4 0,-3 2-2 15,2 1 0-15,-2-1-1 0,0 2-5 16,0 1-21-16,0 0-27 0,2 0-32 16,-2 4-46-16,-5-1-43 15,5 4-11-15,-8-2-19 0,0 0-97 16</inkml:trace>
  <inkml:trace contextRef="#ctx0" brushRef="#br0" timeOffset="154809.26">21059 16243 561 0,'0'0'129'16,"0"0"-41"-16,0 0 43 0,0 0-39 15,0 0 4-15,0 0 3 0,0 0-16 16,33 0-20-16,-20 0-27 0,3-3-27 16,-1 2-9-16,3 0-1 15,-5-1-13-15,3 2-21 0,2 0-38 16,-3 0-35-16,3 0-71 0,11 0-58 15,-6 0-35-15,-5 0-76 0</inkml:trace>
  <inkml:trace contextRef="#ctx0" brushRef="#br0" timeOffset="155159.99">21519 16110 780 0,'0'0'136'16,"0"0"-92"-16,0 0 64 0,0 0-56 15,0 0-11-15,0 0-5 0,0 0-6 16,13-23-12-16,-13 24-11 0,0 5-2 15,0 4 18-15,0 1 7 0,0 4-2 16,0 3-1-16,-3 1-11 0,-2 2-6 16,2 3-3-16,-2-2-5 0,5 1-2 15,-2 0 1-15,2-1-2 16,0-2 1-16,0 1-9 0,2-4-28 16,1 0-26-16,-1 1-32 0,6-2-51 15,-3-1-68-15,0-3-33 0,1-5-164 16</inkml:trace>
  <inkml:trace contextRef="#ctx0" brushRef="#br0" timeOffset="156378.51">20589 14291 207 0,'0'0'117'0,"0"0"-52"0,0 0 12 0,0 0-18 16,2 0-9-16,-2 0-2 0,0 0 4 16,0 0-1-16,0 0 3 0,0 0 5 15,0-1 0-15,0 1-12 0,5 0-10 16,-5-1-11-16,0 1-6 0,3 0-5 15,-1 0 4-15,-2 0 1 16,0 0-13-16,3 0-2 0,-3 1 0 16,0 4 2-16,3-2 5 0,-1 2-1 15,-2 3-3-15,3 0 0 0,-3 1-2 16,5 1 1-16,-5 1-3 0,0-1-1 16,0 2-3-16,3-1 1 0,-3 1-1 15,0 0 0-15,2 2 2 0,-2 0-2 16,0-2 0-16,0-1 0 0,0 1 0 15,0-1 1-15,-2-1 0 0,2-1 0 16,-3-1 0-16,3-3 5 0,0-1 3 16,0-1-6-16,0-3 2 15,0 0 7-15,0 0 27 0,0-5 18 16,3-2-22-16,2-3-21 0,0-2-3 16,3-3-1-16,-1 1-2 0,1-4 2 15,2 2-2-15,-2-1-5 0,3-2 0 16,-1 4 3-16,-2-2-1 0,-1 5 4 15,4-1-1-15,-4 3 1 0,1 2-2 16,0 0 6-16,-3 3-2 0,0-2 3 16,-2 5-4-16,-1-1-4 0,1 1-1 15,0-1-1-15,-3 2-1 0,5 1-2 16,0 0-1-16,-2 2 0 0,2 4 0 16,-3 1 2-16,3 3-2 0,1 3 2 15,-4 1 3-15,3 5 1 0,1 1 4 16,-4 2 9-16,3 0 0 0,-2 2-5 15,-3 2-3-15,5-3-5 0,-2-2-1 16,-1 0-3-16,1 0-1 0,-3-2 1 16,2-2-1-16,1-1-1 0,0-4 1 15,-3 0-1-15,5-1-7 0,0-2-50 16,-3 0-56-16,6-2-55 0,3-3-129 16,-4-4-177-16</inkml:trace>
  <inkml:trace contextRef="#ctx0" brushRef="#br0" timeOffset="158946.76">22240 15223 404 0,'0'0'164'0,"0"0"-105"0,0 0 21 0,0 0 5 15,0 0-25-15,18-6-26 0,-13 6 6 16,3 2 21-16,2 1-7 0,0-1-8 16,3 1 0-16,3 1-4 15,-3-3 0-15,2 1-13 0,3-2-8 16,3 0 0-16,0 0-3 0,-6 0-2 16,6 0-1-16,-1-3 3 0,-1-2 1 15,1 0 6-15,-7-3-1 0,0 3 2 16,-3-2-4-16,1-1 1 0,-4-1 1 15,-7 2-6-15,3-4-3 0,-3 2-2 16,0-3-3-16,0 0-2 0,-3 2-4 16,-2-1 1-16,-2 0-2 0,-1 4 2 15,-3-2-3-15,1 1 0 0,-3 6-2 16,-5-3 0-16,3 3-1 0,-6 2 2 16,0 0-2-16,-7 7 0 15,2 1 1-15,-2 4 0 0,-3 2-1 16,0 5 0-16,0 1 1 0,-3 3 0 15,6 4 1-15,2-1-1 0,5 3 0 16,0-2 0-16,11 1 4 0,5-1 8 16,0-2 6-16,5-2 5 0,7-1 7 15,6-1-4-15,5-3-1 0,3-1 5 16,2-2-1-16,3-3-4 0,3-2-4 16,-1-2-5-16,3-3-6 0,3 0-6 15,-6-3-2-15,6-2 0 0,-6 0-2 16,1 0-24-16,2 0-29 0,-6 0-29 15,4 0-30-15,-6 0-41 16,8 0-39-16,-3 0-115 0,-7 0-100 0</inkml:trace>
  <inkml:trace contextRef="#ctx0" brushRef="#br0" timeOffset="159681.59">22901 15640 408 0,'3'-1'104'0,"-3"-3"-26"0,2 3 14 0,3-2-16 0,-5 1-5 15,0 1 0-15,3 0 4 0,-3 0-3 16,0 1-9-16,5 0-16 0,-5 0-15 15,0 1-13-15,0 4-2 16,0 0-8-16,0 5 1 0,0-1 4 16,0 3 2-16,-5 1-2 0,2 1-2 15,-2 0 2-15,-2 3-4 0,1-1 1 16,-1-1 5-16,1 2 1 0,-1-1 1 16,-1-2 1-16,0 0-1 0,3-2 1 15,2-1 1-15,-2-1-4 0,5-2 1 16,-5-1-5-16,5-3 0 0,0-2 4 15,5-1 2-15,-2 0 4 0,2-1 3 16,3 0-5-16,2 0-6 0,3-2-3 16,3 2-1-16,-4-2-4 0,4 2 1 15,2 0-7-15,3 0 2 16,-6 0-2-16,6 0 0 0,-3 0 0 16,3 0-7-16,-1 0-19 0,1 0-4 15,-6 2-13-15,4-2-9 0,-7 2-10 16,1 0-20-16,-2-1-26 0,-6 1-24 15,0-2-83-15,-2-2-6 0,-3-1-106 0</inkml:trace>
  <inkml:trace contextRef="#ctx0" brushRef="#br0" timeOffset="159881.37">23108 15572 738 0,'0'0'112'0,"0"0"-74"0,0 0 26 0,0 0-43 0,0 0-21 15,-31-15-5-15,26 14-5 0,2 1-2 16,-5 0-45-16,3 0-47 0,0 5-25 16,2 0-81-16,-2 1-56 0</inkml:trace>
  <inkml:trace contextRef="#ctx0" brushRef="#br0" timeOffset="160948.76">22811 14753 323 0,'0'0'69'0,"0"0"34"0,0 0-21 0,0-15-30 16,0 11 12-16,0 0 6 0,0 0 5 15,5-2-11-15,-5-1-5 0,0 1 7 16,2-2-7-16,4 1-7 0,-6 1-8 16,2-2-7-16,1 3-8 0,5-2-4 15,-6 0-8-15,3 3-6 0,0-1-3 16,3 1-3-16,-5 1 1 0,2-2-2 15,0 2 4-15,3 0 3 0,-6-2 2 16,4 3-3-16,-1-1 0 0,-5 1-1 16,8 2 2-16,-8-2-1 0,5 2-2 15,-3 2-3-15,-2-1-2 0,5 2 0 16,-2-2-2-16,2 5 1 16,-5-2-1-16,3-1 0 0,-1 5 0 15,1-1 1-15,2 2 0 0,-2-2 4 16,-1 3 2-16,1 3 1 0,-3-3-1 15,0 3 0-15,0-1 0 0,0 1-1 16,-3-1-1-16,1 4 0 0,-1-4-2 16,-5 1 0-16,3-2 1 0,0 1-1 15,2-2 5-15,-4 0-2 16,2 0 1-16,-3-1-3 0,0-1-1 16,3-3 2-16,-3 4 2 0,0-3-1 15,3-1 0-15,-3 0 0 0,6-2 1 16,-1-1-1-16,3-2 1 0,0 3-2 15,0-3 0-15,0 3 2 0,5-3 10 16,3 0 8-16,5 0-1 0,0 0-1 16,8-2-6-16,-1-1-5 0,4 2-5 15,1 0-3-15,-4 0-4 0,5-1 1 16,-3 2 0-16,3-3-1 0,-5 3 1 16,5-2-2-16,-6 1 2 0,1-1-2 15,0 0-1-15,-6 2 1 0,3-3 0 16,-2-1-4-16,2 4-21 15,-5-2-21-15,2 0-27 0,-2-1-34 0,3 0-50 16,4-5-79-16,-2 1-210 16</inkml:trace>
  <inkml:trace contextRef="#ctx0" brushRef="#br1" timeOffset="172611.08">25139 15516 266 0,'0'0'167'0,"2"0"-98"0,4 0 25 16,-1 1-2-16,2-1-20 0,1 0-16 16,0 1 1-16,2-1 12 0,1 0 2 15,2 0-10-15,-1 0-6 0,1 0-7 16,3 0-11-16,2-1-6 0,-3-2-7 16,4-1-6-16,1-2-6 0,-4 1-2 15,2-1-4-15,-3-1 2 0,-2-1 7 16,0-1 8-16,0 1-1 0,-5-2 2 15,-6 1-3-15,4 0 1 0,-1-2 3 16,-5 2-6-16,0-2-2 0,0 0-2 16,-5-1-3-16,-1 1-2 0,4-2-1 15,-6 0-1-15,3 0-4 0,-3 3 0 16,-2-1-1-16,-1 1 2 0,1 2-1 16,0 2 0-16,-8 1 0 0,5 3-1 15,-3 1 2-15,-4 1 5 0,-1 6 1 16,0 1-2-16,1 4-3 0,-1 4 2 15,-2 1-5-15,-1 3-1 0,6 2 2 16,-2 0 0-16,7 0 3 16,2 0 6-16,1 0 3 0,2 0 2 15,8-1 5-15,0 0 3 0,6 0-1 16,-1-1-1-16,5-1-2 0,3 0 5 16,5-1-3-16,-2-2-4 0,4-2-5 15,1 2-2-15,0-5-5 0,4 1-5 16,-4-2 1-16,5-2-1 0,-5-1-2 15,-1-2-1-15,1 0 0 0,0-3-1 16,-6 0-10-16,3-1-26 16,-2 0-25-16,2-1-33 0,-5 0-26 15,2 1-32-15,1 0-54 0,-3 0-127 0,0 2-129 16</inkml:trace>
  <inkml:trace contextRef="#ctx0" brushRef="#br1" timeOffset="173244.87">25730 15696 181 0,'0'0'488'0,"3"-1"-369"0,2-1 4 0,-2 0-10 15,2 2-47-15,0 0-21 0,-2 0-17 16,2 2 2-16,-5 1-6 0,0 5 0 16,0 2 5-16,2 1-1 0,-2 2-9 15,0 0-1-15,0 4 2 0,-2-1-3 16,-3-1-3-16,-3 0-2 0,3 1-5 15,-3-1-3-15,5-3 1 0,-7-1 1 16,8 0-1-16,-6-1 2 0,8-2 3 16,-5-3 6-16,5-1 0 15,0-3-9-15,0 0-1 0,0 0 1 16,0-1 8-16,5 0 9 0,-3 0 6 16,4 0-4-16,1-2-6 0,1-1-5 15,5-2-3-15,0 0-4 0,0 0-5 16,2 1 1-16,3-1-3 0,-5 1 0 15,3 0-1-15,-1 2-1 0,3-2-1 16,-5 1-15-16,-2-1-18 0,2 0-14 16,-3 1-11-16,-2-3-20 0,-1 3-14 15,-1-1-44-15,-6-3-90 0,0 0-35 16,0 2-163-16</inkml:trace>
  <inkml:trace contextRef="#ctx0" brushRef="#br1" timeOffset="173428.36">25813 15532 756 0,'0'0'71'0,"0"0"-43"0,0 0 57 0,-33-22-63 0,25 16-15 0,-3 0-7 15,9 2 0-15,-6 1-3 0,8 1-27 16,-5 1-31-16,5 1-62 0,0 0-71 15,0 1-144-15</inkml:trace>
  <inkml:trace contextRef="#ctx0" brushRef="#br1" timeOffset="173879.12">26467 15455 636 0,'0'0'102'0,"0"0"-5"0,0 0 15 0,0 0-14 0,41-5-23 16,-20 2-14-16,-3 2-11 0,3-1-22 16,-1 2-12-16,4-1-12 0,-4 1-2 15,6 0-2-15,-5 0-4 0,-1 1-47 16,1 3-77-16,8-1-65 0,-9-1-62 16,-2 0-213-16</inkml:trace>
  <inkml:trace contextRef="#ctx0" brushRef="#br1" timeOffset="174046.37">26542 15611 642 0,'0'0'97'16,"0"0"-31"-16,0 0 31 0,0 0-19 16,0 0-10-16,46-10-17 0,-25 8-29 15,0-2-10-15,2 2-12 0,3 2-6 16,-6 0-53-16,6 5-73 0,8 1-62 15,-6 0-48-15,-2-1-140 0</inkml:trace>
  <inkml:trace contextRef="#ctx0" brushRef="#br1" timeOffset="175113.1">27475 15430 308 0,'0'0'106'0,"0"0"-12"0,0 0 16 0,13-8-18 0,-13 6-15 16,0 0 0-16,0 0-1 15,0 1 1-15,0-1-9 0,0 2-11 16,0-1-10-16,0-1-17 0,0 1-4 16,0 0 0-16,0-1-5 0,0 1-3 15,0 1-9-15,0 0-7 0,0 0-2 16,-6 4-3-16,6 2 3 0,-5 2 0 15,5 3 0-15,-2 3 0 0,2 1 0 16,0-1 1-16,2 3 0 0,3-1-1 16,3-1 1-16,5 0 0 0,0 0 0 15,0-1 4-15,8-3 1 0,-1 0 7 16,1-2-2-16,0-2-1 0,-1-3-2 16,1-4 0-16,-3 0 3 15,-3-4 4-15,-2-3 6 0,0 0 5 16,-5-4-2-16,0 1 2 0,-3-5-1 15,-2-2-9-15,2 2-4 0,-5-4-1 16,0 1-1-16,0-1 0 0,0 2-3 16,0-1 0-16,0 2 3 0,-5 0-1 15,5 3-1-15,-3 3 3 0,3 2 0 16,0 4 1-16,0 0-2 0,0 3-5 16,0 1-5-16,0 0-5 0,0 6-2 15,0 1 5-15,0 5 2 0,0 3 0 16,0 5 0-16,0 4 0 0,0 4 0 15,0 9 1-15,8 10-1 0,-3 5 1 16,3 0-1-16,-1-7 0 0,-1-9 0 16,1-10 0-16,-4 0 2 0,2-1-2 15,0-4 0-15,-5 4 0 0,0-8 0 16,0 1 0-16,0-1 0 0,-5-2 0 16,-3-5-3-16,1-4 3 0,-11-3 1 15,2-3 3-15,-10 0-1 0,-7-5 0 16,-4-3-2-16,-1 2-1 0,4-2-3 15,11 3-20-15,-3 1-5 0,0 1-10 16,3-3-11-16,2 2-22 0,-2-1-21 16,13 1-15-16,-3 1-22 0,8-1-58 15,10 3-18-15,-3-1-97 16</inkml:trace>
  <inkml:trace contextRef="#ctx0" brushRef="#br1" timeOffset="175847.17">28007 15860 23 0,'0'0'381'0,"0"-3"-282"16,5-1-3-16,-2 0-7 0,2 0-5 15,-5-2 5-15,5 2-19 0,-2 1 4 16,-3 2-13-16,0 0-8 0,0 1-5 16,0 0-10-16,0 0-21 0,0 0-8 15,0 0-6-15,0 4 13 0,0 3 9 16,0 2-4-16,0 1-1 0,0 1-4 16,0 1-1-16,-3 3-4 0,3 0 0 15,-5 2-5-15,5 0 0 0,-5 1 2 16,5-2 0-16,-3 2 3 0,3-3-2 15,-5 0 5-15,5-3-1 0,-5-2-5 16,2 0 2-16,3-4-1 0,-5 0-4 16,5-3 0-16,0-2 0 0,0 0 1 15,0-1 7-15,5 0 9 0,-2-2 10 16,2-3-14-16,0-1-5 0,3 1-5 16,0 0 1-16,-1-1-8 15,4 1-1-15,4 1 0 0,-7 0 0 16,5 1 0-16,0 1-4 0,0 0-17 15,2-1-18-15,3 1-14 0,-7 0-12 16,7 2-10-16,-5-2-21 0,-6 0-39 16,6-3-69-16,-5 1-27 0,0-3-95 15</inkml:trace>
  <inkml:trace contextRef="#ctx0" brushRef="#br1" timeOffset="176047.37">28121 15696 648 0,'0'0'14'0,"0"0"18"0,0 0 11 15,0 0-35-15,-34-8-6 0,29 6-2 16,5 2-2-16,-5 0-12 0,5 0-47 15,0 0-82-15,0 2-123 0</inkml:trace>
  <inkml:trace contextRef="#ctx0" brushRef="#br1" timeOffset="176597.74">28803 15788 472 0,'0'0'108'0,"0"0"-32"0,0 0 24 0,0 0 13 0,13-6-7 16,0 2-9-16,2-2-4 0,1 1-18 15,7-1-18-15,-2 2-16 0,-1 0-10 16,1 1-4-16,2 2-8 0,-5 0-8 15,5 0-9-15,-4 0-2 0,1 1-1 16,1 0-18-16,-6 0-28 0,9 1-23 16,-4 0-39-16,11 1-63 15,0 0-82-15,-10 1-134 0</inkml:trace>
  <inkml:trace contextRef="#ctx0" brushRef="#br1" timeOffset="177498.75">29707 15497 212 0,'0'0'90'0,"0"0"-26"0,0 0 35 0,0 0-12 0,0 0-22 0,0-11-7 0,0 11 1 15,0 0 1-15,0 0-12 0,0 0-7 16,0 0 4-16,0 0 11 0,0 0-14 16,0 0-7-16,0 0-5 0,0 0-12 15,0 0-6-15,0 0-6 0,-5 0-6 16,5 0-1-16,0 3 1 0,-5 3 1 15,2 3 1-15,-2 1-1 0,-3 2-1 16,1 3 1-16,1 2-1 0,1-2 0 16,3 5 0-16,2-2-1 15,0 1 1-15,0-2 0 0,7 1 3 16,1-1 2-16,5-3 11 0,8-1 12 16,-3-1-1-16,-3-5-3 0,6 0 3 15,5-4-6-15,-11-3 0 0,6 0 1 16,-3-3 5-16,-2-5-2 0,2-3 5 15,-5-2 3-15,-3-4-4 0,0-1-16 16,-7-3-9-16,2-1-1 0,-2-2-1 16,2 2-1-16,-5 1 0 0,0 1 0 15,0 2 7-15,0 2-3 0,0 3 4 16,0-1-3-16,0 5 2 16,0 2-2-16,0 1 1 0,0 2-1 15,0 1 1-15,0 2-3 0,0 1-4 16,0 0-6-16,0 4 3 0,0 2 3 15,5 2 0-15,-5 6 0 0,2 3 0 16,4 4 0-16,-6 4 1 0,7 12 4 16,-1 7-5-16,1 10 3 0,1-1-1 15,-3-5-1-15,3-6-1 0,-3-7 2 16,-2-6-2-16,-3-6-1 0,0-5 1 16,0-2 1-16,-3 1-1 0,-2 1 1 15,0 0 0-15,-3-3 0 0,0-3-1 16,-5-3 1-16,0-4 1 0,-2-1 1 15,-6-4 1-15,-5 0-2 16,1-6 1-16,-4-1-1 0,1-1-2 16,-6 0-1-16,6 0-13 0,-6-1-24 15,8 0-16-15,-2 2-20 0,2 0-32 16,0 2-56-16,6-2-93 0,4 3-53 16,8-1-146-16</inkml:trace>
  <inkml:trace contextRef="#ctx0" brushRef="#br1" timeOffset="178083.12">30286 15915 217 0,'0'0'243'0,"0"-1"-159"0,2 1 1 0,-2 0-41 16,0 1-24-16,0 3-1 0,0 4 16 15,-2 4 14-15,-3 0-1 0,0 4 0 16,-3 1-9-16,5 1-8 0,-7 2 3 16,7 1-3-16,-2-2-2 0,0 1 3 15,2-1 3-15,-2-2 8 0,5-2-4 16,0 0-10-16,0-4-8 0,0 0-2 15,0-4 0-15,5-2-5 16,-2 0 3-16,2-2-4 0,0-2 3 16,3-1 0-16,0 0 0 0,0-4-3 15,4 2-5-15,1-3-3 0,0 0-3 16,0 0-1-16,3-1-1 0,2 1 0 16,-3-1-3-16,-2 1-13 0,3-2-17 15,2 2-16-15,-3-2-29 0,-2 1-34 16,0 0-60-16,0-7-21 0,-5 1-72 15</inkml:trace>
  <inkml:trace contextRef="#ctx0" brushRef="#br1" timeOffset="178216.23">30456 15786 835 0,'0'0'57'0,"0"0"-44"15,0 0 75-15,0 0-85 0,0 0-3 16,0 0-58-16,-12-23-37 0,6 21-47 16,4 0-79-16,-3 2-108 0</inkml:trace>
  <inkml:trace contextRef="#ctx0" brushRef="#br1" timeOffset="179066.79">29327 15307 327 0,'0'0'113'0,"0"0"-22"0,0 0-1 16,0 0-22-16,8-24 3 0,-8 14 6 16,8-1-3-16,2-2-7 0,-2-1-7 15,0 0-11-15,5-4-7 16,-1 2-6-16,1-3-3 0,-2-1 1 0,2-2-4 16,-6-1-1-16,6-3-3 15,0 4-6-15,0-1-2 0,-5 1 0 16,5 1 3-16,0 4-3 0,-6-1 2 15,1 4-2-15,3 2-4 0,-9 2 0 16,3 0-2-16,3 0 2 0,-8 3 1 0,5 0 0 16,-5 0-3-16,0 0-3 0,3 1-1 15,-3 1 0-15,0 0-2 0,0 0-1 16,0 1-3-16,5 1 2 0,-5-1-3 16,3 2 0-16,2 1-1 0,0-1-1 15,-3 2-2-15,6 2 1 0,3 4 1 16,4 0 0-16,-2 6 1 0,8 2 0 15,-1 2 0-15,1 4 0 16,5 0 0-16,2 2 1 0,1 0 0 16,9 5 2-16,9 4 4 0,7 4 1 15,0 1 6-15,-2-5 4 0,0-1-2 16,-11-4-5-16,1-4-5 0,-4 4-1 16,-9-8-3-16,-6-1-2 0,-5-4 0 15,-5-3 0-15,2 3 0 0,4 0 0 16,-4 1-12-16,-2-1-23 0,-5-3-31 15,-1-2-32-15,4-1-62 0,-9-1-122 16,4-6-166-16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2T14:11:52.49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3770 9627 239 0,'2'0'35'0,"-2"0"11"0,3 0 37 16,0 0-19-16,-3 0-4 0,2-2 1 15,-2 2 7-15,0-1-7 0,3 1-6 16,-3 0 4-16,0-1 2 0,0 1-8 16,0 0-5-16,0 0-8 0,0 0-4 15,0 1-8-15,0 1-9 0,0 6 13 16,0 1 2-16,0 6 1 0,0 6 0 16,0 10-1-16,-3 13 0 0,-5 14 0 15,3 4-4-15,-2-5 1 0,4-3 1 16,-5-6-10-16,3-5-9 0,0-2-5 15,2-6-2-15,-4 1-3 0,4-9-2 16,-2-4 0-16,2-5-1 0,1-4-8 16,2 3-13-16,-3 2-33 15,0-1-25-15,3-3-55 0,0-4-99 16,0-3-87-16,0-7-90 0</inkml:trace>
  <inkml:trace contextRef="#ctx0" brushRef="#br0" timeOffset="766.42">3744 9737 345 0,'0'0'23'0,"0"0"10"0,0 0 35 15,0 0-23-15,0 0-23 0,13-39-2 16,-10 30 25-16,2 0 5 0,-3 3-4 16,1-3-1-16,2 1 5 0,-2 0-3 15,2 2 0-15,-3-1-1 0,4 3-6 16,-1-2 1-16,0 1-10 15,0-1-2-15,3 2-5 0,-3-3-2 16,3 3 2-16,0-3 2 0,2-1 2 16,0 3 0-16,1-1-5 0,-1 1-4 15,0-1-2-15,1 3-6 0,-1-2-3 16,0 3 0-16,1 0-5 0,-4-1 1 16,1 0 1-16,-3 1-2 0,3 1 0 15,-3 1 1-15,0 0-4 0,0 0 1 16,1 0 0-16,1 1-1 0,-1 1 0 15,1 3 2-15,-2-2-2 0,3 2 4 16,0-1 4-16,0 5-3 0,-3-1-2 16,0 2 3-16,0 1-2 0,0 1 1 15,-5 1 3-15,0 4 4 0,0-2-2 16,-2 5-2-16,-6 1-3 0,-2 0-1 16,-6 3 0-16,-4 2 1 0,-1-2-5 15,-2 4 3-15,-3-2-1 0,0 1-1 16,0-3 1-16,3-1-1 0,-3-1-1 15,3 2 1-15,2-7-1 0,0 2 1 16,3-1 1-16,5-4 2 0,0-4 1 16,3 1-3-16,5-2 2 0,0-3-4 15,2 0 1-15,3 0-1 0,5-1 0 16,3 3 1-16,5 0-1 0,0-2 3 16,8 3-3-16,2 1 0 15,0 1 2-15,3 0-1 0,0 1 1 16,2 2 7-16,-4 0 9 0,1-2 1 15,1 4 2-15,-3-2-7 0,3-2-3 16,-5 5 1-16,0-3-5 0,-1-1-5 16,-2 2 2-16,-2-2-3 0,-3 0-1 15,0-1-1-15,-3 2-9 0,-2-3-25 16,0 0-35-16,-6-2-50 0,6-2-70 16,-3 2-155-16,-2-7-128 0</inkml:trace>
  <inkml:trace contextRef="#ctx0" brushRef="#br0" timeOffset="1567.02">4331 9244 260 0,'0'-4'143'0,"0"1"-81"0,0-1 13 0,2-2-13 0,1 4-19 16,-1-5-7-16,1 2 5 0,0-2 4 15,2 0-1-15,0 2 0 0,0-2 9 16,0 4-4-16,3-3-11 0,-3 2-4 16,3 0-4-16,0-2-10 0,-1 2-3 15,1-1-3-15,2 3-3 0,-2 0 0 16,0 1 0-16,2 0-2 0,-2-3 2 16,2 4 8-16,1 0 2 0,-4 0-7 15,1 6 2-15,0-2-4 0,0 5 0 16,-3 0 0-16,3 3 0 0,-3-1-1 15,-3 6 4-15,1-3-1 16,-3 6 0-16,0 0-6 0,-5 1-1 16,-3 1-3-16,0 0-1 0,-5 1 3 15,-2-2 3-15,2 3 4 0,-5-3 3 16,5-4 7-16,0 1-6 0,3-4 0 16,2 0-6-16,3-6 0 0,0 0 1 15,2-1 4-15,3-4 3 0,0 0 0 16,3 0 1-16,2-3-1 0,5 0 1 15,0-3-4-15,3 0-3 0,5-1-4 16,1-3-2-16,4 3-1 0,0-2-2 16,3 2 1-16,-3-1-1 0,3 3 0 15,0-1-1-15,0-1-2 16,-3 2 1-16,-2 0-2 0,-1 1 0 16,-2 0-3-16,-2 1-7 0,-3 0-17 15,0 0-13-15,-6 0-17 0,1 1-23 16,0 1-30-16,-3 1-31 0,-2 2-79 15,2-3-93-15,-3-2-101 0</inkml:trace>
  <inkml:trace contextRef="#ctx0" brushRef="#br0" timeOffset="2134.46">7325 9866 226 0,'-2'0'79'0,"2"0"-5"0,-3 0 22 0,3 0-12 0,0 0 9 16,0 0-23-16,0 0 14 0,0 0 12 16,5 0-20-16,3 0 10 0,0 0 1 15,5-1-11-15,0 0-20 0,2 1-19 16,1 0-14-16,2 0-6 0,0 0-6 15,3 0-3-15,-3 0-2 0,2 0-2 16,1 0-4-16,-3 0 1 0,3 0-1 16,-3 0-5-16,-3 0-15 15,1 3-24-15,-3-2-43 0,-5 5-71 16,-3-1-96-16,-3 3-46 0,-2-4-104 16</inkml:trace>
  <inkml:trace contextRef="#ctx0" brushRef="#br0" timeOffset="2334.73">7289 10117 708 0,'0'0'84'0,"0"0"49"0,0 0 22 0,36 2-32 16,-7-2-38-16,7-4-27 0,0-2-1 15,-2 3-19-15,-8-3-26 0,-1 4-11 16,1-2-1-16,8-1 0 15,-3 2 0-15,5 2-14 0,0-1-49 16,-5 0-61-16,16 2-121 0,-16 0-131 16,2 0-236-16</inkml:trace>
  <inkml:trace contextRef="#ctx0" brushRef="#br0" timeOffset="5571.69">9175 9750 257 0,'0'0'118'0,"0"0"-24"16,0 0-12-16,0 0-26 0,-2 0-3 15,2 1-21-15,0-1-9 0,0 0 7 16,0 0-11-16,0 0 3 0,2 1 18 16,1-1 17-16,2 0 18 0,0 0-1 15,6-1-18-15,-4 0-15 0,6-1-4 16,3-3-1-16,-1 2-5 0,3-4-9 16,1 1-7-16,-1-4-2 0,2-1-3 15,4 1-3-15,-4-3-1 0,-2 0 4 16,0 2-3-16,0 0 2 0,-2-1 1 15,-1 1-2-15,-4 1 0 16,-3-1 3-16,-3 1-4 0,-3 0-1 16,-2 1-1-16,-2 3-1 0,-3-2-3 15,-3 0 3-15,-5 0-3 0,-3 4 1 16,-2 0 13-16,-2 0-13 0,-1 3-1 16,-5 1-1-16,0 0 0 0,0 7 0 15,1-1 2-15,-4 3-2 0,1 8 0 16,2-1 0-16,0 7 0 0,0 2 0 15,6 4 0-15,-1 5 1 0,3 6 1 16,7-5-1-16,6-2 5 0,5-6 4 16,5-5 10-16,6 3 5 0,4 3 7 15,3-4 4-15,3-2-1 0,5-1-6 16,2-3-1-16,3-3-4 0,-2-1-13 16,4-5-5-16,-2-3-4 0,0 1-2 15,3-6-3-15,-6-1-30 0,1-1-38 16,2-6-28-16,-3-4-34 0,1-1-45 15,7-11-96-15,-5 2-81 0</inkml:trace>
  <inkml:trace contextRef="#ctx0" brushRef="#br0" timeOffset="5872.17">9803 9669 711 0,'0'0'74'0,"0"0"62"0,0 0-19 0,-10-27-30 16,10 21-32-16,5 3-32 0,0-2-8 16,6 5 2-16,-4 0-2 0,9 8 9 15,-1 3 7-15,3 2-4 16,6 5-1-16,-4 5 1 0,4 1-3 0,2 2-13 15,2 1-7-15,-2-1-4 0,2 2 1 16,1-4-1-16,-1 1 0 16,-2-2-8-16,0 0-19 0,-6-4-27 15,1 2-26-15,-3-5-69 0,-2 4-71 16,-1-3-23-16,-4-5-80 0</inkml:trace>
  <inkml:trace contextRef="#ctx0" brushRef="#br0" timeOffset="6171.35">10103 9670 568 0,'0'0'139'0,"0"0"52"16,0 0-32-16,5-36-60 0,0 27-36 15,-5 1-36-15,0 5-2 0,-2 0 11 16,-3 2-13-16,-3 1-10 0,-2 5-6 16,-3 6 2-16,-3 5 7 0,-5 2-2 15,3 5-4-15,-5 3-5 0,-3 2 0 16,0 0-1-16,-2 6-3 0,-6 3-1 16,-4 7-11-16,-1 4-28 0,8-6-22 15,5-9-12-15,11-12-34 0,7-3-23 16,-5 6-74-16,3 2-40 0,2-6-128 15</inkml:trace>
  <inkml:trace contextRef="#ctx0" brushRef="#br0" timeOffset="6589.35">10467 9664 651 0,'0'0'74'0,"0"0"60"0,0 0-39 0,0 0-35 0,0 0-35 16,31-33-13-16,-28 30 8 15,-3 3-9-15,0 4-10 0,0 6 9 16,-3 5 23-16,1 7 18 0,-6 11 0 16,0 14-19-16,1 11-11 0,1 4-6 15,1-1-7-15,5-7-8 0,0-5 1 16,0-5 0-16,0 0-2 0,0-3-13 15,3-4-48-15,-1-2-40 0,-2-6-22 16,6-2-90-16,-4-7 5 0,-2-4-71 16</inkml:trace>
  <inkml:trace contextRef="#ctx0" brushRef="#br0" timeOffset="6939.7">10436 9759 606 0,'0'0'37'0,"0"0"62"0,26-52-15 16,-15 28-5-16,1 3-28 0,1-2 0 16,-2 5 20-16,2-1-14 0,0 2-15 15,-1 4-6-15,-1 1-9 0,-1 2-10 16,0 1-7-16,3 5 0 0,-2 0-3 15,-1 4-3-15,0 0-2 0,1 6-1 16,2 0-1-16,-3 4 0 0,0 5 3 16,-2 1-3-16,-3 3 0 0,0 3 0 15,-5 0 2-15,-2 5 0 0,-3-4 3 16,-6 3-2-16,-2-2 2 0,-2-1-3 16,-3-2 0-16,-3 0-2 0,0-3-4 15,-2-3-38-15,-3 0-25 0,1-2-32 16,1-3-31-16,-9-1-60 0,9-4-34 15,6-3-125-15</inkml:trace>
  <inkml:trace contextRef="#ctx0" brushRef="#br0" timeOffset="7289.68">10881 9352 731 0,'0'0'72'0,"0"0"111"0,0 0-52 0,15-36-66 0,-12 28-48 15,-1 0-12-15,-2 3 11 0,0 1-3 16,0 3-7-16,0 1-6 0,0 8-5 16,-5 4 5-16,0 8 25 0,-3 12 18 15,-5 11-13-15,1 15-8 0,1 2-11 16,-2 3-5-16,0-3 0 0,6-7-5 16,-4-1-1-16,4-2-2 0,1-4-22 15,1-2-36-15,3-2-32 0,2-3-58 16,2-11-97-16,1-8-80 0</inkml:trace>
  <inkml:trace contextRef="#ctx0" brushRef="#br0" timeOffset="8724.41">11330 9662 551 0,'0'0'104'16,"0"0"22"-16,0 0-17 0,0 0-26 15,0 0-52-15,0 0-22 0,24-37-3 16,-22 29 9-16,1 4-5 0,-1-3 11 15,4 2 14-15,-6-2 2 0,0 4 16 16,0-3-8-16,0 3-21 0,-6-3-8 16,1 3-10-16,0 0-5 0,-5-1-1 15,-3 3-2-15,-3 1-11 0,1 3-10 16,-3 3 3-16,0 3-1 0,0 5 0 16,-3 4 3-16,0 4-1 15,1 5-4-15,1-1 3 0,4 4 4 16,5 0 5-16,-1-1 6 0,6-1 2 15,5 1 3-15,0-1-1 0,5-5 0 16,6-1 1-16,-1-1 1 0,0-4 0 16,3-5-1-16,3-3 5 0,-1-5 2 15,-2-4 7-15,3-3 11 0,-1-7 9 16,1-3-2-16,-1-5-11 0,1-2-9 16,-1-3 1-16,-2-4 8 0,0 2-1 15,0-4-2-15,-3 0-7 0,1 4-2 16,-4-3-8-16,1 5 1 0,-3 2 2 15,3 2 1-15,-3 6 5 16,-2 1 2-16,2 2-2 0,-2 2-1 16,-1 6-1-16,1 0-5 0,-3 2-3 15,0 0 0-15,0 3-4 0,0 4 1 16,0 5 3-16,0 2 1 0,-3 5 1 16,3 3-2-16,0 0 1 0,0 4-1 15,0-1 0-15,0 3 1 0,3-4 0 16,2 0 0-16,3-2-1 0,-1-4 0 15,4 0 1-15,-1-5 0 0,0-3 0 16,1-3 3-16,-1-5 7 0,0-2-2 16,1-6 3-16,2-1-6 0,-3-7 0 15,3 0-4-15,0-3 3 0,-3 0 1 16,0-3 2-16,3-2-3 16,-2 1-2-16,-1-4-2 0,3 4 0 15,-3 0-1-15,1 3 0 0,-4 1 0 16,-1 3 1-16,1 0 0 0,-4 7-1 15,-1 0 1-15,1 3-1 0,-3 0 1 16,0 2-1-16,0 2-3 0,0 0-5 16,0 7-4-16,-3-1 7 0,1 8 4 15,-3 1 0-15,0 4 0 0,2 2 1 16,3 1 1-16,-3 0-1 0,3 1 0 16,6 2-1-16,-4-2 1 0,6-2-1 15,0-1 1-15,-1-3-1 0,4-1 1 16,-6-5-1-16,3-2 1 0,-1-5 0 15,-1-4 1-15,-1 0 3 0,2-3-1 16,-1-7-2-16,4 0 1 0,-5-4-2 16,3-1 0-16,0 2 0 0,2-6 1 15,-2 3 0-15,2-3-1 0,0-1 0 16,1 0 0-16,-1-1 1 0,0 2-1 16,1 4 0-16,-3-2-4 0,2 4 0 15,-2 1 1-15,2 1-4 0,-5 3 4 16,3 0-2-16,-3 4-1 15,0 2-6-15,-2-2-2 0,2 4 0 16,-5 0-4-16,3 0-6 0,-3 5-1 16,2 1 8-16,1 4 5 0,-3 4 5 15,0 0 3-15,2 4 1 0,-2 0 3 16,3 3 0-16,-1 3 0 0,4 0 0 16,-4-2 1-16,3 2 0 0,3 1 1 15,-3-1 3-15,3-3 2 0,-3 0 2 16,3-2 3-16,-5-5-1 0,2-3-5 15,0-2 0-15,0-7 5 0,0-2 7 16,0-1 10-16,1-9-13 0,-1-2-12 16,0-6 1-16,0 2 3 15,3-5-1-15,-3 0 2 0,3-2 1 0,-1-1 0 16,1 3 0-16,3-2-4 16,-4 2-1-16,4 0-4 0,-1 5 1 15,0-2 0-15,1 2 0 0,-1 3 0 16,0 0-1-16,-2 2 0 0,2 1 0 15,-2 2 0-15,-3-1 0 0,3 5 0 16,-5-2 0-16,-1 4 0 0,1 1 0 16,-3 1-1-16,0 0-7 0,0 0 0 15,0 6 4-15,0-1-2 0,0 5 5 16,0 1 0-16,0 5-1 0,0 1 2 16,0 3 0-16,0 3 0 15,5 2 0-15,-2 0 0 0,-1-1 2 16,1 3-2-16,-1-1 0 0,4 1-1 15,-1-5 0-15,2 2-4 0,-1 0-21 16,1-3-16-16,-1-2-19 0,1-2-25 16,1-2-32-16,0-5-32 0,-8-5-33 15,2-5-23-15,-2-1-138 0</inkml:trace>
  <inkml:trace contextRef="#ctx0" brushRef="#br0" timeOffset="8892.03">11850 9533 1232 0,'0'0'14'0,"0"-2"63"0,2 0 3 0,4-4-57 0,-1 2-23 0,0-4-126 16,-3-3-139-16,1 1-58 0,0 0-191 15</inkml:trace>
  <inkml:trace contextRef="#ctx0" brushRef="#br0" timeOffset="9375.85">12496 9712 580 0,'0'0'63'0,"0"0"81"0,49-4-22 16,-28 0-79-16,-1-1-38 0,-2 3-5 15,0-5 5-15,-5 3 0 16,3-2-4-16,-3 2-1 0,-3-3 17 15,-2 0 22-15,0-2 15 0,-3-1-15 16,0 1-19-16,-5-1-9 0,0 1-8 16,-5-2-3-16,0 2-8 0,-6 4-22 15,-2-2 6-15,-5 6 10 0,-2 1 10 16,-4 1 2-16,1 10 1 0,-5-1-1 16,2 8 2-16,0 2 5 15,0 0 19-15,5 3-7 0,3 0 4 0,8 0 12 16,2-3 21-16,6 1-6 0,2 0-22 15,0-2-8-15,5-4 3 16,5 3 6-16,3-6-1 0,3-2 2 16,2-3-11-16,2-6-8 0,1-1-9 15,2-5-12-15,1-3-44 0,4-5-44 16,-2 2-58-16,13-9-69 0,-6 5-39 16,-2-2-84-16</inkml:trace>
  <inkml:trace contextRef="#ctx0" brushRef="#br0" timeOffset="9958.51">13160 9754 229 0,'0'0'102'0,"0"0"28"0,0 0-3 0,33-23-21 16,-25 15-7-16,0 2-1 0,0-1 3 16,-1-2-19-16,-4 4-19 0,2-2-5 15,-2-1-13-15,-3 2-5 0,0-1-8 16,0-1-8-16,0 3-6 0,-3-3-3 16,-2 3-5-16,2-2-5 15,-2 3-5-15,-3-2 0 0,3 3 0 16,-5 3-2-16,0 0 2 0,-3 1-4 15,0 4 1-15,-3 4 3 0,-2 6 0 16,-2 0-1-16,-1 4 1 0,0 3 0 16,6 2-2-16,-3 4 2 0,5-3-1 15,2 4 1-15,6-2 0 0,3-2 0 16,2-3-1-16,2 0 2 0,6-2-1 16,2-1 0-16,1-6 1 0,2-3 0 15,-1-2 0-15,1-7 2 0,0-2 1 16,0-7-1-16,0-5 2 0,0-5 3 15,-3-5 19-15,3-11-4 0,-2-15-3 16,-6-16-4-16,0-8 2 16,-5 0 5-16,0 3-7 0,0 15-5 15,3 5 7-15,-1 7 12 0,-2 7-13 16,0 7 12-16,0 5-2 0,3 6-14 16,-3 0-3-16,2 1-1 0,1-3-7 15,-1-2 0-15,-2 2-2 0,6 3-3 16,-1-2-30-16,-3 6-19 0,4 3-16 15,-1-1-13-15,2 7-30 0,-1 0-33 16,7 4-92-16,-3 0-99 16,3 0-151-16</inkml:trace>
  <inkml:trace contextRef="#ctx0" brushRef="#br0" timeOffset="10809.9">14364 9526 514 0,'0'0'123'0,"0"0"-38"0,0 0 17 16,0 0-33-16,0 0-13 0,23-31-13 15,-18 24-3-15,0 3-4 0,-2-1-2 16,0 4 2-16,-3 1-4 0,2 0-13 16,-2 0-14-16,0 7-1 0,0 3 6 15,0 3 0-15,0 7-3 0,-2 4-3 16,2 7-3-16,0 10 1 0,2 5-1 16,9 3-1-16,-1-10 1 15,-2-12 0-15,2-9 0 0,-2-4 0 16,5 4 21-16,0 0 16 0,2-3-6 15,1 0-3-15,2-8 4 0,-3-3-4 16,1-4 6-16,-1-6 3 0,-2-5-5 16,3-8-6-16,-1-4-4 0,1-10-6 15,2-17-2-15,0-7-8 0,0-6-5 16,-3 6-1-16,-4 13 0 0,-1 13-1 16,-2 9-1-16,0 8-18 0,-3 0-14 15,2 1-21-15,1 0-28 0,0 2-28 16,5 3-32-16,-3 5-27 0,8 3-67 15,0 3-32-15,-2 2-108 0</inkml:trace>
  <inkml:trace contextRef="#ctx0" brushRef="#br0" timeOffset="11427.55">15121 9600 378 0,'0'0'88'0,"0"0"-21"0,0 0 6 0,0 0-35 16,0 0-26-16,13-26 7 0,-11 21 16 15,4 0 5-15,-6 2 6 0,5 0 9 16,-5-3 16-16,0 3 11 0,0-3-17 15,0 2-19-15,0-3-16 0,-3-1-4 16,1 2-6-16,-1-2-2 0,-2-2-7 16,2 1-4-16,-2 2-7 0,0-3 4 15,2 2-1-15,-2 0-3 0,-3 0 1 16,3 4-1-16,0 1 0 16,-3-1 0-16,1 3-1 0,-1 1-1 15,0 0-1-15,0 4 3 0,1-1-3 0,-4 5 1 16,4-1 0-16,-6 6 2 15,2-1 0-15,1 2 0 0,0-2-1 16,-1 3-1-16,1 0 3 0,0 2-2 16,2-2 1-16,-2 2 0 0,2-1 1 15,3 2-1-15,-3 0 0 0,5-3 0 16,1 4 0-16,2-5 0 0,0 2-1 16,5-2 2-16,0-2 0 0,3-1 2 15,2-2 2-15,0 0 12 0,1-6 5 16,-1-2 4-16,3-1-6 15,0-2 2-15,-3-2 2 0,1-4 5 0,-4-3 1 16,1-2 4-16,2-4-3 16,-2-3-12-16,3-2-12 0,-1-1-5 15,-2 0 0-15,-1 2-1 0,4 2-1 16,-4 1 1-16,-1 6-1 0,1 1 1 16,-4 2-1-16,2 4 0 0,-5 2 0 15,0 1 0-15,0 2 0 0,0 2-6 16,-2 5 3-16,-4 1 2 0,1 2 1 15,0 2 0-15</inkml:trace>
  <inkml:trace contextRef="#ctx0" brushRef="#br0" timeOffset="21971.17">15105 9541 100 0,'0'0'20'0,"0"0"5"0,0 0-4 0,0 0-3 16,0 0-7-16,11-2-2 0,-9-4 1 15,1 4 5-15,0-2-3 16,2-2-3-16,0 3-2 0,0-4-1 15,-2 3 4-15,-1-2 13 0,1 3 15 16,-3 0 11-16,0-2 10 0,0 4-3 16,0-1-14-16,0 0-5 0,0-2-8 15,0 1-10-15,-3 2-3 0,1-2-4 16,2-2 8-16,-3 4 2 0,3-2 9 16,0 1 11-16,0-2 7 0,0 3-2 15,0 1-9-15,0 0-1 0,0 0-9 16,0 0-15-16,-3 0-9 0,3 7-1 15,0 2 6-15,-2 4 3 16,2 3-6-16,-3 5-2 0,1 3 0 16,2 1-1-16,0-2 0 0,0 5 0 15,0-4 1-15,0-2 14 0,5 3 11 16,0-5 15-16,3-3-1 0,-3 2 2 16,3-5-3-16,-1 1-11 0,-1-2-12 15,1-3-2-15,1-1-7 0,-3-3-4 16,3 0-3-16,-5-4-2 0,4 0 2 15,-1-2-2-15,-1 0-1 0,3 0-11 16,-1-2-29-16,1-1-27 0,0-4-36 16,5-3-55-16,0 1-88 0,-3 2-91 15</inkml:trace>
  <inkml:trace contextRef="#ctx0" brushRef="#br0" timeOffset="22588.89">15444 9579 442 0,'0'0'74'0,"0"0"-35"0,8-25 54 0,-3 14-25 0,0 0-29 16,0-1-2-16,3 2 13 0,-3-2 0 15,0-1 1-15,3 4-11 16,0-1-5-16,-3 2-6 0,3 3-4 16,2 1-9-16,0 4-9 0,1 1-6 15,2 8-2-15,0 6 1 0,0 3-1 16,2 6 1-16,3 9 0 0,-2 8 0 16,4 5-1-16,-4-1-2 0,-6-7-16 15,-2-10-25-15,-8-12-14 0,0 1 14 16,0-1 10-16,0 2 4 0,-5 1-2 15,0-6 8-15,-6-3 11 0,-2-2 5 16,3-6 5-16,-6-2 3 0,1-4 2 16,5-9-1-16,-6 1 1 0,6-4 1 15,-3-5 16-15,5-5 21 16,3 0 15-16,2-5 6 0,3 2 3 16,3-2-14-16,5 6-6 0,7 1 2 15,3 3-9-15,3 3-8 0,5 1-9 16,7 3-11-16,9 0-7 0,4 6-1 15,3 1-1-15,-10 4-15 0,-13 3-65 16,-11 0-57-16,9 4-75 0,-6-1-13 16,-3 3-158-16</inkml:trace>
  <inkml:trace contextRef="#ctx0" brushRef="#br0" timeOffset="22905.49">16074 9606 621 0,'0'0'13'0,"0"0"57"0,0 0-43 0,0 0 38 15,19-32-26-15,-17 28-13 0,1 0 2 16,-1 2 8-16,-2 0-15 0,0 2-16 15,0 2 0-15,0 5-5 0,0 3 18 16,0 5 23-16,-2 4 0 0,-1 2-19 16,3 1-14-16,-2 3-6 0,2-1 0 15,0-2-2-15,0 0 0 0,0-1 0 16,0-1-10-16,0-2-22 0,2-3-37 16,3-1-55-16,3 1-17 0,-3-4-45 15,3-7-91-15</inkml:trace>
  <inkml:trace contextRef="#ctx0" brushRef="#br0" timeOffset="23072.12">16167 9307 696 0,'0'0'108'0,"0"0"-46"0,0 0 66 15,0 0-66-15,0 0-47 0,0 0-13 16,0 0-2-16,-10-29-40 0,10 29-106 15,0 0-76-15,3 1-94 0</inkml:trace>
  <inkml:trace contextRef="#ctx0" brushRef="#br0" timeOffset="23839.97">16511 9636 501 0,'0'0'67'15,"0"0"-56"-15,0 0 39 0,0 0-19 16,0 0-28-16,39-22-2 0,-31 19 2 15,-3-1 5-15,-3 2 7 16,1 1 3-16,0 0 16 0,-3-1 17 16,0 1 3-16,0-3-14 0,0 2-18 15,0 0-12-15,0-3-3 0,0 1 4 16,0 2 5-16,-3-4 6 0,0 3 4 16,3-3-6-16,-2 2-6 0,2 0-1 15,-5-2 4-15,5-1 3 0,-3 2-3 16,0-1 1-16,1 2-1 0,-1-2 2 15,1 1-8-15,-3-1-4 0,2 3-4 16,-2-1-3-16,0 0-1 0,-1 3 1 16,-4 0 2-16,2 1 5 0,-5 2-5 15,3 4-2-15,0 3-1 0,-6 0-2 16,3 4-10-16,-2 1-9 0,-3 5-26 16,2 1-10-16,-2 1-3 0,5 1 9 15,0 1-6-15,0 2 21 0,3-2 3 16,2 0 19-16,6-1 7 0,-1-2 8 15,3-1-1-15,3-3 1 0,2-2 0 16,5-2 2-16,1-6 4 0,2 1 6 16,-1-6 10-16,1-1 0 0,0-7 4 15,3-1-1-15,-3-6 5 0,2 0 7 16,-2-6 7-16,0 1-4 0,-3-2-9 16,1-1-10-16,-1 0-1 15,-2 1 2-15,2 2-2 0,-5 3-4 16,3 0-8-16,-3 4-1 0,-2 2-7 15,2 5 0-15,-2-1 0 0,-1 6-1 16,-2 0-2-16,0 0-4 0,0 7 2 16,-2 3 2-16,-1 1 3 0,-2 3 0 15,2 4 0-15,-2 1 1 0,2-1-1 16,3 1 0-16,0 1 0 0,0-6 3 16,8 3 5-16,-3-6 3 0,6 0 10 15,-1-1 7-15,6-2-1 0,-1-5-6 16,3-1-8-16,0-2-10 0,0-3 2 15,3-6-5-15,0 0-21 16,-3-4-42-16,2 0-27 0,-4-4-28 16,7-7-63-16,-2 3-26 0,-3 0-165 15</inkml:trace>
  <inkml:trace contextRef="#ctx0" brushRef="#br0" timeOffset="24340.62">16896 9122 453 0,'0'0'82'0,"8"-13"-21"0,0 4-26 0,-1-1 44 16,4 2-47-16,-4 2-9 0,-1-1 10 15,-4 4 17-15,3 0-8 0,-5 3-11 16,0 3-19-16,0 3 19 0,0 6 0 16,0 4 1-16,0 4-3 0,0 4-1 15,-5 10-13-15,0 12-9 0,0 8-1 16,-3 5-2-16,0-3 0 0,1-4 3 15,-1-8 12-15,3-2 14 0,0-2 5 16,-1-3-3-16,1 0 2 0,3-4-4 16,2-3-11-16,0-7-2 0,0-7-3 15,0-1-7-15,2 3-1 0,1 2-2 16,7 0-5-16,-2-5 1 0,5-1-1 16,0-4 0-16,2-2 3 0,3-1 1 15,0-7-2-15,6 0-3 0,-4 0-2 16,1-7-20-16,0 2-20 0,-1-3-13 15,1 0-23-15,0-2-19 0,-1 0-44 16,1-10-72-16,-3 6-30 16,-5-4-109-16</inkml:trace>
  <inkml:trace contextRef="#ctx0" brushRef="#br0" timeOffset="24557.49">16888 9562 708 0,'0'0'144'15,"0"0"-65"-15,0 0 41 0,34-9-74 16,-16 4-14-16,8-2 4 0,0-3-14 16,-3 1-15-16,3 0-5 0,0-1 2 15,-6 3-4-15,1-2-2 0,0 1-13 16,-3 3-71-16,8-3-84 0,-3 1-54 15,-2 3-135-15</inkml:trace>
  <inkml:trace contextRef="#ctx0" brushRef="#br0" timeOffset="24807.88">17395 9522 566 0,'0'0'66'0,"0"0"-29"0,0 0 41 16,0 0-53-16,0 0-13 0,0 0 13 16,-5 39 31-16,2-27 5 0,0 0-6 15,1 4 5-15,2 0 3 0,0 2-19 16,0 2-16-16,0-1-15 0,0 2-4 16,0-4-8-16,0 2 0 0,2-6-2 15,1 3-9-15,0-4-43 0,-1-3-42 16,6 0-81-16,0-6-18 0,-6-2-103 0</inkml:trace>
  <inkml:trace contextRef="#ctx0" brushRef="#br0" timeOffset="24957.42">17449 9301 1005 0,'0'0'28'0,"0"0"-26"0,0 0-2 15,0 0-6-15,0 0-238 0,0 0-73 16</inkml:trace>
  <inkml:trace contextRef="#ctx0" brushRef="#br0" timeOffset="25975.71">17966 9513 407 0,'0'0'133'16,"0"0"-41"-16,0 0-17 0,0 0 9 15,0 0-55-15,0 0-16 0,0 0 14 16,5-35 26-16,-5 27 1 0,0 3 5 16,0-2-15-16,0-3-12 0,-3 4-9 15,3-3-6-15,-2 0-10 0,-1 0-2 16,1-1-4-16,2 2 0 0,-5 1-1 16,-1 0 0-16,1 0 0 0,0 3 0 15,0 1 0-15,-3 0-1 0,0 3 0 16,-2 3 1-16,0 1-1 15,2 4 1-15,-2 1 1 0,-1 2-1 16,-2 0 1-16,0 3 0 0,0 2 0 16,3 0-1-16,0 4 0 0,-1 1-2 15,1 0 2-15,2 2 0 0,3 3 0 16,3-2 0-16,2-2 1 0,2 5-1 16,3-7 1-16,3 1 4 0,5-5 1 15,0 1 8-15,2-4 8 0,4-5 5 16,-4-3 3-16,1-4-3 0,-1-1-9 15,1-6-8-15,-6-5-6 0,0-4 0 16,-2 1-1-16,-3-7-1 0,-5-1-1 16,0-5-1-16,0 1-1 0,0-2 1 15,0-2-2-15,0 5 0 0,3-2 1 16,2 4 0-16,-2 0 0 0,4 4 1 16,1 0-1-16,0 4 1 0,0-1 0 15,2 4 0-15,0 1 0 0,3 1-1 16,-3 4 1-16,3-1-1 0,0 1 0 15,0 3 1-15,-2-1 2 0,-1 0-2 16,-2 1-1-16,-1 3-1 0,1 0 2 16,-3 1-1-16,0 4-1 0,1 0 0 15,-1 2 2-15,0 3-1 16,-2 2-1-16,2 2 0 0,-3 5 2 16,1-2 0-16,-1 0 0 0,-2 2 0 15,0-1 0-15,0-2 0 0,0 1 0 16,0-3 0-16,3 1 0 0,-3-4 0 15,3 0 0-15,-1-6 2 0,1 2-2 16,-1-4 2-16,4-3 0 0,-1 0 8 16,0-1 8-16,3-6-2 0,2-1-3 15,0-5-4-15,3-3-2 0,3-4-1 16,-3-4-5-16,2-3 0 0,6 0 1 16,-3 1-2-16,-3 5 0 0,6 0 0 15,-3 2 0-15,-2 6-1 0,2 0 1 16,-3 4 0-16,1-1-1 0,-3 2 1 15,0 3-3-15,-6 0-8 0,4 3 9 16,-9 0 2-16,3 2-1 16,1 0-1-16,-6 1 1 0,2 2-2 15,1 5 1-15,-3 1 2 0,2 2 1 16,-2 2 1-16,0 6 1 0,0 0 1 16,0 3-2-16,-2 1 2 0,-1 4 3 15,3-1-4-15,0 2 1 0,0-1-3 16,0 1 1-16,0-3-1 0,0 3 1 15,5-5-2-15,-2 3 0 0,-3-3 0 16,5 0-1-16,0-2-8 0,-2-1-49 16,5-2-39-16,2 3-75 0,0-5-120 15,1-4-108-15</inkml:trace>
  <inkml:trace contextRef="#ctx0" brushRef="#br0" timeOffset="27176.8">9349 10733 435 0,'-3'0'100'0,"3"0"16"0,0-2-21 0,0-1-14 0,0 2-31 16,3-1-10-16,2-2 6 0,0 1-15 16,0-1-5-16,3-3 4 0,0 5-5 15,2-3-2-15,0 2-5 0,1-1-1 16,4 0-3-16,1 1-3 15,2 1 0-15,2-1 1 0,4-1-4 16,1 2 1-16,9-1 4 0,13-1 0 16,9 1-5-16,6 0 4 0,3 1-8 15,-3 0 2-15,0 0-3 0,3 1 2 16,2 0 3-16,3-1 4 0,-1 1 0 16,6-3-2-16,3 1-5 0,2 1-4 15,8-3 9-15,0 2-6 0,-1 1-2 16,4 0 1-16,2-2-3 0,0 2-2 15,5 1 2-15,0-2 5 0,3 0-3 16,-3 0 4-16,0 0 1 0,3 2 3 16,3-3-3-16,4 0 9 0,-2 1-7 15,0-1 0-15,5-1-9 0,0 0 3 16,8 1 1-16,2-2-2 0,-2 0-2 16,5-1 0-16,-2 2-1 0,4-2 3 15,1 3-3-15,-3-3 2 0,0 3-2 16,3-3 2-16,-1 4 0 0,-2-1-1 15,0 1 0-15,0 0-1 0,0-3-1 16,0 4 2-16,0-4-3 0,3 3-2 16,0 0-12-16,-1-1-6 15,4 0 20-15,-1 3-5 0,2-1 4 16,-1 1 4-16,1-1 0 0,4 1-1 16,-1 1 2-16,1 0-2 0,-1 0 2 15,0 0 6-15,1 1-2 0,2 2 2 16,0-1-2-16,2-1 3 0,1 3-2 15,2 0 2-15,0-1-7 0,0 2 2 16,3 0-1-16,-6-1-1 0,1 2-1 16,-3 1 1-16,-6-2-2 0,-1 3 2 15,-9 0-2-15,-2-3 2 0,-8 2-1 16,-8-2 0-16,-10 1 0 0,-10-1 0 16,-8 0 0-16,-10-3 0 15,-9-1 0-15,-4-1-1 0,-8 0-14 0,-8 0-43 16,-10-1-66-16,0-6-86 15,-11 0-126-15,1-2-211 0</inkml:trace>
  <inkml:trace contextRef="#ctx0" brushRef="#br0" timeOffset="32881.85">10240 11328 229 0,'0'0'153'0,"0"0"-82"0,0 0-3 0,0-19 18 16,0 14-13-16,3-1-29 0,-3 1-1 15,5 0 12-15,-5 0 3 0,2 0-16 16,1 1 6-16,0 3-3 16,-3 1-14-16,0 0-11 0,2 1-12 15,3 8 9-15,-2 3 13 0,2 9-5 16,-5 12-7-16,3 13-7 0,-3 14 1 15,0 5-5-15,-3 0 1 0,0-7 0 16,-4-8-1-16,2-3 1 0,-3-2 4 16,0-3 8-16,0-5 5 0,0-6 4 15,1-7-4-15,4-6-3 0,-2-1-5 16,2 2-1-16,1-2-2 0,-1 3-2 16,3-8-4-16,0-1-4 0,0-3-3 15,0-5 1-15,5-2 1 0,3-1 6 16,5-2 6-16,3-2 0 15,4-3-4-15,1-2-2 0,5 1-7 16,2 0 1-16,3 0-2 0,3-2 0 16,-3 1-2-16,2 0 1 0,-2 2-6 15,-2 0-16-15,-3-1-25 0,-3 2-26 16,-5 0-28-16,-3 1-45 0,-4-3-70 16,-6 3-66-16,-5 1-155 0</inkml:trace>
  <inkml:trace contextRef="#ctx0" brushRef="#br0" timeOffset="33098.93">10175 11701 918 0,'0'0'74'0,"0"0"2"0,0 0 16 0,39-14-8 0,-10 6-22 16,12-3-20-16,8-2-10 0,3 1-15 15,-3 1-14-15,-8 6-3 0,-5 2-7 16,0 3-33-16,-2 0-51 0,-6 2-76 16,6 3-123-16,-13-1-13 0,-1 0-82 0</inkml:trace>
  <inkml:trace contextRef="#ctx0" brushRef="#br0" timeOffset="33582.87">10974 11822 496 0,'0'0'91'0,"0"0"-6"0,0 0 23 15,0 0 15-15,0 0-39 0,23-33-30 16,-20 26-5-16,2 1-8 0,-3-1-16 15,6 0 1-15,-5 0 5 16,2 0 0-16,-2 0-6 0,-3 1-5 16,0-1-4-16,0 1-4 0,0 0-5 15,-3 3-7-15,-2 0 0 0,-6 1-6 16,1 2 3-16,-5 6 0 0,-4 5-2 16,1 3-2-16,-2 5 1 0,2 4 5 15,0 3 0-15,-1 1 0 0,9 0 0 16,2 1 1-16,6-2-3 0,2-4 3 15,0 0-3-15,8-3 1 0,4-4 1 16,7-2 1-16,1-4 5 0,3-3 6 16,-2-3-1-16,2-3 5 0,-2-3 0 15,0-7 6-15,-6-1-6 16,-2-4-1-16,-2-4-5 0,-6-2-4 16,0-6-3-16,-5-6-2 0,-3-10-1 15,-7-4-15-15,2 7-27 0,-5 10-14 16,6 13-17-16,-4 10-26 0,1 1-18 15,-6 3-50-15,1 3 24 0,-8 6 3 16,4 4-29-16,9 0-8 0</inkml:trace>
  <inkml:trace contextRef="#ctx0" brushRef="#br0" timeOffset="34050.04">11343 11388 570 0,'0'0'37'0,"0"0"45"0,0 0-13 0,29-42-32 0,-22 33-26 16,-4 5-5-16,2 0 12 0,-5 4 3 16,0 6-20-16,0 5 39 0,-2 8 15 15,-4 3-5-15,-4 12 3 0,0 9-19 16,-3 11-12-16,0 2-9 0,5-3-4 16,0-6-4-16,1-7 2 0,2 0 3 15,-1-5 17-15,6-5 12 0,0-7-1 16,0-6 4-16,0-2-10 0,0 1 2 15,6 0-4-15,-4 2 0 0,3-3 5 16,3-4-5-16,2-2-6 0,1-2-5 16,4-4-5-16,1-1-1 15,-1-2-6-15,6-2-3 0,2-2 1 16,0-1-4-16,1 2 1 0,-1-1 0 16,0 0-2-16,-2 1-5 0,0 0-19 15,-3-1-27-15,0 2-31 0,-3-1-17 16,-2 1-48-16,-3-4-77 0,1 1-49 15,-9 0-121-15</inkml:trace>
  <inkml:trace contextRef="#ctx0" brushRef="#br0" timeOffset="34250.6">11258 11721 928 0,'0'0'47'0,"0"0"-47"0,0 0 95 15,0 0-51-15,0 0 0 0,34-23-16 16,-9 16-9-16,1-1 12 0,8-1-9 16,5 1-12-16,7 2-7 0,-4-1-3 15,-9 6-23-15,-10 1-60 0,-5 1-108 16,19 6-53-16,-6-1-8 0,2 0-90 16</inkml:trace>
  <inkml:trace contextRef="#ctx0" brushRef="#br0" timeOffset="35017.94">12137 11837 505 0,'0'0'91'0,"0"0"9"0,0 0 12 15,0 0-41-15,0 0-33 0,36-37-24 16,-31 29-5-16,0 4-2 0,-5-2-2 16,3 4 3-16,-1-1 10 0,-2 2 17 15,0-1 14-15,0 0-4 0,0 0-14 16,0 1-8-16,0 1-10 0,0-4-7 16,0 1-3-16,0-1 2 0,0-1 4 15,-2 0 10-15,2-2 0 0,-3 1-1 16,3-2-4-16,-5 0-6 0,0 0 0 15,2 1 0-15,-5 0-3 0,1 1-5 16,-1 0-3-16,-2 0-3 0,-1 0-13 16,1 3-4-16,-6 2 2 0,3 1 0 15,1 3 8-15,-4 4 6 0,1 0-12 16,-1 2-11-16,1 2 15 16,-4-1 13-16,7 2-1 0,-1 3 2 15,0 0 1-15,2 1 0 0,4-1-1 16,-1 1 1-16,3 0-2 0,2 0 2 15,1 0 2-15,-1-3-2 0,3 3-3 16,0-2 3-16,0 0 0 0,0-2 2 16,3-2 0-16,-3-1 11 0,5-2 11 15,-3-1 7-15,3-2-2 0,3-2 1 16,-3-2 1-16,3 0-4 0,2-2-2 16,1-6-5-16,-1 1 3 0,0-3 1 15,3 1 2-15,0-4-6 0,0-2-2 16,0 0-4-16,-3-2-1 15,3 0-4-15,0-2 1 0,-2 1-5 16,-1-2-1-16,3 4-4 0,-5 0 0 16,-1 6 1-16,-1 1-1 0,-4 4 0 15,1 3-1-15,-3 0 1 0,0 2-5 16,0 5-5-16,-5 2 8 0,2 4 1 16,-2 5-1-16,2-3 1 0,-2 6 1 15,5-1-1-15,-5 1 1 0,5-2 1 16,0 2-1-16,0-3 0 0,0-1 1 15,5-2 2-15,5-2-1 0,1 1 2 16,-1-4-1-16,6 0-2 0,-1-6 1 16,-2-2 1-16,3 0-3 0,-1-4 0 15,-2-3-9-15,0 0-13 16,0-2-24-16,0-1-24 0,0-1-21 16,-6-3-58-16,9-5-53 0,-6 2-35 15,-2 0-80-15</inkml:trace>
  <inkml:trace contextRef="#ctx0" brushRef="#br0" timeOffset="35334.67">12532 11326 756 0,'0'0'70'0,"0"0"43"0,18-28-12 0,-15 16-70 15,2 4-12-15,-3 2 9 0,1 4 23 16,0 2-14-16,-3 2-34 0,0 8-3 16,-6 6 11-16,4 6 27 0,-1 11 5 15,-2 11-8-15,0 10-10 0,5 3-1 16,-3-1-5-16,3-7-3 0,0-4-4 16,3-5-2-16,2-3-1 0,-2-3-3 15,-3-11-5-15,2-4-1 16,1 1 0-16,-3-1 1 0,2 2-1 0,4 2 0 15,-6-5-14-15,2-3-37 16,1-1-43-16,-3-5-70 0,0 1-104 16,2-4-71-16,-2-4-183 0</inkml:trace>
  <inkml:trace contextRef="#ctx0" brushRef="#br0" timeOffset="36185.53">13966 11540 222 0,'0'0'80'0,"0"0"8"0,10-15-19 16,-2 8 3-16,-3 2-9 0,0-2-7 15,1 3 8-15,-1-2-1 0,0 1 4 16,-3-1 14-16,1 1-2 0,2 0-9 15,0 0-17-15,-2 1-14 0,0 2-8 16,2-1-7-16,-3 2-13 0,1 1-10 16,-1 0-1-16,1 4-4 15,0 5-1-15,-1 4 2 0,-2 4 0 16,0 7 3-16,0 8 2 0,0 11 0 16,-2 8 2-16,2 2-3 0,2-5 0 15,3-9 0-15,6-11-1 0,-1-5 1 16,-2-8 0-16,2 0 0 0,3-2 0 15,3 1-1-15,-1 0 3 0,1-5-1 16,2-6 8-16,-3-3 27 0,3-1 8 16,-2-8-7-16,4-3-11 0,-1-8-10 15,1-4-5-15,1-10-3 0,5-13 6 16,0-11-7-16,-1-4-7 0,1 5-1 16,-8 10-1-16,-5 15 0 15,-2 11-7-15,-4 7-17 0,1 4-20 16,-3-2-16-16,6 3-39 0,-4-1-62 15,6 5-82-15,-2 2-1 0,-4 2-53 0</inkml:trace>
  <inkml:trace contextRef="#ctx0" brushRef="#br0" timeOffset="37003.01">14852 11637 359 0,'0'0'99'0,"0"0"-51"0,0 0 27 0,0 0-21 0,13-15-22 16,-8 10-7-16,-2 0-6 0,2-2 6 15,-2 0 8-15,-1 1 6 0,3 0 7 16,-2-1 5-16,0-1-8 0,-3 3-6 15,2-3-3-15,-2 1 7 0,0 1-1 16,0-2-19-16,0 1-7 0,-2 0-7 16,-1-1-5-16,0 0-1 15,-2 0 0-15,3 2 1 0,-3-1 1 16,-1 2-2-16,1 0 0 0,0 1-1 16,0 2-3-16,2 1 3 0,-2 1-2 15,0 0 1-15,-3 4 0 0,0 2 0 16,1 1 1-16,-4 3-1 0,4 3 0 15,-4 1 1-15,1 0-1 0,-3 3 1 16,0 0 0-16,3 4 1 0,-3 1-1 16,5 2 0-16,-2-1-1 0,2 2 1 15,0-1 0-15,3 1 0 0,5-2-2 16,0 0 1-16,0-2 0 0,0-2 1 16,8-3 0-16,-3-3 0 15,3-3-1-15,-1-2 1 0,4-5 0 16,-3-1 13-16,2-2 18 0,0-9 8 15,3-1-3-15,-3-4 0 0,6-4-17 16,-6-4-13-16,6-2-3 0,2-9-3 16,-5 4 1-16,0-3-1 0,2 2 1 15,-4 7 0-15,-1-2 0 0,0 4 0 16,-2 5-1-16,-3 4 1 0,3 2-1 16,-5 2 0-16,-1 5 0 0,-2-1-2 15,0 4-1-15,-2 0-4 0,-1 7 5 16,-5 2 1-16,0 3 1 0,1 0 0 15,-1 3 1-15,5 0 0 16,-2-2-1-16,5 1 0 0,0 0 0 16,0-1 0-16,0 0 0 0,0-1 0 15,3-4 0-15,-1 3 0 0,1-2 1 16,-3-2-1-16,5 1 1 0,-2-3 0 16,-1 1 0-16,1-2 0 0,2-2 0 15,0 0-1-15,3 0 1 0,-3 0-1 16,5 1 0-16,-2-3 0 0,5 0-8 15,0 0-5-15,3 0 1 0,-4 0 5 16,7 0-4-16,-7 0 2 0,4 0 2 16,-3-4-17-16,0 1-31 0,0 1-8 15,-3 0-18-15,3 0-27 0,-3 0-21 16,3-4-8-16,-2 0-92 0,-4-1-86 16</inkml:trace>
  <inkml:trace contextRef="#ctx0" brushRef="#br0" timeOffset="37453.48">15237 11527 580 0,'11'-10'71'0,"-4"-1"1"0,4-3 25 0,2-2-67 0,0 4-16 15,-1-2 14-15,1 3-4 0,-2 1-4 16,4 3 5-16,-4 2 6 0,1 2 1 16,-1 2-4-16,2 2-12 0,-3 6-12 15,3 3-3-15,-3 5-1 0,1 6-1 16,-6 3 1-16,3 2 0 0,-6 5 1 16,1 0-1-16,-1 0 0 0,-2-1 0 15,0 1-2-15,0-1-14 0,0-3-10 16,0-4-11-16,0 0-10 0,-5-7 3 15,0-3 26-15,0-5 18 16,-3-5 0-16,3-3 3 0,-3-4 0 16,3-4 20-16,0-6 18 0,2-3-7 15,1-4-3-15,2-1 5 0,2-5 3 16,1 1 11-16,7 3 11 0,6 0-10 16,2 4-9-16,2 1-5 0,4 4 4 15,9-2-9-15,9 3-7 0,4 2-17 16,-7 3-8-16,-6 5-3 0,-9 0-59 15,-6 3-75-15,13 0-95 0,0 0-78 16,-5 1-54-16</inkml:trace>
  <inkml:trace contextRef="#ctx0" brushRef="#br0" timeOffset="37770.06">15961 11598 500 0,'0'0'142'0,"0"0"-55"0,0 0-5 0,0 0 12 15,0 0-68-15,33-27-14 0,-30 25 23 16,0-3 8-16,-3 3-3 0,0 0 8 16,0 2-1-16,0 0-5 0,0 0-22 15,2 0-16-15,-2 2-4 0,0 3 0 16,0 3 2-16,0 3-1 0,0 4 1 15,-2 1 0-15,-4 4 1 0,4 1 0 16,-3 1-2-16,-1 4-1 0,1-2 1 16,0 4 0-16,3-1 0 0,-4-2 1 15,4 2-2-15,-1 0-6 0,3-5-31 16,0 2-49-16,0-1-69 0,0-3-116 16,3-7-135-16</inkml:trace>
  <inkml:trace contextRef="#ctx0" brushRef="#br0" timeOffset="37921.03">16136 11523 880 0,'0'0'46'0,"0"0"34"0,13-44 23 16,-7 29-51-16,-1 1-41 0,-3 2-11 16,3 2-6-16,-5 2-75 0,0 1-63 15,-2 3-22-15,-1 2-41 0,-2 2-87 16</inkml:trace>
  <inkml:trace contextRef="#ctx0" brushRef="#br0" timeOffset="38721.04">16594 11655 277 0,'0'0'146'15,"0"0"-55"-15,0 0-11 0,0 0 5 16,0 0-42-16,0 0-8 0,0 0 10 16,31-27-5-16,-26 22-11 0,-2 0-6 15,2-1-12-15,-3-1-8 0,3 0 2 16,1 1 3-16,-6 4 6 0,2-3 9 16,-2 2 9-16,0 0-3 0,0 2-1 15,0 0-6-15,0-1-2 0,0 1-3 16,0-1 3-16,0 2 4 0,0-1 2 15,0 1 2-15,0 0-7 0,0 0 0 16,0 0-5-16,0 0-5 0,0 0 0 16,-2 0-6-16,-4 0-4 0,1-1-1 15,-2 1 0-15,-6 0 0 0,0 1 1 16,0 2 0-16,-5 0-1 0,0 2 0 16,-3 3-1-16,0-1 2 0,1 2-2 15,-1 4 1-15,0-1-1 0,3 3 1 16,3 3-2-16,2 0 2 0,2 1 0 15,4 2-3-15,2 0 3 0,2 1-1 16,3 1 0-16,5-2 2 0,3-1-1 16,2-2 0-16,1-1 0 15,1-5 3-15,1-2 0 0,3-2 0 16,-3-7 11-16,2-1 3 0,1-3 19 16,-1-5-2-16,-2-5-8 0,3-4 0 15,-1-3-9-15,-2-4-13 0,3-2-4 16,-1-2 1-16,-2 4 0 0,3-1-1 15,-4 5-1-15,-1 5-1 0,-1 4 1 16,-5 4 1-16,-2 4 0 0,2 2-3 16,-5 1-6-16,-3 3-4 0,-2 6 12 15,0 2 1-15,-3 3 1 0,1 2-1 16,1-1 9-16,1 2 3 0,3-2 4 16,2 1 4-16,0-2 7 15,2-2 1-15,3-1-1 0,1-1 2 16,4-2-2-16,0-3-7 0,3-2-2 15,3-3-10-15,-1 0-8 0,3-6-1 16,0-1-50-16,1-3-42 0,1-3-27 16,3 1-39-16,8-11-92 0,0 4-80 15,-7-1-118-15</inkml:trace>
  <inkml:trace contextRef="#ctx0" brushRef="#br0" timeOffset="39138.18">17095 11175 697 0,'0'0'65'0,"16"-7"-65"0,-3 4 57 0,-3 2 25 0,3 1-73 0,-3 2-7 15,-2 3-2-15,-3 4-2 0,0 7-2 16,0-1 4-16,-2 9 1 0,-3 4 14 16,-5 7 9-16,0 10 16 0,-6 8 4 15,1 3 5-15,0-4-2 0,-3-5-4 16,5-6 0-16,0-1-9 0,3-5-2 16,0-6-8-16,2-6 2 0,3-7 1 15,0-1-1-15,0 2-5 0,0 0-3 16,5 1 0-16,3-4 1 0,3-2-2 15,1-3-1-15,1-2-9 0,5-3-1 16,3-2-2-16,2-2-4 0,-2 0 0 16,2-2-5-16,1-2-20 0,-4 0-36 15,3-2-26-15,-4-4-38 0,1 2-51 16,-2-8-55-16,-7 3-3 0,-1 0-115 16</inkml:trace>
  <inkml:trace contextRef="#ctx0" brushRef="#br0" timeOffset="39321.94">17043 11549 864 0,'0'0'149'0,"0"0"-60"0,0 0 36 16,0 0-82-16,52-16-14 0,-31 12 8 15,5 0-19-15,2 2-15 0,-2-1-3 16,2 0-2-16,-2 3-17 0,3-2-64 15,-4 2-72-15,6 0-101 16,-2 0-7-16,-3 0-100 0</inkml:trace>
  <inkml:trace contextRef="#ctx0" brushRef="#br0" timeOffset="39556.62">17578 11581 542 0,'0'0'131'15,"0"0"-44"-15,0 0 50 0,0 0-38 16,0 0-77-16,13 37-7 0,-13-24 18 16,0 2-3-16,-5 4 6 0,0 2 12 15,-3 1-6-15,3 2 0 16,-3 2 1-16,0-2-2 0,3 1-13 16,0-1-15-16,3-2-7 0,-1-1-6 15,3-3 0-15,0 0-10 0,0-4-43 16,0-1-62-16,8-3-100 0,-3-3-132 15,0-4-139-15</inkml:trace>
  <inkml:trace contextRef="#ctx0" brushRef="#br0" timeOffset="39689.07">17635 11469 810 0,'0'0'0'0,"0"0"-9"15,0 0 0-15,0 0-120 0,0 0-335 16</inkml:trace>
  <inkml:trace contextRef="#ctx0" brushRef="#br0" timeOffset="40706.55">18136 11706 443 0,'0'0'78'16,"0"0"-11"-16,0 0 4 0,0 0-49 15,0 0-4-15,0 0 21 0,0 0 1 16,0 0 0-16,29-6 14 0,-27 3 16 16,-2 1-5-16,0-1-11 0,0-2-17 15,0 3-14-15,0-3-7 16,-2-1-2-16,-1 3-7 0,1-2-1 16,-4 0-5-16,1 2-1 0,-5-2 0 15,2 2 0-15,-2 2-1 0,0 1 1 16,-3 0-1-16,0 3 0 0,-3 5 1 15,1-1-1-15,2 3 1 0,-5 4-1 16,2 2 2-16,1 1-2 0,2 4 1 16,2-1 0-16,4 2 0 0,2 0 1 15,5 0-1-15,5 0 5 0,0-2 15 16,5-2 6-16,3-2 5 0,5-1-5 16,0-4-3-16,3-1 3 15,-3-5-3-15,3-1-2 0,-1-4-6 16,-4-2-6-16,-1-2-4 0,-2-4-2 15,-5-3-1-15,-3 0-2 0,-2-4-5 16,-3-4-19-16,-5 0-8 0,-3-5 6 16,0 1 11-16,-5-1 6 0,5 1 4 15,-2 2 4-15,2 1-1 0,3 3-1 16,3-1 2-16,-1 1 1 0,3 3 0 16,8 1 2-16,0 3 3 0,4 0 5 15,4 3 3-15,-1-2 0 0,4 4-3 16,-1 1-3-16,0 1-2 0,0-1 3 15,0 0 6-15,-3 2-1 0,-2 1-6 16,0-2-5-16,-5 1 0 0,0 2-2 16,0 0 0-16,-6 0 0 0,1 2-3 15,-3 3 1-15,2 1-1 0,1 4 1 16,-3 1 2-16,0 4 0 0,2 2 0 16,-2 1 0-16,3 2 1 0,0-1-1 15,-1 1 1-15,-2 0-1 0,0-1 0 16,3-2 1-16,-3-1-1 0,0-2 1 15,2-1 0-15,-2-3 0 0,0-2 1 16,3-1 3-16,0-6 2 0,-1 0 8 16,1-1 22-16,2-2 0 0,0-6-15 15,3-2-13-15,2-1 2 0,0-5-4 16,3-4-4-16,3-3 1 16,-1-4-3-16,1-2 0 0,-1 1-1 15,3 0 1-15,1 2-2 0,1 4 0 16,-2 4 0-16,-2 3 1 0,2 3-1 15,-5 4 0-15,0 1 1 0,-3 2-1 16,0 3-1-16,-4 1 1 0,-1 1 0 16,0 5-4-16,0 5-2 0,-2 3 4 15,-1 5 3-15,1 3 1 0,-3 3-1 16,2 2 0-16,-2 1 0 0,0 1 0 16,0 3 1-16,3-1-1 15,-3-1 1-15,0 0-1 0,5-3 0 16,-2-3-1-16,2 0-11 0,0-2-31 15,0-2-35-15,0-3-39 0,8-3-92 16,-2-3-133-16,-1-8-227 0</inkml:trace>
  <inkml:trace contextRef="#ctx0" brushRef="#br0" timeOffset="42808.89">8690 13880 387 0,'0'0'72'0,"0"0"-22"0,0 0 29 0,0 0 3 0,-3-3-2 16,3 1-6-16,0-1 3 0,0 1-6 16,3 1-37-16,4 0 7 0,1 0 7 15,2-1 1-15,6-2 1 0,0 4-10 16,2-1-14-16,2 0-14 0,4 1-7 16,-1-2-4-16,3 2 0 0,-3 0-1 15,3 0-1-15,0 0-12 0,-3 2-40 16,-3 0-54-16,6 6-62 0,-10 1-83 15,-3-5-86-15</inkml:trace>
  <inkml:trace contextRef="#ctx0" brushRef="#br0" timeOffset="43042.97">8646 14195 844 0,'0'0'109'0,"0"0"-67"0,0 0-6 0,0 0 13 16,0 0-15-16,51-11-20 0,-27 7-4 15,4-2 3-15,8 0-9 16,6 1 8-16,9 0 9 0,1 0-10 16,-6 3-6-16,-4 1-4 0,-6 1-1 15,0 3-5-15,-2-1-25 0,-3 3-76 16,-8-4-146-16,-5 1-80 0</inkml:trace>
  <inkml:trace contextRef="#ctx0" brushRef="#br0" timeOffset="45194.63">11483 13565 219 0,'0'0'39'0,"0"0"-4"0,0 0 16 0,10-1-5 0,-7-1 0 15,2 1 3-15,-2-3 0 0,-1 1 17 16,1 2 0-16,-1-1 4 0,-2-2-6 15,5 1-1-15,-2 0-1 16,0-2-5-16,-3 2-17 0,2-2-10 16,-2-1-13-16,0-1-7 0,0 4 0 15,0-2-1-15,-2 0 0 0,-1 3 3 16,0-5 3-16,-4 4-1 0,2 1-4 16,-6 1-3-16,1 1-6 0,-6 0 2 15,-4 3-3-15,-4 1 2 0,-1 6-1 16,-14 7-1-16,-8 4-1 0,-4 7 1 15,-4 1-1-15,17-2 1 0,7-7-2 16,15-7 2-16,3-1 0 0,0 5-1 16,-2-1 1-16,2 3 0 15,5 1-1-15,8-2 0 0,0-2 1 0,10 0 0 16,3-2 0-16,8-1 1 16,10 1 1-16,10 0 1 0,6-2-2 15,7-1 3-15,-7 0 3 0,-3-1 2 16,-8 0 1-16,0-1 2 0,0 3 4 15,-10-3-3-15,-5 1 2 0,-6-3 0 16,-7-2 2-16,2 4-3 0,-2 1-4 16,-5 1-4-16,-3 0 2 0,-8 0 3 15,-8 1 4-15,-4-1-2 0,-11 0-5 16,-13 2-2-16,-11-1-4 0,-7-2-1 16,6-4-1-16,1 2 1 0,9-5-3 15,2 1-8-15,0-2-36 0,3 0-34 16,4-2-35-16,9 0-13 0,7 0-55 15,6-2 1-15,4-1-74 0,6-2-111 16</inkml:trace>
  <inkml:trace contextRef="#ctx0" brushRef="#br0" timeOffset="45762.05">12033 13586 437 0,'0'0'170'0,"0"0"-104"0,0-4 24 0,0-2-35 0,-5 4-34 16,-3-4-20-16,-2 2 1 0,-3 2-2 15,-5 1 0-15,0 1 1 16,-3 0 4-16,-2 3 15 0,2 5 8 16,-5-2 2-16,3 5-14 0,0-1-6 15,5 4-4-15,2 0-3 0,3-2-3 16,6 4-2-16,1-3-3 0,6 0 3 15,6 1 2-15,4 1 0 0,6-2 2 16,4 3 2-16,1-2-2 0,7-1-2 16,3 4 3-16,-2-3 0 0,2 3-2 15,0-4 3-15,0 4 4 0,-3-3 3 16,1 3 6-16,-4-3 8 0,-4 3 16 16,-5-2-1-16,-1-2 2 15,-7 3 0-15,-6-2 1 0,-2-4-4 16,-5 2-9-16,-8 0-7 0,-7-2 0 15,-6 0 4-15,-10-1 1 0,-11 2-9 16,-7-2-10-16,-6-1-6 0,6-5-3 16,8 0 0-16,2 1-19 0,8-1-20 15,5 1-22-15,10 0-22 0,5-2-25 16,3 0-19-16,3-2-56 0,5 0-55 16,0-1-128-16</inkml:trace>
  <inkml:trace contextRef="#ctx0" brushRef="#br0" timeOffset="46445.89">12493 13614 470 0,'5'-7'92'0,"-2"1"19"0,2 0-21 0,5-4-39 16,-2 0-3-16,0 1 3 0,-3 3 8 15,0 0-3-15,-2 2-12 16,2 0-12-16,-5 4-11 0,0 0-15 16,0 6-5-16,0 4 5 0,-5 6 25 15,2 5 8-15,-2 12-12 0,-3 7-7 16,3 11-8-16,0 3-4 0,2-3 1 16,3-3-5-16,0-8-4 0,0-3 3 15,0 1-3-15,0-11 0 0,-2-5 0 16,-1-4-4-16,1-2-28 0,-1 0-41 15,0 2-39-15,-2-2-98 0,0-3-83 16,0-8-156-16</inkml:trace>
  <inkml:trace contextRef="#ctx0" brushRef="#br0" timeOffset="47163.28">12537 13599 340 0,'0'0'105'0,"0"0"-56"16,0 0 31-16,0 0-43 0,0 0-14 15,0 0 14-15,8-26 1 0,-3 18 3 16,-2 4-6-16,2-2 9 0,0 2 2 16,0-3 0-16,0 3 1 0,3-3 2 15,-3 0-2-15,3 1-7 0,0-2-8 16,2 3-8-16,-2-2-12 0,2 0-6 16,0 1 2-16,1-1-6 0,-1 0 2 15,-2 3 1-15,0 1 5 0,-1-3-1 16,1 5-1-16,-3-1 0 0,0 0 3 15,1 0-1-15,-1 0-3 16,0 0 1-16,0 2 3 0,0-1-1 16,3 1-1-16,-3 0 0 0,3 0-2 15,-3 0-3-15,3 1 0 0,-3 3-1 16,3 1-2-16,-6-2 3 0,4 5-1 16,-4-1-2-16,1 0 4 0,-1 3 5 15,-2 0-2-15,0 1 0 0,-2 1 2 16,-3 2 2-16,-3-1 1 0,-5 1-3 15,0 1-2-15,-8-1 0 0,1 4-4 16,-6-2-2-16,0 2 0 0,-2-4-1 16,4 1 3-16,1-1-3 15,2-3 1-15,8-1 6 0,1 0 5 16,4 0 0-16,0-3-5 0,8-3 1 16,-3-1-7-16,3 0 3 0,6 0-2 15,-1-2 8-15,5 5 3 0,3-1-1 16,3-2-2-16,2 4-1 0,2 1-5 15,4-3 1-15,-1 4-4 0,3 1-1 16,-1 1-1-16,4 1 1 0,-1 2 0 16,1-1 0-16,-1 0 0 0,1 0-1 15,-4 2 1-15,4-2-1 0,-6 0 0 16,0-2 0-16,-2 0-1 0,2 2 0 16,-5-1-13-16,3-5-32 0,-5 4-40 15,2-1-36-15,0 7-73 0,-5-6-146 16,-3-1-128-16</inkml:trace>
  <inkml:trace contextRef="#ctx0" brushRef="#br0" timeOffset="48030.96">10085 14512 285 0,'3'0'123'0,"-3"0"-45"0,2-2 5 0,-2 1-8 15,3 0-9-15,-3-1-8 0,2-1 7 16,1 1 10-16,-1 0-12 0,4-1-1 16,-1-2-10-16,3 3-15 0,-1 0-1 15,4 0 1-15,-1-1-10 0,5 2 1 16,1 0-6-16,2 0-5 0,3 0-6 15,7 1 2-15,6-1-6 0,12-1-3 16,16 2-1-16,5-1 0 0,3 1 0 16,3-2-2-16,2 0 2 0,2 0-3 15,11 2 1-15,5-1-1 0,10 0 1 16,6 1-1-16,7 0 0 0,3 0 0 16,5 2 0-16,5-2 0 0,8 2 0 15,3 3 0-15,2-1 2 0,5 6-2 16,0-3 0-16,1 2 1 0,-4 2-1 15,-2-3 0-15,-2 3 0 0,-6 2 6 16,1-4 14-16,-6 4 13 0,-5-1-5 16,-3-1 8-16,-4 0-11 15,-4 0-9-15,-9-1-8 0,-4 1-5 16,-7-1-3-16,-5 0 0 0,-8 0-17 16,-5 1-32-16,-5-2-53 0,-5-2-59 15,-21-2-108-15,-8-4-168 0</inkml:trace>
  <inkml:trace contextRef="#ctx0" brushRef="#br0" timeOffset="51951.45">10501 15597 217 0,'0'0'43'0,"0"0"16"0,0 0 10 0,0 0 3 15,0 3-4-15,-3-3-3 16,3 0-5-16,0 0 1 0,0 0-12 16,3 0-6-16,2-2 35 0,3-3 9 15,2-1-17-15,8-2-15 0,3-5-15 16,13-2-3-16,10-4-5 0,10-3-6 16,0 3-7-16,-2 3-6 0,-6 2-7 15,-4 4 2-15,-6 2-7 0,2 2-2 16,-4 1-7-16,-5 3-39 0,-9 1-40 15,-4-1-24-15,-1 2-76 0,1 0-70 16,-9 2-130-16</inkml:trace>
  <inkml:trace contextRef="#ctx0" brushRef="#br0" timeOffset="52301.33">10648 15686 476 0,'0'0'76'0,"0"0"-26"0,0 0 35 16,0 0 23-16,0 0-26 15,0 0-10-15,8-26-12 0,-8 22 22 16,3 2-24-16,-3 1-4 0,0 1-12 16,0 0-15-16,0 0-13 0,0 7-14 15,0 5 6-15,0 4 9 0,0 10 0 16,-6 9-5-16,1 9-6 0,-5 8-3 16,-3 0 3-16,0-5-4 0,0-13-3 15,8-10-26-15,2-4-56 0,1-3-66 16,2 12-75-16,0-3-21 0,2-2-150 15</inkml:trace>
  <inkml:trace contextRef="#ctx0" brushRef="#br0" timeOffset="52768.62">11054 15891 526 0,'0'0'87'16,"0"0"-20"-16,0 0 44 0,0 0-4 16,5-41-26-16,-5 32-31 0,3 0-13 15,-3 2-10-15,0 0-5 0,2 0-4 16,-2 1-5-16,0 2-1 0,0 0 4 15,-2 2-15-15,-1 2-1 0,-5 0-2 16,1 4-1-16,-4 4-1 0,-2 4 4 16,-2 3 0-16,-1 3 0 0,1 6-2 15,-3-1-9-15,5 4 1 0,0-1-7 16,5 0 2-16,3-2 4 0,0-2 5 16,5-2 3-16,8-2 3 0,2-3 2 15,3-2 0-15,0-5 10 0,5-2 21 16,0-4 3-16,3-2-3 0,-6-3-3 15,3-4-1-15,-2-4-5 0,-3-2-2 16,-3-3 0-16,-5 0-8 0,-2-6-12 16,-6-1-2-16,-5-5-1 0,-5-6-31 15,1 3-28-15,-7 2-11 0,1 7-2 16,3 8-17-16,-6 2-63 0,0 7-2 16,-7 5-34-16,5 2-26 0,7 1 31 15</inkml:trace>
  <inkml:trace contextRef="#ctx0" brushRef="#br0" timeOffset="53286.13">11465 15534 518 0,'0'0'62'0,"0"0"-21"0,0 0 53 0,0 0-16 0,18-23-29 0,-13 23-7 15,-2 0-6-15,-1 5-10 0,-2 4 14 16,3 4 6-16,-3 2-9 0,0 6-19 16,-5 5 0-16,2 2-3 0,-2 6 0 15,0 7 1-15,-3-4 1 0,5-4 0 16,-4-5-5-16,1-5 0 16,-1 2 1-16,2 2 4 0,-3-3-1 15,3-1 7-15,2-3-5 0,-2-2 1 16,5-3-2-16,-3-2 0 0,3-2-4 15,0-2-2-15,5-3 3 0,1 0 4 16,1-3 1-16,4-1 2 0,2 0-4 16,2-2-6-16,1 0-4 0,2-3-5 15,2 0 1-15,-4 2-3 0,5-2-1 16,-3 0-1-16,2 2-13 0,1-1-26 16,-6 0-30-16,4 1-21 0,-1-1-52 15,0-2-29-15,-5 3-49 0,-6-2-86 0</inkml:trace>
  <inkml:trace contextRef="#ctx0" brushRef="#br0" timeOffset="53469.35">11354 15862 886 0,'0'0'83'0,"0"0"-14"16,0 0 46-16,44-11-36 0,-19 3-40 15,12-1-19-15,4-1-16 0,8-1-4 16,0 1-37-16,-5 4-74 0,-3 2-70 16,-15 3-71-16,-3 1-98 0</inkml:trace>
  <inkml:trace contextRef="#ctx0" brushRef="#br0" timeOffset="54237.41">12175 15839 522 0,'0'0'121'16,"0"0"-67"-16,0 0 42 0,0 0-9 15,0 0-18-15,0 0-14 16,0 0-3-16,31-35-2 0,-25 30-6 15,-4 1-4-15,1 1-3 0,-1 0-5 16,-2 1-5-16,3 1-1 0,-1 1-9 16,-2-2-2-16,0 2 8 0,0 0-1 15,0 0-3-15,0 0-1 0,0 0-3 16,0-1-7-16,0 0-4 0,-5-3-4 16,3 0 1-16,-3 0-1 0,-3-3 0 15,0 1 0-15,-2 1 0 0,2 1 0 16,-2 0 0-16,-1 1 1 0,1 0 0 15,0 1-1-15,-3 2 2 16,2 0-2-16,-2 0-1 0,0 6 0 16,-2 1 0-16,-1 3 0 0,-2 3 0 15,0 4 1-15,-2 1 0 0,2 3-1 16,2 1 0-16,1 0-2 0,4 1 1 16,1 1-5-16,7-2-4 0,1 2 5 15,2-3-5-15,2 0 5 0,3-3 4 16,6-2 2-16,-1-1 5 0,3-4-5 15,0-2 2-15,0-5 1 0,-3-1 0 16,1-3 7-16,1-2 3 0,-1-4 6 16,-1-4 4-16,0-1 1 0,1-4 1 15,-1-1-10-15,0 0-6 0,1-4-6 16,-1 1 1-16,-2-2 0 0,0 2 0 16,-1-2-1-16,1 2-2 0,-3 1-1 15,1 0 1-15,-1 3-1 0,-3 3-1 16,1 3 1-16,-1 1 0 0,-2 3-1 15,0 1 0-15,0 4-1 0,0 0-2 16,0 1-2-16,0 3-2 0,-5 3 6 16,0 2 1-16,0 1-1 0,0 2 1 15,0 1 0-15,2 2 1 0,0-2-5 16,3 2-2-16,0 0 4 0,0 0 2 16,0-2 1-16,0 3 1 15,0-3-1-15,6 0 0 0,-1-1 1 16,3-2 0-16,2-1 0 0,3-1 2 15,2-1-2-15,3-5 1 0,3 0-2 16,0-2 0-16,2-4-11 0,-2-3-50 16,-1-2-34-16,4-2-17 0,-4-2-58 15,1-2-23-15,2-10 9 0,-5 3-32 16,-5-1-126-16</inkml:trace>
  <inkml:trace contextRef="#ctx0" brushRef="#br0" timeOffset="54505.24">12498 15457 708 0,'0'0'104'0,"0"0"17"15,8-27 67-15,-3 18-95 0,0 1-55 16,-5 3-23-16,3 2 0 0,-3 3-6 16,0 1-9-16,0 9-2 0,0 4 2 15,-3 7 9-15,-2 13 18 0,3 12 10 16,-4 13-1-16,4 3-2 0,-1-5 2 15,3-3-1-15,0-10-5 0,3-4-15 16,2-1-6-16,0-3-5 0,0-6-3 16,-2-6-1-16,2-7 0 15,0-1-2-15,-2 3-26 0,2-1-32 16,0 2-40-16,0-3-22 0,1-6-67 16,-1-3-112-16,-3-6-172 0</inkml:trace>
  <inkml:trace contextRef="#ctx0" brushRef="#br0" timeOffset="55238.1">13739 15650 525 0,'0'0'176'0,"0"0"-89"0,0 0 55 16,0 0-41-16,38-18-42 0,-30 12-23 16,0 0-13-16,-3 0-8 0,0 1 2 15,-2-2 11-15,-3 2 1 0,0 1-3 16,0-1-8-16,0 3-6 0,-3 0-8 15,-5 0-4-15,1 0 0 0,-4 1-1 16,-4 1-2-16,-3 1 3 0,0 3-1 16,-6 2 1-16,1 2-5 0,-3 1 1 15,0 0-3-15,-2 4-4 16,5 1 4-16,0 1 2 0,2 1-6 16,3 1-2-16,2-2 4 0,6 2 5 15,2-2 3-15,6-1 0 0,2 2-2 16,5-4-1-16,5 1 2 0,3 1 1 15,5-3 1-15,3 0 1 0,2-2 0 16,5-1 0-16,-2 2 0 0,3-2 0 16,-3 0 2-16,-3-1 2 0,0 0-1 15,-2 4 7-15,-3-2 8 0,-3 0-1 16,-2 3-4-16,-2 0-1 0,-6 0 4 16,-3 0 5-16,-2 1 0 15,-7-1-5-15,-6 0-2 0,-5 0-2 16,-3-1 5-16,-5 0-2 0,-7-1-4 15,-9 2-8-15,-4-3 2 0,2 1-5 16,10-7-1-16,13 0-10 0,3-1-44 16,-2-2-30-16,2 0-46 0,-3-2-74 15,8-2-58-15,5 0-73 0</inkml:trace>
  <inkml:trace contextRef="#ctx0" brushRef="#br0" timeOffset="55755.71">14206 15628 635 0,'0'0'89'0,"0"0"-37"0,0 0 28 0,29-18 9 0,-24 10-62 16,-3 4-12-16,-2-1-8 15,-5 0-7-15,-2 3-5 0,-6 1 3 0,-3 1 2 16,-5 2 2-16,1 4 2 16,-3 2 1-16,-1 2-1 0,4 2-1 15,-1 2-1-15,0 1 0 0,6 1-2 16,-3 1 0-16,7 2-1 0,4-2 1 15,4 0 4-15,3 2 5 0,3 1 22 16,7-3 6-16,5 2 2 0,1-3-1 16,5 0 4-16,-1 0-4 0,4-1-9 15,-4-3-12-15,3 0-8 0,1 0-6 16,-4-1-1-16,1 0-2 0,-5 1 0 16,-4 2-2-16,-1-2 2 0,-3 4 0 15,-8-2 1-15,0 2 20 16,-6-1 17-16,-7-1 2 0,-2 0 0 15,-6-3-5-15,-7 0-2 0,-1-2 2 16,-7-2-5-16,-8 1-11 0,-7-1-10 16,-4-2-6-16,9 1-3 0,2-4 0 15,10-1-17-15,6-1-22 0,7 0-35 16,3 0-40-16,-2-1-56 0,4-6-138 16,3 2-184-16</inkml:trace>
  <inkml:trace contextRef="#ctx0" brushRef="#br0" timeOffset="67534.19">16273 14343 186 0,'0'0'64'0,"0"0"-10"0,0 0 14 0,3 0-3 16,-3 0-9-16,0 0-5 0,0 0-1 16,0-1 5-16,0 1-5 0,0 0-5 15,0-1 2-15,0 0 7 0,0 1 4 16,0-1-1-16,3 1-12 0,-3 0-7 15,5-1-7-15,0 0-8 0,5-3-6 16,1 3-1-16,4-1-3 0,6-2 1 16,-1 0-8-16,1 1-3 0,5 1 0 15,-3-3-3-15,3 4 2 16,0-2-2-16,-5 1-2 0,2 2 0 16,-5 0-28-16,0 2-32 0,-3 1-61 15,-2 2-41-15,-2 0-20 0,-6 1-57 16</inkml:trace>
  <inkml:trace contextRef="#ctx0" brushRef="#br0" timeOffset="67800.94">16271 14599 693 0,'0'0'127'0,"0"0"-37"16,0 0-31-16,0 0 69 0,41-3-50 15,-20 0-41-15,2 0-17 0,3-3-14 16,0 0 0-16,2 1 0 0,1 2-4 16,-4-1-2-16,6 2 0 0,-2 2 0 15,-1 0-18-15,1 0-73 0,4 2-106 16,-2 0-104-16,-7-1-114 0</inkml:trace>
  <inkml:trace contextRef="#ctx0" brushRef="#br0" timeOffset="69419.63">17904 13882 212 0,'0'0'42'0,"0"0"-11"0,0 0 35 0,0 0-8 15,8-14-14-15,-6 11-5 0,3-3 2 16,-2 2 5-16,0-3-10 0,2 5-1 15,-3-5 2-15,3 4-1 0,-2-4 2 16,2 5-1-16,-2-2 4 0,-1-1 2 16,1 1-3-16,-3-2-6 0,3 4 2 15,-3-3 4-15,0-1 2 0,0 4-12 16,0-3-4-16,0 3-4 0,0 2-9 16,0 0-6-16,-3 7-7 0,3 2-2 15,0 7 2-15,-5 7 5 0,5 12 5 16,-3 12 2-16,-2 14 5 15,0 2-1-15,2-2 2 0,3-7 1 16,0-8 1-16,0-1-5 0,0-3 5 16,0-5-5-16,0 0 2 0,0-4 1 15,0-7-5-15,0-2-2 0,0-8-5 16,-5 1-4-16,0 1 1 0,-3 2-2 16,0 0-1-16,1 0-11 0,-4-3-28 15,4-3-29-15,-4-3-66 0,4-1-73 16,-1-3-90-16,5-5-108 0</inkml:trace>
  <inkml:trace contextRef="#ctx0" brushRef="#br0" timeOffset="70002.77">18868 14258 485 0,'0'0'110'0,"13"0"-49"0,-1-1 78 0,9-5-16 15,0 2-37-15,15-5-4 0,8 0-17 16,15 2-16-16,6-1-9 0,-3 2-12 15,-3 3-5-15,-4 1-4 0,-1 2-1 16,-2 0-7-16,-6 0-7 0,1 0-1 16,-6 3-2-16,-2 2 0 15,-11-1-2-15,-5-3-11 0,-5 3-34 16,-7-1-53-16,7 3-62 0,-3 1-113 16,-4-4-100-16</inkml:trace>
  <inkml:trace contextRef="#ctx0" brushRef="#br0" timeOffset="75859.1">20891 13760 245 0,'0'0'49'0,"8"-1"-9"0,-3-3 35 0,0 2-16 16,3 1-14-16,-3-2 15 0,3 0 1 15,-6 0-11-15,3 0-12 0,1-1-8 16,1 2-9-16,-7 0-3 0,5 2-4 15,-2-1 5-15,2 0-1 0,-2-1 2 16,-3-1 0-16,5 3 7 0,-5-1 11 16,3 0 4-16,-1 0-1 0,-2 1-6 15,0 0-6-15,0-1-2 16,0 0-3-16,0 1-1 0,0-2-5 16,-2 2-4-16,-6-4-7 0,0 2-1 15,0 1 1-15,-5-1-3 0,-2 0-3 16,-6 0-2-16,0 2-2 0,-2 0 3 15,0 4 0-15,-3-1-1 0,0 3 1 16,0-1-3-16,1 4 3 0,-1-1 4 16,3 2-3-16,-1-1-1 0,4 2 3 15,2 0-3-15,-1 1 1 0,1-1-1 16,5 0-2-16,1 1-11 0,1 2-9 16,6 0 4-16,0 0 4 15,5-1 7-15,5 1-5 0,3 0 11 16,2-2 1-16,6-2 0 0,4 1 0 15,-4-1 1-15,4-1 1 0,4-1 1 16,-6-3-2-16,2 4 2 0,1-2 4 16,0 0 8-16,-3 1 4 0,3 2-1 15,-3 0-2-15,0 1 4 0,-3-1 0 16,1 1 0-16,-3 0 1 0,-6 0 5 16,1-2 8-16,-8 2 8 0,0-3-8 15,-2 2 1-15,-11-1-7 0,0 1-4 16,-8-2-9-16,-7 0-7 0,-6 0-6 15,-12-3 0-15,-9 2 2 0,1-4-4 16,2 3-14-16,8-4-26 0,6 0-18 16,9 4-22-16,6-4-16 0,5-1-39 15,2 0-51-15,3-1-89 0,6 0-78 16</inkml:trace>
  <inkml:trace contextRef="#ctx0" brushRef="#br0" timeOffset="76476.61">21366 13890 281 0,'0'0'114'0,"13"-10"-55"16,-5 2 27-16,0 2-9 0,-1-2-29 0,1 0-9 15,-3 2 7-15,1-2 2 0,-4 0 11 16,1 3 1-16,-3-1-11 0,0 2-6 15,-5-3-20-15,-1 2-12 0,-4-1-6 16,0 4-5-16,-1-3 0 0,-4 4-1 16,-1 1 1-16,-2 0-2 0,-2 7-22 15,2 2-5-15,-6 2 12 0,1 2 11 16,2 4 5-16,-2-2 1 0,5 2 0 16,0 0 1-16,5 0-1 0,5-3-1 15,6 2 1-15,2-3-2 0,2 0 0 16,9 1 2-16,4-2 0 15,1 1 2-15,4-2 0 0,1 0-2 16,2 1 1-16,0 0-1 0,-2 1 3 16,5-2 2-16,-5 1 19 0,-6 1 14 15,3-2-6-15,-2 5-1 0,-3-2-2 16,0-2 5-16,-8 1-10 0,-3 2-8 16,-2-3-7-16,-2 0 5 0,-9-1 5 15,1-1 13-15,-8-1 0 0,0-3-8 16,-5 0-8-16,-6-4-11 0,-2-1-4 15,0-1-1-15,-2 0-11 0,2-2-38 16,-3-1-24-16,3-1-22 0,0-1-17 16,3-4-55-16,2 4-37 0,5-3-91 0</inkml:trace>
  <inkml:trace contextRef="#ctx0" brushRef="#br0" timeOffset="76843.25">21756 13885 601 0,'0'0'107'0,"0"0"-31"0,0 0 27 16,0 0-48-16,34-26-22 0,-29 24-5 15,-5 2 6-15,0 0-11 0,0 2-12 16,3 5 6-16,-3 2 6 0,0 5 4 16,-3 6 2-16,3 1-6 0,-5 3-11 15,0 4-4-15,0 1-4 0,0-1-3 16,-1 2 1-16,1 1-2 0,0-2 0 15,0-3-3-15,0 1-36 0,2-4-51 16,-2-2-88-16,5 1-55 16,0-5-64-16</inkml:trace>
  <inkml:trace contextRef="#ctx0" brushRef="#br0" timeOffset="77177.86">21775 13858 174 0,'0'0'319'0,"0"0"-261"15,0 0 42-15,5-43-1 0,-5 30-28 16,2-1-9-16,3 2-2 0,3 0-5 15,0 0-12-15,0 1-1 0,5 1 0 16,0 0-3-16,5 1 1 0,2 0-7 16,-2 3-14-16,3 0-10 0,-3 2-6 15,3 0-3-15,-3 2 1 0,3 2-1 16,-6 0-2-16,3 0 2 0,-2 0-3 16,-3 3-11-16,0 1-18 0,-3 0-17 15,0 3-17-15,-2 1-16 0,-3-2-33 16,-2 3-12-16,-3 8-13 0,-3-5-36 15,-2-3-64-15</inkml:trace>
  <inkml:trace contextRef="#ctx0" brushRef="#br0" timeOffset="77394.28">21785 13977 660 0,'0'0'76'0,"0"0"-26"16,0 0 71-16,0 0-16 0,39 7-21 15,-19-10-20-15,6-2-3 16,0 1-15-16,2-2-12 0,1 3-12 16,-1-2-14-16,-2 2-6 0,0 1-1 15,0 0-1-15,-3 1 1 0,3 1-1 16,0 0-12-16,-3 0-47 0,-2 2-60 16,-1 1-56-16,6 4-62 0,-5-4-31 15,-6 3-83-15</inkml:trace>
  <inkml:trace contextRef="#ctx0" brushRef="#br0" timeOffset="77794.22">21777 14257 574 0,'0'0'128'0,"0"0"-25"16,0 0 42-16,52-16-52 0,-37 11-39 16,6 1-25-16,0-1-7 0,2 1-2 15,0 1-6-15,3 0 0 0,0 3-8 16,2 0-5-16,-4 0-1 0,1 6 0 16,4-3-3-16,-1 0-23 0,-2 4-29 15,5-2-22-15,-3 1-47 0,-4 1-42 16,7 3-10-16,-11-4-47 0</inkml:trace>
  <inkml:trace contextRef="#ctx0" brushRef="#br0" timeOffset="78512.12">20364 14636 416 0,'0'0'84'0,"0"0"-9"0,0-1 6 16,2-1-27-16,3 1-8 0,3-4 9 0,5 3 11 15,3-1-2-15,7-2 1 0,13 2 9 16,13 0 8-16,26-4-6 0,13-3-10 15,13 0-9-15,10 4-15 0,3 1-17 16,10 3 0-16,18 1-4 0,10 2-15 16,13-1-4-16,11 0-1 0,8 0-2 15,4 4 0-15,9 5-15 0,-6 1-24 16,3 0-21-16,-1 3-19 0,-9 2-62 16,-6-4-102-16,-49-4-142 0</inkml:trace>
  <inkml:trace contextRef="#ctx0" brushRef="#br0" timeOffset="87871.06">20767 15411 336 0,'0'0'73'0,"0"0"-27"0,0-2 30 0,0 1 16 0,2-2-11 16,4 0-27-16,-1-1 0 0,5-2-1 15,3-1 8-15,5-1-1 0,3-1-13 16,5-3-10-16,10-2-3 0,10-1-7 15,9-2-6-15,1 1-10 0,-4 2-6 16,-3 4-3-16,-10 4-2 16,-8-2-1-16,-8 5-4 0,-5 1-48 15,0 0-49-15,3 2-105 0,-3 0-37 16,-2 0-144-16</inkml:trace>
  <inkml:trace contextRef="#ctx0" brushRef="#br0" timeOffset="88455.09">20932 15390 385 0,'0'0'50'0,"0"0"-23"0,0 0 39 0,0 0 26 0,23-26-15 15,-17 22-22-15,-1-1-3 0,0 0 8 16,-5 2-4-16,3 1-7 0,-1-1 3 16,-2 2-5-16,0 1-17 0,0 2-18 15,0 5-12-15,0 5 6 0,-2 7 7 16,-1 2 11-16,-5 6 6 0,3 7-3 16,-3 6-12-16,3 4-4 0,3 2-2 15,-4-5-8-15,1-8-1 0,5-9 1 16,-2-8-1-16,2 3-6 0,0 0-41 15,-6 2-36-15,6 2-37 0,0 2-78 16,0-5-22-16,0-5-111 0</inkml:trace>
  <inkml:trace contextRef="#ctx0" brushRef="#br0" timeOffset="88989.52">21328 15600 427 0,'0'0'65'0,"0"0"-50"16,0 0 40-16,0 0 13 0,0 0-26 15,0 0-20-15,18-34 6 0,-16 29 7 16,1 2 3-16,-3-2 9 0,0 4 12 16,0-3 7-16,0 1-19 0,-3 0-8 15,1-1-9-15,2 1-7 0,-6 0-12 16,4-1-1-16,-1 2-2 0,-2 1-4 16,0 0-1-16,0 1-3 0,-3 1-3 15,0 6 0-15,-5 3 1 0,0 6 2 16,1 2 0-16,-4 3-1 15,3 2 1-15,5-1 0 0,-5 1 0 16,8 0-1-16,5-2 0 0,5-2 1 0,1 1 0 16,6-5 0-16,4-1 2 15,0-3 2-15,4-2 10 0,1-3 7 16,0-5 9-16,-3-1 2 0,-3-3-2 16,3-4-1-16,-7-3-10 0,-1-3 6 15,-5-2 0-15,-2-5-18 0,-3-3-5 16,0-5-2-16,-6-1-7 0,-1 0-19 15,-1 2-1-15,0 6 4 0,0 6-10 16,-4 7-11-16,-1 4-29 0,0 4 0 16,-3 1 1-16,3 7-25 0,0 1-4 15,-5 7-10-15,8-3-68 0,2-2-114 16</inkml:trace>
  <inkml:trace contextRef="#ctx0" brushRef="#br0" timeOffset="89539.42">21658 15364 480 0,'0'0'136'0,"0"0"-79"0,0 0 17 0,8-21 1 15,-5 17-35-15,-1-1-14 0,-2 2 17 16,3 1 6-16,2 2-22 0,-2 0-9 15,-1 8 4-15,1 3 9 16,2 3 8-16,-5 5-9 0,2 2-6 16,-2 2-11-16,0 3-4 0,0 0 2 15,0 2 0-15,-2 1 2 0,2-1 2 16,-5 0 5-16,0-2-1 0,2-1-4 16,-2-2 4-16,2-4-1 0,1 0-5 15,-1-5-8-15,3-2-3 0,0-2 2 16,0-2-2-16,0-3-2 0,0 0 0 15,0-4 3-15,3-1 1 0,-1 0 5 16,6 0 4-16,-3-4-9 0,0 0 0 16,6 0-4-16,-4-1 0 0,6 0 0 15,0-2 0-15,0 0-3 16,0 2-13-16,3-2-18 0,-4 2-11 16,4 1-14-16,-3-1-28 0,0 3-20 15,0 1-62-15,0-3-15 0,-6 2-74 16,1-1-160-16</inkml:trace>
  <inkml:trace contextRef="#ctx0" brushRef="#br0" timeOffset="89756.3">21617 15545 746 0,'0'0'57'0,"0"0"-25"16,0 0 80-16,0 0-21 0,0 0-25 15,0 0-8-15,41-11-3 0,-20 8-2 16,0 0-14-16,-1 0-23 0,4 2-14 16,-1 1-2-16,-3-2-6 0,1 2-36 15,2 0-50-15,-2 2-47 0,10 2-80 16,-8 0 1-16,-2 1-141 0</inkml:trace>
  <inkml:trace contextRef="#ctx0" brushRef="#br0" timeOffset="90507.14">22206 15566 411 0,'0'0'94'0,"0"0"-60"0,0 0 38 0,0 0 2 16,0 0-20-16,0 0-22 0,0 0-5 16,5-10 10-16,-5 7-7 0,0 2 3 15,3 0 1-15,-3-4 6 16,2 2 13-16,-2-2-2 0,0 4-12 16,3-2-4-16,-3 0-4 0,0 0-6 15,0 0-5-15,0-1-7 0,0 1-1 16,-3-2-3-16,-2-1-5 0,3 3-1 15,-4-2-1-15,-1 2-1 0,-4 0 1 16,4 1 1-16,-1 0 0 0,0 2-1 16,-5 0-1-16,-2 0-1 0,-1 5 1 15,1 1-1-15,-1 4 0 0,-4 1-1 16,1 3 1-16,-1 2-11 0,4 0-2 16,-4 3 7-16,7 0-1 0,0 1 0 15,5 1 3-15,0-3 4 16,3 1 0-16,5-2 0 0,0-1-1 15,5-3 1-15,3-1 0 0,0-3 3 16,-1-1 1-16,6-3 0 0,0-1-1 16,0-4 7-16,0-2-1 0,0-6 10 15,3 0 3-15,-3-1 5 0,2-3 3 16,-2 0-2-16,0-4-7 0,0 0-8 16,0-1-10-16,-3 1 1 0,0-1-2 15,1 3-2-15,-4 1 2 0,-1 0-2 16,-1 3 0-16,-3 0 1 0,1 5-1 15,0 2 0-15,-3-1 0 0,0 3-3 16,0 1-5-16,-3 2-22 0,0 3 20 16,1 1 8-16,-6 5 2 0,5-1 0 15,-4 2 0-15,4 1-1 0,-2 1 1 16,0 1-1-16,2-2 1 0,-2 0 0 16,2 1 0-16,1-1 0 0,-1 0 0 15,3-3 0-15,0 1-1 0,5-3 2 16,-2 0-2-16,7 1 2 0,-2-3-1 15,5-1 0-15,-3-1-1 0,8-3-2 16,-5-1-9-16,3 0-13 0,-3-4-5 16,2 0-14-16,-2-4-17 15,0 2-33-15,0-3-45 0,0-5-64 16,0 2-2-16,-5 1-137 0</inkml:trace>
  <inkml:trace contextRef="#ctx0" brushRef="#br0" timeOffset="90841.21">22457 15293 750 0,'0'0'48'0,"5"-14"-48"0,-3 7 77 0,-2 1 9 16,6 1-55-16,-6 0-13 0,0 4 15 15,2 1-5-15,-2 1-25 0,0 8 3 16,3 3 30-16,-3 6 16 0,0 3-7 16,0 3-7-16,0 4-14 0,0 2-5 15,-3 6-9-15,1 6-5 0,-4 8-1 16,4 1-2-16,2-6 3 0,-5-11 1 16,2-9-2-16,1-6-3 0,2-2 0 15,-3 4-1-15,3 0 2 16,0 4-1-16,0-4-2 0,3-1-1 0,-1 0-4 15,1-4-14-15,2-1-23 16,-5-5-51-16,8 1-45 0,-8-6-120 16,5-3-93-16</inkml:trace>
  <inkml:trace contextRef="#ctx0" brushRef="#br0" timeOffset="91641.15">23322 15327 226 0,'0'0'43'0,"0"0"6"0,0 0 55 0,0 0-19 0,39-2-13 0,-31 2-2 16,0 0 8-16,-1 0-2 0,4 1 2 16,-4-1 1-16,-1 0-12 0,1 0-13 15,-4 0-15-15,2 0-5 0,0-2-11 16,-5-1-7-16,0 0-12 0,0-1-2 15,-2-2-2-15,-6 1-2 16,-2-1-17-16,-3 2 4 0,-5 0-4 16,-3 4-10-16,-5 0 3 0,3 4 11 15,-6 1 6-15,4 3 3 0,-4 0 5 16,8 0 0-16,1 2 1 0,2 1-2 16,2 1 2-16,6 1 0 0,-1-2-1 15,6 2 1-15,5 1 0 0,0 1 2 16,3-2 9-16,2 3-2 0,8-3 2 15,0 1-1-15,0 0-3 0,8-1 2 16,-1 1-3-16,1-1-3 16,0-1 1-16,2 1-2 0,0-2 0 15,0 1 0-15,3-1 0 0,-5-1 0 16,-6-1 0-16,3 1 8 0,-10-1 11 16,0-2 2-16,-3 1 5 0,-5-2 5 15,0-1 0-15,-8-1-3 0,-5 0-7 16,-2-1-6-16,-3-3-2 0,-8 2-4 15,3-2-3-15,-11-2-5 0,1 0-1 16,-1-1-2-16,6-3-2 0,-1 1-13 16,3-1-16-16,-2-2-14 0,5 2-4 15,2 0-29-15,8 2-11 0,5-2-25 16,6 0-40-16,9-1-11 0,1 0-78 16,8 2-32-16</inkml:trace>
  <inkml:trace contextRef="#ctx0" brushRef="#br0" timeOffset="92142.36">23824 15261 559 0,'0'0'101'0,"0"0"-45"0,15-12 24 0,-10 8-39 0,-2 0-9 15,2 0-1-15,-5 0-7 0,0-1-9 16,-8 2-7-16,0 2-8 0,-4 1-2 16,-7 0-1-16,4 1 3 0,-6 4 3 15,1-1-3-15,-1 6-2 0,3-2 0 16,-3 1 1-16,6 2 0 0,2 1 1 15,0-1 0-15,5 2 0 0,3 1-2 16,5 2 2-16,0-2 1 0,8 2 0 16,2-2 6-16,6-1 11 15,-4 3 8-15,9-4-4 0,-8 2-3 16,3 0 1-16,2-2 0 0,2 0-15 16,-7-1-2-16,3 3 2 0,-1-3-1 15,-2 3 7-15,-3-1 8 0,-2 0 11 16,-8-3 5-16,0 3 6 0,-5-1 6 15,-3 0-7-15,-10-3-8 0,3 0-1 16,-11-2-3-16,5 0-8 0,-5-2-6 16,-2 0-9-16,5-2-5 0,-8-2-1 15,2 1-37-15,1-1-25 0,-1-1-9 16,4 0-27-16,-1-3-41 0,5 2-107 16,8-2-92-16</inkml:trace>
  <inkml:trace contextRef="#ctx0" brushRef="#br0" timeOffset="-75506.27">24480 11049 203 0,'0'-3'33'0,"5"0"11"0,-5 1-11 0,3-3 14 16,-1 1-7-16,6 0-5 15,-5-1-1-15,2 1-1 0,-5-1-2 0,5 1 1 16,-3-1-1-16,4 1-6 15,-6 1-3-15,2-2-2 0,3 2-3 16,-5-1-1-16,3-1 3 0,0 2 5 16,-3 0 5-16,0-2 12 0,0 2-6 15,0-2 3-15,0-1-2 0,0-1-1 16,-3 2 1-16,0-3-7 0,-2 0-2 16,3 1-4-16,-6 0-5 0,3 0-6 15,-3 4-3-15,-2-1 0 0,-1 2-4 16,1 2 1-16,0 0-4 0,-3 6-1 15,-5 3-1-15,2 3-1 0,-2 3 1 16,3 4 0-16,-6 3 0 0,5 6 0 16,-2 6-2-16,3 8 2 0,2 6 0 15,2-2 1-15,9-8 4 0,2-11 0 16,0-7 4-16,2-6 4 0,4 6 0 16,7 1-1-16,0 1 1 0,2-1 0 15,11-3 0-15,-3-3 4 0,3-2 2 16,2-4-2-16,-2-3-2 0,3-1-4 15,2-5 7-15,-8 0 0 0,3-5 2 16,-6-4-2-16,6-3-1 0,-5-5 0 16,-6-8-2-16,3-9-3 0,-10-14-1 15,0-13-6-15,-3-5-5 0,-5 7 2 16,-5 10-2-16,0 14 0 16,-3 7 0-16,-2 8 0 0,5 8-1 15,-8 1 1-15,0-1-1 0,-3 0 1 16,-4-1-1-16,-1 4 0 0,-5 0 0 15,5 2-1-15,1 2-3 0,-1 0-7 16,0 4-4-16,3 1-10 0,3 0-12 16,-1 1-17-16,3 4-29 0,3 2-55 15,-3 8-73-15,5-3-41 0,1 0-111 16</inkml:trace>
  <inkml:trace contextRef="#ctx0" brushRef="#br0" timeOffset="-74672.63">25658 10734 247 0,'5'0'46'0,"-2"0"30"0,7 0 5 0,-2-1-9 15,0-1-15-15,-1 0-15 0,4 1 6 16,-3-1 10-16,-1 0-7 0,-2-1-1 16,3 1 8-16,-5 1 2 0,2-1 2 15,0 0-8-15,-2-1-3 0,2 0-2 16,-3 2-4-16,4 0-8 0,-1 0-4 16,-5 0-7-16,0 1-5 15,0-1-7-15,0 1-3 0,0 0-8 16,-11 1-3-16,1 2 0 0,-11 4 0 15,-4 3 0-15,-9 3 1 0,-2 3-2 16,-5 1 2-16,7-3 0 0,3 0-1 16,10-3 0-16,-7 2 0 0,-1 1 0 15,4 0 1-15,-1-2 0 0,2 2-1 16,4-4 1-16,7 0-1 0,-5 0 0 16,10-1 0-16,0-3 0 0,3 1 0 15,3-2 0-15,2-1 0 0,2 0 1 16,3 1 2-16,3-2 1 0,8 2 2 15,2-1-1-15,-3-3 0 16,6 3-2-16,2 0 0 0,0-1 0 16,3 2 0-16,0-1 0 0,-5 1 0 15,7 0 0-15,-7-1 1 0,5 2-3 16,-6-1-1-16,1 0 1 0,0 1-1 16,-6-1 0-16,3 1-1 0,-10-2-4 15,5 1-12-15,-5-1-14 0,-3 0-18 16,-5 2-28-16,2-2-38 0,-2-1-49 15,-7-1-36-15,1 1-3 0,-1-3-63 16</inkml:trace>
  <inkml:trace contextRef="#ctx0" brushRef="#br0" timeOffset="-74372.22">25271 11067 595 0,'0'0'124'0,"0"0"17"0,0 0-5 0,0-4-53 0,5 2-39 15,8 1-15-15,0-1 12 0,2 2-4 16,6 0-16-16,5 0-4 0,-3 4-1 15,8-1-3-15,-5 4 0 0,5 0-5 16,0-1-6-16,-3 3-1 0,6-1 1 16,-8 2-2-16,2-3-12 0,0 2-30 15,-2 0-51-15,10 2-88 0,-7-2-100 16,2-2-61-16</inkml:trace>
  <inkml:trace contextRef="#ctx0" brushRef="#br0" timeOffset="-73955.95">26400 10693 669 0,'0'0'61'16,"0"0"-4"-16,0 0 7 0,0 0-16 15,33-38-27-15,-33 36 5 0,5 0 41 16,-5 2-37-16,0 4-27 0,-5 6 7 15,0 7 31-15,3 5 19 0,-9 9-10 16,3 13-12-16,1 8-4 0,-1 3-11 16,0-1-12-16,3-8-7 0,5-6-2 15,-5-2-1-15,2-1-1 0,3-7-8 16,-5-5-18-16,5-6-21 0,-2-4-27 16,2 4-66-16,0 4-73 15,-6-3-11-15,6-7-103 0</inkml:trace>
  <inkml:trace contextRef="#ctx0" brushRef="#br0" timeOffset="-73288.36">26407 10705 382 0,'0'0'58'16,"0"0"11"-16,0 0 2 0,0 0-17 16,39-21-10-16,-31 16-10 0,0 2 3 15,-1 0-6-15,-1 1-6 0,-1-1 10 16,-5 0 5-16,2 2 0 0,4 0 6 15,-6-2-5-15,5 1-15 0,-3-1-7 16,3 0-9-16,3 1 0 0,-3-4 1 16,3 4 1-16,0-3 6 15,5 2 4-15,-5-1 5 0,4-2 3 16,-4 3-3-16,5 0-6 0,-5-1-5 16,0 2-1-16,2 0-4 0,-7 0 0 15,2-1 1-15,3 1-4 0,-3 2-3 16,2-1 1-16,-1 1-3 0,1 0-1 15,-4 0 1-15,2 0-3 0,0 0 1 16,-2 6 1-16,2-1-2 0,-5 5 0 16,3 2 0-16,-3 5 4 0,-3 3-1 15,-10 1 3-15,5 3-1 0,-10-2-3 16,-2 5 1-16,-1-4-3 0,-2 0 2 16,-3-1-2-16,5 0 1 15,-7-2-1-15,4-3 1 0,1-3 0 0,3 2-1 16,1-5 0-16,4-1 1 15,2-3-1-15,5 0 1 0,1-3-1 16,1-1 0-16,6-2-1 0,0-1 1 16,6 1 0-16,1-1 3 0,6 0-1 15,3 2 1-15,4-1 8 0,6 0 2 16,0 3 0-16,2-1-4 0,6 3 1 16,-6 1-3-16,6 1-4 0,-5 2-1 15,-1 0-2-15,-2 2 0 0,0 0 0 16,-6-2 0-16,1 4-6 0,-6-1-15 15,4 0-24-15,-7-2-45 16,-1 0-75-16,-1 2-112 0,-2-3-63 16</inkml:trace>
  <inkml:trace contextRef="#ctx0" brushRef="#br0" timeOffset="-72586.31">27048 10467 296 0,'0'0'51'0,"5"-4"9"0,-5-2 7 16,6 2-32-16,-4-3 0 0,-2 4-5 15,5-4 9-15,-5 4 3 0,0-3-13 16,6 2 11-16,-4 0-4 0,3-2 1 16,-2 3 9-16,2-2-1 0,0 0-8 15,-2 1 0-15,5 0-13 0,-3 0-5 16,2-1-8-16,-1 3 1 0,1-1-1 16,-1 2-2-16,1-1 2 0,-2 2-2 15,3 0-3-15,-5 4-2 0,2-1-1 16,0 6 2-16,-5-1-1 0,0 4 3 15,0 0-2-15,0 5 0 16,-5-2 4-16,0 4 2 0,-3 1 6 16,0-2 3-16,1-1 3 0,1 2 3 15,-1-4-4-15,-1 0 1 0,3-2 5 16,-3-1 0-16,3-2-1 0,5 1 2 16,-3-4 5-16,3-1-3 0,0 1 3 15,3-3-4-15,2-1-2 0,-2 1-5 16,7-4 3-16,-2 0-1 0,5 0 0 15,-1-1-7-15,4-3-5 0,-1-2-2 16,6 4-6-16,-3-5-3 0,3 4 0 16,5-2-2-16,-6 2 0 0,-4-1-2 15,5 1 1-15,-3 0-11 16,2 3-9-16,-7 0-10 0,3 0-19 16,-3 2-27-16,-6 1-29 0,6 1-45 15,0 0-67-15,0 1-116 0,-5-2-127 0</inkml:trace>
  <inkml:trace contextRef="#ctx0" brushRef="#br0" timeOffset="-71869.84">28578 10561 267 0,'0'0'71'0,"0"0"4"0,8-12 7 16,-3 8-21-16,-3-2-27 0,4 3-7 15,-6-1 2-15,5 0 6 0,-3 3-6 16,4 0 1-16,-4 0 7 0,-2 0 2 15,5 1 9-15,0 0 6 0,-5 0-12 16,3 0-6-16,2 2-6 0,-5-1-10 16,0 0-6-16,0 1-3 0,0 3-3 15,-5-1-1-15,2 0 1 16,-9 2 0-16,-7 3 0 0,-1 1-3 16,-3-1-3-16,-8 2 0 0,-6 2 1 15,-4 0 1-15,2 3-4 0,6-5 0 16,4-1 3-16,9-3 0 0,-6 3 11 15,2-2 16-15,-1 1-8 0,4-1-10 16,3-3-2-16,8 2 2 0,-3-2-1 16,7-1 2-16,4 0-5 0,2-1-2 15,2 2 7-15,4-3 5 0,7 3 4 16,2-1 5-16,6 1-5 0,-1 1 1 16,6-1-6-16,3 2-1 0,-1 0 7 15,3 0-4-15,-3 2-4 0,1-1-12 16,-3 2 0-16,2-1-3 0,-2 0 1 15,0 0-1-15,-3 0-1 0,-2 1-10 16,-3-1-8-16,-3-1-5 0,3 2-14 16,-10-1-23-16,0-1-26 0,-3-1-26 15,-2 1-69-15,-6 2-47 0,-2-3-37 16,-3-4-110-16</inkml:trace>
  <inkml:trace contextRef="#ctx0" brushRef="#br0" timeOffset="-71503.39">28095 10907 456 0,'0'0'86'0,"0"0"-20"0,0 0 25 16,33 6-7-16,-17-3 14 0,10 0-6 16,2 4 15-16,13 2-13 0,6 0-33 15,-6 3-17-15,-7-3-17 0,-8-3-5 16,-11 1-2-16,11-1-14 0,0 3-3 15,-3 0-2-15,3 1-2 0,2-1-3 16,-2 2-20-16,-2-2-35 0,1 1-43 16,1-1-68-16,3-1-79 0,-9-2-53 15,1 0-102-15</inkml:trace>
  <inkml:trace contextRef="#ctx0" brushRef="#br0" timeOffset="-71119.43">29185 10560 791 0,'0'0'45'15,"0"0"-16"-15,0 0 46 0,39 6-59 16,-31 5-15-16,-1 4 2 0,-1 7 0 16,-4 9 2-16,3 13-5 0,-5 6 1 15,0 11 4-15,0-6 23 0,-5-1 17 16,5-6-1-16,-2-4-9 0,2 1-10 15,-6-3-11-15,6-2-9 0,0-1-2 16,-5-3 0-16,5-3-3 0,0-5 0 16,0-5-26-16,5-5-40 0,-5 10-75 15,6-4-86-15,-4-2-93 16</inkml:trace>
  <inkml:trace contextRef="#ctx0" brushRef="#br0" timeOffset="-65079.81">3065 5245 181 0,'5'-4'265'0,"2"-4"-228"0,6-1 22 0,3-3 29 16,7-2-21-16,3-1-27 0,5-4-13 16,10-2 3-16,8-3 1 0,3 0-14 15,-3 3-11-15,-5 1-3 16,-8 5-3-16,-2 3-3 0,-6 5-24 16,-7 2-39-16,-8 3-23 0,2-4-31 15,-2 2-81-15,0-3-114 0</inkml:trace>
  <inkml:trace contextRef="#ctx0" brushRef="#br0" timeOffset="-64729.38">3256 5161 552 0,'0'0'20'0,"0"0"5"0,0 0 45 16,0 0-11-16,0 0-21 0,0 0 6 15,2-25 0-15,-2 25-23 0,-2 5-15 16,-1 6 9-16,-2 8 23 15,-3 11 17-15,-2 11-2 0,-3 7-21 16,0 4-13-16,3-5-10 0,2-6-4 16,0-5-4-16,3-2-1 0,-3 2-1 15,3-9-15-15,3-1-29 0,-4-7-43 16,6-3-21-16,-2 4-16 0,-1 4-11 16,3-3-39-16,0-4-45 0</inkml:trace>
  <inkml:trace contextRef="#ctx0" brushRef="#br0" timeOffset="-64095.54">3478 5122 482 0,'0'0'112'0,"0"0"-41"16,0 0 36-16,3-37-13 0,2 27-40 16,-3 0-38-16,3 1-9 0,1 1 3 15,-4 3 4-15,3-2 3 0,1 3 3 16,-4 0 0-16,1 4-7 0,-1 3-13 16,1 3 1-16,-1 5 0 15,1 5 6-15,-3 5 0 0,0 10 0 16,0 5 1-16,-5 13-2 0,0 2-1 15,0-4-4-15,-1-5 1 0,1-5 0 16,5-5-1-16,0-6 0 0,0-5 0 16,0-5 0-16,0-2 0 0,0 3 0 15,3-3 0-15,-1 3 1 0,1-7-1 16,2-3 0-16,-2-2 2 0,-1-4 2 16,3-1 19-16,3-7 27 0,-3-2-15 15,3-2-15-15,0-2 1 0,0-1 1 16,-1-4-5-16,6 1-6 0,-2 2-2 15,2-3-2-15,2 4-4 0,1-3-1 16,-4 2 0-16,4 0-2 16,2 1-1-16,-2-1 3 0,2 0-3 15,-5 3 0-15,2 1-2 0,-2 1 2 16,-3-1 0-16,1 4 0 0,-4 4-2 16,1 0 2-16,-3 2-4 0,-2 1 1 15,0 0-6-15,-1 4-1 0,1 3 0 16,-1 5 8-16,-2 1 2 0,0 5 0 15,0 3 3-15,0-1-1 0,0 3-2 16,-2 0 1-16,-1 0-1 0,3 3 1 16,-2-3 1-16,-1-1-2 0,3 1-2 15,0-3-9-15,0 0-37 16,0-4-29-16,0-1-44 0,5-2-72 16,0-2-12-16,-2-4-117 0</inkml:trace>
  <inkml:trace contextRef="#ctx0" brushRef="#br0" timeOffset="-63678.72">4052 5411 276 0,'0'0'232'0,"0"0"-164"0,0 0 14 0,0 0-17 16,5-19-38-16,2 12-14 0,1 2-3 15,3-2 5-15,4 2 21 0,1-2 4 16,2 0 12-16,0 1-18 0,2-2-7 16,1-2-13-16,0 0-8 0,-3 1-1 15,0-2-2-15,-3 2-1 0,-2-3 1 16,-5 1 1-16,-3 1 17 0,0-2 13 16,-5 2-19-16,-2 0-14 0,-6 1-1 15,-2 3-3-15,-3 0-4 0,-5 5 1 16,-5 1 1-16,-1 8 5 0,1 5-3 15,0 5 3-15,-1 3 0 16,4 2 6-16,4 2 7 0,1 3 5 16,4-1 12-16,6-3 5 0,3-1 5 15,2-1 4-15,0-2 2 0,7-2-7 16,4-5-6-16,2 0 2 0,2-2-2 16,3-4-9-16,6 0-9 0,-1-7-8 15,5 0-7-15,8-7-4 0,6-3-60 16,9-2-45-16,4-2-63 0,-14 3-132 15,-7 3-180-15</inkml:trace>
  <inkml:trace contextRef="#ctx0" brushRef="#br0" timeOffset="-63194.5">5690 5226 650 0,'0'0'38'0,"0"0"11"0,0 0-14 0,23-15-21 16,-18 13-5-16,3 2 2 0,0 2 2 15,-1 7-6-15,-1 4 6 0,-1 7 21 16,0 13 15-16,-2 10 23 0,-3 20 7 16,-6 3-15-16,1 2-26 0,0-2-18 15,0-8-12-15,-3-4-5 0,0 0-3 16,1-4 0-16,-4-5 0 0,6-2-14 16,-3-5-38-16,3-9-57 0,3-8-51 15,-4-2-12-15,4-6-47 0,-1-3-98 16</inkml:trace>
  <inkml:trace contextRef="#ctx0" brushRef="#br0" timeOffset="-62827.01">5834 5240 556 0,'0'0'44'15,"0"0"8"-15,0 0 21 0,44-35-56 16,-28 26-13-16,-1 3-1 0,1-4 15 16,2 2 19-16,-5 4 11 0,2-2 1 15,-2 4-8-15,3 2-2 16,-6 0 5-16,0 4-8 0,1 3-14 15,-3 4-8-15,-1 1-4 0,-4 4 3 16,-1-1-1-16,-2 4 1 0,-2 0 2 16,-6-3-4-16,-2 3 2 0,-6-2-1 15,-2-3 3-15,-5-1-4 0,0 1-5 16,-1-2-4-16,-1-5-1 0,1 1-1 16,-1-2-7-16,1-3-37 0,4-3-52 15,-1 0-59-15,5-2-35 0,4-4-25 16,6 0-122-16</inkml:trace>
  <inkml:trace contextRef="#ctx0" brushRef="#br0" timeOffset="-62326.68">6191 5259 565 0,'0'0'90'16,"0"0"-45"-16,0 0 40 0,28-39-43 16,-15 24-15-16,5 4-15 0,-2 0 11 15,5-1 10-15,-3 2-3 0,0 1-4 16,0 0-2-16,0 4-11 0,0-2-2 15,-2 5-3-15,2 2-1 0,-5 0-4 16,5 4-3-16,-5 6 0 0,2 4-1 16,-2 1 0-16,0 6 1 0,-3 1-1 15,-2 1 1-15,-3 4-2 0,-5-3 2 16,0 2-1-16,-8-2-2 0,1-2 1 16,-6-2 1-16,-3-6-1 15,1 1 2-15,-3-5 0 0,2-5 0 16,1-1 3-16,-1-4 2 0,1-5-1 15,4-3 5-15,1-5 0 0,5-2 5 16,2-4 8-16,3-1 4 0,3-2 7 16,10 1 0-16,0 1-2 0,7 0-4 15,4-1-6-15,9 1 5 0,9 0-8 16,-4 5-10-16,-4 3-8 0,-6 2-1 16,-7 3-31-16,5 3-77 0,0-3-46 15,10 6-63-15,-10-1-21 0,-6-2-87 16</inkml:trace>
  <inkml:trace contextRef="#ctx0" brushRef="#br0" timeOffset="-61860.59">6979 5212 411 0,'0'0'104'0,"0"0"-29"0,0 0 32 0,0 0-50 16,0 0-17-16,8-33-32 0,-8 24-5 16,0 2 6-16,0 1 1 0,0 0 5 15,0 3 3-15,0-2 2 0,0 2-10 16,0 0-5-16,-5 2-5 0,0 1-5 15,-3 3 1-15,-3 5 3 0,1 2 0 16,-5 4 2-16,2 6 0 0,0 0 6 16,2 1 2-16,1 1-2 0,8 0 0 15,-1-1 5-15,3-1 5 0,5-4 15 16,3 0 19-16,2-4 6 0,6-1 1 16,-1-3-10-16,3-6-8 0,0-2-6 15,-5-2 3-15,3-8-1 0,-3-3-13 16,-6-3-3-16,1-5 0 0,-3-3-13 15,-5-4-4-15,0 3-3 0,-5-1-2 16,3 4-19-16,-4 7-8 0,-1 2-11 16,-1 4-32-16,-2 3-14 0,-1 4-38 15,1 2-33-15,2 0-19 0,0 0-73 16,3 0-187-16</inkml:trace>
  <inkml:trace contextRef="#ctx0" brushRef="#br0" timeOffset="-61092.9">7382 5129 406 0,'5'0'180'0,"-2"0"-103"0,5 0 40 16,-3 1-61-16,0 5-30 0,3 1-10 15,-6 4-3-15,-2 4-2 0,0 6 11 16,-2 10 20-16,-6 13 13 0,-2 11-2 15,2 6 5-15,0-5-12 0,3 0-15 16,5-9-16-16,0 0-6 0,0 0-4 16,3-4-2-16,-1 1-3 15,1-2-1-15,-1-2-23 0,-2-5-49 16,3-8-52-16,-3-7-32 0,0-7 0 16,-3-4-64-16,-2-7-261 0</inkml:trace>
  <inkml:trace contextRef="#ctx0" brushRef="#br0" timeOffset="-60758.98">7421 5245 553 0,'0'0'67'0,"0"0"0"15,23-41 75-15,-12 27-78 0,-1-3-24 16,3 3-17-16,0-2-1 0,-3 2-7 16,0 4-1-16,3 0 9 0,0 0 1 15,-2 6-6-15,-1-3 0 0,3 5-6 16,-3 1-4-16,3 1-3 0,-3 2-3 16,1 2-1-16,-1 4-1 0,0 2-1 15,-4 4 0-15,1 3 1 0,-4 1 2 16,-3 2-2-16,-3-2 1 0,-4 2 0 15,-4 0 1-15,-4 0-2 16,-3-1 0-16,-3-3 0 0,-2 1-1 16,-1-3-3-16,1 2-70 0,0-6-59 15,-5 1-28-15,4-3-16 0,6-5-143 0</inkml:trace>
  <inkml:trace contextRef="#ctx0" brushRef="#br0" timeOffset="-60308.48">7940 5235 406 0,'0'0'85'0,"0"0"1"15,0 0-4-15,0 0-32 0,0 0-12 16,21-36-5-16,-21 28-7 0,0 0-4 16,0 2 3-16,0-1 0 0,-5-1-4 15,2 4-3-15,1-1-7 0,-4 4-9 16,1 1 0-16,0 0 1 0,-5 6 0 16,-1 5-1-16,4 0 3 15,-6 4-4-15,0 4 0 0,3 2 1 16,-1 1 0-16,3 4 1 0,1-3 11 15,4-1-2-15,1-1 2 0,2-1-2 16,2-5-3-16,3 1 3 0,6-6 4 16,-6-4 6-16,3 0 18 0,-1-6 22 15,1-1 13-15,2-8-12 0,-2-2-30 16,0-8-17-16,0 0-7 0,-3-3-9 16,-3-2-2-16,4 0-43 0,-6 1-39 15,0 5-20-15,0 1-29 0,0 5-36 16,0 0-7-16,0 4-86 15,-3-1-97-15</inkml:trace>
  <inkml:trace contextRef="#ctx0" brushRef="#br0" timeOffset="-59858.55">8067 5232 470 0,'0'0'116'0,"0"0"-73"15,0 0 93-15,0 0-75 0,23-44-9 16,-18 31-22-16,-2 1 8 0,2-1 6 16,0 1-7-16,3-3 0 0,0 3 1 15,0 1 6-15,-1 0-8 0,6 1-15 16,-5 1-12-16,5 3-6 16,-3-1-3-16,1 5 0 0,-4 1 2 15,-2 1-2-15,3 0-4 0,-3 3 2 16,1 5 1-16,1 3 1 0,-4 2-3 15,-1 4 3-15,1 0-1 0,-3 6 1 16,0 0 0-16,0 1 1 0,0 2-1 16,0 0 0-16,0-1 0 0,-3-1 0 15,-2-1 1-15,0-3-1 0,-3-4 0 16,1 0 0-16,-1-5 0 0,0-3 1 16,3-5 0-16,-5-3 0 0,2-1 2 15,3-7-1-15,0-3 2 0,-1-3-2 16,6-3 3-16,0-4-4 0,0-2 5 15,3 0-4-15,7 2 3 0,1 2 15 16,4 1 9-16,3 5-2 0,5-1-3 16,6 1-5-16,-3 2-5 0,2 1-8 15,-2 4-6-15,0-2-1 0,-5 4-38 16,-3-3-61-16,-3-2-64 0,-2 5-106 16,-3-2-159-16</inkml:trace>
  <inkml:trace contextRef="#ctx0" brushRef="#br0" timeOffset="-59357.52">8790 4678 575 0,'0'0'45'0,"0"0"-16"0,0 0 41 0,16-1-57 16,-16 4-12-16,0 4-1 0,0 5 3 15,-5 0 3-15,0 6-1 0,-3 3 8 16,-2 2 6-16,-1 6 4 0,-2 6 9 16,-2 12 4-16,-1 7-8 0,-2 1 0 15,5-6 2-15,3-11 0 0,2-9 4 16,3 1-1-16,0-7 3 16,5-1 4-16,-3 3-3 0,3-9-6 15,0 4-3-15,3-2-7 0,2-4-9 16,3-5-2-16,-1 0 3 0,4-6 2 15,2-3 14-15,2 0-1 0,1-4-14 16,4-3-8-16,-1-1-2 0,-1 3-3 16,0-3 1-16,2-1-2 0,1-2-1 15,0 0-30-15,-3 0-28 0,2-2-20 16,-7-2-25-16,3-4-49 0,-3 3-52 16,-8-2-109-16</inkml:trace>
  <inkml:trace contextRef="#ctx0" brushRef="#br0" timeOffset="-59140.94">8661 5048 886 0,'0'0'106'0,"0"0"-18"0,36 0 23 15,-15 0-67-15,2-2-21 0,1-2-17 16,1-3-6-16,-6-1 0 0,-1 2 0 15,2-1 1-15,-2-1-1 0,-2 0-35 16,2 0-48-16,8-2-75 0,-6 3-79 16,-1-1-56-16</inkml:trace>
  <inkml:trace contextRef="#ctx0" brushRef="#br0" timeOffset="-58906.56">9137 5000 439 0,'0'0'75'0,"0"0"-36"16,0 0 32-16,0 0-57 0,0 0-7 15,0 0 0-15,0 0 26 0,0 0 35 16,31 25 12-16,-34-15 16 0,1 1 10 16,-4 1-20-16,1 6-19 15,0 1-25-15,-3 1-16 0,1 1-13 16,1 1-5-16,1 2-5 0,0-2 1 15,0-1-3-15,0-1-1 0,2-2-8 16,0-4-73-16,3-4-95 0,0 1-84 16,0-10-70-16</inkml:trace>
  <inkml:trace contextRef="#ctx0" brushRef="#br0" timeOffset="-58773.6">9194 4763 892 0,'0'0'59'16,"0"0"-28"-16,0 0-6 0,0 0-25 16,0 0-120-16,0 0-87 0,20-34-78 15</inkml:trace>
  <inkml:trace contextRef="#ctx0" brushRef="#br0" timeOffset="-57955.88">9540 5014 419 0,'0'0'95'0,"0"0"-29"0,0 0 16 15,0 0-30-15,0 0-18 0,0 0 3 16,0 0 12-16,33-35 6 0,-30 29-2 15,2 1 15-15,-2-1-3 0,-1 2-9 16,1-2-15-16,-3 4-15 0,5-2-12 16,-5-1-8-16,0 3-4 0,0-1-2 15,0-1 0-15,-3 2-4 0,1 2 1 16,-6-1-1-16,3 1 3 0,-3 1 1 16,-5 2 0-16,3 5-4 15,-3 3 3-15,0 2 1 0,0 4-3 16,0 1 0-16,3 1-3 0,0 3-11 15,2-1-1-15,0 0 1 0,3 1-1 16,2-2 7-16,1-2 7 0,2 0 3 16,0-2 1-16,5-2 0 0,-3-4 0 15,4-5 0-15,-1 0 0 0,-3-5 4 16,4-2 2-16,-1-4-2 0,2-3 3 16,-4-1 7-16,2-3-4 0,0-1-7 15,1-4-2-15,-1-2 0 0,-3-1 0 16,4-2-1-16,-1 0-1 0,0-2 1 15,0 3 0-15,3 0 1 0,0 4-1 16,2 1 0-16,0 1 1 16,3 3 0-16,-3 2 10 0,1 1 7 15,2 0-9-15,0 2-3 0,2 3-2 16,-2-1-2-16,0 2 0 0,-3 3-1 16,3 1-1-16,-5 0-2 0,2 6 1 15,-5 4-3-15,1 5 4 0,-4 1 0 16,1 3 0-16,-3 3 0 0,0-1 0 15,0 2 0-15,5 1 0 0,-2-1 0 16,-1-2 0-16,6-2 1 0,-3-4-1 16,3-4 9-16,0-3 15 0,2-4 13 15,0-4 11-15,-2-1-3 0,5-7-13 16,2 0-18-16,1-6-7 16,2-1-4-16,-3-3-1 0,4 0 2 15,1-1 4-15,1-1 3 0,0-1-6 16,4 1 0-16,-1 0-5 0,-1 1 1 15,0 7 0-15,0 2-1 0,1 7-1 16,-6-1-2-16,0 4 2 0,-3 7-2 16,1 3 3-16,-6 2-3 0,-2 8 0 15,-3 2 3-15,0 3-3 0,0 3 3 16,-2 4 0-16,0 0 0 0,2-1-2 16,3 2-28-16,2-2-71 0,13 7-84 15,-2-7-141-15,0-8-108 0</inkml:trace>
  <inkml:trace contextRef="#ctx0" brushRef="#br0" timeOffset="-57405.44">11599 4845 459 0,'-2'-2'95'0,"2"1"-1"0,-6-3-30 15,4 3-59-15,-1 1-5 0,-5 0 0 0,1 1 0 16,-1 6 0-16,-2 1 0 16,-6 3 1-16,3 2 11 0,-2 7 25 15,-1 1 1-15,1 2-19 0,-1 4-12 16,6-1 13-16,0 4 2 0,4-5 8 15,6 2 4-15,0-4 9 0,6-2-21 16,1-4-8-16,6-4 10 0,0-6 16 16,3-4 13-16,2-4 0 0,0-8-3 15,0-4-25-15,0-6-6 0,0-5 2 16,0-13-9-16,-2-6-10 0,-3-9-1 16,-6 8-1-16,-4 10-2 15,-3 14-8-15,-3 5-4 0,-4 2 1 0,-1 2-8 16,-5-1-7-16,3 3-24 15,-3 6-28-15,-5 2-13 0,5 1-59 16,-3 6-15-16,6 4-36 0,2-1-79 0</inkml:trace>
  <inkml:trace contextRef="#ctx0" brushRef="#br0" timeOffset="-56955.33">12160 4795 535 0,'0'0'75'0,"0"0"4"0,13-35 75 0,-11 16-104 15,4 5 5-15,-1-3 12 0,0 2-15 16,-3-2 10-16,4 1-8 0,-1-1-1 15,-3-1-9-15,-2 2-2 0,3-1-16 16,-3-3-12-16,0 3-4 0,0 1-7 16,-3-1-2-16,1 4-1 15,-1 3 0-15,-2 1-7 0,0 6 3 16,0 1 4-16,-3 2-1 0,0 2 0 16,-5 4 0-16,3 4 1 0,-6 5 0 15,3 4 0-15,-2 5 0 0,-6 9 1 16,-5 12 1-16,1 13-1 0,-4 1 1 15,6-1-1-15,0 0 0 0,5-2 0 16,0 4 0-16,-1-1 2 0,4 2 12 16,2-1 0-16,3-4-5 0,-1-3-4 15,6-2-3-15,3-3-3 0,-1-6-1 16,0-5-5-16,3-1-32 0,0-11-34 16,0-5-21-16,6-10-57 15,-4-8-64-15,1-1-118 0</inkml:trace>
  <inkml:trace contextRef="#ctx0" brushRef="#br0" timeOffset="-56804.88">11865 5226 1187 0,'0'0'100'0,"39"-2"-3"0,-5-2-9 15,7-2-75-15,8-2-9 0,5 3-4 16,-5-2-76-16,-2 3-74 0,-3-3-78 15,-11 2-103-15,-4-2-132 0</inkml:trace>
  <inkml:trace contextRef="#ctx0" brushRef="#br0" timeOffset="-51281.6">13834 4762 337 0,'0'0'77'0,"0"0"-16"0,0 0 10 15,0 0-15-15,0 0-26 0,0-16 3 16,0 9 23-16,0-1 1 0,0 2-4 15,0 1 0-15,0-3-2 0,0 3-8 16,3-1-6-16,-3 4-8 0,0 0-9 16,2 1-14-16,-2 1-6 0,0 4-6 15,0 7 1-15,0 7 5 0,3 5 1 16,-3 9-1-16,0 11 0 16,3 7 1-16,-1 1-1 0,6-6 0 15,2-7 1-15,1-12-1 0,-1-4 0 16,-2-5 0-16,2-4 7 0,5 3 13 15,-2-3 18-15,8-1 6 0,-5-3-2 16,2-6 1-16,0-3 1 0,0-5-2 16,0-6-2-16,-3-6-3 0,1-5-11 15,2-5-4-15,0-8-9 0,0-11-2 16,3-12-2-16,0 1-1 0,-9 4-3 16,-1 9-4-16,-3 17 0 0,-6 6-1 15,3 4 0-15,-5 7-1 0,3-2 1 16,-3 1-8-16,0 1-36 15,0 6-37-15,0-1-38 0,0 5-38 16,2 5-77-16,4 2-48 0,-1-1-28 16</inkml:trace>
  <inkml:trace contextRef="#ctx0" brushRef="#br0" timeOffset="-50598.97">14622 4836 318 0,'0'0'69'0,"0"0"9"0,0 0 8 16,0 0-21-16,0-32-10 0,0 24 10 15,0 2-5-15,0-1-3 0,0-1 8 16,0 4-12-16,0-4-2 0,3 3-8 15,-3-1-2-15,0 0 2 0,0 1-10 16,0-3-4-16,0 4-11 0,0-2-5 16,-3 3-8-16,1-1 1 0,-1-1-1 15,-2 1-1-15,0-3-1 0,0 2-2 16,-3 0-1-16,0 2-1 0,-2 2-1 16,-1 1-2-16,1 0-11 0,-3 4-33 15,3 5 1-15,-3 3 15 0,-3 4 13 16,1 3 14-16,-1 3 5 0,4 3 0 15,-1-2 1-15,0 4-1 0,5-1-1 16,0-1-2-16,3-1 2 0,2-1-2 16,3 0 2-16,0-3 1 0,0 0-5 15,3-4 4-15,5-1 1 0,-3-4 3 16,0-3-1-16,-2-3 3 0,2-1-1 16,3-3 2-16,-3-1 18 0,-3-4 10 15,4-2-4-15,1-4-6 0,-2-6-8 16,3-1 0-16,-3-4-2 0,3-5-4 15,0 2 1-15,0 0-5 16,-3-1 0-16,3 9 2 0,-1-1-2 16,1 5 0-16,-3 3-4 0,3 4-2 15,-3 0 0-15,-2 3 0 0,-1 2-5 16,-2 0 3-16,3 6-12 0,-3 5 8 16,0 2 5-16,-3 5 1 0,-2 4 9 15,3 3 7-15,-1 3 1 0,0-1 0 16,3 1 4-16,3-4-3 0,2-2-5 15,0-1-2-15,3-3 2 0,-3-5 0 16,6-2 4-16,-1-1 2 0,-2-4-4 16,2-5-5-16,0-1-4 0,-2-4-1 15,5-5-5-15,-3-2-9 16,3-3-34-16,-2-1-38 0,1-2-25 16,4-8-76-16,-3 4-106 0,-3 1-42 15</inkml:trace>
  <inkml:trace contextRef="#ctx0" brushRef="#br0" timeOffset="-50148.23">14845 4877 521 0,'0'0'101'0,"0"0"-14"0,0 0-10 0,18-39-52 15,-11 25-15-15,4 1 12 0,-1-3 6 16,0 4 6-16,1 0 17 0,2 1-1 16,0 0-16-16,-1 3-14 0,1-1-10 15,0 5-9-15,3 3-1 0,-3 1-1 16,0 4-3-16,0 6-1 0,-1 5 1 16,-1 3 3-16,-1 3 1 0,0 1 2 15,1 5-2-15,-1-1 1 0,0 2 0 16,-2 1 0-16,-3-2-1 0,1 3 0 15,-4 0-2-15,-2-2-22 0,0-4-19 16,0-3 13-16,-5-9 13 0,2-2 1 16,-4-3 6-16,1-4 10 0,1-3 10 15,-2 0 31-15,1-9 1 0,4 1-10 16,-3-5-5-16,5-1 0 0,0-2 24 16,0 0 10-16,7-2-9 0,6 1-17 15,3 2-8-15,2-5-8 0,8 6 0 16,-3-4-4-16,3 4-8 0,2-2-7 15,1 4 0-15,-3 1-24 0,-1 1-61 16,-4 2-53-16,7-2-35 0,-7 5-59 16,0-3-121-16</inkml:trace>
  <inkml:trace contextRef="#ctx0" brushRef="#br0" timeOffset="-49847.92">15568 4868 313 0,'0'0'77'0,"0"0"11"0,0 0 4 0,0 0-59 15,23-25-19-15,-18 18 3 16,1 6 2-16,-6-1 8 0,2 2 7 15,1 1-10-15,-3 3 7 0,0 7 30 16,-3 5 1-16,1 3-12 0,-4 4-9 16,-1 2-10-16,2 5-20 0,-1 1-7 15,4 0-1-15,-3-1-2 0,2-1-2 16,3-3-4-16,0-2-42 0,0-3-68 16,0-3-68-16,0-6-88 0,0-4-139 15</inkml:trace>
  <inkml:trace contextRef="#ctx0" brushRef="#br0" timeOffset="-49692.31">15661 4829 658 0,'0'0'113'0,"0"0"-37"0,0 0 10 16,23-37-69-16,-20 28-17 0,2 5-8 16,-5-1-80-16,5 4-78 0,-5-1-27 15,3 2-65-15</inkml:trace>
  <inkml:trace contextRef="#ctx0" brushRef="#br0" timeOffset="-49013.75">16072 4948 23 0,'0'0'426'0,"0"0"-333"16,0 0-10-16,0 0-30 0,0 0-43 15,23-37-6-15,-18 32-3 0,-5-2 6 16,3 4 27-16,-1-2 24 0,-2 3 9 16,0 1 11-16,0-2-13 0,0 2-15 15,0-3-12-15,3 1 0 0,-3 0-1 16,0-2-5-16,0 1-11 15,0-2-7-15,0 4-9 0,-3-5-1 16,3 3-2-16,0 0 5 0,-5-2-3 16,3 2 1-16,-1-1-5 0,-2 3 0 15,-3 0 0-15,3 0-2 0,-3 2 1 16,-2 0-1-16,2 1-5 0,-5 4-21 16,0 4-6-16,0 1 16 0,1 7 6 15,-4-2 7-15,3 5 5 0,3 3-1 16,2 3-1-16,0 0 2 15,6 2 0-15,2-2-1 0,0 3 1 16,2-4 0-16,3 0 0 0,3-4 1 16,0-2 2-16,2-4 2 0,1-3 8 15,2-3 4-15,-6-8-8 0,6-1 6 16,0-10 5-16,-3-2-7 0,3-3-2 16,0-4-5-16,-2-4-2 0,2-3-3 15,-6-3-1-15,6 2 0 0,-5-2 0 16,0 2 0-16,2 4-1 0,-2 6 0 15,-3 2 1-15,0 5 0 0,0 6-2 16,-2-2 2-16,-3 5-1 0,0 1-8 16,0 7-6-16,-3 2 15 0,-4 4 0 15,1 7 1-15,4 0 9 16,-3 4 14-16,-1-1 7 0,6 3 1 16,-2-2-7-16,2-2-9 0,2-1-4 15,4-2-1-15,1-6-4 0,1-1-2 16,5-5-1-16,5-3 3 0,-2-4-1 15,4 0-4-15,6-3-2 0,0 0-26 16,0-5-34-16,2-1-26 0,3 1-70 16,13-9-87-16,-8 0-44 0,-2 2-188 0</inkml:trace>
  <inkml:trace contextRef="#ctx0" brushRef="#br0" timeOffset="-48613.35">16692 4573 421 0,'0'0'74'0,"0"0"8"0,5-13 48 0,-2 10-65 0,-3 2-45 15,0 1-20-15,0 3 0 0,0 2 0 16,0 6 24-16,0 5 26 0,0 0 5 16,0 8 3-16,0 2-6 0,2 9-5 15,-2 8 0-15,0 7 1 0,-2 2-3 16,-1-2-6-16,3-7-3 0,0-7-6 16,0-6-1-16,3-4-4 0,-3-7-8 15,2-1-7-15,1 3 0 0,5 0 3 16,-1 3 0-16,1-8-1 0,0-3-4 15,5-3-1-15,0-3-1 0,5-5-4 16,-3-2 0-16,3 0-2 0,1-4-19 16,-1-3-21-16,2-1-16 15,-4 2-17-15,-1-3-35 0,-2-2-44 16,-2-8-73-16,-9 1-50 0,-2 3-167 16</inkml:trace>
  <inkml:trace contextRef="#ctx0" brushRef="#br0" timeOffset="-48413.14">16651 4952 742 0,'0'0'165'0,"0"0"-67"16,0 0 44-16,0 0-65 0,33-9-44 16,-17 5 6-16,-1-3-14 15,6 1-14-15,0-2-5 0,2-2-6 16,-2 0-11-16,-1 2-22 0,3 2-36 15,-2-2-41-15,10 0-93 0,-10 4-52 16,2-1-97-16</inkml:trace>
  <inkml:trace contextRef="#ctx0" brushRef="#br0" timeOffset="-48229.53">17124 4937 581 0,'0'0'108'0,"0"0"-45"15,0 0 64-15,0 0-104 0,0 0-20 16,5 36-2-16,-5-22 1 0,0 2 0 16,0 1 3-16,0 4 29 0,0-3 42 15,0 3-20-15,0-2-34 0,2 1-16 16,-2-3-6-16,5-3 0 0,1 3-91 16,-4-5-132-16,1-7-113 0</inkml:trace>
  <inkml:trace contextRef="#ctx0" brushRef="#br0" timeOffset="-48079.47">17224 4742 985 0,'0'0'80'0,"0"0"-46"0,0 0 21 16,0 0-55-16,0 0-16 0,0 0-85 15,-5-32-89-15,3 32-14 0,2 0-52 16,0 0-119-16</inkml:trace>
  <inkml:trace contextRef="#ctx0" brushRef="#br0" timeOffset="-47161.79">17527 4947 223 0,'0'0'35'16,"0"0"25"-16,0 0 23 0,0 0 3 15,0 0 23-15,23-36-3 0,-21 31-10 16,1-1-13-16,0 3-14 0,-1-3-12 16,3 3-8-16,-5 2-20 0,0-2-7 15,3-3-10-15,-3 3-6 0,0-3-1 16,0 3-3-16,0 0 0 0,0-3-1 15,0 3-1-15,-5-3 1 16,0 1-2-16,-1 0 1 0,-1 2-2 16,-1-1-1-16,-2 1 2 0,-1 3 0 15,-2 0-1-15,0 7 1 0,-2 1-1 16,-3 5 1-16,2 0 0 0,-2 5 2 16,5 2-1-16,3 3 0 0,0 1-1 15,2 2 1-15,5-2 1 0,3 0-1 16,0 1 0-16,3-4 3 0,2-6-3 15,3 2 0-15,0-6 3 0,-1-1-1 16,1-6-2-16,2-2 5 0,-2-2 6 16,0-4 6-16,0-5 7 0,-1-1 5 15,-1-2-14-15,4-5-12 0,-5 0-1 16,0-2-1-16,6-3-1 0,-6 0 0 16,0 0 0-16,3 1 1 0,-3-1-2 15,5 2 3-15,-2-1-2 0,0 1 0 16,5 2 1-16,0-3-2 0,-3 8 2 15,5-2 0-15,1 2-1 0,-3 4 0 16,0 2 1-16,-3 0-1 0,3 2 0 16,-5 1 0-16,-1 3 0 0,-1 1 0 15,1 0-1-15,-1 0 0 0,-4 6-2 16,1 1 3-16,-1 5 1 0,1 3 1 16,-1 0 1-16,1 4-2 0,-3 3 1 15,5 1-2-15,-2 2 1 16,-1-2 0-16,1 0 1 0,2-1-1 15,-2-1 2-15,2-2 9 0,0-5 3 16,-2 1-2-16,-1-9-1 0,1 0 7 16,2-4 8-16,-5-2 17 0,5-3 27 15,0-5-40-15,0-4-20 0,3-5-7 16,0 0 0-16,2-4-4 0,1-6 3 16,2 2-3-16,5-8 0 0,-5 3 0 15,2 2 0-15,-2 0 1 0,0 12-1 16,0-3 0-16,-3 6-2 0,3 2 1 15,0 3 0-15,-5 2-3 16,0 4 4-16,2 2-4 0,-2 1 1 16,-3 6 0-16,3 4 0 0,-3 0-2 15,-3 7 5-15,6-2-1 0,-5 8 2 16,2-2 0-16,0 2 0 0,0 0-1 16,0 3 2-16,0-4-1 0,3-1-1 15,-3-1 1-15,6-1-1 0,-6-4 0 16,5-1-2-16,-5-2-30 0,3-1-51 15,0 1-41-15,2-8-101 0,-2 1-154 16,0-5-248-16</inkml:trace>
  <inkml:trace contextRef="#ctx0" brushRef="#br0" timeOffset="-41706.67">19379 4323 408 0,'0'0'103'0,"0"0"-15"16,0 0 17-16,0 0-39 0,8-2-23 15,-8 1 10-15,0 1 2 0,-3-2-33 16,1 2-5-16,-8 0-17 0,-3 2 0 16,-3 7 0-16,-10 4 1 0,-7 14 6 15,-11 11-1-15,-11 22 7 0,4 5 7 16,7 8-2-16,10 0-10 0,8-5-4 15,8 0-2-15,0-5 1 0,8-2 1 16,2-6 35-16,6-2 38 16,2-4 3-16,5-6-12 0,5-6-22 15,3 1-15-15,0-6-15 0,0-7-12 16,-3-5 1-16,1-6-5 0,-4-3-6 16,9 0-36-16,-1-1-47 0,6-3-76 15,10 0-76-15,-10-5-47 0,2-2-165 0</inkml:trace>
  <inkml:trace contextRef="#ctx0" brushRef="#br0" timeOffset="-41205.58">19682 4823 397 0,'0'0'92'0,"0"0"-9"0,0 0 17 0,15-28-12 0,-15 20-31 15,5 3-2-15,0-2-2 0,-2 4-3 16,0 1 0-16,-3 0-17 0,0 2-11 15,0 4-13-15,0 5 11 16,0 3 2-16,-3 6 12 0,0 6 8 16,-2 8-3-16,0 9-11 0,0 3-5 15,0 0-9-15,0-8-7 0,5-14-5 16,0-6 2-16,0 3-3 0,0 1-1 16,2 0 0-16,1-7-3 0,-1-1-39 15,1-5-58-15,2-7-79 0,-2 0-75 16,-1-9-67-16</inkml:trace>
  <inkml:trace contextRef="#ctx0" brushRef="#br0" timeOffset="-41054.95">19785 4575 855 0,'0'0'8'0,"0"0"-8"0,0 0 19 16,0 0-19-16,0 0-3 0,0 0-80 15,0 0-76-15,-21-16-99 0</inkml:trace>
  <inkml:trace contextRef="#ctx0" brushRef="#br0" timeOffset="-40371.5">19906 4912 389 0,'0'0'71'16,"0"0"-13"-16,0 0 14 0,29-35-34 16,-16 22-21-16,-3 2 5 0,3 0 14 15,0-2-10-15,0 5 1 0,-5 1 8 16,-1 1 0-16,-2 2 4 0,1 3-10 16,-4 1-14-16,3 0-15 0,-2 5-2 15,2 3 2-15,-2 4 0 0,2 5 1 16,-3 2 0-16,1 1 0 0,2 2 1 15,-5 2-2-15,0-2 5 0,3-1-4 16,-3 1 2-16,0-2-3 0,0-1 1 16,0-5 2-16,2-2-2 15,-2-4 3-15,0-1 1 0,0-6 1 16,3-1 22-16,-3-7 35 0,8-3-30 16,-3-3-2-16,3 0 1 0,-1-6-9 15,4 1 0-15,2 1-6 0,2-2-9 16,1-1-4-16,-3-1 2 0,0 0 1 15,2 0 1-15,-2 1-2 0,2 1 3 16,1 4-7-16,-1-1 1 0,1 3 0 16,-3 1-3-16,0 3 0 0,2-2 0 15,-2 4 1-15,-2 3 1 0,-1 1-2 16,-2-1 0-16,2 4-2 0,-5 2 0 16,0 4 1-16,0 3 1 15,1 5 0-15,-4 3 1 0,3 4 0 16,-2 2 4-16,-3 5 4 0,5-1 2 15,-5 3 6-15,0 1 5 0,0-3-4 16,0-2-8-16,0 0 2 0,0-4-7 16,0-2-4-16,0-5 1 0,0 0-2 15,3-7-12-15,-3-1-77 0,2-7-88 16,-2-1-139-16,3-6-142 0</inkml:trace>
  <inkml:trace contextRef="#ctx0" brushRef="#br0" timeOffset="-39187.17">21330 4686 439 0,'0'0'89'0,"3"-6"-2"0,2 5-25 15,-5 0-38-15,2-1 4 0,-2 0 7 16,0-1 13-16,0 1 0 15,0 2-7-15,0 0 0 0,0 0 0 16,0 0-3-16,0-1-7 0,0 1-5 16,0-1-11-16,0 1-6 0,6-1-4 15,-6-3-1-15,0 1-2 0,0 1-2 16,0-1 0-16,0 1 2 0,0 0-1 16,0 0 0-16,0 2 2 0,0-1-3 15,0 1 0-15,0 1-6 0,0 4 6 16,0 0 0-16,-6 2 0 0,6-1 0 15,0 2 0-15,0-1 1 0,6 2 2 16,-6 0 0-16,5-1 2 0,-5 1 1 16,0 2 2-16,2-2 1 0,-2 2-3 15,0-1-3-15,0 1 6 0,0-1 11 16,0 1-1-16,-2-2-6 0,2 0-2 16,0 0-3-16,0-1 2 0,2-1 3 15,-2 3 6-15,0-1-4 0,0 0-4 16,3-3-3-16,-3 1-4 0,0 0-1 15,3-3 1-15,-3 2-3 0,0-2 2 16,0-1-2-16,2 2 2 0,-2-2-2 16,5 0 1-16,-5 3-2 0,3-5 1 15,-1 2 1-15,-2 0-1 16,3-1-1-16,2 0 2 0,-2-1 7 16,2 0 1-16,0 0 5 0,3-1-2 15,0 1-4-15,-1-1-3 0,4 0 0 16,-1 0 2-16,0 0-3 0,3 0 2 15,-2 0-2-15,2 0-1 0,-6 0 1 16,6 0-2-16,-5 0 1 0,2-1-1 16,-2-1 1-16,0-1-1 0,0-2-1 15,-3 1 0-15,2-5 1 0,1 0-1 16,-3-1 0-16,1-3-1 0,-4-1 0 16,3-4-1-16,-5-1 1 0,3-1 1 15,-1 0-2-15,1 2 0 16,2-2 0-16,-2 3 0 0,2-1 1 15,-5 5 0-15,5 3 3 0,-2 3 8 16,-1 2 7-16,1 2-4 0,-3-1-6 16,2 3-7-16,-2 1-2 0,0 0-2 15,6 3-2-15,-6 3 3 0,2 5-2 16,1 6 3-16,-1 5 0 0,4 2 1 16,-4 13-1-16,3 7 1 0,8 9-1 15,-8 1 2-15,6-1 2 0,-3-3-2 16,-1-6-2-16,-2-1 5 0,3 1 0 15,-5-2 9-15,-1-2-3 16,-2-2 0-16,-2-8-5 0,-3-8 4 0,-1-8 2 16,-1-4 9-16,-1 1-1 15,-5 1-5-15,0-4-8 0,-8-1-3 16,3-6-2-16,-5-1-2 0,2 0-11 16,-4-5-27-16,1 2-19 0,-2-5-17 15,-2 2-19-15,2 0-40 0,-5-6-78 16,5 1-130-16,3 1-133 0</inkml:trace>
  <inkml:trace contextRef="#ctx0" brushRef="#br0" timeOffset="-38770.54">21707 4402 902 0,'8'-2'103'0,"5"-1"-83"0,5 3 49 0,3 3-34 0,-1 5-31 15,4 9 2-15,-4 5-1 0,4 14-1 16,-4 17-2-16,-2 16 6 0,-2 6 12 16,-6 1 19-16,-5-7 24 0,1-7 7 15,1-6-10-15,-7 4-1 0,0-5-7 16,-5-2-12-16,0-2-22 0,-3-2-9 16,0-8-7-16,1-7 1 0,-6-5-1 15,8-9 0-15,-3-7 1 0,3 0-3 16,-3-2-4-16,0 1-12 0,0 3-9 15,1-4-18-15,-1 0-25 16,3-1-7-16,5 1-34 0,0-2-39 16,0 1-105-16,0-5-44 0,5 0-255 15</inkml:trace>
  <inkml:trace contextRef="#ctx0" brushRef="#br0" timeOffset="-37885.91">23544 4523 539 0,'0'0'72'0,"0"0"-8"0,0 0 52 16,0 0-23-16,0 0-36 16,21-21-29-16,-18 21-16 0,2 8 5 15,0 6 5-15,-5 7-1 0,0 14-4 16,-5 10-4-16,-3 13 2 0,-5 0 10 15,0-4 6-15,6-6-2 0,-6-11 3 16,5 1 2-16,-2-4 2 0,2-7 6 16,5-4-6-16,-2-8-8 0,5 2-1 15,0 1-10-15,0-1 0 0,0 2 3 16,5-3 2-16,-2-4-2 0,2-2 1 16,8-4-3-16,0 0 1 15,7-3-3-15,1-2-4 0,2-1-6 16,3 0-4-16,8-2 0 0,-1 0-2 15,1-3 0-15,0 2-3 0,2 2-21 16,3-3-24-16,-3 0-29 0,-8 2-31 16,-5 0-46-16,-7 1-81 0,-3-3-59 15,-5 1-185-15</inkml:trace>
  <inkml:trace contextRef="#ctx0" brushRef="#br0" timeOffset="-37685.66">23431 4973 882 0,'0'0'27'0,"0"0"-27"15,0 0 80-15,0 0-12 0,46-41-26 16,-12 28 1-16,7-5-7 0,-5 5-19 16,-2 2-14-16,-3 1-3 0,-3 1-5 15,14-1-57-15,7-2-72 0,3 1-72 16,-19 2-51-16,-4 1-176 0</inkml:trace>
  <inkml:trace contextRef="#ctx0" brushRef="#br0" timeOffset="-37118.6">24147 4597 639 0,'0'0'42'16,"0"0"-7"-16,0 0 45 0,0 0-11 15,0 0-18-15,10-33-22 0,-8 32-3 16,4 0-1-16,-6 1-9 0,2 1-7 16,3 4-3-16,-2 3-5 0,0 7 0 15,-1-1 2-15,3 6 6 16,-2 3 12-16,-1 6 5 0,1 2-9 15,2 4-8-15,-5-2-4 0,3 2 1 16,-3-3-1-16,5-5-3 0,-5 4-2 16,0-1 1-16,3-2 0 0,-1-3 3 15,1-1 3-15,2-5 3 0,-3-3-3 16,4-5-3-16,-4-3 1 0,3-4 1 16,1-3 13-16,1-1 27 0,-2-4-3 15,3-4-12-15,0-1 0 16,0-2-7-16,2 0-4 0,-2-1-8 0,5-2-4 15,-3-1-4-15,3-2-1 16,5 1-1-16,-2-3-2 0,2-1 0 16,2 4-1-16,1-2 1 0,0-1 1 15,-1 5-1-15,1-1 0 0,0 3 0 16,-8 6 0-16,2-2 0 0,-2 2 0 16,-5 4 0-16,0 2 1 0,-3 0-2 15,0 1 0-15,-5 8-1 0,2 3-2 16,-2 7 4-16,-2 2-1 0,2 8 2 15,-5 1 0-15,0 0-1 0,2-1 0 16,-2 2 0-16,2-3 0 0,3 0-2 16,0-3-25-16,0-3-54 0,0-4-61 15,0-5-109-15,0-5-66 0,0-5-174 16</inkml:trace>
  <inkml:trace contextRef="#ctx0" brushRef="#br0" timeOffset="-36417.16">25022 4873 169 0,'0'0'9'0,"0"0"10"0,0 0 7 0,-5-9-1 0,3 4 17 0,-1 3 31 16,1 1 20-16,2-2-4 0,0 0-18 15,-6-1-2-15,6 2 4 0,0-3 11 16,0 2-16-16,0 0-6 0,0-3-13 16,0 4-13-16,6-1-4 0,-6-3-6 15,0 3-8-15,0-3-2 0,0 1 5 16,0-2-3-16,0 1-4 0,0-1 6 15,-6 0-7-15,4 3-3 16,-6-4-4-16,3 5-2 0,-3-4-2 16,-2 4-2-16,2-1 0 0,0 2-1 15,-5 2-1-15,0 5 0 0,1 4-2 16,1 2 0-16,-7 3 3 0,3 7-1 16,-3 1 0-16,2 6-1 0,-2 2 0 15,5-2 3-15,3 4 0 0,-1-2-4 16,4 0 4-16,7 0 2 0,0-6 2 15,5-1 6-15,-3-3 9 0,9-3 0 16,2-6-1-16,-3-7-2 0,3-1-5 16,0-6 14-16,0-3 5 0,0-3 4 15,0-3-6-15,-3-4-14 16,3 1-12-16,0-4 0 0,-6-2-1 16,6 0-1-16,0 1 0 0,-5 1-1 15,5 3-6-15,-5 0-3 0,-1 3 0 16,4 3 3-16,-9 2-3 0,4 4 5 15,-4 1 0-15,1 3 3 0,-3 0-3 16,2 2-2-16,-2 6 2 0,0 0 2 16,-5 7 2-16,3-1 1 0,2 3 0 15,-6-2 0-15,4 3 3 0,2-5 4 16,0 3 4-16,0-4-3 0,0-1-1 16,2-2-2-16,4-3-1 0,1 0 1 15,1-6-2-15,2 0 4 0,1-1-7 16,7-5-5-16,-5 1-19 0,0-3-7 15,2-1-23-15,6-3-42 0,0-11-74 16,-1 2-140-16,-2-3-145 0</inkml:trace>
  <inkml:trace contextRef="#ctx0" brushRef="#br0" timeOffset="-36084.04">25358 4487 671 0,'0'0'56'0,"0"0"-13"0,6 2-5 0,-6 6-38 0,0 5 1 16,-8 7 3-16,3 5 7 0,-3 12 18 16,0 14 24-16,-2 6 43 0,2 4 19 15,0-6-7-15,3-7-23 0,3-13-21 16,2 3-8-16,-6-11-8 0,6-4-15 15,0-6-9-15,0-5-10 0,6 4-2 16,-4-3-5-16,6-1 5 0,2-2-1 16,-2-3-5-16,5-6 4 0,2-1-1 15,3-1-5-15,-2-5 0 0,2 2-4 16,3-3-7-16,2-1-34 16,-2 1-41-16,-1-2-35 0,1-2-34 15,0-10-68-15,-3 3-73 0,-10 3-89 16</inkml:trace>
  <inkml:trace contextRef="#ctx0" brushRef="#br0" timeOffset="-35917.13">25255 4773 941 0,'0'0'171'0,"0"0"-86"15,34-13 23-15,-14 6-70 0,14 0-25 16,10-1-9-16,7 1-4 0,4 1-4 15,-6 2-1-15,0 3-44 0,-5 1-102 16,-13 0-136-16,0 0-46 0</inkml:trace>
  <inkml:trace contextRef="#ctx0" brushRef="#br0" timeOffset="-35583.54">26330 4679 480 0,'0'0'137'0,"0"0"-88"16,0 0 9-16,0 0-29 0,0 0-7 15,0 0-2-15,-10 43 1 0,7-23 10 16,-2 3 2-16,2 4 6 0,-2-1 6 16,5 4-11-16,-5 0-5 0,2 1-16 15,3-1-11-15,0-4-1 16,0 0 1-16,0-4-2 0,0-3-14 16,0-3-69-16,0-5-61 0,0-2-51 15,0-8-129-15</inkml:trace>
  <inkml:trace contextRef="#ctx0" brushRef="#br0" timeOffset="-35433.38">26371 4521 953 0,'0'0'65'0,"0"0"-26"15,0 0 35-15,0 0-74 0,0 0-17 0,24-35-136 16,-19 30-14-16,-5 2-23 15,5 2-128-15</inkml:trace>
  <inkml:trace contextRef="#ctx0" brushRef="#br0" timeOffset="-34949.56">26749 4720 528 0,'0'0'122'0,"0"0"-28"15,0 0 64-15,0 0-68 0,0 0-30 16,0 0-34-16,0 0-19 0,31-40-7 16,-42 36-5-16,1-1 1 0,-3 3 0 15,0 1 4-15,-2 1 0 0,-4 3-1 16,4 4 0-16,-3 0 0 0,2 0-1 15,3 2-1-15,-2 1-1 0,5-1 4 16,2 2-1-16,0-1-2 0,3 1 2 16,2-1 1-16,3 1 2 0,3-1-1 15,5 1 2-15,-3-2 1 0,8 1 1 16,0 0 0-16,0-2 10 0,2-1 4 16,6 3-2-16,-3-1 12 0,3 3-4 15,2-1-13-15,3 3-7 0,-1 0 1 16,-1 0-2-16,-4 3-2 0,1-2 6 15,-8 4 15-15,-5-2 6 0,-3 1 3 16,-10-1 15-16,-3 3 15 0,-8-3 2 16,-9-1-17-16,-1-3-22 0,-10 2-13 15,-6-2-6-15,-9-3-3 0,-4 1-3 16,11-2-10-16,3-8-24 0,15 0-42 16,6-1-17-16,4 0-30 15,-2-1-67-15,2-6-107 0,4 3-128 16</inkml:trace>
  <inkml:trace contextRef="#ctx0" brushRef="#br0" timeOffset="-33848.43">15584 6093 603 0,'0'0'84'0,"0"0"-55"0,0 0 59 0,0 0-46 0,-16 33-34 16,16-21-7-16,-3-1-1 0,3 2 1 15,0-3 2-15,6 2 4 0,1-3 25 16,4-1 21-16,2 1 17 0,2-2-3 15,3-2-7-15,3 0-10 0,2-2-15 16,-2-3-11-16,2 0-9 0,0-2-6 16,-2-3-3-16,0-1 1 0,-6-3 0 15,3 0 4-15,-7-3 3 16,-1-3 9-16,-5 2-2 0,-2-2-8 16,-3-2-5-16,0 1-7 0,-8 1 3 15,0-2-2-15,-5 3-1 0,-2 3-1 16,-3 0 0-16,-6 4 0 0,1 3 1 15,-5 2 0-15,2 2 0 0,-3 1-1 16,1 4 0-16,0 2 0 0,-1 4 0 16,3 4-1-16,0 1 1 0,1 5-1 15,4 4 1-15,0 3-1 16,6 0 1-16,2 2 0 0,5-1 0 16,8 0 1-16,0 1 13 0,5 0 9 15,6-2 16-15,7-2 4 0,-3-4-7 0,11-1-4 16,-3-2-2-16,11-4-6 15,5-4-6-15,10-6-5 0,-3-5-7 16,-2-3-1-16,-5-4-2 0,-5-2-2 16,-9-1-1-16,-4 2-5 0,-5 2-18 15,-1-3-20-15,-2 0-22 0,5-2-28 16,-5-2-30-16,0 2-47 0,-3-6-99 16,-2 4-55-16,-3 2-169 0</inkml:trace>
  <inkml:trace contextRef="#ctx0" brushRef="#br0" timeOffset="-33631.57">16054 6191 718 0,'0'0'146'0,"0"0"-23"0,0 0 43 0,0 0-75 16,41-23-40-16,-28 23-7 0,0 1-5 16,2 3-1-16,1 4-12 0,2 7-1 15,3-1-7-15,-1 4 1 0,6-2-4 16,-3 4-5-16,3 1-9 0,3-1 0 15,-3 0-1-15,5-1 0 0,-3 1-6 16,0-3-42-16,-2-1-34 0,3-2-24 16,-6-2-50-16,3-2-98 0,-6-1-65 15,-7-5-224-15</inkml:trace>
  <inkml:trace contextRef="#ctx0" brushRef="#br0" timeOffset="-33397.24">16423 6254 755 0,'0'0'114'0,"0"0"-10"16,0 0 21-16,0 0-54 0,0 0-64 15,0 0 0-15,-46 0-5 0,28 10-2 0,-3 3-3 16,-5 5 3-16,0 1 0 15,-2 3 0-15,2 0-5 0,3 4-24 16,-3-1-47-16,5-2-53 0,1 6-33 16,4-7-77-16,3-7-197 0</inkml:trace>
  <inkml:trace contextRef="#ctx0" brushRef="#br0" timeOffset="-33064.39">16808 6264 889 0,'0'0'35'0,"0"0"1"15,0 0 70-15,0 0-72 0,24-38-25 16,-24 34 9-16,2 2 15 0,-2 2-23 15,3 6-2-15,-3 3 29 0,0 8 13 16,-3 3-18-16,1 3-13 0,-1 5-13 16,-2 7-3-16,2 6-2 15,-2 9-1-15,0-1-9 0,2-10-16 16,1-8 0-16,-1-10 5 0,3-1-5 16,0 3-2-16,-2 6-8 0,-1 0-22 15,3-1-40-15,0-2-28 0,0 0-25 16,0-5-34-16,0-6-103 0</inkml:trace>
  <inkml:trace contextRef="#ctx0" brushRef="#br0" timeOffset="-32614.41">16852 6336 561 0,'0'0'111'0,"0"0"-36"16,3-48 56-16,-1 27-53 0,1 1-48 15,0-1 12-15,2 2-8 16,2 3-7-16,1 0-4 0,0 0-5 16,0 4-4-16,-1 0 7 0,4 2 4 15,2 2 0-15,-3 1-11 0,0 2-9 16,1 3-4-16,2 2-1 0,-3 0 1 16,0 1-1-16,3 2-1 0,-2 7 0 15,-1 0-1-15,-2 5 0 0,-3 2 1 16,-5 4 0-16,0 1 2 0,-3 3 1 15,-5 0 11-15,-2-2 9 0,-5-3 2 16,-3 0-9-16,-1-6-5 0,-4 0-8 16,-3-3-2-16,-2-5-20 0,-6-1-46 15,-7-3-54-15,0-6-74 16,5-3-26-16,10-1-103 0</inkml:trace>
  <inkml:trace contextRef="#ctx0" brushRef="#br0" timeOffset="-24205.03">17516 6024 347 0,'0'0'60'0,"0"0"13"0,0 0 53 0,21-43-14 16,-18 30-30-16,2 2-7 0,0 1-4 15,-3 0-9-15,1 1-14 0,0 5-13 16,-1-1-10-16,-2 4-9 0,0 2-16 15,0 7-2-15,0 10 2 0,-8 12 6 16,-4 17 11-16,-9 16 6 16,-2 11 5-16,2-3-1 0,3-7-5 15,2-9-10-15,6 0-7 0,0-3-3 16,-3-2 3-16,2 0-5 0,1-7-9 16,2-2-26-16,6-4-33 0,-1-3-82 15,3-9-34-15,3-3 11 0,2-8-64 16,0-6-65-16</inkml:trace>
  <inkml:trace contextRef="#ctx0" brushRef="#br0" timeOffset="-22887.2">17829 6457 475 0,'0'0'101'0,"0"0"-22"0,0 0 19 16,0-37-26-16,2 26-29 0,1-1 0 16,0 0 9-16,-1 2-13 0,1-2-8 15,-1 3-6-15,-2 0-3 0,0 1-6 16,-5 6-1-16,-3-3-3 0,1 4-2 15,-6 1-9-15,-3 0-1 0,-4 6-1 16,-4 1-1-16,1 5 2 0,0 3-1 16,0 2 0-16,2 4 1 0,0 0-1 15,6 3 0-15,-1 1 1 0,3 0-1 16,3-1 0-16,5-2 1 0,2-1 0 16,3-1-4-16,0-2 4 0,8-4 0 15,0-1 1-15,5-4 2 16,0-2-1-16,2-5-1 0,3-2 0 15,3-2 4-15,0-6-2 0,-1-3-1 16,1 0 1-16,0-3-2 0,-1-3 1 16,1 3 5-16,-3-4 11 0,-3 1-1 15,1-1-9-15,-3 2 3 0,-3-2-7 16,1 3-1-16,-6 1 1 0,3 1-3 16,-6 2 0-16,1 1 0 0,-3 3 0 15,2 0 0-15,1 4-1 0,-3 1 0 16,0 2-2-16,0 0-4 0,0 5 6 15,0 2 1-15,0 6 10 0,0 1-1 16,0 2-3-16,0 2-4 16,2-3 1-16,6 3-1 0,-3-3 1 15,3-2-3-15,2-3 1 0,1-2 2 16,-3-1-2-16,2-4 5 0,0 0 6 16,1-3-1-16,-4 0 3 0,4-4 4 15,-1-5 5-15,-2 1-11 0,5-2-5 16,-3-3-4-16,0 1-2 0,3-1-1 15,-2-3 0-15,-1 2 0 0,3 1-2 16,0-3 1-16,-3 3 0 0,0 0 0 16,-2 0 0-16,0 0 0 0,-6 5-2 15,1 2 1-15,0-1-2 0,-3 6-3 16,0 1-7-16,-3 1-3 16,-5 6 12-16,3 4 4 0,-3 1-1 15,3 6-1-15,3-1 2 0,2 1-1 16,0 3 0-16,0-1 1 0,7-1 0 15,-1-2 0-15,4-1 0 0,3-4 0 16,-5-1 0-16,4-1 1 0,1-6 0 16,-2 0 1-16,-1-4 0 0,-2-1 1 15,2-6 2-15,-2 0-3 0,0-4 0 16,2-3-1-16,0 1-1 0,-2-4 0 16,2 2 0-16,1-2-1 0,-3-2 0 15,4 2 0-15,1-2-4 0,-2 0-1 16,-1 2 1-16,0 1 3 0,1 1 2 15,-1 0 0-15,-2 3-1 0,0 1 1 16,-1 1-1-16,-2 2 0 0,1 3 0 16,-4 3-2-16,3 2 0 0,-2 3-3 15,0 6 3-15,-1 2 1 0,1 3 1 16,2 3 1-16,0 1 0 0,-2 1-1 16,-1 1 1-16,1 0 0 0,-1-1 1 15,4-2 0-15,-4 1-1 0,3-3 0 16,-2-2 1-16,-1-3 0 0,4 0-1 15,-4-6 3-15,1 0 0 0,2-2 4 16,-2-1 6-16,4-1 7 0,-2-4 2 16,1 0-5-16,4-5-9 0,0 1 0 15,1 0-1-15,-4-3 1 16,4 1 1-16,-1-2-2 0,0-1 0 16,1 0 0-16,-3-1-3 0,4-3-2 15,-4 2 0-15,3-3-2 0,-1 0 0 16,0 2 0-16,1-1 0 0,-1 3 0 15,-2 0 1-15,-1 5-1 0,1 2-1 16,-3-1 1-16,0 4 0 0,1 2-1 16,-4 1-1-16,1 1-2 0,-1 4-3 15,1 3 4-15,0 6 3 0,-1 1 0 16,1 3 0-16,-3 1 0 0,2 3-1 16,1 3 1-16,-3-2 0 0,2 3 1 15,-2-1 0-15,3 2 1 16,0-5-2-16,-1 1 1 0,1-2-1 15,-3-3 0-15,2-1 0 0,-2-3-11 16,0-2-35-16,-2-3-41 0,2-1-44 16,-8-6-77-16,3-1-65 0,0-1-83 15</inkml:trace>
  <inkml:trace contextRef="#ctx0" brushRef="#br0" timeOffset="-22753.21">18617 6209 918 0,'0'-5'97'0,"3"0"-74"0,-3-3 27 15,0-2-50-15,0-2-139 0,-3 1-131 16,0 1-127-16</inkml:trace>
  <inkml:trace contextRef="#ctx0" brushRef="#br0" timeOffset="-22353.35">19015 6404 672 0,'0'0'97'0,"0"0"-62"16,0 0 85-16,44-21-55 0,-29 15-50 15,1-2 6-15,-3-1 4 0,2 1-2 16,-4 0-2-16,-1 0 0 0,0 0-3 16,1 0-7-16,-6 0-1 0,3 0-3 15,-6-1-7-15,1 2 0 0,-3 0-9 16,-5 1-20-16,-3 5-40 0,0-1 20 16,-7 2 33-16,-1 3 12 15,1 4 4-15,-6 6 4 0,3 2 3 16,-3 5 25-16,6 4-6 0,-1 0-12 15,3 2-8-15,3 2 2 0,2 0 9 16,0-2 20-16,6-1 7 0,2-5-12 16,0-4-14-16,5-1-12 0,0-5-1 15,3-4-5-15,2-5-7 0,1-1-36 16,4-3-73-16,1-4-50 0,12-1-27 16,-5 1-17-16,0-1-89 0</inkml:trace>
  <inkml:trace contextRef="#ctx0" brushRef="#br0" timeOffset="-21886.39">19576 6418 432 0,'0'0'122'0,"0"0"-32"16,0 0 19-16,0 0-56 0,18-40-28 15,-16 31 27-15,-2 0 8 0,0 1-5 16,-2 0-21-16,-3 1-9 0,-3 5-10 16,3-2-6-16,-3 3-7 0,-5 1-2 15,3 1 0-15,-3 5 0 16,-5 4 0-16,2 3-2 0,-2 4-1 16,3 3-10-16,-4 3-13 0,7 0 11 15,4 1 7-15,0 1 4 0,3-4 2 16,5-1 2-16,5-5-3 0,0-1 3 15,3-4 2-15,5-6 22 0,0-4 2 16,2-7-7-16,1-4-2 0,-1-6 19 16,1-1 40-16,-1-5 7 0,-2-3-22 15,3-9-4-15,2-13-11 0,-3-15-7 16,-2-9-3-16,-5 2-1 0,0 7 1 16,-6 13 5-16,1 13-9 0,-1 13-19 15,1 8-3-15,-3 2-8 0,3 1-1 16,-3-2 0-16,5 0-1 0,-5 3-3 15,0 1-14-15,0 2-31 0,0 6-35 16,0-1-40-16,0 4-42 0,0 0-86 16,2 0-113-16,4 3-147 0</inkml:trace>
  <inkml:trace contextRef="#ctx0" brushRef="#br0" timeOffset="-21302.54">21074 5942 614 0,'0'0'75'0,"0"0"5"0,0 0 7 15,5-7-26-15,-5 6-26 0,0 1 2 16,0 0-9-16,3 0-17 0,-3 0-10 15,3 1 0-15,-3 2 14 0,2 3 14 16,-2 0 7-16,0 5-12 0,0 3-7 16,-2 2 4-16,-9 7 0 0,4 3 6 15,-9 9-5-15,-2 11-2 0,-3 8-2 16,1-1-8-16,4-3-3 0,6-7-2 16,5-8 6-16,2-2 6 15,3-8 16-15,5-6 8 0,-2-3-4 16,5-5-8-16,2 1-3 0,3 0-4 15,2-3 5-15,3-7 0 0,3-2-7 16,2-4-6-16,3-6-3 0,-5-6-1 16,5 0 5-16,-8-5 1 0,0-3-4 15,-3-2-10-15,-4-1-1 0,-4 2 0 16,-1 1-1-16,-6 4-2 0,-6 3-5 16,-4 6-8-16,-5 1 2 0,-1 7-7 15,-10 1-22-15,3-1-21 0,-3 3-15 16,0 0-21-16,3 5-40 0,-3 2-71 15,-2 6-58-15,2-1-42 0</inkml:trace>
  <inkml:trace contextRef="#ctx0" brushRef="#br0" timeOffset="-20434.92">21384 6389 375 0,'0'0'123'0,"0"0"-29"0,0 0 21 0,0 0-43 0,39-13-11 16,-29 6 26-16,-7 1 2 0,2-1-10 16,0-2-31-16,3-1-17 0,-8 1-15 15,0-1-9-15,5 1-4 0,-5 0-3 16,0 1-1-16,0 0 1 0,0 1-2 15,0 3 2-15,0-1 3 0,0 1-3 16,0 3-4-16,0 0-7 0,0 0-8 16,0 1 1-16,0 0-10 0,0 0 8 15,0 0 10-15,0 2 9 0,0 0 0 16,3 3 2-16,-3 0-1 0,2-2 0 16,1 2 7-16,0-2 2 15,2 3 0-15,-3-3-1 0,1 5-2 16,0-2-3-16,2 1 1 0,-5-1-2 15,2-1 4-15,-2 1 1 0,5-2 3 16,-5 3 0-16,0-2-7 0,0 3 0 16,6 0-3-16,-6-3 1 0,2 2 2 15,3-4-2-15,-5 3-1 0,3-2 3 16,2-1 1-16,0 1 10 0,3-2 12 16,-5-1 3-16,2-1-11 0,0 0-5 15,3 0 1-15,-3-3 1 0,0-3 2 16,0 3 2-16,3-1 0 0,2-1 1 15,-5 2-1-15,3-3-1 16,0 2-1-16,-3-4-8 0,0 4-3 16,0-2-1-16,3 0-1 0,-3 0-2 15,3 0-2-15,-3 1 2 0,1-3-2 16,1 3 1-16,-2-3 0 0,1-1 0 16,-1 3 4-16,0 0 5 0,3-2 5 15,-3 1-6-15,3-1-2 0,-3-1-2 16,-3-1 2-16,4 2 1 0,1-2 7 15,-2 4 1-15,-2-1-2 0,2-1-3 16,-2 4-4-16,2-1 0 0,-2 2-2 16,-1 1 0-16,-2 1-3 0,3 1-2 15,-3 4-4-15,0 5 0 0,0 5 3 16,0 7 1-16,0 6 3 0,-3 13-1 16,1 9 5-16,-4 11 4 0,4 3 1 15,-1-3 2-15,-2-12-2 0,0-8 1 16,2-2-3-16,-4-8-1 0,1-7 4 15,1-6-1-15,3-3 5 0,-9-1 0 16,1 0-4-16,-3-2-6 0,0-3 0 16,-2-4-1-16,-4-4-2 0,-1 0 1 15,-1-7 0-15,0-2-2 0,-2-2 0 16,0 0-3-16,7 0-6 0,-4-1-28 16,-1-2-24-16,0 1-29 15,3 0-32-15,3-2-49 0,2-9-87 16,5 6-123-16,8-2-154 0</inkml:trace>
  <inkml:trace contextRef="#ctx0" brushRef="#br0" timeOffset="-19433.48">22666 6372 385 0,'3'0'80'0,"2"-3"4"0,0-1 23 15,3-3-16-15,-1 0-13 0,6-1 2 16,0-1 18-16,3-3-25 0,2-1-30 16,2 1-17-16,1 1-8 0,0 0-3 15,0 4 0-15,-1 0-2 0,-7 0-4 16,3 2-3-16,-1 2-5 0,-2 1-1 16,-3 2 0-16,-2 7-2 0,-3 3-8 15,-2 3 7-15,2 4 0 0,-5-1 2 16,3 5 2-16,-3 1-1 0,0 1 0 15,0 1-2-15,0-3 2 0,0-1 1 16,0-5 2-16,0-1 4 0,0-2-3 16,5-5-1-16,0 0 3 0,3-6-1 15,-1-1 0-15,6 0 2 0,-5-2 2 16,5-5 8-16,0-5 2 0,0 1-7 16,2-2-2-16,1-4-4 0,2 3-1 15,-3-3-4-15,6 2-1 0,-3-2 1 16,3 2-1-16,-8-3-1 15,2 4 1-15,3-1 0 0,-7 3-1 16,2 2 1-16,-3 0-1 0,-2 7-1 16,0-1 1-16,-8 1-1 0,0 3 0 15,0 3-16-15,0 4 12 0,0 6 6 16,0 3 0-16,-6 3 1 0,4 1-1 16,-6 2 0-16,5-1 1 0,1-3 0 15,2 3-1-15,0-3 2 0,0-1 0 16,0-3 5-16,2 0 4 0,4-6-1 15,-1 0 0-15,-3-6 4 0,4-2-2 16,1 0 21-16,1 0 3 0,0-5-14 16,2-2-8-16,3-1 1 15,-3-4-6-15,3 2-6 0,5-3-1 16,-2-5-1-16,2 3 0 0,-3-3-1 16,6 3 0-16,-3-1 0 0,3-1 0 15,0 1 0-15,-9 1 0 0,7 0 0 16,-4 2-1-16,1 1 1 0,-4 1-1 15,1 2 0-15,-2 0 0 0,-3 1 1 16,2 5-1-16,-8 2-1 0,4 1-2 16,-4 4-3-16,1 6-5 0,-3 6 7 15,0 2 5-15,-5 6 1 0,-3 2 0 16,3 5 1-16,-3-3 0 0,0 2-2 16,3-3 1-16,-3 1-1 0,3-4-12 15,-3-3-49-15,3-1-30 16,3-6-49-16,-4-6-102 0,6-1-55 15,0-6-128-15</inkml:trace>
  <inkml:trace contextRef="#ctx0" brushRef="#br0" timeOffset="-19049.18">23919 6344 334 0,'0'0'112'0,"0"0"-43"0,8-9 41 0,-5 4-62 16,2 2-28-16,0-2 6 0,-3-1 15 16,6-2 35-16,-3 2-10 0,1-1-11 15,-1 0-21-15,2 1-21 0,-7-1-3 16,0-1-5-16,0 0-3 0,0 0 6 16,0 0 0-16,-10 5-6 0,8-2-1 15,-11 4-1-15,5 1-2 0,-5 6 2 16,-3 2 0-16,3 5 0 0,-5 3 2 15,3 3 3-15,-3 6 4 0,2 0-3 16,1-1 3-16,4 2 12 0,4-5 15 16,2-3 1-16,2-2-8 0,3-5-5 15,3-3-6-15,2-6 9 16,2-2 12-16,1-6-1 0,3-4-6 16,-4-3-13-16,6-3 0 0,-5-2-9 15,0-5-10-15,-1 0-4 0,-1-3-23 16,1 5-30-16,-1 1-21 0,-6 7-21 15,0 3-58-15,-6 2-74 0,4 4-20 16,-1 2-82-16</inkml:trace>
  <inkml:trace contextRef="#ctx0" brushRef="#br0" timeOffset="-18549.7">24327 6271 319 0,'0'0'128'0,"0"0"-62"0,0 0 45 0,0 0-55 0,0 0 2 0,29-3-2 15,-29-1 1-15,2 1-14 0,1-4-2 16,-3 2-2-16,0-1-16 0,0 1-15 15,0-1-7-15,-5 2 0 16,0-2 0-16,2 4 0 0,-7-1-1 16,-1 3 0-16,-1 1 0 0,-9 4 0 15,3 5 1-15,-3 4-1 0,0 2 0 16,6 4 0-16,-3 1 0 0,2 3 0 16,3 4-2-16,6-5 2 0,1 2 0 15,6-1 16-15,6-4 28 0,1-4 9 16,1-1 1-16,5-6-9 0,5-3 3 15,-2-5-11-15,4-1-7 0,1-2 9 16,0-7 10-16,-1-3 7 0,-2-6-4 16,-2-4-13-16,2-10-18 0,0-13-13 15,0-17-2-15,-5-9-5 0,-5 4-1 16,0 7-5-16,-3 16-19 0,-5 13-10 16,0 10 12-16,0 8 8 0,0 2-16 15,0 1-20-15,0-1-14 0,0 2-6 16,0 3-50-16,0 1-45 0,5 1-45 15,3 3-8-15,-6 1-61 0</inkml:trace>
  <inkml:trace contextRef="#ctx0" brushRef="#br0" timeOffset="-18099.24">24588 6300 479 0,'0'0'59'0,"0"0"46"0,0 0-7 0,39 30-72 0,-29-25-13 0,9-3 1 16,-7-2 20-16,1 0 6 0,8 0 0 15,-5 0 5-15,-1-1-15 0,3-2 1 16,3-2-2-16,-3 0-12 0,3-3-10 16,-1-3-5-16,-7 0-1 0,5-3 0 15,-5 0-1-15,0 2-1 0,-5-2 0 16,2-2 0-16,-10 3-6 0,0 1 7 15,0 0 9-15,-10 3-9 16,0-1 0-16,-9 3-1 0,4 5 1 16,-6 1-1-16,-5 2 0 0,1 7 1 15,-4 4 3-15,-4 6 2 0,-1 3 19 16,6 2 14-16,-1 1 7 0,3 0 4 16,6 4 6-16,-1 0 5 0,8-2 2 15,0 1-10-15,5-4-18 0,3-1-12 16,3-3-8-16,2-2-3 0,0-3-1 15,7-2 2-15,-1-3-3 0,1-3-2 16,9-1-2-16,2-2 0 0,3-3-5 16,2 0-1-16,3-2-10 15,2-3-19-15,3-2-22 0,0-1-28 16,0-4-34-16,3-2-45 0,2-13-19 16,-3 4-65-16,-4 1-67 0</inkml:trace>
  <inkml:trace contextRef="#ctx0" brushRef="#br0" timeOffset="-17732.2">25196 5768 656 0,'0'0'67'0,"0"0"8"0,0 0 28 0,0 0-74 0,33 9-13 16,-28 4-13-16,-2 3 10 0,-3 9 28 16,0 9 20-16,-8 9 15 0,6 15-10 15,-11-1-12-15,8 3-4 0,-3-6-10 16,0-5-13-16,3-2-7 0,2-1-5 15,-2-2-10-15,5-3-2 0,0-3-1 16,5-1-1-16,3-5-2 16,-5-8-4-16,2-5-13 0,0-6-30 15,-5-4-38-15,3-1-66 0,-3-1-79 16,5-3-86-16,-5-2-201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2T14:23:44.19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2729 6367 147 0,'0'0'21'0,"0"0"8"16,0 0 10-16,0 0 1 0,0 0-11 15,0-29 0-15,2 26 7 0,1-2-5 16,-1 2 0-16,1-3 4 0,0 1 7 16,-1-1 10-16,3 1-4 0,-2 0 2 15,2 0-6-15,-2 2-6 0,-1-1-8 16,1 2-1-16,-1-1 2 0,1 1 2 16,-3-2 8-16,3 0 4 0,-3 1 6 15,0-2-8-15,0 4-8 0,0 1-10 16,0-1-9-16,0 1-10 0,0 1-6 15,0 3-4-15,0 6 4 0,0 6 3 16,-3 6 15-16,0 9 8 16,-2 10-5-16,0 9 2 0,-3 0 0 15,3-1-3-15,3-5-8 0,-1-4-7 16,0 0-3-16,1-1 0 0,-1-3-2 16,3-2 0-16,0-4-7 0,0-8-10 15,0-5-18-15,0-2-10 0,0 2-12 16,0-1-14-16,0 1-27 0,5-5-39 15,1-3 4-15,-1-5-74 0,0-4-90 16</inkml:trace>
  <inkml:trace contextRef="#ctx0" brushRef="#br0" timeOffset="618.24">2718 6401 301 0,'0'0'68'0,"0"0"-61"15,0 0 18-15,0 0 27 0,0 0-17 16,5-23-14-16,1 17 5 0,-4 1 13 15,3-4 4-15,3 0-4 0,-3-2 4 16,3 1 4-16,2-1-6 0,1 1-4 16,-1-1-9-16,0 3-11 0,-2-2-4 15,2 0 1-15,1-1-2 0,2 0-3 16,0-2-2-16,0 2-4 0,-1 0 0 16,4 0-3-16,-1 0 0 0,-2 2 0 15,3 2 0-15,-3 3 0 0,-3 2 0 16,0 2-2-16,-2 0-1 15,0 6 3-15,-5 2-6 0,-1 8 4 0,-2 1-2 16,-8 4 4-16,-2 5 2 16,-8-2-2-16,0 5-5 0,-3-5-16 15,-2 3-2-15,-3-2 4 0,3-1-8 16,0 0 3-16,-1-3 12 0,4-3 11 16,-1-2-1-16,3-3 2 0,2 1 3 15,4-5-3-15,1-1-3 0,3-2 2 16,6-2 2-16,-1 3 2 0,3-3 7 15,0 3-1-15,8-3 16 0,2 4 1 16,3 0-3-16,5-1-10 0,3 1 9 16,5 1 14-16,-3 1-4 0,3 0-3 15,0 0 2-15,2 1 0 16,-2 1-2-16,-3 0-3 0,3 0-10 16,-5 0-8-16,-1 1-6 0,-1 0 0 15,-4-2-2-15,-2-1 0 0,0 1-17 16,-5-2-34-16,-1 0-38 0,6-3-61 15,-2 0-32-15,-1-4-102 0</inkml:trace>
  <inkml:trace contextRef="#ctx0" brushRef="#br0" timeOffset="1251.77">3235 6079 258 0,'0'0'40'0,"8"-11"18"0,-3 4 14 16,0-1-17-16,0-2-9 0,3 1-8 16,0-1-15-16,0 2-6 0,-1 1-3 15,1 0 3-15,0 0 3 0,-3 2-7 16,5 1-2-16,-2-1 0 0,-3 3-8 15,6 0-3-15,-4 2 1 0,1 0-1 16,0 1-2-16,-3 3 0 0,3 3-1 16,-3 3 2-16,0 0 1 0,-5 3 3 15,0 2 0-15,-5 1 8 16,-5 2-11-16,-3 0-4 0,-3-1-4 16,-2 2 6-16,0-5 2 0,2 3 1 15,1-4-1-15,2-2 2 0,0-1 2 16,5-2 9-16,1-1 7 0,1 0 5 15,4-2 6-15,2-2 5 0,0-1 9 16,5-1 12-16,0 1-11 0,6-2-4 16,1-2-6-16,1-1-11 0,5-2-5 15,3 0-4-15,0 0 1 0,2 0-2 16,0-1-9-16,3 2-3 0,0 1-3 16,-3 0-1-16,1 2-1 15,1 1-18-15,-7 0-25 0,3 3-35 16,-5-1-53-16,2 2-27 0,-3 1-69 15,-7-2-106-15</inkml:trace>
  <inkml:trace contextRef="#ctx0" brushRef="#br0" timeOffset="1802.01">4943 6291 745 0,'0'0'125'0,"0"-3"-70"0,0 0-22 0,3 3-29 15,-3-2-4-15,0 1-8 16,0-2-33-16,0-1-34 0,-3-3-71 15,3 1-109-15,-5 0-175 0</inkml:trace>
  <inkml:trace contextRef="#ctx0" brushRef="#br0" timeOffset="1885.49">4951 6506 695 0,'0'0'38'0,"0"0"-9"16,0 0 19-16,0 0-48 0,0 0-15 15,0 0-128-15,0 0-93 16,0 0-50-16</inkml:trace>
  <inkml:trace contextRef="#ctx0" brushRef="#br0" timeOffset="2619.98">6666 6321 525 0,'0'0'77'0,"0"0"-19"0,0 0 29 15,0 0 22-15,37-40-18 0,-27 34-25 16,-7-1 0-16,2 3-8 0,-5 1-13 16,0 1-15-16,-3-1-13 0,-5 1-10 15,-2 2-7-15,-8 2-1 0,2 4 1 16,-7 2-4-16,-3 4-15 0,1 1 2 15,-1 2 7-15,2 2 0 0,-1 0-5 16,4 1 3-16,0 0 3 16,3 1 3-16,3 0 0 0,7-5 1 15,8 0 0-15,0-1 3 0,8-2 0 16,5-2 2-16,5-2 0 0,5 0 4 16,3-2 5-16,7 1-3 0,9 2 0 15,-6-4 3-15,-3 3 0 0,-7-3 2 16,-2 2-6-16,1-1 4 0,4 4 4 15,-9 0 8-15,-1 1 2 0,-7 0-6 16,-6 2-2-16,-6 0 7 0,-11 3 9 16,-4 0-1-16,-14 5-12 15,-12 0-9-15,-11 0-5 0,-2-1-2 16,0-3-2-16,5-4-18 0,5-5-14 16,8 0-7-16,5-4-20 0,7 0-17 15,9-2-8-15,2-1-40 0,3 0-36 16,2 0 4-16,5-1-100 0,3-3-72 15</inkml:trace>
  <inkml:trace contextRef="#ctx0" brushRef="#br0" timeOffset="3053.34">7111 6396 582 0,'0'0'62'0,"0"0"9"0,0 0 0 0,10-45-13 0,-5 32-27 16,1 2-15-16,-4 0 5 0,3 1-4 16,-2 1-13-16,-1 7 3 0,-2 0 2 15,0 2-6-15,-2 4-3 0,-3 8-1 16,0 6 0-16,-3 3 0 0,0 4 1 15,0 2 1-15,1 3-1 16,4 0 1-16,0 0-1 0,6-4 0 16,2 2-1-16,8-5 1 0,0-2 2 15,8-2 9-15,-1-5 12 0,6-1 30 16,-3-4 13-16,1-2-9 0,2-5-1 16,-3-2-7-16,0-4-7 0,-2-6-13 15,-3-4-8-15,0-1-9 0,0-7-5 16,-5-4-5-16,0-13 2 0,0-13-4 15,0-11-2-15,-6 0-33 0,4 14-12 16,-6 16 1-16,0 15-16 0,3 5-11 16,-3 0-12-16,3 2-33 0,2 4-45 15,-5 1-18-15,3 5-130 16</inkml:trace>
  <inkml:trace contextRef="#ctx0" brushRef="#br0" timeOffset="4037.66">7705 6399 481 0,'0'0'58'0,"0"0"9"0,0 0 19 15,0 0-7-15,39-26-33 0,-26 18-21 16,0-3 6-16,2-1-5 0,-2-2-8 15,0 2-5-15,0-1 5 0,0 1-4 16,0 0 2-16,-3 3-5 0,3 0-7 16,-3 0-4-16,1 3-1 0,-3 3 0 15,-1 3 1-15,-2 0-9 0,1 6-13 16,-1 1 3-16,-3 4 9 0,4 0 7 16,-6 3 0-16,2 0-6 0,-2 4-23 15,0 1 7-15,0 1 10 0,0 1 1 16,0-1 8-16,0 1 2 0,0 2 2 15,-2-2 1-15,2-2 1 0,0-1 0 16,0-1 2-16,0-3 16 0,5-1-1 16,-3-4 0-16,3-1 0 0,3-6 5 15,-3-2 8-15,3-1 0 16,3-5-6-16,-1-4 3 0,0-5 5 0,3-2-5 16,0-3-6-16,0-2-4 15,2-3-9-15,4 4-3 0,-4 0-4 16,1 0 0-16,-1 3-1 0,1 0 0 15,-1 0-2-15,-2 3-8 0,0 2-5 16,0 5 9-16,-3 2 1 0,-2 3 3 16,0 0-2-16,-1 3-2 0,-1 0-9 15,-1 5-18-15,0-1-6 0,0 6 9 16,-5 0 13-16,5 6 11 0,-5-1 6 16,0 2 0-16,0 2 8 0,0 1 1 15,-2 3 0-15,2-2 0 16,0 1-1-16,0-4-3 0,2 0 5 15,-2-1 6-15,3-4 6 0,2-2-1 16,-2-4-7-16,4 0 2 0,-2-6 4 16,3-1 4-16,-3 0 0 0,6-4 4 15,-1-3-3-15,-2-3-8 0,5-1-6 16,-3-3-4-16,3 0 4 0,-3-2-2 16,3 1 0-16,0-3-2 0,0 5-4 15,3-2-2-15,-3 1 0 0,-1-1-1 16,1-2 0-16,-2 5 1 0,2-3-1 15,-6 2 0-15,6 2-1 16,-5-1 1-16,0 3-4 0,0 4-5 16,-1-2-2-16,-4 5 0 0,2 0-1 15,-2 0 2-15,-3 2-8 0,2 0 0 16,1 4 0-16,-3 2 9 0,2 2 5 16,1 2 3-16,-3 4 1 0,0 1 0 15,3 2 0-15,-3 1 0 0,0 3 0 16,0 2 0-16,0 1 0 0,-3-1-9 15,3 0-22-15,-5 1-7 0,5-3-29 16,-3 0-47-16,3-4-25 0,0 3 3 16,0-7-69-16,3-3-76 0</inkml:trace>
  <inkml:trace contextRef="#ctx0" brushRef="#br0" timeOffset="4888.72">8855 6370 522 0,'8'-5'52'0,"2"-2"-5"16,-2-2 17-16,5 2-53 0,0 0-7 16,0-1-3-16,-3 3 1 0,0-1 2 15,1 2-4-15,-1 1-1 0,-5 3-2 16,0 0 2-16,0 6-2 0,-2 2 0 16,0 2 3-16,-3 1 0 0,0 3-1 15,0 4 1-15,-3-1 2 0,0 1 1 16,1 3-2-16,-1 0-1 0,1-2-1 15,-1 1 1-15,1-6 3 16,2 4 8-16,0-6 1 0,0-2 7 16,0-4 3-16,5-2 0 0,-3-2 1 15,1-2 16-15,2-4 16 0,0-4-19 16,6-4-14-16,-4-3-6 0,4-3-11 16,-1-2 0-16,0-1-2 0,1 1 5 15,2 1 17-15,-1 0 1 0,-1 4-7 16,2-2-3-16,0 4-6 0,0 1-5 15,0 3-3-15,-6 0-1 0,4 0-1 16,-1 4 1-16,-2-2-1 0,-1 3 0 16,-1 2-2-16,1-1-6 0,-1 3-20 15,-1 2-3-15,-3 3-2 16,1 3 9-16,-1 2 11 0,-2 3 4 16,0 0 0-16,0 2 1 0,-2 0 2 15,-1 4-5-15,1-4 4 0,2 4 3 16,0-1 4-16,0-3 0 0,0-1 0 15,0 0 0-15,0-4 0 0,2-1 2 16,3-3-2-16,-2 0 0 0,2-4 1 16,0-2 2-16,1 0 6 0,1-5 15 15,1-2 5-15,0-1-5 0,5-3 1 16,-3 0-7-16,3-2-2 0,0-3-6 16,5 2-5-16,-5-1-2 0,2-1 0 15,1 1-2-15,-1 0 0 0,1 2 0 16,-3-2-1-16,2 1 0 0,-2 4 0 15,-5-1 0-15,5 1 0 0,-5 1 0 16,-1 5-1-16,-1-1 0 0,1 2 0 16,-2 3-4-16,-2 0-6 0,-3 0 0 15,3 6-5-15,-3 0 13 0,0 6 2 16,-3 6 1-16,0 1 1 0,-4 4 1 16,2 4 0-16,-1-1 0 0,1 4 1 15,-3 0-3-15,3-1 0 0,3-3-1 16,-3 1-32-16,2-3-52 15,3 3-48-15,0-6-31 0,0-5-117 16</inkml:trace>
  <inkml:trace contextRef="#ctx0" brushRef="#br0" timeOffset="5455.53">9948 6327 470 0,'0'0'83'0,"10"-15"21"0,-2 5-13 0,-3-3-52 0,3 1-25 15,-3-1-11-15,-2 2 1 0,-1-1-1 16,-2 1 4-16,0 1 12 0,0 2 8 15,-5 1-4-15,0 2-4 0,2 2-14 16,-7-1-5-16,0 4 0 0,-3 0-1 16,-3 5-2-16,-2 1-10 0,0 5 5 15,0 4 4-15,-3 3 3 0,3 2 0 16,0 5-5-16,3 0-2 0,2 3-2 16,0-2 5-16,3 2 4 0,-1 0 1 15,6-3-2-15,0 2 2 16,2-3 4-16,3-3 0 0,0-1 1 15,3-4-1-15,-1-4 4 0,6-3 0 16,3-3 1-16,-4-5-2 0,4-1 3 16,-1-3-6-16,3-7 0 0,2 0-3 15,1-4 2-15,-1-1-2 0,1 1-1 16,-1-3 1-16,1 4-1 0,-1 1-3 16,-2 1 1-16,-2 2 1 0,-1 4-1 15,-2 1 2-15,0 4-1 0,-6 0 0 16,1 0 0-16,-1 0 0 0,1 1 1 15,-1 3 18-15,-2 3 17 0,0 1 9 16,3 0-6-16,0 0-11 0,-1-1-2 16,3 2-3-16,1-1-6 0,-1-4-6 15,2 3-8-15,1-3 1 0,3-4-3 16,-1 3-23-16,0-3-51 0,11-4-78 16,-3-2-58-16,-5-1-120 0</inkml:trace>
  <inkml:trace contextRef="#ctx0" brushRef="#br0" timeOffset="5872.84">10204 6342 509 0,'0'0'94'0,"0"0"-40"15,0 0 94-15,26-47-78 0,-19 33-16 16,4-2-38-16,-1 4 0 0,0-1 10 15,1 1-17-15,2 2-2 0,-6 3 7 16,4 2 0-16,-1 4-1 0,-5 2-13 16,3 5 0-16,-3 7 0 0,3 5-4 15,-3 3 1-15,-2 4-10 0,2 2-4 16,0 5-1-16,0-2 1 16,0 1-4-16,1-2-9 0,-4-2-3 0,1 0 8 15,-1-3 4-15,1-3 0 16,-3-2 4-16,2-3 10 0,-2-6 6 15,0-3 1-15,0-2 0 0,0-4 1 16,0-1 10-16,-2-5-1 0,2-2-4 16,0-7 5-16,0 0 15 0,0-5 15 15,0-1 9-15,2-1 10 0,6 0-8 16,0 1 0-16,2 4-13 0,6-2-13 16,2 2-10-16,3 2-5 0,-1-1-8 15,1-2-3-15,0 5-2 0,-1-1-37 16,-4 2-43-16,2 2-27 0,5-1-36 15,-2 2-26-15,-3 4-142 0</inkml:trace>
  <inkml:trace contextRef="#ctx0" brushRef="#br0" timeOffset="6123.17">10767 6288 690 0,'0'0'68'15,"0"0"-15"-15,0 0 8 0,0 0-54 16,0 0-4-16,0 0-3 0,5-13-3 16,-7 13-3-16,-1 0 6 0,1 6 7 15,-1-1 24-15,0 4 20 0,1 4 17 16,-1 4-18-16,-2 4-26 0,2 2-12 16,1 1-12-16,2 3 0 0,-3-1 0 15,3 1 0-15,0-4-17 0,0 1-32 16,0-4-23-16,5-2-23 0,-2-3-18 15,7-3-29-15,-2-7-128 0</inkml:trace>
  <inkml:trace contextRef="#ctx0" brushRef="#br0" timeOffset="6273.55">10793 6037 846 0,'0'0'75'0,"0"0"24"0,0 0-37 15,0 0-62-15,0 0-30 0,0 0-68 16,0 0-29-16,0 0-59 0,-28-15-77 16,25 17-70-16</inkml:trace>
  <inkml:trace contextRef="#ctx0" brushRef="#br0" timeOffset="6756.99">11026 6261 739 0,'0'0'10'0,"0"0"35"0,12-35 59 15,-4 18-80-15,8-2-17 0,2-1-7 16,2 0-10-16,1 4 6 0,0-1 4 15,5 4 2-15,-6 0 1 0,1 4-3 16,0 2-1-16,-6 4 1 0,-2 3 5 16,0 1-5-16,-8 5-6 0,0 4-1 15,-2 5 4-15,-3-1-8 16,-5 6-9-16,-6 1 0 0,1 0 8 16,-5 5 12-16,-1 0-1 0,1 1 1 15,-4-1-1-15,1-1 1 0,0 1 2 16,3-3-1-16,-1 2 4 0,3-2-1 15,3-1 5-15,0-1 6 0,2-2 7 16,3-3 7-16,0-3 16 0,5-2 9 16,0-4-17-16,0 0-7 0,5-4 7 15,0-2 12-15,5-1 1 0,3 0-14 16,3-1-14-16,4-5-12 0,1 2-5 16,2-1-4-16,1 0 0 0,-1-1-1 15,0 0-1-15,3 2-6 0,-3-1-29 16,-2-2-30-16,2 1-40 0,-5-1-55 15,3-5-31-15,-8 4-61 0,-3 1-116 16</inkml:trace>
  <inkml:trace contextRef="#ctx0" brushRef="#br0" timeOffset="6940.13">11100 6344 814 0,'0'0'94'15,"0"0"-7"-15,0 0 17 0,0 0-65 0,47-2-23 16,-32-2-16-16,6 0-3 16,2-4-3-16,1-2-26 0,-1 0-36 15,5-2-45-15,-4 0-47 0,12-5-4 16,-8 5-105-16</inkml:trace>
  <inkml:trace contextRef="#ctx0" brushRef="#br0" timeOffset="7292.21">11607 6260 624 0,'0'0'87'0,"0"0"-14"0,0 0 26 16,0 0-77-16,0 0-10 0,0 0-5 16,41 4-6-16,-30-6-1 0,-1-1 0 15,3-4 5-15,-3-2 1 0,0 1 6 16,1-1 25-16,-3-3-10 0,-1 0-8 15,-2 1-6-15,-5-2-13 0,0 1-3 16,-5 1-25-16,-5 1-29 0,-6 3 7 16,-2 4 30-16,-5 3 16 0,-3 0 4 15,-2 6 2-15,-1 5 12 0,-2 6 5 16,3 2 4-16,0 4 6 0,4 2 8 16,1 3 3-16,5 2 13 0,8-1-6 15,5-2-8-15,2 0-4 16,3-5-13-16,8-1-8 0,2-3-8 15,6-3 0-15,4-1-3 0,3-4-3 16,3-3-5-16,0-6-71 0,3-1-72 16,12-11-75-16,-5 1-35 0,-5-2-144 0</inkml:trace>
  <inkml:trace contextRef="#ctx0" brushRef="#br0" timeOffset="7691.53">12056 6139 729 0,'0'0'96'15,"0"0"50"-15,0 0-56 0,34-32-70 16,-29 22-12-16,-2 2-8 0,-3 0-1 16,-3 0 0-16,-5 0 1 0,-4 6 1 15,-4 0-1-15,-5 2-3 0,-2 3 1 16,2 4 2-16,-4 4 4 0,-1 2-3 15,3 0-1-15,4 4 0 0,4-4 2 16,5 3-1-16,4-2-1 0,1-2 0 16,5 2 8-16,0-1 4 0,5 0 0 15,3 0-6-15,3-2 1 16,1 4 0-16,1-4-6 0,3 2-1 16,-1-1 0-16,1 5 0 0,2-2-2 15,-3-1-5-15,-2 2 4 0,-2-1 3 16,-4 3 0-16,-4-2 2 0,-3-1 6 15,-5 2 17-15,-8-4 17 0,-5 0-9 16,-3-3-14-16,-12 1-11 0,-14-3-5 16,-7-6-3-16,-3 1-2 0,3-3-32 15,2-3-36-15,8-4-26 0,0-2-109 16,11 2-53-16,9-3-175 16</inkml:trace>
  <inkml:trace contextRef="#ctx0" brushRef="#br0" timeOffset="11244.92">13565 6125 243 0,'0'0'36'16,"0"0"-32"-16,0 0 2 0,0 0 6 15,37-19-6-15,-30 17-4 0,4-2-2 16,-4 0 15-16,-1 1 27 0,1-3 21 15,-4 3-9-15,2 1 2 0,0-3-1 16,-2 3-1-16,-1 0-8 0,1 1-13 16,0-1-6-16,-3-2-13 0,2 2-10 15,1-2 0-15,-3-2 1 0,0 0 7 16,0 1 3-16,-5-3 4 0,-1 2 4 16,1-1 4-16,-2 3-10 0,-4-2-4 15,3 2 1-15,-10 1-5 0,3 0 0 16,-3 3-7-16,-5 0-2 0,2 6 0 15,-5 2 1-15,0 5 3 0,-2 3-4 16,2 5 0-16,0 6-5 0,3-2-5 16,2 5-10-16,6 1 2 0,2-3 4 15,5 1 6-15,5-1 2 16,3-4 5-16,3 0-1 0,7-6 1 16,1 0 1-16,4-4 3 0,1-4 16 15,4-3 14-15,4-6 8 0,-4-2 10 16,4-8-4-16,1-3-7 0,-1-9-8 15,-1 0 3-15,-2-10-3 0,-1-11-2 16,-2-13-13-16,0-16-4 0,-5-10-5 16,-5 1-2-16,-5 5 1 0,-3 9 3 15,2 9-3-15,1 7-1 0,-1 7 0 16,1 10-1-16,-3 6-5 0,0 12-3 16,0 4 0-16,-3 3 2 15,1 0-5-15,-1 2-22 0,3-1-24 16,0 2-48-16,0 2-73 0,8 3-73 15,-3 2-64-15</inkml:trace>
  <inkml:trace contextRef="#ctx0" brushRef="#br0" timeOffset="11796.75">13976 6167 553 0,'0'0'95'0,"0"0"-33"0,0 0 21 0,18-2-23 0,-10-4-40 16,5 2 0-16,0-3 6 0,2 3-3 15,1-3 13-15,2-2 11 0,-2 2-1 16,-1-2-6-16,3-3-1 0,0-1-14 15,-2 1-11-15,-3-5-8 0,0 2-4 16,-3-1 1-16,-5 1-3 0,0 0-5 16,-5 0-12-16,-7 3-11 0,-4 2 0 15,-4 1 23-15,-6 7-3 0,-7 2 0 16,-3 5 4-16,-3 2 2 0,3 8 1 16,0-1-3-16,3 4-5 0,-1-2-1 15,1 4 8-15,2 1 2 0,5 3-1 16,3-3 1-16,3 0 1 0,2-2 0 15,5 0-1-15,0-1 1 0,6-3 2 16,-1 3 8-16,3-5 11 0,5 1 7 16,0-1 9-16,6-1-3 0,-1-3 0 15,3-2 0-15,5-1-9 0,0-3-5 16,0 0-10-16,3-1-7 0,2-2-2 16,-2 0-2-16,2-3 0 0,3-1-7 15,-3 2-24-15,0 0-24 16,1 0-34-16,-4 1-21 0,1 1-35 15,7 0-39-15,-4 0-72 0,-4 0-100 16</inkml:trace>
  <inkml:trace contextRef="#ctx0" brushRef="#br0" timeOffset="12446">14664 6248 406 0,'0'0'18'0,"0"0"12"0,0 0 43 0,5-36-32 0,-5 25 0 0,0 1 23 15,0-1 18-15,0 3-2 0,0 1 5 16,0-2-2-16,0 0-3 0,0 0-10 16,0 2-21-16,0 0-21 0,0-1-12 15,0-2-6-15,0 1-3 0,0 1-2 16,0-2-1-16,-5 2-3 0,-1-2 0 15,1 0-1-15,0 0 0 0,-5 0-3 16,-1 1 2-16,-1 0 0 0,-1 4 1 16,-3-1-2-16,1 4-17 0,-3 2-13 15,-6 2-1-15,1 7 3 16,0 2-12-16,0 7-37 0,2 0-16 16,0 5-7-16,0 0 8 0,9 0 24 15,-1 0 29-15,5-1 31 0,5-1 8 16,3-2 1-16,0-2 1 0,8-2 8 15,2 0 11-15,1-6 2 0,4-2-1 16,1-1-11-16,-1-6-4 0,1-2-3 16,2-4 1-16,-3-6 9 0,1-1 32 15,2-3 1-15,-3-4-17 0,1 1-17 16,-1-1-9-16,1 1-1 0,-3 2 0 16,0 0-1-16,-3 5 3 0,-2 4-1 15,-3 3 8-15,0 2 1 0,-2 3-7 16,-3 0-4-16,0 5-14 0,0 5 10 15,0 8 4-15,0 5 0 0,2 13 2 16,1 12 2-16,-3 12 8 0,0 4 6 16,0-3 4-16,-8-5 0 0,-2-9 9 15,-6 0 8-15,1-6-2 0,-1-5-12 16,1-1-3-16,5-9-12 0,-1-6-4 16,3-7-3-16,3-5 6 0,0-1 9 15,0-3 4-15,-3-3-7 0,0-4 6 16,3-8 0-16,-2-8 0 0,1-6-3 15,1-13-9-15,5-11-3 16,0-10-5-16,8-1-1 0,2 6 0 16,3 12 0-16,0 14-2 0,-3 7 1 15,3 7-14-15,-2 0-46 0,4-3-61 16,8-8-61-16,1 5-30 0,-6 1-145 16</inkml:trace>
  <inkml:trace contextRef="#ctx0" brushRef="#br0" timeOffset="12864.21">14777 6106 568 0,'0'0'74'0,"0"0"17"0,34-32 38 15,-16 19-75-15,0-1-39 0,-2 0-8 16,2 3 1-16,-5 1-4 0,2 5-1 16,-5 0 6-16,1 3 13 0,-3 2 7 15,-3 2-21-15,2 5 0 0,1 5-8 16,-3 2 0-16,1 5 4 0,1 5-2 16,-4 1 1-16,2-1-3 15,-5 1-1-15,3-2-2 0,-3 0-5 16,-3-3-11-16,-2-3-7 0,-5 1 1 15,-1-6 2-15,3-2 15 0,-4-4 8 16,4-5 3-16,-3-1 1 0,4-7 5 16,-1-3 17-16,0-3 19 0,6-5-9 15,-4-1-12-15,6 0 2 0,0-2 2 16,6 2-9-16,1 0-8 0,6 0-2 16,0 3-5-16,3-2-4 0,4 2 0 15,-2 0-4-15,6 1-54 0,-4 0-35 16,6 4-27-16,8-5-28 0,-6 3-49 15,-5 5-141-15</inkml:trace>
  <inkml:trace contextRef="#ctx0" brushRef="#br0" timeOffset="13280.36">15297 6000 153 0,'0'0'332'16,"0"0"-247"-16,0 0 34 0,0 0-30 15,0 0-55-15,36 5-11 0,-26-5 6 16,3 0 8-16,0 0 7 0,0-2-6 16,2 1-6-16,-4-1-1 0,4-2-7 15,1-2-1-15,-3 2-6 16,-3-1-7-16,0-1-1 0,1-1-4 16,-4 0 1-16,1 2 0 0,-3-2-6 15,1 0 1-15,-4 0 0 0,-2-1-1 16,0-1 0-16,-5 4-3 0,0-1-9 15,-6 3-4-15,-1-1 2 0,-4 2 11 16,1 2 1-16,-4 0 2 0,-1 7-2 16,-1 1 0-16,3 5 2 0,-3 2 3 15,3 5 2-15,0 1 5 16,3 2 4-16,-1 2 13 0,6-1 11 0,2 1-2 16,6 0-13-16,2-1-12 15,2-3-6-15,3-1-2 0,6-5 0 16,2-1 0-16,2-7-3 0,1-2-2 15,4-5-36-15,-2-1-78 0,6-6-60 16,-4-2-30-16,9-9 4 0,-4 2-52 16,-4-1-5-16</inkml:trace>
  <inkml:trace contextRef="#ctx0" brushRef="#br0" timeOffset="13647.34">15689 6035 200 0,'0'0'172'0,"0"0"-35"16,0 0-21-16,0 0-34 0,0 0-29 15,0 0-15-15,24-16-15 16,-19 15-4-16,-3-1-2 0,6 2 10 16,3 0 5-16,-1 0 9 0,3 0-1 15,2-2 4-15,3 0-12 0,3 0-9 16,0-3-14-16,-1 0-5 0,1-2-2 16,0-2-1-16,-3 0 0 0,-5-1 0 15,0-4 1-15,-6 3-2 0,-1-1 0 16,-6 1-6-16,-3 0-10 0,-7 0 9 15,-3 0 3-15,-5 3-4 0,0 4 3 16,-6 4 2-16,1 0 3 0,-3 5 0 16,0 5 4-16,1 6 12 0,-1 0 20 15,2 5 25-15,4 2-2 0,4 1 2 16,3 0-5-16,3-2-4 0,2 2-5 16,8-3-13-16,0-2-17 0,0 1-8 15,11-2-4-15,2-5-2 0,2-1-1 16,11-3-2-16,2-3-12 0,19-4-63 15,7-2-67-15,8 0-104 0,-15-4-122 16,-6 1-238-16</inkml:trace>
  <inkml:trace contextRef="#ctx0" brushRef="#br0" timeOffset="14231.26">16984 5982 453 0,'0'0'42'0,"0"0"25"0,0 0 50 0,0 0-59 0,0-42-41 15,-3 32-8-15,1 1-7 0,-6 1-2 16,3 0 0-16,-5-1-1 0,-1 6-1 16,1-3 1-16,-6 5 1 0,3 1 1 15,-2 7-1-15,-1-1 0 0,1 4-1 16,-1 5 0-16,1-1-1 0,2 2-1 15,0 0-2-15,3 2 4 0,5-4-1 16,2 5 2-16,0-5-1 0,3 3 1 16,6-4 1-16,-4 0 16 0,6 0 13 15,0-2 11-15,2-3 12 16,-2 0 2-16,2-2 6 0,0-3-7 16,-2-3-15-16,3-1-10 0,-1-4-4 15,0 0-5-15,1-5-2 0,-1 1 4 16,3 1 2-16,-3-3-1 0,3-2-2 15,-3 2-7-15,1-3-4 0,-1-2 2 16,-2 3-4-16,-6-2 0 0,1 1-8 16,0 1 1-16,-3 2 0 0,0 0-1 15,-6 1-3-15,4 0 1 0,-6 4-7 16,3 1-19-16,-3-2-26 0,0 5-16 16,-2 0-27-16,2 0-17 0,6-1 8 15,-3 1-11-15,-1 1-33 0,4 0-134 16</inkml:trace>
  <inkml:trace contextRef="#ctx0" brushRef="#br0" timeOffset="14715.31">17273 5663 120 0,'0'0'259'0,"0"0"-143"0,8-33-12 15,-3 17-15-15,-5 4-39 0,0 1-5 16,0-1-7-16,0 3 9 0,0-1-7 16,0 2 2-16,-2 3-3 0,-1 0 5 15,1 2 1-15,2 0-6 0,-6 0-5 16,6 0-7-16,0 2-3 0,-2 1-6 15,2 0-16-15,-3 3 0 0,1 3-2 16,-1-2 2-16,-2 4-2 0,0 2 1 16,-3 3 4-16,0 2 1 0,3 0 4 15,-3 5-2-15,1-1 1 16,-4 3 1-16,3 0-1 0,1 0 1 16,2 1 5-16,-3 4-1 0,3 0 0 15,-3 2 1-15,0 2-4 0,0 0-2 16,3 0-1-16,-3 2-5 0,3-2 0 15,-2 6 1-15,1 5-1 0,-1 2 0 16,-1 1 0-16,3-3-1 0,2-8 0 16,-2-9-1-16,5-8 0 0,0 1 0 15,-3 2-1-15,3 1 1 0,-2 2-1 16,-1-2-7-16,1-2-26 0,-4-5-41 16,-1-3-44-16,-4-4-103 15,4-7-66-15,-1 0-160 0</inkml:trace>
  <inkml:trace contextRef="#ctx0" brushRef="#br0" timeOffset="14915.67">17051 6044 938 0,'0'0'187'0,"0"0"-93"0,47-22 23 16,-24 10-60-16,5 2-48 0,1-2-4 15,-3 0 0-15,-1-1-4 0,-1 0-1 16,-4 0-11-16,1 0-42 0,0 0-45 16,12-4-56-16,-4 5-97 0,-3 1-95 15</inkml:trace>
  <inkml:trace contextRef="#ctx0" brushRef="#br0" timeOffset="15382.72">18684 5617 589 0,'0'0'57'0,"0"0"14"16,0 0 50-16,0 0-48 0,29-37-41 16,-27 27 11-16,1-1 10 0,-1 1-14 15,-2-1-1-15,0 0-5 0,-2 0-10 16,-3-1 0-16,-1 0 2 0,1-1-4 16,-2 2-3-16,-6 0-12 0,2 4-3 15,-2 0-1-15,0 1-2 0,1 4-1 16,-1 1 0-16,-5 1-2 15,2 6 3-15,-5 1 0 0,1 4-1 16,-4 6 1-16,1 5-3 0,-3 10 3 16,-2 12 0-16,-6 16-1 0,3 1 1 15,3 0-1-15,5-5 1 0,2-4 0 16,3-2 0-16,5-2 0 0,0 0 0 16,5-5 0-16,1 0 1 0,4 0 0 15,-2-3-1-15,5-4-8 0,0-7-73 16,2-5-48-16,1-8-23 0,0 4-14 15,2-5-77-15,-3 0-150 0</inkml:trace>
  <inkml:trace contextRef="#ctx0" brushRef="#br0" timeOffset="15582.43">18279 6002 831 0,'0'0'171'16,"0"0"-89"-16,49-10 39 0,-16 7-55 16,14 0-38-16,2-2 7 0,-3 1-15 15,-10-2-19-15,-15 3-1 0,0 0-20 16,2-2-63-16,16-2-104 0,-6 1-134 16,-2-1-194-16</inkml:trace>
  <inkml:trace contextRef="#ctx0" brushRef="#br0" timeOffset="15782.71">18994 5957 711 0,'0'0'95'0,"0"0"-62"0,0 0 12 15,0 0-35-15,0 0-5 16,0 0 1-16,0 0 9 0,-26 45 18 15,16-31-1-15,0 3-21 0,2 0-4 16,0 1-3-16,0-1-3 0,3 1-1 16,0 0-79-16,5-2-128 0,0-6-141 15</inkml:trace>
  <inkml:trace contextRef="#ctx0" brushRef="#br0" timeOffset="15932.89">19051 5633 903 0,'0'0'26'0,"0"0"2"0,0 0 37 15,3-33-65-15,-3 25-70 0,0 3-85 16,0-1-68-16,0 4-137 0</inkml:trace>
  <inkml:trace contextRef="#ctx0" brushRef="#br0" timeOffset="16333.81">19353 5402 555 0,'0'0'60'0,"0"0"4"15,0 0 44-15,0 0-58 0,34-14-40 16,-31 16-4-16,-1 7 1 0,-2 3 3 16,0 6 6-16,-2 5 14 0,-4 11 8 15,-1 12 9-15,-4 13-5 0,-2 4-13 16,3 1-11-16,-5-5-2 0,4-11-1 16,3 0 3-16,3-6 5 0,3-4 14 15,2-7 4-15,0-6 5 0,5-8 1 16,0-1-3-16,3-1 0 0,2 1 8 15,3-2-10-15,3-2-13 0,2-5-11 16,2-3-11-16,4-3-5 0,-1-1 3 16,3 0-4-16,2-4-1 0,-5 2-4 15,6-1-7-15,-6-3-12 0,3 2-19 16,-3-3-25-16,-2 0-34 0,2-1-47 16,0-12-126-16,-5 3-70 0</inkml:trace>
  <inkml:trace contextRef="#ctx0" brushRef="#br0" timeOffset="16517.28">19351 5781 903 0,'0'0'25'0,"33"-3"66"15,-7-2-26-15,8 1-55 0,7-4-10 16,6 4-3-16,4-3-2 0,-7 6-43 15,-2-1-100-15,-14 1-87 0,-7-1-119 16</inkml:trace>
  <inkml:trace contextRef="#ctx0" brushRef="#br0" timeOffset="17067.82">20917 5799 709 0,'0'0'89'0,"0"0"-1"0,0 0 3 16,0 0-33-16,0 0-31 0,0 0-8 16,0 0 1-16,28 13-5 0,-23-4 1 15,-5 2 5-15,0 3 16 0,-5 7 3 16,0 4 3-16,0 0-7 0,0 0-11 15,5 3-7-15,0-1-10 0,0-2-6 16,0 3 1-16,5-5-1 0,0 1-2 16,0-3-26-16,0 0-45 0,3-2-26 15,-3-6-31-15,8-3-43 16,-3-3-43-16,3-7-169 0</inkml:trace>
  <inkml:trace contextRef="#ctx0" brushRef="#br0" timeOffset="17217.59">21007 5629 854 0,'0'0'14'0,"0"0"-14"16,0 0-4-16,0 0-42 0,-21-37-71 16,21 32-16-16,6 1-34 0,1 3-37 15</inkml:trace>
  <inkml:trace contextRef="#ctx0" brushRef="#br0" timeOffset="17834.89">21180 5907 470 0,'0'0'90'0,"0"0"-21"0,0 0 27 16,0 0-44-16,36-34-33 0,-23 27-12 16,3 3-4-16,-1-2-3 0,1 3 3 15,-1 0-2-15,-7-2-1 0,2 4 0 16,-2 1 3-16,0 0-2 0,-5 0-1 15,-1 6 0-15,1-2-6 0,-1 4 3 16,-2 1 2-16,0 4 1 0,0-1 2 16,0 6-2-16,3-2 0 0,-3 3 0 15,2 0 0-15,-2 0 0 0,6-4 0 16,-6 3 0-16,5-5 0 0,-3 2 2 16,4-5-1-16,1-2 1 0,1 0 1 15,2-7 5-15,1-1 9 0,-1 0 16 16,0-3 13-16,3-5 13 0,0 1-9 15,0 0-11-15,0-3-11 0,0-1-6 16,2 0-6-16,1-2-9 0,2 0-4 16,-2 2-1-16,2-3-1 0,2 0-1 15,-4 0 1-15,4 2-1 0,-1 0 1 16,-4 2-1-16,3 0 0 0,-5 1-1 16,3 2 2-16,-6 0-1 0,0 2 0 15,-5 3 1-15,3 0-1 16,-8 2 0-16,3 0 0 0,-1 0-1 15,1 3-6-15,-3 6-1 0,0 2 8 16,3 7 2-16,-3 3-2 0,0 2 4 16,0 4-2-16,-3 0 3 0,3 0 4 15,0 1-2-15,0 0-2 0,0-2-3 16,3-2-2-16,-1-2 0 0,1-4-46 16,2-4-95-16,-3-3-43 0,4-7-69 15,-4-4-290-15</inkml:trace>
  <inkml:trace contextRef="#ctx0" brushRef="#br0" timeOffset="18335.4">23170 5348 659 0,'0'0'52'0,"8"-13"14"16,-6 6 18-16,3 0-58 0,1 5-22 15,-4 0 1-15,-2 2 9 0,0 2-3 16,0 5-5-16,-2 4 5 0,-4 6 21 15,-1 6 22-15,-1 3 2 0,-5 14-18 16,-5 10-20-16,-3 11-12 0,6 2-5 16,-3-5 0-16,7-4 1 0,-2-10 1 15,6 1-3-15,-4-4-7 0,1-4-30 16,0 1-34-16,4-11-46 0,-1-2-78 16,4-9-105-16</inkml:trace>
  <inkml:trace contextRef="#ctx0" brushRef="#br0" timeOffset="18618.98">23498 5785 776 0,'0'0'58'0,"0"0"35"0,0 0-46 16,0 0-47-16,0 0-1 0,0 0 1 15,0 0 0-15,8 35-1 16,-13-16 1-16,2 3 1 0,-5 3 1 16,0 2 1-16,3 0-1 0,-2 1-2 15,1-3 0-15,4 1-26 0,-1-4-60 16,3 1-51-16,0-5-33 0,0-7-172 15</inkml:trace>
  <inkml:trace contextRef="#ctx0" brushRef="#br0" timeOffset="18769.16">23547 5582 951 0,'0'0'9'0,"0"0"-2"15,0 0-7-15,0 0-71 0,26-32-135 16,-21 27-124-16,3 1 18 0</inkml:trace>
  <inkml:trace contextRef="#ctx0" brushRef="#br0" timeOffset="19504.5">23736 5820 534 0,'0'0'53'15,"0"0"26"-15,0 0-11 0,0 0-37 16,20-40-15-16,-7 29-8 0,-5-2 1 15,5-1-6-15,0 1-1 0,0 1-2 16,2 0 0-16,1 0 0 16,2-2 1-16,-3 3-1 0,3 1 0 0,-5 3-1 15,-2 0 1-15,2 4 0 16,0-3 0-16,-6 4 0 0,-1-2 0 16,-4 0-1-16,3 3 1 0,-5 1-5 15,0 0-3-15,0 3 5 0,0 3 3 16,-2-2 0-16,-1 3 0 0,1 2 1 15,2 2 5-15,-8 0 9 0,3 2 5 16,-1 6-2-16,4-2-2 0,-6 1-5 16,3 5-3-16,-3-1 0 0,8 1-3 15,-5-1 7-15,0 2 8 0,2-1-1 16,3 1-5-16,-5-3-4 0,5-3-4 16,-3 0 0-16,3-3-2 15,0-3 2-15,0-4-1 0,0-2 6 16,0-5 1-16,0-1 6 0,3 0 20 15,2-4 4-15,0-6-26 0,3-6-6 16,3 0 7-16,-1-3 8 0,0-4-4 16,3-1-1-16,0-1-4 0,0-2-2 15,5 0-3-15,-2-2-6 0,4 5 0 16,1 1-3-16,-3-2-2 0,3 7 0 16,-1 1 1-16,-4-2-1 0,2 7 0 15,0 0 0-15,-5 3 0 0,0 3-1 16,-5 2 0-16,2 3 0 0,-8 0-2 15,4 1 2-15,-6 0-2 16,2 2-4-16,-2 0 4 0,0 6 0 16,0 2 1-16,0 1 2 0,0 2 0 15,-2 5 0-15,2-5 0 0,-6 6 0 16,4 0 0-16,-3-3 0 0,2 4 0 16,-2 0-1-16,-3 0-1 0,-2-1-8 15,7 1-20-15,-4 0-24 0,1-4-30 16,-1 2-13-16,1-2-16 0,4 0-9 15,2-2 0-15,0-1-66 0,0-7-83 0</inkml:trace>
  <inkml:trace contextRef="#ctx0" brushRef="#br0" timeOffset="19920.88">24529 5750 547 0,'0'0'26'0,"18"-8"33"0,-5 4 13 0,0-4-49 0,2 3-10 0,1-4-11 16,-3 1 4-16,5 0-1 0,-5 2-1 15,2-4 16-15,-2 1 3 16,0-3-3-16,0-3 2 0,0 1-7 15,-3 1-7-15,1 0-3 0,-4 1-4 16,1 2-1-16,-8 2-2 0,0 1-5 16,-8 2-17-16,-4 2-9 0,-9 3 17 15,-5 5 12-15,-2 8 0 0,-14 9 4 16,1 4 4-16,7-1 35 0,6 0 14 16,5 4-11-16,-1 0-10 0,4 3 4 15,2-2 19-15,5-6 4 0,5 3-9 16,5-3-7-16,3-2-11 0,3-3-4 15,5-5-1-15,5-3-7 16,5-4-7-16,2-5-10 0,4-2-3 16,1 0-34-16,1-3-54 0,0-4-46 15,10-5-58-15,-2 2-28 0,-8-2-166 16</inkml:trace>
  <inkml:trace contextRef="#ctx0" brushRef="#br0" timeOffset="20520.86">25069 5718 370 0,'0'0'163'0,"0"0"-40"0,0 0-23 0,0 0-38 15,36-13-15-15,-28 7-3 0,0 2 5 16,-3-4-10-16,0 0-16 0,-2 1-10 16,-3-2-4-16,0 0 4 0,0 0-3 15,-3 4-10-15,-7-3 1 0,-1 0-1 16,1 4-2-16,-3-2 0 0,-2 5 0 16,-1 1-7-16,-2 4-27 0,2 5-27 15,-2 1 12-15,-2 5 19 0,4-1 14 16,3 3 12-16,-2-1 5 0,4 2 1 15,1-3 0-15,5 2 3 0,0-2 6 16,2-1 6-16,3 0-4 0,0-4-3 16,0-1-2-16,3-5 4 0,-3 1 3 15,5-3-1-15,-2-2 7 0,2 0 24 16,0-3-8-16,3-4-24 0,-3-1-8 16,3-2-1-16,-1-1 0 0,6-1-1 15,-5-3 0-15,-3-2-1 0,5 0 0 16,1 1 0-16,-3-1 0 0,-1 3-1 15,1-2 1-15,0 3-2 16,-3 3-5-16,0 4 0 0,-2 0 5 16,2 4-1-16,-5 2-2 0,0 5-9 15,0 4 10-15,-5 6 4 0,2 1 0 16,-5 4 0-16,3 1 4 0,-3 0-1 16,8-2 6-16,-5 1 4 0,5-3 5 15,0-1-1-15,5-3 3 0,3-1-1 16,-3-2-3-16,6-1-10 0,2-3-6 15,5-5-1-15,-8-1-70 0,8-6-64 16,3-5-8-16,0 2-21 0,-6-1-125 16</inkml:trace>
  <inkml:trace contextRef="#ctx0" brushRef="#br0" timeOffset="21021.52">25291 5529 536 0,'0'0'66'0,"0"0"40"16,0 0-20-16,39-29-67 0,-26 23-8 16,0-2-6-16,-3 1-4 0,3 3-1 15,-3 0 1-15,1-1 5 16,2 3 19-16,0 1 14 0,-6 1 7 15,1 0-20-15,2 3-15 0,1 4 1 16,-1-2 0-16,3 4-5 0,-3 3-4 16,3 4-1-16,-5 2 0 0,2 1 3 15,-2 7-2-15,-3-2 0 0,-2 3-2 16,2-2 3-16,-5 3-2 0,-5-3-1 16,0-1-1-16,-6 2 0 0,-2-6 1 15,-7-4 0-15,-1 1 1 0,-5-6-2 16,0-3 1-16,3-4-1 0,2-4 1 15,1 0 0-15,7-2 2 0,3-7-3 16,2-2 4-16,8 0 5 0,0-2 28 16,5-4 23-16,8-3-14 0,-5-1-14 15,7 0-6-15,3 0 5 0,3 0 7 16,-6 2-2-16,9 4-1 0,-1-3-6 16,3 6-11-16,-3 2-3 0,3-1-8 15,0 2-4-15,-6 2-3 0,4 0-2 16,1-1-23-16,1 3-45 0,-2-1-29 15,1 0-50-15,9 1-75 0,-6-2-55 16,-2 3-199-16</inkml:trace>
  <inkml:trace contextRef="#ctx0" brushRef="#br0" timeOffset="22205.96">26862 5685 745 0,'0'0'72'15,"0"0"-8"-15,36-31 49 0,-12 19-62 16,-1-4-34-16,3 3-14 0,0 1-3 16,-3 0 3-16,3 2-1 0,-6 1-1 15,1 0-1-15,-5 6 0 0,2-3 0 16,-3 5 0-16,-2 0 0 0,0 1 0 15,-5 4-1-15,-3 2-4 0,-3 4-2 16,4 1 7-16,-6 2 1 0,-8 6 2 16,3 0 2-16,-3 3 0 0,-5-1-3 15,5 2-1-15,-5 3 3 0,6 0-3 16,-6-4 0-16,5 2 1 0,0-1-2 16,3-4 0-16,-3-3 0 0,3-3 2 15,3-3-2-15,2-1 1 16,-6-7 0-16,6 0 0 0,6-4 11 15,-4-4 9-15,3-4 4 0,8-6 0 16,-2 0-4-16,7-3-2 0,-3-2-4 16,3-1-5-16,3 0-5 0,0-3-2 15,4 3-3-15,-4 0 1 0,0 1-1 16,-1 2 0-16,1 1-1 0,0 2 1 16,-6 2 0-16,3 2 0 0,-5 2-1 15,-2 1 1-15,-1 1-1 0,-2 5 0 16,-6 0 1-16,3 3-1 0,-5 3-13 15,0 3 10-15,-5 6 3 0,3 2 1 16,-3 4 1-16,2 1-1 16,-2 2 0-16,0 4 0 0,5-3 0 15,-3 0 2-15,3 0-2 0,0-2 1 16,0-1 0-16,0-5-1 0,0-1 1 16,0-5 2-16,3-1 6 0,2-5 11 15,3-2 12-15,-1-2 8 0,4-5-11 16,-1-1-12-16,3-3-1 0,0-1-3 15,5-3-3-15,-3-2-5 0,6-2-3 16,0 3-1-16,-1-3 0 16,6 0 4-16,-5 0-2 0,5 3-2 0,-3-2-1 15,3 0 0-15,-6 4 0 16,1 0 0-16,0-1-2 0,-8 5 0 16,0 3-1-16,0 0 0 0,-6 2 1 15,1 2-3-15,0 2-6 0,-3 1-6 16,0 4-2-16,-5 4 4 0,3 3 6 15,-3 3 4-15,0 3 4 0,-3 5 1 16,-2 2 0-16,0 1 0 0,2 3-2 16,-2-2 1-16,0 2-6 0,2-5-18 15,3-1-21-15,-5 0-15 0,3-3-15 16,-4-1-20-16,6-4-1 0,-5 1-12 16,5 0-21-16,0-4-61 0,0-3-101 0</inkml:trace>
  <inkml:trace contextRef="#ctx0" brushRef="#br0" timeOffset="22672.87">28389 5694 607 0,'11'-7'109'0,"-1"-2"-73"0,3 2 77 0,0-3-49 15,0-1-15-15,-6 1-7 0,-1-3-3 16,-4 1 6-16,3 2-19 0,-5-2-9 16,0 3-3-16,-5 0-6 0,3 3 0 15,-6-2-1-15,-2 6-6 0,2 0-1 16,-8 2-2-16,3 3-1 0,-7 8 1 15,-1 4 2-15,0 4 2 0,1 2-2 16,2 6-2-16,2-2 0 0,-2 3 2 16,5-3 1-16,11 1 5 0,-4-5 1 15,6-1 1-15,6-6 3 16,6-2 4-16,-1-4 4 0,7-7-1 16,3-1-7-16,-1-8-3 0,-4-5-8 15,2 0 0-15,-3-5 3 0,-2-3 1 16,0-3-3-16,-5-4-1 0,-3-3-2 15,-2 4-6-15,-3 1-22 0,-3 7 0 16,-2 5-4-16,-3 5-31 0,-5 6-71 16,5 2-12-16,-4 1 9 0,4 0-5 15,-5 1-62-15,8 1 13 0</inkml:trace>
  <inkml:trace contextRef="#ctx0" brushRef="#br0" timeOffset="23223.89">28914 5697 271 0,'0'0'125'0,"0"0"-48"0,0 0 35 15,0 0-38-15,33-15-19 0,-22 8-2 16,-9 0 2-16,4 1 14 0,-4-2-11 16,3 1-4-16,-5 1 2 0,0-2-6 15,5-2-11-15,-5 0-12 0,-5 0-13 16,0 1-11-16,3 2-3 0,-6-1 0 16,-5 2-1-16,3 3-2 0,-6 1-4 15,1 2 2-15,-4 3-7 0,-1 5-6 16,-6 5 7-16,5 3 8 0,1 3 1 15,-1 2 0-15,5 3 2 0,3-2 0 16,6-1-1-16,2-1 1 0,5-4 0 16,0 3 3-16,5-7 2 0,2-1 10 15,6-2 12-15,3-7 5 0,2-2 1 16,3-2 16-16,-1-7-4 16,-4-2-2-16,2-1 4 0,-3-8 1 15,6-2-16-15,-8-9-14 0,3-12-9 16,7-13-5-16,-3-17-1 0,-4-7 0 15,5 5-3-15,-8 10 0 0,-1 13-1 16,-4 9 0-16,5 7 0 0,-10 12-15 16,2 5-14-16,-5 10 4 0,0-1-3 15,0 4-11-15,0-2-23 16,0 1-19-16,5 3-9 0,-5 2-30 0,0 2-20 16,3 1-12-16,10 11 7 0,-6 0-58 15,6 4-26-15</inkml:trace>
  <inkml:trace contextRef="#ctx0" brushRef="#br0" timeOffset="23624.19">29232 5633 569 0,'0'0'56'0,"0"0"14"0,7 38 81 15,-1-23-87-15,1-3-41 0,6-1-3 16,-5-2-1-16,5-1 5 0,2-5 9 15,-2-1 21-15,8-2 6 16,0 0-12-16,-3-2-7 0,5-3-8 16,-2-4-15-16,-1-1-9 0,4-2-2 15,-4-6-4-15,-4-3 0 0,-3-1-3 16,0-6-5-16,-6 3-4 0,-1 0 3 16,-6 6 2-16,-6 2 0 0,-7 3-2 15,1 4-2-15,-12 3 3 0,-2 4 2 16,-12 3 1-16,-6 14 2 0,-8 6 0 15,3 11-1-15,2-1 0 0,14-4 1 16,12-6 0-16,13-4 2 0,-4-1 4 16,9 4 15-16,-7 1 3 0,10 1-1 15,0 0 2-15,10-6 3 0,-2-1-2 16,7-5-4-16,3-4-9 0,3-3-6 16,2-2-2-16,8 0-2 0,-2-4-3 15,-1-3 0-15,6 2-11 0,-3-3-25 16,-3-1-19-16,1-1-30 0,-4-1-47 15,12-8-103-15,-6 6-8 0,-8-1-96 16</inkml:trace>
  <inkml:trace contextRef="#ctx0" brushRef="#br0" timeOffset="23991.09">29865 5109 798 0,'0'0'84'0,"0"0"-18"0,0 0-1 0,0 0-35 15,2 29-13-15,-2-8 5 16,0 8 5-16,-2 8 1 0,-6 15 17 16,-2 12 7-16,2 5 1 0,0-5 1 15,3-8-10-15,2-7-1 0,-2-5-13 16,0-2-8-16,2-4-6 0,-2-6-5 16,5-7-5-16,-2 4-6 0,2-6 0 15,0-2-6-15,0 2-32 0,2-6-44 16,3-3-50-16,-2 2-95 0,2-6-120 15,0-6-183-15</inkml:trace>
  <inkml:trace contextRef="#ctx0" brushRef="#br0" timeOffset="75610.1">2462 9042 456 0,'0'0'39'0,"0"-5"12"16,0 3 39-16,0-3-12 0,0 3-23 16,0 0-20-16,0 0-2 0,0 1-2 15,0 1-16-15,0 0-15 0,-2 4 0 16,-1 4 7-16,3 2 21 0,-2 5 8 15,-1 4-3-15,1 4 2 0,-1 12-3 16,0 8-3-16,-4 10-8 0,1 3-9 16,-1-3-1-16,2-5-7 0,2-9-3 15,-2 0 2-15,2-4-3 0,1 1 2 16,-1-4-2-16,-2-3-6 0,5-7-26 16,-3-6-21-16,3 1-22 15,-2-2-40-15,2 4 6 0,0-3 11 16,2-4-7-16,1-3-47 0,2-6-66 15</inkml:trace>
  <inkml:trace contextRef="#ctx0" brushRef="#br0" timeOffset="75944.32">2721 9099 488 0,'0'0'23'0,"0"0"47"0,0 0 60 16,0-43-33-16,0 32-25 0,-3 2 0 15,3 2-4-15,-2 3-19 0,2 1-9 16,-3-1-9-16,3 4-11 0,0 0-13 16,-2 2-5-16,2 6 1 0,0 4 7 15,0 6 6-15,-3 6 2 0,-2 10-2 16,0 9-5-16,2 6-3 0,0 4-4 15,1-4-1-15,2-6 0 0,0-5-2 16,0-3 0-16,0-6-1 0,0-6 0 16,0-2-4-16,2-4-17 15,1 4-19-15,0-3-22 0,2 7-16 16,0-8-35-16,3 1-41 0,-3-6-10 16,-3-3-81-16,4-3-62 0</inkml:trace>
  <inkml:trace contextRef="#ctx0" brushRef="#br0" timeOffset="76160.33">2437 9416 762 0,'0'0'46'0,"0"0"47"0,0 0 80 15,0 0-94-15,0 0-38 0,0 0-6 16,23-25 0-16,-8 16-7 0,3-1-14 15,3 0-8-15,0 0-2 0,-1 1-4 16,4 3-43-16,-1 0-49 0,13 4-74 16,-5 2-91-16,-5 0-100 0</inkml:trace>
  <inkml:trace contextRef="#ctx0" brushRef="#br0" timeOffset="76644.84">2951 9350 618 0,'0'0'35'0,"0"0"18"0,0 0 44 16,0 0-44-16,0 0-16 0,0 0-5 15,0 0-7-15,26-29-12 16,-26 29-13-16,0 1 1 0,0 4 2 16,0 0 20-16,0 5 19 0,0 1-6 15,-3 2-4-15,-2 5-2 0,0 0-10 16,-3 1-5-16,5-2-7 0,-2 2-1 15,-3-5-3-15,3 2 1 0,3-4 11 16,-3-1 3-16,2-2-5 0,3 0-5 16,-3-5 0-16,3 1 1 0,0-2 1 15,0-2 8-15,3-1 2 0,2 1 0 16,3-1 1-16,2 0-7 0,3-2-1 16,0-4-6-16,3 3-4 15,2-4-4-15,0 1 2 0,0-1-1 16,0 2-1-16,0-2-5 0,0 0-29 15,0 1-15-15,-2-3-28 0,-1-2-43 16,3-9-73-16,-5 2-101 0,0 2-212 0</inkml:trace>
  <inkml:trace contextRef="#ctx0" brushRef="#br0" timeOffset="76777.64">2990 9162 786 0,'0'0'12'0,"0"0"-12"0,0 0 0 16,0 0-1-16,12-41-121 0,1 31-66 16,-5 4-58-16</inkml:trace>
  <inkml:trace contextRef="#ctx0" brushRef="#br0" timeOffset="77712.84">3434 9414 496 0,'0'0'49'0,"0"0"6"16,0 0 31-16,10-33-46 0,-4 23 3 15,-4-1-3-15,1 0-11 0,-1 1 3 16,1 0-2-16,-3 2 10 0,0 0 4 16,0 3 13-16,0-3 5 15,0 1-5-15,0 2-14 0,0-1-17 16,-3 3-12-16,-2-1-2 0,3-1-4 15,-1 2-1-15,0-3 4 0,-2 3 1 16,3-1 6-16,-1 0 0 0,0 1 1 16,3 2-1-16,-2-1-3 0,-1-1-4 15,1 1-2-15,-1 0-1 0,1 2 2 16,-4-2-2-16,4 1 0 0,-3 0-3 16,-1 1-1-16,1 0-3 0,0 0-1 15,0-2 0-15,-3 2 0 0,3 0-3 16,-5 0 2-16,-1 4 0 0,1 1 1 15,-3 2-1-15,-2 4 1 0,-1 0-1 16,1 2 1-16,-1 2 0 16,3-1-2-16,0-1 1 0,0 4-4 15,6-5 0-15,-1 1-4 0,3 2-2 16,5-4-5-16,0 1 1 0,0 0 5 16,7-3 4-16,1 0 3 0,2-5-1 15,1 2 4-15,2-5 0 0,0-1 1 16,0 1 2-16,-1-4 1 0,1-3 4 15,0 0 6-15,-2-1 6 0,2-2-5 16,-6-1-1-16,4 1-5 0,-4 0-4 16,1 3-3-16,-3-2-1 0,0 1 0 15,-2 4-1-15,2 0 0 0,-2 2 0 16,-3 1-3-16,0 0-3 0,2 1-2 16,-2 3 2-16,3 6 5 0,-3 1 1 15,3 7 3-15,-1 3-3 0,3 2 2 16,-2 5-1-16,2 0 0 0,0 2 2 15,0 8-2-15,1-6 0 0,-4 0 0 16,3 1-1-16,-5-7 0 0,0 1 1 16,0 0 1-16,-5-4-2 0,3-3 1 15,-6-7 0-15,3-2-1 0,-3-4 3 16,-5-5-3-16,0-2-3 0,-2-8 0 16,-4-4-2-16,1-7-2 0,-2-4 0 15,-1-3-1-15,3-4 2 16,2 0 6-16,6-1 0 0,5 3 0 15,5 5 1-15,5 2 3 0,3 0 0 16,5 1 1-16,7 0 3 0,1 3-1 16,13-5-1-16,7-1 5 0,6-1-5 15,2 3-4-15,-3 3-2 0,-15 7-13 16,-10 6-44-16,-3-2-14 0,-5 4-41 16,2-4-42-16,6-2-65 0,0 2-7 15,-6 0-169-15</inkml:trace>
  <inkml:trace contextRef="#ctx0" brushRef="#br0" timeOffset="78379.2">3731 8967 707 0,'0'-6'43'0,"5"-1"55"15,-2 1 3-15,-1-1-82 16,1-1-12-16,-3 4-1 0,3-3 23 16,-3 4 18-16,0 0 1 0,0 1-7 15,0 1-11-15,0 1-15 0,0 0-7 16,0 1-8-16,0 5-2 0,5 4-1 15,-3 2 3-15,1 4 5 0,2 7-1 16,0 3-3-16,0 12 0 0,-2 7-1 16,2 14 3-16,-5-1 1 0,3 0-2 15,-1-10-2-15,-2-7 0 0,6-1 0 16,-4-7 3-16,-2-3-2 0,5-9-1 16,-2-5 0-16,0-4 0 0,2 0 2 15,-3-2 13-15,3-1 5 0,-2-5-11 16,0-2-1-16,-1-2 20 0,1-4 16 15,2-5-5-15,0-3 8 0,0-4-8 16,0 1-10-16,1-3-3 0,1 2-13 16,1-4-5-16,0 0-1 0,2-2-3 15,1 0 0-15,-1-5-4 0,0 3 1 16,3-2 0-16,-3 2-1 0,1 2-1 16,2 1 1-16,0 2 0 0,0 0 0 15,-3 5-1-15,0 3 1 0,-2 2 2 16,2 3-2-16,-2 3-1 15,-3 3 0-15,0 0-2 0,3 7-1 16,-3 2 3-16,3 3 0 0,-3 5 1 16,0 4 0-16,3 3 0 0,-3 2 8 15,0 4 8-15,1 0-3 0,1 0-7 16,-1 0 0-16,1-4-4 0,1 2-1 16,0-4 0-16,0-2-1 0,-3-1-5 15,2-2-15-15,1-2-22 0,-3-4-44 16,1-5-43-16,1-6-77 0,-1-2-141 15,-1 0-145-15</inkml:trace>
  <inkml:trace contextRef="#ctx0" brushRef="#br0" timeOffset="78912.99">5139 9046 482 0,'3'-5'93'0,"2"1"-27"0,0 2 17 16,3-3-59-16,-5 4-18 0,2 1-5 15,-3 3-1-15,-2 4-6 0,0 3 6 16,0 6 31-16,-2 3 50 0,-6 15 29 16,-5 12-17-16,-2 10-37 0,-1 6-25 15,1-2-17-15,2-6-6 0,2-8-6 16,1-4 1-16,2-6-3 0,1-1 0 15,1-6 0-15,4-5-14 0,-1-7-30 16,1-3-41-16,-1 4-81 0,0-5-39 16,3 0-101-16</inkml:trace>
  <inkml:trace contextRef="#ctx0" brushRef="#br0" timeOffset="79579.77">5111 9071 271 0,'0'0'94'0,"0"0"-27"0,0 0 27 15,0 0-43-15,0 0-24 0,0 0-8 16,0 0 1-16,10-27 11 0,-5 21-1 16,-2 3 12-16,2-3 14 0,0 2 14 15,-2-3 3-15,2 4 0 0,0-4-18 16,0 2-9-16,1-2-15 0,-1 1-10 16,0 1-7-16,-2 0-2 0,4-1 4 15,-2-1-4-15,1 3-2 0,-4-3-3 16,3 4-1-16,3-4 0 0,-3 3 2 15,3-4 0-15,0 5 2 16,0-3-1-16,2 2 1 0,0 1-3 16,3-2-1-16,-3 3-2 0,1 0 2 15,2 0 3-15,-3 1-1 0,0-1-4 16,-2 2 1-16,3 3-3 0,-9 1-2 16,3 1 0-16,-2 1 0 0,-3 5 1 15,0-1 0-15,-3 3 2 0,-2 5 1 16,-8 1-1-16,-2 3 0 0,-6 0-1 15,0 4-2-15,-5 2 1 0,-2 3 2 16,0 0-3-16,-3 0 0 0,5-2-1 16,3-2 1-16,-1-1 1 0,6-4-1 15,5-2 0-15,6-4 0 0,-1 1 0 16,8-6 0-16,0 0 0 0,2-2 1 16,6 0 0-16,2-5 1 0,1 2 5 15,4-2 9-15,1-2 3 0,2 4 0 16,0-1-3-16,3 3 0 0,-1 2 0 15,1 1-6-15,0 2-4 0,-1 2 0 16,1-2-3-16,0 0-2 0,-3 2 0 16,0-3 0-16,0 1-1 0,-3-1 0 15,1 3-10-15,-3-3-23 0,-3 0-33 16,3 0-37-16,3-2-78 0,-6-1-150 16,0-7-194-16</inkml:trace>
  <inkml:trace contextRef="#ctx0" brushRef="#br0" timeOffset="80298.17">5625 8858 443 0,'0'0'46'0,"5"-7"53"0,-2 3-31 0,-3-3-30 0,2 2 2 0,1-3-2 16,0 1 19-16,-1 2 5 16,1-2 3-16,2 3 9 0,-2-4-21 15,2 2-7-15,2 0-6 0,-1-1-11 16,1 4-1-16,1 0-13 0,3 0-6 15,-4 2-4-15,4 1-3 0,-1 0-1 16,3 0 0-16,-5 2 2 0,-1 4 3 16,1 1 1-16,-3 0 0 0,3 3-1 15,-5 2 0-15,-1 3-3 0,-2-2-1 16,0 6 4-16,-5-1 3 0,0-2-5 16,-5 4 1-16,2-2 1 0,-3-1-1 15,-1 0 0-15,4-1 4 0,0-2 4 16,0-2 4-16,3-2 1 0,3 0 1 15,2-4 0-15,-3-1 1 0,0-1 3 16,3 0 0-16,3-4 3 0,2 0 9 16,0-1 8-16,3-4-8 0,2 1-6 15,1-2-8-15,4 1 0 0,-2-2-3 16,3 4-4-16,2-4-4 0,0 3-1 16,-3-2-2-16,3 3-1 0,-2 2-3 15,-1-2-1-15,-2 1-2 0,-2 1 2 16,-1 0-2-16,0 0-1 0,-2 1-6 15,0 0-19-15,-3 0-25 16,3 0-26-16,-1 0-18 0,1 3-25 16,5 1-24-16,8-1-66 0,-1 3-104 15,-1-3-71-15</inkml:trace>
  <inkml:trace contextRef="#ctx0" brushRef="#br0" timeOffset="80665.35">7142 8992 966 0,'0'0'155'0,"0"0"-28"0,5 0-42 16,-5 0-40-16,0-2-27 0,0 2-12 15,0 0 1-15,0 0-1 0,0 0-6 16,0 0-1-16,0 0-13 0,0 0-18 16,0 0-24-16,3-1-59 0,7 0-107 15,-2 0-131-15,2-1-199 0</inkml:trace>
  <inkml:trace contextRef="#ctx0" brushRef="#br0" timeOffset="80847.89">7088 9312 1268 0,'0'0'29'0,"0"0"51"0,0 0 3 15,0 0-72-15,0 0-11 0,0 0-20 16,0 0-35-16,0 0-19 0,15 27-52 16,-15-28 28-16,0-4-108 0,0 2-63 15,-2 1-142-15</inkml:trace>
  <inkml:trace contextRef="#ctx0" brushRef="#br0" timeOffset="84602.2">8829 8924 328 0,'0'0'59'0,"0"0"15"0,0 0 0 15,0 0-5-15,0 0-31 16,0 0-9-16,18-26 15 0,-15 20 4 16,-3 4 7-16,0-1 6 0,0-2-7 15,0 2 0-15,0-4-1 0,0 4-6 16,-3-4-6-16,3 3-4 0,-2-1-12 16,2 0-7-16,-5 0-7 0,2 0-3 15,0 2-3-15,1-1-2 0,-6 3-3 16,0 1-2-16,-2 0-1 0,-3 7 1 15,0 2 2-15,-5 3 0 0,0 4-2 16,0 2 0-16,2 3-1 0,1 6-2 16,2-3-2-16,0 4-2 0,5-1 4 15,3 2 2-15,5-1 2 16,0-4 1-16,5-1 0 0,3-2 1 16,0-1 3-16,7-4 9 0,3-4 4 15,3-6 4-15,0-2 6 0,5-4 4 16,-3-5 0-16,3-7-4 0,-3-3 3 15,0-5-8-15,-2-7-7 0,-6-6-3 16,3-9-4-16,-10-12-5 0,-3-3-1 16,-7 3-2-16,-6 8-1 0,-2 15-12 15,-1 9-9-15,1 9 1 0,0 5 3 16,-6-1 2-16,-5 1-10 0,1 5-17 16,-3 2-19-16,-1 2-14 0,4 5-55 15,-6 6-85-15,10-4-5 0,3 3-76 16</inkml:trace>
  <inkml:trace contextRef="#ctx0" brushRef="#br0" timeOffset="85085.94">9447 8787 17 0,'0'0'375'0,"0"0"-313"0,0 0 36 16,23-35-13-16,-18 23-21 0,0 0-21 16,-2-1-1-16,-1 2 8 0,1 0 0 15,-3 0 10-15,0 1 4 0,0 0-9 16,-3 2-5-16,1-2-1 15,-1 2-13-15,-2-1-7 0,3 0-6 0,-6 1-5 16,3 3 2-16,-3-2-10 0,3 3 2 16,-3-1-3-16,0 2-2 15,0 2-3-15,-4 1-3 0,1 3 0 16,-4 6 0-16,2 3 3 0,-5 6 7 16,0 4 6-16,-3 6 7 0,0 8-5 15,-7 14-8-15,-1 12-6 0,1 4-2 16,2-3-2-16,6-1 2 0,1-7-3 15,1 3 0-15,3-2 0 0,-1 2 0 16,6-5 3-16,2-1-2 0,0-5-1 16,6-5 0-16,2-2-1 0,0-11-19 15,5-8-4-15,0-7-27 0,0-3-3 16,3-1-30-16,2-1-50 0,9-8-85 16,-4-1-21-16,1-7-77 0</inkml:trace>
  <inkml:trace contextRef="#ctx0" brushRef="#br0" timeOffset="85269.46">9194 9199 812 0,'0'0'136'16,"0"0"55"-16,0 0-102 0,0 0-34 16,0 0-37-16,7-43 5 0,6 32 8 15,3 1-3-15,2-1 1 0,5 3 0 16,-2 0-13-16,2 0-13 0,0 0-3 15,0 4-10-15,3-1-47 0,0 3-72 16,13 2-92-16,-6 0-123 0,-1 0-54 16</inkml:trace>
  <inkml:trace contextRef="#ctx0" brushRef="#br0" timeOffset="85753.79">10041 8706 485 0,'0'0'34'0,"0"0"72"16,0 0-43-16,0 0-27 0,0 0-29 15,0 0-6-15,13 15 6 0,-18-1 1 16,-8 5 8-16,0 4 25 0,-3 6-2 16,-2 4 0-16,-2 9 4 0,-6 5-12 15,5 0 0-15,1-4-1 16,4-8-4-16,6-11-5 0,2-4-1 15,0-4 1-15,0 5 3 0,3 1-2 16,0 3-1-16,2-4-1 0,3-5 1 16,0 0 4-16,6-4 0 0,1-5-4 15,6-2 0-15,3-4-3 0,-1-1-4 16,6-1-7-16,0-3-2 0,-1-3-2 16,4 1-2-16,-1-1 0 0,-2-1-1 15,2-1-2-15,0 2-13 16,-5 0-18-16,-2-1-36 0,-1-2-51 15,-2-2-48-15,-3 2-56 0,-4-1-95 0</inkml:trace>
  <inkml:trace contextRef="#ctx0" brushRef="#br0" timeOffset="85953.26">9873 9009 785 0,'0'0'87'0,"0"0"20"16,0 0-7-16,36-7-11 0,-18 0-42 16,6 1-35-16,1 1-9 0,-4-3 1 15,5 3-3-15,-3-2-1 0,0 2-27 16,3 0-37-16,-2 2-55 0,12-1-96 16,-8 1-36-16,-2 2-110 0</inkml:trace>
  <inkml:trace contextRef="#ctx0" brushRef="#br0" timeOffset="86888.02">10434 9020 501 0,'0'0'64'15,"0"0"26"-15,0 0-18 0,0 0-30 16,0 0-26-16,0 0-8 0,41-25-1 15,-28 19 2-15,0-2 8 0,0 0 26 16,2-1 7-16,3-1-7 0,-2 2 5 16,-1 2-23-16,4-1-14 0,-7-1-4 15,1 3-6-15,-5-2 1 0,0 4 0 16,-3-3 0-16,-2 1 3 0,-3-1-1 16,0 1-4-16,-3-2 3 15,-5 3 1-15,-2-2 6 0,-6 3-3 16,-2 0-3-16,-2 2-2 0,-4 1-1 15,-1 1-1-15,-4 3 3 0,1 3-3 16,2 0 2-16,-2 5-2 0,2 0 0 16,0 1 0-16,0 2 1 0,5 3-1 15,6 1 0-15,5-2 0 0,2 2 0 16,5 1 0-16,3 0 6 0,0-2 13 16,8-1 4-16,5-1-1 0,0-4-2 15,5 0-2-15,3-4-5 0,-1-2-3 16,3-2-2-16,-2-4-2 0,2-1-3 15,-2-5-2-15,0 2 1 0,-3-5-1 16,0 1 2-16,0 0-2 0,-3 0 0 16,1-2 0-16,-3-1 0 0,2-3 0 15,1 1 1-15,-3 0-2 16,0-3 1-16,0 3-1 0,2 0 0 16,-2 0 0-16,0 3-1 0,0-1 0 15,0 3 1-15,0 0 0 0,-5 3-2 16,-1-1 2-16,1 4 0 0,-3 0 0 15,0 2-2-15,-2 0 1 0,2 4-2 16,-2 3-1-16,-1 1 2 0,1 4 0 16,-1 1 2-16,1-1 0 0,0 4 2 15,-1-2-2-15,1 0 0 0,-1 5 0 16,1-5 0-16,0 3-1 0,-3-1 1 16,2-1 2-16,1-3 0 0,-3-3 7 15,2 1 1-15,1-7-2 0,-1-2-5 16,-2-1 5-16,3-1 24 0,2-3 1 15,3-5-15-15,0-2-1 0,2 0 1 16,3-6 0-16,0 3-6 0,2-4-3 16,1 0-3-16,-1-1-3 0,3 0-2 15,-2-1 0-15,-1 1-1 0,1 5-1 16,2 0 1-16,-2 1 0 0,-1 2 0 16,-2 2 0-16,3 3-1 0,-4-1 1 15,-1 3 0-15,-1 2-1 0,-5 0 1 16,3 2 2-16,-3 3 0 0,-2 2 2 15,2 3-1-15,-2 1-2 16,-1 3 1-16,3 1 3 0,-2 2 5 16,-3 4 5-16,5 0 1 0,-5 2-2 15,3 1-3-15,-1-1-3 0,-2 3-1 16,3-3-3-16,-3 2-2 0,2-2-2 16,1 0 1-16,0-3-1 0,-3-1 0 15,2 1-3-15,1-6-21 0,-1-3-33 16,3-3-43-16,-2 0-31 0,0-5-55 15,-1 0-101-15,-2-1-93 16</inkml:trace>
  <inkml:trace contextRef="#ctx0" brushRef="#br0" timeOffset="87572.3">12690 8926 355 0,'0'-4'62'0,"0"1"23"0,0-4 14 0,0 2-23 0,0-1-19 0,0 3-5 15,-3-4 7-15,3 2 8 0,-3-1-10 16,1 3-4-16,-1-4-5 0,1 2-17 16,2 0 2-16,-3 1 0 0,-2-1-6 15,2 1-14-15,-2-2-9 0,0 3-4 16,-3 0 0-16,0 0 0 0,-4 2-1 16,-1 1 0-16,0 3 1 0,-5 1 0 15,0 6-1-15,-3 0 1 0,0 6-1 16,0 2 0-16,1 4 0 0,2 5 0 15,2-1-1-15,3 8-7 0,6-5-6 16,1 2 4-16,6-2 5 0,6-3-2 16,6-1 2-16,1-2 6 0,5-4 0 15,3-4 4-15,0-5 3 16,2-5 9-16,-2-5 6 0,-1-7 9 16,4-7 7-16,-4-5 7 0,-2-4 3 15,6-14-3-15,-4-14-16 0,1-17-5 16,-5-13-10-16,-6 0-5 0,-2 5 1 15,-3 11-4-15,-3 7 3 0,4 10-2 16,-1 7-4-16,-3 8-3 0,1 8-1 16,-3 9-1-16,0 2-22 15,0 0-26-15,0 0-23 0,0 0-17 16,0 6-41-16,0 2-29 0,0 4-100 16,0 1-97-16</inkml:trace>
  <inkml:trace contextRef="#ctx0" brushRef="#br0" timeOffset="88044.04">13041 8872 453 0,'0'0'40'0,"0"0"62"16,34 10 14-16,-19-7-26 0,3-3-2 15,0 0-8-15,0-4-1 16,0 2-17-16,0-5-28 0,1 1-8 16,1-2-8-16,-4-2-6 0,2 0-4 15,-5 0 1-15,-3-1-1 0,0-1-2 16,-4 1 3-16,-1 0-2 0,-5-1-2 16,0 2-5-16,-8 0 0 0,-2 1-6 15,-1 2 2-15,-4 5-7 0,-3 2 4 16,-3 1 0-16,3 7 6 0,-5 4-1 15,2 1 2-15,3 5 0 0,0 3 0 16,0 2 8-16,5 3 21 0,3-2 12 16,-1 1 19-16,6 0 5 0,2-2-13 15,1-1-14-15,2-3-5 0,2-1-15 16,6-4-4-16,0-3-9 0,2-3-1 16,3-5-4-16,3-3-23 0,-1-3-51 15,6-4-42-15,12-6-64 0,-2 0-129 16,-2 1-107-16</inkml:trace>
  <inkml:trace contextRef="#ctx0" brushRef="#br0" timeOffset="88489.37">13847 8709 432 0,'0'0'38'16,"0"0"-15"0,0 0 20-16,8-35-32 0,-11 26-11 0,-4 2-32 0,-6 3 9 15,-5 1 5-15,-1 3 3 0,-1 6 15 16,-1-1 0-16,-2 4 22 0,2 1 16 15,3-1-4-15,3 2-11 16,-1-1 7-16,6 0-11 0,2 0-7 16,5 1 9-16,-2-1 24 0,5 1 12 15,0 1 4-15,5-1 4 0,1 0-4 16,1 3-11-16,1 0-13 0,2-2-10 16,1-1-10-16,2-1-7 0,2 1 6 15,-2-1-1-15,3-1-1 0,-1-2-2 16,1 0-1-16,-1 1 3 0,-2-2-3 15,0 0-3-15,-3 2 7 0,-2-5 2 16,-3 4-4-16,-5-4-6 0,0 4 7 16,-10-3 8-16,-6 3 0 0,-4-1 1 15,-9 1-5-15,-7-2-4 16,-13-1-10-16,-5 0-2 0,-8-1-4 16,7 0-14-16,4-2-41 0,9 0-26 15,11 1-36-15,8-2-19 0,0 0-32 16,10-1-15-16,5 0-85 0</inkml:trace>
  <inkml:trace contextRef="#ctx0" brushRef="#br0" timeOffset="88822.79">14051 8744 582 0,'0'0'50'0,"0"0"32"16,0 0 8-16,0 0-54 0,21-32-26 16,-21 31-1-16,0 1-9 0,0 1 2 15,-3 8 5-15,-2 1 38 0,0 3 15 16,-3 7 1-16,6 2-1 0,-6 5-23 15,3 6-21-15,-3 7-7 16,3-4-2-16,2-4-5 0,1-4 1 0,2-6-2 16,0 3-1-16,0 4 3 15,0-4-3-15,5 1 0 0,0-6-36 16,5-6-105-16,-5-6-106 0,3-7-148 16</inkml:trace>
  <inkml:trace contextRef="#ctx0" brushRef="#br0" timeOffset="88957.05">14072 8554 883 0,'0'0'0'0,"0"0"0"0,0 0 8 16,0 0-8-16,0 0-201 0,0 0-127 15</inkml:trace>
  <inkml:trace contextRef="#ctx0" brushRef="#br0" timeOffset="89473.37">14330 8749 460 0,'0'0'79'16,"0"0"41"-16,36-14-27 0,-23 10-73 15,3-3-12-15,-1 4-3 0,-2 1-4 16,-2 0 0-16,-1 2 0 0,-2 5 19 15,2 6 19-15,0 2 1 0,-4 5 6 16,1 2 2-16,1 2-14 0,0 1-5 16,-3 1-15-16,0 2-10 0,-2-5-2 15,-1 1 0-15,-2-1-2 0,-2-1 0 16,-6-2-4-16,3-5-2 0,-5-3 4 16,-1-6 2-16,-2-1 2 0,0-3 6 15,3-6 1-15,-3-4 38 0,5-1 8 16,-2-6-9-16,5-3-8 0,2-4-7 15,3-1-9-15,0-4-4 0,3 1 8 16,7 2 3-16,3 1-1 0,3 3-4 16,2 3-4-16,5 2-4 0,-2 1-10 15,4 3-2-15,1 4-4 16,-2 1-1-16,1 3-19 0,-4 1-48 16,5 4-43-16,-5 0-55 0,-1 4-19 15,9 5-44-15,-9-3-6 0,1-1-155 16</inkml:trace>
  <inkml:trace contextRef="#ctx0" brushRef="#br0" timeOffset="90141.03">15082 8746 280 0,'0'0'185'0,"0"0"-75"0,0 0-36 15,0 0 2-15,0 0-52 0,11-21-11 16,-11 18-3-16,0-2-1 0,2 0 12 16,-2 1 23-16,3-1 23 0,-3 3 6 15,0-1-9-15,0-2-15 0,0 2-14 16,0 1-14-16,0-3-8 0,0 2-7 15,-3-2-3-15,-2 1-3 0,0 2-1 16,-3 2-1-16,-5 0 1 16,0 1 0-16,-5 8 1 0,0 2 0 15,-3 2 0-15,3 6 0 0,-5 2-1 16,2 3 0-16,1 3 1 0,2-2-1 16,0 4 1-16,5 2 1 0,2-3-1 15,4-1 1-15,1-1 5 0,4-2 15 16,2-4 0-16,0-4 1 0,5-4-1 15,0-3-4-15,3-6-4 0,5-3 7 16,0-5 0-16,0-5-10 0,2-3-5 16,-2 0 1-16,3-5 0 0,-4 0-4 15,1-1 2-15,0-1-2 0,-2 0-1 16,-1-2-1-16,-2 1 0 0,2 0-2 16,-2 3 1-16,0 1-5 0,-6 5 1 15,3 3 2-15,-2 4 2 0,-1 0 1 16,-2 3-1-16,0 2-7 0,0 6-1 15,-5 0 7-15,-2 3 2 0,-1 2 1 16,0 1 2-16,-2 5 0 0,2-3 2 16,0 4 1-16,0-1 5 0,3-1 4 15,0 1 8-15,3-4-2 0,2-2-5 16,0 0-4-16,0-3-8 16,2-1-1-16,6-2 2 0,0-5-2 0,2 0 2 15,5 0-2-15,4-5-3 16,-1 0 0-16,0-1-25 0,8 2-43 15,-3-4-31-15,3 2-75 0,7-11-86 16,-4 5-62-16,-6-4-152 0</inkml:trace>
  <inkml:trace contextRef="#ctx0" brushRef="#br0" timeOffset="90575.08">15379 8298 573 0,'0'0'77'0,"0"0"17"0,0 0 6 16,18-19-56-16,-18 14-13 0,3 4-2 16,-3 1-18-16,0 0-10 0,0 6 6 15,0 1 17-15,0 6 23 0,-3 1-4 16,-2 6 5-16,-2 5-9 0,-1 10-15 15,-5 8-4-15,0 8-7 0,0 4 1 16,0-9 13-16,3-3 7 0,5-6 13 16,2-4 9-16,0-5-4 0,3-6-11 15,3-8-6-15,2 3-7 0,6-3-1 16,1 4-6-16,4-3-6 0,5-5-4 16,4-2-6-16,-1-7 1 0,2-1-2 15,2-4-3-15,-2-4 0 0,0-4 3 16,-3-5-2-16,-2 2-1 0,-3-3-1 15,-8 0 0-15,-2 3-4 0,-8 1-6 16,-3 2-13-16,-7 1-26 0,-8 5-12 16,-3-1 2-16,-7 5-13 0,-1 1 8 15,-7 1 7-15,-5 3-15 0,5 4-35 16,2 1-41-16,6 5-62 0,7-5-56 16,3-2-58-16</inkml:trace>
  <inkml:trace contextRef="#ctx0" brushRef="#br0" timeOffset="90942.09">15692 8166 680 0,'0'0'77'0,"0"0"26"0,0 0 3 16,0 0-83-16,0 0-14 0,34-11 8 16,-34 19-7-16,2 6 5 0,-2 14 24 15,-5 9 12-15,-5 15 3 0,-1 7-7 16,-2-3-15-16,-2-2-13 0,2-6-7 15,3-2 0-15,-1-1-2 0,4 0-5 16,-1-4-4-16,5-5-1 0,-2 2 2 16,5-10-2-16,0-7 0 0,3-5-24 15,2-5-48-15,0-2-71 16,11 0-102-16,-4-4-37 0,1-4-107 0</inkml:trace>
  <inkml:trace contextRef="#ctx0" brushRef="#br0" timeOffset="91359.1">15956 8660 379 0,'0'0'132'16,"0"0"-42"-16,0 0-7 0,31-11-38 15,-18 10-36-15,-1 0 9 0,1-2 10 16,0 0 5-16,3 2 0 0,-3-2 8 15,2-1-14-15,3-2 0 0,-2-1-4 16,2 2 2-16,0-4-6 0,0 1 0 16,0-2-3-16,-2-1-5 0,2-1-3 15,-8-2 1-15,3-2 2 0,-8 2 5 16,0-3 1-16,-2 4-2 0,-6 1-3 16,-7 3-7-16,-3 0-3 0,-8 6-2 15,-2 3 4-15,-5 0 15 0,-3 5 10 16,0 5-10-16,-3 6 2 0,3 0 5 15,0 4 14-15,5 4 3 16,6-1 16-16,-1 0 0 0,8-1-3 16,5-1-9-16,6 1-7 0,2-3-9 15,2-3-5-15,9 0-12 0,1-5-2 16,9 0-3-16,5-2-3 0,8-5-3 16,10 2-3-16,10-2-7 0,3 3-23 15,-1-5-36-15,-6 1-29 0,-4 1-49 16,-2-4-100-16,-13 0-170 0</inkml:trace>
  <inkml:trace contextRef="#ctx0" brushRef="#br0" timeOffset="92409.88">17651 8150 292 0,'0'0'103'0,"0"0"-53"0,0 0 32 15,0 0-7-15,0 0-25 16,25-21 17-16,-19 16 16 0,-1 3-19 15,-3-4-4-15,4 4-2 0,-1 0-7 16,-3 1-10-16,3-1-8 0,-5 1-11 16,3 1-5-16,0 1 0 0,-1 5 8 15,-2 2 2-15,0 5-1 0,-5 5 2 16,-3 5 5-16,-2 12-6 0,-8 11-8 16,0 9-4-16,-3 4 7 0,6-3 0 15,2-8-1-15,2-6 4 0,6-1 4 16,3-4 0-16,2-5 4 0,0-6-2 15,2-8-5-15,6 0-4 16,0-1-2-16,7 0 0 0,1 1-4 16,7-5-2-16,3-5-2 0,-3-7-5 15,8-1 1-15,-5-8-3 0,-3-3-3 16,-2-2 3-16,-8-4-1 0,-8-4-1 16,-3-3 0-16,-2 1-3 0,-7-4-3 15,-9 4-4-15,-4 3-4 0,-6 3-7 16,-8 6-10-16,-7 4-8 0,-11 3-7 15,0 3-10-15,9 3-12 0,9 4-18 16,13 0-31-16,6-1-55 0,-1 4-85 16,3-1-38-16,3-2-125 0</inkml:trace>
  <inkml:trace contextRef="#ctx0" brushRef="#br0" timeOffset="93127.6">18002 8564 327 0,'0'0'121'0,"0"0"-49"0,0 0 7 15,10-20-20-15,-4 14-2 0,-1 1-1 16,0 0 6-16,-3 1-16 0,4 1-9 16,-6 0-4-16,0 2 2 0,0 1-9 15,0 0-18-15,0 6-4 0,-8 2-1 16,0 5 1-16,3 1-1 0,-3 5 2 15,0 3-1-15,3 5 6 16,5 1 1-16,0-1 2 0,3 3 5 16,5-4 2-16,5 0 3 0,-1-4 8 15,7-1 9-15,-1-3-5 0,0-6-6 16,0-4-2-16,-3-4-5 0,3-4-8 16,-2-4-2-16,-1-3-1 0,-2-5-3 15,0-2-4-15,0-4 3 0,-5-3-4 16,2-5 1-16,-2 2-4 0,0-3 1 15,0 2-1-15,-1 4 1 0,1 5 0 16,-3 1 0-16,0 3 2 0,3 4-3 16,-3 1 5-16,-2 1 1 15,-1 2-2-15,1 1-1 0,-3 2 0 16,5 1-3-16,-5 0-1 0,0 7-3 16,3 0 3-16,-3 4 1 0,0 2 1 15,2 0 2-15,-2 3-1 0,0 0 0 16,3-2 4-16,-3 2 3 0,3-5 4 15,-1 2 6-15,1-4-5 0,-1 0 2 16,1-6 1-16,-1 0 0 0,6-1 2 16,-3-2 4-16,3-5 7 0,2 2-1 15,1-4-11-15,-1 2-6 0,3-3-5 16,0 0-6-16,2 3 2 0,1-3-3 16,-1 0-1-16,4 3-17 0,-4-3-23 15,1-1-21-15,-1 5-26 0,1-2-29 16,-1 2-27-16,6-3-59 0,-6 0-80 15,-4 1-96-15</inkml:trace>
  <inkml:trace contextRef="#ctx0" brushRef="#br0" timeOffset="93594.5">18744 8035 495 0,'0'0'43'0,"0"0"20"0,15 5 28 0,-10 5-58 15,-5 2-14-15,0 8 8 0,-7 11 26 16,-1 12 2-16,-3 9 15 0,1 5 0 16,0-2-1-16,2-8 1 0,0-6-10 15,3-1-12-15,3-8-8 16,-1-8-3-16,0-4 3 0,3-1 2 16,0 0-3-16,0-1-3 0,-5 1-3 15,5-1-8-15,5-6-7 0,-5-2-9 16,8-3-3-16,2-5 2 0,1-1 3 15,7-1-2-15,0 0-5 0,0-1-1 16,5-1-1-16,1-3-1 0,-1 2-2 16,0-2 1-16,3 1-1 0,0 0-18 15,-3-2-20-15,0 0-29 0,3-1-19 16,-10 0-34-16,-3 1-41 16,-3-8-60-16,-8 5-91 0,-2-3-207 0</inkml:trace>
  <inkml:trace contextRef="#ctx0" brushRef="#br0" timeOffset="93778.71">18622 8371 747 0,'0'0'38'16,"0"0"83"-16,42-10 48 0,-9 3-31 15,14-2-77-15,9-1-14 0,4 1-8 16,-6 4-17-16,-10-3-14 0,-13 4-5 15,-8 0-3-15,-5 1-2 0,-2 1-10 16,2 0-17-16,0-2-19 0,8 2-55 16,-8 1-136-16,-2-4-153 0</inkml:trace>
  <inkml:trace contextRef="#ctx0" brushRef="#br0" timeOffset="96880.69">20653 8402 188 0,'0'0'66'16,"0"0"31"-16,0 0-1 0,0 0-8 15,0 0-1-15,34-38-8 0,-29 30-10 16,-5 3 0-16,2-1-3 0,1 1-3 16,-3 0-11-16,0 2-1 0,0-3-5 15,0 1 1-15,0-2-4 16,0 1-9-16,0-1-4 0,0-2-5 15,0-1-2-15,-5 0-8 0,0 0-2 16,0-1-2-16,-3 5-4 0,-3-1-2 16,-1 0-5-16,-7 5 0 0,4 2-2 15,-6 2 1-15,1 7 0 0,-9 7 0 16,3 2 1-16,0 7 2 0,3 2-2 16,3 1-1-16,-1 9 1 0,8-5-1 15,0 1-1-15,10-4 1 0,3-4 1 16,6-2 1-16,7-2 3 0,5-1 12 15,5-6 8-15,10-3 8 16,9-4-3-16,7-7-3 0,0-8-9 16,-5-5-1-16,-10-2-4 0,-11 1-6 15,-8 3 3-15,-4-3-1 0,2-6 1 16,-6-4-6-16,1-5-3 0,-5 0-2 16,-9-2-4-16,-1 5-20 0,-6 4-16 15,-8 5 6-15,-5 5-3 0,0 4-5 16,-2 7-20-16,0 0-25 0,2 1-40 15,-5 5-46-15,8 2-81 0,7-2-71 0</inkml:trace>
  <inkml:trace contextRef="#ctx0" brushRef="#br0" timeOffset="97348.81">21067 8061 651 0,'0'0'57'0,"0"0"38"0,0 0 3 0,20-21-39 0,-15 19-25 15,3 2-4-15,-3 2-8 0,-2 7-9 16,-1 3-2-16,-2 4 1 0,0 5 6 16,-5 10 14-16,0 8 20 0,-8 10-8 15,5 2-8-15,-2-6-9 0,2-4-12 16,1-7-3-16,4-4-6 0,-2-7-5 16,5-3 0-16,-5-2 2 0,2 0-2 15,1 2 2-15,-1 2-3 0,0-5 7 16,3-1 11-16,-2-3 3 0,2-5-2 15,0-3-8-15,0-1-1 16,2-2 3-16,1-2 7 0,5 0-2 16,2 0-4-16,0 0-5 0,8 0-7 15,-2 0 1-15,-1-2-2 0,4 1-2 16,-1-1-7-16,2 1-18 0,1 0-14 16,0 0-11-16,-1 1-24 0,1-1-31 15,-5 0-40-15,9-2-86 0,-12 0-20 16,0 0-132-16</inkml:trace>
  <inkml:trace contextRef="#ctx0" brushRef="#br0" timeOffset="97532.18">21005 8397 806 0,'0'0'8'0,"0"0"64"0,0 0-25 15,49-25-28-15,-29 17-18 0,11-2 2 16,-5 2-3-16,3 1-9 0,-6 1-73 16,10-4-62-16,-7 3-25 0,-5 3-68 0</inkml:trace>
  <inkml:trace contextRef="#ctx0" brushRef="#br0" timeOffset="98099">21454 8111 604 0,'0'0'40'0,"0"0"48"0,0 0-25 0,0 0-37 15,0 0-23-15,0 0-2 0,0 0-1 16,0 0 2-16,8 16 17 0,-8 3 37 15,0 5-8-15,0 4-5 16,0 11-11-16,0 5-19 0,0 5-9 16,2 0-3-16,1-10 1 0,-3-9-1 15,0-13 3-15,0 1-3 0,0 2 0 16,0 1 0-16,0 0-1 0,0-3 1 16,0-6 3-16,-3-3 9 0,3-5 1 15,0-3 1-15,0-1 47 0,0-4 6 16,0-6-36-16,0 0-3 0,3-2-1 15,5 0-4-15,-3-1 2 0,3-1 2 16,-1 2-3-16,6-1-13 0,-2-4-6 16,4 3-4-16,1-4 0 0,-1 2-2 15,3 0 1-15,3 0 0 16,-6 0-1-16,4 3 1 0,-4 0-1 16,1 0-1-16,-1 4 1 0,-5 1-1 15,1 1 0-15,-3 3 1 0,-1 2 0 16,-4 2-4-16,-1 0 1 0,1 6-7 15,-3 2 10-15,0 4 7 0,0 2 8 16,-3 6-3-16,-2 1-1 0,5 4-2 16,-5-1-4-16,3-1-4 0,2-1 2 15,-3-2-2-15,3 1 0 0,0-6-1 16,0 1-4-16,0-4-18 0,0-1-22 16,0-3-26-16,0-4-32 0,0-1-38 15,5-4-28-15,0-5-58 16,0-1-127-16</inkml:trace>
  <inkml:trace contextRef="#ctx0" brushRef="#br0" timeOffset="98499.44">21945 8437 483 0,'0'0'124'0,"0"0"9"0,0 0-18 15,0 0-16-15,13-25-29 0,-10 20-27 16,2-1-11-16,0 2-10 0,3 0-12 15,-3-1-4-15,5 3-3 0,0-5 7 16,-2 3 7-16,5 0 0 0,-2 0-6 16,1 1-4-16,1-3-4 0,0 2-1 15,0 0-1-15,-5-1-1 0,0 0 2 16,-3-2 0-16,0 2 0 0,-2 0 1 16,-3-2-3-16,0 3 0 0,0-3-5 15,-6 2 0-15,4-1-2 0,-8 4-4 16,-1 2 9-16,-2 0 0 0,-2 3 1 15,-3 7 0-15,2 4 1 0,-5 1 1 16,1 5 7-16,2 3 4 0,2 2-3 16,-2 2 9-16,10-1 2 0,-5 0 4 15,11-3 8-15,-3 1 12 16,5-3 0-16,2-4-15 0,3-2-13 16,3-5-8-16,3-4-4 0,-1-4-4 15,3-2-6-15,5-3-48 0,-3-2-48 16,3-1-65-16,6-8-70 0,2 2-66 15,-11-1-164-15</inkml:trace>
  <inkml:trace contextRef="#ctx0" brushRef="#br0" timeOffset="98933.2">22183 8337 453 0,'0'0'39'0,"0"0"44"16,0 0-9-16,26-35-38 0,-16 25-12 15,3-1-6-15,0 1 4 0,2 0 9 16,-2 1 5-16,0 4 12 0,0-2-3 16,0 4-4-16,-5-1 0 0,5 2-14 15,-8 2-16-15,5 2-5 0,0 5-6 16,-2 4-2-16,0 8 0 0,-3 1 2 15,-2 3 1-15,2 1-1 16,-5 3 0-16,0-3 0 0,0 2 0 16,-5-1 0-16,-3-4 0 0,-2-1-19 15,-1-7-10-15,-4-2-4 0,-1-4-12 16,1-7-23-16,-1-1-9 0,3-7 12 16,-2-4 61-16,5-3 4 0,4-2 39 15,4-4 3-15,2-2-5 0,0-3-8 16,5 2-6-16,3 0 18 0,-1 2 26 15,9 3 5-15,2 2-4 0,3 4-16 16,5-1-9-16,2 4-9 0,6-1-13 16,-1 3-8-16,-2 0-12 0,0 2-1 15,-5 1-35-15,-3 0-100 0,8 0-87 16,-7-1-52-16,-4 2-103 0</inkml:trace>
  <inkml:trace contextRef="#ctx0" brushRef="#br0" timeOffset="99650.28">23614 7904 391 0,'0'0'98'0,"5"4"0"0,-2 0-6 0,-3 2-31 16,5 3-18-16,-5 4-6 0,0 3-2 15,0 3-6-15,0 4-1 0,0 0 0 16,-5 6 7-16,2 2 6 16,-2 0 3-16,0 0-7 0,-3 1-4 15,1-1 4-15,-1 0 7 0,0-3-3 16,-2-1-13-16,-1 0-4 0,1-4-4 15,2-4-6-15,1-2-3 0,-1 0-2 16,-3-4-5-16,9-3 1 0,-3 0-2 16,2-5-1-16,3-2 6 0,0-1 17 15,3-1 9-15,4-1 9 0,6 0-16 16,5-1-10-16,3-2-7 0,2 1-2 16,8-1-7-16,-2 2 1 0,-3 0-2 15,5 0 0-15,0 0 0 0,-5 1-4 16,2 0-10-16,-5 0-19 0,0 0-11 15,-2 0-23-15,-3 0-26 0,-5 0-55 16,-8 0-53-16,0 0-73 0,-5 0-109 16</inkml:trace>
  <inkml:trace contextRef="#ctx0" brushRef="#br0" timeOffset="99817.42">23557 8332 820 0,'0'0'31'0,"0"0"36"16,0 0-5-16,55-26-22 16,-19 18-20-16,5 0-16 0,8-1 0 15,3 0-4-15,-16 5-15 0,-10-1-77 16,-11 3-29-16,16-3-28 0,-10 0-43 16,0-1-39-16</inkml:trace>
  <inkml:trace contextRef="#ctx0" brushRef="#br0" timeOffset="100501.07">24152 7987 566 0,'0'0'37'0,"0"0"55"0,0 0-15 16,0 0-44-16,0 0-20 0,0 0-6 16,0 0 11-16,33-22 13 0,-28 22-13 15,3 6 2-15,-5 0 9 0,2 3 1 16,-5 3 0-16,0 3-9 0,0 2-4 16,0 4-5-16,0 2-4 0,-5 2 0 15,2 2-3-15,-2 3-1 16,5-1 1-16,-5 2 5 0,5-2 3 15,-3-2-3-15,3 2-3 0,-5-4 1 16,5-1-2-16,-2-3-5 0,2 0 2 16,-3-3 1-16,0 1 1 0,3-6-2 15,0-1-1-15,-5-4 0 0,5-2 0 16,0-4-1-16,0-1 2 0,0 0-1 16,0-1 4-16,0 0 6 0,0 0 24 15,5-1-1-15,-2-1-15 0,2-6-6 16,0 1-7-16,3-3-2 0,0 1-3 15,2-3-2-15,-2-2 1 0,2 2 0 16,1-4-1-16,1 1 0 0,-1 2 0 16,2-5 1-16,0 5-1 0,2-3 0 15,-2 2 0-15,0 2 0 0,5 0 0 16,-10 0 0-16,5 3 0 0,-3 0 4 16,0 1 9-16,-2 2 1 0,0 1-5 15,-3 2-3-15,3-1-3 0,-3 1-2 16,3 2-1-16,-3 1 0 0,-2 2 0 15,2 2 0-15,-3 2 1 0,3 3 1 16,-2 1 1-16,0 1 4 0,-1 3 0 16,-2 3 3-16,5-1 7 0,-5 1 1 15,0 2 0-15,3 2 0 16,-3-3-8-16,5 2-4 0,-5-3-2 16,0 2-4-16,0-5 1 0,0 1-1 15,0-3-8-15,0-3-23 0,0-2-24 16,0-2-32-16,0-2-49 0,0-3-69 15,-5-1-61-15,2-2-169 0</inkml:trace>
  <inkml:trace contextRef="#ctx0" brushRef="#br0" timeOffset="100768.25">24710 8281 562 0,'0'0'44'16,"0"0"35"-16,8-16-12 0,-3 11-41 16,-3 0-17-16,4 1-8 0,-6 2 8 15,2 0 7-15,-2 2 1 0,3 2 10 16,-3 2 28-16,0 5 22 0,0 3-24 16,-3 4-24-16,1 0-11 0,2 1-10 15,-6 3-7-15,6-2 2 0,-2 0-3 16,2 1 0-16,0 0-1 0,0-3 0 15,0 0-24-15,0-4-46 16,0 2-76-16,2-7-40 0,-2-2-91 0</inkml:trace>
  <inkml:trace contextRef="#ctx0" brushRef="#br0" timeOffset="100902.26">24785 8063 710 0,'0'0'55'15,"0"0"69"-15,8-35-84 0,-3 24-40 16,-5 1-21-16,0 2-77 0,0 2-33 16,0 1-88-16,0 3-50 0</inkml:trace>
  <inkml:trace contextRef="#ctx0" brushRef="#br0" timeOffset="101735.78">24948 8292 415 0,'0'0'96'0,"0"0"24"0,0 0-40 16,33-28-41-16,-25 19-13 0,5 1-2 16,-5-1 16-16,4 0-16 0,-4-1-8 15,0 2 6-15,5 1-3 0,-5 0-4 16,-1-2-4-16,4 3-2 0,-3 0-2 16,-3-1 2-16,2 2-3 0,-4-1-5 15,2 4-1-15,0 0 0 0,-5-1-1 16,3 3 1-16,2 0-1 0,-5 0-3 15,0 5-2-15,0 0 3 16,0 1-2-16,0 3 5 0,-5 1 5 16,5 1 12-16,-3 3-4 0,-2 2-2 15,5 2-3-15,-5 0 1 0,2 1 1 16,3 2 1-16,-5 1-4 0,3 0-1 16,-1 1-2-16,3 0 0 0,-2-1-2 15,2-2 2-15,-6-1 0 0,6-3-2 16,0-3 5-16,-2-3 5 0,2-3 3 15,0-3 3-15,0-4-2 0,0 0 12 16,0-1 33-16,0-5-37 0,0-1-18 16,0-3 0-16,2-4 4 15,4-1-2-15,1 0-4 0,-2-4-2 16,3-1-1-16,5-1 0 0,-5 0-1 16,5 1 0-16,-5 1 0 0,4 2 0 15,1-1 0-15,0 5 2 0,-2-2 0 16,2 3 2-16,-3 2-1 0,0-2 1 15,3 3-2-15,0-1-2 0,-5 1 1 16,0 2-2-16,2-1 2 0,-2 1-1 16,-1 2 0-16,-1 1 0 0,1 0-2 15,-7 4 1-15,3 0 0 0,2 0 1 16,-5 0 0-16,5 0-3 0,-5 4 2 16,3 0 1-16,-3 0 0 0,5 4 0 15,-5-2 0-15,3 1 0 0,-1 2 0 16,-2 1 0-16,0 2 0 0,0 3 0 15,0 0 0-15,0 1 0 0,-2 1 0 16,-1 2 0-16,-2 2 1 0,2 0-1 16,3 0 1-16,-5 1-1 0,0 0 2 15,2 2-1-15,3-2-1 0,-5-1 0 16,3-1 1-16,2-2-1 0,0-1-7 16,-6-3-30-16,6-4-63 0,-2-2-52 15,-1-6-91-15,3-2-49 0,-2-2-94 16</inkml:trace>
  <inkml:trace contextRef="#ctx0" brushRef="#br0" timeOffset="102369.75">25738 8191 175 0,'3'-2'53'0,"2"0"-7"15,0-1 18-15,-2-2-17 0,2 2 22 16,-5 1-5-16,2-2 8 0,4 1-2 16,-1 2-23-16,-3 0-12 0,4-1 4 15,-1 2 8-15,-3-1 4 0,3 0-14 16,-5-2-15-16,0 1-9 0,0 2-7 16,0-3-4-16,0-1-1 0,0 1-1 15,-7 1-2-15,2 0 1 16,-3 2 1-16,-5-1-3 0,-3 1-11 15,3 0-14-15,-5 3 3 0,3 1 9 16,-3 4 11-16,2-1 5 0,3 2 0 16,6 1 2-16,-1 1 0 0,3 1 7 15,-3 0 20-15,8 0 13 0,0 0 11 16,0 0 5-16,8 0-16 0,-3 0-15 16,3-3-14-16,-1 2-10 0,1-4-1 15,-3 1 0-15,8-4-1 0,-10 3 1 16,7-2-1-16,-2 0 0 0,0 1 0 15,5 0 0-15,-6 2-1 0,-2 0 0 16,-2-2 0-16,2 3-1 0,-5 0 0 16,0-1 1-16,-5-2 1 0,-3 1 6 15,-5-4 15-15,-2 3 1 0,2-3-4 16,-8-2-7-16,3 1-9 0,-2-2-1 16,-1 0-2-16,-2 0 0 0,2 0-7 15,-2 0-30-15,-1-1-27 0,4 0-35 16,-6-1-63-16,5 0-67 0,6-1-94 15</inkml:trace>
  <inkml:trace contextRef="#ctx0" brushRef="#br0" timeOffset="103871.26">25855 8253 336 0,'0'-2'92'16,"0"1"-17"-16,5 0-13 0,-5 0-17 15,2-2-12-15,3 2-11 0,-5-1 6 16,0 0-4-16,3 1 0 0,-3 1 18 16,0-1 8-16,0-2 11 0,0 1 8 15,0 0-24-15,0 0-2 0,0-1-9 16,0 0-2-16,0-2-3 0,-3 0-9 16,3 0 0-16,0 1 0 0,0-2-4 15,-5 4-1-15,3-4 3 0,-3 3-4 16,-1-1 0-16,-1-2 0 0,1 4-1 15,-4-3-5-15,2 2 0 16,3 1 2-16,-8 0 0 0,5 0 1 16,-4 1-1-16,-4 1-3 0,3 0 2 15,0 1 0-15,-5 3 2 0,3 1-4 16,-1 1 2-16,-2 3-1 0,3 2-1 16,-6 0 0-16,3 1-3 0,2 3-3 15,3 1 2-15,0-1-1 0,1 2-2 16,4 1 1-16,3-2-1 0,2 1 0 15,3 0 2-15,0-1 1 0,0-1 3 16,8-1 3-16,-3-1 3 0,3-3 1 16,5 1-1-16,-3-5 0 15,0-2-2-15,6-3 0 0,-3 0-3 16,2-1-2-16,3-1 6 0,-5-4-2 16,8-1-2-16,-8-5 1 0,2 0-3 15,1-3-2-15,-3-2 1 0,-3 2-3 16,0-4 1-16,1 1 2 0,-4-2 2 15,1 2-1-15,-3-1-2 0,-2 4 0 16,2 3-3-16,-2 1 0 0,-3 2 3 16,0 5-1-16,0-1 2 0,0 1 1 15,0 2 0-15,0 0-2 0,0 1 0 16,0 0-3-16,0 0-2 0,0 1 0 16,-3 3 2-16,3 0 0 0,-5 2 0 15,2 4 2-15,-2 4-1 0,-3 0 2 16,3 8 1-16,3 8 0 0,-3 11 0 15,-3 8 5-15,8 3 2 0,-5 0-4 16,5-5-3-16,0-5 0 0,0 0-1 16,0-3 0-16,0-3 0 0,0-4-2 15,0-6 0-15,-6-9-1 0,-1 0 2 16,-1-3 0-16,-5 2-1 0,0-4-1 16,3-3 3-16,-8-7-2 0,2-2 0 15,3-4-1-15,-7-4-1 0,7-5 1 16,-3-4 2-16,3-2-2 0,3-4 1 15,2-5 0-15,8-7-1 16,0-10 0-16,11-5 1 0,4 7-3 16,-2 8 2-16,0 14 0 0,-3 5 1 15,8 0 2-15,-2-4-1 0,10 0-1 16,-6 2-2-16,6 0 0 0,-5 4-5 16,-1-1-21-16,1 1-29 0,0 3-12 15,-6 0-18-15,-2 1-28 0,5 0-29 16,-7 1-56-16,7-4-48 0,-10 2 15 15,4 1-102-15</inkml:trace>
  <inkml:trace contextRef="#ctx0" brushRef="#br0" timeOffset="104338.33">26242 8202 293 0,'8'0'148'0,"0"-2"-42"0,5-1 42 16,-6 1-64-16,4-2-26 0,-9 1-21 15,-2 1-10-15,0 0 5 0,-2-1-18 16,-9-2-14-16,-2 5 0 0,-2 0 1 16,-1 0 0-16,-2 1-1 0,3 5 0 15,2-2 4-15,-5 4 6 0,7-3 10 16,6 3 0-16,-3 1-1 15,3-2 5-15,3-2 6 0,2 1-2 16,0-1-1-16,2 3-1 0,3-1 2 16,3-2-8-16,-3 0-9 0,3 1-5 15,0-1 1-15,-3 0 0 0,5 1 2 16,1-1 0-16,2 3-2 0,-3-3 1 16,0 3 5-16,-2-1 8 0,-5-1 2 15,2 1 0-15,-5 2 5 0,-8-1 13 16,0-1-6-16,-5 2-6 0,1-1-6 15,-7-1-5-15,-1-1-9 0,4 0-3 16,1-1-4-16,-9-1 1 0,9 1-3 16,-6-3 0-16,6 3-3 0,-3-1-21 15,5-3-13-15,0 1-22 0,3-2-17 16,-3 0-10-16,5 0-37 0,3 0-29 16,-3-2-74-16,3 1-73 0</inkml:trace>
  <inkml:trace contextRef="#ctx0" brushRef="#br0" timeOffset="105456.33">27121 8280 482 0,'0'0'88'0,"7"-9"0"16,6 1 14-16,-5 0-22 0,10 1-27 16,-8-1-5-16,3 1 1 0,5 3-13 15,-5-1-18-15,-2 1 3 0,2 2-4 16,0 1-1-16,-8 1-4 0,2 0-9 15,1 2-2-15,-3 3 2 0,3 2-3 16,-8 1 1-16,5 2-1 0,-5 1 3 16,-5 2 4-16,5 2 2 0,-8 2 1 15,8 0 1-15,-10-2 5 0,7 1-4 16,-2-4-2-16,3 0 0 0,2-2 1 16,-5-2-3-16,5-3-3 0,0 1-3 15,5-4 2-15,-5-2 1 0,2 0 5 16,3 0 27-16,3-1 1 0,0-7-8 15,2 1-12-15,1-1-8 0,2-4-3 16,5 1-5-16,-3-3-2 0,3 1 0 16,3 1 0-16,0-1 0 0,-6-1 0 15,6 4-1-15,-3 2 1 0,-3 1-1 16,-2-2 1-16,0 4 0 0,0-1-1 16,-5 1 1-16,0 1 0 15,-1 2-1-15,-1 0 1 0,-4-1-2 16,3 3 1-16,-5 0 0 0,0 0-4 15,0 4 1-15,0 2 3 0,0 0-1 16,0 2 2-16,0 2 1 0,0-4-1 16,-5 4 0-16,5-1 2 0,0 3-2 15,0-3 0-15,0 2 0 0,0-2 0 16,0 1 0-16,0-1 1 0,0-4-1 16,0 2 2-16,5-2 1 0,-5 0 2 15,5-3 3-15,-2 2-3 0,2-4 3 16,3 0 6-16,0-3 12 0,2-1-4 15,0-5-5-15,8-2-2 0,-5 0-1 16,8-6-6-16,0 0-5 16,-1 0-2-16,1-3-1 0,0 3 0 15,5 0 0-15,-6-1 0 0,1 3 0 16,0-1 0-16,-1 3 0 0,-4 1 0 16,-3 3 0-16,0 2 0 0,-6 4-1 15,-1 2 1-15,1 1-2 0,-7 0-2 16,0 4 4-16,0 4 3 0,0 5 3 15,0 2 0-15,-7 4-3 0,1-1 0 16,4 1-1-16,-3 1-2 16,-3 0 0-16,8-2-5 0,-5-2-25 15,2 0-19-15,-2-2-22 0,0-4-25 16,5-1-66-16,-3-2-68 0,3-2-72 16,0-3-115-16</inkml:trace>
  <inkml:trace contextRef="#ctx0" brushRef="#br0" timeOffset="106123.36">28314 8228 488 0,'6'0'127'0,"-6"0"-35"0,5-4 15 0,2 1-53 16,-4-1-4-16,2-3-15 0,0 3 6 15,3-2 3-15,-5 2-6 0,2-1 1 16,0 0 0-16,-5-2-2 0,3 3 3 16,2-4-8-16,-5 3-6 0,0-1-3 15,0 1-6-15,0 0-10 0,0 2-7 16,-5-3 0-16,2 4-2 0,-7 1-2 15,2 1 2-15,-5 2 1 16,-2 6 0-16,2 2 1 0,-3 2 0 0,-2 5 0 16,-3 3 0-16,6 0-1 15,-3 1 1-15,2-1 0 0,3 0 1 16,6-1 1-16,-1 1-2 0,3-3 1 16,-3-1 0-16,8 0 1 0,0-1 9 15,0-1 5-15,0-2 0 0,0-3 3 16,3-1-2-16,2-1-6 0,0-4-5 15,-3 1 0-15,6-3-1 0,3-1 3 16,-4 0-1-16,1-4 8 0,0-1 3 16,2-2-1-16,-2-3-4 15,5 0-3-15,-5-1-2 0,-1 0-4 16,1-1-2-16,0 2-2 0,2-1 1 16,-2 1-1-16,-3 0 0 0,-2 4 0 15,-3 1-1-15,5 1 0 0,-5 1 1 16,0 2-3-16,0 1-5 0,-5 3-1 15,2 3 7-15,-2 3 2 0,-3-2 0 16,3 2 1-16,-3 0-1 0,8 0 0 16,-5-1 0-16,5-2 1 0,0 0 2 15,0 0-1-15,5-3-2 0,-5-2 6 16,8-1-3-16,-3 0 1 0,8 0 0 16,-5-4-3-16,5-2-1 0,-3 0-1 15,3 0-21-15,5 1-32 0,-5-2-31 16,2-2-17-16,-2-1-56 15,8-10-38-15,-5 2-49 0,2 0-89 0</inkml:trace>
  <inkml:trace contextRef="#ctx0" brushRef="#br0" timeOffset="106574.4">28795 7748 690 0,'0'0'26'0,"0"0"39"0,15-8 52 0,-9 8-94 0,-4 0-18 0,3 6-5 15,-5 2-6-15,-5 5 6 0,3 4 11 16,-11 7 6-16,0 10 6 0,-13 12 15 15,3 11 8-15,-8 5-6 0,2-3-4 16,9-6 2-16,4-10-10 0,-2-5-1 16,3 0-5-16,7-11 18 15,-3-4 10-15,9-9 1 0,-3-1-7 16,5 2-12-16,0-2-6 0,0-2-6 16,5 0-10-16,3-9 2 0,5 2 0 15,-1-4-4-15,4 0-5 0,5-4-1 16,-3 2-2-16,2-5 2 0,1 3-2 15,0-5-8-15,-1 0-23 0,1-1-27 16,0-3-33-16,-1 2-21 0,1-3-44 16,-8-6-33-16,0 3-58 0,-5 1-56 15</inkml:trace>
  <inkml:trace contextRef="#ctx0" brushRef="#br0" timeOffset="106707.8">28632 8090 1006 0,'0'0'34'16,"0"0"40"-16,0 0 30 0,36-23-53 16,-18 20-40-16,3 0-4 0,2 3-5 15,3-4-2-15,0 2-9 0,0 1-18 16,-5 0-34-16,-1 1-84 0,9 0-50 16,-3 1-5-16,-11 0-115 0</inkml:trace>
  <inkml:trace contextRef="#ctx0" brushRef="#br0" timeOffset="107091.59">29164 7768 651 0,'0'0'33'0,"0"0"-2"16,0 0 42-16,0 0-56 0,0 0-10 16,0 0-3-16,0 0-2 0,19 35 19 15,-30-18-12-15,3 4 18 0,-4 2 31 16,-1 5 23-16,-3 7-6 0,-5 10-17 16,1 7-18-16,-1 1-13 0,3-6-6 15,8-9 0-15,5-12 5 0,-3-6 2 16,8-5 2-16,-5-3 1 0,5 3-1 15,0-3-1-15,0 3 1 0,0-5-7 16,5-2-9-16,3-2-9 0,4-5 0 16,1-1 2-16,-2 0-4 0,2-4-3 15,5-2-15-15,-5-2-16 0,2 1-35 16,-2-1-34-16,0-1-54 0,8-11-89 16,-8 6-35-16,-3-3-128 15</inkml:trace>
  <inkml:trace contextRef="#ctx0" brushRef="#br0" timeOffset="107242.3">29077 8067 883 0,'0'0'37'0,"0"0"80"0,0 0 4 16,0 0-72-16,0 0-43 0,0 0-6 16,46-33-1-16,-33 28-4 0,3 0-40 15,2 1-57-15,-5 2-41 16,10-2-37-16,-5 1-25 0,-3 0-101 15</inkml:trace>
  <inkml:trace contextRef="#ctx0" brushRef="#br0" timeOffset="107992.32">29428 8056 185 0,'0'0'327'0,"0"0"-310"0,0 0 12 15,0 0-2-15,36-6-27 0,-28 4-10 16,5-1-12-16,0-2 22 0,0 4 1 16,0-5 8-16,0 2 34 15,-3 1 22-15,3-3 4 0,0 4-6 16,0-2-10-16,-6 0-2 0,1 1-18 16,-3-2-9-16,1 0-6 0,-4-2-4 15,-2 3-9-15,0 0-4 0,0 0-1 16,-2 1 0-16,-4-1 0 0,-1 0 0 15,-4 2-4-15,3 2 2 0,-4 3 0 16,-4 6 0-16,1 3 2 0,-4 7 0 16,4 1 0-16,-3 2 2 0,2 2 8 15,-2 3 10-15,5-4 18 0,6 2 9 16,-1-2-10-16,8-2-11 0,0-3-5 16,0-3-6-16,8-3-7 0,-1-2 1 15,6-5 0-15,5 1-6 0,3-5 2 16,0 0-4-16,-1-1 0 0,6 0-1 15,-3-3 1-15,-2-4 2 0,0-2-3 16,0-2 3-16,-1-3-1 0,-2-6 0 16,-2-1 0-16,-3-4-2 0,5-1 0 15,-10 3 0-15,4-2-1 0,-4 4 0 16,5 3-2-16,-5-1 1 0,0 5 0 16,-1 2 2-16,4 3-1 0,-1 3 1 15,0 0 0-15,-2 3 5 0,0 1 1 16,0 2 3-16,-3 2-9 0,3 8-2 15,-3 4-1-15,-3 6 2 0,3 3 0 16,-5 2 1-16,0 2 1 16,0-1-1-16,0 1 0 0,-7-1 0 15,2-1 1-15,5 0-1 0,-8-4 1 16,3-4-1-16,-3-4 0 0,0-5-1 16,0-4-8-16,-5-4-16 0,1 0-4 15,-1-4 16-15,5-1 13 0,0-3 1 16,3-2 4-16,2-1 18 0,3-3 6 15,3-4-5-15,5-3-2 0,5 1-3 16,0 0-8-16,2 1-1 0,8 3 1 16,-2 3 3-16,0-3-7 15,7 4-4-15,-2 0-1 0,-3 2-1 16,3 1-1-16,2 1 0 0,-7 0 0 16,5 2-4-16,-11 0-29 0,6 1-32 15,-8 1-32-15,5-2-21 0,-5 3-40 16,8-5-45-16,-6 4-87 0,3-1-109 15</inkml:trace>
  <inkml:trace contextRef="#ctx0" brushRef="#br0" timeOffset="108542.88">30989 7680 587 0,'5'-2'97'0,"-5"1"-58"0,0 1 48 0,0 0-57 16,0 2-30-16,0 5 0 0,-5 3 2 15,0 6 9-15,-3 5 11 0,-5 4 1 16,0 11 11-16,-3 10 9 0,-4 8 1 15,-1 4 6-15,0-10 1 0,3-3-2 16,8-9-9-16,-3-11-10 0,3-2-3 16,2-10-1-16,5 1 2 15,-2 0-8-15,-2 1-3 0,7 0-9 16,-6-3-1-16,6-1-4 0,6-5-2 16,1-1 0-16,1-1 4 0,10-4 3 15,-5 0-5-15,3-1 1 0,4-3-2 16,1 0-1-16,5 1-2 0,-6-4 1 15,4 1-23-15,1 0-21 0,4-3-32 16,-3 2-58-16,0 0-31 0,2-2-30 16,0-8 2-16,-2 3-65 0</inkml:trace>
  <inkml:trace contextRef="#ctx0" brushRef="#br0" timeOffset="108726.39">30888 8040 829 0,'0'0'69'16,"0"0"-31"-16,0 0 42 0,0 0-68 15,52-11-9-15,-29 8-3 0,-2-2-9 16,-1 3-40-16,6 0-35 0,-5-1-4 16,-1 1-26-16,1 2-20 0,10 0-4 15,-8 0-16-15,-2 0-51 0</inkml:trace>
  <inkml:trace contextRef="#ctx0" brushRef="#br0" timeOffset="109109.75">31467 7979 360 0,'0'0'101'15,"0"0"-57"-15,0 0 45 0,0 0-16 16,0 0-28-16,0 0-9 0,0 0-13 15,0 0-11-15,0 0-11 0,-8-17 0 16,-5 18 2-16,0 1 6 0,3 1 10 16,-8 4 4-16,2 0-1 0,-2 1-6 15,-3 5-7-15,1 1-4 0,-1 1-2 16,6 3 1-16,-3-1 23 0,2 4 32 16,3 0-15-16,8 2 2 0,2-1-9 15,3-4-2-15,3 0 7 0,10-2 3 16,0-3-4-16,7-2-4 0,1-2-11 15,5-4-3-15,-3-4-2 0,3-1-5 16,2-6-4-16,-7-2-6 0,5-4-3 16,-5-1-3-16,-8-4 0 0,-1-2 5 15,-4-3-5-15,0-2-6 0,-8-2-24 16,0 0-21-16,-3 3-6 0,-7 3-4 16,2 5-1-16,-5 6-3 0,0 3-22 15,6 6-45-15,-6 0 14 16,2 1 0-16,6 5-57 0,-2-2-56 15</inkml:trace>
  <inkml:trace contextRef="#ctx0" brushRef="#br0" timeOffset="109627.3">31821 8061 435 0,'0'0'26'0,"0"0"44"16,0 0 0-16,0 0-53 0,0 0-11 15,20-19 11-15,-14 15 8 0,-6-3 10 16,0 3-2-16,0-2 6 0,0 4 1 16,0-3-8-16,0 2-12 0,-6 0-3 15,-1 1-7-15,-1 0-2 0,0 1-1 16,-5 1-7-16,0 2 0 0,0 3 1 15,0 4 0-15,-2-1 1 0,7 5 8 16,-5 1 16-16,0 3 0 16,8 3 5-16,-3-2-5 0,6 2 1 15,-3-1 7-15,5 0 5 0,7 0-5 16,1-1-7-16,5-3 3 0,0 1-5 16,8-2-5-16,-1-3 3 0,6-2-5 15,-3-4-3-15,3 1 1 0,0-4 1 16,-3-1-1-16,1-1-1 0,-4-2 3 15,-4-5 0-15,-1-4-6 0,-2-2-8 16,-8-6-4-16,1 2-1 0,-6 0-11 16,-6 2-12-16,-1 1-2 0,-6 4-1 15,-5 3-10-15,2 1-14 0,-4 3-11 16,1-3-11-16,4 0-19 0,-1 2-15 16,-2 0-26-16,-8-3-4 0,11 4-63 15,2-1-40-15</inkml:trace>
  <inkml:trace contextRef="#ctx0" brushRef="#br0" timeOffset="110127.8">32684 7636 739 0,'0'0'5'0,"0"0"-1"0,8-13 51 0,-1 12-18 0,-2 1-32 15,-5 1 7-15,8 6 27 0,-8 3 16 16,5 1-3-16,-2 6-25 0,-3 2-9 16,-3 5 3-16,-2 3 4 0,-3 9-1 15,1 9-8-15,-11 13-3 0,5 3-4 16,-3-1-4-16,8-7-1 0,-2-5-2 16,2-3 2-16,6-3-1 15,-3-2-3-15,5-6 0 0,-6-4-8 16,6-7-52-16,0-8-79 0,0 4-55 15,0-1-100-15</inkml:trace>
  <inkml:trace contextRef="#ctx0" brushRef="#br0" timeOffset="110261.27">32759 8447 1244 0,'0'0'0'0,"0"0"-5"15,0 0-3-15,0 0-249 0,0 0-137 16</inkml:trace>
  <inkml:trace contextRef="#ctx0" brushRef="#br0" timeOffset="-199448.06">2243 12937 269 0,'0'0'23'0,"0"0"6"0,0 0 42 15,0-19-1-15,0 15-13 0,0-2 3 16,0 1 9-16,0 2-9 0,0-3 3 15,0 1-5-15,0-1 5 0,0 3-8 16,2-3-13-16,-2 4-12 0,3 0-16 16,-3 2-9-16,3 0-4 0,-1 6-1 15,-2 7 17-15,3 3 10 16,-3 14 2-16,0 11 3 0,-3 11-4 16,-2 2 2-16,-3-3-7 0,6-6-9 15,-4-5-3-15,1 1-4 0,5-6-2 16,-2-5-2-16,-3-3-2 0,5-10 0 15,-3 1 1-15,0 3-2 0,1 4-1 16,-1 2-24-16,1-6-35 0,2 0-40 16,0-7-55-16,5-1-41 0,0-8-51 15,-2-4-103-15</inkml:trace>
  <inkml:trace contextRef="#ctx0" brushRef="#br0" timeOffset="-198998.24">2297 12849 448 0,'0'0'37'0,"0"0"-15"16,0 0 45-16,13-41 8 16,-8 26-16-16,3 0-29 0,0 1 12 15,-1-2 7-15,4 3-4 0,-3 0-1 16,4-1-11-16,1 2 3 0,0 3 1 16,0 3-7-16,0-1-5 0,0 3-2 15,3 2 1-15,-4 2-1 0,4 1-9 16,-3 4-5-16,0 3 0 0,0 3 0 15,-3-1-2-15,-2 3 2 0,-3 1 1 16,-5 1 6-16,0 4 6 0,-5-5 1 16,-6 6-6-16,-7-1-7 0,0-4-2 15,-2 4-4-15,-6-4 0 0,0-1-2 16,0-1-1-16,-2-2-1 16,-1-1-1-16,-2 1-10 0,3-2-21 15,-1-1-36-15,4-1-31 0,-1-1-26 16,5 0-61-16,6 3 9 0,2-2-45 15,5 0 4-15</inkml:trace>
  <inkml:trace contextRef="#ctx0" brushRef="#br0" timeOffset="-198397.21">2757 13206 395 0,'0'0'42'0,"0"0"27"0,0 0 63 0,0 0-30 16,0-43-26-16,3 33 7 0,2-2-8 15,0 2-19-15,-2-3-18 0,4 0-7 16,1 3-4-16,0 1-8 0,2 1-1 16,0 1-8-16,1 1-2 0,-1 4 0 15,3 1-2-15,0 1-3 0,2 6 1 16,-2 2-3-16,3 5 0 0,-3 3-1 15,0 7 0-15,-3 4 1 0,0 2-1 16,1 7 2-16,-4 6-2 0,-1 5 0 16,-6-6 2-16,0-9 0 0,0-9-2 15,0-10 1-15,-3 7 0 0,-2-1-1 16,2-3 2-16,1 2-1 16,-1-7-1-16,-2-1 1 0,2-3 1 15,3-5 1-15,-2-2 7 0,-1-6 3 16,-2-2 14-16,2-8-4 0,-2-5-2 15,5-2-5-15,-2-6-6 0,2 0 2 16,5 1 13-16,3-3-9 0,2 1-9 16,3 2-6-16,5 4-1 0,0-1-1 15,3 7-2-15,-1 0-9 0,4 4-12 16,-4 3-12-16,6 3-14 0,-3 3-36 16,3 2-21-16,0 3-49 15,8 0-55-15,-6 1-51 0,-2 4-70 16</inkml:trace>
  <inkml:trace contextRef="#ctx0" brushRef="#br0" timeOffset="-197813.27">3532 13279 442 0,'0'0'66'0,"0"0"-14"0,0 0 47 0,0 0-46 0,18-9-18 16,-13 7-6-16,1-1-1 0,-1 0-2 16,3 2 5-16,-3-1 0 0,2 0 9 15,-1-2 0-15,1 0-5 0,4 2-11 16,-1-4-11-16,0 2-1 0,3-3-3 15,-2 3-5-15,-1-3-1 0,3 1 1 16,-5 0 8-16,2-2 4 0,-5 2 1 16,-2 0 6-16,-1-2-3 0,3 2-3 15,-5-3-7-15,0 0-5 0,-7 0-3 16,2 0-1-16,-6 1 3 0,1-1-3 16,-3 1 0-16,0-1 1 0,-2 4-2 15,-1-1 0-15,1 1 0 0,-1 2 1 16,-2 1 3-16,0 2 2 0,0 0 0 15,0 7-2-15,0-1-3 0,-3 4 1 16,0 5-2-16,3 0 1 0,-2 3 2 16,4 2 0-16,0-1-1 0,6 1 2 15,0 0 11-15,2 1 5 0,5 0-1 16,-2-2-2-16,5 0-1 0,0-1 5 16,5-2-5-16,1-1-4 0,1-4 1 15,1 1 4-15,2-5 4 16,3 0 1-16,0 0-7 0,5-6-7 15,-2-1 0-15,7 0-7 0,0-5 2 16,3-1-3-16,0-3-8 0,3 0-34 16,2-3-23-16,0 2-27 0,-3-1-49 15,11 0-60-15,-11 1-72 0,-5 1-116 16</inkml:trace>
  <inkml:trace contextRef="#ctx0" brushRef="#br0" timeOffset="-197362.85">3920 13180 503 0,'0'0'113'0,"0"0"-58"0,0 0 49 0,15-30-65 16,-10 23-25-16,1-2-3 0,-4 4 11 15,-2 1 6-15,0 3-6 0,0 0 14 16,0 1-14-16,0 1-14 0,0 7 1 16,0 2 20-16,0 4 2 0,0 6-5 15,-2 1-13-15,2 1-3 0,0 0-1 16,0 2-2-16,2 0 8 0,1-3 7 15,5 0-1-15,-1-3 4 0,4-2 5 16,2-4 10-16,-1-1-4 0,1-2-1 16,-2-3 4-16,2-4 2 0,0-2 6 15,-1-6-3-15,4-1-8 0,-6-3-13 16,1-7-12-16,2-1-6 0,-6-1-4 16,4-6-1-16,-4 3-3 0,1-3-11 15,-3 3-18-15,3 4-20 0,-3 1-24 16,3 5-34-16,0 2-42 15,2 1-69-15,0 6-86 0,3-2-144 16</inkml:trace>
  <inkml:trace contextRef="#ctx0" brushRef="#br0" timeOffset="-197062.2">4431 13179 429 0,'0'0'112'0,"0"0"-5"0,0 0 16 15,6-33-54-15,-4 24-13 0,-2 3 6 16,3-1-10-16,-1 1-11 0,-2 2-6 16,0 3 9-16,0 1-8 0,0 0-24 15,0 1-8-15,0 7 9 0,0 2 7 16,0 4 10-16,0 5 2 0,-5 3-10 15,0 0 0-15,2 5-3 0,-4-2-5 16,1 3-5-16,-1-5-7 0,2 0-2 16,2-2 0-16,0-1-11 0,3-5-37 15,0-1-60-15,6-3-49 16,4-9-66-16,0-1-62 0,-2-2-174 0</inkml:trace>
  <inkml:trace contextRef="#ctx0" brushRef="#br0" timeOffset="-196929.18">4493 12980 576 0,'0'0'96'0,"0"0"-52"0,0 0-13 15,0 0-31-15,0 0-74 0,0 0-119 16,0 0-90-16</inkml:trace>
  <inkml:trace contextRef="#ctx0" brushRef="#br0" timeOffset="-196444.78">4785 13181 417 0,'0'0'114'0,"0"0"-30"0,0 0 26 0,8-44-40 16,-8 31-10-16,3 2 6 16,2 0 3-16,-5 0-11 0,2 2-16 15,1 1-9-15,-3 4 5 0,0-1-5 16,0 2-1-16,0 2-4 0,0 1-13 16,0 0-6-16,-5 2-8 0,-3 6-1 15,-2 0 1-15,-1 5-1 0,-1 3 0 16,-1 2 0-16,-3 5 1 0,3 1 0 15,0 0 1-15,6 0-2 0,-1-1 8 16,3 1 10-16,2-2 2 0,3-2-7 16,3-2-4-16,4-3 6 0,1-2 4 15,2-4-3-15,1-2-2 0,-1-5 5 16,3-2 12-16,0-8 2 16,2-3-11-16,-2-6-6 0,-2-5 0 15,2-13-4-15,-3-16-8 0,-2-9-4 16,-6 2 0-16,1 14-12 0,-3 16-7 15,0 17-2-15,-3 3-14 0,1 3-11 16,-3-2-20-16,-1 4-26 0,-1 3-34 16,1 2-21-16,-1 8-66 0,2 1 3 15,-1-1-109-15</inkml:trace>
  <inkml:trace contextRef="#ctx0" brushRef="#br0" timeOffset="-196011.71">5010 13179 421 0,'0'0'95'0,"0"0"-16"16,0 0 15-16,0 0-52 0,21-33-23 16,-19 28-13-16,-2-2-4 0,0 4 4 15,0-3 1-15,0 5 24 0,0 1 9 16,-2 0-29-16,-1 8-8 0,-2 1 3 16,3 3 3-16,-1 6 4 0,-2 2 11 15,5 3 4-15,0 0-4 0,0 0 5 16,0-1 9-16,8-1-1 0,-1-1-1 15,4-1 2-15,2-6 4 0,-1-1 0 16,1-2 1-16,3-4-4 0,-1-6 5 16,3-1-2-16,-2-9-13 15,-3-5-15-15,2 0-6 0,-2-10-4 16,0-10-4-16,-5-8-14 0,2-9-46 16,-7 4-22-16,2 14 9 0,-2 15-14 15,2 10-15-15,-3 0-69 0,4-2-23 16,-4 3-81-16</inkml:trace>
  <inkml:trace contextRef="#ctx0" brushRef="#br0" timeOffset="-195544.35">5449 13124 339 0,'0'0'94'0,"0"0"-31"16,0 0-7-16,0 0-34 0,0 0-6 16,0 0-5-16,11-26-11 0,-16 20-8 15,-3 3-15-15,0-2-7 0,-2 5-2 16,2 0 5-16,0 0 22 0,1 7 4 16,1 0 1-16,-1 0 10 0,1 2 6 15,-1 2 4-15,2-2-2 0,-3 2-4 16,3-1 0-16,-1 0 6 15,1-2 2-15,3-2-9 0,-1 2-6 0,3-2 1 16,0-1 1-16,0 4 10 16,0-4 9-16,5 1-3 0,3-1-5 15,-3 0-6-15,6-2-4 0,-1 2-1 16,3 0 1-16,-3 1 4 0,3-1 2 16,0 3-2-16,0-1-3 0,-3-1-1 15,-2 3 14-15,-3 0 16 0,0 0 9 16,-2-2 12-16,-1 0 2 0,-2 2-14 15,-5-2 5-15,0 0-3 0,-5-1-26 16,-3 0-6-16,-3-2-3 0,1-2-9 16,-6-1 1-16,3 0-6 0,-3-1-2 15,1 0 0-15,-4 0-30 0,1 0-40 16,3-1-25-16,-4 0-17 0,-2-3-61 16,6-1-8-16,4 2-115 0</inkml:trace>
  <inkml:trace contextRef="#ctx0" brushRef="#br0" timeOffset="-194410.15">6478 13286 440 0,'0'0'132'0,"2"-5"-54"0,6-1 41 15,-3 1-29-15,3-3-28 0,2 3-42 16,1-3-9-16,-3 0 4 0,2 4-3 16,0-3 6-16,-2 5 1 15,2-3-9-15,1 2-6 0,-4 1-3 0,4 2 0 16,-4 0-1-16,1 0-1 16,0 2-2-16,-3 4 0 0,0-2-1 15,-2 6-2-15,-1 1-8 0,-2 5-2 16,-2 0 10-16,-3 5 4 0,0 5 2 15,-1-2 1-15,-4-1-1 0,5 3 0 16,0-3 1-16,-3-1 0 0,3-3 0 16,0-3-1-16,5 1 1 0,-3-6-1 15,3-1 1-15,0-5 5 0,0 0 0 16,0-5 2-16,3-1 9 0,2-7 27 16,0-2 1-16,3-5-3 0,-1-5 1 15,4-2-16-15,-1-5-13 0,3 0-8 16,3 0-2-16,-1-3 1 0,3 5 1 15,-2-2-2-15,2 4-3 0,0 2 0 16,0 1-1-16,0 6 0 0,-3 0 0 16,-2 2 1-16,3 4-1 0,-3 1 0 15,0 0-1-15,0 3 0 0,-6 0 1 16,1 2-1-16,-3 2-1 0,1 3-2 16,-4 4 2-16,-2 3-3 0,3 2 2 15,-3 6 2-15,-3-1 2 0,1 4-1 16,-1-2 1-16,0 6-1 0,-2-4 0 15,3 1 1-15,-4 0-1 16,4-1 0-16,-1-2 0 0,3 0 2 16,-2-3-2-16,2-3 0 0,0 2 2 15,0-9-1-15,0 0 0 0,0-4 1 16,0-2 8-16,0-1 24 0,2-6 12 16,3-2-17-16,3-5-10 0,5 0 4 15,-3-5-9-15,6-2-13 0,-1 0 0 16,1 0-1-16,2-1 1 0,0 1 0 15,-2 0-1-15,2 2 0 0,-3 0 0 16,-2 4 0-16,0-1 0 16,0 4 0-16,-3 1 0 0,3 3 1 15,-5 2-1-15,2-1-2 0,-2 4 2 16,-3 0-1-16,3 1 0 0,-5 1-1 16,2 1-2-16,0 0-2 0,-3 2 1 15,1 4-1-15,0-1 0 0,-1 4 3 16,1 3 0-16,-1 3 2 0,-2 0 1 15,0 3-1-15,0 1 2 0,0 3-1 16,-5 0 2-16,5-1-1 0,-2 2 0 16,-4 2 0-16,4-3 0 0,-1 3-1 15,1-4 0-15,-1 0-2 0,1-1-39 16,2 0-25-16,0-5-50 0,0 3-43 16,10-5-82-16,-2-4-15 15,-1-2-143-15</inkml:trace>
  <inkml:trace contextRef="#ctx0" brushRef="#br0" timeOffset="-193959.28">7584 13262 106 0,'2'-2'323'0,"-2"-3"-238"0,3-1 30 0,-1-1-40 0,-2 2-41 0,3-2-7 16,-3 0 9-16,3 0 13 0,-3 0-12 15,0 2-6-15,0-1-4 0,0 2-4 16,0 1-8-16,-3-1-8 0,0 4-6 16,-2 0 0-16,-2 0-1 0,-4 4 6 15,-2 2 6-15,0 3 2 0,-2 2-4 16,-1 4 3-16,1 3 2 0,2 4 1 15,0 1 2-15,5 3 7 0,1-4 12 16,4 0 9-16,0-2-5 0,3 0-6 16,3-7-17-16,5-1-5 0,-3-3-1 15,3-5 2-15,2-4 19 16,-2-2 5-16,5-7-10 0,-3-5-14 16,0-1-9-16,1-10-3 0,-4-1-1 15,-1-12-2-15,-1-6-6 0,-5 6-21 16,2 6-14-16,-2 12 2 0,0 10 5 15,-2 0-17-15,-1 3-14 0,-2 3-16 16,2 4-10-16,-2 1-33 0,0 5-3 16,0 8-16-16,2 0-66 0,1-1-90 15</inkml:trace>
  <inkml:trace contextRef="#ctx0" brushRef="#br0" timeOffset="-193425.56">7989 13289 390 0,'0'0'70'0,"0"0"18"0,0 0-6 0,0 0-42 15,11-36-22-15,-9 27 0 16,-2 0 8-16,3 0-5 0,-3 0 1 16,0-1 9-16,0 1-3 0,0 2-6 15,-5 0-4-15,0-1-3 0,-1 5-3 16,-1-4 4-16,-1 6-5 0,-2 1-3 16,-6 0 1-16,3 2-5 0,-5 7-3 15,0 1 2-15,0 2-3 0,2 7 1 16,-2 1-1-16,3 3 2 0,2 0-4 15,0 5 4-15,5-2-1 0,6 0-1 16,-4-3 2-16,6 0 2 0,6 0 7 16,4-4 4-16,0-2 0 0,3-5 1 15,3-2-5-15,-1-8 9 0,1-2 11 16,2-5 18-16,-3-6 6 0,1-6-1 16,-3-3-2-16,2-12-7 0,-2-14-8 15,-2-22-11-15,-1-9-2 0,-5-5-8 16,-2 6-1-16,-1 11-4 0,-2 12-7 15,5 7-3-15,-2 7 0 0,0 9 0 16,-3 5 0-16,2 10-1 0,-2 7 0 16,0-2-3-16,3 2-13 0,-1 3-19 15,-2-2-26-15,3 5-23 0,-1 2-69 16,4 11-87-16,-1 1 11 0,0-1-71 16</inkml:trace>
  <inkml:trace contextRef="#ctx0" brushRef="#br0" timeOffset="-192958.42">8232 13305 458 0,'0'0'42'0,"0"0"33"0,0 0-5 0,36-14-26 16,-23 5-17-16,0 1-1 0,0-1 17 15,3 0-24-15,2-1-1 16,0-4 3-16,0 3-9 0,0-3 1 16,0 0 0-16,-2-2-7 0,-1 1-2 15,-2-2-3-15,-3 3 1 0,-4-2 0 16,-1 4 2-16,-5 0 27 0,0 3-20 16,-8 1-8-16,-2 3-3 0,-3-1 0 15,-3 4 0-15,-2 2 0 0,0 2 15 16,-3 6 33-16,1 2-1 0,-1 1-6 15,0 4-6-15,1 3-13 0,2 2-8 16,0 2 3-16,-1 2 6 0,4 1 10 16,-1-1 6-16,6 4-3 0,2-1-2 15,1 1 2-15,7 0 2 16,0-3-1-16,0-2-8 0,5 0-7 16,5-5-9-16,0 1 0 0,6-8 2 15,2 0-6-15,3-2 0 0,2-6-3 16,3 1-3-16,5-3-2 0,-3-1-1 15,3-1-4-15,0-4-46 0,-2 0-44 16,9-3-26-16,-7 0-45 0,8-4-77 16,-8 2-62-16,-8 0-172 0</inkml:trace>
  <inkml:trace contextRef="#ctx0" brushRef="#br0" timeOffset="-192424.45">9049 12692 621 0,'0'0'52'0,"0"0"-19"0,8-19 67 0,-6 14-38 0,1-1-6 16,-1 3-37-16,-2-2-2 0,0 4 29 15,0 2-39-15,0 7 11 0,0 5 49 16,0 6 3-16,-2 12-4 16,-1 14-20-16,1 13-9 0,-4 5-1 15,4 1-8-15,-3-8-4 0,-1-3-5 16,4-3-4-16,-3 1 0 0,0-4-7 15,-1-1 1-15,1-3-4 0,0-1-3 16,0-7-2-16,2-1 0 0,1-8 1 16,-1-8-1-16,3-2 0 0,-2 2-28 15,2-3-33-15,0 1-69 0,0-9-98 16,5-4-119-16,0-3-130 0</inkml:trace>
  <inkml:trace contextRef="#ctx0" brushRef="#br0" timeOffset="-192074.2">10131 12968 1014 0,'0'0'135'0,"0"0"-67"0,0 0 3 0,0 0-55 0,-2-3-16 0,2 1-53 16,2-5-103-16,-2 2-83 0,3-2-152 15</inkml:trace>
  <inkml:trace contextRef="#ctx0" brushRef="#br0" timeOffset="-191941.11">10085 13294 1067 0,'0'0'102'16,"0"0"-74"-16,0 0 43 0,0 0-40 15,0 0-31-15,0 0-146 0,0 0-219 16,0 0-160-16</inkml:trace>
  <inkml:trace contextRef="#ctx0" brushRef="#br0" timeOffset="-184533.61">11465 12677 478 0,'0'0'114'0,"0"0"-18"0,0 0 7 16,0 0 5-16,0 0-30 0,5-21-24 16,-5 19-4-16,0 0-14 0,3 2-13 15,-3 0-10-15,0 4 0 0,0 7 5 16,0 4 10-16,-3 6 8 0,-5 11 6 15,-2 10-4-15,0 7-5 0,-6 2-7 16,6-4-2-16,-3-5-7 0,8-8-7 16,-6-3-6-16,6-4-1 0,0-5-3 15,2-7 0-15,1 2-18 16,-3 3-19-16,2 0-29 0,0 1-18 16,1-3-39-16,-1-2-22 0,3-5-64 15,3-6-13-15,-1-3-74 0</inkml:trace>
  <inkml:trace contextRef="#ctx0" brushRef="#br0" timeOffset="-183899.96">11398 12789 378 0,'0'0'142'0,"0"0"-83"0,0 0 54 16,-19-40-16-16,19 28-30 0,0 0-20 15,0 1 2-15,0 0 11 0,3 1-16 16,2-1-6-16,0 2-2 0,1 3-6 16,-1 0-2-16,0-1 2 0,0 4-5 15,3-2-5-15,0 0-6 0,-1 3-2 16,1-3 4-16,2 0 5 0,-2 0-3 15,0 0-2-15,2-2-3 0,1 3-2 16,-1-1-3-16,0 1 1 0,3-1 0 16,0-1 3-16,3 4 0 0,-3-4 1 15,-1 4-3-15,1-1-2 0,0 1-4 16,0 1 2-16,-2-1-6 0,-1 2 1 16,-2 0-1-16,-1 5-1 0,-1-1-4 15,-1 4 5-15,-3 1 0 0,-2 2 1 16,0 2 0-16,-5 1 2 0,-3 3 0 15,-5 0-3-15,1-1 4 0,-9 3-2 16,0 2-2-16,-2-1 2 0,0 0 0 16,-6-4-2-16,6 2-1 15,-3-3 1-15,0 0 0 0,3-3-1 16,2-1 1-16,1-3 1 0,7-1-1 16,0-1 0-16,8-5 0 0,2 2 1 15,3-2 1-15,3 1 1 0,2 0 7 16,8 0 11-16,2 4-6 0,6-1-1 15,0 4-4-15,5 0 1 0,-1 2-2 16,-1 0-3-16,4 3 0 0,-2 1-2 16,-3-1-1-16,0 2-1 0,1-1-1 15,-4 0 0-15,-2-1-1 0,0-1 0 16,-5-2-8-16,0 1-28 0,-2-1-28 16,-1 0-35-16,-2 1-39 0,-6-3-79 15,3-2-127-15,-2-6-163 16</inkml:trace>
  <inkml:trace contextRef="#ctx0" brushRef="#br0" timeOffset="-183231.96">11850 12466 351 0,'0'0'60'0,"0"0"42"16,0-9 0-16,0 4-44 0,2 3-13 16,-2-5 0-16,3 1 8 0,0 0-14 15,-1 1 9-15,1-2 8 0,-1 0-13 16,1 1-7-16,-1 0-4 0,4 2-3 16,-4-3-3-16,3 2-5 0,1 1-4 15,1 0-2-15,1 1-4 0,2-1-2 16,-2 4-3-16,0 0-5 0,0 0 6 15,-1 4-2-15,1 1 5 0,-3 2 3 16,-2 2 0-16,2 2-3 0,-5 3-1 16,0-1-2-16,-3 3-3 0,-2 0-1 15,-2 1 0-15,-1-2 0 0,-3 1 0 16,4-2-1-16,-4 0 6 16,1 0 7-16,2-2 2 0,1-3 4 0,1 0 2 15,-1-2 4-15,4 1 6 16,0-4 3-16,1 0-3 0,-1-2-5 15,3-2-2-15,0 1-2 0,5-1 4 16,1 0 8-16,1 0 3 0,6 0-3 16,-2 0-12-16,4 0-12 0,1 0-3 15,-1 0-5-15,1 0 5 0,2 0-8 16,-3 2 2-16,3 0-2 0,0 1 0 16,-2-1-1-16,-1-1-4 0,1 0-11 15,-1 2-27-15,-4 1-27 0,2-2-16 16,-3 3-22-16,3 2-25 0,0 2-49 15,5 1-92-15,0-3-89 16</inkml:trace>
  <inkml:trace contextRef="#ctx0" brushRef="#br0" timeOffset="-182897.09">13005 12768 531 0,'0'0'162'0,"0"0"-51"0,0 0 17 0,2-21-38 15,6 17-36-15,0-3-3 0,2-1 3 16,3 3 3-16,0-2-16 0,3 3-11 16,-1-2-7-16,1 3-6 0,-1-1-8 15,1 0 1-15,-1 2-9 0,3 0 0 16,-5 2-1-16,3 0-12 0,-4 0-25 16,4 2-31-16,-1 0-49 0,-2 4-34 15,0 1-86-15,-5-1-63 0,-3 2-126 16</inkml:trace>
  <inkml:trace contextRef="#ctx0" brushRef="#br0" timeOffset="-182714.95">13031 12891 791 0,'0'0'145'0,"0"0"-30"16,0 0 1-16,0 0-26 0,33-7-17 15,-12 4-11-15,5-4-6 0,2 3-22 16,-2-5-22-16,2 4-9 0,1 0-3 15,-3 3-22-15,2 1-32 16,-2 1-39-16,2 3-55 0,19 2-61 0,-8 1-87 16,-3 0-91-16</inkml:trace>
  <inkml:trace contextRef="#ctx0" brushRef="#br0" timeOffset="-181947.46">14426 12694 223 0,'0'0'204'0,"0"0"-122"0,0 0 12 16,0 0 25-16,0 0-46 0,23-38-6 16,-18 31-7-16,1-1-3 0,-4 0-12 15,-2 3-3-15,3-2-1 0,-3 3-1 16,0-3-11-16,-5 2-1 0,-1 0-5 16,1 1-10-16,-5-1-3 0,2 2-6 15,-5 3-2-15,-2 0-2 0,-3 3 1 16,-3 5-2-16,-2 2 2 0,-1 5-1 15,-4 2 1-15,2 4-1 0,-2 0 1 16,4 4-1-16,4 2 2 0,2-4-2 16,5 5 1-16,2-4 1 0,6 1 13 15,5 0 9-15,0-2 8 0,8-1 2 16,5 0 1-16,5-3 1 0,3 0-3 16,2-6-9-16,3-1-4 0,0-2 1 15,-1-3-7-15,6-5 0 0,-7 0 9 16,7-2-3-16,-8 0 3 0,3-3 4 15,-3-4-5-15,0-1-6 0,-2-3 0 16,-3-4-5-16,0-1-4 0,0-4-1 16,-5-6-3-16,3 1 0 0,-9-3-1 15,1 2-1-15,-3-1-1 16,-5 4-1-16,0 0 0 0,-5 0 1 16,0 5 0-16,-5 0-1 0,-3 4-1 15,0-2-1-15,-3 5 2 0,-2 3-2 16,3 1 0-16,-1-1-2 0,1 6-4 15,-1-2-5-15,3 4-10 0,3 0-17 16,0 2-8-16,2 3-16 0,0 5-40 16,3 0-37-16,5 7-69 0,0-2-113 15,3 0-129-15</inkml:trace>
  <inkml:trace contextRef="#ctx0" brushRef="#br0" timeOffset="-181797.19">14839 13037 746 0,'0'0'174'0,"0"0"-44"0,0 0-94 15,0 0-36-15,0-23-11 0,3 9-190 16,0 3-52-16,-1-1-99 0</inkml:trace>
  <inkml:trace contextRef="#ctx0" brushRef="#br0" timeOffset="-180845">15447 12697 385 0,'0'0'157'0,"0"0"-49"0,0 0-25 0,0 0 12 16,41-26-51-16,-31 18-13 15,1 4 5-15,-4-3 3 0,1 2 2 16,-5 0-4-16,-1 3 2 0,3-3 0 16,-5 1-3-16,0 2-2 0,0-2-7 15,-2 0-2-15,-1 2-9 0,1-3-4 16,-1 0-3-16,-2-1-2 0,0 1 2 16,0-3-1-16,-1 2 1 0,1-1 4 15,0-2 5-15,-3 2 3 0,1-1 0 16,-1 1 0-16,-3-3 0 0,4 2-2 15,-4 1-8-15,1 0 1 16,-3 0-5-16,0 3-4 0,0-2-1 16,0 3-1-16,-2 2-1 0,-1 1 0 15,1 0-1-15,-3 3 1 0,0 4 0 16,2 1 0-16,-2 2-2 0,5 4 1 16,0-1 1-16,3 2-3 0,2 1 2 15,3 1-5-15,5-2 5 0,0 3 0 16,3-2 0-16,7 1-1 0,0-3 2 15,8 0 1-15,-2-1 0 0,5-3 0 16,-1-3 0-16,1-2-1 0,0-2 3 16,2-1-3-16,-5-2 2 0,0-4 2 15,-3 0 0-15,-2-3 4 16,0 0 8-16,-2-2 4 0,-4 1-4 16,4-2-7-16,-4 0 0 0,1 0-5 15,-3 0-3-15,3 0 2 0,-3 2-3 16,0 3 1-16,-2-1 0 0,-3 4-1 15,3 2 1-15,-3 0-1 0,0 0-1 16,0 6 1-16,-3 2 5 0,0 3 3 16,3 5 0-16,-5 3 2 0,5 3-2 15,-2 2 1-15,-3 8 5 0,5-1 7 16,-6 1-2-16,4 0-4 0,2-4-7 16,-3 3-2-16,1-3-4 0,2-2 1 15,-3-3-3-15,3-3 0 0,0 0 0 16,0-5-18-16,0-1-35 0,0-4-26 15,3-6-35-15,2 0-37 0,10-6-53 16,-2-2-119-16,3-5-68 0</inkml:trace>
  <inkml:trace contextRef="#ctx0" brushRef="#br0" timeOffset="-180245.79">16118 12619 466 0,'0'0'131'0,"6"-5"-53"16,-4 1 11-16,1 2-35 0,2-1-11 15,-3-2-3-15,-2 3-8 0,3-2 14 16,0-2 9-16,-3 2-9 0,2 0-11 16,-2 1 11-16,0-1-2 0,0-1-9 15,0 3-11-15,0-1-9 16,0 1-8-16,0 0-3 0,-2 0-2 16,-1 2-1-16,-2 0-1 0,0 2-2 15,-3 4 1-15,0 1 1 0,-2 3 0 16,0 4 1-16,-3 0 2 0,0 6 1 15,0 2 1-15,0 6 3 0,3 0-5 16,-3 1 0-16,2 4-3 0,4-2 2 16,-1 0-1-16,8-2 2 0,0 1 8 15,0-3 4-15,5-3-2 0,5-3-6 16,1-5-3-16,2-2-1 0,-3-7 2 16,3-2 0-16,2-5 11 0,3-5 0 15,-2-6-11-15,2-3-2 16,-3-7 4-16,1-15 0 0,-1-13 0 15,-2-17-3-15,-2 0-3 0,-9 11 1 16,-2 18-2-16,-2 17 0 0,-3 6 0 16,-1 3-1-16,-4 0 1 0,-3 2-4 15,3-1 2-15,-6 6 1 0,1-1 0 16,4 4 1-16,-1 1-1 0,1 3-3 16,1 1 3-16,0 4-4 0,4-1-7 15,1 4-23-15,0 1-15 0,5 1-13 16,0 0-45-16,5 2-49 0,8 1-95 15,-3-3-60-15</inkml:trace>
  <inkml:trace contextRef="#ctx0" brushRef="#br0" timeOffset="-179594.97">16658 12509 325 0,'0'0'197'0,"0"0"-101"0,0-12-32 16,0 9 12-16,0 0-61 0,0 1-7 16,-2 2 0-16,-3 0-3 0,-6 0-3 15,1 3-2-15,0 1 2 16,-3 4 8-16,2 0 7 0,-4 1 4 15,-1 3 10-15,3 1 23 0,1 1-1 16,1 2-20-16,1-1-7 0,0 3-5 16,4-1-6-16,6-2 0 0,-2 1 3 15,2-1 0-15,2-3 1 0,6 0-3 16,0 0-3-16,2-4 4 0,1 0 1 16,1-2 0-16,1-1 5 0,3 0 2 15,2-1-7-15,-3-3-1 0,4 2-2 16,-1 3-2-16,-3-2-3 0,1 4-7 15,-3 1 9-15,-3 0-2 16,-2 0 6-16,-1 3 0 0,-1 1 1 16,-6-2-3-16,0 2-2 0,-6 3 3 15,-4-3 3-15,0-1 2 0,-6 2-1 16,-2-3-6-16,0-1-4 0,0-1-2 16,-5-1-6-16,-1 2-1 0,4-4 0 15,-6 0-7-15,0 0-17 0,5-4-27 16,-2-2-16-16,5 0-25 0,3-3 0 15,-1-3-22-15,6 1-13 0,7-6-51 16,3 0-4-16,0 0-112 0</inkml:trace>
  <inkml:trace contextRef="#ctx0" brushRef="#br0" timeOffset="-179344.87">16527 12472 769 0,'0'0'174'0,"0"0"-91"16,0 0 37-16,51-27-24 0,-27 19-59 15,4 0-24-15,0-2-4 16,1 1-8-16,-1 0 3 0,3 3 2 15,-2 0-6-15,-3 1-8 0,2 1-30 16,0 2-40-16,11 0-83 0,-5 0-95 16,-6-2-144-16</inkml:trace>
  <inkml:trace contextRef="#ctx0" brushRef="#br0" timeOffset="-175073.02">3444 14817 406 0,'0'0'89'16,"0"0"-7"-16,0 0 33 0,0 0-13 15,16-43-26-15,-11 30 4 0,0 2 1 16,-2-1-15-16,-1 1-1 0,1 0 6 15,-3 2-21-15,0 0-14 0,0 0-2 16,0 5-4-16,-3 0-7 0,1 2-7 16,2 2-3-16,0 0-2 0,0 2-9 15,-3 5-2-15,1 5 3 0,-1 7 3 16,-2 3 4-16,-3 9-1 0,-5 11 0 16,-5 9-4-16,0 3-2 0,-3 2-1 15,3-6-1-15,5-2 0 0,3-3-1 16,0-2 1-16,-1 1-1 0,6-4 0 15,0-2-4-15,-3-4-12 0,3-6-23 16,2-6-26-16,1-7-16 0,-1-2-19 16,3 2-28-16,-2-2-49 0,2-2 8 15,0-3-43-15,0-7-75 16</inkml:trace>
  <inkml:trace contextRef="#ctx0" brushRef="#br0" timeOffset="-174489.83">3447 14852 269 0,'0'0'287'0,"0"0"-191"0,0 0 31 0,0 0 7 15,3-39-42-15,-3 30-17 16,0 2-8-16,0 0 2 0,0-1-19 15,0 2-18-15,0 0-11 0,0 2-9 16,-3 1-4-16,3 1-3 0,0 2 1 16,0 0-6-16,0 0 0 0,0 5-6 15,0 2-9-15,0 4 11 0,3 5 1 16,2-1 3-16,0 5 0 0,3 0 0 16,-1 2-1-16,1-1 0 0,2 0 1 15,3 0 0-15,0 2 0 0,0-2 0 16,3-2 0-16,2 0 0 15,2-3-1-15,-1-2 1 0,1-3 0 16,1-1 1-16,0-6 2 0,-1 0 2 16,-2-4 9-16,3-4 11 0,-3-4 9 15,-2-4-1-15,-1 0-2 0,-5-2-6 16,1-4-6-16,-1-2-7 0,-2 0-2 16,-3-1-6-16,0 0 0 0,-2 1 1 15,2 0-3-15,-5 2-2 0,3 2 0 16,-3 0 1-16,0 4-1 0,0 3 0 15,0 1 1-15,0 4-1 0,0 1 0 16,0 3-3-16,0 3-8 0,0 5-5 16,-3 7 13-16,0 6 3 0,-2 11 6 15,0 12 4-15,-3 10-4 0,3 7 1 16,3-6 1-16,-1-4-1 0,3-9-2 16,0-5-3-16,0-6-1 0,0-6 0 15,0-8-2-15,3 0-15 0,-1 2-38 16,3-1-30-16,0 1-44 0,6-4-72 15,-3-5-113-15,-1-7-96 0</inkml:trace>
  <inkml:trace contextRef="#ctx0" brushRef="#br0" timeOffset="-174039.47">4406 15150 397 0,'0'0'186'0,"0"0"-70"0,0 0 29 0,-3-31-15 0,0 20-49 16,3-2-23-16,-2 0-17 0,-1 1-11 15,1-1-4-15,-1 3 1 0,0 1-4 16,-2 2 2-16,0 1-10 0,0 4-5 15,-3 2-9-15,-2 0-1 16,0 7-1-16,-3 2 0 0,0 6-1 16,-3 4 2-16,3 3 0 0,0 3-4 15,6 3-3-15,-1-2 1 0,3 1-1 16,5-2 3-16,0-2 3 0,7-2 1 16,1-4-1-16,5 0 1 0,3-6 4 15,-1-4 8-15,6-4 9 0,-3-3 2 16,3-7 9-16,-3-4-1 0,0-3-8 15,-5-3-5-15,-3-4-5 0,0 0-10 16,-5-3-3-16,-2-1-18 0,-3 2-5 16,0 6-3-16,-5 2-4 0,0 7-3 15,-3 4-23-15,-5 4-39 16,3 2-19-16,-3 6-22 0,5 3-3 16,-5 6 12-16,5-3-68 0,1-1-64 0</inkml:trace>
  <inkml:trace contextRef="#ctx0" brushRef="#br0" timeOffset="-173538.44">4801 15269 118 0,'0'0'159'0,"0"0"-61"0,0 0 6 0,0 0-8 15,0 0-13-15,0 0-4 0,31-35-5 16,-29 28-4-16,4 1 1 0,-4-1-2 16,-2 1-14-16,3-2-8 0,-3 1-4 15,2 1-15-15,-2-1-13 0,0-2-7 16,0 2-1-16,-2 1-2 0,-1-1 9 16,1 5-3-16,-6-1-5 0,3 0-6 15,-6 3-3-15,-2 0-1 0,-2 0-10 16,-1 7 2-16,-4 4 0 0,2 3 8 15,0 3 0-15,0 4-1 0,5 1-4 16,0 4 3-16,2-3 2 16,6 1-2-16,3-1 4 0,2-2 1 15,0-3 0-15,7-1 1 0,4-5 0 16,-1-2 2-16,0-6 10 0,3-1 17 16,0-3 9-16,0-6 3 0,3-4 6 15,-3-7-2-15,-1-3-6 0,1-4 3 16,0-12-17-16,-2-14-9 0,-1-21 2 15,-5-8 0-15,-2 0-13 0,-1 9-5 16,-2 22 0-16,0 12-16 0,0 12 5 16,0 12-5-16,0 1 0 0,0 1-19 15,3 1-14-15,-3 1-15 16,2 5-12-16,4 3-40 0,1 0-55 16,6 9-53-16,0 2 22 0,3-1-97 15</inkml:trace>
  <inkml:trace contextRef="#ctx0" brushRef="#br0" timeOffset="-173038.38">5103 15214 483 0,'0'0'57'0,"0"0"-28"0,0 0 61 0,0 0-31 0,0 0-14 16,34-13 10-16,-29 10 2 15,3 1-3-15,2-2-9 0,-2 3 0 16,2-3-12-16,0-1-10 0,3 2 0 16,-2-2 0-16,2 1-2 0,0-3-10 15,-3 4-4-15,3 0-2 0,-3-3 4 16,3 3 4-16,-5-2 0 0,2-1 1 16,-2-1-1-16,0 2-5 0,-1-2-6 15,-1-2 1-15,-4 4 1 0,3-3 3 16,1 0 3-16,-6 4 11 0,0-3 1 15,0 0-9-15,0 0-5 0,-8 0-4 16,0-2-4-16,-2 3 0 0,-3-1 1 16,-3 4 0-16,3-2 0 0,-5 4-1 15,3 1 0-15,-3 0 2 0,-3 6 1 16,5 1 4-16,-4 3-1 0,2 5 0 16,2 2-3-16,1 4 2 0,2 2 2 15,0 2 1-15,5 0 14 0,0 1 4 16,6-1-1-16,2-1-2 0,2-1-5 15,6-4-2-15,0-2 7 0,5-3 1 16,0-1-7-16,-3-6-6 0,8-1-5 16,-2-5-5-16,-1-1-1 0,3-4-1 15,0-2-31-15,-2-2-29 16,4 2-19-16,1-2-37 0,0-1-54 16,10-4-74-16,-5 1-36 0,-3-3-153 15</inkml:trace>
  <inkml:trace contextRef="#ctx0" brushRef="#br0" timeOffset="-172704.7">5612 14736 767 0,'0'0'97'0,"0"0"-10"0,0 0 63 0,13-37-64 0,-13 33-39 0,0 3-6 16,0 2-18-16,0 10-21 0,0 3 16 15,0 14 23-15,-5 13 12 0,-3 11-9 16,6 5-12-16,-4-1-3 0,1 0-3 16,0-7-1-16,3-3-6 0,-4-1-10 15,4-4-3-15,2-8-3 0,0-6-1 16,0-8-1-16,0 0-1 0,0 3-11 15,0 0-14-15,5 1-15 0,0-4-22 16,0-6-29-16,6-1-42 16,4-4-85-16,-2-5-84 0,3-2-98 0</inkml:trace>
  <inkml:trace contextRef="#ctx0" brushRef="#br0" timeOffset="-172020.76">6969 15077 674 0,'0'0'178'0,"0"0"-112"0,0 0 58 15,0 0-57-15,0 0-34 0,2 0-10 0,1 0 2 16,2 4 16-16,-2-2 1 15,4 1 9-15,1-1-3 0,0-2-6 16,2 3-5-16,3 0-2 0,0-1-2 16,3 0-6-16,2-1-15 0,2 1-4 15,1-2-1-15,0 0 3 0,-1-3-1 16,1 1-4-16,-3-1 1 0,0-2-1 16,-2 1-1-16,-3-3-2 0,-3 0 7 15,-2 0-1-15,2-2-1 0,-7-1 0 16,2-1 0-16,-3-2-5 0,-2-2-1 15,-2 3-1-15,-3-3 0 16,0 2 0-16,-6 0 1 0,-2 2-1 16,-2 3-2-16,-3 1 2 0,-3 0-1 15,-2 5 1-15,-1 1 0 0,1 1 2 16,-3 2-2-16,3 6 1 0,0 3 1 16,2 3-2-16,3 7-2 0,0 0 1 15,5 12 1-15,0 8 0 0,5-3 2 16,3-5 0-16,5-5 7 0,3-3 6 15,2-2 6-15,5 5 2 0,1-4 2 16,7-5-8-16,-3-6-5 0,6-3-5 16,0-6-2-16,-1-3-2 0,1-2-3 15,5-6-14-15,-3-5-22 16,0-2-22-16,3-2-19 0,-3-5-11 16,1-2-16-16,2-1-26 0,-1 0-45 15,6-7-70-15,-2 9-14 0,-9 2-151 0</inkml:trace>
  <inkml:trace contextRef="#ctx0" brushRef="#br0" timeOffset="-171803.36">7434 14968 757 0,'0'0'143'0,"0"0"-28"0,0 0 51 16,0 0-94-16,10-17-36 0,-7 15-6 15,-1 2-7-15,1 2-6 0,2 7-6 16,3 3 17-16,2 6 6 0,3 2-8 15,3 4-7-15,2 1-10 0,5 4-5 16,3-1-4-16,-3-1 0 0,6 0 3 16,2 1-1-16,-3-5-2 0,-2 1-1 15,2-3-25-15,-2-2-42 0,-5-4-34 16,5 3-79-16,-8-7-132 0,-5-1-85 16</inkml:trace>
  <inkml:trace contextRef="#ctx0" brushRef="#br0" timeOffset="-171552.73">7793 15054 747 0,'0'0'186'16,"0"0"-81"-16,0 0 29 0,8-40-61 15,-6 31-46-15,-2 3-15 0,0 0 2 16,-5 6 11-16,-3 0-12 0,-4 7-2 15,-4 6 12-15,-2 5 14 0,-5 5-4 16,-1 3-11-16,1 3-13 0,0 2-7 16,0 0-2-16,2 1-10 0,-2-3-33 15,5 1-36-15,0-3-54 16,-3 2-88-16,11-6-91 0,-1-6-170 16</inkml:trace>
  <inkml:trace contextRef="#ctx0" brushRef="#br0" timeOffset="-171153.15">8046 15069 1074 0,'0'0'43'16,"0"0"46"-16,0 0-18 0,24-42-37 16,-17 32-21-16,-4 0-7 0,-1 5 22 15,-2 2-5-15,0 1-3 0,0 2-14 16,0 3-6-16,0 6 0 0,0 2 6 16,-2 3 14-16,-1 5-5 0,-2 1-5 15,3 2-2-15,-4 3-2 0,4 4 5 16,-1 1-2-16,3 2-4 0,0 8-5 15,0 6 1-15,3 7 1 0,2-1 0 16,0-1 1-16,5-9-3 0,-2-6 0 16,-3-1-1-16,3 0-1 0,-5-1-11 15,2-4-11-15,-5-7-7 0,5-2-18 16,-5-5-12-16,0 2-17 0,0 1-41 16,0-3-25-16,0-4-90 0,-3-7-47 15,1-5-65-15</inkml:trace>
  <inkml:trace contextRef="#ctx0" brushRef="#br0" timeOffset="-170819.47">8036 15213 468 0,'0'0'180'0,"0"0"-97"0,10-34 72 16,-2 17-60-16,0 4-17 0,2-3-23 15,0 1-12-15,-2 2 14 0,3-1-13 16,1 0-9-16,-1 4-13 0,2-1-13 16,-3 2-5-16,3 3-4 0,-3 0 0 15,1 5 0-15,-1 1 0 0,-2 0-1 16,-1 5 1-16,1 3 1 0,-3 4 3 16,1 2 2-16,-4 1 7 0,3 1-7 15,-5 0 1-15,-5 3-2 16,3-2 1-16,-9-1 3 0,-2 1 4 15,0-2 0-15,-2 2-4 0,-6-4-6 16,1 0-3-16,-4-1-2 0,1-3-45 16,0-1-19-16,2-4-20 0,0 1-46 15,-2-5-48-15,8-1-56 0,4-4-112 16</inkml:trace>
  <inkml:trace contextRef="#ctx0" brushRef="#br0" timeOffset="-170452.5">8380 14768 716 0,'0'0'94'0,"0"0"20"0,0 0 6 0,23-37-67 0,-15 30-38 16,-3 3-5-16,0 0 10 0,-2 2-7 15,-1 1-7-15,-2 1-6 0,0 3 1 16,0 4 1-16,0 4 7 0,0 7 3 16,0 2 18-16,0 7 6 0,-2 0-12 15,-4 10-11-15,4 8-12 0,-3 8 3 16,-1 3-3-16,4-3-1 0,-1-4-2 15,-2-7-15-15,0 0-12 0,2-3-20 16,-2-5-16-16,0-4-41 0,2-8-60 16,-4 3-12-16,2-8-97 0</inkml:trace>
  <inkml:trace contextRef="#ctx0" brushRef="#br0" timeOffset="-168967.61">8744 15068 514 0,'0'0'151'0,"0"0"-95"0,0 0 57 15,0 0-46-15,0 0-15 16,28-33-3-16,-22 26 0 0,-1 0 0 16,0-1-2-16,-3 2 10 0,1-1 3 15,2 0-14-15,-5 3-9 0,3-4-1 16,-3 0-3-16,0 3-11 0,0-2-1 16,0 0-9-16,0 1-6 0,0-1-3 15,-3 3-3-15,1-1-1 0,-4 3 1 16,1 0-2-16,-5 2-2 0,0 0 1 15,-6 2-4-15,3 4-2 0,-5 2 2 16,0 2-5-16,0 3-5 0,0 1-1 16,2 2-10-16,1 0 4 0,2 5 5 15,0 0 4-15,3 1 2 16,2 2 11-16,3 1 2 0,2-1-1 16,3-2 1-16,5 1 0 0,-2-2 0 15,7-3 0-15,-2 0 1 0,2-6 0 16,1-4 3-16,-1-4-1 0,0-1 1 15,1-3 0-15,-1-3 7 0,0-5 0 16,1-1-1-16,2-3-1 0,-1-3 3 16,1-4 1-16,-2-3 0 0,2-2-3 15,-3-4-2-15,0-2 0 0,-2 3-3 16,0-1 3-16,0 2-2 0,-3 2 1 16,3 3 0-16,-3 4 4 0,0 3 0 15,-3 2 0-15,1 5 1 0,-3 4-2 16,3 1-1-16,-3 0 3 0,0 2-6 15,0 0-6-15,0 0-5 0,0 4-6 16,-3 4 9-16,3 3 2 0,-5 2 0 16,2 6 0-16,1 2 0 0,-1 1 0 15,3 1 0-15,0 3 0 0,3-3 1 16,4 0-1-16,-1-1 0 0,1 0 2 16,4-3-2-16,-4-2 1 0,4-3-1 15,-1-4 2-15,-2-3-1 0,2-4 1 16,-2-2 3-16,0-1 4 15,-1-3 8-15,1-4-3 0,0-3-8 0,2 0-3 16,-5-2 0-16,1-3-1 0,1-1 0 16,-1 2-1-16,-1-4 0 15,0 3 0-15,-3-2-1 0,4 3 0 16,-4-1 0-16,3 2 1 0,1 0-1 16,-4 1 0-16,1 2 1 0,2-3-1 15,-3 6 0-15,4 0 0 0,-4 0-1 16,1 2 0-16,-3 3 1 0,2-2 0 15,1 2-1-15,-3 2 0 0,0 0 1 16,0 0-5-16,0 3-9 0,3 2 0 16,-1 2 10-16,1 1 1 15,-3 3 3-15,2 2 0 0,1 1 0 16,-1-1 0-16,1 4 0 0,0-1 1 16,2-1-1-16,-3-1 0 0,1 1 1 15,0-2 0-15,2-1 1 0,0-2 1 16,-3 0 1-16,4-4-1 0,-4 0-1 15,3-3 2-15,-2 0 0 0,2-2-3 16,0-1 5-16,0 0 0 0,1-4 3 16,1 1 0-16,-1-3 8 0,-1 1-2 15,3-4 0-15,-6 1-3 0,3-2-2 16,0-1-5-16,1-2-3 0,-4 1-2 16,6-4 1-16,-3 0-1 0,0 0 0 15,0 0 0-15,3-1 0 16,0 4 0-16,0-1-1 0,-3 1 1 15,0 5-1-15,3 0 1 0,-3-1 0 16,3 5 0-16,-3-2-1 0,0 2 1 16,-2 2 0-16,-3-2 0 0,2 3-1 15,-2 1 1-15,3 0-10 0,-3 7 1 16,2-2 9-16,-2 6-3 0,3 4 1 16,-3-1 2-16,3 4 0 0,-3-1 0 15,0 3 0-15,0 2 1 0,0 0-1 16,0 1-1-16,0-4 1 0,0-1 1 15,2 1 0-15,-2-6 0 0,0-3-1 16,0-1 0-16,0-6 0 0,0 0 2 16,3-3 5-16,-3-5 7 0,2 0 2 15,1-3-6-15,-1-5 2 0,4-1 0 16,1-2-3-16,1-3-6 0,0-2-1 16,0-2 0-16,5 0-2 0,-3 0 0 15,0 2 0-15,3 0 0 0,3 4 0 16,-6 0 0-16,3 5 0 0,-5 1 0 15,2 3-1-15,0 3 1 0,-5 1-3 16,1 1 1-16,-1 2 2 0,-3 1-1 16,1 0-5-16,2 7 2 0,-2-1 0 15,-3 7 0-15,2 3 3 16,-2 2 1-16,0 3-1 0,0 0 1 16,-2 0 0-16,2-1 0 0,-3 1-1 15,3-2-12-15,0-1-23 0,0 0-9 16,0-4-9-16,0 2-7 0,0-4-16 15,0-4-23-15,-5-3-47 0,0-5-91 16,2 0-88-16,-2-4-209 0</inkml:trace>
  <inkml:trace contextRef="#ctx0" brushRef="#br0" timeOffset="-168834.14">9160 14823 810 0,'0'0'0'0,"5"-1"-8"0,0-1 7 16,0-5-86-16,1 1-109 0,-1 0-235 15</inkml:trace>
  <inkml:trace contextRef="#ctx0" brushRef="#br0" timeOffset="-168349.69">9767 14952 781 0,'0'0'181'0,"0"0"-86"0,0 0 26 15,0 0-79-15,34-33-24 0,-29 25-12 16,-5 1-6-16,0 1-2 0,-3 2-3 16,-2-1 2-16,-5 4-14 0,-1 1 2 15,-1 0 6-15,-4 6 8 0,-2 1 1 16,0 2 0-16,0 0 0 0,0 2-14 16,0-2-3-16,2 1-26 0,3 0 7 15,3-3 1-15,5 0-5 0,0-1 5 16,5 1-1-16,0-2 16 0,5 0 16 15,5 0 3-15,3 1 1 0,2 0 15 16,4 1 31-16,1-1 19 0,1 3 0 16,0 1-15-16,-1 1-19 0,1 0-11 15,-8-1-7-15,0 0-2 0,-6-1 0 16,-1 1 5-16,-6-1 1 16,-8 0 4-16,-5-3 0 0,-5 2-5 15,0-3-5-15,-5-1-3 0,-1-2-6 16,-2-1-2-16,3-1-18 0,0 0-25 15,0 0-20-15,2 0-10 0,0 0-39 16,1-3-14-16,2-3-34 0,5 3-15 16,8-2-139-16</inkml:trace>
  <inkml:trace contextRef="#ctx0" brushRef="#br0" timeOffset="-167582.97">11028 14961 147 0,'0'0'309'0,"0"0"-225"0,0 0 15 0,0 0-11 15,23-15-15-15,-20 10-17 16,2 2-9-16,-2 0 7 0,-1-1-2 16,1 1 5-16,-1 1-6 0,1-2 1 15,0 1-1-15,-3 0-2 0,2-1-7 16,1 1 0-16,-3 1-3 0,2-1-7 15,-2-3-3-15,3 3-5 0,0-3-10 16,-3 1-8-16,0-2-2 0,0 0-2 16,0 2-1-16,0-3-1 0,-6 4-2 15,-4-3-1-15,0 4 0 0,-6-1-13 16,-2 1-2-16,-3 3 3 0,-2 0-2 16,-3 7-2-16,0 0-15 0,-2 2-5 15,5 5-4-15,0 1-8 0,-1 1-1 16,6 2 2-16,3-1 15 0,7 2 15 15,0-4 14-15,6 1 6 0,2-2 0 16,5 0 14-16,3-3 28 0,4-1 13 16,1-3-1-16,0-1-6 0,3-4-17 15,-3-2-17-15,0-5-5 0,2-1-1 16,-2-3-2-16,0-1 1 0,2-1 3 16,-2-4 6-16,0-2 1 0,0-3 4 15,-2-4-6-15,-1-2-9 0,3 0-5 16,0 1 0-16,-5 4-1 0,-1 6-1 15,-2 2 1-15,-2 6-1 16,2 4 0-16,-5 2 1 0,0 1-7 16,-2 2-8-16,-4 5 12 0,-4 6 3 15,2 1 1-15,1 4 1 0,-1 4 3 16,3 0 0-16,2 1 2 0,-2 2 2 16,5 0 2-16,0-2 0 0,5-3-3 15,-2 0 0-15,4-2-3 0,1-4 0 16,3-3-1-16,1-3 0 0,1-4-1 15,3-1-3-15,-3-3-17 0,2-3-46 16,3-3-38-16,-2-4-48 0,10-9-75 16,-8 0-51-16,-3 2-117 15</inkml:trace>
  <inkml:trace contextRef="#ctx0" brushRef="#br0" timeOffset="-167132.23">11351 14524 467 0,'0'0'64'0,"0"0"43"16,0 0-19-16,3-12-21 15,-3 10-7-15,0 2-12 0,0 0-12 16,0 0-17-16,0 2-5 0,0 4 18 15,0 0 11-15,0 3-2 0,0 3-10 16,-3 3-14-16,0 0-1 0,-2 5 3 16,0 5-4-16,0 1 8 0,0 11 2 15,-6 7 0-15,1 8-1 0,-3 0 0 16,3-6 1-16,2-4-4 0,6-7 2 16,-1-6 5-16,3-5-3 0,0-7 1 15,0-2 0-15,5 1 1 0,3 2 0 16,0-3 4-16,5-4-1 0,-1-1 1 15,4-5 5-15,5-5-10 0,-3-3-11 16,2-5-5-16,-1-4-7 0,-1-3-1 16,0-2 4-16,-8-4-2 0,0-3-4 15,-7 3 0-15,-3 0-5 0,0 0-16 16,-10 5-14-16,-3 0-15 0,-8 7-11 16,-2 3-15-16,-1 0-6 0,-1 4-14 15,-1 2-21-15,0-1-30 0,-2 4-105 16,4 1-24-16,9 0-127 0</inkml:trace>
  <inkml:trace contextRef="#ctx0" brushRef="#br0" timeOffset="-166615.06">11690 14911 226 0,'0'0'281'0,"0"0"-192"0,0 0 1 0,0 0-37 0,25-9-24 15,-22 5 1-15,0 2 18 16,-1-1 16-16,1-1 7 0,-3 2-9 15,0-1-5-15,0-1-7 0,0 1-10 16,0 3-17-16,0-2-14 0,0 0-7 16,-5-1-4-16,2 1 0 0,-2 2-1 15,-6 0 3-15,4 0 0 0,-4 6 0 16,-2 0 0-16,3 5-3 0,-3 2 3 16,3 1 2-16,0 4-1 15,2 2 16-15,3 2 12 0,2-1 5 0,0 1 8 16,3-2 0-16,3-2-1 0,2-1-6 15,3-5-7-15,2 2-5 16,1-7 1-16,2-1 1 0,-1-6-5 16,4-1-3-16,-1-6-5 0,-2-3-6 15,0-1-4-15,0-3 0 0,-5-4 0 16,-3-3-1-16,-5-5-1 0,0 0-15 16,-5-3-23-16,-3 6-11 0,-2 1 1 15,-3 4-4-15,-3 6-7 0,1 5-16 16,-1 2-20-16,4 3-22 0,-1 2-35 15,2 0-27-15,4 2-28 0,4 0-156 0</inkml:trace>
  <inkml:trace contextRef="#ctx0" brushRef="#br0" timeOffset="-166181.33">11829 14949 525 0,'0'0'221'0,"0"0"-101"0,0 0 49 0,0 0-77 0,0 0-38 0,34-30-22 16,-32 23-9-16,3 0 1 0,-5 0-1 16,3 5 1-16,-3-3 2 15,0 3-12-15,0 2-9 0,0 0-5 16,0 4-6-16,-3 2 4 0,-2 5 2 15,0 5 0-15,3 2 3 0,-4 3 1 16,6 2-1-16,0 1-3 0,0-2 5 16,6 0 0-16,1-2 1 0,4-1 2 15,2-5 1-15,2 0 6 0,1-4 14 16,2-4 0-16,2-5-8 0,1-1-5 16,0-2-1-16,2-6-7 0,-2 0 1 15,-1-5-1-15,-2-1 2 0,-2-4 3 16,-3-4-6-16,0-2-5 0,-6-4-2 15,1 0-3-15,-3 3-15 16,-5 3-2-16,0 4-9 0,0 5-19 0,0 3-21 16,0 3-18-16,-2 4-20 15,-3 1-33-15,5 0-26 0,-6 2-19 16,6 1-60-16,-2 1-53 0</inkml:trace>
  <inkml:trace contextRef="#ctx0" brushRef="#br0" timeOffset="-165697.18">12398 14436 197 0,'0'0'243'0,"0"0"-114"0,0 0-25 16,0 0-15-16,12-16-39 0,-12 17-50 0,-2 5-9 0,-3 10 9 15,-3 1 27-15,0 9 22 0,-5 8 1 16,0 14-18-16,0 9-9 0,1 3 10 15,4-5 7-15,0-6 1 0,5-13-1 16,1-4 9-16,2-9 4 0,-3-5-6 16,3-1-9-16,0-1-5 0,0 4-8 15,0-1-7-15,0-3-3 0,3-3 0 16,-1-5-5-16,4-2 2 0,-1-1 11 16,3-3 9-16,-1-2-1 0,4 0-9 15,-1-7-12-15,3 4-6 0,0-3-2 16,0 2-2-16,0-3 0 0,2 0-9 15,3-1-25-15,0-2-18 0,0 1-9 16,0 0-25-16,3-1-13 16,-5 1-48-16,-3-3-67 0,-3 3-6 15,-2 1-137-15</inkml:trace>
  <inkml:trace contextRef="#ctx0" brushRef="#br0" timeOffset="-165514.14">12271 14677 972 0,'0'0'134'0,"0"0"-108"0,44-20 73 15,-18 13-56-15,0 1-19 16,-1-1-12-16,6 2-12 0,-2-1-5 16,2 3-12-16,2 0-49 0,-2 3-54 15,16 0-93-15,-8 3-32 0,-3-1-110 16</inkml:trace>
  <inkml:trace contextRef="#ctx0" brushRef="#br0" timeOffset="-164629.22">14056 14589 266 0,'0'0'279'0,"0"0"-238"16,0 0 4-16,0 0 47 0,0 0-23 16,24-23-23-16,-19 20 21 0,0 1-11 15,-2 0 9-15,2 0-4 0,-3-2 1 16,1 2-4-16,-3 1-9 0,3-2-16 15,-3-1-6-15,0 2-6 0,0-2-1 16,0-2-4-16,0 3 0 0,0-3-4 16,0 1 5-16,-3-3-1 0,3 2-2 15,-5-1-2-15,5-1-5 16,-5-2-6-16,-1 0 1 0,1 1-1 16,-2-1 1-16,-1 3-1 0,0-1-1 15,0-1 1-15,-5 1 2 0,6 4 6 16,-6-2 3-16,2 4 1 0,1 2-7 15,-6 0-3-15,4 0-3 0,-4 1-1 16,-2 5 1-16,2-1 0 0,-2 5 3 16,3 1-3-16,-3 5 0 0,5-2-3 15,3 4 3-15,2-1-3 0,3 2-2 16,2 0 2-16,3 1 2 0,5-1 0 16,3 0 0-16,2-3 2 0,6 1 1 15,-1-4 0-15,3-2-1 16,0-3 2-16,3-5 0 0,-5-3 4 15,2 0 8-15,0-3 0 0,0-5 2 16,-3-2-3-16,-2-1-5 0,3-2 1 16,-3-4-1-16,0 2 0 0,-3-4-4 15,-2 1 2-15,0 1-5 0,-3 1 6 16,0 2 2-16,0 3 0 0,-2 1-2 16,-1 3 1-16,3 3-2 0,-5 0 1 15,0 2-3-15,0 2-4 0,3 0-1 16,-3 2-7-16,3 6 2 0,-1 3 3 15,-2 5 2-15,5 3 3 0,-2 7 2 16,-1 6 0-16,4 10 3 0,1 5 0 16,1 2 1-16,0-7-2 0,-3-9-1 15,0-10-4-15,0-5 0 0,1-2-2 16,-1 0-1-16,0 4-2 0,3-1-26 16,-3-4-28-16,0-2-18 0,-2-6-29 15,2 0-51-15,-3-7-59 0,1 0-111 16,-1-2-116-16</inkml:trace>
  <inkml:trace contextRef="#ctx0" brushRef="#br0" timeOffset="-164329.58">14421 14411 749 0,'0'0'131'0,"0"0"14"0,18-30-15 0,-10 19-92 16,-3 2-16-16,3 0 14 0,-3 7-4 15,-3 0-3-15,6 2-9 0,-5 4 0 16,4 7-5-16,-4 8 21 0,2 10 16 16,-5 13-16-16,0 13-17 0,0 1-5 15,-2 4-3-15,-4-7-5 16,4-9-1-16,2 1-4 0,0-6-1 15,2-1-1-15,1-4 1 0,0-7-21 16,-1-6-31-16,1-7-35 0,-1-2-30 16,6 3-76-16,0-3-116 0,0-4-108 15</inkml:trace>
  <inkml:trace contextRef="#ctx0" brushRef="#br0" timeOffset="-163879.16">15379 14411 788 0,'0'0'159'0,"0"0"-76"0,0 0 44 0,0 0-89 16,0 0-31-16,11-11 8 0,-11 11-10 15,0 1-5-15,-5 4 3 0,-1 4 14 16,-1 8 36-16,-6 4 4 0,-3 6-8 16,-4 13-16-16,-9 13-21 0,-2 11-7 15,-5 5 0-15,5-10 3 0,5-9-7 16,5-8-1-16,3-6 0 0,5-7-2 16,0-4-2-16,6-6-19 0,-1-3-21 15,-2 3-27-15,2 0-34 16,0-1-78-16,-2-7-61 0,2-5-52 15,5-5-196-15</inkml:trace>
  <inkml:trace contextRef="#ctx0" brushRef="#br0" timeOffset="-163628.9">14979 14603 1210 0,'0'0'172'0,"0"0"-112"16,0 0 23-16,0 0-61 0,0 0-22 16,0 0-37-16,13-39-36 0,-13 34-14 15,0-2-5-15,0 5-23 0,0 0-103 16,2-1-78-16,1 1-197 0</inkml:trace>
  <inkml:trace contextRef="#ctx0" brushRef="#br0" timeOffset="-163495.45">15434 14889 998 0,'0'0'100'0,"0"0"-87"16,0 0-13-16,0 0-28 0,0 0-189 15,0 0-73-15</inkml:trace>
  <inkml:trace contextRef="#ctx0" brushRef="#br0" timeOffset="-162644.52">16950 14823 574 0,'0'0'101'0,"0"0"-64"0,0 0 60 0,29-21-32 16,-19 14-31-16,0-1-4 0,3 1 15 15,-2-1 14-15,-1 1 0 16,-5 1 0-16,-2-2-3 0,2 2-2 15,-5 1-11-15,0 1-12 0,-5 2-14 16,0-1-7-16,-6 3-7 0,-2 3-3 16,-5 4 1-16,-2 6 0 0,-4 5-1 15,-1 3 0-15,1 3 0 0,1 3-1 16,2-1 1-16,8 2-1 0,3 0 2 16,5-3-2-16,5-3 2 0,8-2 1 15,5-1 18-15,2-7 11 0,6-2 5 16,5-3-8-16,-3-7-9 0,0-2-4 15,0-5-6-15,-5-5-3 0,-2-5-1 16,-6-3-2-16,-2-2 1 0,-5-3-4 16,-3-2 0-16,-3 1-19 0,-5 0-14 15,-5 4-6-15,0 2-8 0,-2 5-20 16,-3 1-25-16,2 4-24 0,-2 3-22 16,5 1-30-16,-2 2 7 0,2-1-58 15,5 3-62-15</inkml:trace>
  <inkml:trace contextRef="#ctx0" brushRef="#br0" timeOffset="-162177.6">17581 14633 645 0,'0'0'102'0,"0"0"-36"0,23-37 61 16,-15 20-71-16,0-3-23 0,-3 1 16 16,0-3-4-16,-2 2-6 0,-3-1 4 15,0 0 10-15,-6 1-6 16,1 0 3-16,-3 4-1 0,1-1-4 15,-1 3-15-15,0-1-13 0,-2 4-10 16,2 5 0-16,0-2 0 0,1 3-6 16,-1 3 2-16,-2 2-3 0,-1 5 0 15,-2 7 0-15,-2 1 2 0,-1 9 4 16,1 10 8-16,-3 11-1 0,2 15-4 16,1 1 5-16,4 0 4 0,9-1-2 15,2-10 0-15,-3 4-8 0,3-2 0 16,-2-3-3-16,-1 0-4 0,-5-2 0 15,3-2 0-15,-3-1-1 0,3-2-2 16,0-4-10-16,2-3-16 16,3-8-9-16,-2-7-8 0,-1-8-21 15,3-3-17-15,0-1-50 0,-5-1-117 16,2-2-72-16,3-3-87 0</inkml:trace>
  <inkml:trace contextRef="#ctx0" brushRef="#br0" timeOffset="-162009.99">17291 14939 1157 0,'0'0'148'0,"0"0"-77"0,50-24 31 16,-19 10-52-16,7 0-43 0,-2 0-7 16,-4 1-1-16,-7 0-37 0,-4 5-35 15,5-1-20-15,-3-1-24 0,13-3-59 16,-10 5-113-16,0-1-100 0</inkml:trace>
  <inkml:trace contextRef="#ctx0" brushRef="#br0" timeOffset="-160092.02">18266 14629 518 0,'0'0'112'0,"0"0"-80"0,0 0 46 15,0 0-7-15,18-14-27 0,-16 13 4 16,1-1 11-16,-3 2-8 0,0 0-12 16,0 0-9-16,0 0-11 0,0 4-3 15,2 4 3-15,-2 3 10 0,0 1-4 16,0 7-8-16,-2 1-4 0,2 5-1 16,0 9-8-16,0 5 1 0,0 0-5 15,5-6 1-15,0-5 0 0,0-5 1 16,6 3-1-16,-1 2 0 0,6 0-1 15,-1-4 5-15,3-6 1 16,-2-4 18-16,2-3 4 0,-3-4 3 16,1-5 7-16,-1-2 2 0,1-8-2 15,-1-2-11-15,1-6-4 0,-3-3-4 16,0-5-3-16,-1-3 0 0,-4-3 3 16,0-5 2-16,0-11-6 0,-3-5-9 15,0 0-5-15,0 10-1 0,-5 12 0 16,3 15-9-16,-3 2-9 0,2-1-18 15,1 3-19-15,-3 1-26 16,3 1-40-16,-1 6-41 0,11 2-79 0,-3 0-22 16,3 1-82-16</inkml:trace>
  <inkml:trace contextRef="#ctx0" brushRef="#br0" timeOffset="-159424.55">18984 14865 392 0,'0'0'104'0,"0"0"-41"0,0 0 30 0,0 0-19 16,0 0-8-16,28-27-3 0,-22 22 3 15,-1-2-1-15,0 4-6 0,-3-4-5 16,-2 2-2-16,6-3-7 0,-6 1-4 16,0 0-11-16,0-1-2 0,0-1-5 15,-3-1-10-15,0 2-1 0,-2 2-6 16,-2-1-5-16,-4 2 0 0,1 0 0 16,-3 3-1-16,-5 2-2 0,0 1-8 15,-8 6 0-15,5 4 1 0,-2 4 3 16,-3 6 0-16,5 4-2 0,-2 2 0 15,5 3 1-15,0 5-1 16,3 4-1-16,2-1-5 0,5-6 11 16,8-8 3-16,0-5 0 0,5 1 3 15,5 0 15-15,3-4 9 0,3-3 4 16,-1-6-2-16,3-3-4 0,0-4-4 16,1-4-3-16,-1-6-2 0,2-5-8 15,-2-3-5-15,-2-3 3 0,-3-3-4 16,0-4-1-16,0 1 3 0,-3-1 0 15,-2 0 6-15,-3 4 1 0,0 2 0 16,0 3 1-16,-2 3 2 0,-3 3-10 16,0 3 6-16,0 6-3 15,0-1 1-15,0 4 0 0,0 2-8 0,0 5-6 16,-3 6 6-16,3 2 1 0,-5 4 1 16,5 2-2-16,-5 2 7 15,5-2 9-15,0 1 3 0,5-3 2 16,3 0-3-16,2-3-3 0,1-3-1 15,-1-1-2-15,3-4-5 0,2-4-2 16,-2-2 0-16,3-1-4 0,-1-1 0 16,-2-1-1-16,5-6-21 0,-5 1-25 15,0-1-20-15,0-1-37 0,2 0-49 16,1-3-51-16,-1 0-119 0,-4 2-71 16</inkml:trace>
  <inkml:trace contextRef="#ctx0" brushRef="#br0" timeOffset="-158957.54">19299 14908 614 0,'0'0'96'0,"0"0"-23"0,16-17 74 0,-11 7-51 0,3 2-16 0,-1-1 13 15,6 1-7-15,-5-2-30 0,5 2-15 16,0 3-10-16,-3-2-11 0,3 4 0 16,0 1 1-16,0 2-9 0,0 1-8 15,0 3-3-15,2 6-1 0,-2 5-2 16,0 1 2-16,-3 6 0 0,3 4-1 16,-2-1 2-16,-1 5-1 0,0-1 0 15,-4-3 0-15,-1 1 0 0,-5-4-5 16,0-3-5-16,0-3-6 0,-8 0-8 15,0-7 1-15,-5-2 9 0,-2-5-1 16,2-3-6-16,-5-2 13 0,5-6 8 16,0-3 3-16,0-2 15 0,5-4 9 15,1-2 1-15,1-4 0 16,4 0-2-16,2-4 5 0,5 2 13 16,3 2 0-16,10 2-11 0,2 1-6 15,9 0-5-15,7-1-5 0,0 1-2 16,-5 8-11-16,-5 3-4 0,-5 4-6 15,2-2-42-15,0 3-34 0,0 1-17 16,-2 3-25-16,0 0-30 0,5 1-68 16,-8 3-37-16,-3-1-51 0</inkml:trace>
  <inkml:trace contextRef="#ctx0" brushRef="#br0" timeOffset="-158690.73">19883 14852 697 0,'0'0'101'0,"0"0"-66"0,0 0 70 0,0 0-54 16,0 0-30-16,18-23 1 0,-15 20 5 16,-3 2 2-16,0 0 21 0,0 1-14 15,0 1-18-15,0 5-11 0,0 4 22 16,0 3 15-16,0 3-10 0,0 3-14 15,0 4-11-15,0 3-8 0,0-2 1 16,2 3-2-16,-2-3 0 16,0-2-5-16,0 0-30 0,3-2-31 15,-3-2-39-15,8-8-79 0,-3-4-62 16,3-5-147-16</inkml:trace>
  <inkml:trace contextRef="#ctx0" brushRef="#br0" timeOffset="-158539.98">19984 14686 1152 0,'0'0'174'0,"0"0"-108"0,0 0 3 15,18-41-69-15,-15 31-23 0,2 0-32 16,2 2-37-16,-4 3-57 0,2 1-77 16,0 0-51-16,-2 4-133 0</inkml:trace>
  <inkml:trace contextRef="#ctx0" brushRef="#br0" timeOffset="-157788.68">20379 14878 562 0,'0'0'191'0,"0"0"-118"0,0 0 11 15,0 0-34-15,0 0-27 0,36-6 9 16,-33 4 29-16,0 0-1 0,2 1-11 16,-5 0 0-16,0 0 7 0,0-1-9 15,0-1-11-15,2 0-13 0,-2-2-10 16,3-3-3-16,-3 0-1 15,0 1-2-15,0-2-3 0,0 0 1 0,0-1 2 16,-3 0 1-16,1 0 2 16,-3-1-1-16,2 2-5 0,0-1-1 15,-2 0-1-15,0 3-1 0,0 1 0 16,2-2 1-16,-2 5-1 0,0-1-1 16,0 0 0-16,0 4-3 0,-1 0 0 15,-1 5 0-15,-4 2 0 0,1 8 2 16,-3 0 1-16,3 4-1 0,-3 2 0 15,3 3 1-15,-3 2 0 0,0 0 0 16,5 3-1-16,3-2 1 0,0 1 0 16,2-3 0-16,3 0 0 0,0-2 1 15,0-4-1-15,3-5 2 16,2-3 2-16,0-4 2 0,0-6 2 16,-2-1 7-16,4-3 8 0,1-5 0 15,3-3 0-15,-4-4-3 0,1-3-2 16,2-3-1-16,-2-4-9 0,0 1-3 15,5 1-3-15,-8 2 0 0,3 2-2 16,-1 3 1-16,-4 3-1 0,2 4 0 16,-5 3 0-16,3 5 0 0,-3 1-2 15,0 0-6-15,0 7-1 0,0 2 9 16,0 5 11-16,0 2 5 0,0 4 8 16,0-1 4-16,0-1-2 0,2-3-1 15,1-1-1-15,-3-3-5 0,5-4-5 16,-2-3-5-16,2-2 2 0,-3-2 1 15,4-3-1-15,4-1-3 0,-2-4-4 16,-1 3-4-16,6-2 0 0,-2 1-1 16,2 1-11-16,2 1-22 0,1-1-20 15,4 4-19-15,-4-1-16 0,5 2-13 16,2 0-18-16,-3 2-42 0,11 3-109 16,-5-2-85-16</inkml:trace>
  <inkml:trace contextRef="#ctx0" brushRef="#br0" timeOffset="-155487.48">20782 14441 287 0,'0'0'83'0,"0"0"30"16,13-35 3-16,-5 22-30 0,0-1-6 16,2-1-12-16,-5 3-11 0,3-3 0 15,0 0 1-15,-3 3-6 0,3 0-6 16,-6 1-9-16,3 1-3 0,-2 2 4 16,0 3-3-16,-3 0-1 0,2 3-3 15,-2 2-9-15,0 0-15 0,0 8-7 16,0 5-3-16,0 8 3 0,-2 12 8 15,-4 14 0-15,-1 9-2 16,-6 5 1-16,5-5 6 0,0-4 4 16,-2-6-2-16,5-4 2 0,-3-4 3 15,0-2 10-15,0-6 1 0,3-6-5 16,3-8-6-16,-3 2-5 0,2-2-3 16,-2 5-4-16,-3 2 5 0,3-4-5 15,2-1-3-15,-2-4 4 0,5-3-4 16,-5-3-1-16,5 0-1 0,0-4 2 15,5 1-2-15,3-2 4 0,0 2 1 16,2-2 3-16,5-2 0 0,1 0-4 16,2-1-6-16,5 0 3 0,1 0-4 15,4-1 0-15,0 1 3 0,1-1-3 16,2-2-4-16,-3 1-13 0,1-2-14 16,-3 3-4-16,-1-2-6 0,-4-3-15 15,-5 4-20-15,-4-5-26 0,1 2-36 16,-7-1-50-16,-4-4-52 0,-2 1-18 15,-2 0-162-15</inkml:trace>
  <inkml:trace contextRef="#ctx0" brushRef="#br0" timeOffset="-155303.86">20821 14759 708 0,'0'0'88'0,"0"0"8"0,0 0 59 0,0 0-33 0,21-22-49 16,-6 15-24-16,6 1-13 0,5 0-22 16,0-3-9-16,-1 2-5 0,4 2-30 15,-3 0-68-15,2 2-35 0,6 2-74 16,-6-1-27-16,-2 2-104 0</inkml:trace>
  <inkml:trace contextRef="#ctx0" brushRef="#br0" timeOffset="-155053.45">21320 14736 638 0,'0'0'95'16,"0"0"-30"-16,0 0 47 0,0 0-73 15,0 0-28-15,0 0-7 0,0 0 30 16,0 0 26-16,-21 46 4 0,16-29-8 15,2 4-17-15,-4 0-13 0,1 1-12 16,4-2-5-16,2-1-8 0,0-2-1 16,0 2-6-16,5-5-45 15,5-1-79-15,-2-5-73 0,5-2-66 16,-5-6-165-16</inkml:trace>
  <inkml:trace contextRef="#ctx0" brushRef="#br0" timeOffset="-154920.46">21410 14469 834 0,'0'0'13'0,"0"0"-7"0,0 0-6 16,0 0-73-16,-39-24-159 0,34 22-136 0</inkml:trace>
  <inkml:trace contextRef="#ctx0" brushRef="#br0" timeOffset="-153919.43">21700 14812 509 0,'0'0'99'0,"0"0"-50"15,0 0 47-15,0 0-39 0,0 0-13 16,0 0 0-16,0 0 11 0,36-25 10 16,-31 20-9-16,-5-3-3 0,3 2 0 15,-1-1-7-15,-2-1-10 0,0 2-12 16,-2-1-8-16,-4-1-5 0,1 3-4 15,0-3-3-15,0 0 1 0,-3 3-1 16,0-2-2-16,1 5 0 0,-6 1-2 16,5 1 0-16,-5 4 0 0,5 5 0 15,-5 2-1-15,0 5 1 16,6-1 0-16,-4 4 0 0,1 0 0 16,5 2-2-16,0-1 2 0,2 0 0 15,3-2 1-15,5 2 5 0,3-3 16 16,0-3 10-16,5 0 7 0,2-2 3 15,3-5-6-15,-2-1-10 0,2-4-13 16,0-2-6-16,-5 0-3 0,0-3-2 16,-3-3 1-16,-2-3 0 0,-8 2-1 15,2-5-2-15,-2-2-1 0,-2 1-2 16,-3-3 0-16,2 3 1 0,-2 0 2 16,0-2 1-16,2 1-1 0,3 3 1 15,0-3 0-15,0 0 0 16,3 0-1-16,7 1 0 0,0 1 0 15,3-1-1-15,0 0 1 0,3 3 1 16,-1 1 0-16,1 1-1 0,-1 2 1 16,1 1-1-16,-1-1-1 0,-4 2 1 15,2-1 0-15,-3 4 2 0,-2 1-2 16,-1 0-4-16,-4 6 3 0,0 4-6 16,4 1 3-16,-7 3 4 0,3 5 0 15,2 2 2-15,-5 1-2 0,5 1 0 16,-2 1 0-16,2 1 1 0,-5-4 1 15,3-1 5-15,-1-5 1 0,1-2-3 16,-1-2-3-16,1-5 2 0,-3-3 2 16,0-3 0-16,2 0 12 0,-2-2 20 15,6-5-17-15,-6-3-9 0,5-1 2 16,3-2-2-16,-1-2-5 0,-2-1-3 16,6 2 0-16,-1-3 1 0,1 3-2 15,-1-2-2-15,3 1-1 0,-3 0 3 16,0-1-3-16,1 0 1 0,2 2 0 15,-6-2-1-15,4 0 0 0,-1 2 0 16,0-1 0-16,-2 2 0 16,0 2-2-16,-3 1 2 0,3 2 0 15,-6 3-1-15,1 1 1 0,0 1-1 16,-3 2 1-16,5 1-1 0,-5 0 1 16,0 0-8-16,0 2 2 0,2 5 4 15,-2 2 1-15,3 4-1 0,0 2 2 16,-1 3 0-16,1 2-1 0,-3 2 1 15,0 2 0-15,0 1 0 0,2-2 1 16,-2 3-1-16,0-1 1 0,5-3 0 16,-5 0-2-16,6-3-2 0,-4-1-17 15,1-2-22-15,2-4-12 0,3 0-30 16,-3-3-45-16,10-3-65 0,-2-3-137 16,-2-3-171-16</inkml:trace>
  <inkml:trace contextRef="#ctx0" brushRef="#br0" timeOffset="-153468.29">23206 14617 741 0,'0'0'69'0,"0"0"-25"0,-3 1-8 0,3 5-25 0,-5 3-6 16,0 4 0-16,3 5 22 0,-6 4 21 16,3 2 5-16,-3 11-6 0,3 4-6 15,-3 0-12-15,3-6-11 0,2-6-8 16,3-6-7-16,-2 2-3 0,2 1-13 15,0-3-50-15,0-3-56 0,5-6-36 16,-5-3-39-16,5-7-160 0</inkml:trace>
  <inkml:trace contextRef="#ctx0" brushRef="#br0" timeOffset="-153318.43">23185 14441 1015 0,'0'0'49'0,"0"0"-42"0,0 0 25 16,0 0-32-16,0 0-41 0,0 0-160 15,0 0-4-15,0 0-111 0</inkml:trace>
  <inkml:trace contextRef="#ctx0" brushRef="#br0" timeOffset="-152651.2">23320 14747 718 0,'0'0'59'16,"0"0"-8"-16,31-17 23 0,-16 8-64 16,1 3-5-16,-1-2-4 0,-2 0-1 15,0 3 0-15,0-1 0 0,-5 3 0 16,-1 1 22-16,-1-2 18 16,-4 4-7-16,3 0-26 0,1 5-7 15,-6 0-14-15,0 6 14 0,0 4 4 16,0 0 0-16,0 6-1 0,0-1-2 15,0 2 0-15,0-1-1 0,0 1 2 16,0-2-2-16,0-1 0 0,0-3 0 16,0-1-3-16,0-3 1 0,0-4 2 15,0-4 3-15,0-3 4 0,0-1 23 16,0-1 68-16,2-4-30 0,3-5-21 16,3-1 6-16,0-4-19 0,0 2-17 15,2-6-4-15,0 3-2 0,1-4-1 16,4 0-1-16,-2-1 7 0,5 1 3 15,-2 1-6-15,2 4-4 0,-3-1-4 16,6 3 0-16,-8 1-2 0,2 0-3 16,3 3 0-16,-5-1 1 0,-5 3-1 15,2 3 0-15,1-1 1 0,-9 3-1 16,3 2 0-16,1 0-3 0,-4 0 2 16,3 0 1-16,-5 6 2 0,6-1 2 15,-4 5 2-15,3 1 3 0,-5 5-2 16,8 0-3-16,-5 3-1 0,2 0-2 15,0 1-1-15,3 0 3 0,-8 1-2 16,5 0-1-16,-3-2 1 16,4-1-1-16,-6 1 0 0,2-4 0 15,1-1-2-15,5-1-17 0,-8-3-21 16,7-1-23-16,1-1-19 0,0-1-47 16,0 1-48-16,10 0-36 0,-5-3-46 15,-1 1-170-15</inkml:trace>
  <inkml:trace contextRef="#ctx0" brushRef="#br0" timeOffset="-152184.06">24893 14625 847 0,'0'0'88'0,"0"0"-51"0,13-22 104 0,-10 13-76 16,2 5-44-16,-5-2-16 0,0 6-4 16,0 0 7-16,0 6-8 0,-5 0-1 15,5 3 1-15,-3 6 1 0,3 0 11 16,0 2-6-16,0 4-5 0,0 2 3 16,3 1 5-16,-3 8-4 0,-3-2 0 15,3 3 6-15,-5 6 1 0,0 3-4 16,-3 9-6-16,0 1-1 0,1-6 1 15,7-5-1-15,-6-8-1 0,4-3-4 16,2-8-1-16,0-2-6 0,0-2-19 16,0 1-26-16,0 4-29 0,0-2-32 15,0 0-4-15,-3-2-32 0,1-3-35 16,-3-6-146-16</inkml:trace>
  <inkml:trace contextRef="#ctx0" brushRef="#br0" timeOffset="-151666.79">24826 14633 389 0,'0'0'96'0,"0"0"-32"0,0 0 35 0,0 0-25 0,0 0-2 16,29-35 11-16,-22 28 3 0,4 0 5 15,-4-2-13-15,6 4-12 0,-5-1-19 16,8 1-14-16,2-1-9 0,-3 3-5 16,3 1-10-16,3-1-5 0,-6 3-2 15,3 2-2-15,3 1 2 0,-5 3 1 16,2 1 0-16,-3 2 4 0,-2 3 5 16,0 3 3-16,0-1 1 0,-10 4-3 15,-3-3-1-15,0 1 0 0,-8 0 4 16,0-2-1-16,-10 1-3 0,-3-3-1 15,1-4-6-15,-4-1-4 16,-1-2 2-16,-4-3-3 0,3-2-9 16,-2 0-26-16,7 0-20 0,-5-2-17 15,6-1-13-15,-1-2 7 0,8 2-41 16,5-1-43-16,3-2-17 0,3-1-30 16,2 3-128-16</inkml:trace>
  <inkml:trace contextRef="#ctx0" brushRef="#br0" timeOffset="-151249.58">25090 14652 696 0,'0'0'49'0,"0"0"28"0,0 0 99 16,7-32-96-16,1 20-49 0,0 0-14 15,5 1 1-15,0 3 0 0,7-1-14 16,-4 2-3-16,2 0 5 0,3 4 2 15,-1 3 3-15,1 0 7 0,0 3-9 16,-6 6-3-16,3 1-4 0,-2 6 0 16,-3 3-2-16,-6 4-2 0,4 2 2 15,-3 2 2-15,-1-1-2 0,1 2 2 16,-3-4-2-16,0-3-1 16,-2-3 1-16,-3-4 0 0,0-3-2 15,0-5 1-15,-5-2 1 0,-3-4 0 16,-2-1 2-16,-1-7-2 0,-2-1-1 15,3-4 1-15,-3-1 3 0,3-3-3 16,2-3 4-16,0-2 11 0,1 0 7 16,7-2 5-16,0-1-1 0,0 1 5 15,2 3 5-15,11 0 1 0,0 5-2 16,5 1-10-16,3 2-10 0,2 3-13 16,3 1-2-16,0 4-5 0,-6-1-37 15,4 5-60-15,2 1-39 0,-1 3-68 16,-1 3-87-16,-4-3-56 0</inkml:trace>
  <inkml:trace contextRef="#ctx0" brushRef="#br0" timeOffset="-150966.21">25718 14541 533 0,'0'0'90'0,"0"0"-47"0,0 0 43 16,0 0-27-16,0 0-7 0,20-2 1 15,-17 2-5-15,2 2-7 16,0 0-9-16,-2 5 4 0,-3 2-5 16,0 2 2-16,0 3 10 0,0 5-7 15,-3 0-8-15,-5 4-8 0,3 0-6 16,-3 3-1-16,3-3-8 0,-2 1-2 15,7-4-2-15,-6 1-1 0,4-2-2 16,2-5-33-16,0-3-55 0,0-2-96 16,2-6-85-16,4-2-175 0</inkml:trace>
  <inkml:trace contextRef="#ctx0" brushRef="#br0" timeOffset="-150832.39">25829 14499 906 0,'0'0'47'16,"0"0"-32"-16,0 0-15 0,-3-39-26 16,3 26-169-16,0 0-56 0,0 2-239 15</inkml:trace>
  <inkml:trace contextRef="#ctx0" brushRef="#br0" timeOffset="-150364.48">26405 14489 515 0,'0'0'73'0,"0"0"3"16,0 0-2-16,0 0-52 0,0 0-22 16,0 0 8-16,0 0 15 0,-5 6-6 15,-8-6-4-15,0 0 10 0,-3 1 2 16,-2 2-10-16,-2 1 1 0,-4 3 1 15,-1 3-3-15,-4 1-3 0,1 6-8 16,2-2-3-16,0 6 0 0,3-1 1 16,5 1 4-16,5 1 7 0,0 2 8 15,5-3 15-15,5 2 7 0,3-4 10 16,0 0-3-16,8-2-8 0,0-3-5 16,0-1-8-16,10-2-12 0,-5-4-9 15,7 0-5-15,1-5-2 0,0-1-48 16,2-1-117-16,16-2-80 0,-6-4 16 15,-4 1-150-15</inkml:trace>
  <inkml:trace contextRef="#ctx0" brushRef="#br0" timeOffset="-149931.79">26562 14652 616 0,'0'0'117'0,"0"0"-24"0,0 0-11 16,0 0-80-16,0 0 15 0,0 0-7 16,0 0 2-16,29 16 1 0,-16-9 5 15,0-3 31-15,7 3 16 0,-4-3 3 16,5 2-12-16,-1-3-24 0,4 2-9 16,-4-2 2-16,1-1 0 0,0-2-6 15,-1 0-1-15,1-2-8 0,0-5-3 16,-6 3-2-16,-2-6-3 0,0-1-2 15,0-2 0-15,-5-3-2 0,-8-1-5 16,0 0-8-16,0-1-5 0,-13 4-31 16,-3 2 10-16,-5 1 18 0,1 4 8 15,-14 0 4-15,-7 6 10 16,-11 4 1-16,8 8 0 0,-2 6 0 16,17 0 0-16,3-3 2 0,14 2 1 15,-1-3 4-15,5 6 17 0,-5 2 21 16,10 3 5-16,-2-1-2 0,5-2 0 15,5-1-1-15,6 0-14 0,7-5-13 16,2 0-13-16,1-3-3 0,13-2-4 16,2-2-3-16,16-5-55 0,-3 0-61 15,0-1-60-15,-3-2-102 0,-12-2-30 16,-8 0-132-16</inkml:trace>
  <inkml:trace contextRef="#ctx0" brushRef="#br0" timeOffset="-149364.48">27413 14312 470 0,'0'0'148'0,"0"0"-118"0,0 0 52 0,0 0-25 0,10-9-35 16,-13 4-20-16,-2 2 6 0,-8-1-6 16,-2 3 1-16,-1 1 2 0,-10 0 8 15,1 2 1-15,1 4 10 0,-2 3-2 16,-2 0-8-16,2 2-8 0,-2 1-2 15,7 0-2-15,0 0-2 0,3 0 0 16,3 5 13-16,5-4 21 0,7 4-8 16,3-2-5-16,3 3-3 0,7-3 2 15,5 4 0-15,3-5 1 16,6 3 1-16,2-4-5 0,7 4-6 16,-4-4-4-16,-1-3 0 0,3 4 2 15,-3-2 2-15,-2 0 2 0,-5-1 4 16,0 0 1-16,-6-1 6 0,-2 0 3 15,-8 1-5-15,-2-2 1 0,-3 1 0 16,-8-1 3-16,-5-1 4 0,-2 1-2 16,-6 0-8-16,-5-3-9 0,-8-1-4 15,1-3-4-15,-1 1-2 0,-7-3 0 16,0 2 0-16,4-2-1 0,4 0-1 16,2 0-1-16,10 0-11 0,-2 0-14 15,2 0-10-15,3 0-14 16,5 0-21-16,6-2-14 0,7-1-39 15,0 0-58-15,15-5-3 0,3 2-98 16,-2 0-73-16</inkml:trace>
  <inkml:trace contextRef="#ctx0" brushRef="#br0" timeOffset="-149147.14">27991 14825 1301 0,'0'0'68'0,"0"0"-63"0,0 0-5 0,0 0-5 16,3 0-138-16,2-5-124 0,3-2-30 15,-3-2-346-15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03:39.19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24958 10498 89 0,'0'-2'112'0,"2"0"-82"0,-2-1-7 15,0-1-3-15,3 4 6 0,-3-1 0 16,0-1 10-16,0 1 3 0,0 0-6 15,0 1 7-15,0 0-6 0,0 0 5 16,0 0 0-16,0 0-4 0,0 0-4 16,0 0-2-16,0 0 1 0,0 0-1 15,0 0-4-15,0 0-2 0,0 0-1 16,0 0 1-16,0 0 8 0,0 0 2 16,0 0 3-16,0 0 3 0,0 0-2 15,0 0 1-15,0 0 0 16,0 0-7-16,0 0-1 0,0 0-3 15,0 0-6-15,0 0-6 0,0 0-2 16,0 0-4-16,0 0-4 0,0 0-2 16,0 0 4-16,5 4 16 0,-5-2 5 15,3 4-6-15,2-1-7 0,3 3 2 16,-1 1-5-16,4 0 0 0,-3 1-3 16,-1 2 1-16,6 1-1 0,-5-1-3 15,5 5 1-15,2-3-2 0,4 3 0 16,-7 0-4-16,9-1 3 0,-5 2-2 15,9-3 4-15,-4 2-1 0,0-2-1 16,7-2-2-16,-2 1 1 0,0-2-1 16,2 0-1-16,1-2 0 0,-1-2 0 15,3-1 0-15,3 0 0 0,7-3 0 16,8-1-1-16,5-3 0 0,-7-3 0 16,2-4 2-16,-2-4-1 0,2-3 0 15,0-1 0-15,2-4-1 0,4 0 0 16,-6-3-1-16,0 0-1 0,3-1 1 15,-6-1-4-15,3-2 5 0,-7 2 0 16,4-2 2-16,-5 1-2 0,1 0-2 16,-6-2 1-16,3 3-2 0,-3-3 0 15,-3 2-2-15,1 0-7 0,-6 4 0 16,-4 4 2-16,-9 3 5 0,1 0 1 16,2-1 1-16,2-3 1 0,1-2 1 15,0 2 2-15,-6 1-2 16,3-1 2-16,-5 2-1 0,0 1 0 15,-5 1 0-15,0 0 1 0,-3 2 0 16,-3 1-1-16,4 0 0 0,-6 3 1 16,0 1-1-16,0-1 0 0,0 2 1 15,0 2-1-15,0 0 0 0,0 2 1 16,0-1 0-16,0 1-1 0,0 2 0 16,0-1-1-16,0 1 0 0,0 0 0 15,-8 0 0-15,3 0 0 0,-3 1 1 16,-5 0 0-16,0 3 4 0,-2 0 2 15,-6-1 0-15,0 3 0 16,-5-2-1-16,1 2 4 0,-4-1-4 16,1 2 0-16,2-3-3 0,-3 3-1 15,-2-3 0-15,8 3 0 0,-3-4 2 16,6 2-2-16,4-1 1 0,-2-2 1 16,5 2-2-16,5-3 1 0,3-1 0 15,3 0 2-15,2 0 5 0,0 0 1 16,0-1 1-16,7-4-2 0,1 2-4 15,5-5-3-15,5 3-1 0,-2-3-1 16,2 0 1-16,2 3-1 0,1-3 0 16,0-1 0-16,2 1 0 15,-2 2 0-15,2-2 1 0,0 0 0 16,3-1-1-16,-3 3 0 0,3-2 1 16,-5-1-1-16,5 4 0 0,-6-3 0 15,-4 1 1-15,2 3-1 0,-3-2 0 16,-7 3 2-16,3 0 5 0,-9-2 3 15,3 4 5-15,-5 1-2 0,0 0-4 16,0 0-4-16,0 0-4 0,0 0-1 16,0 0-1-16,0 2-1 0,0 4 1 15,0 2 1-15,5 1 0 0,-5 4-1 16,-5 1 1-16,10 3 0 0,-5 0 0 16,0 3 0-16,-5 0 0 0,5 2-1 15,-5-1 2-15,3 1 0 0,2 0-1 16,-6-1 0-16,1 0 1 0,3-2-1 15,2 0 0-15,0 0 0 0,-6-4-4 16,6 1-13-16,-2-2-8 0,2-2-9 16,0 1-8-16,-5-1-14 0,5-5-23 15,0 1-23-15,5-1-45 0,-3-4-68 16,4-2-1-16,1-1-78 16</inkml:trace>
  <inkml:trace contextRef="#ctx0" brushRef="#br0" timeOffset="1025.54">25888 8870 306 0,'0'0'115'0,"0"-2"-34"0,0-1 16 16,0 0-16-16,0 1-16 0,0 0-25 15,0 2 6-15,3 0 4 0,2 0-26 16,0 0-5-16,3 0 11 0,-3 4 14 16,5 1 6-16,1 0-10 0,-1 2-6 15,8-3-4-15,-2 1 0 0,2-2-7 16,2-2-9-16,-4-1-3 0,10 0-5 15,-11 0-5-15,11 0-1 16,-8-1 5-16,3-3-3 0,-1-2-2 16,-4 2 3-16,2-3 0 0,-2 1 3 15,-1 0 6-15,-2-1 7 0,0 0-1 16,-8-1 1-16,3-2-4 0,-6 0-1 16,4 0-8-16,-6-2-3 0,0 1 0 15,0 0-1-15,0 1-1 0,0-1 0 16,-6 2-1-16,-1 0 0 0,-1-1 0 15,0 2 0-15,0 1-1 0,-5 0 1 16,1 2-1-16,-4 2 0 0,3 1 0 16,-8 2 1-16,1 0-1 0,-4 1 0 15,4 6 1-15,-3-2 1 16,2 4-1-16,-5 1-1 0,5 4 0 16,1 0 0-16,2 1 1 0,2 2-1 15,1-1 1-15,2 2 0 0,5 3-2 16,3-1 2-16,0-1 0 0,5 1 0 15,0-3 1-15,5 2 1 0,3-1 4 16,4-2 3-16,1 0 5 0,3-3 2 0,2 2 1 0,-3-3-2 16,11 0-2-16,-5-2 2 0,0-2-4 15,4-1-5-15,-1 2-4 0,2-2 1 16,-6-4-3-16,6 1 0 0,-3-1-8 16,3-1-34-16,0-2-20 0,-3 0-25 15,3-5-45-15,8-4-94 0,-6-2-91 16,-2 1-247-16</inkml:trace>
  <inkml:trace contextRef="#ctx0" brushRef="#br0" timeOffset="1199.21">26513 8975 595 0,'0'0'106'0,"0"0"-65"0,0 0 21 0,0 0-33 0,8-20-29 15,-5 16-39-15,7-6-56 0,0 2-46 16,1 1-156-16</inkml:trace>
  <inkml:trace contextRef="#ctx0" brushRef="#br0" timeOffset="2012.66">26937 8862 366 0,'0'0'96'0,"0"0"-10"16,0 0 2-16,0 0-28 0,0 0-14 16,34-30-8-16,-32 25 13 0,-2-2 8 15,6 3 4-15,-6-3 12 0,0 3-9 16,0-2-12-16,0 3-15 0,0-1-7 15,0-1-11-15,0 1-6 0,0-1-1 16,0 3 0-16,0-2 2 0,-6-2 4 16,6 1-4-16,0-2 5 0,-2-3-1 15,2 1-1-15,-5-1-10 0,2-2-1 16,-2 0-4-16,-3-1-4 0,3-3 0 16,-3 4 0-16,0 0-2 0,-2 0 2 15,0 2-2-15,-1 1-3 0,1 4-2 16,-3 0-3-16,0 5-15 0,-2 5 11 15,2 2-3-15,0 4 5 0,0 3-3 16,0 2 8-16,5-2 1 0,1 4-2 16,1 0 3-16,4 0 4 0,-1-2 1 15,3 2 0-15,0-5 0 0,5 1-3 16,3-2 0-16,2-3 0 0,1-2-15 16,2 0-11-16,5-4 8 0,-5-3 3 15,2 0 10-15,1-2 6 0,2-5 2 16,-3 0 2-16,3-1-1 0,-5-2-1 15,3-1 0-15,-3 0 3 16,0 1-2-16,-3 0 2 0,0 1 3 16,-2 2 6-16,-3 2 7 0,-2-1 3 15,2 4 0-15,-5 0-1 0,0 1-5 16,0 1-4-16,0 0-12 0,0 3-1 16,0 5-6-16,3 4 5 0,-3 3 2 15,0 6 6-15,0 7 0 0,5 7 0 16,-5 10 2-16,5 6-2 0,-5 1-1 15,0-5 1-15,0-6-1 0,-5-7-3 16,-3-4 3-16,3-6 2 0,-3-4 4 16,0-4-5-16,-5-1-4 15,1 5 1 1,-1-3 1-16,5-3-4 0,-8-5 1 0,6-6-1 0,-3-3-16 16,-2-1 5-16,2-9 7 0,0-3 3 15,2-6 1-15,-2-4 1 0,1-3-1 16,-1 1-2-16,5-2 2 0,8 3 19 15,0 3 6-15,8 0-4 0,5 2 0 16,-1 4-3-16,9-3-1 0,-5 3-4 16,4-1-1-16,1 3-10 0,0-1-2 15,-1 0 0-15,1 2-6 0,2 1-31 16,-2 0-38-16,2 1-30 0,3 0-62 16,8-2-97-16,-1 2-39 0,-10-1-214 15</inkml:trace>
  <inkml:trace contextRef="#ctx0" brushRef="#br0" timeOffset="2137.67">27374 8899 722 0,'0'0'152'0,"0"0"13"0,0-1-66 0,0-4-61 16,5 2-38-16,-5-8-131 0,3 3-162 16,-3-2-163-16</inkml:trace>
  <inkml:trace contextRef="#ctx0" brushRef="#br0" timeOffset="11080.93">27999 8751 160 0,'0'0'54'0,"0"0"-5"0,0 0 2 0,0 0-16 15,0 0 0-15,0 0-15 0,0 0 10 16,0 0 3-16,0 0-9 16,0 0-2-16,0 0-1 0,0 0 11 15,0 0 1-15,3 0-1 0,-3 0 0 16,0 0-1-16,0-1-4 0,0 0 4 15,0 1 4-15,0-1 2 0,0-1-7 16,0 2-2-16,0-1-2 0,0 0-2 16,0 1 3-16,0 0-5 0,0 0 0 15,0 0-4-15,0 0 3 0,0 0-5 16,0 0 2-16,0 0 2 0,0 0 0 16,0 0-2-16,0 0-3 0,0 0 0 15,0 0-2-15,0 0 3 0,0 0 1 16,0 0-1-16,0 0-1 0,5 0-4 15,-5 0 1-15,5 0 7 16,3-1 4-16,0 1 1 0,4 0 6 16,1 0 1-16,3 0-1 0,2-1-2 15,-2 1-10-15,4-2-3 0,-2 0-5 16,3 1-3-16,0-1 0 0,-1 2-2 16,1-1-1-16,0 0-2 0,-6 1 0 15,3 0 2-15,-5-1-4 0,3 1 0 16,-9 0 0-16,4-2-2 0,-4 2-14 15,-4 0-22-15,7 0-23 0,-10-1-28 16,8 0-40-16,-8 1-49 16,8-5-65-16,-3 3-29 0,3-3-117 0</inkml:trace>
  <inkml:trace contextRef="#ctx0" brushRef="#br0" timeOffset="11598.22">28552 8542 486 0,'0'0'96'0,"0"0"-18"0,0 0 41 0,0-1-18 15,0 1-18-15,0 0-21 0,0 0-8 16,0 0-7-16,0 0-21 0,0 0-5 15,0 3 5-15,5 0 12 0,-5 6-7 16,3 2-3-16,-3 3-8 0,5 3-5 16,-5 2-4-16,0 2-4 0,0 1-6 15,0 0 1-15,0 3-1 0,-5 0-1 16,2-2 1-16,3 0 2 16,0 0-3-16,-5-2 1 0,3-2 0 15,2-2-1-15,-6 2 1 0,1-5 0 16,3-3-1-16,2 0 1 0,-6-1 0 15,4 0-1-15,2-3-20 0,-5-3-19 16,5 2-29-16,0-3-39 0,0-2-32 16,0-1-78-16,0 0-22 0,0 0-144 15</inkml:trace>
  <inkml:trace contextRef="#ctx0" brushRef="#br0" timeOffset="12992.8">29258 8588 207 0,'0'-3'111'0,"0"2"-22"16,0-5 16-16,0 3-25 0,0 0-16 15,0 1-8-15,0-2 12 0,0 3 14 16,0 0-16-16,0-1-1 0,0 0-5 15,0 0-18-15,0 2 6 0,0 0-8 16,0 0-4-16,0 0-7 0,0 0-7 16,0 0-9-16,0 0-5 0,0 0-8 15,0 2 3-15,0 3 0 0,0 0 1 16,2 2 2-16,-2 4 0 0,0 2 3 16,0 3 3-1,0 4-2-15,0 1 2 0,0 2-2 0,0 2-1 0,-2 1 5 16,-4-1 1-16,6 1-8 0,-7-2-3 15,1-1-2-15,1-3-2 0,3-1 1 16,-4-3-1-16,4-2-15 0,2-1-15 16,0-3-13-16,-5 1-12 0,5-3-29 15,0-2-33-15,0 0-41 0,0-5-33 16,0-1-27-16,0 0-111 0</inkml:trace>
  <inkml:trace contextRef="#ctx0" brushRef="#br0" timeOffset="13406.01">29102 8737 482 0,'0'0'135'0,"0"0"-35"0,0 0 35 0,0 0-12 15,26-3-11-15,-10 2-17 0,-1 1-10 16,11-2-12-16,0-1-14 16,2-1-4-16,6 2-12 0,0-1-8 15,-1-1-12-15,1 1-10 0,-6 2-6 16,1-1-3-16,-4 0 2 0,1 1 0 16,-2-1-5-16,-6 0-1 0,-3 1-2 15,-2 1-33-15,0-1-30 0,-5 0-47 16,-1-5-61-16,-1 3-148 0,-4-4-191 15</inkml:trace>
  <inkml:trace contextRef="#ctx0" brushRef="#br0" timeOffset="19581.18">30144 8648 62 0,'0'0'213'0,"0"-1"-167"0,0-2-14 15,0 0 16-15,2 2-17 0,-2 0-13 16,0 0 8-16,6 0 12 0,-6-1 4 16,5 0-2-16,-5 2 0 0,2-2 5 15,-2 1 0-15,0 1 7 0,0-1 4 16,0 0 0-16,0 1-11 0,0-1-24 15,-2 0-10-15,-3-2-5 0,-1-1 3 16,4 1 15-16,-3-1 0 0,-3 0-3 16,0 2-1-16,3 1 0 0,-3-2-5 15,0 2-6-15,3 1-2 0,-2 0-4 16,1 0-2-16,-1 5 1 0,-6-2 0 16,5 5 0-16,0 1 1 0,0-2 2 15,-2 4 3-15,2-1 2 16,1 1-2-16,1 2-1 0,4-1 1 15,-3 0 0-15,-1 5 1 0,4-4-1 16,2 1-2-16,0 3 0 0,0-4 1 16,0 4-1-16,0-3-3 0,0 3 1 15,2-4 2-15,4 0 1 0,1-1 2 16,-1 0 3-16,1-1 3 0,6-3-3 16,-5 0 4-16,0 0 1 0,5-3-2 15,0 0-2-15,-6-2-4 0,6-3 2 16,-5 1 3-16,5-1 0 0,0-1 0 15,0-2 0-15,-5-4 3 0,4-1 1 16,1 1-3-16,0-4 8 0,-5-3 2 16,5 0-3-16,-5-6 3 15,-6 0-2-15,3-1-8 16,-5-1-3-16,0 0-5 0,0 0-1 0,-5 2 3 16,3 0-4-16,-6 6 0 0,-2-3-2 15,2 5-2-15,-5 1 0 0,5 1-1 16,0 1-1-16,1 3 0 0,2 0-14 15,-3 1-22-15,8 1-17 0,-5 2-18 16,5 0-22-16,0 1-29 0,5 1-59 16,10 2-80-16,-2 2 24 0,0 3-122 15</inkml:trace>
  <inkml:trace contextRef="#ctx0" brushRef="#br0" timeOffset="20329.91">30425 8853 119 0,'6'-2'147'0,"-6"2"-75"0,0-2 10 0,0 0-16 15,0 0-8-15,0 1-10 16,0-2-12-16,0 2-2 0,5 0 0 0,-5 1-3 16,0 0-6-16,2 0 4 0,-2 0 7 15,0 0 0-15,6 0 4 0,-6 1-1 16,0 2-4-16,0 0-16 0,0 0-1 15,0 1-6-15,0 1-2 0,0-2-2 16,-6 3 3-16,6-3 1 0,-2 1 3 16,2 1 11-16,-5-5 7 0,5 1 1 15,-6 0 3-15,6-1 5 16,-2 0 3-16,2-2-4 0,0 0-5 16,0-5-8-16,0 1-9 0,2 0-9 15,4-3-1-15,-6 1-7 0,0 2 0 16,5-1-2-16,-3 3-1 0,-2 0-7 15,6 3-20-15,-6 1-19 0,7 0-14 16,-2 5-30-16,3-2-37 0,5 7-60 16,0-3-51-16,-3-1-126 0</inkml:trace>
  <inkml:trace contextRef="#ctx0" brushRef="#br0" timeOffset="21001.79">30702 8605 458 0,'0'0'69'0,"0"0"3"0,0 0 29 0,0 0-21 0,2-20-4 15,-2 15-15-15,0 0-5 0,6 0-14 16,-6 0-19-16,0 4-1 0,5-3-3 15,-5 2 3-15,0 2-7 0,0 0-11 16,-5 0-4-16,-1 6-2 0,-1 0 2 16,-1 3-1-16,0 4 1 0,-2 1 0 15,2 0 1-15,0 4-2 16,3-2 1-16,3-1 0 0,2-1 0 16,0 1 0-16,0-2 0 0,2-2 1 15,9-2 2-15,-4 0 5 0,1-5 11 16,5 1 8-16,-5-1 4 0,5-3-3 15,0 1-5-15,-1-2 2 0,-1 0 2 16,2-2 2-16,5 1-6 0,-5-1-10 16,2 0-4-16,-2-1-7 0,3 3-2 15,-3 0 2-15,0 0 0 0,-6 0-2 16,1 5 1-16,2 0-1 0,-7 3 0 16,2 0 2-16,-5 3-1 0,0-1 0 15,-5 3 3-15,-3-2 1 0,0 2 2 16,-4-2 3-16,-1-1-6 15,0-1 0-15,0 0-4 0,2-1 3 16,-1-3-3-16,-1 2-1 0,0-4 0 16,-3 3-12-16,3-3-14 0,0-2-13 15,-2 1-14-15,2-2-28 0,0 0-43 16,0 0-56-16,0-3-45 0,5 0-64 16</inkml:trace>
  <inkml:trace contextRef="#ctx0" brushRef="#br0" timeOffset="21298.94">30702 8554 567 0,'0'0'96'0,"0"0"37"0,41-9 33 0,-20 8-60 15,5-1-35-15,2-3-19 16,-2 2-18-16,-3 0-7 0,3-3-2 16,0 3-10-16,-5-2-9 0,-6 2-3 15,6 1-3-15,-3 2 0 0,-3 0 0 16,-2 0-10-16,3 1-50 0,-3 2-54 15,5-1-68-15,-3 2-71 0,-2-4-141 16</inkml:trace>
  <inkml:trace contextRef="#ctx0" brushRef="#br0" timeOffset="22630.05">31338 8734 271 0,'0'0'80'0,"0"0"2"0,0 0 7 0,0 0-21 0,0 0-8 15,0 0-8-15,0 0-5 0,0 0-7 16,0 0-19-16,0 0 0 15,0 1 20-15,5 1 9 0,0 1-5 16,-3-1-4-16,6-1-2 0,3 2-2 16,-1 0-7-16,3-2-5 0,0 0 0 15,5-1-4-15,-3 0-2 0,-2 0-5 16,3-2-2-16,4-2-1 0,-2 1-1 16,-2-1 4-16,-3-1 4 0,0-3 1 15,0 3-4-15,-5-4-1 0,-1 0-2 16,-2 1-2-16,-2 0-4 0,-3-3-1 15,0 3-2-15,-3-2 0 0,-2 1-2 16,-8 0 0-16,-2 3-1 0,2 0 0 16,-8 1-1-16,1 3 0 0,-1 2 1 15,0 0 0-15,-5 7-2 0,6 1 1 16,-6 4 1-16,5 1-1 0,6 0 1 16,-6 5 0-16,8-2 0 0,5 1-1 15,1 1 0-15,7 1 1 0,0-4 5 16,2 4 8-16,6-5 7 0,5 1-1 15,0-2-1-15,7-2-2 0,1-2-2 16,0-2-2-16,-1-2-7 0,6-4-3 16,-5-1 0-16,0 0-2 0,4-1-10 15,-4-3-23-15,0-3-28 0,0-2-25 16,4 1-41-16,-1-3-60 16,-4 1-66-16,-2 4-65 0</inkml:trace>
  <inkml:trace contextRef="#ctx0" brushRef="#br0" timeOffset="23113.29">32025 8607 553 0,'0'0'88'0,"0"0"-11"0,0 0 36 0,5-21-29 16,-5 16-40-16,0-1-17 0,0 1 2 15,-5 0-3-15,5 2-1 0,-8-1-11 16,0 1-5-16,-5 2 3 0,1 1-4 16,-4 0-3-16,-2 5-5 0,-3 2 0 15,-5 3 1-15,6 2-2 0,-4 5 1 16,4-2-2-16,2 4-11 0,2 1-14 15,3 0 7-15,8 0 12 0,5 0 6 16,0-4 2-16,10 2 2 0,-2-4 2 16,8-3 9-16,4 0 6 0,-2-4-2 15,3-6 11-15,0-1 14 0,0-1-3 16,4-8-2-16,-4-3-2 0,2-2-13 16,-5-5 10-16,3-4 12 0,-5-13-13 15,4-10-8-15,6-20-12 0,-5-8-5 16,-8 4-3-16,0 8-2 0,-6 20 0 15,-2 11-1-15,-2 15 0 0,-3 6-1 16,0 4-3-16,0-1-18 0,0 4-21 16,0-2-16-16,-3 2-24 0,-2 3-61 15,5 3-42-15,0 5-24 0,0 2-32 16,0-1-52-16</inkml:trace>
  <inkml:trace contextRef="#ctx0" brushRef="#br0" timeOffset="23530.53">32309 8584 247 0,'0'0'123'0,"0"0"-63"0,0 0 12 16,0 0-1-16,0 0-24 0,0-18-12 16,0 15-2-16,0-4 10 0,0 4-3 15,0-1 1-15,-5 1-6 0,5 2-4 16,-3 1-17-16,-2 0-9 0,0 4-5 16,2 1 1-16,-2 6-1 0,-2 1 4 15,7 4 6-15,0-1 6 0,0 3 4 16,5-1 2-16,2 0-1 0,1 0 8 15,8-2 3-15,-3 1-6 0,0-3 7 16,5-2 18-16,-3-5-4 0,1-1 0 16,-3-5 6-16,5 0-8 0,-3-6-14 15,-2-2-19-15,3-5-8 0,2-3-2 16,-5-4-1-16,2-6-1 0,-2-5-28 16,2 1-25-16,-4 2-20 0,-1 2-10 15,-5 9 7-15,3-1-3 0,2 7-54 16,-7 4-60-16,5 2-93 0,-3 3-76 15</inkml:trace>
  <inkml:trace contextRef="#ctx0" brushRef="#br0" timeOffset="23999.49">32816 8514 378 0,'0'0'24'0,"0"0"23"0,0 0 33 0,0 0-53 16,0 0-9-16,20-21 1 15,-15 18 6-15,1-1 19 0,-6 0 17 0,2 3-11 16,-2-1-5-16,0 2 1 16,0-1-5-16,-2 1-22 0,-4 0-15 15,-1 0-2-15,-6 3 8 0,0 3-3 16,-3 3-4-16,-4 2-3 0,2 4 1 16,-3 0-1-16,0 3 6 0,1 2 21 15,7 1 35-15,0 0 2 0,5 0-9 16,0-2-3-16,8-1-8 0,0-1-15 15,8 0-7-15,0-3 6 0,10 0 21 16,2 0 8-16,1-3-4 0,5-5-4 16,2 1-10-16,1-6-19 15,10 1-10-15,2-2-7 0,8 0-3 16,0 0-21-16,-2 0-51 0,-6 0-57 16,0-2-98-16,-10-1-204 0</inkml:trace>
  <inkml:trace contextRef="#ctx0" brushRef="#br0" timeOffset="48561.57">26637 11070 239 0,'0'0'78'0,"0"1"5"0,0-1-9 0,0 0-3 15,-5 0-17-15,5 0-11 0,-2 0 1 16,2 0 4-16,0 0-7 0,0-1 8 16,0-2 13-16,0 1-5 0,0 1 6 15,2 0 9-15,9 0-2 0,-1 1-13 16,3 1-15-16,5-1-8 0,-3 0-11 16,6 1-8-16,0-1-8 0,5 1-4 15,-6-1 0-15,1 2-3 0,5-1 0 16,-6 2-14-16,1-1-33 0,0-1-33 15,-8 0-47-15,7 1-81 0,-7-2-44 16,-5 0-136-16</inkml:trace>
  <inkml:trace contextRef="#ctx0" brushRef="#br0" timeOffset="48829.94">26692 11235 540 0,'0'0'76'0,"0"0"-22"16,0 0 39-16,0 0 17 0,0 0-14 16,0 0-13-16,36 3-3 0,-18-3-29 15,3 0-34-15,-1-1-9 0,1 0-7 16,0 1 0-16,4 0-1 15,-4 0-14-15,2 1-15 0,1 1-34 0,-1 0-37 16,5 0-70-16,-4 0-36 0,-4-1-151 16</inkml:trace>
  <inkml:trace contextRef="#ctx0" brushRef="#br0" timeOffset="49440.33">27441 11192 433 0,'0'0'108'0,"0"0"-43"0,0 0 4 16,0 0 16-16,5 0-15 0,3 1-1 16,0 0 10-16,5 1-22 0,2-1-13 15,3 1-8-15,-2 0-16 0,2 1-12 16,5 2-1-16,-2 0-4 0,5-1-3 15,-6 1-2-15,1 1-34 0,5-3-51 16,2 2-71-16,-2-1-53 0,-5-2-91 16</inkml:trace>
  <inkml:trace contextRef="#ctx0" brushRef="#br0" timeOffset="49784.41">28015 11043 560 0,'0'0'78'0,"0"0"-30"0,0 0 12 16,0 0-25-16,0 0-10 0,0 0-3 15,0 0 31-15,0 42 16 16,-3-26-15-16,3 3-3 0,-5-1 1 16,5 5-9-16,0-1-6 0,0 3-7 15,0-2-11-15,0 2-11 0,5-3-4 16,-5-1 0-16,3 0-3 0,-3-2-1 16,5-1-11-16,-5-1-21 0,0-2-21 15,0-2-38-15,0 1-64 0,0-3-63 16,0-5-115-16</inkml:trace>
  <inkml:trace contextRef="#ctx0" brushRef="#br0" timeOffset="50251.4">28537 11093 660 0,'0'0'84'0,"0"0"-1"0,0 0 29 0,0 0-34 0,7-20-40 15,-7 20-24-15,0 0-3 16,0 0-11-16,0 7 0 0,0 4 0 0,-5 5 25 15,3 3 1-15,2 3 9 0,-6 6-13 16,4-1-6-16,-3 1-9 0,5 1-6 16,-5 0-1-16,2-2 0 15,3 1-22-15,0-2-43 0,0-4-47 16,0 5-88-16,3-6-19 0,2-6-119 0</inkml:trace>
  <inkml:trace contextRef="#ctx0" brushRef="#br0" timeOffset="50579.53">28389 11245 453 0,'0'0'153'16,"0"0"-50"-16,0 0 31 0,0 0-31 15,52-8-18-15,-31 6-26 0,-1-1 5 16,9 3-16-16,-3 0-28 0,-3 0-13 15,3 0-2-15,0 0-5 0,-6 0 0 16,3 4-28-16,3-2-57 0,8-1-56 16,-8 1-92-16,-6-2-108 0</inkml:trace>
  <inkml:trace contextRef="#ctx0" brushRef="#br0" timeOffset="51267.43">29239 11067 496 0,'0'0'63'0,"0"0"16"0,0 0 7 0,0 0-32 0,0 0-12 15,-13-14-8-15,6 13-4 0,2 1-11 16,-3 0-10-16,0 1-2 0,-5 4-1 16,5 1-1-16,-5 3 2 0,-2 1 1 15,2 2-1-15,0 2 3 0,0 3 7 16,-2 0 2-16,4 1-4 0,4 1-7 15,4 0-3-15,-2-1-2 0,5-1 6 16,5 0-1-16,3-4 4 0,5 1 11 16,0-4 7-16,2 0-7 0,1-3 1 15,2 0 2-15,2-3 2 16,-4-2-6-16,2-2-2 0,3 0 1 16,-8-4 2-16,2-3 2 0,3-2 3 15,-10-2-3-15,5-2 1 0,-5-3 1 16,-1-2-6-16,-7-4-9 0,6-2-2 15,-6-3-5-15,-6-2-3 0,1 0-2 16,-3 3 1-16,1 4-1 0,-1 4 0 16,0 5-2-16,-2 2 0 0,2 4-6 15,-5 3-15-15,5 1-7 0,1 3-7 16,-1 0-17-16,3 2-41 0,0 1-68 16,5 6-100-16,0-2-19 0,0 0-100 15</inkml:trace>
  <inkml:trace contextRef="#ctx0" brushRef="#br0" timeOffset="51376.71">29464 11241 574 0,'0'0'77'16,"0"0"-42"-16,0 0-13 0,0 0-22 16,0 0-11-16,-2-6-191 0,-4 2-233 15</inkml:trace>
  <inkml:trace contextRef="#ctx0" brushRef="#br0" timeOffset="52017.34">29803 11037 615 0,'0'0'57'0,"0"0"-27"0,0 0 17 16,7-33-29-16,-7 23-18 0,-7 4 1 16,2-2 0-16,-3 6 1 15,-5 1-2-15,0 1-1 0,0 1 1 16,-2 5 1-16,2 3 13 0,0 2 14 15,-3 1 11-15,8 1 2 0,-2 1-5 16,8 3-2-16,2-3-3 0,0 5-7 16,2-4-1-16,11 3 4 0,0-2 3 15,0 0-1-15,0-1-7 0,2 0-11 16,-2-2-7-16,3 0-1 0,2 0-2 16,-5-3 0-16,2 0-1 0,-2 0 2 15,0-3-1-15,-5 0-1 0,5 0 0 16,-6-2 1-16,-1 0-1 0,-4 0-1 15,-2 0 0-15,0-1 1 0,0 1 5 16,-2 0 6-16,-4-1 5 0,-6 2 7 16,-1-2-2-16,-3 0-10 0,3-1-8 15,-2-1-3-15,-6 0-1 0,3 0-25 16,-3-2-37-16,1 1-22 0,4-1-24 16,-5 0-41-16,-2-1 1 15,8-2-59-15,2 0-37 0</inkml:trace>
  <inkml:trace contextRef="#ctx0" brushRef="#br0" timeOffset="52282.87">29764 11008 244 0,'0'0'531'0,"0"0"-445"0,0 0 23 0,0 0 1 0,46-19-50 15,-30 14-24-15,2 0-18 0,3 2-8 16,-1-2-6-16,1 3-3 0,0 0-1 16,-1 2 0-16,1 0-1 0,0 0 0 15,-1 2-41-15,6-1-75 16,-10-1-133-16,2 0-125 0</inkml:trace>
  <inkml:trace contextRef="#ctx0" brushRef="#br0" timeOffset="53592.94">30322 11144 238 0,'0'0'95'0,"0"0"-40"0,0 0 9 0,0 0 2 0,0 0-9 16,0-1-19-16,0 0 4 0,0 1 9 15,0 0-10-15,0 0 1 0,0 0 12 16,0-1 10-16,0 1-2 0,0-1-1 16,0 1-7-16,0-2 1 0,0 2-18 15,0 0-13-15,5-1-9 0,-2 1-3 16,2 1 0-16,3 3 6 16,-1 2 7-16,6 3-4 0,0 2 3 15,3 1-1-15,2 4-7 0,3-1-8 16,-6 2-2-16,8-1-3 0,-7-1-3 15,5-1 1-15,-1-1-1 0,-2-1 0 16,-2-1-13-16,-1-1-23 0,-2-3-28 16,0-2-41-16,0-2-43 0,-5-3-65 15,-3 0 1-15,-2-3-104 0</inkml:trace>
  <inkml:trace contextRef="#ctx0" brushRef="#br0" timeOffset="53921.09">30547 11148 410 0,'0'0'145'16,"0"0"-47"-16,0 0 29 0,0 0-25 15,0 0-21-15,0 0 6 0,5-18-16 16,-5 16-11-16,0 1-21 0,0 1-6 16,0 0-3-16,-5 1-14 0,-3 6-4 15,0 0 2-15,-10 6-2 0,3 1-2 16,-6 3-3-16,-5 1-3 0,6 0-4 16,-9 0 0-16,9 0 0 0,-6-2-6 15,5 1-17-15,3-4-21 0,8-1-44 16,-3-2-39-16,13 1-81 0,0-1-31 15,0-5-101-15</inkml:trace>
  <inkml:trace contextRef="#ctx0" brushRef="#br0" timeOffset="54280.56">30865 11046 524 0,'0'0'34'15,"0"0"-7"-15,0 0 44 0,0 0-28 16,0 0-12-16,2-10-29 0,-2 13 2 16,0 2 29-16,0 4 18 0,-2 2 8 15,2 2-5-15,-5 3-8 0,5-1-13 16,-6 4-17-16,4-1-10 0,-3 2-1 16,5 0-5-16,-3-1 0 0,-2 1-1 15,5 0-9-15,-5 0-36 0,5-2-63 16,-3 2-39-16,3-3-63 0,0-5-121 15</inkml:trace>
  <inkml:trace contextRef="#ctx0" brushRef="#br0" timeOffset="54811.7">31206 11011 235 0,'0'0'115'0,"0"0"-39"16,0 0-1-16,0 0-27 0,0 0-2 15,0 0-3-15,-18-10-6 0,15 9-1 16,-2 1-7-16,0 0-6 0,-3 1 1 16,8 2 8-16,-8 2 3 0,3 0 0 15,3 2-13-15,-6 2-12 0,3 0-4 16,-1 4-2-16,4-1 0 0,-3 3-1 16,-3 2-2-16,3 2-1 0,5 1 1 15,-3 0-1-15,-2-2 1 0,5 1-1 16,0-1 7-16,0-3 6 15,8 1 3-15,-3-4-8 0,3 1-1 16,-1-5-1-16,4 0 2 0,-1-5 12 16,3-2 12-16,5-1-1 0,-2-3-13 15,-3-6-10-15,-1-1-1 0,4-3 3 16,-3-6 7-16,-5-2 7 0,2-2-3 16,-7-10-16-16,-3-7-2 0,0 2-3 15,-3 7-3-15,-7 7-2 0,7 7-3 16,-10 1-4-16,5-1-8 15,-5 4-23-15,1 5-22 0,4 3-22 16,-5 4-1-16,5 1-34 0,-2 4-18 0,7 3-79 16,3-3-47-16</inkml:trace>
  <inkml:trace contextRef="#ctx0" brushRef="#br0" timeOffset="55280.48">31433 10853 567 0,'0'0'95'0,"0"0"24"0,0 0 28 0,0 0-51 16,13-12-32-16,-8 11-17 0,3 1-13 16,0 0-5-16,5 3 1 0,0 6-5 15,-1 3-6-15,4 3-4 0,-3 5-7 16,2 4-5-16,-2 2-1 0,0 5-1 15,0 7-1-15,-5 6 0 0,-3 8 0 16,-5-1-1-16,-8-6 1 0,-5-4 0 16,1-12-1-16,-1-5 1 0,0-9-1 15,-3 1-4-15,3 1-1 0,-7 1-3 16,-1 1-9-16,0-1-7 0,1-5-14 16,1-3-32-16,4-3-11 0,2-1-22 15,0-5-33-15,0-1 0 0,5-4-54 16,1-1-77-16</inkml:trace>
  <inkml:trace contextRef="#ctx0" brushRef="#br0" timeOffset="55986.99">29232 10774 267 0,'0'0'37'0,"0"0"9"0,7-1 41 0,-1 1-10 15,-6 0-15-15,0-2-8 0,0 1 5 16,0 1-3-16,0 0-12 0,0-1-2 15,0 0 20-15,0 0-9 0,0 1-13 16,0 0-4-16,0 0-12 0,-6 0-3 16,-1 3-8-16,-6 4-6 0,-3 3-5 15,-10 5 0-15,-2 8 1 0,-3 13-3 16,-5 13 2-16,2 16-2 0,1 6 0 16,7 0 0-16,10-6 2 0,11-11-2 15,3-4 3-15,4-6-1 0,8-2 28 16,6-4 24-16,-1-4-11 0,4-6-17 15,-7-6-4-15,1-7-8 0,-5-1-6 16,8 0-4-16,2 2-2 0,-3 0-1 16,3-5 1-16,-2-1-2 0,-3-3-21 15,0-2-38-15,0-1-8 0,-6 0-47 16,6-1-73-16,-5 0-44 0,0-1-154 16</inkml:trace>
  <inkml:trace contextRef="#ctx0" brushRef="#br0" timeOffset="58483.6">26759 12712 271 0,'0'0'117'0,"0"0"-23"0,-5 0-10 16,5 0-16-16,0 0 0 0,0 0-24 15,0 0-7-15,0 0 11 0,0 0-9 16,0 0-2-16,0 0 1 0,0-1 4 16,0-1 14-16,0 1-6 0,5-2-10 15,3 2 5-15,-1 0-2 0,11 1-7 16,-2-1-13-16,-1 0-13 0,4 1-6 15,1 0 0-15,1 0-2 0,0 0-2 16,-1 0 1-16,1 1-1 0,0 0 0 16,-1 1 0-16,-2 2-18 0,-5 0-43 15,3-2-52-15,-8 2-76 0,-1 1-50 16,-2-1-57-16</inkml:trace>
  <inkml:trace contextRef="#ctx0" brushRef="#br0" timeOffset="58671.21">26774 12923 757 0,'0'0'72'0,"0"0"8"0,0 0 27 16,0 0-25-16,39 25-43 0,-23-20-13 16,4-3-4-16,6 0-17 0,-5 1-2 15,7-1-3-15,1 1-23 0,2-1-57 16,10 6-65-16,0-5-101 15,-12 1-141-15</inkml:trace>
  <inkml:trace contextRef="#ctx0" brushRef="#br0" timeOffset="60566.25">27916 12819 218 0,'0'0'86'0,"0"0"-5"15,0 0-14-15,0 0-16 16,0 0-8-16,0 0-14 0,0 0 2 0,0 0 1 15,0 0-3-15,-5 0 7 0,5 0 5 16,0 0 3-16,0 0 5 0,-5 0 4 16,5 0 4-16,0 0 1 0,0 0-7 15,0-2 9-15,5-2-7 0,0 2-8 16,11-1-1-16,2 2-7 0,-2-1-11 16,9 0-5-16,-1 0-5 0,7 2-9 15,-8 0-4-15,8 0-3 16,-3 4 3-16,-4-1-3 0,7 1-1 15,-3 2-18-15,-2-3-37 0,-3 2-36 16,-2-2-50-16,10-1-64 0,-8 1-31 16,-5-2-156-16</inkml:trace>
  <inkml:trace contextRef="#ctx0" brushRef="#br0" timeOffset="60988.6">28674 12662 699 0,'0'0'119'0,"0"0"17"0,0 0-12 0,0 0-41 15,0 0-42-15,0-32-4 0,0 28 6 16,0 0-18-16,0 3-7 0,0 1-6 16,0 0-10-16,0 7-1 15,0 0 8-15,0 7 3 0,0 3 7 16,0 4 2-16,0 4-6 0,0 0-4 15,0 4-2-15,0 3 0 0,0-2-7 16,0 1 2-16,0-1-2 0,0-3-1 16,5 1 0-16,-5-4-2 0,0-2 1 15,2-1-13-15,-2-2-43 0,0-1-42 16,5-3-83-16,-2-4-111 16,2-3-109-16</inkml:trace>
  <inkml:trace contextRef="#ctx0" brushRef="#br0" timeOffset="61447.54">29322 12682 669 0,'0'0'71'0,"0"0"2"0,0 0 54 0,0 0-58 0,0-26-44 0,0 24-6 15,0 2 1-15,0 0-14 0,0 3-5 16,0 4 9-16,0 6 28 0,0 6 2 16,0 8-5-16,-2 1-10 0,2 4-2 15,-6 6-14-15,6-7-5 0,0 4-4 16,0-1 0-16,0-9-3 15,6 4-34-15,-6-4-61 0,2-2-55 16,3 2-82-16,0-10-64 0</inkml:trace>
  <inkml:trace contextRef="#ctx0" brushRef="#br0" timeOffset="61853.8">29102 12892 493 0,'0'0'115'0,"0"0"-5"0,0 0 65 0,0 0-39 16,47-10-44-16,-24 4-20 0,8 1-22 15,5-3-18-15,6 4-13 0,9-2-6 16,-1 4-5-16,-14 2-6 15,-10-1-2-15,-6 1 0 0,-7 0 0 16,3 0 2-16,2 0-2 0,2 1-7 16,-4-1-20-16,-3 0-24 0,0 0-44 15,0 0-41-15,0 0-76 0,0-1-45 16,-6-3-165-16</inkml:trace>
  <inkml:trace contextRef="#ctx0" brushRef="#br0" timeOffset="64047.52">29919 12588 419 0,'0'0'141'0,"0"0"-49"0,0 0 31 0,0 0-11 16,-5-22-20-16,5 16-24 0,5 0-11 15,-5 1 1-15,3 2-22 0,-3 2-10 16,0 1-12-16,0 0-13 0,0 1 0 16,0 5-1-16,0 2 1 0,-3 2 0 15,3 4 0-15,-5 2-1 0,2 1 1 16,3-1-1-16,0 2 0 0,3-1 1 15,2-3 0-15,3 2-1 0,-1-2 2 16,6-3 13-16,0 1 14 0,3-2-2 16,-3-1 3-16,0-4-7 0,0 1 0 15,0-4-5-15,-1-1 1 0,-1-1 1 16,2 0 2-16,0 0-3 0,0-2-4 16,-1 2-7-16,1-1-3 0,-2 1-2 15,7 0 0-15,-5 1 2 0,-3 3-3 16,0 3 3-16,-2 2-4 0,-3 2 0 15,-2 0 6-15,-3 5 2 0,0-1-3 16,-3-1-4-16,-7 1 3 0,2-2-4 16,-5 0 1-16,0-2-2 0,-2-2 1 15,-1 1-1-15,-2-1-3 0,-2-3-2 16,-1-1-9-16,0-2-5 0,1-3-10 16,-1 0-13-16,0-2-25 0,1-1-23 15,7-3-13-15,0 1-44 0,0-5-71 16,5 1-18-16,0-1-114 0</inkml:trace>
  <inkml:trace contextRef="#ctx0" brushRef="#br0" timeOffset="64313.62">29981 12572 706 0,'0'0'116'0,"0"0"9"0,34-15 25 16,-14 10-70-16,6 0-42 0,-3 3-25 0,3-1-11 16,0 2-2-16,2 1 0 15,-2 0 1-15,-2 1-1 0,1 3 0 16,4 1-19-16,-3 0-30 0,-6 0-38 15,6 0-28-15,3 2-54 0,-9-3-24 16,1-3-132-16</inkml:trace>
  <inkml:trace contextRef="#ctx0" brushRef="#br0" timeOffset="65079.88">27136 13866 332 0,'0'0'134'0,"-2"0"-40"0,2 0-8 0,0 0-2 16,0 1 7-16,0-1 5 0,0 0 5 15,2 0-10-15,3 0-13 0,0 0-6 16,-2 0-12-16,5 0-3 0,2 0-3 16,0 0-20-16,3 0-15 0,5 0-11 15,-2 0-5-15,2 1-1 0,3-1-2 16,-1 0 2-16,-4 1-2 0,5 0-2 15,-1 4-32-15,-2-2-35 0,-2 0-21 16,2 2-44-16,-8-3-51 0,1-1-62 16,-9 0-44-16,3-1-126 0</inkml:trace>
  <inkml:trace contextRef="#ctx0" brushRef="#br0" timeOffset="65283.11">27123 14025 627 0,'0'0'117'0,"0"0"-58"16,0 0 76-16,0 0-8 0,0 0-28 15,34 7-24-15,-16-7-25 0,-3 0-34 16,3 2-14-16,3 1-2 0,0 0-3 16,-1 3-40-16,1-2-56 0,13 3-102 15,-1-3-93-15,-4 1-140 0</inkml:trace>
  <inkml:trace contextRef="#ctx0" brushRef="#br0" timeOffset="66425.17">28136 13778 493 0,'0'0'122'0,"0"0"-43"0,0 0 44 0,0 0-15 16,0 0-35-16,13-15-14 0,-13 13-2 15,0 1-6-15,0 0-7 0,0-1-8 16,0 2-8-16,0 0-10 0,0 0-2 16,0 0-6-16,0 0-2 0,0 0 3 15,0-1 12-15,0 1-10 0,0 0-6 16,0 0 1-16,0 0 10 16,0 0 5-16,0-1-2 0,0 1-5 0,0 0-1 15,0 0 4-15,0 0-1 16,0 0 2-16,0 0-4 0,0 0 5 15,0 0-5-15,0 0-8 0,0 0-2 16,0 0-1-16,0 0-3 0,0 0 1 16,0 0-2-16,0 0 2 0,0 4-1 15,-5 2 6-15,2 4 5 0,-7 2-1 16,0 6 0-16,-3-1 0 0,5 1-5 16,-5 3 3-16,-5 3-4 0,5-2 0 15,3 1 3-15,-3-1-2 0,0 0-1 16,0-2 2-16,5 1 4 0,-5-2-3 15,0-3 1-15,-2 1-3 0,2-4-2 16,5-1-2-16,-5-2 0 0,5-1-1 16,3-1-1-16,0-4-1 0,3 2 2 15,-4-4-2-15,6-1 0 0,0-1 0 16,0 0-1-16,0 1 1 0,0-1 1 16,0 0-1-16,0 1 1 0,6-1 0 15,-4 0-1-15,3 3 1 0,3-2 0 16,5 0-1-16,0-1 1 0,8 0 0 15,-6 0 0-15,11 1-1 0,0-1 0 16,-3 0-1-16,8 1 1 0,-3-1-1 16,1 0 0-16,2 0 1 0,-3 0-2 15,-2 0 2-15,-5-2 0 0,-1-3 1 16,-4 1 0-16,2-2-1 0,-10 1-1 16,5-3 1-16,-6 0-1 0,1 2-1 15,-3-2 2-15,-5-1 0 16,3 0 0-16,-3 2 1 0,0-2 0 15,0 1 0-15,-3 0 0 0,3 1 0 16,-5 1 1-16,5-1 1 0,-5 4 1 16,2 0 2-16,3 1 3 0,-5-1 2 15,5 1 1-15,0 2-1 0,0 0-11 16,-2 0 0-16,2 3-3 0,0 4 1 16,-5 3 2-16,-1 3 1 0,4 5-1 15,-3 2 1-15,2 2-1 0,3 0 3 16,-5 1-1-16,5 2 5 0,-5-2 0 15,5 0 3-15,0-2 2 0,0-2-5 16,0-4-3-16,5 4 3 16,-5-7-3-16,0 3 0 0,0-4 1 15,0-4-2-15,0 1-2 0,0-5 1 16,0 1-2-16,0-2 1 0,0-1-1 16,0-1 2-16,0 0-2 0,0 0-6 15,0 0-11-15,0 2-22 0,0 2-25 16,5-3-31-16,-2 0-32 0,2 1-50 15,3-1-82-15,-3-1-182 0,2 0-259 16</inkml:trace>
  <inkml:trace contextRef="#ctx0" brushRef="#br0" timeOffset="67112.73">27883 14847 82 0,'0'0'360'0,"0"0"-257"0,2-1 14 0,4-1 0 0,-6 0-7 16,5-2-2-16,-5 2-20 0,-5 1-11 16,-1-1-36-16,4 2-13 0,-11 2-6 15,0 6 6-15,-8 5 10 0,-4 5 9 16,1 6-11-16,-14 9 2 16,-9 15-6-16,-5 11-7 0,-7 4-6 15,5-3-9-15,7-7-6 0,6-8-1 16,-1-3-1-16,6-3-1 0,3-3 1 15,2-10-1-15,7-2 1 16,6-7-2-16,5-3 0 0,-2 3-2 0,-1-2-8 16,-2 0-24-16,5-4-40 0,6-5-54 15,7-2-66-15,5-8-76 0,-3-1-37 16,11-4-143-16</inkml:trace>
  <inkml:trace contextRef="#ctx0" brushRef="#br0" timeOffset="67707.05">27134 15327 344 0,'0'0'50'0,"0"0"9"0,0 0 9 0,0 0 8 15,0 0 6-15,15-22-3 0,-10 17 6 16,-5 2 7-16,3-1-8 0,2 0-15 16,-5 1 1-16,5-1-2 15,-5-1-19-15,0 2-7 0,3-1 4 0,-3 2-6 16,0 0-5-16,0 2-7 16,0-1-11-16,0 1-9 0,-3 1-7 0,-2 7 3 15,0 4 8-15,-3 3 7 16,0 6 2-16,1 5-5 0,-12 7-7 15,7-3-1-15,-4 2 0 0,3 1-4 16,0-5 2-16,5 3-3 0,-7-2 0 16,10 0-2-16,-3-6-1 0,3 0 3 15,5-5 3-15,0-1-3 0,5-5 7 16,3-2 3-16,5-3 11 0,2-3-3 16,3-1-2-16,6-2-4 0,1-1-1 15,1-2-9-15,3-1-2 0,-4 0-2 16,4 0-1-16,-1 1 0 0,3 0-2 15,-2 2-5-15,-6 0-20 16,3 0-24-16,0 0-18 0,-6 3-23 16,-4 0-34-16,2 0-37 0,-3-1-95 15,-2 0-83-15,-5-1-148 0</inkml:trace>
  <inkml:trace contextRef="#ctx0" brushRef="#br0" timeOffset="68639.98">23178 16323 277 0,'0'0'88'0,"0"0"-8"0,0 0 30 0,0 0 14 0,5-21-15 16,-3 16-3-16,-2 4-9 0,0-1-16 16,0 2-22-16,0 1-18 0,0 3-7 15,6 4 3-15,-6 3-8 0,0 7-7 16,-6 2-4-16,1 14-2 0,3 14 4 15,-6 13-5-15,8 8 0 0,0-1 5 16,0-4 3-16,0-7-5 0,2-4-8 16,4-2-5-16,-4-6-3 0,1-2-2 15,-1-3-2-15,4-6-30 0,-4-7-37 16,-2-9-18-16,5-7-49 0,0-1-68 16,-2-3-55-16,2-3-69 0</inkml:trace>
  <inkml:trace contextRef="#ctx0" brushRef="#br0" timeOffset="68955.5">23227 16369 592 0,'0'0'68'0,"0"0"16"15,0 0 59-15,49-47-47 0,-31 34-32 16,-3 2-12-16,3 3-16 0,-5 3-16 16,0 1 11-16,-2 4 3 0,-1 0 1 15,0 0-6-15,1 5-8 0,-9 1 6 16,3 4-7-16,-5 1-4 0,0 0-2 16,0 3 2-16,-13 1-1 0,6 2-5 15,-14-2-5-15,0 4-2 0,1-2-1 16,-9-1-2-16,3-1-17 0,1-3-35 15,-1-2-25-15,3 1-45 0,2-6-35 16,0-1-82-16,8-3-16 16,3-1-95-16</inkml:trace>
  <inkml:trace contextRef="#ctx0" brushRef="#br0" timeOffset="69455.88">23532 16417 603 0,'0'0'92'0,"0"0"38"0,0 0 24 15,0 0-72-15,25-38-40 0,-14 29-7 16,2 2-5-16,-3 3-6 0,0 0-7 16,1 2-1-16,-4 2 0 0,1 1-4 15,5 4 4-15,-5 2 1 0,5 3 0 16,-5 4-8-16,4 2-3 0,1 2-3 16,-5 7-3-16,5 0 5 0,-5 1-5 15,-6 1 0-15,1-4 2 0,-3 1-2 16,0-3-4-16,-10-1-9 0,-1-3-18 15,1-2-7-15,-6-4-2 0,4-3 12 16,-4-4 10-16,3-1 9 0,0-3-3 16,0-8 11-16,6-1 1 0,-6-4 4 15,7-3 19-15,4-3 14 0,-3-1-2 16,5 0-4-16,0-3-5 0,7 4-5 16,4-1-5-16,4 0-1 0,3 0 3 15,6 5-12-15,1 1-6 0,-1-1 0 16,7 4-18-16,-5 1-38 0,2 1-50 15,6 4-20-15,-6 0-46 0,18 3-5 16,-12 2-34-16,-3 0-95 16</inkml:trace>
  <inkml:trace contextRef="#ctx0" brushRef="#br0" timeOffset="69906">24048 16442 400 0,'0'0'109'0,"0"0"-10"0,0 0 43 16,0 0-67-16,0 0-36 0,0 0-17 16,42 2-12-16,-29-3-1 0,-3-2-7 15,8 1-1-15,-5-1 3 0,-3 2 32 16,1-1 11-16,-1 2 2 0,0-1-6 16,-5 0-8-16,3 0-8 15,0 0-2-15,-5-1-4 0,2 0 8 16,0 1-3-16,-5 0 3 0,0-2-2 15,2 2 2-15,-2 0-16 0,0-3-9 16,0 2 0-16,0-2 1 0,0 0-1 0,-2-1 3 16,-6 0-3-16,3 2-3 15,-3-2-1-15,-5 1 1 0,0 3-1 16,-2-2-1-16,-3 3 1 0,-3 0 0 16,0 5 0-16,1 3 0 0,-1 3 0 15,0 0 1-15,1 5-1 0,2 0 0 16,2 3 0-16,3-2 9 0,6 2 14 15,-1 1 5-15,5-1 1 0,3 0-7 16,3-4-6-16,7 0 2 0,0 0-2 16,6-4-5-16,-3-2-4 0,2 0-3 15,3-4-3-15,-5-2-1 0,3-1-7 16,2-2-25-16,-3-2-24 0,4-3-30 16,1 1-32-16,1-4-57 15,10-3-77-15,0 2-51 0,-10-1-181 16</inkml:trace>
  <inkml:trace contextRef="#ctx0" brushRef="#br0" timeOffset="70359.67">24552 16528 164 0,'0'0'144'0,"0"0"-61"0,0 0 35 0,0 0-5 15,0 0-21-15,8-22-13 16,-8 19 12-16,0-1-6 0,0 1-14 16,0 0-14-16,-5-2-8 0,2 2-12 15,3-4-23-15,-5 3-3 0,-3-1 2 16,1 1-4-16,1 2-3 0,-7-1 1 16,1 2-6-16,-1 1-1 0,-3 0 2 15,1 5-2-15,-3 2 0 0,-3 2 0 16,5 3 0-16,-2 2 0 0,3 1-2 15,2 3 1-15,0 1-4 0,5-2-9 16,3 3 0-16,5-4 7 0,0 2 4 16,5-4 3-16,8 2 2 15,-3-2-2-15,3-4 1 0,5-3 0 16,-2-3 3-16,2-4 4 0,3-4 11 16,-6-6 1-16,3-4 6 0,3-3 6 15,-8-1 2-15,-3-6-5 0,3-8-4 16,0-13 0-16,-8-13 2 0,-5-7-3 15,0 1-11-15,-5 11-9 0,5 18-4 16,-5 14 0-16,2 9-6 0,3 3-5 16,0 2-11-16,0 1-15 0,0 1-21 15,0 3-15-15,0 2-46 0,8 11-104 16,5 2-60-16,0 0-59 0</inkml:trace>
  <inkml:trace contextRef="#ctx0" brushRef="#br0" timeOffset="70735.28">24847 16465 413 0,'0'0'109'0,"0"0"-35"0,0 0 31 0,5-13-36 0,-5 5-9 0,0 1 11 16,0 1-10-16,0-1-7 0,0 5-13 16,0 1-3-16,0-1-12 0,-5 2-2 15,5 3-12-15,-5 4-2 0,2 3 9 16,3 4 3-16,-8 3 1 0,8 4-6 15,-5 1-5-15,0 3-8 16,2-2-2-16,3 1-2 0,0-1-1 0,0-3-3 16,0-3-19-16,8 1-32 0,0-6-38 15,0-2-59-15,10-5-75 0,-5-4-60 16,-6-2-121-16</inkml:trace>
  <inkml:trace contextRef="#ctx0" brushRef="#br0" timeOffset="70845.31">24922 16307 302 0,'0'0'264'0,"-5"-52"-137"16,5 44 11-16,-3 4-66 0,3 0-44 16,0-2-18-16,0 2-10 0,0 1-1 15,-5 2-48-15,5 3-102 0,5 3-94 16,-5-1-120-16</inkml:trace>
  <inkml:trace contextRef="#ctx0" brushRef="#br0" timeOffset="71204.89">25201 16430 552 0,'0'0'103'0,"0"0"-11"0,0 0-1 0,0 0-39 16,0 0-32-16,-16-37-2 0,3 32 0 15,0 1-15-15,-5 3-2 0,-2 1-1 16,4 4 1-16,-10 5 0 0,11 3 0 16,-6 3 0-16,0 1 1 0,3 2-1 15,3 1 0-15,2 0 4 16,5 1 26-16,3-2 5 0,2-2 0 16,3 0 4-16,0-3 2 0,8-3-7 15,5-3-9-15,-3-1-7 0,9-5-6 16,1-1-9-16,1-3-2 0,5-5-2 15,-3-1-4-15,3-1-50 0,0-1-51 16,-6-2-31-16,14-5-68 0,-6 4-66 16,-7 0-110-16</inkml:trace>
  <inkml:trace contextRef="#ctx0" brushRef="#br0" timeOffset="71565.75">25296 16117 787 0,'0'0'40'0,"0"0"-17"16,0 0 136-16,0 0-62 0,0 0-51 16,0 0-16-16,0 0-10 0,0-21-11 15,-7 29-9-15,-1 6 0 0,3 3 2 16,-3 5-1-16,-2 4 3 0,2 8 4 15,0 4-2-15,3 0-4 0,5-4 1 16,0-6 2-16,0-4 0 0,0 1 20 16,3 3 23-16,-1-1-3 15,3-4 0-15,-2-2 0 0,2-4-10 16,-2-3-10-16,2-3-10 0,0-3-7 16,-2-3-4-16,7-4-1 0,-8-1-3 15,6 0 0-15,3-5-4 0,-1-1-8 16,0 0-20-16,3-2-21 0,-3 1-33 15,3-2-35-15,0-1-68 0,0-6-74 16,0 2-35-16,-5 0-188 0</inkml:trace>
  <inkml:trace contextRef="#ctx0" brushRef="#br0" timeOffset="71722">25304 16350 900 0,'0'0'156'0,"0"0"-76"0,0 0 1 15,0 0-45-15,0 0-25 0,0 0-9 16,39-11-2-16,-26 7-9 0,-3-3-55 16,8 1-81-16,-5-1-76 0,10-1-2 15,-5 0-67-15</inkml:trace>
  <inkml:trace contextRef="#ctx0" brushRef="#br0" timeOffset="72067.45">25601 16329 551 0,'0'0'71'0,"0"0"-22"16,0 0 42-16,0 0-57 15,0 0-21-15,36 12-5 0,-28-12-6 0,3 2 0 16,-4-2-2-16,6 0 0 16,-5 0 0-16,0 0 1 0,5-2-1 15,-8 0 0-15,3 1 2 0,-6 1-2 16,3-2 1-16,-5-1 0 0,0 0-1 15,0 1-1-15,-7 1-15 0,-1-2 2 16,-5 3 8-16,0 0 5 0,-5 1 1 16,2 3 1-16,1 4 19 0,2 0 23 15,0 5 43-15,-2-1 14 0,9 3-13 16,-1 1 0-16,1 1-8 0,6-3-11 16,0 2-9-16,0-5-26 0,0 1-23 15,6-3-5-15,1-2-5 0,1 0-7 16,5-4-48-16,-5-2-44 0,10-1-69 15,-3-1-52-15,11-5-31 0,3 0 22 16,-4-1-58-16</inkml:trace>
  <inkml:trace contextRef="#ctx0" brushRef="#br0" timeOffset="72505.67">26059 16444 387 0,'0'0'42'16,"0"0"12"-16,0 0 15 0,0 0-28 15,0 0-12 1,0 0-12-16,13-26 11 0,-11 19 15 0,-2 2 10 0,5 0 10 16,-5-1-5-16,-5 1-4 0,3 0-24 15,-6 1-13-15,-3 2-13 0,-1-1-4 16,1 2-3-16,-7 1-3 0,3 0-2 16,-3 1 4-1,2 3 4-15,-2 3 0 0,2 2 1 0,4 1-1 16,-4 3 0-16,6 5 0 0,2-2 9 15,5 1 23-15,-2 1 23 0,5 0-10 16,0 2-13-16,5-6-10 0,3 0-6 16,0-2 0-16,5-4 0 0,0-2-7 15,0-4 2-15,-3-2 0 0,3-1-7 16,5-5 0-16,-5-3-1 0,2-3 12 16,-2-3 14-16,0 0 0 0,-5-6 9 15,5-2 5-15,-5-12 11 0,-1-9-2 16,1-20-5-16,2-6-8 0,-7 4-10 15,2 10-15-15,3 20-9 16,-8 13-4-16,0 8 0 0,0 4-1 16,0 1 0-16,0 0 0 0,0 0-6 15,5 4-23-15,-5 3-31 0,0 1-27 16,0 2-44-16,0 0-43 0,0 6-100 16,0 0-60-16,3 2-199 0</inkml:trace>
  <inkml:trace contextRef="#ctx0" brushRef="#br0" timeOffset="73438.25">24477 17290 544 0,'0'-1'67'0,"3"-3"11"0,2 1 27 16,-5-4-11-16,3 2-14 0,-3-2-11 16,0 3-17-16,0-2-9 0,-3 4-12 15,-5 0 4-15,3 0 0 0,-3 2-13 16,3 2-9-16,-3 4-10 0,3 4-2 15,-2 6 0-15,4 1 0 0,0 7-1 16,1 0 0 0,2 5 0-16,2 0 0 0,4 2 0 0,1 6 4 0,6-6-2 15,0 1 1-15,0-4 1 0,0-11 7 16,2 1 1-16,1-3 4 16,2-7-3-16,0-1 1 0,0-5 0 15,0-3-2-15,-5-7 0 16,3-3 10-16,2-2-7 0,-10-7 3 15,4-1 4-15,-4-2 0 0,0-3-1 16,0 0 2-16,-3 1-4 0,3 2-5 16,-3 3-8-16,3 2-2 0,-3 1-1 15,-3 5-3-15,4 3 2 0,-6 3-2 16,2 2-1-16,-2 4-1 0,3 4-3 16,-1 3 5-16,3 5-3 0,-2 4 3 15,2 4-1-15,0 1 1 0,3 3 0 16,5-1 0-16,-3 4 0 0,8-5 0 15,-5 0 1-15,8-3 1 0,-5-4-2 16,2-4 1-16,-3-3 3 0,-2-1 14 16,3-7-2-16,2 0-4 0,-5-5 4 15,-1-2 5-15,-1-4-4 0,-1-3-5 16,0-5-4-16,1-2-5 0,-3-4-3 16,4-1-1-16,-4-3-19 0,0 0-16 15,0-1-14-15,2 6-4 16,-2 3-15-16,-3 3-8 0,3 7-14 15,2 1-9-15,0 7-18 0,-2-1-24 16,5 4-36-16,0 4-19 0,-5-1-127 16</inkml:trace>
  <inkml:trace contextRef="#ctx0" brushRef="#br0" timeOffset="74066.31">25338 17388 122 0,'0'0'266'0,"0"0"-156"0,0 0 26 0,0 0-40 0,-3 0-16 0,3 0-6 16,0 0 1-16,-2-1-4 16,-1 1-12-16,3-1-5 0,0 1 0 15,-5 0 0-15,5-1-11 0,-3-1-9 16,3-1-3-16,0 2-7 0,0-1-7 15,0-3-2-15,0 0 5 0,0 3 1 16,0-4-8-16,-5 4-3 0,5-2 1 16,-5-1-3-16,5 2-1 0,-3-2-5 15,-2 1-1-15,-3 3-1 0,1 1-2 16,-6 0 1-16,5 3 0 0,-5 6-3 16,-2 2-1-16,2 3-2 0,0 3 2 15,5 1-2-15,-2 0 4 0,7-1 1 16,-2 2 2-16,5 1 0 0,5-3-2 15,3 2 2-15,0 0 2 0,-1-3-2 16,4-2 4-16,-1-4 0 16,3-4 3-16,-3-2 2 0,-2-4-5 15,0-2 3-15,-3-5 1 0,-3-2 7 16,6-3-4-16,-3-1-5 0,1-5 1 16,-4-2-5-16,3-3-1 0,-2 1-1 15,2 0 1-15,0 1-1 0,-2 3-2 16,2 4 1-16,-5 4-1 0,0 1-4 15,3 5 3-15,-3 0-1 0,0 4 3 16,0 0-3-16,0 7-3 0,-3 2 5 16,3 4 2-16,-5 3 1 0,2 1 0 15,3 3 7-15,0-4 1 0,3 2 2 16,2-1-2-16,3-3 2 0,5 0-8 16,0-2-1-16,-1-5-2 0,1 0 0 15,8-6-7-15,-5-1-21 0,2-4-17 16,0-2-33-16,5-4-25 0,-7 1-8 15,4 2-65-15,6-5-85 0,-5 3-63 16,-1 0-72-16</inkml:trace>
  <inkml:trace contextRef="#ctx0" brushRef="#br0" timeOffset="74675.19">25718 17367 447 0,'0'0'118'0,"0"0"-37"0,0 0 17 0,0-8-33 15,0 7-3-15,0 0-2 0,0 0-21 16,0-1-2-16,-6 0-2 0,6 1 2 16,0-1 2-16,0 1-4 0,-2 0 2 15,2 1-10-15,0-1-4 0,-5 0 4 16,5 1 3-16,-6-2 3 0,4-1-3 16,-3 0-5-16,0 1-2 0,2-1-1 15,-2-1-2-15,2 1-3 0,-7 2-6 16,7-3-4-16,-2 1-3 15,3 1-2-15,-4 2-2 0,-1 0 0 16,-1 0 0-16,3 0 0 0,-3 7 0 16,-2-3 0-16,2 5-2 0,0 0 2 15,3-1 0-15,2 1-1 0,-2-1 0 16,3 1 0-16,2-2-1 0,0-1 0 16,2 1 1-16,3-2 1 0,3 1 0 15,0-1 1-15,-3-1 0 0,8-2 0 16,-5 0-1-16,-1 3 0 0,1-3 1 15,3 2-1-15,-4 3 0 0,1 2 0 16,0 1 0-16,-3 1-1 0,0 3 1 16,3 5 0-16,-8 5 0 0,2 8 1 15,-2-1 0-15,0 3 2 0,0 3 1 16,0-7 0-16,-2 2-2 0,-3-1-1 16,-3-7 2-16,0 3-3 15,-5-3 0-15,0-3 0 0,0-3 0 16,-2-7-7-16,2-6 1 0,-5-3-4 15,8-5 3-15,-3-6 7 0,0-5 3 16,5-6 7-16,0-2 0 0,3-8-3 16,0-4-2-16,5-14-3 0,5 0 2 15,8-2 1-15,0 9 1 0,2 12-6 16,-2 13-1-16,0-3-5 0,3 0-12 16,4 2-24-16,6-3-33 0,3 4-3 15,-1 5-7-15,3-1-48 0,-2 2-30 16,9-2-31-16,-7 4-38 0,-5 0-67 15</inkml:trace>
  <inkml:trace contextRef="#ctx0" brushRef="#br0" timeOffset="75081.47">25935 17365 330 0,'0'0'191'0,"0"0"-138"0,0 0 45 0,0 0-20 0,0 10-14 16,0-7 2-16,0 2-15 0,2 0-3 15,6-1 10-15,2 2-5 0,-2-1-25 16,-3 1-13-16,6-2-9 0,-1 2-2 15,-2-5 1-15,5 3-1 0,-6-3 1 16,1 1 4-16,5-2 2 16,-8 0 9-16,5-2-3 15,1-2-2-15,-3 2-4 0,-1-5-1 0,1 2-3 16,0-3 0-16,-3-1 0 0,3-2 1 16,-3 0-2-16,3 0 1 0,-3-1 7 15,-5-3 9-15,2 2-1 0,-4 1-7 16,-3 4-1-16,-3 1-8 0,-5 1-2 15,-3 5 0-15,-4 1 0 0,-3 0-1 16,2 6 0-16,0 4 0 0,-2 5 7 16,5-1 18-16,5 4 15 0,3 1 1 15,-1-2 4-15,9 1 0 0,2 1-2 16,0-3-4-16,7 0-6 16,1-3-10-16,5 0-7 0,0-1-9 15,0-5-3-15,0 0-2 0,2-2-3 16,1-1-2-16,2-4 0 0,3 0-19 15,-6 0-21-15,6-4-23 0,-1 0-23 16,6 1-26-16,8-3-19 0,12 0-47 16,9-2-90-16,-11 0-53 0,0 3-169 15</inkml:trace>
  <inkml:trace contextRef="#ctx0" brushRef="#br0" timeOffset="75910.31">27307 17219 427 0,'5'-2'167'0,"-5"0"-103"0,5-3 16 0,-2 3 4 15,2-2-13-15,-3 0 16 0,3 1-11 16,-5-1-16-16,6 0 0 0,-6 2-3 15,0-2-15-15,0 1-13 16,0 0-6-16,0-1-6 0,0-1 3 16,-6 2 0-16,6-5-4 0,-5 2-1 15,5 0-4-15,-2-2-4 0,2 3-1 16,-5-1-1-16,2 0-3 0,-2 0 0 16,5-1 0-16,-8 5-2 0,3-1 0 15,-3 0-2-15,0 3 2 0,-2 1 0 16,0 5-2-16,-3 3 1 0,0 7 1 15,-3 1 2-15,-2 10-1 0,-8 7 4 16,6 13 5-16,-3 12-1 0,-3 4-4 16,10-1-5-16,3-1 0 0,0-8 2 15,6-1-1-15,-4-2-1 0,4-6-2 16,4-2-6-16,-2-6-21 16,-3-6-23-16,8-8-14 0,0-3-17 15,0-7-48-15,3 6-56 0,2-5-45 16,0-2-74-16</inkml:trace>
  <inkml:trace contextRef="#ctx0" brushRef="#br0" timeOffset="76366.57">27004 17494 794 0,'0'0'132'0,"0"0"-34"0,34-19 25 0,-11 14-54 0,3-2-40 0,-5 3-26 16,5-1-3-16,-3 3 0 0,3 1 3 16,-6 1-3-16,6 0-11 15,-5 0-9-15,-1 3-10 0,1-1 7 0,0 1 14 16,-8-1 9-16,0-2 2 0,-3 0-1 16,0 0 0-16,-2 0 5 0,-3-5 4 15,3 1 9-15,0-2 3 0,-3-2-6 16,-5-1-6-16,3-1 2 0,2 0-5 15,-5 0-3-15,0 2 0 0,0 2-3 16,0-1-1-16,-8 1 0 0,-2 2 1 16,2 3-2-16,-5 1 0 0,0 3 1 15,-3 5-1-15,1 2 1 0,-3 2-1 16,2 7 1-16,3 1 0 0,-5 2 1 16,8 3-3-16,0 3 4 0,7-2-2 15,-2-1 0-15,5-4 2 0,0-3 5 16,5-3 14-16,3-4 15 0,5-3 5 15,0-6-5-15,-3-2-15 0,8-1-10 16,-5-8-4-16,0-3-5 0,-3-3 0 16,3-4-2-16,-5-4-8 15,-3-9-33-15,0 4-29 0,-5 0-12 16,0 3-30-16,0 4-49 0,0 0-91 16,0 4-62-16</inkml:trace>
  <inkml:trace contextRef="#ctx0" brushRef="#br0" timeOffset="76835.32">27529 17413 540 0,'0'0'78'0,"0"0"31"0,0 0 8 0,36-21-56 16,-28 16-2-16,2-2-9 0,-2 4-17 16,-3-2-4-16,3 1 4 0,-6 3 0 15,4 0-6-15,-1 1-14 0,-5 0-9 16,2 4 1-16,3 4 0 0,-2 2 17 16,7 3-3-16,-7 6-6 0,2 1-5 15,3 5-3-15,-3 10-4 16,-5 1 2-16,3-1-3 0,-3-5 1 15,0-7-1-15,-3-6 0 0,-2 2-6 16,2-2-9-16,-7-2-14 0,2-5 6 16,0-7 4-16,1-3 3 0,2-2-2 15,-1-9 18-15,4 0 16 0,2-7 28 16,2 0 0-16,4-5-10 0,1-1-4 16,1-5-3-16,2 0-7 0,6-1 0 15,2 2 2-15,-3 5-6 0,6 3-5 16,0 2-9-16,-3 6-2 0,3 2-3 15,-1 0-16-15,-4 3-32 0,2 2-32 16,3 0-58-16,-6 1-52 0,13 3-45 16,-2-1-48-16</inkml:trace>
  <inkml:trace contextRef="#ctx0" brushRef="#br0" timeOffset="77461.09">28883 17446 574 0,'0'0'67'0,"0"0"-28"0,0 0 45 0,0 0-32 0,0 18-17 0,2-10 12 15,4 0 22-15,7-2 2 16,-6 3-4-16,9 0-7 0,2 0-1 16,-3-3-9-16,-2 1-12 0,8 2-18 15,-8-6-10-15,2 1-2 0,-2-3-1 16,0-1-2-16,0-3 4 0,0-2-3 16,-5-4-3-16,5 2 3 0,-11-2 0 15,3 0 1-15,-5-1-4 0,0 0-1 16,-5 0-1-16,-2 0-1 0,-9 3-2 15,-2 2-6-15,-3-2-1 0,-5 5 9 16,3 1-1-16,-5 1 1 0,-3 3-1 16,8 6-2-16,-3 1-4 0,5 2-8 15,0 4 7-15,8 0 7 0,0 4 1 16,11-1 2-16,-3 0 8 0,5-3 30 16,5 2 5-16,-3-4 5 0,11 3-6 15,-5-5-12-15,5-1-14 0,3-3-11 16,2-4-2-16,-5-2-5 0,7-2-14 15,-4 0-30-15,4-4-34 0,6-2-39 16,0 2-31-16,15-7-68 0,-7 2-67 16,2 2-84-1</inkml:trace>
  <inkml:trace contextRef="#ctx0" brushRef="#br0" timeOffset="77914.38">29513 17491 538 0,'0'0'93'0,"0"0"-22"0,0 0 25 0,0 0-21 0,0 0 20 0,11-1-22 16,-17 0 5-16,6 1-46 0,-7 0 0 15,-1 0 10-15,-5 0-6 16,5 0-14-16,-5 0-5 0,-5 0-2 0,3 4-9 15,2-2-2-15,-3 7-1 0,-2 2-1 16,3 1-2-16,2 3 0 16,0-1 0-16,5 4 0 0,3-3 0 15,5 0 1-15,0 0-1 0,5-2 2 16,-2 0 0-16,10-2 0 0,-6-4 2 16,12 0 3-16,-7-5 1 0,4-2 13 15,-3 0 16-15,0-7 16 0,0-2 3 16,2-4-10-16,-2 0-3 0,-5-7 1 15,0-3-6-15,2-11-4 0,-2-14-12 16,-6-10-7-16,3-4-7 0,1 0-4 16,-6 10-3-16,0 13-1 0,2 14-5 15,-2 6-12-15,0 10-8 16,5 5-17-16,-5-1-28 0,0 2-19 16,6 3-10-16,-4 1-21 0,6 8-31 15,5 2-51-15,5 14-45 0,-3-2-30 16,4-3-88-16</inkml:trace>
  <inkml:trace contextRef="#ctx0" brushRef="#br0" timeOffset="78312.16">29805 17545 241 0,'0'0'404'0,"0"0"-286"0,0 0 24 0,0 0-23 16,0 0-46-16,0 1-20 0,-2-2-37 16,-3 0-12-16,-1 0-4 0,4 0 0 15,-3 1 0-15,-3 4 0 0,3 4 1 16,-3 1-1-16,5 1 1 0,-2 2 0 16,0 1-1-16,5 5 3 0,0-3 4 31,0 4 10-31,5-1 9 0,3 0 0 15,0-1 0-15,5-3 2 0,0 1 1 0,2-5 0 16,3-4 5-16,-5 0 4 16,3-6 2-16,2-2-3 0,-3-5 1 15,3-4-7-15,-7 0-5 0,1-4-4 16,1-1-8-16,-5-4-3 0,2-1-3 16,-2-4-8-16,-5-4-1 0,7-1-5 15,-7 3-23-15,2 2-30 0,-3 6-17 16,4 5-14-16,1 6-24 0,-1 3-32 15,-4 1-23-15,11 4-12 0,-3 0 9 16,-2 0-146-16</inkml:trace>
  <inkml:trace contextRef="#ctx0" brushRef="#br0" timeOffset="78671.6">30276 17482 415 0,'0'0'109'0,"0"0"-1"0,0 0-6 16,0 0-26-16,0 0 4 0,10-10 31 15,-15 8-58-15,0 1-25 0,-3 1-3 16,-5 0-6-16,0 3-1 0,3 2 1 16,-8 2-1-16,-3 3-8 0,5 1-4 15,-4 3-1-15,-1 3-2 16,3-1 1-16,2 0 21 0,4 4 18 15,-1-3 2-15,7-1-4 0,4 2 4 16,2-5-2-16,0 4-3 0,2-6-8 16,9 0-3-16,-3-2-3 0,4-3-10 15,4 0-10-15,-3-5-2 0,2 0-3 16,3-1 2-16,-2 0-3 0,2-1 0 16,-2 0-9-16,-4-3-19 0,9 1-16 15,-3 1-17-15,3 0-28 0,0-1-19 16,-1-2-32-16,3 4-40 0,16-2-45 15,-5-1-47-15,-6 2-155 16</inkml:trace>
  <inkml:trace contextRef="#ctx0" brushRef="#br0" timeOffset="79141.11">30947 17449 621 0,'0'0'120'0,"0"0"-23"0,0 0 49 0,0 0-36 15,24 0-42-15,-11 2 7 0,-3-1-24 16,0 1-29-16,3 3-9 0,0-3-7 16,0 4-4-16,2-1-1 0,-4 2-1 15,-1-2-8-15,3 2-24 0,0-3-17 16,-5 3-26-16,2-4-22 0,-2 0-26 16,0-1-34-16,-1-2-4 0,1-2-100 15</inkml:trace>
  <inkml:trace contextRef="#ctx0" brushRef="#br0" timeOffset="79313.14">30940 17537 863 0,'0'0'84'16,"0"0"3"-16,0 0 23 0,0 0-47 16,0 0-17-16,31 15-5 0,-13-15-19 15,-5 0-14-15,7 1-2 0,1-1-6 16,-6 0 0-16,11 0-39 0,-5 0-43 15,0 0-32-15,5 0-52 0,15 0-42 16,-8 0-48-16,1 0-58 0</inkml:trace>
  <inkml:trace contextRef="#ctx0" brushRef="#br0" timeOffset="79672.86">31710 17292 829 0,'0'0'17'0,"0"0"33"0,0 0 49 16,0 0-38-16,0 0-27 0,0 0 1 15,0 0-7-15,20 12-11 0,-20-3-1 16,0 3 13-16,0 3 8 16,0 2-16-16,-5 5-14 0,3 5 1 15,-9 7-2-15,3 12-2 0,-12 11-3 16,7-1-1-16,-8-4 0 0,8-11 0 16,6-9 0-16,-1-6-10 0,3-7-17 15,5-2-27-15,0-5-25 0,0 1-22 16,0 2-57-16,13-3-11 0,-1-4-60 15,1-5-58-15</inkml:trace>
  <inkml:trace contextRef="#ctx0" brushRef="#br0" timeOffset="80283.08">32195 17294 696 0,'0'0'57'0,"0"0"7"15,0 0 91-15,0 0-84 0,0 0-57 16,-2-34-6-16,-3 30-3 0,-8 2-4 16,0 2 0-16,2 2 2 15,-7 4 0-15,5 5 2 0,-7 2-2 16,4 5 5-16,-4 2 3 0,2 2 0 15,2 1 0-15,-2 1-3 0,8 3 4 16,-1-2 16-16,9 1 8 0,-3 1-6 16,5-2-9-16,5 1-11 0,2-1-3 15,6-3-2-15,0-5 0 0,3 0-2 16,-1-5 1-16,3-3 0 0,3 0 1 16,-5-5 0-16,2-2-2 0,-3-2-2 15,6-5 2-15,-8 0 5 0,5-3 4 16,-3-1 0-16,-2 0-10 0,3-3-1 15,-3-2 1-15,0-2-1 0,0-2 2 16,-6 0-2-16,1-1 0 0,-3-1 1 16,0 0 3-16,-2 1 1 15,2 4 2-15,-5-4 0 0,0 6-1 16,0-2 2-16,0 2-8 0,0 0 1 16,-5-1 2-16,5 1-4 0,-3 1 1 15,-2 1-1-15,5 0 0 0,0 0 1 16,-5-1 4-16,2 0 2 0,-2 2 5 15,3-2-3-15,-3 1-5 0,-1 1-1 16,-1 1-2-16,-1 0-1 0,3 0 0 16,-3 4 2-16,3-1-2 0,-3 4-2 15,5-3 2-15,-2 5-1 0,0-1 1 16,2 1-1-16,-2 0-2 0,5 1-15 16,-2 2-22-16,2 1-19 15,0-1-40-15,2 0-74 0,-2-1-117 16,8-2-106-16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3:52:25.14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19338 6037 360 0,'-3'2'194'0,"3"-2"-110"0,0 1-33 16,0 0-19-16,0 1-26 0,3-1 3 15,2 3 5-15,-2 0-3 16,2-2-4-16,3 2 0 0,2 1-5 16,3-4 1-16,-3 1 8 0,3 2 11 15,0 0-2-15,3-1 8 0,-1 2-3 16,3-1-1-16,0 3-4 0,3-3-7 16,0 4-3-16,-1-1-2 0,3-1-1 15,3 3-3-15,0 1-1 0,0-2-3 16,2 3 3-16,1-1-2 0,-1 1-1 15,11 3 3-15,2 2 7 0,8 3 8 16,3 1 7-16,0-1 0 0,-6-1-1 16,-2-4-8-16,0 5 0 0,3-2-4 15,-3 1-6-15,0 0-3 0,2 2-3 16,-2 0 0-16,5 1 5 16,-2 1-5-16,2-1 0 0,-3 1 1 15,6 3-1-15,-3-1 2 0,5 0 2 16,-5 1 5-16,6 1 4 0,-4 1 2 15,3 1-4-15,3 3-6 0,-2 1 0 16,4-1-3-16,0 4-2 0,1-1 2 16,-1 2-1-16,3 0-1 0,-2 1 2 15,-1 2-1-15,6 0 0 0,-6 1 3 16,6-1 8-16,2-1-2 0,0 2 1 16,3 0 1-16,2 0 4 0,-2 1-3 15,5 1 5-15,-5 0-7 0,5 0 7 16,5 3 1-16,0-3-3 0,3-1 2 15,-3 1-1-15,2 0-2 0,1-2 3 16,-3 1-2-16,3-3-10 0,0 1 16 16,-6-4-11-16,3 3-5 0,-5-4 3 15,-3 2 1-15,-2-2-3 0,0-1 1 16,-5-2-3-16,-3-3-2 0,-6 0 0 16,-4-4 2-16,-11-3-4 0,1-1 1 15,-9-4-2-15,-4-1 0 0,-14-4-3 16,3-4-15-16,-10 1-26 0,5-1-27 15,-5 0-59-15,0 1-102 0,-8-3-147 16,-3-4-247-16</inkml:trace>
  <inkml:trace contextRef="#ctx0" brushRef="#br0" timeOffset="6328.96">14679 8627 168 0,'-2'0'299'0,"2"0"-192"0,0 0-52 15,0 0-10-15,0 0-32 0,2 0-4 16,-2 0 1-16,3 0 9 15,-1 0 10-15,1 0-2 0,-1 0-3 16,1 0 11-16,0-1 7 0,-1-2 7 16,3 0-8-16,1 0 1 0,-1 0-10 15,5-2 0-15,0 3-8 0,3 0-7 16,0-1-4-16,5-1-5 0,-2 2 3 16,5-1-5-16,2-2 2 0,0 2 3 15,5-3 1-15,1 2 3 0,7 0 3 16,8-2 0-16,13-3-2 0,2 2-1 15,-2 0 2-15,0-2-5 0,-5 4 1 16,4 0-5-16,4-3-2 0,-1 3-4 16,3-2 0-16,0 1-2 0,6-1 0 15,1-1 2-15,4 2-2 0,2 0 0 16,-1-1 1-16,4 0-1 0,0 0 0 16,-1 1 2-16,3 2-2 0,3-2 0 15,0 2 0-15,2-1 0 0,0 1-1 16,-2 1 1-16,2-1 0 0,3-1 1 15,0 2-1-15,5-2 0 0,0 2 1 16,-5-1 0-16,5 2 0 0,0-2-1 16,0 2 0-16,2-2 0 0,1 0 0 15,-3 2 1-15,0 1 0 0,0-2-1 16,-3 2 2-16,6-2 0 16,-3 3 1-16,0-1-1 0,-3 0 1 15,3 1 1-15,1-1 4 0,-4 0-4 16,3-1 8-16,3 1-1 0,-6-2 1 15,3 1-3-15,0 1-3 0,3 0-6 16,-1-2 10-16,1 0-7 0,-1 0-2 16,1 1 2-16,0-3-2 0,2 1-1 15,-3 1 1-15,1-1 0 0,2 1 1 16,-2-2-2-16,-1 0-2 16,1 1-1-16,0 0 3 0,-1 1 6 0,1-1-5 15,-3-2-2-15,-3 2 2 16,-2 0-2-16,0 1 1 0,-3-1 0 15,-2-1 0-15,-3 4 1 0,-5-2-1 16,-3-1 0-16,-7 0-1 0,2 0 1 16,-5-1 3-16,-8 1-2 0,1-1-1 15,-9 2 1-15,-4-1-1 0,-4 0-1 16,-7 2 1-16,-7-1-1 0,-9 1 1 16,1-3-4-16,-4 3-10 0,7-2-11 15,1 0-22-15,-9 2-18 0,-1 0-50 16,-2-5-86-16,-6 5-109 0,-2-6-202 15</inkml:trace>
  <inkml:trace contextRef="#ctx0" brushRef="#br0" timeOffset="13505.68">10240 7868 331 0,'0'0'80'0,"0"1"-15"0,3 0-3 0,-3 0-4 0,5-1-30 0,-3 2-8 15,4 0-1-15,-4 0-7 0,6-1-3 16,-3 2-1-16,0-2 0 0,3 1 3 16,-3 1 8-16,3-1 0 15,0 0 5-15,-1-1-2 0,4 1 1 16,-1 1-8-16,3 0-8 0,0 1 1 16,2 0-1-16,3 0-2 0,-2 1-2 15,5 2-1-15,-1-2 1 0,4 1-2 16,-1 3 1-16,3-3 2 0,-1 1 3 15,4 1 4-15,-1 2 5 0,1-3 5 16,2 3-1-16,8 0-8 0,2 5 1 16,8-1-5-16,0 4 5 0,0-3-5 15,-5 1-4-15,-3-2-2 0,1 1 2 16,2-1-4-16,-3-1 0 0,3 5 1 16,0-4 0-16,2 5-1 0,1-2 1 15,-6 3-1-15,6-2 0 0,-6 1 2 16,6 3 6-16,-1-2 3 0,1 1 8 0,4-1 2 15,-2 1-4-15,6 0-1 0,-4 0 1 16,1 1-1-16,2 0-3 0,1 2-3 16,-1 1-2-16,0-2-3 0,3 0-5 15,0 3 8-15,2-2-8 16,1 2 1-16,2 0 0 0,0 0 1 16,0 1-2-16,-3-1 0 0,6 0-1 15,-3-1 2-15,2 3-1 0,3-2 0 16,6 1 1-16,-3 1-1 0,-1-3 0 15,4 3 0-15,2-3 0 0,0 3 0 16,-1-2-2-16,7 4 2 0,-1-1 9 16,0 2-4-16,2-1-2 0,-1 1 0 15,1-2 1-15,-2 1-2 0,6 1-1 16,-1-1 1-16,3 2 2 0,-3-1-3 16,0 0 0-16,3 1-1 0,0-1 0 15,-3 0 2-15,6 0 3 0,-1-1 4 16,3 0 6-16,-2 2-3 0,2 0 2 15,0 1 1-15,0-1-4 0,2 1 4 16,1 0-7-16,-3 0-2 0,2 3-4 16,1-3-2-16,2 0 3 0,0 1-2 15,1 1 1-15,-1-1-1 0,3-1-1 16,-3-1-1-16,3 0 1 0,-1 0 2 16,1-1-2-16,0 1 0 0,0 0 3 15,-3 1 0-15,3 1-3 0,2-2 12 16,-5 1-7-16,0 0-3 0,-2-2-2 15,-3 0 1-15,0 1-1 16,0-1 0-16,0 0 3 0,-5-3-2 16,0 2 1-16,5-1 1 0,-8 0-1 15,5 0 8-15,1-3-7 0,-3 1 1 16,2 1 1-16,-5 0 0 0,3 2 3 16,-2 0-4-16,1-2 4 0,-1 0-2 15,-1 1-3-15,-2 2 1 0,-1-3-4 16,1 2 0-16,-3-1 0 0,3 0 4 15,0-1-3-15,-3-1-1 0,0 1 2 16,-3-1-2-16,-2 0 1 0,3-1-1 16,-3-1 1-16,-3-2-1 15,0-1 1-15,-5-1-1 0,-4 3 2 16,-1-1-2-16,-6-1 0 0,-4-3 0 16,0 1 5-16,-6-2-3 0,-2-2 3 15,-2-1 4-15,-6-1-1 0,-3-2-4 16,-12-1-1-16,-6-3-3 0,4-2 1 15,-7 3-3-15,7-2 0 0,-1 3-32 16,-3-1-38-16,1-1-32 0,-1 2-58 16,-2-2-105-16,0-4-72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920" max="1280" units="cm"/>
          <inkml:channel name="Y" type="integer" min="-139" max="941" units="cm"/>
          <inkml:channel name="T" type="integer" max="2.14748E9" units="dev"/>
        </inkml:traceFormat>
        <inkml:channelProperties>
          <inkml:channelProperty channel="X" name="resolution" value="94.39528" units="1/cm"/>
          <inkml:channelProperty channel="Y" name="resolution" value="56.5445" units="1/cm"/>
          <inkml:channelProperty channel="T" name="resolution" value="1" units="1/dev"/>
        </inkml:channelProperties>
      </inkml:inkSource>
      <inkml:timestamp xml:id="ts0" timeString="2025-03-31T13:54:18.129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context xml:id="ctx1">
      <inkml:inkSource xml:id="inkSrc1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1" timeString="2025-03-31T13:55:35.369"/>
    </inkml:context>
  </inkml:definitions>
  <inkml:trace contextRef="#ctx0" brushRef="#br0">13758 8202 0</inkml:trace>
  <inkml:trace contextRef="#ctx1" brushRef="#br0">23108 6635 235 0,'0'-3'84'0,"0"2"-27"0,2-1 3 16,-2 0-8-16,6-2-11 0,-6 2-12 15,0 0 13-15,2 0 2 0,-2 0-14 16,0 0 5-16,5 0-2 0,-5 1-3 15,0 0 6-15,0 1 3 0,3-1 0 16,-3 0 0-16,0 1 4 0,0 0-4 16,0 0-5-16,2 0-7 0,-2-1 1 15,0-1 3-15,0 1-4 0,0 0-6 16,3-1 0-16,2 2-3 0,-5-1-3 16,3 1 2-16,-1-1-4 0,1 1-3 15,2 0-2-15,-2 2 0 0,2 5 1 16,-5 0 7-16,0 3-6 0,0 4 0 15,0 3 2-15,0 1 5 0,0 3 4 16,-5 1 5-16,-3-1-1 0,3 1-4 16,-3 0-3-16,0-2-5 0,1-1-1 15,-6 0-3-15,0-3 1 0,5 0-3 16,0-4-1-16,-2 1-2 0,7-2-2 16,-2-2 0-16,3-1-1 0,-4-4-1 15,6 0 0-15,0-2 1 0,0 0 1 16,6-1 1-16,1-1 3 0,1 0 0 15,0 0-1-15,2-1 1 0,6-2-3 16,-3-1 0-16,7-1-3 0,-4-1 1 16,4 1 0-16,1-4-1 0,0 1 1 15,-1 2-2-15,4 1 0 0,-4 1 0 16,-4 0-4-16,2 0-4 0,0 1-2 16,-5-1-14-16,0 0-13 0,-3 2-15 15,-2-3-10-15,0 2-12 0,-6-1-20 16,1-1-32-16,-1 1-45 0,-7-2-39 15,3 0-74-15</inkml:trace>
  <inkml:trace contextRef="#ctx1" brushRef="#br0" timeOffset="266.32">23227 6411 825 0,'0'0'104'0,"0"0"17"0,0 0 9 0,0-23-48 0,0 19-52 15,0-1-19-15,5 3-1 0,-5 0-10 16,0 0 0-1,0 1-2-15,0 1-11 0,0 0-41 0,0 0-67 16,2 9-83-16,1 0-18 0,0 0-49 16</inkml:trace>
  <inkml:trace contextRef="#ctx1" brushRef="#br0" timeOffset="516.66">23738 6546 756 0,'0'0'80'0,"0"0"-45"15,0 0-4-15,0 0-20 0,0 0-11 16,0 0-8-16,0 0-77 0,13-6-121 16,-13 3-202-16</inkml:trace>
  <inkml:trace contextRef="#ctx1" brushRef="#br0" timeOffset="673.14">23731 6665 638 0,'0'0'141'0,"0"0"-58"16,0 0 26-16,0 0-58 0,0 0-40 16,0 0-11-16,0 0-11 0,0 0-93 15,0 0-127-15,-16-2-74 0</inkml:trace>
  <inkml:trace contextRef="#ctx1" brushRef="#br0" timeOffset="2979.23">24731 6529 174 0,'0'0'68'0,"2"0"-8"0,1-2 25 0,-1 0-3 0,3 0-7 16,-5-1-22-16,3-1 8 15,2 1-5-15,-5-1-16 0,5 1-10 16,-2-1 3-16,2 1 5 0,-2-1 1 15,-3 1 0-15,5-3-4 0,0 3 3 16,-5-3-12-16,3 1 1 0,2 0-4 16,-5 0-4-16,2 2-4 0,-2-4 0 15,0 1 1-15,3 1 0 0,-3-3 2 16,0 3-1-16,0-2-1 0,0 4-1 16,0-4 0-16,0 3-1 0,-3-3 0 15,1 0-1-15,2 1 1 0,-5-2 0 16,2 4-2-16,3-2 3 0,-8-3 1 15,6 4-2-15,-1-2 3 0,-2 2 0 16,-3-1 0-16,3 5-3 0,2-2-1 16,-7 1-2-16,2 1 0 0,-2 1-1 15,0 1 0-15,2 4-4 0,-8 1 0 16,3 3-2-16,1 3 1 16,-4 2-2-16,3 5 1 0,-5 2 4 15,3 5 7-15,-4 6 3 0,4 12 0 16,-3 6-2-16,2 4-2 0,1 0-3 15,2-3 2-15,3-3-2 0,-1-2-3 16,1-1 1-16,2-1-2 0,0-6-3 16,1 1-2-16,-1-7 0 0,3-4-2 15,5-7 0-15,-5-7-3 0,2-1-14 16,3 2-7-16,0-1-10 0,0 0-19 16,0-3-32-16,0-5-31 0,3-4-41 15,2-7-41-15,0-6-62 0,-2-3-124 0</inkml:trace>
  <inkml:trace contextRef="#ctx1" brushRef="#br0" timeOffset="3200.32">24384 6733 450 0,'0'0'201'0,"0"0"-102"0,0 0 43 0,0 0-22 15,18-18-57-15,-10 12-29 0,8 1-8 16,2 1-8-16,2-1-14 16,1 0-4-16,0 1-4 0,2 1-18 15,0-1-51-15,0-1-59 0,16 2-62 16,-10 1-38-16,-4-2-130 0</inkml:trace>
  <inkml:trace contextRef="#ctx1" brushRef="#br0" timeOffset="3713.77">24950 6639 229 0,'0'0'82'0,"0"0"-25"0,0 0 12 0,0 0-31 16,0 0 1-16,0 0-14 0,0 0 8 15,0-4 9-15,0 3-6 0,0-1 3 16,0 1 14-16,-2-1 5 0,2 1-4 16,0-4-6-16,0 3-7 15,0-1-7-15,-6 0-4 0,4-2-3 16,-1 4-2-16,1-2-5 0,-6 0-2 15,3 2 1-15,-3 1-1 0,0 0-4 16,-5 4-4-16,3 1 0 0,0 5-1 16,-8 4 1-16,5 1-1 0,2 2 1 15,-2 3 1-15,6 2-4 0,1 1-3 16,6 0 1-16,0 0 2 0,6-3 5 16,1-1 5-16,6-3 4 0,3-2 3 15,4-1-6-15,-1-5-4 0,1-2 0 16,1-4-1-16,0-2 0 0,-6-2-2 15,3-5 0-15,-5-5-1 0,3-2-2 16,-11-3-2-16,2-5 0 0,-4-1-6 16,-3-2 0-16,0 0-4 0,-3 1-14 15,-4 5-12-15,2 4-12 0,-8 4-25 16,5 2-20-16,-5 3-35 0,-3 3-53 16,4 3-21-16,-1 0-52 15,5 0-125-15</inkml:trace>
  <inkml:trace contextRef="#ctx1" brushRef="#br0" timeOffset="4251.09">25100 6660 222 0,'0'0'219'0,"0"0"-164"0,0 0 51 0,0 0-30 0,21-28-37 16,-11 23-12-16,0-2 6 0,1 0 16 0,2 1-6 16,2 0 6-16,-2 2 0 15,3 0-11-15,-4 0-6 0,1 3-5 0,0 0-7 16,0 1-6-16,-5 0-2 15,5 2-5-15,-5 4-3 0,-3 3-3 16,3 3 0-16,-6 3 1 0,3 0-2 16,-5 2 1-16,0 3 0 0,-5-1 1 15,-3-2 2-15,1 1-2 0,-1-2 1 16,-5-1-3-16,0-2 4 0,0-1-4 16,5-5 1-16,-5-3-1 0,6-2 1 15,-1-2 3-15,-2-2 0 0,7-3 2 16,-2-3-1-16,5-4 0 0,0-1 3 15,0-2 3-15,5-1-2 0,-2-1 4 16,7 4-5-16,-2 1 5 0,5 0 0 16,0 2 1-16,2 1 2 0,6-1 1 15,-3 2 0-15,5 1 3 0,-2 1-7 16,-1-1-10-16,-2 1 0 0,-2-2-3 16,-3 2-8-16,0 0-11 15,0-2-8-15,-6 1-17 0,1 1-31 0,0-2-24 16,0 1-47-16,-3-7-56 15,3 6-54-15,-3-5-204 0</inkml:trace>
  <inkml:trace contextRef="#ctx1" brushRef="#br0" timeOffset="4954.46">26433 6700 277 0,'0'0'68'0,"0"0"-13"0,8-10 30 0,-3 4-25 0,-2 1-6 0,2 0-1 16,0 1 28-16,-5 0 3 0,0 1-5 15,0 0 4-15,0-1-25 0,0-2-12 16,0 0-2-16,0 2-3 0,-5-1-15 16,5 1-8-16,-8 2-3 0,3 2-4 15,2-1-3-15,-2 0-4 16,-2 1-4-16,-6 1 0 0,5 2 0 15,-5 5-2-15,-5 3 2 0,2 2 0 16,-2 3 2-16,3 3-1 0,-6 5-1 16,6 0 0-16,2 2 1 0,2 2 0 15,4-1-1-15,4 0 1 0,3-4 1 16,3-2 5-16,4-1 9 0,6-3 5 16,5-3 5-16,-2-4 2 0,2-3-3 15,3-3 1-15,-1-4 4 0,1-2-1 16,0-7-6-16,-6-2-10 0,3-8-4 15,-5-2 0-15,-3-5-2 0,1-8-7 16,-9-5 0-16,4 2-6 0,-6 7-7 16,0 6-6-16,-6 8 2 15,-1 0-12-15,-1 1-15 0,0 4-15 16,-5 2-19-16,0 3-32 0,0 2-43 16,0 2-9-16,6 2 8 0,-1 0-16 15,0 0-60-15</inkml:trace>
  <inkml:trace contextRef="#ctx1" brushRef="#br0" timeOffset="5518.27">26733 6400 237 0,'0'0'102'0,"0"0"-39"0,0 0 27 16,0 0-22-16,21-23-18 0,-16 21-8 16,-5-1 7-16,2 1 13 0,4 1-6 15,-6 1 2-15,0 0-14 0,2 0-4 16,-2 0 6-16,0 1 3 0,3 4-12 15,-1 1-7-15,-2 3-6 0,0 2-7 16,0 5 5-16,-5-2-5 0,3 6-3 16,2-1-1-16,-6 4 1 0,4 0 6 15,-3 1 3-15,5 4 3 0,-5-1-3 16,2-1 5-16,-2 2-2 0,2-3-2 16,3 1-2-16,0-1 3 0,0-4-8 15,0-2-6-15,0-3-2 0,3-2-5 16,5-5 2-16,-3-1 0 0,8-6 5 15,-6-2 6-15,6-1 0 0,0-6-4 16,0-2-4-16,-3-6-2 0,1-2 3 16,-3-3-5-16,-3-1-1 0,-3-2-4 15,-2 2 0-15,-2 1-1 0,-3 2-2 16,-3 4-6-16,-5 1-10 0,-5 2-8 16,2 4-9-16,-2-1-21 0,3 5-11 15,-1-2-5-15,3 2-19 16,0 0-14-16,6 3-30 0,-1 0-5 15,5 0-14-15,3 0-49 0,0 3-48 16</inkml:trace>
  <inkml:trace contextRef="#ctx1" brushRef="#br0" timeOffset="6066.78">27198 6462 345 0,'0'0'72'0,"0"0"9"0,0 0 37 0,0 0-75 0,5-16-15 0,-5 11-18 16,-5 2-1-16,3 0-5 0,-6 0-3 16,-5 3 5-16,5 0-4 0,-5 1 4 15,0 4 1-15,6-2 2 0,-4 1-2 16,9 0 1-16,-4-1-1 16,4-2-3-16,2 5 0 0,0-1 8 15,0 1 6-15,0 3 11 0,2 0 12 16,4 3 5-16,1-1-13 0,-1-2-12 15,6 4 1-15,-4-5 2 0,5 2 3 16,-3-2 1-16,3 1-1 0,0-1 0 16,0-1-8-16,0 0-6 0,0 1 4 15,-5 0 1-15,5-1-8 0,-6 1-2 16,1 0 1-16,-3 1-1 0,-5 1-2 16,0-2 7-16,0 3 10 0,-5-1 13 15,-3 1-2-15,-4-2-4 0,-1 2-2 16,-3-3-5-16,-5 1-7 0,1-4-3 15,-1 0-9-15,0-2-3 0,3-2 1 16,-7-1-2-16,9 0-3 0,-5 0-4 16,8-2-3-16,1-1-12 0,4 1-20 15,0 0-15-15,8-2-28 0,0-3-56 16,8 1-147-16,0-2-104 0</inkml:trace>
  <inkml:trace contextRef="#ctx1" brushRef="#br0" timeOffset="6239.03">27529 6739 660 0,'0'0'307'0,"0"0"-203"0,0 0-1 0,0 0-67 0,0 0-25 0,13-9-11 16,-11 5-55-16,-2 2-31 0,6-3-48 16,-6 2-6-16,2 0 27 15,8 1-39 1,-7 0-29-16,5 0-95 0</inkml:trace>
  <inkml:trace contextRef="#ctx1" brushRef="#br0" timeOffset="6970.21">28369 6588 308 0,'0'0'86'0,"0"0"-10"0,0 0 24 0,0 0-36 0,18 5-5 0,-18-2-21 16,2 0 0-16,-2 2 5 0,0 1 2 15,0 1 3-15,-2 1-11 0,2 2-1 16,-5 0-2-16,-3 3 1 0,0 0 4 16,3 0-6-16,-3 0-7 0,0 1-4 15,-2-2 2-15,7 0-1 0,-4-2 5 16,2 1 1-16,-1-2-3 0,4-2-1 16,2 0-4-16,-5 0-6 0,5-1-4 15,0-2-2-15,7-1-3 0,4-2 4 16,-4-1 2-16,9 0-6 0,2 0 1 15,-2 0-6-15,4 0 2 0,1 0-3 16,5 0 1-16,-6 0-1 16,1-1-2-16,0-1 1 0,-1-2-10 15,1-1-18-15,-3-1-11 0,-2 0-20 16,2 0-38-16,-8 1-41 0,3-5-68 16,0 0-33-16,-8 2-122 0</inkml:trace>
  <inkml:trace contextRef="#ctx1" brushRef="#br0" timeOffset="7213.56">28640 6307 938 0,'0'0'32'0,"0"0"-7"0,0 0 21 0,0 0-46 0,0 0-2 0,15-13-64 15,-15 10-67-15,0 0-71 0,0 0-146 16</inkml:trace>
  <inkml:trace contextRef="#ctx1" brushRef="#br0" timeOffset="12824.5">4824 9741 144 0,'3'-2'95'0,"-3"0"-34"0,0-4 28 0,2 2-13 15,-2-1-17-15,3 0-4 16,-3-1-10-16,2 4-3 0,-2-2 0 16,0 0-2-16,0 1 4 0,3 1 3 15,-3-3-3-15,0 3 3 0,0 0-8 16,0 0-2-16,0 1-8 0,0 0-5 16,0-2-8-16,-3 2-3 0,3 0-2 15,-2-1-7-15,-1 0-3 0,1-2 2 16,2 2-1-16,-5 0 0 0,2 0-1 15,-2-2 2-15,2 1 3 0,1 2 0 16,-4-2 4-16,4-1 5 0,-3 2-4 16,0 0 0-16,-1-1 0 0,-1-1-2 15,-1 1 7-15,0 1-8 0,0-3 2 16,1 2-2-16,-4 0-2 0,1-1-1 16,2 2 3-16,0 1-5 0,1 1-3 15,-1 0 0-15,0 0-1 0,-2 0 1 16,2 0 0-16,-2 3 1 0,2 3-1 15,0-2 0-15,1 3 1 0,-4 1 0 16,3 2 1-16,1-1 0 0,-1 3 1 16,-2 1 0-16,2 1 1 0,0 2-4 15,6 4 1-15,-1-3 1 0,0 2-2 16,3 2 0-16,0-1 0 16,3-1 1-16,2 1-1 0,3-5 0 15,2 4 1-15,1-5-1 0,1 2 0 16,7-4 0-16,-7 0 0 0,4-4 1 15,2-1-1-15,-2-2 1 0,2-3 1 0,0 2-2 16,-3-4 0-16,1 0 2 0,-3-3-1 16,0 0 1-16,-3-6 0 0,-2-2 11 15,-1-2 19-15,-1-6-3 0,-4-4-3 16,-4-10 0-16,2-14-3 16,-8-15-1-16,0-4-11 0,-5-4-2 15,3 5 0-15,2 9-6 0,0 5 5 16,6 5 3-16,-3 5 4 0,2 10 3 15,-2 4-11-15,2 11-4 0,1-1 0 16,-1 0-3-16,0 0 0 0,1-1-1 16,-3 3-1-16,5 4-22 0,-3 3-33 15,3 2-39-15,0 5-16 0,0 1-55 16,8 9-104-16,0 0 1 0,-1 0-129 16</inkml:trace>
  <inkml:trace contextRef="#ctx1" brushRef="#br0" timeOffset="13449.67">4964 9711 264 0,'0'0'165'0,"7"0"-89"0,1 0 36 0,0-1-30 16,0 1-33-16,-1 0-19 0,1 0 3 15,3 0 13-15,-1 0-5 0,0 0-8 16,1 0 4-16,1 0 5 0,-1 0-10 15,-1 0-6-15,0-2-11 0,1-2-3 16,2-1-8-16,-3 3-1 0,3-5-1 16,0 2-1-16,-3-2 0 0,1 3 2 15,-4-4 0-15,1 0 6 0,-3 2 12 16,0-3 7-16,-2 1-4 0,-3-3-1 16,3 2-1-16,-3-2-4 0,-3-1-5 15,-2 1-6-15,0 0-4 0,-6 0-1 16,4 0 0-16,-6 3 0 0,0-1 0 15,-3 2-2-15,-2 2-2 0,0 4 1 16,-3 1 1-16,3 0-1 0,-5 4 2 16,2 6-1-16,1 2 4 0,2 4-2 15,0 3 3-15,2-2-1 0,6 8-1 16,-1-1 4-16,6-1 1 0,3 3 3 16,2-3 3-16,2 0 7 0,3-2-1 15,6-2 1-15,-1 0 0 0,3-4 4 16,2-1-1-16,4-1-3 0,-1-5-8 15,0 0-3-15,0-1 0 16,2-5-2-16,-4-1-4 0,5-1-1 16,-3 0-1-16,2-3-1 0,-4-2-1 15,2 0-2-15,0-2-23 0,0 1-24 16,-2-2-35-16,4 1-22 0,-2 1-39 16,3-7-84-16,-5 6-98 0,2-1-252 15</inkml:trace>
  <inkml:trace contextRef="#ctx1" brushRef="#br0" timeOffset="13775.35">5462 9561 542 0,'0'0'103'0,"0"0"-12"0,0 0 20 0,0-8-57 0,3 8-17 0,-3 5-33 15,0 1 16-15,0 5 34 0,-3 8-2 16,1 2 2-16,-3 13 0 0,-1 12-8 16,-1 9-10-16,2 1-11 15,-1-3-16-15,4-5-4 0,-3-8-2 16,-3-3-3-16,0 1-10 0,3-8-30 15,-3-5-13-15,8-9-29 0,-2-2-25 16,2 2-46-16,0 1 5 0,0 0-33 16,0-7-78-16</inkml:trace>
  <inkml:trace contextRef="#ctx1" brushRef="#br0" timeOffset="14197.25">5400 9647 312 0,'0'0'265'0,"0"0"-145"0,11-34 33 0,-6 18-39 16,0 2-33-16,0 1-31 15,0 1-13-15,3-3-3 0,-5 3-9 16,4 1-10-16,1 1 3 0,0-1 2 15,2 3 7-15,-2 2 3 0,5-1-8 16,-3 0-3-16,6 4-5 0,-3 2-5 16,2 1-3-16,-2 0-1 0,3 1-1 15,-1 2 2-15,-2 3 0 0,0 1-3 16,2-1-3-16,-2 3 3 0,-2 2-2 16,2-1 0-16,-6 3 0 0,1-1-1 15,-3 4 1-15,1-1 5 0,-6 3 9 16,0 0-1-16,-6-2 2 15,-1 3-2-15,-4-1-5 0,-4-3-2 16,-1 2-3-16,-4-4 1 0,-1-1-3 16,-2-3 1-16,2 0-1 0,0-5-2 15,1 2-4-15,2-5-20 0,-1 0-24 16,7-1-27-16,4-1-21 0,0-6-53 16,11 0-60-16,-1-2-76 0,9 0-206 15</inkml:trace>
  <inkml:trace contextRef="#ctx1" brushRef="#br0" timeOffset="14338.08">5894 9743 772 0,'0'0'136'0,"0"0"15"16,0 0-41-16,0 0-98 0,0 0-12 16,0 0-97-16,-23-3-65 0,20 1-70 15,3 1-69-15,0-3-87 0</inkml:trace>
  <inkml:trace contextRef="#ctx1" brushRef="#br0" timeOffset="15042.68">6767 9615 413 0,'0'0'109'0,"0"0"4"0,0 0-31 0,0 0-23 0,16-28-10 15,-14 23-5-15,1-1 11 0,-1 3-9 16,1 0 0-16,0-1-7 0,-3 3-15 16,2 1-14-16,1 3-1 15,-1 3 5-15,4 4-8 0,-4 6-1 16,6 5-1-16,-6 2-3 0,6 2 3 15,-3 5 2-15,3 2-1 0,3-1-2 16,1-1 1-16,1-2-3 0,3-2 2 16,-1-4 1-16,1-2 4 0,-1-2 13 15,3-6 21-15,-2-3 17 0,-3-6-7 16,2-3-1-16,-2-2 6 0,5-7-8 16,-5-4-10-16,0-5-7 0,0-4-7 15,-3-7-6-15,1-9-9 0,-1-14-5 16,3-6-4-16,0 1-1 15,-5 15-5-15,-1 14-15 0,-1 14-4 16,-1 4-13-16,3 0-18 0,-1 1-33 16,4 0-29-16,-1 5-34 0,11 4-63 15,-3 0-69-15,-3 0-153 0</inkml:trace>
  <inkml:trace contextRef="#ctx1" brushRef="#br0" timeOffset="15809.67">7589 9635 301 0,'0'0'68'0,"0"0"16"0,0 0 14 0,0 0-21 16,0 0 7-16,8-24-17 0,-6 21 4 15,-2 1-14-15,0 0 3 0,0 1 1 16,0 0-7-16,0 0-5 0,0 0-10 16,0-2-11-16,0 2-9 0,-5 0 3 15,2 0-4-15,-4 1-5 0,2-1 0 16,-3-1-3-16,3 0 0 0,-6 0-1 15,1 0-3-15,2 0 3 16,-2 1-4-16,-3 1-3 0,0 0-2 16,-2 0 0-16,-1 2 0 0,3 6 0 15,-2 1-1-15,-3 2 0 0,2 2 0 16,3 4 0-16,-2 0-1 0,4 3-4 16,1 1-3-16,2 1 2 0,3 0 4 15,5-1 2-15,-3 0 1 0,3-1-1 16,3-1 1-16,0-1-1 15,2-4 1-15,3-3 1 0,-3-1 1 0,0-1 2 16,0-6 0-16,0 1-4 0,-2-4 0 16,2 0 5-16,0-3 5 15,3-2-2-15,0-3 0 0,2 0 4 16,-2 0 4-16,5-6 1 0,-3 1 3 16,3-2-5-16,2-3 1 0,1-1-3 15,-6-2 0-15,3 0 0 0,0 1-2 16,0 3-2-16,-3 0-1 0,1 4-4 15,-4 1 4-15,1 5 1 0,-3 1-3 16,-5 4 2-16,3 2 1 0,-3 0-1 16,-3 0-5-16,1 6-3 0,-3 1 0 15,-1 7 0-15,1 1 0 0,0 4 1 16,0 1-1-16,0 2 0 0,0 0 1 16,2 1 0-16,0-1 2 0,1-1 7 15,2-2 2-15,2-1 1 0,1-5 3 16,5-2 0-16,-3-2-3 15,5-7 6-15,1-2-7 0,1 0-6 16,1-4 0-16,3-4-6 0,2-2-9 16,0-1-30-16,3 0-23 0,-1-1-24 15,1 1-38-15,0 1-34 0,2-8-89 16,-2 6-81-16,-3 0-180 0</inkml:trace>
  <inkml:trace contextRef="#ctx1" brushRef="#br0" timeOffset="16388.93">7927 9697 470 0,'0'0'69'0,"8"-12"73"0,-3 4-44 0,0-1-22 16,3-2-1-16,0 2-20 0,0-1-8 15,5 3 1-15,-3-2 10 0,0 2 1 16,3 0-10-16,0 2-1 0,0 2-16 16,-3-3-6-16,3 6-11 0,0-2-6 15,-2 2-3-15,-1 0-2 0,3 0 1 16,-5 2-1-16,2-1-3 15,0 5 0-15,-2-2-1 0,0 4 0 16,-3 2 0-16,3 2 0 0,-3 2 3 16,3 6 0-16,-6 2-1 0,3 3 0 15,-2-2-1-15,0 1-1 0,-1 2 2 16,1-2-1-16,-1 0-1 0,-2 1 0 16,3 0 0-16,-3-3 1 0,0 0-1 15,0-1 1-15,-3-2-1 0,-2-2 0 16,0-5 5-16,-3-4 5 0,3-3 0 15,-3-4-1-15,-2-1-3 0,2-3 2 16,-2-5 4-16,5-2 7 16,-3-5-7-16,3-3-5 0,0-5-3 15,5-3-1-15,0 2-1 0,5-1-1 16,3-2 3-16,7 4-1 0,6-3 2 16,5 3-1-16,5-1 1 0,12 0 7 15,4-2 12-15,-3 6-5 0,-10 7-14 16,-14 4-5-16,-4 5 0 0,-1-1-15 15,3 3-20-15,0 1-31 0,-5 1-30 16,0 7-46-16,0 3-99 0,0-3-139 16</inkml:trace>
  <inkml:trace contextRef="#ctx1" brushRef="#br0" timeOffset="17040.64">8599 10008 207 0,'0'0'108'0,"3"0"10"0,-1 0-17 0,1 0-35 15,-3 0-8-15,0 0-24 16,0-2-3-16,0 1-2 0,0 1 3 16,0 0-3-16,0-1-2 0,3 0 7 15,-3 1 9-15,2 0 0 0,1 0-13 16,-3 0 9-16,0 0 4 0,2 0-5 15,1 0-10-15,-3 2-8 0,0 3 3 16,0-1-10-16,0 2 2 0,0-2-2 16,0 3 0-16,-5-3 2 0,0 0-4 15,-1 0 0-15,1-2 5 0,3-1 12 16,-1 0-5-16,0-1 4 0,1 0 10 16,2-2-5-16,0 0-2 0,0-4-12 15,0 2-1 1,0-3-5-16,2 2-4 0,1-2-4 15,2-1-4-15,-2 5 0 0,2-1-4 16,-2 1-16-16,-1 2-25 0,3 1-34 16,0 0-30-16,8 0-69 0,0 1-114 15,0 0-52-15</inkml:trace>
  <inkml:trace contextRef="#ctx1" brushRef="#br0" timeOffset="19683.59">4372 11072 216 0,'0'0'53'0,"0"0"-2"0,0 0 0 0,0 0-6 16,0 0 2-16,0 1 8 0,0-1 0 15,0 1-5-15,3 2-3 0,-3 0-7 16,0 0 3-16,0-1-2 0,0 0 4 15,0 2 3-15,0-2-10 16,0-1-7-16,0-1-2 0,0 1 1 16,0-1-11-16,0 1 7 0,0 1 7 15,0-1 0-15,0 1-5 0,0 2 3 16,0 0 1-16,0 4 3 0,0 2-3 16,0 3-15-16,0 3 4 0,0 4 1 15,-3 3-3-15,0 1-1 0,1 4-1 16,-1-1-7-16,-2 0-1 0,5-1-5 15,-3-1-3-15,3-3 2 0,0-2-3 16,0-4 1-16,0-1-1 0,3-3-18 16,2-3-24-16,0-4-17 0,1 0-33 15,-1-5-25-15,8-5-68 0,-6-4-66 16,4 0-92-16</inkml:trace>
  <inkml:trace contextRef="#ctx1" brushRef="#br0" timeOffset="19919.46">4351 10907 632 0,'0'0'37'0,"0"0"-21"0,0 0 47 15,0 0-57-15,0 0-6 0,0 0-32 16,3-16-12-16,-1 14-53 0,6 2-43 15,-3 0-12-15,1 0-55 0</inkml:trace>
  <inkml:trace contextRef="#ctx1" brushRef="#br0" timeOffset="20654.88">4563 11186 328 0,'0'0'76'16,"0"0"14"-16,0 0 17 0,0 0-34 16,0 0-9-16,0 0-4 0,0 0 24 15,-2-31-4-15,4 23-15 0,3-1-14 16,1-1-13-16,1-1-6 0,-2 0 1 16,3 0-3-16,-3 1-2 0,1 2-2 15,1-1-6-15,-2 3-5 0,1 2-1 16,-4 0-6-16,3 3-5 0,-2 1-2 15,2 0 0-15,-2 1-1 0,-1 5 0 16,1-1-1-16,2 4 1 0,-2 3 0 16,2 3 1-16,0 1-1 15,0 4 0-15,-2 1 1 0,2 1-1 16,-3 1 1-16,4-2 0 0,-1 1 0 16,-3-2-1-16,4-1 1 0,-4-2-1 15,3-3-2-15,0-1 2 0,-2-5-1 16,-3 1-4-16,3-6 3 0,-1-1-1 15,-2-2 3-15,3-2 3 0,-1-4-3 16,1-3 1-16,2 0-1 0,0-3 0 16,3 1 1-16,-3-3-1 0,3 0 2 15,0 2-1-15,-1-4 0 0,4 2 1 16,-1-1-2-16,0 1 1 0,1 0-1 16,-1 1 1-16,0 2 1 0,-2 1 0 15,3 0-2-15,-4 1 1 0,1 1 1 16,0 3-1-16,-3-1 1 0,0 3 2 15,-2-1-1-15,-1 1 1 0,1 3 2 16,-3-1-1-16,0 1-4 0,0 0-1 16,0 0-1-16,0 0-1 0,2 1 2 15,-2 1 0-15,0 3 0 0,3-2-1 16,0 1 1-16,-3 3 0 0,2 0 0 16,1 1 0-16,-1 3 0 0,-2 0 1 15,3 2 0-15,-3 3 0 0,0 0-1 16,0 4 2-16,-3-3-2 0,3 2 0 15,-5-1 0-15,3-3 0 0,2 2 0 16,0-3-7-16,0-1-38 16,0-3-41-16,5-2-61 0,0-2-86 15,0-3-91-15</inkml:trace>
  <inkml:trace contextRef="#ctx1" brushRef="#br0" timeOffset="21279.99">5300 11196 376 0,'0'0'45'0,"0"0"35"0,0-9 6 0,0 4-50 0,-3 1 6 15,3-2-12-15,-3 3 12 0,1-2 0 16,2 0-3-16,-3 3-5 0,-2-1 10 16,2-1-3-16,-2 2-14 15,0-2-2-15,0 1-1 0,0-1-6 16,0 2-3-16,-1 0-5 0,-1-1 0 15,2 2 0-15,-3 0 3 0,3 1 1 16,-3 0 2-16,0 0-4 0,0 0-4 16,1 2 1-16,-4 4-7 0,4 1-2 15,-1 2 0-15,-3 3 0 0,4 2 0 16,-4 4 0-16,4-1 0 0,-1 4 1 16,3 0-2-16,2 1 0 0,3-1-2 15,0-1-3-15,5-1 5 0,3-2-2 16,2-1 2-16,1-3 1 0,2-2 0 15,-3-4-1-15,3-1 2 0,0-5 0 16,-3-1 12-16,3-7 33 0,-3-2 4 16,1-3-10-16,-4-3 0 0,1-4-6 15,-3-4 2-15,1-11-4 0,-4-12-9 16,1-17-6-16,-3-3-6 0,0-1-5 16,0 13-4-16,0 16 0 0,0 9-2 15,0 10 1-15,0 7-1 0,-3 1 0 16,3 1 0-16,5-1-1 0,-5 2-4 15,5 3-40-15,-2 1-34 16,5 4-14-16,-3-1-34 16,3 2-31-16,7 3-70 0,-2 3-57 0,-2-1-178 0</inkml:trace>
  <inkml:trace contextRef="#ctx1" brushRef="#br0" timeOffset="21795.93">5470 11162 381 0,'0'0'30'0,"0"0"66"0,0 0 32 0,0 0-64 16,29 20-11-16,-24-17-2 15,5 0 18-15,0-2 6 0,1-1-10 16,-1 0-11-16,3 0-9 0,-3 0-7 15,1-1-2-15,-1-1-10 0,0-1-8 16,1-1-2-16,-1 1-8 0,0-4-4 16,-5 3 1-16,3-2-3 0,-3 2 0 15,1-3 0-15,-1 1 0 0,0-1 0 16,-5-1 3-16,2-2 0 0,-2 2-1 16,0-1 2-16,0 0-3 0,0-1 1 15,-5 2 1-15,-2 0-2 0,-1 1 0 16,-3 2 0-16,-1 1-1 0,-1 1 1 15,-3 3-1-15,1 0 2 16,-3 3-2-16,-1 5 0 0,1 2 1 16,-2 4-2-16,2 5-1 0,0 1 2 15,-3 4-2-15,5 1 0 0,3 2 0 16,1 0 1-16,6-1-1 0,1-2 5 16,5-2 11-16,3-2 12 0,5-4 2 15,2-2-8-15,3-4-2 0,2-4-7 16,1-2 2-16,4-4-4 0,-1 0-9 15,4-5-1-15,-3-4-1 0,1 2-19 16,5-3-26-16,0 2-32 0,2-2-20 16,1 3-80-16,7-4-95 0,-5 1-53 15</inkml:trace>
  <inkml:trace contextRef="#ctx1" brushRef="#br0" timeOffset="22134.66">5938 11134 701 0,'0'0'76'0,"0"0"38"0,0 0 40 15,0 0-87-15,2-10-31 0,-2 10-28 16,0 2-7-16,0 3 11 0,-2 5 16 16,-3 5 25-16,2 7-12 0,-5 3-5 15,-2 11-1-15,2 8-8 0,0 9-16 16,-2 0-4-16,2-1-6 0,6-7 0 16,-3-4-1-16,2-2 3 0,3 0-2 15,0-1-1-15,3-8-6 16,2-7-16-16,-3-5-24 0,6-3-23 15,0 4-61-15,5-5-51 0,0 0-83 16,0-8-75-16</inkml:trace>
  <inkml:trace contextRef="#ctx1" brushRef="#br0" timeOffset="22541.12">5920 11193 398 0,'0'0'67'0,"0"0"50"0,0 0 17 16,-3-34-52-16,3 23-9 0,0 1-12 16,3 0-2-16,-1-3-4 0,1 2-12 15,2 0-2-15,0-3-5 0,3 2 0 16,0-2-1-16,-1 3-5 0,1 1-10 15,3 0-4-15,1 0-5 0,-1 3 0 16,2 2-4-16,-3 0-2 0,0 4 4 16,-2 1-3-16,0 0 1 0,0 4 2 15,-3 0 5-15,0 6 4 0,0 0-8 16,-2 1-2-16,-3 5-1 16,2-1-4-16,-2 2 0 0,-2 0 2 15,-1 0 7-15,-7 1 9 0,2-3-1 16,-7 2-6-16,-4-2-2 0,1-1-3 15,-2 0-2-15,-4-2-7 0,4-2 3 16,-3-1-3-16,2-1-5 0,-2-2-23 16,5-1-35-16,2-2-43 0,3 0-39 15,5-3-64-15,3 1-77 0,5-1-67 16</inkml:trace>
  <inkml:trace contextRef="#ctx1" brushRef="#br0" timeOffset="23090.89">6287 11365 363 0,'0'0'115'0,"0"0"10"0,0 0-18 0,5 0-33 0,0 0 5 15,-5 0-5-15,3 0 5 0,-1 0-23 16,-2 0-18-16,3 2-1 0,-3-1-7 15,0 1-3-15,0 1-6 0,0-1 0 16,0 0-3-16,-3 0-4 0,1-1-5 16,2-1 1-16,-3 0-1 0,3 0-2 15,-5 0-2-15,5-1-3 0,-3-2 0 16,1 1-2-16,2-2-2 0,0 1-20 16,0 1-21-16,0-2-32 0,2 3-39 15,9-6-79-15,-4 3-65 0,4-1-158 16</inkml:trace>
  <inkml:trace contextRef="#ctx1" brushRef="#br0" timeOffset="23885.84">7716 10965 336 0,'0'0'96'0,"0"-1"-2"0,0-1 15 0,0-1-40 16,0 2-8-16,0-1 1 0,0 0 19 15,0-1-15-15,-3 2-13 0,3 0-10 16,-3 1-20-16,1 0 1 0,2 0-3 16,-5 0-10-16,2 3 1 0,-2 4 11 15,0 5-1-15,-6 5-6 16,1 0 0-16,-3 6 0 0,3 0-7 16,-3 0-3-16,0 3-3 0,3-3-2 15,-1 0-1-15,1-4-3 0,0-1-34 16,2-1-51-16,3-3-14 0,2-1-58 15,0-4-6-15,3-2-43 0,3-5-63 16</inkml:trace>
  <inkml:trace contextRef="#ctx1" brushRef="#br0" timeOffset="24135.74">7847 11026 432 0,'0'0'200'0,"0"0"-91"0,0 0 50 16,0 0-67-16,0 0-20 0,0 0-25 15,0 0 4-15,-33 17 4 0,17-2-19 16,-4 2 0-16,1 6-2 0,1 1-17 16,-2 0-1-16,4-1-4 0,1 0-4 15,7-1-5-15,0-4-1 16,3 1-2-16,2-4-1 0,3 1-22 0,0-4-41 15,6-2-60-15,7-2-70 0,-3-2-102 16,-2-5-136-16</inkml:trace>
  <inkml:trace contextRef="#ctx1" brushRef="#br0" timeOffset="103339.89">4424 12609 67 0,'0'0'113'0,"0"0"-67"0,0 0-4 16,0 0 28-16,0 0 1 0,0-1-12 16,0 0 5-16,0 1-2 0,0 0-19 15,-3-2-2-15,3 1-1 0,0 0 5 16,0 1 8-16,0 0 6 0,-3 0-6 16,3 0-8-16,0 0-16 0,0 0-10 15,0 0-6-15,3 0-8 0,0 0-2 16,4 0-1-16,-1 0-1 0,4 0 5 15,-2 0-1-15,5 0 4 16,-1 2-2-16,4 0-1 0,2-2-2 16,-2 1 2-16,4-1-3 0,1 0 2 15,0 0 0-15,-1-1 1 0,-2-5 2 16,3 3-2-16,-3-4-1 0,-2 2-1 16,-3-3 0-16,-1 2-1 0,-4 0 0 15,0-1 1-15,-3 2 0 0,-2-2 1 16,-3 2 2-16,0-1-3 0,0 0-1 15,-5-1-1-15,-3-1-1 0,0 3 1 16,-2-1-2-16,-3 1 0 0,0 2-1 16,0 1 0-16,-5 1 1 0,0 1-2 15,0 2 1-15,-3 3 1 16,-2 2-1-16,-1 3 1 0,1 1-1 16,0 7 0-16,2-1 1 0,-2 4-4 15,5 2 4-15,0 1-2 0,2 1 1 16,6 1 1-16,2 0-1 0,6-1 1 15,2-2 0-15,2-2 1 0,6 0 7 16,2-6 22-16,6 1 18 0,2-5-9 16,3-2-11-16,-1-2-12 0,6-2-7 15,3-3-4-15,-4-2-4 0,6 0-1 16,0-3-1-16,-2-4-22 0,4 1-58 16,-2-1-72-16,6-5-78 0,-6 3-44 15,-6-2-170-15</inkml:trace>
  <inkml:trace contextRef="#ctx1" brushRef="#br0" timeOffset="103823.14">4881 12569 301 0,'0'0'89'0,"0"0"-73"0,23-20 43 0,-10 16-4 0,0-3-21 0,3 4-13 16,-3 2 0-16,5 1 4 0,-5 3-12 15,2 6-3-15,1 3-2 0,-1 6-2 16,-2 2 3-16,0 3 9 0,-3 3-1 15,-2 1-1-15,0 2-5 0,-3-4-10 16,-5 2 0-16,0-2-1 0,-5-4-4 16,-3 1-11-16,0-3-7 0,-2 0 11 15,0-6-3-15,-1-2 6 0,1-1 8 16,2-5 0-16,0-3 1 0,1-2 1 16,1-3 2-1,4-5 7-15,-1-5 20 0,1-2 8 0,-1-4 17 16,3-1 14-16,3-1 9 0,2-1-15 15,3 0-11-15,2 1-14 0,3-1-2 16,2 2 0-16,3 1 1 0,6 3-5 16,-4 0-11-16,6 3-11 15,-5 3-7-15,0 2-3 0,-1 3-1 16,1 2-7-16,-3 0-37 0,0 3-46 16,-2 0-29-16,7 4-68 0,-5 0-17 15,-5-2-120-15</inkml:trace>
  <inkml:trace contextRef="#ctx1" brushRef="#br0" timeOffset="104307.61">5354 12625 495 0,'0'0'160'0,"0"0"-74"0,0 0 43 0,0 0-45 15,31-35-47-15,-23 29-20 0,2 2-9 16,0 1-5-16,-2 2-3 0,2 1 2 16,1 4 11-16,2 4-1 0,0 4 1 15,-1 5-2-15,-1 1-3 0,-1 3-4 16,3 3 0-16,-5-1-1 0,0-1-3 15,-3 0 0-15,-5 0 0 0,0-2-19 16,-3-1-22-16,-5-1 3 0,1-3 6 16,-4-1 9-16,1-3 13 0,0-1 10 15,-1-4 1-15,4-4-1 0,-1-2-5 16,-3-1-21-16,6-5 10 0,0-5 16 16,3-4 4-16,-1-2 24 0,3-3 24 15,0-1 6-15,3-1-4 0,4 1 3 16,4 1 10-16,2 2-15 0,2-1-11 15,3 2-3-15,5 3 5 0,-2 1-6 16,5 2-18-16,2 1-13 0,-2 1-4 16,3 1-2-16,-4 4-8 15,1 2-37-15,-5 2-43 0,2 0-56 16,3 5-58-16,-5 2-67 0,-3-2-130 16</inkml:trace>
  <inkml:trace contextRef="#ctx1" brushRef="#br0" timeOffset="104745.58">6036 12655 141 0,'0'0'280'0,"0"0"-187"0,0 0 21 16,0 0-6-16,0 0-19 0,5-34-30 15,-7 28-2-15,2-2-1 0,-6 0-10 16,4 0-8-16,-1 1-6 0,1 0-8 16,-4-2-1-16,1 4-6 0,0 0-1 15,0 2-4-15,-3 0 0 0,0 2-4 16,-2 1-7-16,0 3-1 0,-6 4-1 16,3 4 1-16,-2 4 0 0,-1 3 0 15,1 3-1-15,-1 3 1 0,6 1 0 16,2 1 0-16,3-3 1 0,5-1 0 15,0-1 3-15,8-1 6 0,5-4 9 16,0-2 9-16,7-3-3 16,-2-4-3-16,1-3 15 0,1-3 3 15,1-1-1-15,-3-2-2 0,-3-7-3 16,4-1-13-16,-4-5-10 0,-2-3-4 16,-3-4-5-16,1-8-1 0,-6 1-1 15,0 1-30-15,-2 2-18 0,-3 9-7 16,0 2-14-16,-3 1-24 0,-2 6-52 15,-3 2-62-15,3 4-54 0,-3 2-68 0</inkml:trace>
  <inkml:trace contextRef="#ctx1" brushRef="#br0" timeOffset="105357.34">6188 12577 498 0,'0'0'84'0,"0"0"4"0,0 0 21 0,0 0-37 0,21-37-13 0,-13 30-10 15,-3-1 4-15,3 2-10 16,0 1-7-16,-1 1 5 0,1-1-6 16,0 4-4-16,0-3 0 0,-1 2-6 15,4 0-8-15,-4 1-6 0,1 0-6 16,0 1-3-16,0 0 1 0,-1 1-2 16,1 3-1-16,2 2-1 0,1 3 1 15,-3 3 1-15,-1 4 1 0,4 1-1 16,-6 4 0-16,3 0 0 0,-6 4 3 15,3 0 1-15,0-1-1 0,-2 3-3 16,0-4 0-16,-3 1-1 0,0-2 2 16,-3-2-2-16,-2-1 0 0,0-2 0 15,0-4 0-15,-6-1 0 0,3-4-3 16,1-4 0-16,-1-4-1 0,-2-1 1 16,-1-4 2-16,1-7 1 15,2-3 1-15,0-2 0 0,3-5 2 16,5-1 3-16,0-1 3 0,3 1 6 15,5-1 11-15,2 2 9 0,5 1-3 16,1 1-6-16,5 2 0 0,2-1-1 16,0 1 6-16,3 4-1 0,0-1 0 15,0 1-6-15,0 2-13 0,-6 1-8 16,1 2-1-16,-3 0-2 0,-3 3-4 16,1 0-27-16,-3 1-22 15,-3 2-18-15,1 2-26 0,-4 1-39 0,6 0-69 16,-2 1-110-16,-4 1-112 0</inkml:trace>
  <inkml:trace contextRef="#ctx1" brushRef="#br0" timeOffset="106046.56">7759 12250 325 0,'0'0'120'0,"0"0"-47"0,0 0 32 16,0 0-19-16,0 0-11 0,19-24-13 16,-19 23 10-16,2-2 7 0,-2 3-25 15,0 0-10-15,0 0-7 0,0 0-15 16,0 0-8-16,0 7-8 15,3 0 10-15,-3 7 12 0,0 3-3 16,0 5-7-16,-3 6-11 0,1 8 0 16,-1 7-1-16,0 6-1 0,1 2 3 15,-3-7 2-15</inkml:trace>
  <inkml:trace contextRef="#ctx1" brushRef="#br0" timeOffset="110232.88">7780 12263 189 0,'0'0'33'0,"0"0"2"0,0 0 7 16,3-15 4-16,-3 10 13 0,0 2-13 15,0-3 6-15,0 3 0 0,0-3-5 16,-3 1-9-16,1 0-3 0,2 0 6 16,0 1-3-16,0 0 7 0,-3 1 3 15,3 2-3-15,0-1-7 0,0 1-5 16,0 0-10-16,0 1-15 0,0 0-8 15,0 4-4-15,0 3-3 0,3 7 7 16,-3 0 3-16,5 10 4 0,-5 8 8 16,0 10-1-16,0 7 5 0,0 3-5 15,-5-3-6-15,-1-5-4 0,-4-7-2 16,0 0-1-16,-1-3-1 0,1-5 2 16,0-6-2-16,2-5 2 0,0 1-1 15,0-3 0-15,-2 3-1 16,2 0 1-16,3-7-1 0,3-2 0 15,2-7-1-15,2 0 1 0,3-3 0 16,6-1 6-16,2-4-3 0,2-5-1 16,3 0 1-16,0-2 3 0,0-1-2 15,6-2-1-15,-4 2-1 0,1 2 0 16,0-1-2-16,-1-1-1 0,-2 1 0 16,-2 2-14-16,-1-1-24 0,3 2-27 15,-2 0-20-15,-3 0-27 0,2-2-14 16,-4 1-55-16,-3 1-95 0</inkml:trace>
  <inkml:trace contextRef="#ctx1" brushRef="#br0" timeOffset="110467.24">7741 12433 610 0,'0'0'117'0,"0"0"-11"0,0 0-3 0,0 0-4 0,0 0-50 15,42-32-17-15,-27 22-8 16,6 1-18-16,0 0-6 0,-1-2-1 16,3 3-16-16,3 1-59 0,0-1-61 15,13 4-55-15,-8-3-33 0,-5 5-116 0</inkml:trace>
  <inkml:trace contextRef="#ctx1" brushRef="#br0" timeOffset="110998.48">8160 12416 233 0,'0'0'86'16,"0"0"-79"-16,0 0 77 0,0 0 6 16,0 0-28-16,34 8-18 0,-22-8 23 15,4 0 20-15,-1 0-17 0,4 0-13 16,-1-2-2-16,2 0-3 0,-4 0-6 16,4-1-12-16,-1-2-12 0,-1 4-8 15,0-4-10-15,-3 1-3 0,1 0 4 16,-3-2-4-16,0 3 1 0,-3-3 0 15,-2 2 0-15,2-1 2 0,-7 1 13 16,2-2 9-16,-5 1 8 16,0-1-8-16,-5 0-16 0,2-3-4 15,-5 3-5-15,1 0-1 0,-4-1 1 16,-2 0-1-16,0 1 0 0,0 1 0 16,-2 0-1-16,-3 4 1 0,-3-2-1 15,6 2-1-15,-3 1 2 0,-1 5-1 16,-1 1 0-16,2 8-2 0,0 2 3 15,0 3 0-15,2 6 0 0,1 0 0 16,4 0 0-16,3 2 0 0,6-3 0 16,2 1 1-16,2 0 7 0,9-4 0 15,2-1 10-15,2-4 3 0,3-1 1 16,3-3-4-16,0-1-4 16,-1-3-8-16,1-4-2 0,0-1-3 15,-3-3-1-15,2 0-1 0,-4-6-30 16,-1-3-36-16,1-1-27 0,-1-1-55 15,4-10-60-15,-4 4-18 0,-5 2-153 16</inkml:trace>
  <inkml:trace contextRef="#ctx1" brushRef="#br0" timeOffset="111498.87">8563 12384 429 0,'0'0'107'0,"0"0"9"0,0 0 1 0,23-47-34 0,-12 34-9 0,2-1-15 16,-1 0-1-16,4 2-21 0,-3 1-18 15,5 2-2-15,-3 3-2 0,-2 1-9 16,3 4-3-16,-3 1 0 0,-3 5-3 15,1 5-1-15,-1 5-5 0,-2 2 4 16,-1 5 2-16,1 4 1 0,-3-1 1 16,0 2-2-16,1 0 1 0,-1-2-2 15,-5 2 1-15,2-2-4 0,-2-3-14 16,0 0-1-16,-2-2-5 0,-1 0 7 16,-5-7 7-16,3-1 4 0,-2-4 0 15,-1-2 1-15,-3-4-15 0,1-2 1 16,0-7 9-16,-3-2 10 0,2-3 0 15,1-1 3-15,2-8 5 0,3 2 16 16,3-2 12-16,2 0-1 0,5 1 9 16,3 3 3-16,7-1 2 0,6-2-9 15,5 2-1-15,5 1-4 0,13-2-5 16,5 1-8-16,2 2-15 0,-7 2-7 16,-5 6-2-16,-11 2-34 15,-4 1-17-15,-6 2-24 0,-3 3-43 16,1 0-12-16,2 1-44 0,3 4 3 15,-9 0-72-15,-1-1-71 0</inkml:trace>
  <inkml:trace contextRef="#ctx1" brushRef="#br0" timeOffset="112400.05">9188 12368 385 0,'0'0'103'0,"0"0"-3"0,0 0-29 0,18-12-12 16,-12 10-16-16,-1-1-4 0,0 1 12 16,-5 2-15-16,5 0-17 0,-5 3 2 15,3 1 1-15,-3 0-2 0,0 4-2 16,2-1 4-16,-2 1-3 16,0 2-6-16,0 0-2 0,0 3-2 15,0 0-2-15,0-1-1 0,0 1 3 16,0 1-6-16,0 0 0 0,-2 0-1 15,2 0 3-15,-3 1-4 0,-2-2 0 16,2 0 0-16,1-2 0 0,-1-3 0 16,-2 1 0-16,5-4 0 0,-3-2-1 15,3-2 0-15,0-1 8 0,0-1 33 16,0-6 0-16,0-3-15 0,6 0-7 16,-1-3-6-16,3 0-4 0,-1-4-5 15,4 0-2-15,2 0 2 16,-1 0-1-16,4-1-3 0,-1 0 0 15,4 4 2-15,-1-2 0 0,-3 5-1 16,1-1 3-16,-1 1-2 0,1 1-2 16,-3 1 3-16,-1 0-3 0,-1 4 0 15,-1-2 1-15,-2 2-1 0,0 4 0 16,-3-2 0-16,-3 3-1 16,4 0 0-16,-4 0-2 0,-2 4-3 15,3 1 2-15,-1 4 3 0,-2 1 1 16,0 2-2-16,0 1 2 0,0 2 1 15,3 1-1-15,-1 2 0 0,-2-1 0 16,0-1 0-16,3 0 0 0,-3 0-2 16,0-1-1-16,3 0 2 0,-3-3-2 15,2 0 1-15,-2-3 2 0,3-2 1 16,-1-3-1-16,-2-3 0 0,3-1 4 16,2-2 15-16,0-4 6 0,6-5-6 15,-4-2 0-15,6-3-2 0,0-2-3 16,3-4-9-16,2-2-3 0,0 0 0 15,0 0 5-15,5 3-5 16,-5 2 2-16,0 5 2 0,-2 0 3 16,2 3 3-16,-5 2-2 0,0 2-1 15,0 3-5-15,-3 0-2 0,0 4 1 16,-2 0-2-16,0 4 4 0,-3 3 2 16,0 6-1-16,-2 2 7 0,-1 4-3 15,-2 2-6-15,3 3 0 0,-3 0-3 16,3 3 0-16,-3-4-1 0,5 3 1 15,-3 0 0-15,6-2-1 0,-3 2-14 16,3-1-27-16,0-1-32 0,2 0-28 16,6 3-82-16,-6-5-145 0,3-6-198 0</inkml:trace>
  <inkml:trace contextRef="#ctx1" brushRef="#br0" timeOffset="117963.93">4535 15034 167 0,'0'0'22'0,"0"0"18"0,0 0 21 15,0 0 5-15,13-1-16 0,-13 1-7 16,2-2 4-16,1 2 8 0,-1-3-7 15,1 3-12-15,0-2-2 0,-1 1-3 16,1 0-4-16,-1-2 0 16,1 2-3-16,0-5 2 0,-1 4 5 15,-2-3 8-15,0 0-11 0,0 0-9 16,0-1-1-16,-2-2 2 0,-1 3 7 16,0-4-3-16,-2 0-8 0,3 0 1 15,-4-2-3-15,-1 2 1 0,1-2 2 16,4 1 4-16,-6-2-8 0,3 1-2 15,0 0-7-15,-3-1 2 0,3 2 0 16,-3 0-3-16,0 1-1 0,1 0-1 16,-1 3 3-16,-2 0-1 0,2 1-2 15,-5 1 7-15,3 3 0 16,-1 1 0-16,1 0-1 0,0 1 3 16,-1 5-4-16,1 0-2 0,2 2-1 15,0 3-2-15,-2 5 4 0,0 0-3 16,2 5 0-16,-2 2 1 0,-3 12-2 15,0 9 2-15,2 11 1 0,-1 8 2 16,1-1 0-16,1-3-2 0,5-6 1 16,-6-1-1-16,4-3-2 0,-1 0-1 15,3-4-1-15,2-3-2 0,1-1-2 16,2-5-12-16,0-4-14 0,2-7-27 16,3-5-28-16,-2-8-42 0,7 2-42 15,-2-1-27-15,0-5-104 0</inkml:trace>
  <inkml:trace contextRef="#ctx1" brushRef="#br0" timeOffset="118214.06">4165 15277 512 0,'0'0'191'0,"0"0"-132"0,0 0 76 0,0 0 18 16,52-1-50-16,-21-2-35 16,5-4-36-16,13-1-26 0,-2-2-4 15,-1 3-2-15,1 0-5 0,-1 5-57 16,1-2-51-16,-1 1-40 0,1 2-17 16,-14 1 0-16,-7 0-118 0</inkml:trace>
  <inkml:trace contextRef="#ctx1" brushRef="#br0" timeOffset="118762.23">4959 15221 384 0,'0'0'109'0,"0"0"-32"0,0 0 22 15,0 0-20-15,0 0-19 0,0 0 4 16,0 0 16-16,0 0-2 0,-3-16-5 15,-2 12-3-15,5-1-14 0,-5 0-8 16,5-1-13-16,-3 0-13 0,0-2-2 16,-2 3-5-16,0-2-9 0,0 1-1 15,0 2-5-15,-3 2-1 0,0 0-3 16,-2 2 1-16,-3 0-1 16,0 4-2-16,-2 4-7 0,-4 4-8 15,1 3-14-15,-2 6-14 0,2 4-2 16,0 0 0-16,2 2 3 0,3-2 13 15,3-1 3-15,7-1-4 0,-2-3 6 16,5-3 16-16,8-4 7 0,2-2 5 16,3-4 1-16,3-3 1 0,-1-1 9 15,6-3 20-15,-3-7 4 0,5-2-8 16,-2-3-4-16,-1-4 7 0,1-2-5 16,0-2-15-16,-3-3-1 0,-3-1 19 15,1 1 3-15,-6 4-8 0,1 1 0 16,-4 3 4-16,1 4-1 0,-5 3-10 15,-1 4-7-15,-2 2-7 0,0 2-17 16,0 6 0-16,-5 5 17 0,0 3 3 16,-3 2 2-16,0 3 0 0,3 2 2 15,0 0 9-15,2 2 14 0,3-4 6 16,0 0-4-16,0-1 2 0,8-5-2 16,0-2-8-16,2 0-8 0,3-4-11 15,3-3-2-15,2-1-3 0,-3-3-1 16,6-2-34-16,0-2-34 0,2-1-15 15,3 0-28-15,0-2-40 0,7-1-57 16,-4 1-24-16,-4 1-185 0</inkml:trace>
  <inkml:trace contextRef="#ctx1" brushRef="#br0" timeOffset="119152.37">5486 15255 494 0,'0'0'113'0,"0"0"-19"0,0 0 59 0,0 0-57 0,10-22 0 0,-10 15-22 16,0-1-18-16,0 1-17 0,-3-1-11 16,-4 3-5-16,-1 2-8 0,-2 1-9 15,-1 2 3-15,-4 5 2 0,2 5 0 16,-5 1 7-16,0 5-4 0,-3 4-8 15,0 2-4-15,3 1 0 16,-3 2-2-16,6-2 0 0,-1 0 0 16,4-2-1-16,4 0 0 0,3-4 0 15,-1 0-1-15,6-1 2 0,0-3 1 16,6-3 1-16,1 1-1 0,4-5 5 16,4-2 18-16,1-2-1 0,2-2-9 15,5 0-6-15,3-4-5 0,2-2-2 16,1 0 0-16,2-3 0 0,0 2-2 15,2 2-9-15,1-2-28 0,0 4-18 16,-6-2-28-16,3-1-30 0,-10-1-38 16,5-3-62-16,-8-1-59 15,-3 3-213-15</inkml:trace>
  <inkml:trace contextRef="#ctx1" brushRef="#br0" timeOffset="119559.21">5767 14951 611 0,'0'0'119'0,"0"0"-37"0,0 0 87 0,0 0-76 0,0 0-25 0,3-13-38 15,-3 15-30-15,0 8 0 0,-3 2 20 16,-4 7 10-16,1 3-8 0,-1 5-9 16,-1 8-5-16,3 7-3 0,0 7-2 15,-1-1 3-15,4-3 4 0,2-8 8 16,-3-7 1-16,3-8 2 0,0-6-1 16,-2-2-1-16,2 1-2 0,0 2-2 15,5-1-1-15,0 0-5 0,0-4-2 16,5-1 0-16,1-3 0 0,2-3 3 15,2-3-3-15,1-2-4 16,4 0-2-16,-2-3-1 0,3-1-3 16,0-4-21-16,-3 3-27 0,5-4-17 15,-5 0-21-15,0-1-34 0,-2 0-61 16,-1-7-27-16,-2 3-31 0,-8 1-104 16</inkml:trace>
  <inkml:trace contextRef="#ctx1" brushRef="#br0" timeOffset="119762.38">5801 15270 757 0,'0'0'68'0,"0"0"-3"0,0 0 49 0,0 0-42 16,0 0 6-16,44-2-19 0,-26-1-13 16,0-4-24-16,-3-2-19 15,4 2-3-15,-1-1-20 0,0 4-57 16,2-2-24-16,1 4-42 0,0-1-16 15,7 1 5-15,-2-1-72 0,-5 2-8 16</inkml:trace>
  <inkml:trace contextRef="#ctx1" brushRef="#br0" timeOffset="120108.09">6230 15196 343 0,'0'0'155'16,"0"0"-28"-16,0 0-21 15,0 0-31-15,0 0-15 0,0 0-11 0,0 0-4 16,0 0-12-16,-5-3 4 0,5 3-7 15,-3-1 10-15,-2 1 3 0,0 0-6 16,-3 0-9-16,0 0-11 0,0 0-5 16,-2 4-6-16,-3 3-2 0,-2 1 0 15,-1 2-3-15,-2 3-1 0,0 4 0 16,0 1-1-16,0 6 1 16,2 0-4-16,6 2 3 0,2 0 1 15,3-1 11-15,5-3 11 0,3 1-6 16,4-5-7-16,4-1-3 0,4-5-4 15,1 0 2-15,4-4 13 0,1-4 12 16,0-3 7-16,-1-2 0 0,1-6-5 16,0-4-10-16,-1-4-9 0,-1-1-3 15,-4-5 0-15,-5-6-4 0,1-5-3 16,-6-9-2-16,0 5-9 0,-5 4-13 16,0 11-12-16,-5 5-22 0,0 4-17 15,-3-1-25-15,5 4-45 0,-7 3-89 16,5 3-23-16,0 2-127 0</inkml:trace>
  <inkml:trace contextRef="#ctx1" brushRef="#br0" timeOffset="120546.79">6418 15282 558 0,'0'0'84'0,"0"0"54"0,0 0-16 0,18-42-45 16,-12 28-13-16,-1 1-18 0,0 0-17 15,0 0-14-15,3 1-3 16,-3 3 13-16,0 2-1 0,0 2-5 16,3 2-3-16,-5 3-10 15,2 0-5-15,-2 6-1 0,2 3 5 0,0 2 1 16,3 4 0-16,-3 3-2 0,0 0-2 15,0 5-2-15,3-2 0 0,-3 2 2 16,0 0-2-16,-2-2 0 0,2-1-1 16,0-2 0-16,-2-3-6 0,-1-5-13 15,1 1 6-15,-3-4 9 0,2-5 5 16,-2-2 2-16,0-1 10 0,0-7-12 16,0-3 0-16,0-1 0 0,0-4 1 15,0-2 1-15,3-1 0 16,0-2-2-16,2 2-1 0,-3 1 1 15,6 2 2-15,2 2 3 0,1 0-5 16,2 3-1-16,2 0-9 0,1 1-66 16,4 3-81-16,9-4-54 0,-1 3-7 15,-2 1-105-15</inkml:trace>
  <inkml:trace contextRef="#ctx1" brushRef="#br0" timeOffset="120984.76">6943 15150 391 0,'0'0'136'0,"0"0"-35"0,0 0 35 0,0 0-56 15,0 0-23-15,13-12-27 16,-13 6-25-16,0-1-5 0,-5 0-7 16,-3 1 7-16,0 1 10 0,-2 2 1 15,0 1-10-15,-3 2 1 0,0 0 1 16,0 1-2-16,2 3-1 0,-1 0 0 15,4 2-1-15,-3 1-2 0,4-2-4 16,1 2 1-16,1-3 6 0,3 3-2 16,2 0 0-16,0 0 2 0,7 2 13 15,1 0 1-15,5 1 4 0,-2-3 4 16,1 0-4-16,7 3 5 0,-4 0 7 16,-2-1 6-16,2 2-7 0,-2-1 2 15,0 3-4-15,0-3-2 0,0 3 7 16,-5-2-7-16,-3 2-5 0,0-1 2 15,-2-2-4-15,-3 2 1 0,0-3-3 16,-8-2-5-16,0 1 1 0,-2 0-7 16,2-3 0-16,-5 1-1 0,0-2 0 15,0-3-4-15,3 2-3 0,-3-3-22 16,0 0-14-16,0 0-17 0,6 0-6 16,-4-1-21-16,4-1-42 0,-1-1-27 15,3-1-43-15,-1 0-95 16</inkml:trace>
  <inkml:trace contextRef="#ctx1" brushRef="#br0" timeOffset="121705.75">8744 15210 376 0,'0'0'113'0,"0"0"-40"0,15-6 18 0,-4 4-2 0,-9 0-11 16,4 0-4-16,-4 2 3 0,3-5 0 15,-5 4-6-15,0 1-5 0,0-1-15 16,0-3-4-16,0-1-11 16,-5 0-14-16,3-1-7 0,-4 3-3 15,-1-3-1-15,-1 4-4 0,-2 0-3 16,-1 2 0-16,-2 2-2 0,-2 4 0 15,-1 0 0-15,-2 6 1 0,3 2-2 16,-3 2-1-16,-1 4 1 0,7 4-1 16,1 0-1-16,3 1 0 0,6 0-1 15,2 1-1-15,10-2 3 0,6-1 2 16,7-2 1-16,8 0 5 0,10-3 7 16,3-4 1-16,0-4 1 0,-13-7-1 15,-8-3-3-15,-7-3 0 0,5-4 2 16,-1-4-2-16,4-3-7 0,-6-3 4 15,-5-3-3-15,-3-3-3 0,-8-3-3 16,-2-3-1-16,-7-1-2 0,-1 2-13 16,-10 0-14-16,0 6-6 0,-5 4-12 15,-3 4-1-15,-3 4-4 0,1 5-21 16,-1 0-18-16,4 4-50 0,4 0-20 16,0 1-5-16,8 0-26 0,6 0-106 15</inkml:trace>
  <inkml:trace contextRef="#ctx1" brushRef="#br0" timeOffset="122212.67">9134 14872 682 0,'0'0'72'0,"0"0"35"0,0 0 9 15,39-22-35-15,-31 19-44 16,-1 3-2-16,-1 3-9 0,-1 4-14 15,-3 4 4-15,1 7 10 0,-3 3 2 16,0 4 2-16,2 4-5 0,-2 7-13 16,0 9-2-16,0 7-6 0,-2 1-1 15,-3-5 0-15,0-9 1 0,2-9-4 16,0-8-1-16,1-3 0 16,2-3 1-16,-3 2 0 0,3 3 3 15,-2 0-3-15,2-4 0 0,0-2-1 16,5-2 2-16,-3-3 0 0,4-2 3 15,1-2 1-15,1-3 6 0,2-2 0 16,1-1 2-16,2 0-6 0,0-1-2 16,-1-2-3-16,4-3-1 0,2 4-2 15,-2-3-1-15,2 2-5 0,-3-1-26 16,3 0-22-16,-2 0-16 0,-1 1-14 16,-2-3-44-16,0 1-42 0,-5-2-30 15,-3 0-158-15</inkml:trace>
  <inkml:trace contextRef="#ctx1" brushRef="#br0" timeOffset="122431.52">9219 15217 670 0,'0'0'147'0,"57"-13"-24"0,-23 5 2 0,-3 1-86 16,-5-1-29-16,-8-1-6 0,5 4-4 16,0-2-33-16,-2 0-48 15,-3 3-35-15,5-4-39 0,-7 4-57 16,-3-1-137-16</inkml:trace>
  <inkml:trace contextRef="#ctx1" brushRef="#br0" timeOffset="122979.72">9519 14901 669 0,'0'0'111'0,"0"0"-39"0,0 0 48 15,0 0-57-15,0 0-16 0,23-34-29 16,-20 31-8-16,0 2 3 0,-3 1-11 15,2 5 0-15,-2 4-2 0,5 5 5 16,-5 4-4-16,3 3 2 0,-3 6 1 16,2 6 1-16,-2 10-2 0,0 6-3 15,0 2 0-15,0-5-4 0,0-6-7 16,0-7-10-16,0-8-1 0,0-4 6 16,-2-5 1-16,-1-4-7 0,3 2 4 15,0 0 3-15,0 0 0 0,0-5 15 16,0-4 0-16,3-3 1 0,-1-2 7 15,1-3 40-15,5-5-10 0,2-4-13 16,-2 1 5-16,2-4-3 0,1-1-5 16,1 2-8-16,4-5-2 0,-3 5 1 15,0-3-6-15,0 2 2 16,0 0 2-16,-3 3-1 0,0-1 5 16,3 3-1-16,-5-1-5 0,5 2-4 15,-5-1-3-15,-1 1-2 0,1 4 0 16,2-1 0-16,-2 2 1 0,-3 1-1 15,-2 0-1-15,2 3-2 0,-2 0-3 16,-3 3-3-16,2 1 1 0,-2 2 8 16,0 1 1-16,0 2-1 0,0 3-2 15,0 4 2-15,0 1 0 0,0 3 0 16,0 1-8-16,0 2-35 0,0 0-28 16,3 2-20-16,-1-1-22 0,4 2-25 15,1 3-22-15,4-3-64 0,-1-8-32 16</inkml:trace>
  <inkml:trace contextRef="#ctx1" brushRef="#br0" timeOffset="123401.6">10119 15332 587 0,'0'0'76'0,"0"0"1"0,0 0 40 0,0 0-90 0,23-26-6 16,-15 17 3-16,4 1-2 16,4 1 2-16,-1-3 4 0,-2 3 10 15,3-2 1-15,-1 2 7 0,4 0-6 16,-4-1-16-16,1 1-4 0,-4 1 4 16,1-2 4-16,-2 3-3 0,-4-1-5 15,1 2-4-15,-3-1-5 0,1 3-5 16,-4-4-3-16,1 0-2 0,-3-1-1 15,0 3 2-15,0-3-2 0,0 4 0 16,-3-1 1-16,-5 1-1 0,-2 2-1 16,-3 1-1-16,-2 0 2 0,-6 6-1 15,0 0 1-15,1 6 1 0,-6 2-1 16,5 2-3-16,-2 4 1 0,2 1 2 16,3 0 1-16,5 2 1 0,5-2 2 15,1 0 4-15,7-2 4 0,0-1-3 16,0-4-4-16,7-4-4 0,1 0 0 15,2-2-1-15,6-5-10 0,-3-1-33 16,5-2-58-16,8-5-82 0,0-3-93 16,-3 3-128-16</inkml:trace>
  <inkml:trace contextRef="#ctx1" brushRef="#br0" timeOffset="123855.62">10454 15270 485 0,'0'0'102'0,"0"0"-46"0,0 0 54 0,0 0-57 0,39-40-2 15,-28 30-1-15,-4 1 5 0,4 2 0 16,-4 3-14-16,1 2-5 0,2 2-5 15,-4 0-5-15,1 4-2 0,1 4-2 16,0 3-11-16,-3 1-4 0,0 3-5 16,-2 3 0-16,-1 2 1 15,1 4-1-15,0-1-1 0,-3 0 0 16,0-3-2-16,-3-2 1 0,-2-2-6 16,-3-4-15-16,0-1-14 15,-2-2-9-15,0-7-3 0,-1 1 30 0,4-3 17 16,1-4 4-16,1-5 3 0,3-3 1 15,2-1 28-15,2-5 9 0,6-2-12 16,2-3-17-16,3-3-7 0,0 0-4 16,3 0-1-16,2 1 6 0,0 7 14 15,3 2 10-15,-1 3 1 0,3 4-8 16,1 1-10-16,-4 1-7 0,1 1-8 16,0 2-2-16,-6 1-1 0,1 3-1 15,-6 0-20-15,0-1-39 16,-2 1-45-16,-3 0-52 0,-2 1-68 15,-3 4-41-15,0-2-167 0</inkml:trace>
  <inkml:trace contextRef="#ctx1" brushRef="#br0" timeOffset="124508.45">11661 14883 426 0,'0'0'142'0,"0"0"-59"0,13-15 39 0,-8 12-35 32,3 1-15-32,-3-2 9 0,0 2-23 15,0 2-19-15,1 0-14 0,-1 5-2 16,0 0-3-16,-2 5-15 0,2 4-2 16,-5 4-2-16,0 11 0 0,-5 12 6 15,-3 11-2-15,0 3 0 0,0-1-2 16,3-3 2-16,0-11 4 15,2-9 0-15,1-7-4 0,-1-3-1 16,3-4-1-16,-2 1-2 0,-1 1 1 16,3 2 4-16,0-5 0 0,5-5 4 15,-2-1 5-15,5-6 7 0,-1 2 2 16,4-5 1-16,4-1-7 0,1 0-10 16,-1-4-3-16,6 0-3 0,0-2-2 15,-1 1 0-15,1 2-2 0,2-3-5 16,0 4-19-16,-2 0-24 0,2 1-22 15,-2-1-28-15,-3 1-43 0,0-3-68 16,-2 2-58-16,-9-4-193 0</inkml:trace>
  <inkml:trace contextRef="#ctx1" brushRef="#br0" timeOffset="124745.29">11695 15232 721 0,'0'0'167'0,"0"0"-65"15,51-6 10-15,-27 3-57 0,4-4-9 16,1 2-10-16,-1-2-19 0,0 4-10 16,1 0-4-16,2 1-2 0,-3-1 1 15,1 3-4-15,-4-1-26 0,4 0-37 16,-6-1-36-16,3 0-50 0,5-7-46 15,-8 2-74-15,-2-2-135 0</inkml:trace>
  <inkml:trace contextRef="#ctx1" brushRef="#br0" timeOffset="125246.67">12250 14922 679 0,'0'0'92'0,"0"0"-20"16,0 0 46-16,0 0-65 0,0 0-33 16,0 0-12-16,0 0-8 0,0 0-1 15,31-18-3-15,-28 25 2 0,-1 5 4 16,4 3-4-16,-4 4 2 0,1 2-1 16,-1 3 0-16,1 2 1 0,-3 5 1 15,5 0 2-15,-2 1-3 16,-1-1 0-16,1 0-3 0,-1-2-6 15,1-1 3-15,-3-3 6 0,0-2 0 16,3-2 0-16,-1-3 1 0,1-1 0 16,-1-4 0-16,4-3 6 0,-4-3 11 15,6-3 10-15,-3-4 9 0,3 0 14 16,0-5-7-16,2-3-14 0,3-1-9 16,-3-1 0-16,3-2-10 0,0-1-5 15,2 1-2-15,-2 0 1 16,3 0 0-16,-3 0 0 0,0-1-1 0,2-1-1 15,-2 1-1-15,0 3 0 0,0-1 1 16,-3 4-1-16,1 3 0 0,-1 0-1 16,-2 2 2-16,0 1-3 0,-3 1 0 15,0 0-1-15,0 3 0 0,-5 2-3 16,3 3 3-16,-3 2 1 16,0 1 0-16,0 4 0 0,-3 3 0 15,0 1-1-15,1 1-25 0,-3 1-39 16,5-3-35-16,-3 7-80 0,3-6-68 15,0-5-141-15</inkml:trace>
  <inkml:trace contextRef="#ctx1" brushRef="#br0" timeOffset="126309.2">13082 15211 503 0,'0'0'85'0,"0"0"-13"0,0 0 55 0,0 0-51 16,3-34-18-16,-3 26 14 0,0 0-15 16,-3 4-26-16,1-3-7 0,-1 4-3 15,1-3-7-15,-4 2 2 0,-1 0-2 16,-1 1-8-16,-2 2-4 0,-1 1-2 15,-2 0 2-15,0 0-2 0,-5 1 0 16,5 5-3-16,-5 1-9 16,3 1-33-16,-1 5-20 0,1 4-1 15,2 3 20-15,0 2 15 0,0 0 11 16,5 1 11-16,3 0 3 0,0 0-3 16,2 0 6-16,3-2 3 0,0-3 0 15,0-2 1-15,5-2 14 0,-2-4 5 16,7-1 8-16,-2-3 4 0,2-3 2 15,1-3-1-15,2 0-14 0,0-4-7 16,0-3 3-16,0 0-3 0,-1-3 3 16,-1-2 20-16,2-3-1 0,-3-3-12 15,0-3-5-15,1 0-2 16,-1-3-4-16,0 1-2 0,1 2-1 0,-1 2-1 16,0 0-1-16,1 5-3 15,-1 0-3-15,-2 3 1 0,0 4-1 16,-3 1 0-16,0 5-2 0,-3 1-1 15,1 0-1-15,0 3 0 0,-3 4 2 16,2 0 1-16,-2 3 0 0,0 1 0 16,0 2 1-16,0 3 0 0,0 2 0 15,0 5 1-15,0 0 1 0,0 3-2 16,0-2 3-16,0 2 0 0,5-3 6 16,1-1 0-16,-4-2-2 0,3-2 1 15,0-3 2-15,-2-2 2 0,2-2-1 16,3-3 3-16,-3-5 5 15,-2 0 0-15,4-3-6 0,-1-3 7 16,1-2 0-16,4-4-4 0,-1-1-4 16,0-2-4-16,6-2-2 0,-3-3-5 15,2-3 1-15,1-1-2 0,-1-2 0 16,1 0 0-16,2-2-1 0,-3 2 0 16,1 1 0-16,2 1 0 0,-5 1-3 15,2 6 0-15,-4 3 2 0,-1 2 0 16,-2 1 1-16,2 6-1 0,-5 0-1 15,1 0-2-15,1 0-7 0,-2 1-3 16,1 1 1-16,-1 0-1 0,0 3-1 16,0 0-1-16,-5 0-1 0,3 4 2 15,-3 3 5-15,0-1 6 0,0 4 2 16,0 0 2-16,-3 4 1 0,1-2 1 16,-1 5-1-16,0-2 0 0,1 1 0 15,-1-1 2-15,3 0-2 0,-2 0 1 16,2-4-1-16,0-1 2 0,2-2-1 15,-2-3 0-15,5-2 2 0,1-3 2 16,-4-3 6-16,8-1 5 0,-2-5 5 16,5-3-7-16,-3-2-3 0,6-3-2 15,-1 0 1-15,1-6 4 0,2-3-2 16,3-3-5-16,-3 3-4 16,0 0-1-16,3 4 0 0,-1 3 0 15,-2 4-1-15,-2 4 3 0,2 3-1 16,-3 3 0-16,-2 2-1 0,0 3 2 15,-5 4 1-15,0 0 3 0,0 3-2 16,-1 1-2-16,-2 5-2 0,1 1-2 16,-4 2 1-16,3 4-2 0,1 0 0 15,-1-1-25-15,0-1-28 0,5 2-28 16,1-2-49-16,7 8-110 0,2-8-93 16,-2-2-281-16</inkml:trace>
  <inkml:trace contextRef="#ctx1" brushRef="#br0" timeOffset="127229.06">14713 15160 601 0,'2'-7'88'0,"6"-1"-29"0,0-1 101 0,0-5-82 16,2-1-31-16,0-1 5 0,6 1 0 16,-3 0-11-16,5-1-13 0,-3 4-2 15,6-1-4-15,-3 0-9 0,0 6-2 16,-2 0-3-16,2 2-3 0,-5 3-2 16,0 2-1-16,-3 5-2 0,0 3 0 15,-2 0-2-15,-3 5 0 0,3 0 2 16,-6-1-1-16,1 4 1 0,-3 0 0 15,0 2-1-15,-3-4 0 0,-2 5-4 16,0-2-10-16,0-1 0 0,-3 1 3 16,0 0 10-16,1 1 0 0,-1 1 1 15,0-2 1-15,-2 0-1 0,0 1 0 16,-1-2 0-16,3 2 1 0,-2-1-6 16,0-2-5-16,2 3-8 0,-5-2 6 15,3 0 3-15,-1-3 2 0,1 3 1 16,0-3 0-16,5-2 3 0,-3 0 1 15,3-3 2-15,2-3 0 0,-2 0 1 16,2-3 0-16,3-2 0 16,0 0 4-16,3 0 3 0,2-2-5 15,3-4-2-15,0 0 1 0,5-2 2 16,-1-4-2-16,4-2 0 0,2-1 2 16,3-6-1-16,-1-3 0 0,9-7 0 15,7-8-1-15,-5 3 4 16,-3 6-2-16,-2 6-1 0,-5 6-1 15,2-3-1-15,0 1 3 0,-2-1 2 16,-3 4 8-16,-2 1 8 0,-6 1 0 16,0 4 4-16,-4 1-11 0,-1-1-3 15,-3 7-4-15,1-3 1 0,-3 6-2 16,-5 0-4-16,0 1-1 0,-8 4-1 16,-3 5 5-16,-2 3 1 0,-5 4 6 15,-3 3-3-15,0 3 3 0,0 1 9 16,6 0 11-16,-4 2 4 0,6-2-2 15,3-1-4-15,4-2-5 0,4-2-5 16,4 0-2-16,3-4 2 0,3-3 2 16,4 0 2-16,4-4-2 0,2 0-4 15,2-4-6-15,1-1-6 0,4-2-3 16,-2 0-3-16,3 0-2 0,-3-2-22 16,0 0-23-16,0 2-32 0,3 0-36 15,-3 0-47-15,5 0-95 0,-2 1-105 16,-5-1-205-16</inkml:trace>
  <inkml:trace contextRef="#ctx1" brushRef="#br0" timeOffset="128261.05">16625 14901 485 0,'0'0'81'0,"0"0"-45"0,0 0 44 16,0 0-6-16,15-7-28 0,-10 7 8 15,-2 1-11-15,0 2-18 0,-3 6 5 16,0 2 20-16,0 7 5 0,0 3-3 16,-6 10-20-16,-1 11-3 0,2 8-17 15,-3 3-5-15,0-2 5 0,3-3-7 16,-3-8-4-16,3-2 0 0,-3-1 0 15,3-5 0-15,2-6-1 16,-2-5 1-16,5-4 0 0,-2-3 0 16,-3 1 0-16,-1 2 2 0,4 1-3 15,2-4 3-15,0 0 11 0,0-4 7 16,0-4 0-16,0-1-4 0,5-3-1 16,3-1 1-16,-1-1 6 0,6 0-10 15,0 0-6-15,3-2-5 0,2 0-2 16,0-1-4-16,3 2-6 0,-1-2-28 15,1 1-35-15,-3-2-22 0,-2 0-31 16,7-3-46-16,-8 1-16 0,-4 0-109 16</inkml:trace>
  <inkml:trace contextRef="#ctx1" brushRef="#br0" timeOffset="128495.83">16516 15321 746 0,'0'0'165'0,"39"-11"-95"0,-3 1 44 0,0-1-54 0,-2 1-43 16,-3 1-14-16,-8 4-1 0,8-4-2 15,0 4 0-15,-5-1-21 0,8 1-45 16,-3-1-51-16,0 3-26 0,7-7-12 15,-4 0-99-15,-6 2-68 0</inkml:trace>
  <inkml:trace contextRef="#ctx1" brushRef="#br0" timeOffset="128980.45">17113 14983 559 0,'0'0'134'0,"0"0"-65"15,0 0 51-15,-2-34-17 0,2 25-56 16,0 6-28-16,0-1 13 0,0 4-16 16,0 0-16-16,0 8 2 15,2 5 1-15,-2 6 7 0,0 7 4 16,-2 8 7-16,-1 10 2 0,0 11-5 16,1 3-10-16,2-4-4 0,0-5-3 15,0-7 1-15,2-4-1 0,4-6-2 16,-4-7 2-16,1-5-1 0,-1-5 0 15,1 3 0-15,0-1 2 0,-1 1-2 16,1-6 0-16,-1-4 3 0,1-5-3 16,-1-3 8-16,4-3 42 0,-1-7-4 15,5-2-15-15,-2-6-10 16,5-2-7-16,2-1 0 0,-2-2-5 16,3 0 1-16,-1 2 6 0,1 0 5 15,-1 0-9-15,1 1 2 0,-1 0-3 16,1 3-1-16,-1-1-3 0,1 3-2 15,-1 1-4-15,3 1 4 0,-2 2-2 16,-1 2-3-16,-2 2 0 0,3 5-1 16,-3 1-1-16,-3 1 0 0,-2 3 0 15,0 6 1-15,-1 2 1 0,-2 5 1 16,1 3 1-16,-4 1 2 0,-2 5-4 16,0 0 2-16,0 3-2 0,0-1-10 15,0 2-22-15,3-3-23 0,-3-1-21 16,0 0-35-16,0-1-38 15,0 3-95-15,0-5-54 0</inkml:trace>
  <inkml:trace contextRef="#ctx1" brushRef="#br0" timeOffset="129668.32">17976 15337 563 0,'0'0'183'0,"0"0"-102"0,0 0 49 0,13-12-31 0,-13 11-43 0,3-1-1 15,-3 1 6-15,2 1-3 0,-2 0-3 16,0 0-6-16,0 0-7 0,0 0-6 15,0 0-7-15,0 0 4 0,0 0-10 16,0 0-5-16,0 0-3 0,0 0-7 16,-2 0-3-16,-1-2-5 15,1 2-4-15,-4-2 2 0,-4 1 0 16,0 0-10-16,-6 1-10 0,-2 2-1 0,3 5-3 16,-6 2-6-16,0 5 2 15,1 2-1-15,-1 3-5 0,3 1 0 16,5 0 6-16,3 1-8 0,-1-1 20 15,9 1 12-15,-1-1-1 0,3 0 6 16,3-2 1-16,4-2 2 0,1-2-1 16,0-6 0-16,0-2 4 0,2-5-3 15,3-1 4-15,-3-7-1 0,3-1 2 16,3-5 4-16,-3-1 1 0,0-6-1 16,2-1-3-16,-2-4-5 0,0-1-1 15,0-2 0-15,0 2-2 0,-3 1 0 16,0 5 2-16,-2 2 0 0,0 4 1 15,-3 4 0-15,-2 1-2 16,-1 3 1-16,-2 0-2 0,0 4-1 16,0 0 1-16,0 2 3 0,0 2-2 15,0 4-1-15,0 2 0 0,-2 1 0 16,-1 3 0-16,3-1 4 0,-3 4-1 16,3-1 4-16,0 1 1 0,0 0-1 15,0-1 0-15,3-3-2 0,2-1 0 16,3 1-4-16,2-4 1 0,3-1 2 15,3-2-3-15,4-3-1 0,1 0-16 16,0-1-40-16,2 0-42 0,3-2-50 16,10-4-62-16,-8-1-46 0,-2 2-194 15</inkml:trace>
  <inkml:trace contextRef="#ctx1" brushRef="#br0" timeOffset="129982.9">18467 14821 387 0,'0'0'200'0,"0"0"-169"0,0 0 15 0,3 22 12 0,-8-8-46 15,-1 5-5-15,-1 3 2 0,-6 10-1 16,-3 10 6-16,-7 11 5 0,0 2 20 15,2-2 14-15,3-5 6 0,5-8 6 16,0-2-3-16,3-3-3 0,2-8-11 16,3-3-17-16,5-9-16 0,0-4-7 15,0 3-5-15,0 0 1 0,5-1-1 16,3-2 2-16,2-3 2 0,6-3 0 16,2-2-1-16,0-2-6 0,2-1-4 15,1-4-38-15,2 1-41 0,1-3-12 16,7-6-52-16,-6 2-53 0,-1-1-131 15</inkml:trace>
  <inkml:trace contextRef="#ctx1" brushRef="#br0" timeOffset="130170.51">18330 15198 783 0,'0'0'105'15,"44"-3"-50"-15,-18 0 60 0,13-1-72 16,-1-1-32-16,14 4-5 0,0 0 2 16,-3 1-8-16,-5 6-10 0,-8-2-94 15,5 3-98-15,-12-2-36 0,-6 0-184 16</inkml:trace>
  <inkml:trace contextRef="#ctx1" brushRef="#br0" timeOffset="131437.7">6372 16429 588 0,'0'0'70'0,"0"0"-18"0,0 0 22 0,0 0-23 0,0 0-17 0,36-32 3 15,-31 25 9-15,-2 1-6 0,-3 2 2 16,2 0 2-16,-2 2 7 16,3-2-2-16,-3 4-1 0,0-4-10 15,0 0 0-15,-3 0-5 0,1-4-9 16,-3 1-4-16,-1 0-2 0,1-1-6 16,-2-1-4-16,-1 1-8 0,-3 0 0 15,-1 1 0-15,-4 2 0 0,1 2-4 16,-4 3-7-16,-4 3-7 0,0 5 0 15,-5 8-7-15,-6 5 0 0,-5 10-11 16,-2 8 4-16,2 0 15 0,11-4 6 16,12-9 3-16,6-11-4 15,5 0-10-15,-1 3-6 0,4-2-2 16,2 3 20-16,0-5 6 0,2 0 4 16,6-4 0-16,0-3 0 0,2-3 5 15,3-4 18-15,3 0 21 0,2-6-12 16,0-4-3-16,0 0-6 0,3-1-8 15,-1-4-6-15,1-2-1 0,0 1 2 16,-6-1 4-16,1-2 0 0,-6 3-2 16,3 1-1-16,-5 4-5 0,-3 3 0 15,-3 5-6-15,1 2-2 0,-3 1-11 16,-3 2 13-16,1 5 3 0,-1 1 1 16,1 2-2-16,-1 0-1 15,3 2 2-15,0-1 1 0,0 0 9 16,5 0 11-16,3-2 10 0,0 1 3 15,5-3-8-15,-3 2-10 0,6-5-10 16,-1-1-7-16,3-1-2 0,0-2-10 16,3 0-32-16,2-4-36 0,6-1-18 15,-4-4-57-15,17-5-111 0,-6 0-59 16,-5 0-160-16</inkml:trace>
  <inkml:trace contextRef="#ctx1" brushRef="#br0" timeOffset="131828.62">6966 16167 312 0,'0'0'319'0,"0"0"-251"0,0 0 51 0,5-33-13 0,-5 22-38 0,0-2-8 16,-2 0 13-16,-1 1-6 0,-2-1-7 15,2 2-5-15,-2-1 0 0,0-1-9 16,3 2-6-16,-1 1-2 0,-2 2-9 16,0 0-2-16,2 1-4 15,-2 2-7-15,-3 1-5 0,0 2-5 16,1 2-5-16,-6 0-2 0,2 7 0 16,-4 2 0-16,-3 4 1 0,0 6 0 15,-3 2 1-15,-7 10-1 0,-3 13 1 16,-8 13-2-16,3 10 1 0,5 1-2 15,5-1-1-15,3-6-5 0,4 0-11 16,1 2 0-16,5-5-1 0,1-2 0 16,4-6 0-16,0-1-18 0,5-4-16 15,3-6-35-15,0-3-62 0,11-7-105 16,-3-8 18-16,-6-7-104 0</inkml:trace>
  <inkml:trace contextRef="#ctx1" brushRef="#br0" timeOffset="132040.54">6514 16622 748 0,'0'0'213'16,"0"0"-121"-16,0 0 67 0,47-21-87 15,-24 10-37-15,0 1-17 16,3-2-6-16,0 1-8 0,0 1-4 15,-3-1-16-15,3 2-35 0,-1 0-26 16,4 4-32-16,-1-2-38 0,9 2-17 16,9-1-5-16,-5 1-92 0,-4 0-39 15</inkml:trace>
  <inkml:trace contextRef="#ctx1" brushRef="#br0" timeOffset="132415.65">7338 16323 572 0,'0'0'65'0,"0"0"62"15,0 0 3-15,-13-37-61 0,8 24-23 16,-3-5 6-16,-2 3-2 0,2-2-5 16,1 0 2-16,-1 3 5 0,-2 0-5 15,-1 1-11-15,1 1-2 0,0 2-2 16,-1 1-8-16,3 2-11 15,-2 0-3-15,2 5-8 0,-2 1-2 16,2 1 0-16,-2 2-1 0,2 6 1 16,0 3-1-16,-5 0 1 0,6 2 0 15,-6 3 0-15,2 1 0 0,1 1 0 16,-3 3 0-16,0-1 0 0,3 3-2 16,-3 2-3-16,0 0-10 0,5-2 6 15,-5 4 6-15,6-1 2 0,-4 3 1 16,4 5 0-16,-6 11 0 0,2 5-2 15,1 5-7-15,2-5-5 0,1-4 0 16,1-6 1-16,4-2-13 16,-3-7-24-16,2-4-19 0,-2 0-14 15,5-3-16-15,-3-2-14 0,1 0-25 16,2-4-34-16,-3-2-105 0</inkml:trace>
  <inkml:trace contextRef="#ctx1" brushRef="#br0" timeOffset="132682.17">6933 16569 883 0,'0'0'152'0,"0"0"-65"0,0 0 38 0,46-1-70 15,-30-3-35-15,4 0-18 0,1 1-1 16,0-3-1-16,-1 2 0 0,6-3-8 16,0 3-20-16,2 0-36 0,6-1-39 15,13-2-41-15,2 0-40 0,-8 0-29 16,-7 1-133-16</inkml:trace>
  <inkml:trace contextRef="#ctx1" brushRef="#br0" timeOffset="133103.94">7493 16527 375 0,'0'0'70'0,"0"0"-56"15,0 0 54-15,0 0-32 0,0 0-23 16,0 0 7-16,0 0 27 0,0 0 10 16,8 32 5-16,0-30-6 0,2 0 7 15,6-1-17-15,-3-1 5 0,5 0 2 16,0-4-10-16,0-1-6 0,3-1 7 15,-3-1 4-15,0 1-12 0,0-3-12 16,0 0-9-16,-3 2 3 0,3-1 3 16,-2 0-5-16,-6 0-5 0,1 3 0 15,-4-1 3-15,-1 0 2 16,-4 0 3-16,1 1-2 0,-3 0-11 16,-8 1-5-16,-2-1-1 0,-3 4 0 15,-8 0-5-15,-2 1-1 0,-8 4 2 16,-11 6 3-16,-2 4 1 0,3 1 0 15,8-1 0-15,12-1 0 0,3-2-1 16,2 4 1-16,-2 3 1 0,0-1-1 16,5 1 0-16,5-1 5 0,3-2 2 15,5-1 2-15,3-3-4 0,2 2-2 16,5-5 0-16,3 0-3 0,5-2 0 16,3-4-17-16,0-1-26 0,2-1-34 15,5-3-46-15,16-7-72 0,-7 0-49 16,-4 1-66-16</inkml:trace>
  <inkml:trace contextRef="#ctx1" brushRef="#br0" timeOffset="133463.31">8165 16438 553 0,'0'0'32'0,"0"0"15"0,0 0-1 0,0 0-40 0,-41-8-5 16,23 8 1-16,-3 4 15 0,0 5 6 16,-2 1 7-16,2 2-7 0,-2 3 8 15,3 2 8-15,-1 3 1 0,5 0 3 16,6-2 15-16,2 1 11 0,8-3 5 15,0 0-6-15,3-2-15 0,5-3-12 16,2-3-10-16,3 0-6 0,5-3-8 16,3-3-9-16,-1-1-5 0,6-1-1 15,3-1-2-15,-1-4-12 0,0 1-49 16,6-2-39-16,0-1-52 16,9-3-61-16,-6 3-10 0,-12 0-140 15</inkml:trace>
  <inkml:trace contextRef="#ctx1" brushRef="#br0" timeOffset="133933.26">8478 16097 569 0,'0'0'139'16,"0"0"-84"-16,0 0 82 0,5-35-43 15,-2 28-43-15,-3 1-2 0,0 2 12 16,0 3-9-16,0 1-24 0,0 0-15 16,0 5-8-16,2 2 5 15,1 7 21-15,-3 5-4 0,2 4-11 0,-2 4-3 16,0 10-3-16,-2 7-2 0,-1 7-3 15,-2 2-3-15,0-7-1 0,0-10 0 16,5-13-1-16,-3-3 1 0,3-2 0 16,0 5 0-16,-3 0-1 0,1 3 0 15,2-4 1-15,0-2 0 0,0-2 0 16,0-4 6-16,2-3-2 0,1-1 2 16,2-1 7-16,0-5 1 15,6-2 4-15,-4 1 2 0,6-3-10 16,3 0-6-16,-3 0-2 0,5-3 0 15,0 2-3-15,0-4 1 0,3 4-1 16,-1-4-1-16,4 0-9 0,1 2-15 16,1-4-18-16,0 2-11 0,-3-1-21 15,3 0-31-15,-5 0-49 0,5-3-52 16,-11 3-19-16,-2 0-127 0</inkml:trace>
  <inkml:trace contextRef="#ctx1" brushRef="#br0" timeOffset="134152">8480 16395 724 0,'0'0'172'0,"0"0"-105"0,0 0 81 0,37-15-63 0,-17 7-27 0,3 1-17 16,3-2-15-16,3 2-11 0,4-2-13 15,9 3-2-15,4 1-1 0,3 4-38 16,0 1-63-16,-5 0-91 16,-13 0-92-16,-5 0-139 0</inkml:trace>
  <inkml:trace contextRef="#ctx1" brushRef="#br0" timeOffset="134980.44">9540 16380 169 0,'0'0'75'0,"0"0"-33"0,0 0 4 15,0 0-29-15,0 0-1 0,13-1 9 16,-13 1 2-16,2 0 9 0,-2 0-1 16,0 0-3-16,0 0-7 0,0 0 2 15,0 0 4-15,0 0-4 0,0 0-5 16,0 0 4-16,0 0-1 0,0 0-6 15,0 1-2-15,0-1 2 0,0 0 7 16,0 0 2-16,0 0 0 0,0 0-6 16,0 0-7-16,0 0-4 0,0 0-2 15,0 0 1-15,0 0 4 0,0 0 2 16,0 0-4-16,0 0 0 0,0 0 0 16,0 0 2-16,0 0-3 0,0 0 1 15,0 0-5-15,0 0 4 0,0 0 6 16,0 0 6-16,0 0 6 0,0 0 3 15,0 0 2-15,0 0-3 0,0 0-5 16,0 0-2-16,0 0 0 0,0 0 1 16,0 0-5-16,0 0-4 0,0 0-4 15,0 0 2-15,3 0-4 0,2 0 0 16,0 3 1-16,0 2 3 0,-2 0 4 16,5 3 8-16,-1 2 1 15,1 1-6-15,3 1-1 0,-4 5-7 16,6-2 0-16,-2 5-2 0,-1-1-2 15,3-2-5-15,-3 1-2 0,0 1 0 16,1-4-2-16,-3 1 1 0,-1-4-1 16,1-1 0-16,0-2-1 0,-3-3-2 15,-2-2-11-15,-1-2-3 0,1 0-13 16,-3-1-12-16,2-1-10 0,1 0 3 16,-3-1-14-16,0-1-39 15,0-1-62-15,0-6-52 0,0 2-45 0,-3 0-185 16</inkml:trace>
  <inkml:trace contextRef="#ctx1" brushRef="#br0" timeOffset="135529.19">9870 16381 551 0,'0'0'221'0,"6"-2"-115"0,-6 0 6 0,2 2-54 0,1 0-36 0,-3 0-13 16,0 2-3-16,-5 4 6 0,-3 6-7 15,0 2 10-15,-5 7 2 0,-2 12 6 16,-3 8 5-16,-3 11 0 0,0 1-5 16,3-1-3-16,3-7-6 0,2-4 0 15,2-2-4-15,4-3-2 0,-1 1-6 16,0-6-1-16,6-5-1 0,-4-3 1 16,6-8 3-16,0-2-4 0,-2 2 1 15,2 2-1-15,0-1-1 0,0-3 1 16,0-3 0-16,0-5-11 0,0 0-32 15,2-3-33-15,-2-2-44 0,0 0-23 16,6-6-27-16,-6 0-86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00:46.47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7803 12904 56 0,'0'0'41'0,"0"-1"-9"0,0 1-6 0,0 0 16 15,3-1 4-15,0 1-8 0,-1-1 19 16,1 1-10-16,-1-1-17 0,-2 1-8 16,0 0-3-16,0 0 0 15,0 0 4-15,0 0 1 0,3 0 2 0,-3 0 3 16,0 0 2-16,0 0-4 0,0 0-3 16,0 0-4-16,2 0-4 15,-2 0-2-15,0 0-2 0,0 0 3 16,3 0 1-16,-3 0 1 0,0 0 3 15,0 0 5-15,0 0 4 0,0 0 8 16,0 0 0-16,0 0-1 0,0 0-7 16,0 0-6-16,0 0-8 0,0 0-7 15,0 1-2-15,0 1 0 0,0 0 4 16,0 3-2-16,0-1 0 0,0 1 0 16,0 0 1-16,0 5 2 0,-3-2 0 15,1 0 0-15,-1 3-2 0,1 3-3 16,-1-2-1-16,-2 1 1 15,2 5-2-15,1-2 1 0,-1 0-3 16,1 4 2-16,-1-3-4 0,0 1 7 16,3 1-5-16,3 2-2 0,2-3 2 15,0-2 0-15,8 0 6 0,-2-2 0 16,4 0 0-16,3-2 2 0,3-3 7 16,0-2 7-16,2-1 5 0,0-3-1 15,3-3-6-15,-3 0-4 0,3-2 2 16,-5-5-3-16,-1-3 3 0,-2-3 2 15,-2-1 6-15,-8-5 2 0,2-3-3 16,-2-5-4-16,-6-7-3 0,4-9-10 16,-6-5-4-16,0 4-5 0,2 13 0 15,-2 11-1-15,0 7 0 0,0-2 0 16,0-1 0-16,3 0-6 0,-3 2-15 16,2 2-24-16,1 2-27 0,-1 2-27 15,6 3-40-15,3 1-60 0,-1 2-69 16,0 2-56-16</inkml:trace>
  <inkml:trace contextRef="#ctx0" brushRef="#br0" timeOffset="750.87">8310 12998 369 0,'0'0'91'0,"0"-1"-11"0,0-3 29 0,0-2-32 0,0-1-36 15,2 1-11-15,1-3 17 16,2-1 0-16,0 0-14 0,0 0-5 16,6 3-2-16,-6 0-1 0,5-2 2 15,-2 0-5-15,2 4-13 0,1 0-4 16,-1-1-4-16,-2 3 3 0,2 1-4 16,-2 2-1-16,0 1-1 0,-1 3 1 15,1 3-1-15,-3 2-3 0,1 2 4 16,-4 4 1-16,1 1-3 0,2 2-6 15,-5 1-11-15,2 4-9 0,1-1 10 16,-3 1 1-16,0 1 6 0,0 1 6 16,0-1 5-16,0-2 1 0,0-1 0 15,3-2 1-15,-3-4 1 0,2-1-2 16,1-5 0-16,-1-2 1 16,-2-1-1-16,3-4 0 0,0-2 3 15,-3-1 7-15,5-6 12 0,-3 0-1 16,3-3-1-16,-2-3 3 0,2-1-8 15,3-4-8-15,0 3-4 0,-3-4-2 16,3 3-1-16,-1 0 1 0,1 0 1 16,-3 1-2-16,6 1 2 0,-4 0-2 15,1 1 3-15,-3 2-1 0,3 0-1 16,0 1 0-16,-3 1 1 0,3-2-1 16,-1 3 6-16,-1 1-1 0,1-1 2 15,-1 2 2-15,-4 2-5 0,3 1 1 16,-2 1 0-16,-1 1-5 0,1 1-1 15,-3 0-1-15,3 3-2 0,-3 2 3 16,2 3 2-16,-2 2 2 0,3 2 9 16,-3 4 3-16,2 0 1 0,1 4-5 15,2-1-5-15,-2-1-5 0,2 2 1 16,-3 1-3-16,4-2 0 0,-1 1 0 16,-3-1-4-16,1-3-7 0,2 0-20 15,0-5-52-15,0 0-43 0,3-1-58 16,0-2-51-16,0-5-141 0</inkml:trace>
  <inkml:trace contextRef="#ctx0" brushRef="#br0" timeOffset="1087.62">8914 12703 625 0,'0'0'99'0,"0"0"37"0,3-11-14 0,0 8-49 15,-3 1-45-15,0 2-18 0,0 0-5 16,0 6-4-16,2 4 0 0,-2 3 17 15,0 6 10-15,0 4 7 0,0 11-4 16,-2 9-13-16,-4 9-9 0,4 2-6 16,-1-5-1-16,1-4 1 0,2-9-3 15,0-2-3-15,-3 0-27 0,3-2-45 16,-2-5-54-16,2 1-71 0,0-12-33 16,0-1-153-16</inkml:trace>
  <inkml:trace contextRef="#ctx0" brushRef="#br0" timeOffset="1589.1">9126 12873 274 0,'0'0'147'0,"0"0"-62"16,0 0 30-16,0 0-41 0,0 0-11 16,0 0-8-16,13-14 3 15,-13 11-9-15,0 0-7 0,0 1-9 16,-5 0-19-16,-3 1-11 0,-5 1-3 15,0 0 0-15,-2 4 0 0,-3 3 0 16,-5 0 0-16,5 0-7 0,-3 2-11 16,0 1-2-16,1 0 1 0,4 1 10 15,-2 0-1-15,5 0 3 0,3 2 4 16,-1 0 0-16,6-3 2 0,3 1 1 16,2 0 0-16,0-1 0 0,5 1 10 15,3 2 12-15,2-2 3 0,0 1 10 16,6-1 5-16,2 0 7 15,-3 0 3-15,3-1-7 0,0 0-14 0,1 0-7 16,1-1-4-16,-2-3-6 0,3 0-6 16,0-1-3-16,-3 1-3 15,2-4-3-15,-4 3-13 0,-1-4-31 16,-2 0-44-16,-2-1-52 0,2-2-62 16,-3-4-33-16,-5 2-158 0</inkml:trace>
  <inkml:trace contextRef="#ctx0" brushRef="#br0" timeOffset="2105.37">9227 13035 26 0,'0'0'452'0,"0"0"-369"0,0 0 41 15,0 0-54-15,36-43-31 0,-25 33-15 16,-1 0-4-16,-5 3 5 0,3 0-8 15,0 4 2-15,-3 1 11 0,-3 0 0 16,1 2-8-16,0 3-11 0,-1 1 3 16,1 4-6-16,-3 4-5 0,0 0 1 15,0 5-1-15,0-1-3 0,-3 1 1 16,1 3 0-16,-1-3 1 0,0 1-1 16,1-1 0-16,-3-3-1 0,5 2 1 15,0-4 1-15,-3-3-1 0,3-2 12 16,0-3 6-16,0-2-3 15,0-2 5-15,0-3 40 0,3-5-21 0,-1-2-15 16,1-1 3-16,2-2-4 16,-2-2-1-16,4 2-2 0,-2 0-2 15,3-3-1-15,-3 2-3 0,6-2-5 16,-1 1-5-16,0-3-4 0,3 3 3 16,0-1-2-16,0 2-2 0,5 1 2 15,-5 0-2-15,3 1 0 0,-3 5 0 16,-1 0 0-16,-1 3 0 0,-1 1-1 15,-5 3 1-15,1 1-4 0,-4 5 2 16,1 4 2-16,-3 3 0 0,0 5 0 16,0 2 2-16,-3 1 2 0,-2 2 2 15,2-1 2-15,1 1-5 0,-1-1-2 16,1-3 0-16,-1 0-1 0,0 1-6 16,3-6-29-16,-2 1-55 15,-1-2-66-15,-2-6-120 0,5-3-79 16</inkml:trace>
  <inkml:trace contextRef="#ctx0" brushRef="#br0" timeOffset="2558.39">9850 12998 223 0,'0'0'129'0,"0"0"-19"0,0 0 31 0,0 0-49 16,10-35-20-16,-7 26-26 0,-3 0 3 15,2 0 13-15,-2 1 6 0,0 2 1 16,-2-2-21-16,2 1-13 0,-3 2-2 16,1-2-10-16,-4 5-13 0,1-2-6 15,0 2 0-15,-3 2-4 0,1 2 0 16,-1 3 0-16,-5 6 0 0,0 3 2 15,0 2 4-15,0 4 2 0,-2 3 0 16,2 2-2-16,5 1-1 0,-2 0-2 16,4 0 1-16,4-3 7 0,2-1 10 15,0-2 12-15,8 0-1 0,2-5-7 16,0-3-7-16,3-3-8 0,3-4-3 16,2-5 1-16,0 0 0 0,-3-9 4 15,1-2 3-15,-1-3 6 0,1-6-5 16,-6-2-10-16,1-10-4 0,-6-6-2 15,-3 5-6-15,-2 4-20 0,0 10-2 16,0 10-2-16,-5 1-16 0,0 0-33 16,-3 4-41-16,0 3-73 0,-2 2-32 15,2 3-16-15,1-2-164 0</inkml:trace>
  <inkml:trace contextRef="#ctx0" brushRef="#br0" timeOffset="3246.12">10038 12996 432 0,'0'0'114'0,"0"0"-4"0,0 0 1 16,0 0-25-16,11-18-13 0,-9 15-37 16,1-2-5-16,-3 3 8 0,0 0-3 15,0 1 6-15,0 1-6 0,0 0-6 16,0 0-11-16,0 1-16 0,0 1-1 16,-5 6 1-16,0 2 0 0,-1 2-2 15,-1 4 0-15,2 2 2 0,-3 3 0 16,3 3 1-16,2-2-1 0,3 1 0 15,0-3 2-15,0 1 3 0,3-5 6 16,2 1-1-16,0-4-2 16,0-2 3-16,0-3 2 0,0-1 6 15,1-6 0-15,1-1 1 0,-1-8-4 16,1 0-11-16,1-5-4 0,0 1 9 16,0-4 1-16,2 2-3 0,-5-2-1 15,0 1 0-15,3 2-2 0,-3 0-2 16,0 2 1-16,-2 0-3 0,2 2-1 15,0 2-2-15,-2-2 2 0,-3 4-1 16,5 0-2-16,-5 4 2 0,0 0-1 16,3 1-1-16,-3 0-3 0,2 2-3 15,1 5 4-15,-1 0 0 0,1 6 1 16,-1 0 1-16,-2 1 1 0,6 5-1 16,-4 0 0-16,3 0 3 0,1-2-2 15,1 1 3-15,4 0 1 0,2-2 0 16,-1 0 9-16,7-3 9 0,-4-4 1 15,1-3 3-15,2-2-3 0,-3-4-1 16,1-5-1-16,-1-1 0 0,1-4-3 16,-3-7-2-16,0 2-8 0,-1-9-7 15,-1 0-2-15,-1 1-12 0,-2 2-10 16,0 3-8-16,-1 6-8 0,-1 1-14 16,-1 7-21-16,-3-2-29 0,3 4-27 15,-5-1-42-15,6-1-69 0,-4 1-59 16,3 2-215-16</inkml:trace>
  <inkml:trace contextRef="#ctx0" brushRef="#br0" timeOffset="3793.46">10493 13074 480 0,'0'0'141'0,"0"0"-65"0,0 0 29 16,36-37-69-16,-23 24-21 0,0 0-12 15,0 5 1-15,-5-2 16 0,5 3-1 16,-5 0 4-16,-1 2-5 0,1 1-9 16,-3 2 3-16,0 2-5 0,1 4-6 15,-1 3-1-15,-5 2-1 0,2 3 1 16,1 4 0-16,-3 2 3 0,0 3 1 15,0 2 1-15,-3 2-3 0,1 0 9 16,-3 1 10-16,2-1 0 0,0-2-1 16,3-2-7-16,0-3-6 0,0-1 0 15,0-5 0-15,3-1 7 16,2-3 12-16,-2-6 2 0,-1-2-7 0,1-2 6 16,2-6-14-16,-2-4-7 15,4-4 7-15,-1 0 22 0,1-5-3 16,1-4-14-16,0-2-10 0,0-3-4 15,2 1-3-15,3 1 5 0,0 2 10 16,2 4 1-16,-2 2 2 0,0 4-2 16,3 1-1-16,-3 4-6 0,-3 4-4 15,0 2-2-15,1 4 1 0,-4 1 2 16,-2 1 1-16,3 7 6 0,-5 4 3 16,2 2-2-16,3 5-7 0,-3 2 2 15,0 2-5-15,0 2 2 0,0 1-5 16,3-4-1-16,2 3-1 0,-2-2 0 15,5-1-13-15,0 0-22 0,3-2-16 16,-1 0-15-16,1-4-21 0,7 1-55 16,-2-5-120-16,-3-5-138 0</inkml:trace>
  <inkml:trace contextRef="#ctx0" brushRef="#br0" timeOffset="7229.53">12553 13228 317 0,'0'0'90'0,"0"0"-6"0,0 0 38 16,7 9-36-16,-7-7-23 0,6 0-1 16,-6 1 4-16,2 0-13 0,1-2-6 15,-3-1-2-15,0 1-6 0,0-1-7 16,0 1 2-16,0 0-1 0,0 1-13 16,0 1-3-16,-3-1 1 0,-2-2-4 15,-3 0 0-15,-2-1-7 0,-3-5-3 16,-3 1-2-16,1-4 0 0,-3-2-2 15,-5-3 4-15,-3-3 1 0,0-2-2 16,0-4-2-16,-2-2 1 0,2-3-1 16,0-2 1-16,-2-9-1 0,-1-5 1 15,3-9 2-15,3 2 6 0,5 10-1 16,10 13-1-16,3 10-4 0,5 0 1 16,-3 2 1-16,3-1-1 0,0-1 4 15,3 5-3-15,2 2-5 0,0 5 1 16,1 2-2-16,-1 3-1 0,0 2 1 15,0 8-4-15,0 4 1 0,-2 8 2 16,-3 9-12-16,0 15-12 0,-8 12-7 16,-2 1-6-16,-1 0-2 15,1-10 11-15,2-9 7 0,1-7-5 16,1-10 1-16,4-3 16 0,-3-7 9 16,5 3 1-16,0 0 0 0,0-4 5 15,0-1 14-15,5-8 19 0,5-1 7 16,3-2 12-16,8-6 6 0,2-6-7 15,8-3-3-15,10-5-5 0,11-6-7 16,-3 4-2-16,-2 2-6 0,-6 3-11 16,-15 5-8-16,-3 3-9 0,-5 4-3 15,-5 0-2-15,3-3 0 0,-1 3 0 16,3 0-18-16,-5 0-27 0,0 2-32 16,-3 3-33-16,1 0-35 0,-4-1-114 15,-4-1-134-15</inkml:trace>
  <inkml:trace contextRef="#ctx0" brushRef="#br0" timeOffset="8182.49">13969 13062 463 0,'0'-3'107'0,"0"-3"-49"0,0 3 39 0,2-5-3 0,3 3-21 16,0-3-3-16,1-1 3 0,1 2-7 16,1 1-11-16,0-1-16 0,0 4-16 15,-1 2-10-15,-1 1-8 0,1 0-5 16,-2 4 0-16,3 5 0 0,-3 4 0 16,1 4 1-16,-1 2 5 15,-3 3-2-15,-2 3 0 0,0 3-1 16,0 2-1-16,0-2-1 0,0 0 1 0,-2 0-2 15,-1-5 1-15,3-1 0 16,0-2 0-16,3-4-1 0,-1-2 0 16,4-6 1-16,-1-3-1 0,2-5 0 15,4 0 4-15,-1-11 0 0,0 1 0 16,3-8 1-16,0 0 4 0,-2-5 18 16,2 0-1-16,-1-1-1 0,1 1-2 15,0-2 0-15,3 3-3 0,-3 0-2 16,0 4-5-16,-3 0-4 0,0 2-2 15,3 3 0-15,-5 0 3 0,2 2-7 16,1 1-2-16,-1 1 2 0,-2 0-3 16,-1 6 0-16,1-2-3 15,-3 5 3-15,-2 0-4 0,0 5 2 16,-1 2 2-16,-2 5 4 0,3 3-4 16,-3 0 2-16,0 6 0 0,0 3-1 15,-3 0 2-15,1 2-2 0,-1 1 1 16,0 2 1-16,-2-3-1 0,3 2 0 15,-1-3-2-15,0 0 0 0,3-3 0 16,-2-3-9-16,2-4-32 0,0-3-21 16,2-2-18-16,1-3-33 0,7-7-71 15,1-7-81-15,-1 0-79 0</inkml:trace>
  <inkml:trace contextRef="#ctx0" brushRef="#br0" timeOffset="8636.23">14643 13156 558 0,'0'0'130'0,"0"0"-62"0,0 0 42 0,13-14-37 0,-5 11-45 0,-1-1-6 15,4 2 16-15,2 0 3 0,2 0-2 16,1-1 9-16,2 2 1 15,-3 1-14-15,6-1-7 0,0-1-6 16,-1 0-11-16,1-2-5 0,-3 1 3 16,0 0-1-16,-2-4 1 0,-3 3-4 15,-3-3-2-15,0 1 4 0,-2-1 9 16,-5-1-1-16,-3-1-1 0,0-1-11 16,-8 2 0-16,0 1-2 0,-5-1-2 15,0 3 0-15,-5 2 0 0,0 2 1 16,-3 1 0-16,1 4 2 0,-1 3-2 15,0 4 0-15,3 3 0 0,-2 1-1 16,4 5 1-16,3 1-1 16,0 0 1-16,5 2 2 0,3 1 3 0,3 1 5 15,2-2 1-15,7-2-3 0,1 0-3 16,5-2-2-16,3-5 1 16,4-1-4-16,-2-4-2 0,6-2-40 15,4-5-39-15,6-2-64 0,7-4-66 16,6-6-29-16,-6-1-13 0,-10 2-57 15</inkml:trace>
  <inkml:trace contextRef="#ctx0" brushRef="#br0" timeOffset="9030.25">15188 13120 307 0,'0'0'255'0,"0"0"-138"16,0 0-13-16,0 0-12 0,0 0-38 15,0 0-3-15,-2 1 8 0,9 2-16 16,1-2-7-16,0 2 1 0,5 1-2 16,0-2-3-16,0-1-4 0,2 1-5 15,1 0-7-15,2-2-6 0,-3 0-3 16,6 0-2-16,-6-4-3 16,1 1-1-16,-1-4 1 0,-4 0 2 15,-1 1-3-15,-2-3 1 0,-3-2 1 16,-5 1-3-16,0-1 3 0,-5 1-3 15,-6 0-1-15,-1 2-5 0,-7 2-9 16,-1-1-2-16,-3 6 1 0,-3 1 9 16,0 1 5-16,-3 6 1 0,1 4 1 15,2 2 0-15,0 3 0 0,6 2-1 16,4 3 1-16,3 0 0 0,3 1 3 16,7-1 11-16,1-2 8 0,4 0-8 15,3-5-7-15,6 1-1 0,2-4-6 16,5-4 0-16,2-2-4 0,6-5-48 15,8 0-88-15,10-9-119 0,-3-2-77 16,-2 0-145-16</inkml:trace>
  <inkml:trace contextRef="#ctx0" brushRef="#br0" timeOffset="9499.19">15816 13118 483 0,'0'0'155'0,"0"0"-69"0,0 0 33 0,0 0-44 0,0 0-48 0,-13-26-10 16,5 20 3-16,1 2 1 16,-1 0 10-16,-5 0-7 0,0 2-3 15,-2 2-3-15,-4 0-10 0,4 2 1 16,-3 5-4-16,-3-1-3 0,3 5-2 15,0 2 0-15,0 1 0 0,2 5 0 16,4 1-1-16,4 0 1 0,3 1 0 16,2-3-1-16,3 0 1 0,3 1 0 15,4-5 1-15,4 1-1 0,2-4 7 16,0-4 2-16,2-3 2 0,1-3 5 16,2-1 9-16,0-3-5 0,0-6-6 15,-3-2 15-15,-2-4 5 0,3 1 4 16,-3-5 2-16,-3-4-1 0,0-9-10 15,-5-17 2-15,1-17-7 16,-6-6-4-16,2 6 0 0,-2 6-1 16,5 21-5-16,-5 12-3 0,3 6-3 15,0 7-2-15,-3 1-4 0,2 1-1 16,-2 0-1-16,5 1 0 0,-2 3-2 16,2 4-17-16,0 1-34 0,0 2-41 15,6 1-50-15,4 3-91 0,1 0-134 16,-1 2-215-16</inkml:trace>
  <inkml:trace contextRef="#ctx0" brushRef="#br0" timeOffset="10030.33">17224 12803 552 0,'0'0'125'0,"0"0"-22"0,0 0 46 0,29-35-70 0,-24 26-43 0,3 1-8 15,-6 2-12-15,1 4-7 0,-1 2 0 16,-2 0-9-16,0 4 0 0,-2 8 4 16,-6 7 19-16,0 6 8 0,-2 11-5 15,-6 9-2-15,-4 11-5 0,-1 3-4 16,0-3-3-16,3-9-7 15,5-7 2-15,1-5-2 0,4-4 6 16,0-4 0-16,3-6 11 0,2-8 9 16,3 0 13-16,-2 0 5 0,-1 1-5 15,3-2-3-15,0-3-2 0,8-5-6 16,0-3-1-16,2-1-7 0,5-1-14 16,4-8-5-16,-1 0-6 0,2-2-3 15,4 1-11-15,-1-2-13 0,3 3-13 16,-1 0-17-16,-1 0-24 0,2 1-31 15,-1-1-40-15,-1-4-66 0,-4 1-80 16,-7 2-84-16</inkml:trace>
  <inkml:trace contextRef="#ctx0" brushRef="#br0" timeOffset="10498.7">17235 13064 617 0,'0'0'106'0,"0"0"-43"16,0 0 43-16,44-11-58 16,-29 8-4-16,3 2 11 0,-2-4-25 0,4 3 6 15,-4-1 10-15,-1 2 0 16,-2 0-9-16,0 1-7 0,0 0-9 16,-3 0-7-16,-2 0-8 0,0 0-1 15,-3 0-4-15,0 2-1 0,-2-2 1 16,2 2-1-16,-5 1 0 0,0 1-1 15,0-2 1-15,0 6-1 0,-5-1 1 16,0 2 3-16,-3 1 1 0,-2 4 0 16,-1 0 1-16,1-1-2 0,0 6 0 15,2-3 2-15,0 0 2 0,3 2 12 16,0-3 12-16,2 2-3 0,3-4 1 16,3-2 1-16,2-1 3 0,5-2-4 15,1-4-3-15,1-2-3 0,1-2-8 16,3-4 0-16,-3-5-1 0,2-3-4 15,-2 0 0-15,-2-5 3 0,-1-2-5 16,-5-3-4-16,0-1-3 0,-2 0 0 16,-3 3-1-16,-3 2 0 0,-4 5-1 15,-4 5-3-15,1 5-9 0,-3 0-14 16,0 1-2-16,0 2 0 0,5 2-7 16,-2 1-25-16,2 2-18 0,6 1-23 15,-4 1-24-15,6 1-41 0,0-2-90 16,3 1-71-16</inkml:trace>
  <inkml:trace contextRef="#ctx0" brushRef="#br0" timeOffset="11197.69">19139 12682 390 0,'0'0'104'0,"5"-4"-12"0,-2 1 14 0,-1 0-34 15,1-3-14-15,-1 2 23 0,-2-2-15 16,0 1-8-16,0 2-26 0,0 0-6 16,-2 1-6-16,-1 2-11 0,-2 2-6 15,0 5-1-15,-3 4 10 0,-2 8 8 16,0 5 3-16,-6 15-6 0,-2 17-4 15,0 15 4-15,-3 2-3 0,6-2-5 16,7-10-2-16,3-13 0 16,5-2 5-16,0-3 15 0,10-6 4 15,0-6-2-15,3-8-1 0,0-5 3 16,0-7 3-16,5 1 1 0,6-2-4 16,4-2 3-16,-2-8-4 0,2-7-12 15,1-5-11-15,-6-7 2 0,0-4-1 16,-7-12-2-16,-1-10-3 0,-7-5-3 15,-8 2 0-15,0 15-3 0,-8 12-7 16,-2 10-5-16,-6 1-12 0,-7-2-20 16,-8 1-13-16,0 2-8 0,-3 2-14 15,3 4-24-15,6 3-54 16,-9 0-81-16,8 1-30 0,8 1-101 16</inkml:trace>
  <inkml:trace contextRef="#ctx0" brushRef="#br0" timeOffset="11657.7">19501 13156 356 0,'0'0'302'0,"0"0"-173"0,0 0 2 0,0 0-16 0,33-35-67 0,-20 26-12 16,0-1 15-16,0-1-5 15,3 1-7-15,-4 0-7 0,1 2-6 16,0 2-8-16,3-1-3 0,-1-1 1 16,3 3-2-16,-2-3-4 0,2 0-2 15,-3 0-5-15,-2 0-2 0,0 0 1 16,-5 0-1-16,-5 3-1 0,-1-2-1 16,-2 5-3-16,-5-2 4 0,-5 1-1 15,-6 1-6-15,1 2-6 0,-6 0 3 16,-5 0 7-16,6 2 1 0,-4 5 2 15,4-2-1-15,-4 4 2 0,9 1-1 0,-3 2 0 16,2 4 0-16,9-3-1 0,-4 5 0 16,9-4 1-16,-4 5 4 0,6-3 1 15,6 0 11-15,-4 0 9 0,3 0 6 16,3-1 10-16,2 0-9 0,-2-3-11 16,3-2-11-16,-1 1-2 0,3-3-5 15,0-4-2-15,0 3-1 0,0-3-9 16,2 2-29-16,1-3-23 0,2 2-26 15,2-1-32-15,1-1-68 0,10 0-71 16,-5 0-34-16,0-3-156 0</inkml:trace>
  <inkml:trace contextRef="#ctx0" brushRef="#br0" timeOffset="12347.43">21346 13077 387 0,'0'0'161'0,"0"0"-40"0,5 2 21 0,-3-2-15 15,6 0-28-15,2 0-35 0,-2 0 4 16,5 0-8-16,0 1-7 0,3 1-9 16,-4-1-7-16,9 0-4 15,-5 2 1-15,4 0-3 0,-2-2-10 0,3-1-3 16,0 0-1-16,-6-1-10 0,3-5 2 15,-2 3-4-15,2-4-2 16,-5 1 2-16,-3-2-3 0,-2-2 2 0,-5-1-1 16,-1-4-1-16,-2 0-2 0,-8 2 0 15,-5-1-1 1,-2 3 1-16,-6 3-3 0,-5 0 2 0,-7 2 0 0,-9 4 0 16,-7 2 1-16,8 8 0 0,5 1 0 15,13 2-3-15,5 0 3 0,2 3-3 16,1 4 0-16,-1 4 0 15,8 1 2-15,6 0 0 0,4 1 1 16,9-2 0-16,4-2 4 0,6-2-3 16,12-1 1-16,9-2-2 0,9-3 0 15,4-7 0-15,-6-5 0 0,0-1-62 16,-8-7-56-16,3 3-19 0,0-3-46 16,3-2-52-16,-14 3-38 0,-10 0-145 15</inkml:trace>
  <inkml:trace contextRef="#ctx0" brushRef="#br0" timeOffset="12777.78">22141 12977 706 0,'0'0'147'0,"0"0"-26"0,0 0 4 0,16-37-87 0,-11 25-11 0,-10 0-20 16,0 2 11-16,-6 1-2 0,-1 3-7 16,-4 2-3-16,-2 1-2 0,0 3-2 15,-3 0-2-15,1 7 1 0,-1 0 0 16,5 2 0 0,-2 3-1-16,3 2 0 0,2-3 0 15,5 1 0-15,3 2 0 0,5-2-1 16,0 2 0-16,5-2 1 0,8 0 2 15,-5 2 1-15,5-3-2 0,2 0 3 16,3 1 3-16,-5-3 13 0,3 0 0 16,4 2-10-16,-4-1-4 0,2 1-4 15,-3 0 0-15,4-1-1 0,-7 3 3 16,-4-2 3-16,0 0 7 0,-8 2 12 16,0-2 12-16,-8 0-5 0,-7 3-13 15,-3-6-12-15,-3 0-5 0,0-6-3 16,-7-1-34-16,-6-1-40 0,3-2-24 15,-2-2-28-15,-11-4-59 0,15 1-52 16,-2 2-92-16</inkml:trace>
  <inkml:trace contextRef="#ctx0" brushRef="#br0" timeOffset="13184.15">22526 12641 865 0,'0'0'76'0,"0"0"-22"0,0 0 18 0,0 0-58 0,0 0-14 0,19 25 0 15,-27-6 0-15,0 8 0 0,-10 6 0 16,-3 11 4-16,1 7-2 0,-6 4-2 16,5-3 12-16,6-6 10 0,2-9 1 15,7-7 10-15,4-7 9 0,-3-6-4 16,5-4-14-16,0 2-9 0,5 1-5 16,3-3 1-16,-3-3 9 0,5-1 9 15,3-8-5-15,3-1-12 0,2 0-7 16,0-3-3-16,2-4-2 15,4 3-2-15,2-3-7 0,-3 1-29 16,0 0-31-16,0-3-36 0,-2 2-28 16,-3 0-47-16,-2-3-7 0,-6 2-39 15,-8-1-83-15</inkml:trace>
  <inkml:trace contextRef="#ctx0" brushRef="#br0" timeOffset="13356.02">22428 13023 491 0,'0'0'390'0,"0"0"-239"0,0 0-29 16,0 0-66-16,42-20-23 16,-24 14-16-16,5-2-9 0,5 3-2 15,-2-2-5-15,3 4-1 0,2-3-1 16,-3 6-7-16,-2 0-55 0,2 0-82 16,6 0-117-16,-6 3-51 0,-2-2-169 15</inkml:trace>
  <inkml:trace contextRef="#ctx0" brushRef="#br0" timeOffset="13590.3">22932 12940 574 0,'0'0'140'15,"0"0"-75"-15,0 0 4 0,0 0-39 16,0 0-21-16,0 0-9 0,0 0-6 15,0 0 6-15,0 9 22 0,-8 7 38 16,-2 1 4-16,2 6-20 0,1 1-10 16,-6 3-18-16,5 1-12 0,0 1-4 15,3 2-3-15,0-4-30 0,2-1-40 16,3-2-44-16,0 3-22 0,0-10-54 16,5-3-145-16</inkml:trace>
  <inkml:trace contextRef="#ctx0" brushRef="#br0" timeOffset="13746.65">22981 12787 886 0,'0'0'89'16,"0"0"-21"-16,0 0-10 0,18-38-47 16,-10 33-11-16,-5 1-57 0,2 1-31 15,0 3-39-15,-2 0-23 0,2 4 50 16,0 6-18-16,-3 1-43 0,4 1 7 15</inkml:trace>
  <inkml:trace contextRef="#ctx0" brushRef="#br0" timeOffset="14716.26">23149 13018 527 0,'0'0'135'0,"0"0"-40"0,0 0 29 16,0 0-51-16,0 0-29 16,36-31-23-16,-23 23-14 0,3 4-5 15,2-3-2-15,-5 2 1 0,2 0 1 16,-2 2 2-16,0-1 3 0,3 2-2 15,-6 0-1-15,0 2-3 0,1 0 3 16,-4 0-1-16,1 0-2 0,0 1-1 16,0 1 0-16,-3 2-1 0,0-3 0 15,3 2 0-15,-8 1-1 0,5 0 0 16,-3-2 1-16,4 5-4 0,-4-3 3 16,-2 3 2-16,0 2 8 15,0-1 15-15,-2 2 0 0,2 1-10 16,0 2-8-16,-6 0-3 0,6 1 0 15,0 2-2-15,0-1 1 0,6 2 0 16,-6-1 1-16,2 0-1 0,-2-1-1 16,0 0 1-16,0-2 0 0,0 0 0 15,0-4-1-15,0 0 0 0,0 0 1 16,0-6-1-16,5-1 1 0,-2-2 1 16,2 0 4-16,0-3 0 0,3-1-4 15,0-5 4-15,0 0 11 0,2-5-2 16,0-2-7-16,3-1-7 0,0-1 3 15,0-2-2-15,2 0-2 0,4 0 5 16,-7 1 3-16,4 3-4 0,2-2-1 16,-5 2 4-16,3 1-5 0,-1 4 6 15,-5 0 7-15,1 3 6 0,-1 3 2 16,-2-1-2-16,0 4-9 0,-3 1-4 16,2 1-2-16,-4 0-6 0,0 1-1 15,-1 2 1-15,-2 5 0 0,0 2 0 16,0 4 2-16,0 4-2 0,-2 3 2 15,-1 0-2-15,0 5 0 0,-4-1 0 16,7-2 3-16,-5 0-2 0,5-3 0 16,0 0-1-16,0-2 0 0,0-6 1 15,0-1 0-15,0-7 0 0,0 0 1 16,0-4 3-16,5-1 13 0,2-6 9 16,-1-2-18-16,4-3-3 15,0 0 4-15,-2-3 6 0,5 1 0 16,-3-3-7-16,3 0 7 0,0 0-4 15,0 1-4-15,3-2-4 0,2 0-1 16,-5-1 0-16,2 1 2 0,3 0-2 16,0-1-2-16,-2 4-1 0,-1-1 0 15,1 6 0-15,2 2 0 0,-10 2-1 16,5 3 1-16,-11 0-1 0,3 3-1 16,0 0-2-16,-5 0 1 0,3 4 0 15,-3 1-1-15,0 3-3 0,0 2 0 16,0 1 0-16,-3 0 3 0,3 5 2 15,-5-1 1-15,0 3 0 0,3-1 1 16,2 2 0-16,0 0-1 16,-6 2 0-16,6-2-5 0,0 3-14 15,0-2-18-15,6 1-12 0,-4 0-2 16,3-3-31-16,0-1-55 0,3 0-46 16,0-2-39-16,0-3-59 0,2-2-92 15</inkml:trace>
  <inkml:trace contextRef="#ctx0" brushRef="#br0" timeOffset="15404.67">24315 13032 283 0,'0'-3'226'0,"0"-2"-141"0,2 0 16 0,3 0-51 16,0 0-17-16,-5-1-11 0,8 1 24 15,-8 0 10-15,5 0-12 0,-2 1 2 16,2-1 1-16,-2 2-18 0,2 1 2 16,0 0-5-16,-5 0-4 0,3 0 9 15,2 0 3-15,-5-1 4 0,0-2-10 16,2 2-8-16,4-1-4 0,-6 0-4 15,0 0 0-15,2-2 2 0,1 3-6 16,-3 1-5-16,0-2-3 0,0 2 0 16,-3 0-1-16,-5 1-2 0,1 1 1 15,-6 0 1-15,0 5-1 0,-3 3 0 16,-4 6 0-16,-6 3 1 0,5 3-1 16,-2 3-3-16,2 2 2 0,-2 1-2 15,7 0 1-15,9-1 3 0,-6-1 1 16,13-1 0-16,-5-2 1 0,5-3-1 15,5-3 2-15,0-7-1 0,3-1 0 16,2-7 5-16,0 0-2 16,3-9 2-16,3-1 2 0,-3-2 0 15,2-4-3-15,3-1-2 0,-5-5-3 16,3-2 1-16,-3 3-2 0,0-2 1 16,-6 7 0-16,1-1 0 0,0 6 0 15,-3 2 0-15,0 4 0 0,-5-1-1 16,3 4 1-16,-3 2 0 0,0 0 0 15,0 0-3-15,0 1-4 0,-3 6 6 16,3 1-1-16,-10 5 2 0,7 2 3 16,-5 4-1-16,3 1 4 0,-2 1-2 15,1-2-4-15,4-1 3 0,2-1 0 16,0 0 2-16,0-3 7 0,8-2-1 16,-1-2-2-16,1-1-5 15,10-5 0-15,-2 0-3 0,2-2-1 16,5-2-12-16,-2 0-28 0,4-6-20 15,1 2-31-15,3-4-33 0,-9-3-22 16,6-1-37-16,3-18 9 0,-4 5-99 16</inkml:trace>
  <inkml:trace contextRef="#ctx0" brushRef="#br0" timeOffset="15733.01">24681 12584 496 0,'0'0'70'0,"0"0"0"0,21-1 10 0,-13 1-34 0,0 4-20 15,-3-1 29-15,3 5 33 0,-6 1-26 16,1 3-13-16,-1 2-5 0,-2 5-12 16,0 4 2-16,-7 5-1 0,-1 1-14 15,-5 8-4-15,-8 8 0 0,0 4 1 16,-4 2-1-16,9-8 8 0,3-11 7 15,5-8 10-15,3-7 4 0,0 1-12 16,3-1-6-16,2 2-6 0,0 4-2 16,2-5-5-16,6 1-5 0,5-5-3 15,5 1-2-15,-3-7-3 0,6-1-3 16,5 0-33-16,2-4-32 0,1-2-29 16,-3-1-37-16,2-1-34 0,6-9-56 15,-11 1 4-15,-2-2-97 0</inkml:trace>
  <inkml:trace contextRef="#ctx0" brushRef="#br0" timeOffset="16244.89">24684 13018 806 0,'0'0'227'0,"0"0"-106"0,0 0 8 16,39-2-79-16,-19 2-30 0,1-2-13 15,5 2-7 1,2-1 0-16,1 1-27 0,-1 0-6 15,3 0-35-15,-8 3-42 0,3-1-20 16,0-1-50-16,-5 1 48 0,2 0 21 16,-5 1-4-16,-2-3 38 0,2 0 70 15,-8 0 7-15,0 0 7 0,-2 0 31 16,-8 0 12-16,0-3 13 0,0-1 19 16,0 1-58-16,-5 0 1 0,2-1 17 15,-2 3 1-15,0 0-1 0,5-1 5 16,-2 0 16-16,2 2-17 0,2-2-13 15,3 2-4-15,3 0-12 0,2 0 2 16,6 4 6-16,-1-1-4 16,6 0 3-16,0 3-5 0,2-1-2 15,0 1-2-15,3-4-3 0,-5 0 2 16,5 1 6-16,-6-3 2 0,-4 0-6 16,2-5-8-16,-10 1-6 0,-1-4 3 15,-2-1-4-15,-5 0-1 0,-10 1-2 16,0 1-6-16,-8-1-12 0,-3 5 8 15,-7-1 7-15,-6 4 2 0,-12 6 1 16,-4 8 1-16,1 5 1 0,8 3 0 16,10-2 10-16,15-3 19 0,4-4 1 15,4-1 11-15,3 6-5 0,-1-1-14 16,6 2-11-16,3 0-6 0,7 1-2 16,8-5-3-16,3 0-6 0,2-3-42 15,3-3-51-15,13-2-81 0,5-2-94 16,-3-2 19-16,-2 1-89 0</inkml:trace>
  <inkml:trace contextRef="#ctx0" brushRef="#br0" timeOffset="16855.77">25787 13049 521 0,'0'0'55'0,"0"0"-31"0,0 0 31 0,34-5-21 16,-26 2-5-16,-1 0 7 0,-1-1 37 16,-1 0-37-16,-3 0-19 0,4-1 19 15,-1 2 10-15,-5-1 0 0,0-1 3 16,0 3-19-16,-11-2-16 0,4 0-8 15,-6 1-1-15,0 0-1 0,-3-1-2 16,1 2 2-16,-6 1-3 16,0 0 1-16,-2 1-2 0,0 1 0 15,-3 2 0-15,5 5 0 0,-4 1 0 16,9 1 0-16,-2 3-2 0,8 0 1 16,-1 3 1-16,9-2 0 0,-3 5 1 15,5-3-1-15,5 1 4 0,8 2-3 16,-6-3 1-16,9 1 1 0,2-1-1 15,-3-1-1-15,4-3 0 0,-4-2 2 16,3 0-1-16,-2-3-1 0,-1-4 10 16,-2-1 11-16,-3-2-6 0,1 0-6 15,-4-2-7-15,-1-3 0 0,-1-1-2 16,3-3 0-16,-8-1 1 0,5-2-2 16,-3-2 0-16,-2-3 0 0,5-5 1 15,-2-1 0-15,2-6-1 0,-5-10 0 16,5-8 0-16,-2-14 0 15,-3 0 1-15,0 2 0 0,0 8-1 16,-3 10 2-16,3 1-1 0,-5-1-1 16,0 5 0-16,2 0-1 0,-4 4-1 15,7 5 1-15,-5 7 0 0,-1 4 2 16,6 4-1-16,-2-2 0 0,2-3-4 16,-5 2-46-16,-1 2-38 0,4-1-104 15,-3 2-92-15,2-1-269 0</inkml:trace>
  <inkml:trace contextRef="#ctx0" brushRef="#br0" timeOffset="19550.93">2692 10991 225 0,'0'0'77'0,"0"0"24"0,0 0 2 0,0 0-7 16,3-13-20-16,-3 11-18 0,0-2-9 15,0 1-1-15,0 0-1 0,0-1 2 16,-3 1-5-16,3 1-1 0,-2-1-6 16,2-1-6-16,-3 3 11 0,3-2 5 15,-2 1-2-15,-1 2-6 0,3-2-6 16,0 2-6-16,-2 0-16 0,2 0-5 15,0 0-2-15,0 0 0 0,0 0-3 16,-3 2-1-16,3 3 1 0,0 4 1 16,0 6 2-16,-3 5-2 0,3 13 1 15,0 13-3-15,6 13 2 0,1 8 0 16,4-1 1-16,-1-4 7 0,3-6 3 16,-3 1 4-16,1 0 1 0,-4-4 6 15,1-1-2-15,-3-2-4 0,-2-6-6 16,-3-2-9-16,0-10-1 0,0-10-2 15,0-5-13 1,0-3-30-16,0-2-29 16,0-2-32-16,-3-3-90 0,3-6-127 0,0-2-76 0</inkml:trace>
  <inkml:trace contextRef="#ctx0" brushRef="#br0" timeOffset="20349.41">2641 10927 307 0,'0'0'123'0,"0"0"-45"0,2-18 14 0,3 12-22 0,-2-1-10 0,0 2-6 15,-1 0-1-15,-2 2-6 0,3-1 0 16,-3 1 2-16,0 2 5 16,0 0 2-16,0 1-3 0,0-1-3 15,0 0-4-15,0 1-22 16,-3 0-13-16,1 2 1 0,-4 3-4 0,-1 1 0 15,-1 4 2-15,-2 1-3 0,-1 3-3 16,-2 4-2-16,0 2 0 0,1 0-1 16,-4 1 0-16,3 0-1 0,0 0 1 15,0-1-1-15,0-2 0 0,6-2 0 16,-1-2 1-16,3-2-1 0,2-4 1 16,-2-2 1-16,5-4-2 0,0-1 5 15,0-1 8-15,0-3 20 0,5-4 19 16,0-6-22-16,0-1-14 0,6-4-2 15,-1-3-3-15,3-4 4 0,0-1 1 16,2-4 3 0,-2 3 2-16,5-2 3 0,-2 3 5 0,-1 2-6 0,1 1-3 15,-1 2-6-15,-2 3-6 0,0 4-3 16,-2 3-1-16,-4 3 0 0,-1 5-3 16,1 2 7-16,-1 1-1 0,1 4-1 15,1 4 3-15,2 4 2 0,3 2-2 16,0 4-2-16,0 0-4 0,3 0 1 15,-1 2-3-15,3-2 1 0,0 1 1 16,0-2-3-16,0 0 1 0,-5 0 0 16,3-3-1-16,-6 0-8 0,3-2-25 15,-3 0-40-15,1-1-29 16,-1-3-45-16,6-2-51 0,-3 1-130 16,-6-5-142-16</inkml:trace>
  <inkml:trace contextRef="#ctx0" brushRef="#br0" timeOffset="21244.44">1553 9677 737 0,'0'0'50'0,"0"0"24"0,0 0 38 0,0 0-50 0,-3-7-35 15,-2 10-14-15,3 2-9 0,-6 6 7 16,-2 4 4-16,2 7 11 0,-3 10 5 16,1 6 6-16,2 12-15 15,3 2-8-15,0-4-10 0,5-6-1 16,0-13-1-16,3-3-2 0,-3-11 0 16,0 4-6-16,2-2-24 0,1 1-34 15,2 0-29-15,0-2-53 0,3-5-45 16,0-5-62-16,-3-2-74 0</inkml:trace>
  <inkml:trace contextRef="#ctx0" brushRef="#br0" timeOffset="21416.33">1437 9541 803 0,'0'0'56'0,"0"0"-55"0,0 0-2 16,0 0-3-16,0 0-82 0,10-40-51 16,-2 34-71-16,2 0-40 0</inkml:trace>
  <inkml:trace contextRef="#ctx0" brushRef="#br0" timeOffset="22183.36">1708 9802 648 0,'0'0'39'15,"0"0"5"-15,0 0 49 0,0 0-16 16,0 0-19-16,36-39-12 0,-28 30 0 16,5 3-7-16,-3-2-13 0,3-1 2 15,-5 1-6-15,2 2-7 0,0-1 4 16,-2 3-7-16,-5-2-3 0,7 3-4 15,-5 1-3-15,-2-2-2 0,2 3 0 16,0 1-2-16,0 0 1 0,1 0-3 16,1 0 1-16,-2 7 0 0,3-4-2 15,-5 5 3-15,2 0 1 0,-2 1-2 16,-1 3 2-16,1 2-3 0,-3 0 2 16,0 4 2-16,5 0-2 0,-5 2-6 15,0-2-9-15,5 2-6 0,-2-1 6 16,-1 0 1-16,1-4 5 0,2 3 8 15,-2-6 2-15,2 3 2 16,-3-3-1-16,1-6 0 0,0 1 1 16,-3-5-1-16,2 2 3 0,-2-4 0 15,3 0 5-15,-3-4 6 0,2 0 14 16,1-4-4-16,-1-2 2 0,1-1 2 16,2-2 4-16,0 0-2 0,-2-3-2 15,2 1-7-15,3-1-5 0,-3-2-4 16,3 2-4-16,-3-3 0 0,3 4-2 15,2-2-1-15,0 2 1 0,1-1 0 16,-1 2-4-16,3-1-2 0,0 2 1 16,0 3-1-16,-3-1 0 0,0 3 0 15,1 3-1-15,-3 2-1 0,-3 0-1 16,-3 3 0-16,1 5 3 0,-1 1 0 16,-2 8 3-16,3 0-1 15,-3 6 1-15,0 2 0 0,0 1-2 16,0 4 0-16,3-4-1 0,-3 0 0 15,2 1 1-15,3-1-2 0,-5-6-8 16,6 3-45-16,-6-4-15 0,2-3-52 16,1-1-61-16,-3-4-94 0,2-4-116 15</inkml:trace>
  <inkml:trace contextRef="#ctx0" brushRef="#br0" timeOffset="22650.93">2406 9373 741 0,'0'0'40'0,"0"0"-13"0,5-4 10 0,-5 4-37 16,0 4-6-16,2 6 6 0,-2 7 12 15,0 0 7-15,3 10 4 0,-3 7 1 16,3 10 1-16,-3 8 3 0,0 2-4 16,0-4 6-16,-3-5-3 0,-2-6 4 15,0-2-11-15,-3-10-6 0,5 0-3 16,-2-11 4-16,3 2 5 0,-4-1 2 15,1 0-6-15,0 3 0 0,0-5 1 16,5-4 3-16,0-5 0 0,0 1 6 16,0-4-4-16,2-1-9 15,6-2-4-15,3 0 16 0,-1-2-10 16,5-1-11-16,1-4 0 0,2 2-3 16,0-2 0-16,3-1-1 0,-1 2-6 15,-2-3-3-15,1 1-10 0,-1-1-14 16,-3 0-20-16,1 2-21 0,-6-4-22 15,3 2-48-15,-5-8-28 0,-1 5-12 16,-4 2-150-16</inkml:trace>
  <inkml:trace contextRef="#ctx0" brushRef="#br0" timeOffset="22838.22">2357 9695 865 0,'0'0'76'0,"0"0"-13"0,0 0 1 16,0 0-23-16,0 0-17 0,43-26-20 15,-27 20-4-15,-1-1-3 0,1 0-30 16,2 3-48-16,0-3-28 0,13 1-35 16,-5-2-12-16,0 0-124 0</inkml:trace>
  <inkml:trace contextRef="#ctx0" brushRef="#br0" timeOffset="23322.78">2752 9701 333 0,'0'0'70'0,"0"0"0"15,0 0 63-15,0 0-28 0,0 0 11 16,0 0-14-16,0 0-17 0,41-18-19 15,-33 11-16-15,0-1-10 0,-1-1-8 16,4 2-6-16,-1-2 0 0,-2 1-3 16,0 1-9-16,-3 3-4 0,3-2-5 15,-6 3 0-15,1 3-1 0,-1-2 0 16,1 1-2-16,-1 0 1 0,-2 1-1 16,0-1 13-16,0-1 7 0,0 1-11 15,-5 0 2-15,3-1 0 0,-3 2-2 16,-1-2-1-16,1 0-3 0,-5-3-2 15,2 4-3-15,0-1-1 0,-2 0-1 16,2 1 1-16,-2-1 1 0,0 2 4 16,-3 0-1-16,2 0 2 0,1 3-5 15,-3 1 0-15,5-2-1 16,-5 6-1-16,6 2-2 0,-6 0 2 16,5 4-1-16,-2 4 0 0,2 2 1 15,0 3 0-15,6 0 1 0,2-1 2 16,0 3 3-16,2-2 3 0,6-3 1 15,5-4 0-15,0 2 2 0,2-7 2 16,3-1-4-16,3-2-3 0,5-5-3 16,-3-2 1-16,6-1-5 0,-4-2-18 15,6-5-26-15,-2-1-36 0,-6-5-30 16,3 0-45-16,7-10-54 0,-7 2-45 16,-5 1-57-16</inkml:trace>
  <inkml:trace contextRef="#ctx0" brushRef="#br0" timeOffset="23745.22">3008 9687 450 0,'0'0'101'0,"0"0"32"0,0 0 5 0,0 0-52 0,0 0-20 16,28-31-22-16,-20 23-10 0,0 2-15 15,-1 0-10-15,1 2-3 16,0-1 4-16,2 4 0 0,-2 1-2 16,2 1 3-16,-2 7-9 0,0 2 0 15,2 2 0-15,-2 6 1 0,-3-3-1 16,0 5 1-16,0-3 0 0,-5-2-3 16,0 2 0-16,-2-4-4 0,-3 1-14 15,-1-1-5-15,-4-1-6 0,0-6-1 16,2 0 2-16,-2-4 14 0,-1-2 4 15,4 0 10-15,1-3 4 0,1-5 38 16,0 0 9-16,3-3-2 0,2-1-3 16,0-1 1-16,0-3-3 0,2 2-4 15,3 0-3-15,6-2-3 0,-1 3-4 16,3 0-7-16,5-1-14 0,-3 3-3 16,4 1-6-16,1 3-2 0,1-1-36 15,-3-1-46-15,3 5-33 0,2-2-47 16,5-1-66-16,-4 3-17 0,-4 1-139 15</inkml:trace>
  <inkml:trace contextRef="#ctx0" brushRef="#br0" timeOffset="24090.5">3563 9592 463 0,'0'0'164'0,"0"0"-72"0,0 0 3 0,0 0-27 0,0 0 21 16,3-30-34-16,-11 26-10 0,-2-2-9 15,-3 2-21-15,0 1-2 0,0 1-4 16,-3 2-6-16,1 2 1 0,-3 5-1 16,2 1-2-16,-2 0-1 0,5 4 0 15,0 2-1-15,3-2 1 0,2 5 0 16,1-2 6-16,1 3 10 0,4 0 17 15,2-2 9-15,0 2-5 0,2-3-1 16,4 0-3-16,1-2-9 0,1-2-9 16,0-2-8-16,2-2-5 0,1-3-2 15,1-2-3-15,4-1-23 0,-1-1-18 16,4-2-43-16,-1-5-62 0,5 0-61 16,10-10-25-16,-4 4-41 0</inkml:trace>
  <inkml:trace contextRef="#ctx0" brushRef="#br0" timeOffset="24559.42">3682 9606 257 0,'0'0'58'0,"0"0"27"0,0 0 20 0,0 0-15 16,0 0-1-16,0 0-5 0,13-2-6 15,-10 2-4-15,2-2-12 0,2 1-6 16,1 0-13-16,0-3-10 16,2 4-18-16,3 0-10 0,0 0-2 15,0 0 0-15,0 0-1 0,0 0-2 16,2 0 1-16,1 0 1 0,-3 0-1 16,2 1 2-16,1-1 1 0,-3 0-3 15,2 0 2-15,1-2 2 0,-6 1-2 16,3-2-2-16,-5-2 1 0,-3 2-2 15,-2-1 2-15,-3-1-2 0,-3 2-4 16,-5-2-13-16,-5 1 8 0,0 2-4 16,-2 1-5-16,-1 0 2 0,-2 1 6 15,0 1 7-15,3 2 2 0,-3 4 1 16,2 3 0-16,1 2 3 0,2 0 6 16,2 2 7-16,4 5 3 0,1 0 3 15,4 1 5-15,2 0 9 0,0-3 4 16,0 2-8-16,5-2-6 0,3-3-6 15,-3-3-8-15,5-1-6 0,1-1-3 16,-1-5-1-16,3-1-2 0,2-3-22 16,1-2-64-16,7-6-80 0,-2-1-114 15,2-1-59-15</inkml:trace>
  <inkml:trace contextRef="#ctx0" brushRef="#br0" timeOffset="24809.47">4101 9625 507 0,'0'0'123'0,"0"0"-36"0,0 0-25 0,0 0-23 0,0 0 0 15,0 39 14-15,-3-23 8 0,0 6-15 16,1 5-15-16,-1 6-1 0,3-1-8 15,0 5-7-15,0 1-7 0,0 3-4 16,3 10-2-16,2-6-2 16,0-7 0-16,0-11-6 0,-2-11-17 15,0 1-31-15,2-2-61 0,-3 6-62 16,3-4-4-16,1-6-99 0</inkml:trace>
  <inkml:trace contextRef="#ctx0" brushRef="#br0" timeOffset="25137.64">4106 9678 579 0,'0'0'121'0,"0"0"3"0,23-43 32 15,-13 23-91-15,3 2-20 0,0 3-32 16,-2-1 3-16,2 3 0 0,-6 3 3 15,4 1 11-15,-4 5-3 0,1-2 0 16,2 3-6-16,-2 2 0 0,0 1-9 16,2 1-4-16,-2 7-6 0,0 1 0 15,0 3 1-15,-1 2 1 0,-2 5-2 16,-2 2 8-16,-3 2 11 0,-3-1 3 16,-4 3-2-16,-4-3-2 0,-2-2-8 15,-2-3-9-15,-3 0-3 0,-3-5-16 16,1-2-53-16,-4-2-53 0,-9-6-83 15,2-2-77-15,7 0-93 0</inkml:trace>
  <inkml:trace contextRef="#ctx0" brushRef="#br0" timeOffset="25575.74">4470 9110 771 0,'0'0'64'0,"0"0"14"0,0 0 14 16,0 0-80-16,0 0-12 0,34-7 0 15,-32 17 0-15,-2 8 10 0,0 4 3 16,0 10 9-16,-2 12-6 0,-3 13-1 16,-1-1 1-16,-1-1 4 0,-1-5-2 15,0-10 4-15,3-3 4 0,0-1 10 16,2-9-3-16,1-6-5 16,2-3-4-16,0-2-5 0,0 0-2 15,0 3 0-15,5 0 0 0,0-5-3 16,3-4-7-16,2 0 0 0,0-3 0 15,3-4-1-15,3-1 2 0,2-2-3 16,-3 0 0-16,1-1-2 0,2-3-3 16,-2-2 0-16,2 0-2 0,0-1-13 15,0-1-26-15,2-3-31 0,-1 1-47 16,6-11-66-16,-4 2-107 0,-5 4-110 16</inkml:trace>
  <inkml:trace contextRef="#ctx0" brushRef="#br0" timeOffset="25762.65">4486 9445 741 0,'0'0'47'16,"0"0"30"-16,41-19-12 0,-18 8-47 15,3-1-8-15,3-1-10 0,7-4-1 16,8 0-46-16,7-1-80 0,-4 2-87 15,-8 4-175-15</inkml:trace>
  <inkml:trace contextRef="#ctx0" brushRef="#br0" timeOffset="27903.94">5723 12063 346 0,'0'0'88'0,"0"0"-33"0,0 0 26 15,8-18-7-15,2 8-4 0,-2-4 12 16,5-6 21-16,5-2-6 0,0-4-18 16,8-9-19-16,8-9 5 0,4-12-3 15,4-2-11-15,-1 1-9 0,-2 6-10 16,-6 5-9-16,4 4-12 16,-4 1-10-16,-2 3 3 0,-7 8-4 15,-4 6-7-15,-7 6-11 0,-3 2-10 16,3-1-7-16,0-1-16 0,-2 0-32 15,-1 4-20-15,-5 3-14 0,-5-1-74 16,0 4-20-16,0 3-84 0</inkml:trace>
  <inkml:trace contextRef="#ctx0" brushRef="#br0" timeOffset="28403.94">5871 11401 396 0,'0'0'111'0,"0"0"-50"15,0 0 6-15,0 0 7 0,0 0-3 16,41-31-25-16,-23 21 8 0,3 0 2 16,-1 0-13-16,6 3 8 0,0-3 4 15,0 0 0-15,0 2 7 0,2-2-17 16,3 3-15-16,-5 0-7 0,2-3-7 16,1 3-7-16,-1 0 0 0,-4 1 3 15,-1 0-1-15,-3 3 0 0,-4 0 1 16,-3 2 1-16,-5 1-2 0,-3 0 0 15,0 3-3-15,-5 2 1 0,0 2 4 16,0 5 2-16,-3 1 0 0,-4 4-5 16,1 3-3-16,1 2 3 0,-2 1 1 15,1 4 2-15,-1-1 5 0,-1 1-2 16,3-2-1-16,-3 1-8 16,3-2 1-16,0-2-5 0,2 0-2 15,-2-2 0-15,0-3-1 0,5-1-24 16,0-5-30-16,0 0-31 0,0-2-47 15,5-2-66-15,3-4-103 0,2-1-76 16</inkml:trace>
  <inkml:trace contextRef="#ctx0" brushRef="#br0" timeOffset="29187.47">5328 10556 416 0,'0'0'118'0,"0"0"-79"0,0 0 9 0,0 0 3 16,0 0-21-16,0 0-22 0,-23-9-4 16,10 8 6-16,0 1 3 0,-3 0-3 15,-2 0 6-15,3 3-2 0,-3-1-2 16,0 5-5-16,-3-2-3 16,5 1-3-16,1 1-1 0,2-1 0 0,0 2 0 15,5 2-1-15,3 0-3 0,3-1-4 16,2 2-3-16,5 0 3 0,3 1 3 15,7 0-5-15,1-2 5 0,4 1 5 16,3 0 3-16,3-1 2 0,-2 2 15 16,1 0 7-16,1-1 4 0,-5 3 14 15,0-1 2-15,-6-2-10 0,1 4 6 16,-6-1-4-16,-2-2-5 0,-3 1-1 16,-5 0 2-16,-8 1-1 15,-2-2 1-15,-6 0-10 0,-7-1-9 16,-8 0-8-16,-8-1-5 0,-5 0-1 15,-2-2-2 1,-1-5 0-16,9 0-20 0,4-2-22 0,6-1-14 0,7 0-18 16,11-1-39-16,-6-3-49 0,6-2-27 15,2 1-107-15</inkml:trace>
  <inkml:trace contextRef="#ctx0" brushRef="#br0" timeOffset="29547.7">5571 10268 742 0,'0'0'111'0,"0"0"2"0,0 0-4 0,8-8-56 15,-8 8-26-15,0 2-13 0,0 4 15 16,-3 4-3-16,-5 8-14 16,3 3-1-16,-5 3 2 0,-1 13-4 15,-1 9 2-15,-1 10 1 0,2 2-1 16,4-6-7-16,1-7 0 0,6-8-4 15,-2-6 0-15,2-8-9 0,0-6-32 16,2 0-24-16,1 2-25 0,2 0-55 16,8 3-79-16,-3-8-64 0</inkml:trace>
  <inkml:trace contextRef="#ctx0" brushRef="#br0" timeOffset="30016.56">5987 10549 572 0,'0'0'113'0,"0"0"-29"0,0 0 15 15,0 0-46-15,-3-33-25 0,-2 24-7 16,-3 1-6-16,3 3 2 0,-3-2-11 16,1 4 4-16,-1 2 7 15,-2 1 1-15,-1 0-11 0,1 4-3 16,-3 3-2-16,0 0 0 0,0 4 1 16,0 3-2-16,0 0-1 0,0 5-1 15,1 0 0-15,4 2 1 0,3 1 1 16,-1 0-1-16,9 0-1 0,0-2 1 15,4 0 2-15,6-4-2 0,0-2 30 16,8-3 19-16,-3-4-4 0,0-2-8 16,5-5 0-16,1-1-7 0,-4-7-5 15,1-2-2-15,-3-2-13 0,-3-1-4 16,-4-4-2-16,-9-1-2 16,1-3 6-16,-6-2-8 0,-4-2-5 15,-6-1-29-15,-3 3-17 0,-2 4-24 16,-3 5-22-16,3 4-6 0,0 3-57 15,-2 5 15-15,-1 2 4 0,5 3-11 16,6 0-71-16</inkml:trace>
  <inkml:trace contextRef="#ctx0" brushRef="#br0" timeOffset="30345.3">6212 10455 742 0,'0'0'101'0,"0"0"7"0,0 0-8 0,0 0-45 0,0 0-10 0,7-15-22 16,-7 15 1-16,0 2-19 0,-2 7-3 15,-3 3-1-15,0 6-1 0,-1 4 0 16,1 5 0-16,0 11 2 0,-3 5-1 16,3 7-1-16,-3 1-4 0,6-5-12 15,-3-5-6-15,2-7-12 0,0-5-19 16,3-5-29-16,-2-6-53 0,2 6-11 16,0-3-59-16,0-3-72 0</inkml:trace>
  <inkml:trace contextRef="#ctx0" brushRef="#br0" timeOffset="30751.68">6199 10482 450 0,'0'0'144'0,"0"0"-56"15,0 0 34-15,0 0-51 0,36-42-6 16,-26 33-27-16,3-1 17 0,-2 1-8 16,-1 0-29-16,-2 2-2 0,2 1 0 15,-2 0 10-15,-1 4 4 0,1 1-10 16,-3 1-11-16,3 0 3 0,-3 3 1 15,0 4-8-15,1 2 2 16,-4 3 9-16,-2 2 0 0,0 5-2 16,-2-1 7-16,-4 3-2 0,-4 1-2 15,-3 0-4-15,0-1-5 0,-5-2-4 16,0-3-3-16,-3 0 1 0,-4-3-2 16,-1-2-4-16,3-1-34 0,-6-4-34 15,6-2-45-15,-3 0-26 0,-5-4-88 16,8 0 11-16,5 0-125 0</inkml:trace>
  <inkml:trace contextRef="#ctx0" brushRef="#br0" timeOffset="31463.23">6499 10488 268 0,'0'0'192'0,"0"0"-86"0,0 0-16 0,20 10-46 0,-9-5-18 0,-4 0-13 16,6-4-3-16,0 5 9 0,0-4 7 16,3 0 13-16,-1 0 14 0,3 1 1 15,0-3-7-15,0 0-3 0,3 0-19 16,-3-5 5-16,-2 1 2 0,2-3-6 15,-3 2-1-15,1-4 4 0,-6 1-6 16,0-2-5-16,-5 0-1 0,1-1-2 16,-6 0 2-16,0 0-2 0,-6-2-6 15,-1 3-7-15,-4 0-2 0,-4 2-1 16,-1 4 1-16,-4 0 1 0,-1 4 1 16,-2 3-2-16,0 2 2 0,-1 5 3 15,1 1 1-15,2 5 2 0,3 0-3 16,3 4 3-16,4 2 11 0,4 2 15 15,2 1 1-15,5-1 2 0,2-2-6 16,6-1-5-16,2-1-6 0,3-3-8 16,3-2-3-16,4-5 1 0,-2 1-5 15,6-2 0-15,1-2-4 0,4-4-1 16,-1-1-21-16,11 0-35 0,8-1-33 16,7 1-36-16,8-2-63 0,-18-2-155 15,-8-1-190-15</inkml:trace>
  <inkml:trace contextRef="#ctx0" brushRef="#br0" timeOffset="42091.89">8532 15594 128 0,'0'0'100'0,"0"0"-60"0,0 0 26 0,0 0 0 0,0-1-8 16,0 1-14-16,0 0 2 0,0 0 3 15,0 0-10-15,0 0 0 0,0-2 3 16,0 1 1-16,0 1 6 16,0-1-8-16,0 1-10 0,0-1-1 15,0 1 0-15,0 0-4 0,0 0-6 16,0 0 3-16,0 0 1 0,0 0 0 15,-3 0-3-15,1-1-10 0,2 0-1 16,-5 0-8-16,-3 0-2 0,-5 0 0 16,3 1 0-16,-3 0 0 0,-5 2 1 15,0 6 0-15,-6 0 0 0,4 6-1 16,-1 4 2-16,0 2 2 0,1 2-2 16,-1 2 1-16,8 2-2 0,0-2-1 15,5 1 0-15,3-2-1 16,3-2 2-16,2-2 8 0,7-3 28 15,4-1 15-15,2 1 1 0,5-3-1 16,0-2-14-16,3 0-13 0,-1-3-8 16,1-2-13-16,-3-3 2 0,3 0-5 15,-3-3-1-15,2 0-15 0,-2 0-31 16,1-2-39-16,-1-2-37 0,13-6-71 16,-11 1-83-16,1 1-103 0</inkml:trace>
  <inkml:trace contextRef="#ctx0" brushRef="#br0" timeOffset="42587.98">9033 15667 556 0,'0'0'141'0,"0"0"-63"0,0 0 44 0,0 0-42 0,-13-33-28 0,11 25-14 16,-3 0-6-16,-3-1 7 0,3 2-7 16,0 2-9-16,-6 1-4 0,3 0-7 15,-2 3-9-15,0 1-2 0,-3 3 0 16,-3 6-1-16,-2 2 0 0,0 4 1 15,-2 5-1-15,-4 2-1 0,1 3-7 16,0 1-7-16,5-1-13 0,5 1-4 16,2-4 13-16,6 0 8 0,5-2 7 15,3-3 2-15,7-2-6 0,3-4 8 16,5-2 25-16,3-2 8 0,5-3 1 16,-3-4-1-16,5 0-9 0,-2-5-4 15,0-4-1-15,-3-1 7 0,-2-1 5 16,-3-1 0-16,-2-3-2 0,-4 0-5 15,-1-2-9-15,-9-2-2 16,-2 1-6-16,-2-2-7 0,-9 2-1 16,-1 1-13-16,-4 2-22 0,-2 5-19 15,0 3-15-15,-5 2-34 0,7-1-38 16,-2 3-77-16,3 3-20 0,4-1-109 16</inkml:trace>
  <inkml:trace contextRef="#ctx0" brushRef="#br0" timeOffset="43105.94">9139 15691 498 0,'0'0'209'0,"0"0"-115"0,0 0 67 16,0 0-53-16,8-44-36 0,-3 31-27 15,3 1-19-15,0 1-5 0,5 0-4 16,-3 4 1-16,3 0 0 0,-3 1-3 16,3 5 4-16,0 0-2 0,-3 1-3 15,1 1-5-15,2 2-6 0,-6 4-3 16,1 3 0-16,-3 2-1 0,0 4 1 15,1 1 0-15,-4 4-1 0,1 0 0 16,-3 4-3-16,-5 0-12 0,2 0-1 16,-2-2-10-16,-3 1-4 0,3-4-9 15,-3-3 2-15,0-3 12 0,3-3 11 16,-2-5 5-16,1-2 9 0,4-4 1 16,-3-3 4-16,2-4 0 0,-2-3 0 15,5-4 21-15,0-1 16 0,0-1-4 16,0-2-3-16,2-1-2 0,4-1-7 15,-1-1-2-15,5 1-3 0,0-1 4 16,6 4 1-16,-1 0 0 0,6 2-14 16,0 3-6-16,2 3-5 0,3 2-2 15,-3 2-26-15,0 3-34 0,-2 1-14 16,2 0 4-16,-5 1-40 0,3 0-27 16,0 2-50-16,-8-1-54 15,0 0-122-15</inkml:trace>
  <inkml:trace contextRef="#ctx0" brushRef="#br0" timeOffset="43637.31">9589 15644 666 0,'0'0'89'0,"0"0"7"0,0 0 17 0,0 0-42 0,15-28-40 0,-9 25-17 15,-4 3-7-15,1 0-3 0,-1 2 2 16,3 6-6-16,-2 4-1 0,0 6 1 16,-1 1 1-16,1 4 2 0,-1 1-2 15,1 1 2-15,-3 0-3 16,3-2-4-16,-3-2-16 0,0-2-23 16,0-2-20-16,0-4-4 0,-3-2-5 15,0-2 16-15,1-5 26 0,-1-3 5 16,1-1 3-16,-4-4-1 0,4-3 6 15,-1-5 17-15,1 0 4 0,-1-3 26 16,1-4 31-16,2 0 17 0,0-3 18 16,0-2-11-16,0 2-14 0,7 2-13 15,1 3-8-15,5 0-5 0,2 3-7 16,4 1-6-16,1 0-11 0,1 3-13 16,2 2-8-16,0 0-5 0,3 2-34 15,-5 1-48-15,5-2-39 0,-3 4-43 16,8 0-6-16,-8 2-54 0,-2-1-98 15</inkml:trace>
  <inkml:trace contextRef="#ctx0" brushRef="#br0" timeOffset="44059.56">9992 15709 403 0,'0'0'116'0,"0"0"-15"16,0 0 18-16,0 0-46 16,39-7-16-16,-26 3 1 0,-3 1 10 15,3-1-7-15,-3-1-27 0,1 3-10 16,1-3 6-16,1 1 4 0,-5-1 1 16,5 0-9-16,-5 1-5 0,2 0 0 15,-2 1-7-15,-3 3-2 0,0-1 6 16,-2-1-2-16,-3 1-4 0,0-2 4 15,0 0-3-15,0 0-6 0,-5-3-2 16,-1 2 3-16,-1-1 2 0,-1 1-2 16,-2 1-5-16,-1 0 0 0,-2 2-2 15,-2 0 0-15,-3 1-1 0,0 0 0 16,0 4-1-16,-3 0 1 0,0 4 0 16,1 3-1-16,2 1 0 15,-3 3 0-15,8 2 1 0,0 2 0 16,5 0 3-16,1 0 8 0,7-2 4 15,0 2-4-15,0 0-6 0,5-3 6 16,2-1-7-16,4-4-3 0,2 1-1 16,0-5-13-16,0-1-33 0,5-4-23 15,2-2-29-15,4 0-41 0,12-9-54 16,-5 1-54-16,-5-3-82 0</inkml:trace>
  <inkml:trace contextRef="#ctx0" brushRef="#br0" timeOffset="44529.56">10359 15583 509 0,'0'0'144'0,"0"0"-39"0,0 0 50 0,0 0-40 0,10-38-41 0,-10 29-28 15,-2-1-19-15,-1 2-10 0,-7 0-2 16,-1 2-10-16,1 2-3 0,-3 2-1 16,-2 2-1-16,2 0 0 0,0 5 1 15,-3-1-1-15,3 5-2 0,-2 0 1 16,4 1-3-16,1 0-5 0,2 1 4 16,3-3 2-16,3 0-3 0,2 2 0 15,0 1 1-15,5-4-1 0,5 4 5 16,-2-2 1-16,5 3 1 0,0-1 0 15,-3 0 2-15,3-1-3 0,3 0 1 16,-4-2 0-16,1-2 0 0,3 1 7 16,-1 0-1-16,-4-2 0 0,2 1 15 15,-6-2 18-15,-1 0-3 0,-4 0-6 16,-2 0 4-16,-2 2 0 0,-6-3-1 16,-5 1-11-16,0 1-15 0,-8-1-3 15,1 2-2-15,-1-1-3 0,-5 0-21 16,3 0-26-16,-3 0-17 0,5-2-31 15,1 0-45-15,-1 0-74 16,5-1-45-16,4-1-122 0</inkml:trace>
  <inkml:trace contextRef="#ctx0" brushRef="#br0" timeOffset="44888.81">10516 15626 732 0,'0'0'237'0,"0"0"-147"0,0 0 22 0,0 0-65 0,26-33-4 0,-23 28-25 16,-3 3-16-16,0 1 1 0,-3 1 8 16,-2 5-5-16,-3 5 6 0,1 4 7 15,-6 6 1-15,0 7-5 0,0 7-5 16,-3 9-6-16,1 13-3 0,2 2-1 16,0-5-8-16,8-7-24 15,2-6-12-15,3-6-12 0,0-4-16 16,0-7-4-16,0-4-27 0,5 4-76 15,-2-2-22-15,0-2-112 0</inkml:trace>
  <inkml:trace contextRef="#ctx0" brushRef="#br0" timeOffset="45248.59">10493 15631 500 0,'0'0'99'0,"0"0"17"16,16-38 15-16,-3 24-56 0,-3 1-7 16,3-1-5-16,0 0-1 0,0 4 5 15,5 1-6-15,-5 1-4 0,2 3-13 16,-2 0-12-16,3 3-3 0,-3 2-16 15,-3 1-7-15,-2 3 2 0,-1 2-4 16,-4 2 5-16,0 2 6 0,-3 0 0 16,0 5-5-16,-6 1-1 15,-4 1-1-15,0-1-4 0,-6 2-1 16,-2-3-2-16,0 1 2 0,-3-2-3 16,1 0-5-16,-1-1-28 0,-2-1-35 15,2-1-36-15,3-3-64 0,-3-3-83 16,8 1-53-16,6-4-113 0</inkml:trace>
  <inkml:trace contextRef="#ctx0" brushRef="#br0" timeOffset="45717.36">10904 15662 37 0,'0'0'463'0,"0"0"-360"0,0 0 39 16,0 0-24-16,0-36-15 0,0 28-28 16,0-1-22-16,-3 1-14 0,-2 0-12 15,3 3-2-15,-3 0 3 0,-1 1-8 16,1 1 2-16,-3-1 0 0,3 4-7 15,-2 0-8-15,-1 0-3 16,-3 2-4-16,1 6 1 0,2 1-1 16,-5 2 0-16,3 6 0 0,0-1 1 15,-1 3-2-15,6 1 1 0,0 1-2 16,0-2 1-16,5-1 1 0,0-1 0 16,0-1 0-16,8-2 0 0,-1-3 4 15,4-3 2-15,2-3 10 0,2-4 6 16,3-2 0-16,3-7-1 0,0-3-1 15,-1 1-4-15,-2-3-3 0,0 1-5 16,-5-1-1-16,-5-2-5 0,-3-1-1 16,-2-1-1-16,-3-1-23 0,-5 1-18 15,-3 4-11-15,-2 1-14 0,2 6-59 16,0 2-49-16,-5 0-81 0,5 3-39 16</inkml:trace>
  <inkml:trace contextRef="#ctx0" brushRef="#br0" timeOffset="46337.9">11088 15601 737 0,'0'0'161'0,"0"0"-34"0,0 0-22 0,33-34-75 0,-25 26-18 16,2 0-6-16,-2 2-3 0,-5-1-2 16,2 6 1-16,0 1 3 0,0 0 0 15,0 1-1-15,0 6 3 0,-2 0-5 16,2 2-2-16,-2 2 0 0,-1 3 1 15,-2 2-1-15,0 2 2 16,0 5-1-16,0-1 0 0,-5 6 0 16,3-1 0-16,-4 1 0 0,1 1-1 15,3-3 0-15,-6-3-1 0,3 1-9 16,2-4-9-16,1-5 2 0,2-2 9 16,-3-4 4-16,3-4-5 0,0-4-5 15,3-1 7-15,2-6 2 0,2-3-1 16,1-3 6-16,0-1 8 0,-3-2 18 15,3 0 12-15,2-2-4 0,-2 2 8 16,2-4-1-16,1 1-8 0,2 0-4 16,-3-2-10-16,3 1-4 0,5 0-8 15,-5-1-3-15,2 3-2 0,1 0 3 16,-3 5-1-16,0 1 6 0,-6 3 3 16,4 3-1-16,-4-1 4 0,-4 4-2 15,2 2-7-15,-5-1-1 0,5 1-6 16,-2 1 1-16,-3 4 0 0,0 3 2 15,0 6 9-15,-3 3-3 0,1 4-3 16,-3 3-4-16,-1 3-1 0,1-1 0 16,3 1 0-16,-3-1-1 0,-1 0-9 15,4-2-27-15,2-2-23 0,0-1-34 16,0-3-48-16,10-6-85 0,0-5-110 16,-2-7-169-16</inkml:trace>
  <inkml:trace contextRef="#ctx0" brushRef="#br0" timeOffset="46884.77">11870 15728 407 0,'0'0'131'0,"0"0"-48"0,0 0 25 15,16-21-44-15,-11 16-2 0,0-2 0 16,-2-2-5-16,-1 2-18 0,1 1 1 16,-3 0 9-16,0 1-4 0,0 1-14 15,-3 0-12-15,-2 3-11 0,-2-3-4 16,-4 2 0-16,1 2-4 0,-6 0 1 15,3 0-1-15,-5 2 0 0,3 3-4 16,-3 4 2-16,0 2-7 0,2 1-10 16,-2 4-13-16,5 2 4 15,0 2 7-15,5 1 11 0,1-2 8 16,4 2 2-16,3-2 0 0,3 0 1 16,4-3 5-16,4-4 2 0,2 1-3 15,2-5 0-15,1-2-1 0,2-3 10 16,3-3-5-16,-6-8 13 0,6-2 24 15,-6-3 15-15,1-4-2 0,-1-2-3 16,-2-4-11-16,0-11-11 0,0-12-3 16,-5-16 2-16,-1-6-9 0,-1-1-4 15,-6 9-8-15,2 13-4 0,-2 7-7 16,3 11 0-16,-3 9 0 0,2 9 0 16,-2 5-1-16,3-1-1 0,0 4 0 15,-3-1-3-15,2 3-21 0,1 1-30 16,-1 3-30-16,6 1-38 0,2 8-50 15,1-2-111-15,-1 0-58 0</inkml:trace>
  <inkml:trace contextRef="#ctx0" brushRef="#br0" timeOffset="47541.1">12188 15651 445 0,'0'-2'129'0,"0"0"-37"0,0-1 44 0,0 1-32 0,0 1-35 16,0-1-22-16,3 2-21 0,-3 1-14 15,0 3 9-15,0 3 25 0,0 3-2 16,0 2-6-16,-3 3 5 0,1 1-7 16,-1 2-10-16,-2 2-10 0,-3 1-5 15,3 0-2-15,-3-2-8 0,1 0 0 16,1-1-1-16,-1-1-8 0,1-1-15 15,4-1-15-15,-3-3-23 0,5-2-31 16,0-2-31-16,2-3-60 0,6-5 3 16,0-4-49-16,0-2-169 0</inkml:trace>
  <inkml:trace contextRef="#ctx0" brushRef="#br0" timeOffset="47697.78">12186 15464 764 0,'0'0'47'16,"0"0"-31"-16,0 0 26 0,10-44-42 16,-5 32-85-16,0 2-7 15,1 3-30-15,-4 4-14 0,1 3-10 16,-1 2 55-16,-2 3-28 0</inkml:trace>
  <inkml:trace contextRef="#ctx0" brushRef="#br0" timeOffset="48417.65">12250 15729 501 0,'0'0'134'0,"0"0"-20"16,0 0 15-16,8-37-53 0,-5 26-9 15,4-2-1-15,1 1-11 0,0 3 2 16,0-1 0-16,-1 1-6 0,1 1-11 16,2 2-7-16,-2 0-6 0,3 0-10 15,-1 3-6-15,-2-1-7 16,2 2-1-16,-2 0-1 0,-3 1-2 15,3 1-2-15,-3 0 2 0,0 0 0 16,0 3-2-16,-2-2 2 0,-1 4-1 16,1-2-3-16,-1 4 3 0,1 0 1 15,0 2 0-15,-3 3 0 0,0 3 0 16,0 1 1-16,-6 4-1 0,4 1 2 16,-1 2-2-16,-2 1 1 0,0-2-1 15,0 1 1-15,2 1-1 0,3-3 0 16,-2-1 0-16,-1-1 0 0,3-2 1 15,0-4-1-15,0-3 0 0,0-2 0 16,3-5 1-16,-1-3 2 0,3 0-2 16,1-3 5-16,1-5 3 0,4-3 13 15,-1-2-1-15,5-3-6 0,1-3-9 16,-1-2-2-16,4-2 1 0,-1 1-4 16,0 2 5-16,-3 5 0 0,3-1 3 15,-5 5 0-15,5 3-2 0,-7 1-3 16,2 0 0-16,0-2 1 0,-3 4 0 15,0 1-1-15,-2 1-3 0,2 2-1 16,-2 0 1-16,-3 1-2 0,3 0-2 16,-3 2 3-16,0 1-3 0,0 1 0 15,-2 1 0-15,0-1-9 0,-3 1-4 16,2-2-3-16,-2 1-13 0,0 0-6 16,0 1 1-16,0 0 3 0,0 0 4 15,-2 1 7-15,-4-1-1 0,4 1-14 16,2 0-28-16,-5-1-30 15,5 1-12-15,0-2-47 0,2 0 25 16,1 2 16-16,-1 1-10 0,4 3 12 16,-4-2-23-16,3-1 10 0</inkml:trace>
  <inkml:trace contextRef="#ctx0" brushRef="#br0" timeOffset="49091.6">12682 15695 483 0,'0'-2'125'0,"0"-3"-52"0,0 2 33 0,2-3-41 0,1 2 5 0,0-1-10 16,2 0-9-16,-5 4-3 0,5-1-2 15,-5 2-3-15,2 0-10 0,4 2-6 16,-1 2-4-16,0 3-1 0,0 1-5 16,0 3 2-16,-2 2-7 0,2 4 5 15,-5 3 1-15,0 3-2 0,0 2-5 16,0 1 2-16,-8 1-2 0,1 1-3 15,-4-1 1-15,3-2-2 0,1-3-2 16,-1-2 1-16,-2-4-5 0,2-3 3 16,3-2-1-16,0-4-2 0,2-1-1 15,0-3 0-15,3-1-21 0,0-2-31 16,0 0-34-16,0-3-66 0,8-7-57 16,-3 0-57-16,3 1-97 0</inkml:trace>
  <inkml:trace contextRef="#ctx0" brushRef="#br0" timeOffset="49896.12">13085 15778 629 0,'0'0'115'16,"0"0"-19"-16,0 0 23 0,0 0-49 15,0 0-18-15,0 0-6 0,18-35 12 16,-18 30-12-16,0-1-7 0,0 2 3 16,3 0-11-16,-3-1 3 0,0 0-3 15,0-2-8-15,0 2-1 0,-3-1-6 16,3 1-4-16,-5 0 2 0,2 0-7 15,-2-2-1-15,0 1-2 16,-3 2-4-16,0 1-2 0,1 0 1 16,-4 2-1-16,1 1 2 0,-3 4 0 15,-5 3-3-15,5 4-1 0,-2 5-8 16,2 0-13-16,2 3-7 0,1 2 9 16,5 0 6-16,0 0 7 0,5-1 4 15,0-2 1-15,5-3 2 0,3-1 0 16,2-2-2-16,3-3 1 0,0-4-1 15,2-2-9-15,3-3 3 16,-2-2 9-16,4-3 2 0,-1-1 1 0,-1-4-1 16,0 1 4-16,-5 1 4 0,0-2 11 15,-6 1 1-15,1-1 0 16,-3 1-11-16,0 1-6 0,-2 2-2 16,-3 1-1-16,3 3 0 0,-3 1-3 15,0 1 2-15,0 0-2 0,0 3 1 16,-3 5 2-16,3 5 3 0,-5 4 4 15,2 5-1-15,-2 9-4 0,2 11 2 16,-2 9 1-16,0 3 1 0,3 1 1 16,-1-4-7-16,0-6 5 0,1 1-5 15,-1-2 1-15,-2-2 0 0,0-4 0 16,-5-7 0-16,4-6-1 0,1-8 2 16,-5 1-2-16,-3-1-50 0,-3-2-29 15,4-4 79-15,-1-9 1 0,2-3 24 16,4-7 3-16,1-4-1 0,1-4-7 15,0-5-4-15,2-6-6 0,1-8 1 16,2-10-4-16,2-10-4 0,6 0 2 16,8 8 4-16,-3 11 15 0,0 14 5 15,-1 9 5-15,1 1 3 0,3 0-12 16,2-2-6-16,3 2-13 0,-3-1-4 16,0 4-2-16,2-1 0 0,1 2-33 15,2 2-26-15,-2-1-16 0,2 2-5 16,6 0-14-16,-1-4-27 0,16-2-85 15,-5 1-123 1,-3-1-185-16</inkml:trace>
  <inkml:trace contextRef="#ctx0" brushRef="#br0" timeOffset="50565.61">14527 15814 569 0,'0'0'109'0,"2"-1"-58"0,3-3 71 0,3-1-24 0,5 0-17 0,0 0-12 16,3 1-23-16,-1 1-3 0,1 0 2 16,4 1 6-16,1 0-9 0,0 0-2 15,2 1 0-15,3 0-13 0,-3-2-7 16,5 0-4-16,-2 0-2 16,-3-2 1-16,3-1 3 0,-5 1-8 15,-6 0 1-15,1-1-2 0,-6 0 0 16,-2-3-3-16,-5 0-1 0,-3-4 3 15,-3 2-6-15,-5 0-1 0,-5 0-1 16,-5 2 0-16,-2 2 0 0,-4 5 0 16,-7 0 0-16,0 2 0 0,-13 3 1 15,0 6-1-15,-2 6 0 0,10 3 0 16,10-6 0-16,13 2-1 0,0-3 0 16,0 5 1-16,0 2 0 0,3 4 2 15,5 1 2-15,5 0 1 0,5-2 4 16,5 0 0-16,3-2-1 0,5-1 3 15,6-3 0 1,-1-2-3-16,0 0-4 0,5-6-2 0,-2 0-2 0,3-4-8 16,2-2-39-16,-3-1-35 0,3-1-25 15,-2-4-39-15,12-7-60 0,-10 2-86 16,0-1-69-16</inkml:trace>
  <inkml:trace contextRef="#ctx0" brushRef="#br0" timeOffset="50994.65">15281 15656 826 0,'0'0'184'0,"0"0"-123"0,0 0 33 15,0 0-69-15,29-34-23 0,-29 28 0 16,0 1-2-16,-8 1-8 0,-2 3 6 15,-6 1 2-15,3 1 5 0,-5 3-2 16,0 3-3-16,-3-2 1 0,3 6-1 16,0-1-2-16,0 2-13 0,2 0-6 15,1 1-13-15,7-2-6 0,0 0 11 16,6 2 6-16,2-3 16 16,5 2 4-16,5 0 3 0,6 1 20 0,5 0 12 15,2-1 13 1,3 1 1-16,0-1-14 0,-1 0 4 15,-1 1-6-15,-1 0-13 0,-5-2-4 16,-3 1 1-16,-4 0-6 0,-3-1-4 16,-6-1-4-16,-4 2-2 0,-6-2 2 15,-8 1 0-15,-7-2 2 0,-8 0 1 16,-10 1-3-16,-8-3-10 0,-3-3-36 16,8-4-72-16,3 0-44 0,7-6-82 15,11 1-54-15,2-1-140 0</inkml:trace>
  <inkml:trace contextRef="#ctx0" brushRef="#br0" timeOffset="51385.75">15534 15408 953 0,'0'0'106'0,"0"0"-76"0,0 0 76 0,0 0-65 0,16-13-20 16,-16 13-8-16,0 4-13 16,0 6-2-16,-3 3 2 0,1 7 5 15,-1 3 2-15,-5 10 1 0,3 11-2 16,-3 9-3-16,-2 5-2 0,2-6 1 15,1-6 1-15,-1-9-1 0,3-9 0 16,2-6 1-16,3-7-1 0,-2-1 4 16,2 2 7-16,0 1-3 0,2 1 3 15,1-6 1-15,4-1-5 0,4-3-3 16,-1-1-5-16,6-3 1 0,-3-4-1 16,2 0-1-16,1 0-9 0,2-3-10 15,0 0-21-15,0-2-33 0,0 0-45 16,0-3-54-16,-2-8-46 15,-4 2-55-15,-4 0-67 0</inkml:trace>
  <inkml:trace contextRef="#ctx0" brushRef="#br0" timeOffset="51559.06">15470 15770 738 0,'0'0'191'0,"0"0"-128"16,0 0 71-16,31-1-69 0,-11-1-24 15,-1-2-5-15,1-1-10 0,4 0-17 16,1 1-9-16,-1 1-1 0,1 0-22 16,1 0-67-16,13-2-75 0,-5-1-81 15,-6 2-82-15</inkml:trace>
  <inkml:trace contextRef="#ctx0" brushRef="#br0" timeOffset="51762.08">15891 15723 658 0,'0'0'81'16,"0"0"-35"-16,0 0 77 0,0 0-104 15,0 0-10-15,-5 33 0 0,-3-18 4 16,0 5 19-16,1 2 4 0,-4 3-16 16,6 3-9-16,-5-1-9 0,7-1-2 15,-2 0-1-15,2-3-53 0,3 0-114 16,0-5-57-16,0-5-130 0</inkml:trace>
  <inkml:trace contextRef="#ctx0" brushRef="#br0" timeOffset="51918.82">15925 15623 1053 0,'0'0'115'0,"0"0"-79"0,7-38 43 0,-7 25-72 15,3 3-7-15,-1 1-32 0,-2 2-19 16,6 1-49-16,-4 3-50 0,1 3-9 16,7 1-8-16,-5 6-83 0,3 1-130 15</inkml:trace>
  <inkml:trace contextRef="#ctx0" brushRef="#br0" timeOffset="52807.11">16095 15763 544 0,'0'0'201'0,"0"0"-142"16,0 0 52-16,0 0-37 0,41-29-54 16,-25 22 10-16,2 1 15 0,-2 1-8 15,-1 0 5-15,-5 1 2 0,3 4-10 16,-2 0-12-16,-1 0-10 0,-2 6-6 16,-3-2-2-16,3 3-4 0,-3-1-1 15,0 2 0-15,-2 2 0 0,-3 1 0 16,2 2-1-16,-2 2-2 0,0 1 0 15,-2 1 0-15,-1 0 0 0,-2 2 3 16,0-1-2-16,2 1-1 0,-2 0-9 16,-3-3-8-16,3 2-2 0,0-4-1 15,0-1 0-15,-1-3 4 0,1-2 10 16,3-2 4-16,2-3-1 0,-3-1 2 16,1-2 5-16,2-2 3 0,0-3-1 15,2-2 5-15,3-3 11 0,0-2 11 16,3 0 2-16,5-3-2 0,0-2-3 15,3 0-5-15,2-2-8 0,0-1-5 16,2-1-3-16,4 0-2 0,-1 0-1 16,0 1-1-16,0 2-2 0,-2 3 1 15,-3 3-1-15,-2 4 1 0,-3 2 0 16,-3 1 0-16,-2 2-1 0,-1 2 0 16,-4 0 0-16,0 1-3 15,-1 0-7-15,-2 0-2 0,0 3 1 16,-2 4 10-16,-4 3 1 0,1 2 1 15,0 1 0-15,0 2 0 0,0 1 0 16,0-2-1-16,5 0 0 0,-3-1-4 16,3-1 0-16,0-3 1 0,0-2-3 15,0 0 4-15,0-3 2 0,3-2 1 16,-3-1 1-16,0 0 3 16,2-1-4-16,1 0 4 0,-1-1-2 15,1-2 2-15,0-1 15 0,2-2 8 16,0-1-3-16,0-1-5 0,3-3-10 15,0-1-1-15,2 0-1 0,0-3-1 16,1 0 0-16,-1 2-5 0,0-1 2 16,3 3 1-16,0-2 0 15,3 3 0-15,-4 0-3 0,4 1 2 16,-3 2-1-16,0 2 10 0,-3 1-6 16,1 1-1-16,-4 0 3 0,-2 2-4 15,3 1-3-15,-3 0 0 0,-2 2 0 16,2 5 0-16,-5 3 2 0,0 7-3 15,0 4 2-15,0 4-1 0,-2 4-1 16,-1 1 0-16,0 1 0 0,-2 0-2 16,3 2-27-16,-1-3-33 0,0-1-42 15,3 4-77-15,0-8-105 0,0-5-73 0</inkml:trace>
  <inkml:trace contextRef="#ctx0" brushRef="#br0" timeOffset="53454.28">17059 15780 355 0,'5'-3'159'0,"-2"-4"-99"0,2 0 15 0,0 1-9 16,-2 0-9-16,2 2 19 0,-3 0 26 15,1 1-15-15,0-1-12 0,-1 0-6 16,1 1-9-16,-1 1-4 16,1-2-17-16,-1 0-12 0,1 1-7 15,-3-2 6-15,0 1-2 0,0 0-6 16,0-1-7-16,0 2-6 0,-3-1-2 16,-2 1-3-16,-2 1 0 0,-4 1 0 15,1 0-2-15,-3 1 2 0,0 2-2 16,-5 7-4-16,0 3-5 0,-5 6 7 15,2 3-1-15,0 3 1 0,1 4 3 16,-4 6 1-16,6-2 0 16,5-2 0-16,0 0 1 0,11-8 0 0,-3 2-1 15,5-6 2-15,0-3-2 16,2-6 1-16,3-4 5 0,3-5 0 16,5-3 5-16,0-6 4 0,0-1-2 15,0-3 3-15,2 1-5 0,-2-4-4 16,3-2-3-16,-3-2-1 0,-3-1-2 15,0 0-1-15,-2 3 1 0,-3 1-1 16,0 2 0-16,-2 4 0 0,-3 1-1 16,3 2-2-16,-3 5 0 0,0 1 1 15,0 1 2-15,0 1-1 0,0 0-4 16,0 3-1-16,-3 2 6 0,0 3 0 16,-2 3 1-16,0 2 2 0,0-2 0 15,2 1 3-15,1 0-1 16,2-3 2-16,0 1-1 0,0-2 2 15,2-2 2-15,6-1 1 0,0-3 1 16,2 0-5-16,3-2-2 0,0 0-5 0,2 0 1 0,-2 0-2 16,3 0-13-16,2 0-33 0,3 0-31 15,-1-4-37-15,1-1-25 0,7-12-73 16,-2 3-67-16,-8-1-80 0</inkml:trace>
  <inkml:trace contextRef="#ctx0" brushRef="#br0" timeOffset="53769.65">17387 15416 773 0,'0'0'97'0,"0"0"-28"0,0 0 96 0,28-31-113 0,-22 27-34 16,-4-1-8-16,-2 2-4 0,3 3-6 15,-3 0-2-15,0 5 2 0,-3 5 2 16,-5 4 24-16,1 10 13 0,-6 9-3 15,-3 12-13-15,-2 9-7 0,-2 2-4 16,4 1-6-16,3-9-4 0,5-8 1 16,-2-2 3-16,5-6 13 0,0-9 6 15,2-3 0-15,1-6-2 0,2 5-1 16,0-1 0-16,2 0-1 0,3-2-9 16,3-3-10-16,5-4 2 0,0-4-4 15,2-1-10-15,1-4-28 16,2 0-32-16,0-5-30 0,3-1-18 15,-6-4-35-15,6-10-66 0,-6 4-46 16,-4-2-222-16</inkml:trace>
  <inkml:trace contextRef="#ctx0" brushRef="#br0" timeOffset="53957.43">17312 15742 1002 0,'0'0'178'16,"0"0"-116"-16,0 0 54 0,0 0-66 15,41-7-34-15,-25 2-10 0,-3 2-6 16,5-3-4-16,-3 2-14 0,1 1-18 16,2-2-23-16,0 3-21 0,3 1-31 15,0 1-24-15,12 0-56 0,-7 0 8 16,0 0-122-16</inkml:trace>
  <inkml:trace contextRef="#ctx0" brushRef="#br0" timeOffset="54333.02">17695 15723 443 0,'0'0'203'16,"0"0"-122"-16,0 0 51 0,0 0-56 15,33 15-62-15,-20-13-7 0,-3 0-5 16,1-2-2-16,2 0 1 0,0-4 0 16,-1 2 1-16,1 0 0 0,3-3 18 15,-6 3 21-15,3-2-6 16,-2 0 4-16,-1 0-16 0,0-4-9 15,-2 1-10-15,-3-2-1 0,-2-1-2 16,-1-3-1-16,-2 3 0 0,-2-1-5 16,-6 4-1-16,-2 1-4 0,-6 1 5 15,1 4 5-15,-9 1 2 0,1 4 3 16,-5 5 13-16,-1 6 2 0,1 4-1 16,-1 4 6-16,4 6 20 0,-4 5 6 15,8-2-1-15,6 0 3 0,2-1-4 16,5-6-9-16,3 0-18 0,5-3-10 15,5-4-8-15,3-3 0 0,5 0-4 16,0-5-4-16,8-5-32 16,-1-2-50-16,6-2-25 0,2-1-35 15,14-4-65-15,-6 1-52 0,-5-4-105 16</inkml:trace>
  <inkml:trace contextRef="#ctx0" brushRef="#br0" timeOffset="54770.4">18232 15664 541 0,'0'0'72'0,"0"0"-40"0,0 0 52 0,0 0-57 0,0 0-13 16,18-34-4-16,-23 30-6 0,-3 1 0 15,-2 2 8-15,-6 0 8 0,3 1 5 16,-5 0 11-16,-2 4 4 0,-1 3-8 16,0 2-7-16,1 2-9 0,-1-1-7 15,3 2-5-15,2-2 1 0,3 1 0 16,3 0 3-16,0-1 0 0,7-1 2 16,1 2 12-16,2-1 3 0,0 0-11 15,5 2-1-15,0 0 2 0,5 0 2 16,1-1-5-16,2 0-4 15,2 0-5-15,1 2-3 0,2 1 2 16,-3 1-1-16,1 1-1 0,-6-1 0 16,0 0 0-16,-7-1 8 0,2-2 9 15,-5 0 13-15,-3 0 11 0,-7-1-1 16,0-1-11-16,-6 0-6 0,1-2-7 16,-3-3-8-16,-3-2 0 0,3 0-3 15,-3-2-4-15,1 0-1 0,2-1-3 16,-6 2-37-16,6-1-45 0,-2-1-56 15,-4 0-51-15,6 0-85 0,0 0-136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05:22.312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13007 5823 187 0,'0'0'70'0,"0"0"-8"0,0-1 27 0,0 1-16 16,0 0-20-16,0-1-25 0,3 1-8 15,-3-2-6-15,5 1-1 0,-5 0 5 16,3-1 13-16,-3 0 5 0,2 1-1 16,-2 1-1-16,0 0 0 0,0 0-2 15,0 0-1-15,0 0 1 16,0 0-5-16,0 0-8 0,0 0-1 15,0 0 1-15,0 0 0 0,0 0-4 16,0 0-4-16,0 0-3 16,0 0 2-16,0 0 4 0,0 1 5 0,0 4-1 15,0 0 2-15,0 2-7 0,-5 2 0 16,0 4-4-16,0 1-3 0,0 4-3 16,-1 1 1-16,1 1-3 0,0-1 1 15,3 2-1-15,2-2-1 0,0 1 1 16,0-1-1-16,7-1 0 0,-2-1 1 15,6 0 0-15,2-1 0 0,0-2 0 16,5-1 0-16,-3-4 2 0,6 0 0 16,-3-4 1-16,-3 1 1 0,6-4 0 15,-3-2 1-15,0-1 7 0,0-6-4 16,-2 1-2-16,-1-2 1 0,-2-2-1 16,-2-1 8-16,-1-2-2 0,-2-1 3 15,-1 1 1-15,-1 0-3 0,-1-3-4 16,-3 3-2-16,1-1-1 0,-3 1 2 15,0 0-4-15,0 1 3 0,0 2-1 16,0-2 3-16,-3 3 5 0,3-2-5 16,0 4 6-16,0 1 2 0,-2-2 2 15,2 6-5-15,-3-3-3 0,3 3 4 16,0 0-6-16,0 1-2 0,0 1 0 16,0 0-8-16,0 0-1 0,0 0-3 15,0 2-6-15,0 5 9 0,3 2 1 16,-1 2-1-16,1 3 3 15,-3 3-2-15,5 3 0 0,-2 4 0 16,2 3 0-16,0 9 1 0,3 6-1 16,0 6 1-16,-1 2-1 0,1-5 0 15,-3-11 1-15,-2-9 0 0,-1-6-1 16,-2 0 2-16,0 3 3 0,0 2 1 16,-5 3-3-16,0-5 2 0,-3-2 1 15,-2-5-4-15,-3-1-1 0,-5-4 3 16,0-3-1-16,-5-6 1 15,-3-1-2-15,-3 0-2 0,-2-3 2 0,0-5-2 16,3 3-5-16,0-4-13 0,-1 0-21 16,3 1-21-16,0 3-30 0,6-1-37 15,-1 4-55-15,3-6-85 16,8 4-41-16</inkml:trace>
  <inkml:trace contextRef="#ctx0" brushRef="#br0" timeOffset="818.68">13684 6343 282 0,'0'-2'119'0,"3"-1"-22"0,0 1 13 0,2 1-25 0,-5-1-14 15,2 0-4-15,-2 1-7 0,3 1-9 16,-3 0-2-16,0 0-24 0,0 5-17 16,0 1 15-16,0 2 10 0,0 3-4 15,-3 5-10-15,3-2-2 0,-2 3 6 16,-3-2-1-16,5 4-6 0,-6-3 3 16,4 0-4-16,-3-1 2 0,2 0 0 15,-2-2 1-15,2-2 1 0,1-1-4 16,-1-1-1-16,3-3-4 0,0-1-2 15,0-1-1-15,3-1-3 0,2-1 1 16,-3-2 4-16,4 0 8 0,1-1-4 16,4-2 0-16,-4-1-2 0,4 1-2 15,-1-2-6-15,3 2 1 0,0-1-3 16,2 1-1-16,-2 0 0 16,3 1 0-16,-3 1 0 0,2 0-1 15,-2 1-3-15,-2 0-7 0,-1-2-8 16,0 1-9-16,1 1-20 0,-6 0-32 15,0 0-23-15,0 0-41 0,-2-3-48 16,-3 3-12-16,0-2-122 0</inkml:trace>
  <inkml:trace contextRef="#ctx0" brushRef="#br0" timeOffset="1021.69">13865 6173 601 0,'0'0'33'0,"0"0"-24"0,0 0 13 0,0 0-22 0,0 0-17 0,-13-19-83 15,11 13-115-15</inkml:trace>
  <inkml:trace contextRef="#ctx0" brushRef="#br0" timeOffset="2177.85">12656 5657 394 0,'0'0'80'0,"0"-10"5"0,5 4 6 16,3-3-12-16,0-2-10 0,2 0 5 15,0-3-8-15,3 0 3 0,0 1-15 16,0-4-4-16,3 3 0 0,2-3-5 16,0 2-4-16,0-4-8 0,2 4-12 15,-1-2-3-15,-1-1-5 0,0 3-5 16,0-4-1-16,-3 4-2 0,3-2 3 16,1-1 3-16,-4 3 3 0,-2-3 4 15,0 4 5-15,0-3 2 0,-3 3-6 16,-2 2-1-16,0-3-3 0,-3 3-5 15,0 1 2-15,0 1 3 0,-2 0-1 16,-1 4 1-16,1-2 1 0,-1 2-2 16,-2 3-1-16,3-1-1 0,0 0-9 15,-1 1-2-15,3 2-1 0,-2 0-1 16,2 1 0-16,0 0-1 0,3 2 0 16,0 6 1-16,0 1 1 0,4 1 1 15,1 3 0-15,3 2-1 0,2 4 0 16,0 2 1-16,5 0 0 15,-2 4 0-15,5 1 0 0,-3-3 0 16,6 4 2-16,-4-2-2 0,1-1 2 16,0 2-2-16,0-5 0 0,-3 1-1 15,-2-2 0-15,-3-4 1 0,0 2-1 16,-3-5 1-16,-4 2 0 0,-3-3 0 16,-1-2-1-16,-2 0 1 0,1-4-1 15,-1 2-3-15,-3-1-16 0,-2-4-41 16,6 4-51-16,-4-2-47 0,1 3-98 15,-1-4-155-15</inkml:trace>
  <inkml:trace contextRef="#ctx0" brushRef="#br0" timeOffset="2929.94">15010 5972 267 0,'0'0'131'0,"0"2"-47"0,0-2 8 0,0 0-17 0,0 0-10 16,0 0-14-16,2 0 14 0,1 0 27 16,5 1 20-16,0 0-12 0,4 1-20 15,4 1-9-15,2-2-21 0,0 1-12 16,5 1-7-16,-2-2-15 0,2 1-10 16,3-1-2-16,0 0-2 0,0 0-2 15,0 2 0-15,0-2-5 0,-6 0-20 16,1-1-22-16,0 0-42 0,-6 1-76 15,-2 0-117-15,-3 0-39 0,-5-1-98 16</inkml:trace>
  <inkml:trace contextRef="#ctx0" brushRef="#br0" timeOffset="3196.61">15064 6179 562 0,'0'0'200'0,"0"0"-93"15,0 0 2-15,0 0-20 0,0 0-27 16,0 0-8-16,36 15 0 0,-18-15-5 16,6 0-17-16,1 0-9 0,4 0-12 15,2-1-2-15,-3 1-3 0,3 0-3 16,0 0-3-16,0 3 0 0,0 0-5 15,0-1-30-15,-2 2-59 0,4 3-102 16,-7-1-123-16,-5-2-101 0</inkml:trace>
  <inkml:trace contextRef="#ctx0" brushRef="#br0" timeOffset="7304.03">16330 5698 336 0,'0'0'132'0,"3"0"-51"0,-3-1 2 0,0 0-33 16,2 0-22-1,1-1 2-15,-3-3 16 0,0 4-3 16,0 0-1-16,0-1-4 0,0 0 14 15,0 2 6-15,0-3-7 0,0 1-4 16,0 0 1-16,0 2-7 0,0-2-13 16,3-3-10-16,-1 3-2 0,1-1 8 15,-1-2 4-15,1 2-4 0,0 2-4 16,-3 1 6-16,0 0 0 0,0 0 0 16,0 0-5-16,0 0-7 0,0 0-7 15,0 4 0-15,-3 3 0 0,3 3 4 16,-3-1 1-16,1 2-4 0,2 2-1 15,-3 3 2-15,3-1-2 0,0 4 3 16,0 2-1-16,0 0 0 0,0 3-2 16,0 0 2-16,0 2 5 0,0 0 2 15,0 1 0-15,0-1-2 0,0 0-2 16,0-3-3-16,0 4 0 0,-2-3-3 16,2-2-3-16,0-1 2 0,0 0-4 15,0-1 1-15,5-1-2 0,0-4 3 16,0 2-3-16,3-4 0 0,0 0 2 15,2-1 1-15,3-3-2 0,-3-1 1 16,3 1-1-16,3-5 2 0,-3 1 0 16,2-3-3-16,-2-1 2 0,2-1 1 15,1 0-2-15,-1 0-1 16,-2-3 2-16,3-4-1 0,-1 3 0 16,-2-3-1-16,5-1 0 0,-5 1 1 15,3-1-1-15,-6-1 0 0,0-1 0 16,1 0 1-16,-1-2 1 0,-2-1-2 15,-3-4 0-15,-2 1 0 0,-3-3-1 16,-3-2 1-16,-2 0 0 0,-3 0-1 16,-5 2 0-16,0 3 0 0,-2 2-2 15,-6 7-1-15,0 1 0 0,-4 3-3 16,1-1 0-16,1 4-2 0,2 0-2 16,1 0-4-16,2 2-9 0,2 1-5 15,3-2-13-15,0 1-21 0,3-1-19 16,0 3-22-16,-1-1-43 15,4-1-100-15,1 0-73 0,1-2-144 16</inkml:trace>
  <inkml:trace contextRef="#ctx0" brushRef="#br0" timeOffset="8148.16">16966 6230 321 0,'0'0'155'0,"0"0"-87"0,0-1 8 0,0-1-9 0,0-2-16 15,-3 2 5-15,1 0-4 0,-1-2-5 16,1 2-10-16,-4 1-5 0,1 1 1 16,-3 0 4-16,1 0 4 0,-4 3-2 15,4 2-12-15,-1-2 0 0,-2 4-6 16,2 1-6-16,-3 0-3 0,6 0 0 16,-2 3-3-16,-1 3 2 0,3-1 4 15,2 0 5-15,0 0 1 0,3 2 8 16,6-2 2-16,1-1 4 15,1-2 1-15,2-1 1 0,1-3-3 16,2-1-9-16,5-3-4 0,-3-2-5 16,1 0-5-16,2-1-4 0,-3-4-1 15,3-1-3-15,-2-2-1 0,2 1 1 16,-5-2-2-16,0 0 0 0,-3 0 1 16,-2 0-1-16,-3-2 2 0,0 2 0 15,-5-3-2-15,0 2 0 0,0 0 0 16,-7-1-1-16,1 0 0 0,-4-1 0 15,0 1-1-15,2 2-1 0,-5 2 1 16,3 1 0-16,-3 3 0 0,2 0-1 16,-1 3 1-16,1 0 0 0,1 0 0 15,0 3 0-15,-1 0 0 16,6 1-1-16,-3 3 0 0,6-3-2 16,-3 2-24-16,5-2-30 0,0-2-28 15,0 3-17-15,2-2-44 0,8 0-90 16,-2-2-31-16,3-1-166 0</inkml:trace>
  <inkml:trace contextRef="#ctx0" brushRef="#br0" timeOffset="9039.73">17857 5919 271 0,'0'0'148'0,"0"-1"-56"0,3 0 0 16,-3 0-8-16,0 0-14 0,3 0 8 15,-1 0 6-15,-2-3-8 0,3 2-12 16,-1 1-14-16,-2-1-8 0,3 0-12 16,-3 0-2-16,2 0-5 0,1 1 1 15,-3 0 0-15,0 1 9 0,0 0-13 16,0 0-12-16,0 2-8 0,0 5 3 15,-5 3 4-15,2 2 1 0,-2 7 2 16,0 1 3-16,0 4 2 0,2 2-5 16,-2 10 0-16,2 6-4 0,1 6-3 15,-1-2-2-15,3-8 0 0,0-11 1 16,0-10-2-16,0-2 1 0,0 4-1 16,0 0-1-16,0 0-12 0,0-4-23 15,0-3-47-15,0-4-47 0,0-7-70 16,3-1-79-16,-1-2-76 0</inkml:trace>
  <inkml:trace contextRef="#ctx0" brushRef="#br0" timeOffset="9461.76">17720 6072 187 0,'0'0'263'0,"0"0"-137"0,0 0-3 0,0 0-34 0,0 0-26 0,21-14 1 16,-5 9 6-16,-1 0 11 15,6 0 8-15,2 1-5 0,0-2-22 16,3 2-10-16,3-1-7 0,-1 2-17 16,0-2-12-16,1 1-6 0,-1 1-7 15,1 2-1-15,-9-2 0 0,1 0-2 16,0 3-1-16,-3-1-3 0,-3 0-10 15,-4 1-8-15,-1 0-21 0,-2 0-13 16,-3 0-30-16,0 0-46 0,0 0-53 16,-2 0-58-16,-1 0-107 0</inkml:trace>
  <inkml:trace contextRef="#ctx0" brushRef="#br0" timeOffset="12554.45">18609 5632 180 0,'0'0'55'0,"0"0"-23"0,0-9 19 0,0 7-6 0,0 1-18 16,0-2-2-16,5 1 3 0,-5 1 14 15,0 0 4-15,3 0-5 0,0-1-5 16,-3 0-3-16,2-2-1 0,3 2 6 16,-5-1 6-16,3-2 9 0,-3 3 2 15,0 1-3-15,3 0-8 0,-3 0 0 16,0-1-8-16,2 1-1 0,-2-2 10 16,0 2-1-16,0 0-5 0,0 1-6 15,0-1-6-15,3 0-5 0,-3 1-3 16,0 0 2-16,0 0-4 0,0 0-3 15,0 0-5-15,0 0-2 0,0 0-3 16,0 2 0-16,0 4 6 0,-3 0 6 16,3 4 0-16,0 2-2 0,0 4 0 15,0 0 1-15,0 3 3 16,3 2 0-16,-3 2-1 0,0 4 2 0,0-1 2 16,-3 2 5-16,1 3 1 15,-4-1-2-15,1 0-6 0,-3 1 1 16,1-3-5-16,2 1-6 0,-3-1-5 15,5-4-1-15,1 1 0 0,2-3-1 16,0-2 0-16,2-3 0 0,6 1 0 16,2-4 1-16,1-3 0 0,4 0 2 15,3-2 5-15,-2-3 5 0,4-2-2 16,-2-4-1-16,-2 0-2 0,2-1-3 16,0-5 1-16,3 0 1 0,-3-5-3 15,3 0 0-15,-1-2-3 0,1-2-2 16,0-1 1-16,-1-1-2 15,-2-2 1-15,-2 0 0 0,-6 1 1 16,0 0 2-16,-7-1-4 0,-3 0 1 16,-3 2-1-16,-9 2 0 0,-4 1-2 15,-5 2-2-15,-4 4 1 0,-9-1 0 16,-7 5-1-16,-8-2-5 0,2 6-4 16,8 0-8-16,11 0-13 0,12 0-14 15,-2 0-7-15,3 2-9 0,-1 0-15 16,1 1-21-16,4-3-14 0,4 2-38 15,4-2-66-15,3 0-28 16,3 0-134-16</inkml:trace>
  <inkml:trace contextRef="#ctx0" brushRef="#br0" timeOffset="13307.93">19134 6142 203 0,'0'-3'338'0,"5"2"-178"0,-5 1-41 0,3-2 4 0,-1 1-35 16,-2 0-35-16,0 1-8 0,0 0-8 16,0 0-18-16,-2 3 4 0,-1 4 14 15,-2 3 13-15,2 4-5 0,-2 4-2 16,2 3-6-16,-2 2-13 0,5 1-10 15,-5 3-7-15,3-2-1 0,-1-1-4 16,0 0 2-16,3-3 1 0,-2-3-3 16,2-2 3-16,0-2-2 0,0-2-3 15,0-4 1-15,0-1 1 0,0-4-2 16,0-2 0-16,0-1-5 16,0 0-9-16,0 0-3 0,0-1-25 15,0-2-32-15,0-3-16 0,0 1-59 16,2-3-95-16,1 2-49 0,0 0-186 15</inkml:trace>
  <inkml:trace contextRef="#ctx0" brushRef="#br0" timeOffset="19237.78">19570 5809 226 0,'0'0'126'0,"0"0"-57"0,0 0-25 0,0 0-13 0,0 0-3 16,0 0-6 0,0 0 5-16,0 0 13 15,0 0 3-15,0 0-4 0,0-1-1 0,0 1-3 0,0 0-2 0,0 0 6 16,0 0 8-16,0 0-15 0,3-4-6 16,-3 3-3-16,3-1 2 0,2-1 9 15,-3-3 0-15,6 4-4 0,-3-1-4 16,6-2 1-16,-4 1-2 0,4-2-5 15,-1 2 7-15,0-4-5 0,1 3 1 16,2 0 1-16,0 2-8 0,-3 0-2 16,0 0-4-16,1 2-2 0,-1 0-3 15,0 1 3-15,-2 0-2 16,-3 0 2-16,3 0 1 0,-3 3 4 16,3 4-1-16,-3 1-3 0,3 2 0 15,-3 1-1-15,-2 3 2 0,2 5 0 16,-3 1 0-16,1 2-1 0,-3 2-2 15,-5 4-1-15,0 1-1 0,-3-3-3 16,-5 1 0-16,3-2-2 0,-6-1 3 16,-2 1-1-16,0-4-1 0,2 0-1 15,-4-1 0-15,2-5-1 0,5 2 0 16,-3-5-2-16,3-2-3 0,5-1-3 16,1-5 0-16,2-3 4 15,5-1 4-15,-6-1 0 0,6-8 1 16,6 1-1-16,-1-3 1 0,2-2 0 15,1 1 0-15,5-1 0 0,0-4-1 16,3 4 0-16,2-4 0 0,2 2 1 16,1-4-3-16,0 3 3 0,5-1-4 15,-3-1 2-15,3 2-1 0,-3 0-1 16,0-2 1-16,0 3 3 0,-2 1-1 16,0-1 1-16,-1 3 0 0,-2-2 1 15,1 3 0-15,-4-2-1 0,3 0 0 16,-2 3 1-16,-3-2-1 0,-3 2 0 15,3 3 1-15,-8-2 0 16,3 3 0-16,-3-2 5 0,-3 4 2 16,4-2-1-16,-6 3 3 0,0 1-2 15,0 1-3-15,0 1-2 0,0 0-3 16,-6 1-1-16,1 2 0 0,3 4 1 16,-6-4 0-16,0 3 1 0,-2-1 0 15,0 2 0-15,-1 0-1 0,-2 1 0 16,0 3 3-16,-2 5 0 0,-1-2-2 15,-2 4 5-15,3 1 2 0,-6 2 1 16,3 0-3-16,-3 0 0 0,6 1-3 16,2-2-1-16,-3 0 2 0,9-3 8 15,2 1 6-15,-1-2 5 0,6-1 0 16,3-3-1-16,2-1 2 0,3-1 3 16,2-2 0-16,3-4 0 0,3 2-4 15,-1-5-7-15,-2-1-6 0,3 0-5 16,-1-1 0-16,1-5-1 0,-4 4-3 15,1-2 1-15,0 0-2 0,3 2-15 16,-6 0-28-16,6-2-38 0,-6 1-27 16,3 2-40-16,5-4-48 0,-5 1-130 15,-3 2-177-15</inkml:trace>
  <inkml:trace contextRef="#ctx0" brushRef="#br0" timeOffset="20023.49">20439 6123 237 0,'0'-5'97'0,"0"4"-21"0,2-2 7 0,-2-1-15 0,5 1-11 15,-5 2 3-15,3-1 2 0,0 1 2 32,-3-2 7-32,2 2 1 0,-2-1 1 0,3 2-14 0,-3 0-10 0,2 0-15 15,-2 0-12-15,0 2 0 0,3 2-3 16,-3 0 4-16,0 6 6 0,0 0-2 15,0 1-4-15,0 5-1 0,-3-1-2 16,1 3-3-16,-3 0-2 0,-1 0-2 16,1 1 2-16,0-1-2 0,0-4 3 15,0-2 0-15,0-1-4 0,2-1-4 16,3-1-1-16,-3-3-1 0,3-2 5 16,0-2 4-16,0-2 3 0,0 0 4 15,6 0 1-15,-1-1-3 0,5-5-5 16,0 1-6-16,6-2-4 0,-3 2-2 15,5 1-2-15,0 0-1 0,0 3 0 16,0-1 0-16,0-2-1 16,-2 1-3-16,2 2-10 0,0-3-10 15,-5 0-18-15,0 2-30 0,0 0-24 16,-3 0-30-16,-2-1-53 0,-3-1-106 16,0 2-49-16</inkml:trace>
  <inkml:trace contextRef="#ctx0" brushRef="#br0" timeOffset="20568.3">20506 5895 275 0,'0'0'93'0,"0"0"-25"0,5-7 5 0,-2 5-1 0,-3 1-15 16,2-2-13-16,-2 2 12 0,5-1 9 15,-5 0 14-15,0 2-8 0,0 0 0 16,3 0-12-16,-3 0-10 0,3 0-5 16,-3 0-6-16,0 2-9 0,0 4-6 15,0-3-3-15,0 2-7 0,0-1-1 16,0 2-1-16,-6-4 0 0,6 0 4 16,-5 0-2-16,3-2 8 0,-1 2 4 15,3 0 3-15,0-2 4 0,0 0-9 16,0-2-7-16,0-2-10 0,3 4-6 15,-1-2-1-15,3-1-24 0,-5 1-66 16,6 0-65-16,1 0-133 0,-4 1-222 16</inkml:trace>
  <inkml:trace contextRef="#ctx0" brushRef="#br0" timeOffset="57900.75">18149 9056 141 0,'0'0'67'0,"-2"0"-30"0,-1 0 6 0,3 0-8 15,0 0-16-15,-2 0-2 0,2 0 8 16,0 0 1-16,0 0 0 0,0 0-4 15,0 0 1-15,0 0 7 0,-3 0 10 16,3 0-5-16,0 0-5 0,0 0-7 16,-3 0-2-16,3 0 1 0,-5 0 3 15,5 0-1-15,-2 0 5 0,-4 0 4 16,6 0 8-16,-5 0 4 16,5 0-5-16,0 0 3 0,0 0 4 0,0 0-15 15,5 0-17-15,1 0 25 0,7 0 18 16,5 0 6-16,5 0-8 0,5 0-11 15,11-3-8-15,8 1-6 0,9 1-2 16,-1 0-1-16,-4 0-7 0,-2 1-5 16,-10-1-5-16,0 0-2 0,-11 1-8 15,-2-1 1-15,-8 0-1 0,-2-1-1 16,2 0-1-16,0-1-12 16,3 2-37-16,-3-3-39 0,-3 1-32 15,-2 1-82-15,-2 0-89 0,-6-3-56 16</inkml:trace>
  <inkml:trace contextRef="#ctx0" brushRef="#br0" timeOffset="59281.82">18149 9090 53 0,'0'0'141'0,"-2"0"-92"0,-1 0-24 0,3 0 13 16,0 0-13-16,0 0 7 15,0 0 21-15,0 0 11 0,0 0-2 0,0 0-5 16,0 0-11-16,0 0 2 0,0-1 3 15,-2 0-7-15,2-1-4 0,-3 0-2 16,3 1-2-16,-3-1-8 0,1 2-1 16,-1-2 0-16,1 2 1 0,-1-1-2 15,0-1 1-15,-2 2-4 0,3 0 2 16,2-2 1-16,-3 2 9 0,3-2 1 16,-2 2-3-16,2 0 1 0,0 0-8 15,0 0-4-15,0-1 0 0,0 1-6 16,0 0-3-16,0 0 1 0,0-1-2 15,-3 1-2-15,3-1 1 0,0 1-1 16,-3 0-3-16,3 0 3 0,0 0-2 16,0 0-1-16,0 0-2 0,0 0-4 15,0 0 2-15,0 0-2 0,0 0 0 16,0 0-1-16,0 0 0 16,0 0 0-16,0 2 0 0,6 3 3 15,-4-2 2-15,3 4 3 0,6-1 5 16,-1 4 0-16,3 1 1 0,5 2 1 15,3 3 0-15,2 0 0 16,3 1-3-16,2 3 2 0,3 0-8 0,-2 0 0 16,-1 0 0-16,0-1 0 0,-2-1-6 15,0 2 5-15,-3-1 0 0,1 0 1 16,-4-3 2-16,-2 2-6 0,0 0 2 16,-5-4-2-16,3 2-2 0,-3-1 2 15,-3-3-2-15,1 0 1 16,-4 2-1-16,-2-4 0 0,1-2 0 0,-4 2 1 15,1-1-1-15,-1 0 0 0,-2-1 2 16,3-4-1-16,-3 5 1 0,0-2-2 16,0-2 0-16,-3 4 3 0,-2-1-3 15,0 1 3-15,-3-3-2 0,1 4 0 16,-4-1 1-16,1 1 0 0,-1 0-2 16,1-1 1-16,-3 1 0 0,0 0 0 15,3 0-1-15,-3-1 1 0,0-2-1 16,0 4 0-16,0-2 0 15,0 1 0-15,3 1 0 0,-3-1 0 16,0 0 0-16,-2 0 1 0,-1 0-1 16,1-3 0-16,-1 0 3 0,-2 2-3 15,3 1 0-15,-3-1 1 0,2 0-1 16,-2-3 1-16,0 2-1 0,0 1 0 16,2-1 0-16,3-2 0 0,0 1 0 15,0-3 0-15,3 3 0 0,2-1 1 16,1-2-1-16,1-3 0 0,4 2 0 15,-1 0-1-15,3-3-1 16,0 2-2-16,3-1 1 16,2 0 3-16,8 0 5 0,2-1 8 0,6 0 1 0,8-1-5 15,4-1-2-15,16-3-2 0,8 1-4 16,3 0 2-16,-4-1-2 0,-7 2 1 16,1-4-2-16,-4 5 1 15,1-4-1-15,-3 2 0 16,-1-3 0-16,-6 4 0 0,-4-1 1 0,-10 0-1 15,-4 2 1-15,-1 1 2 0,-3-1-1 16,3 2-2-16,-2-1 4 0,-3 0-4 16,0 1 2-16,-8 0-2 0,0 0 0 15,0 0 0-15,-2 0-5 0,-1 0-3 16,-2 0-22-16,3 0-17 0,-3 0-26 16,2-3-28-16,1 3-36 0,2-3-60 15,0 2-143-15,1-3-158 0</inkml:trace>
  <inkml:trace contextRef="#ctx0" brushRef="#br0" timeOffset="68603.75">19764 8909 84 0,'0'-2'47'0,"0"1"-5"0,3-2 15 0,-3 2 1 15,0 0 12-15,0 1-11 0,0 0-10 16,0-1-6-16,0 0 4 0,0 1 3 16,0 0 1-16,0 0 4 0,0-1-10 15,0 1-6-15,5-3 1 0,-5 1-3 16,0 1-2-16,0 0-7 0,3 1-7 15,-3 0-4-15,2 0-2 16,-2-1-1-16,0 1 3 0,0 0 7 0,0 0 4 16,0 0-7-16,0 0-10 0,0 0-2 15,0 0-3-15,0 0-2 16,0 0-4-16,0 0-1 0,0 2 0 16,-2 1 1-16,-1 3 1 0,-2 2 5 15,0 2 8-15,-3 2 1 0,-2 1-5 16,-3 7-2-16,0 1-1 0,-3 5-6 15,-4 11 0-15,-6 7-1 0,0 13 2 16,3 0 1-16,5-2 0 0,5-3 2 16,5-5 5-16,3-4 11 0,2 0 8 15,3-3 9-15,0-3 2 0,8 0-4 16,-3-10-5-16,0-2-14 0,0-9 3 16,3 3-4-16,0 0 3 0,2 2-2 15,3 2-3-15,3-3 1 0,-3-3-1 16,-1-3-8-16,1-3-4 0,0 0 0 15,0-2-2-15,-5-4 0 0,2 1-17 16,-5-3-27-16,3 1-32 0,-3-2-38 16,1-2-46-16,-1 0-91 0,-3-1-117 15</inkml:trace>
  <inkml:trace contextRef="#ctx0" brushRef="#br0" timeOffset="69806.95">20289 9280 289 0,'0'-1'128'0,"0"0"-26"0,0 0 4 15,2 0-25-15,-2 1-22 0,0-1 0 16,0 1-1-16,0-1-7 0,0 1-2 16,0 0 0-16,0 0-9 0,0 0-8 15,0 0-6-15,0 0-1 0,0 0-5 16,0 0 0-16,-2 0 5 0,-1 0-5 16,1 0-6-16,-4 0-2 15,4 2-2-15,-3 1-3 0,0 0 1 0,2 4-3 16,-2 2-2-16,2 1 3 0,1 3-4 15,-1 0 4-15,3 5 3 0,-3-1 7 16,3 1 1-16,0 1 6 0,3 1 5 16,2 0-5-16,6-1 0 0,-1-4-7 15,3 3 1-15,0-5-4 0,2-2-1 16,1 0-3-16,2-2-1 0,2-1-1 16,1-4 0-16,-5 2 3 15,4-6-3-15,-2 0 3 0,3 0-1 16,-8-7-1-16,2 1 2 0,-2-2-2 15,0-2-2-15,0-1 3 0,-5-4-1 16,0 1 1-16,-3-1-7 0,3-2 0 16,-3-3 0-16,-3 0-1 0,4 3-1 15,-4 0 2-15,-2 0-2 0,3 4 3 16,-3 2 3-16,0 0 5 0,0 3 6 16,0 3 1-16,0-2 0 0,-3 3-2 15,3-2-4-15,0 4-1 0,0 0-1 16,0 1-2-16,0 0-2 0,0 1-6 15,0 1-1-15,0 4-4 16,0 4 1-16,0 5 4 0,0 5 4 16,3 4-1-16,-3 5-3 0,2 4 0 15,4 10 3-15,1 7-3 0,1-2 1 16,0-3-1-16,2-4 1 0,-2-8 0 16,0-4 0-16,-3-6-1 0,-3-8 0 15,-2 4 1-15,0 0-1 0,0 3 1 16,0-2 1-16,-2-2-1 0,-3-2 0 15,-3-5 2-15,-2-5 0 0,-3-3 0 16,-3-2 3-16,1-2-3 0,-9-6-2 16,1-2 2-16,0 0-3 15,-3-3 2-15,0 2-1 0,0 1-1 16,3-2-2-16,2 2-3 0,1-1-15 16,2 2-11-16,2 0-15 0,3 3-10 15,5-1-9-15,1 3-20 0,2-2-25 16,5 4-22-16,0-2-50 0,0-1-98 15,7 2-31-15</inkml:trace>
  <inkml:trace contextRef="#ctx0" brushRef="#br0" timeOffset="70538.39">20868 9680 326 0,'2'-3'142'0,"3"0"-13"0,-2-3-23 0,-1 0-22 15,1 1-9-15,2 2 4 0,-2-2-12 16,-3 3-15-16,5 1-6 0,-5 1-7 16,0 0-10-16,0 2-7 0,0 6 15 15,0 2-5-15,0 2-3 0,-5 5-8 16,2-2-6-16,1 4-6 0,-1-1 0 16,0 0-3-16,1 0-3 0,-1 2 6 15,3-3 5-15,0-2 3 0,0-3 5 16,0-1 0-16,0-2-5 15,0-1-7-15,0-4-1 0,3 1-1 16,-1-2 1-16,1-2 4 0,5-1 3 16,0 0-4-16,2-1-1 0,0-3-6 15,3 0-5-15,0 1 2 0,0 1-2 16,5-3 0-16,-2 3-5 0,-1 1-7 16,-2-2-14-16,3-1-11 0,-1 2-27 15,-5 0-19-15,1 0-41 0,2-4-57 16,-8 2-95-16,0-2-71 0</inkml:trace>
  <inkml:trace contextRef="#ctx0" brushRef="#br0" timeOffset="70928.93">20937 9464 459 0,'0'0'168'0,"0"0"30"0,0 0 17 0,8 0-49 0,-8 0-56 15,5-1-46-15,-5-2-23 0,5 1-26 16,-2 2-13-16,0-1-2 0,-1 0-6 15,6 0-72-15,-3 1-123 0,-2-2-226 16</inkml:trace>
  <inkml:trace contextRef="#ctx0" brushRef="#br0" timeOffset="75841.14">21495 9512 247 0,'-5'0'98'0,"5"1"-2"16,-2-1-11-16,-1 0-7 0,1 3-16 15,2-1 10-15,-3-1-1 0,3-1 3 16,0 1 3-16,0 1-7 0,3 0-13 0,4 1 23 15,4-1 26-15,4 0-18 0,6-2-12 16,5 1-13-16,7 0-9 0,-2-1-19 16,3 1-8-16,-3-1-10 0,-3 0-4 15,-2 3-7-15,3-3 0 0,-6 0 4 16,0 0 1-16,-2 0 1 0,-6 0-7 16,1 0 1-16,-3 0-4 0,0 0-2 15,-6 0 1-15,-2-4 0 0,1 3-1 16,1 0 0-16,-7-2-14 0,3-1-10 15,0 2-25-15,-3-1-26 0,2 1-34 16,3-4-44-16,3-2-91 16,0 2-113-16,0-2-145 0</inkml:trace>
  <inkml:trace contextRef="#ctx0" brushRef="#br0" timeOffset="77162.58">22485 9229 150 0,'0'-2'78'0,"0"1"-17"0,3-2-14 0,-3 0-5 15,2 1-9-15,-2 0 1 0,0 1 23 16,3 0 7-16,-1 0-15 0,-2 1-4 16,0 0 1-16,0 0 5 0,0 0 9 15,0 0-4-15,0-1-10 16,0 1-9-16,0 0-6 0,0-2 1 15,0 2-3-15,0-2 4 0,0 2 0 16,0 0 5-16,0 0-2 0,0 0-2 16,0 0-1-16,0 0-7 0,0 0 0 15,0 0-3-15,0 0-1 0,0 0-6 16,0 0-7-16,0 0-8 0,0 0 0 16,-5 4-1-16,5-1 8 0,-5 0 0 15,3 4 2-15,2 1-1 0,-6 0 2 16,4 4-3-16,-1 2-3 0,1 0 2 15,2 5-2-15,0-1-2 0,0 1-2 16,7-1 4-16,1 1-4 0,2-1 1 16,3-3-1-1,3 2 3-15,-1-5 2 0,3 0 3 0,3-2 7 0,-5-2-6 16,4-3 1 0,-2-1 4-16,3-3-3 0,0-1-1 15,-6-3-3-15,3-4 0 0,-5-1 3 16,0-1 6-16,-3-2 7 0,1-1 1 15,-3 0 1-15,-1-2-10 0,-7-2-3 16,3 3-1-16,-1-3-3 0,-2 3-4 16,0-1-3-16,-2-1 3 0,2 2-3 15,-3 2-2-15,3 1 3 0,0-1 1 16,0 3 3-16,-5 2 7 0,10 0-3 16,-5 4 3-16,0-1-7 15,0 0-7-15,0 2 2 0,0 1-2 16,-5 0-3-16,5 0-4 0,0 2 0 15,0 3 6-15,0 2-2 0,0 4 3 16,5 3 0-16,-5 4 3 0,5 4-3 16,3 2 1-16,-3 3 3 0,3 1-2 15,3 2 1-15,-1 1-1 0,0 1-1 16,1-2 0-16,-4 0 0 0,1-5-1 16,-3 2 0-16,-2-3 3 0,-3-2-2 15,0-1 4-15,0-2 2 0,-3-2 2 16,-2-3 1-16,-3-2 1 0,3-2-7 15,-3-2 1-15,1-6-2 0,-6-1 2 16,0-1-1-16,0-1 0 0,-3-1-2 16,-4-5 3-16,-1 1-4 0,-5-3-1 15,3-1-1-15,-3 1 0 0,-2-2-11 16,2 1-28-16,5 0-25 0,0 1-27 16,1 0-18-16,2 3-30 0,10-2-15 15,3-1-40-15,2 4-78 0,3-1-62 16</inkml:trace>
  <inkml:trace contextRef="#ctx0" brushRef="#br0" timeOffset="77945.03">23041 9574 244 0,'0'0'114'0,"0"0"15"0,2-1-40 0,3-2-9 15,-5-1-17-15,3 1 11 0,0 1 15 16,-1-1-7-16,3-1 1 0,-5 3-11 15,0 0-10-15,3 0-10 0,-3 1-14 16,0 0-17-16,0 1-19 0,0 5 4 16,0 0 3-16,0 4 2 0,-3 2 5 15,3 4 0-15,-5 0 0 0,3 2-4 16,-4 3-1-16,6-2-6 0,-7 2-1 16,1-3 0-16,4-2-1 0,-3 0-1 15,0-2 0-15,2-3 0 0,0 0 1 16,1-2 1-16,2-2 2 0,0-3 2 15,0-2 2-15,0-1 4 0,2-1 9 16,1 0 8-16,5 0-4 0,-1-3-9 16,1-1-8-16,5-1-4 0,0 3-1 15,0 0 0-15,-5-3-3 0,5 3-1 16,0 1 1-16,-1-1-2 0,-1 1 2 16,2 0-5-16,-5-2 2 15,4 1-12-15,-1 1-14 0,-3-1-18 0,-1-3-19 16,-2 2-12-16,3-1-7 0,-8-3-21 15,3 3-46-15,2-7-60 16,0 1-31-16,-5-4-176 0</inkml:trace>
  <inkml:trace contextRef="#ctx0" brushRef="#br0" timeOffset="78130.73">23193 9426 834 0,'0'0'141'0,"0"0"45"0,0 0-88 0,0 0-63 0,0 0-32 16,-10-21-3-16,7 19-2 0,1 0-18 15,2 1-34-15,0-2-38 0,0 3-80 16,0 0-74-16,5 0-103 16</inkml:trace>
  <inkml:trace contextRef="#ctx0" brushRef="#br0" timeOffset="79290.89">22358 9099 264 0,'0'0'168'0,"0"0"-42"0,0 0-27 0,0 0 1 0,-10-7-9 16,10 5-28-16,0-2-2 0,0-3-5 15,5-1 1-15,0 2 0 0,3-3-4 16,0 1-12-16,5-1-6 16,-5 2-1-16,5 0-4 0,-3-2 0 15,3 1-6-15,0 2-2 0,0-2-4 16,0-1 1-16,2 0-2 0,-5 1-3 16,3 0 1-16,-2 0 6 0,-4-1-2 15,4 1-2-15,-9 2 0 0,4-1-1 16,-1-2-6-16,-3 3-6 0,3-1 3 15,-5-1-1-15,3 3 7 0,0-3 1 16,-1 1-1-16,1 2 2 0,-1-2 1 16,1 5 3-16,-3-5-5 0,5 4 1 15,-5-1-1-15,0-1 0 16,0 3 2-16,3-3-4 0,-3 3-2 16,0 0-3-16,0 1-2 0,0 1-3 15,0-1 2-15,0 0-4 0,2 1 0 16,-2 0-1-16,0 0 2 0,0-1-1 15,0 1 0-15,3 0 1 0,2-2-1 16,-5 0 1-16,3 1 0 0,-3 0-1 16,5 1 1-16,-5-1-1 0,0 1 1 15,2 0 2-15,-2-1 1 0,3-1 3 16,-3 1 4-16,0-1 1 0,0 2-3 16,0-1-3-16,0 0 0 0,0 1-3 15,0-1 0-15,0 0-2 16,0 1 0-16,3-1 0 0,-3 1-1 15,0 0 1-15,0 0 0 0,0 0-1 16,0 0 0-16,0 0-1 0,0 0-2 16,0 2 2-16,0 1 0 0,5 4 1 15,-5 2-1-15,7 2 3 0,-1 0-2 16,4 2 0-16,0 4 1 0,3-3-1 16,-2 4 0-16,1-1 1 0,4-2-1 15,-3 0 2-15,5 1 0 0,-5-4-1 16,2 0 1-16,1-2-1 0,-3 0-1 15,5-1 1-15,-10-2 1 0,5-3-2 16,-6 0 1-16,1 0-1 0,2-2 2 16,-7-2-1-16,2 0 1 0,-5 0-2 15,3 0-1-15,-3 0-5 0,2 0-10 16,1 0-13-16,-3-2-12 0,0 2-18 16,0-1-19-16,3 1-15 0,-1 0-20 15,1 0-39-15,2-1-81 0,0-1-130 16,-2-1-161-16</inkml:trace>
  <inkml:trace contextRef="#ctx0" brushRef="#br0" timeOffset="80146.52">23180 8665 374 0,'3'-3'100'0,"-3"1"20"0,0 2-27 0,2-2-8 15,-2 1-21-15,6 1-8 0,-6 0-1 16,2 0-12-16,3 3-8 0,0 1 6 16,3 2 4-16,-3 3 2 0,3 0-9 15,0 3-7-15,5 0-5 0,-3 6-1 16,3 2-2-16,0 4-1 0,5 0-8 15,3 10-1-15,-1 11-6 0,9 4-5 16,-1 6 0-16,-2-1-1 0,0-2 0 16,-5-5-1-16,-1 3 0 0,-4-1 2 15,-3-1-1-15,0 2-1 0,-11-5 0 16,-2 2 0-16,0-5 0 0,-2-1 0 16,-9-3 0-16,1 0 0 0,-3-5 23 15,0-3 20 1,5-7-6-16,-5-4-8 0,6-2-6 15,-9 1-3-15,3 4 0 0,-5 3-1 16,3-3-3-16,-3-6-2 0,2 2-8 16,3-6-3-16,-2 0-1 0,4 1 1 15,1-2-3-15,5-4-1 0,-3 1 1 16,3 0-10-16,0-3-40 0,5 1-51 16,0-4-67-16,2-1-124 0,1-1-134 15</inkml:trace>
  <inkml:trace contextRef="#ctx0" brushRef="#br0" timeOffset="89373.7">23521 8377 175 0,'0'0'82'0,"0"0"-1"0,0 0 3 0,0 0-17 0,3 0-16 15,-3 0-10 1,0 0 7-16,0 0-2 0,0 0-4 0,0 0-4 0,0 0 3 15,0 0 11-15,0 0 1 0,0 0-1 16,0-1-7-16,0 0 2 16,0 1-7-16,0-1-5 0,0-1-8 15,0 0-2-15,2-1-2 0,-2 2-1 16,6 0-2-16,-6-3-3 0,2 1-1 16,3 1-1-16,0 0 1 0,-2-2-3 15,2 1 0-15,0 1-1 0,-2 0 4 16,2-1 1-16,-2 2-2 0,2-2-2 15,0 2-2-15,-2-1 1 0,2 2-5 16,-3 0-1-16,4 0 3 0,-1 0-1 16,3 0 0-16,-6 0 2 0,3 0-5 15,0 0 2-15,-2 0-2 0,2 0-3 16,-2 2 0-16,2 2-1 0,0-1 0 16,-5-1 1-16,3 1-2 15,2 1 2-15,0 0-2 0,-2 2 1 16,2-2-1-16,-5 3 0 0,2-2 1 15,-2 4-1-15,3-2-1 0,0 1 1 16,-3 0 1-16,0 1 0 0,0 1-1 16,0-3 0-16,0 2 1 0,0-2-1 15,0 3 0-15,-3-1 0 0,0 0 0 16,1-2 0-16,-6 1 0 0,3 1 2 16,-3-1-2-16,0-1 3 0,-2 0-3 15,2 1 0-15,1 0 0 0,-1-3 1 0,-3 2 1 16,4-1-2-16,2 0 0 0,2-4 1 15,-5 1-1-15,8-1 2 0,0 0-2 16,0-2 0-16,0 0 0 0,3 0 0 16,2 0 4-16,3 0 8 0,5 0 7 15,5 0-4-15,0 0-1 16,0-1-1-16,8 1-3 0,-6 0 1 16,4 0-1-16,-1 0-3 0,0 0-7 15,-2 0 5-15,-1 0-2 0,1 0 0 16,-3 0-3-16,3-1 1 0,-8 0 0 15,2 0 0-15,-2-2-2 0,0 1 0 16,0 1-8-16,-3-1-13 0,1 0-9 16,-3-1-16-16,4 1-17 0,-4-1-29 15,-3-2-36-15,6 1-71 0,-1-2-108 16,-2 1-161-16</inkml:trace>
  <inkml:trace contextRef="#ctx0" brushRef="#br0" timeOffset="91022.21">18255 10467 141 0,'0'-1'44'0,"3"1"-15"15,-3-1 9-15,2-1-13 0,-2 1-7 16,3 0 0-16,-3-1 11 0,0 2 11 16,0-2 11-16,0 2-8 0,3-1 0 15,-3 0-4-15,0 0 5 0,0 0-1 16,0 0-10-16,0-1 0 0,0 0 0 15,0 0-1-15,0 2 4 0,0-1-3 16,0 0 0-16,0-1-1 0,0 1 4 16,0 0-2-16,2-1 2 0,-2-1 4 15,0 3-3-15,0-1-4 0,0 1 2 16,3 0-2-16,-3 0-5 0,2 0-7 16,-2 0-8-16,0 0-7 0,0 0-2 15,0 2-2-15,0 4 4 0,0 2 6 16,0 1-3-16,0 5-3 0,0-1-1 15,-2 4-4-15,2 0 3 0,-3 3-4 16,3 0 1-16,-2-1 2 0,-4 0 2 16,1-3 3-16,3 1 0 0,-6-3 0 15,3-1-1-15,2 0-3 0,-2-5 0 16,5-1-1-16,-5 0 0 0,5-3 1 16,-3-3-2-16,3 0 3 0,0 0 6 15,3-1 11-15,5 0 10 16,-3-2 4-16,5 1-9 0,0-3-5 15,3 1-3-15,0-1-6 0,3 2-6 16,-3 0-1-16,2-3-5 0,1 4-1 16,-1-1 0-16,1 0 1 0,-3 1-1 15,2-1-6-15,-2 1-17 0,0-2-24 16,0 3-28-16,-3-2-21 0,1 0-41 16,-4-4-86-16,-2 3-81 0,-2-1-142 15</inkml:trace>
  <inkml:trace contextRef="#ctx0" brushRef="#br0" timeOffset="91225.22">18302 10329 611 0,'0'0'85'0,"0"0"-70"0,0 0 12 0,-8-8-27 0,8 5-58 15,0 1-48-15,3-4-157 0</inkml:trace>
  <inkml:trace contextRef="#ctx0" brushRef="#br0" timeOffset="91710.47">18630 10403 313 0,'0'0'149'0,"0"0"-29"15,0 0-21-15,0 0 12 0,0 0-10 16,0 0-23-16,-3-14 3 16,9 12-22-16,-4-1-12 0,3 2-1 15,0 0-3-15,6 1 3 0,-3 0-11 16,2 0-4-16,0 0-6 0,3 1-6 16,0 3-8-16,3-2-7 0,-1 1-2 15,1-1-2-15,-1 3 1 0,3-2-1 16,-2 1-23-16,2 1-26 0,-3-3-33 15,-2 4-31-15,0-3-58 0,-5 0-51 16,-3 2-54-16,-2-2-130 0</inkml:trace>
  <inkml:trace contextRef="#ctx0" brushRef="#br0" timeOffset="91944.96">18620 10538 472 0,'0'0'148'0,"0"0"-62"0,0 0 18 16,0 0-48-16,0 0-28 0,0 0 2 16,0 0-3-16,33-9-1 0,-22 8 3 15,1 1-9-15,4-1-8 0,2 0-7 16,0-1-5-16,3-1-1 0,-1 2-17 15,1 0-49-15,0 0-29 16,7 1-32-16,-5-1-25 0,-4 0-132 0</inkml:trace>
  <inkml:trace contextRef="#ctx0" brushRef="#br0" timeOffset="92273">19085 10398 482 0,'0'0'249'0,"0"0"-115"15,0 0-32-15,0 0 6 0,0 0-43 16,0 0-34-16,0 0-27 0,7-11-2 15,-7 17 11-15,0 4 16 0,-2 6 7 16,2-1-4-16,-3 3-4 0,1 1-6 16,2-2-10-16,0 3-8 0,0 0-2 15,0 1-1-15,0-2-1 0,2-3-17 16,-2 1-16-16,3-4-12 0,-3-1-16 16,0-1-40-16,0-4-41 15,0-1-45-15,2-4-22 0,-2-2-147 16</inkml:trace>
  <inkml:trace contextRef="#ctx0" brushRef="#br0" timeOffset="93511.16">18131 8649 300 0,'0'0'155'0,"0"0"-43"0,0 0-21 0,5-9-10 0,-2 4-19 0,2 0 8 15,3 1 7-15,-3-2-7 0,3 1-10 16,-3-1-11-16,3 3-7 15,-3-1-8-15,3 1-7 0,-3 1-4 16,0 1-8-16,0 0-6 0,-2 1-4 16,-1 0-3-16,3 0-2 15,-2 0 0-15,2 0 0 0,-2 1 0 16,2 1-1-16,-2 2 1 0,2 0 0 0,0-1 0 16,-2 5 0-16,-1-2 1 0,3 2-1 15,-2 2-1-15,-1 0 0 0,1 0 1 16,0 4 0-16,-3-1 0 15,0 0 0-15,0 2 0 0,-3-1 0 16,0-1-1-16,3-1 1 0,-2 0-2 0,-1-1 2 16,3-1 0-16,-2-1-1 15,2-1 1-15,0-2 0 0,-3-2 2 0,3-2-2 16,0-2 1-16,0 0 4 0,3-1 3 16,-1-6 14-16,3 1 3 15,1-5-2-15,4-4-3 0,0 1-6 16,3-5-6-16,0 0 2 0,3 1 2 15,-3-1-1-15,2 1 6 0,-2 2 5 16,0 2-1-16,0 1-1 0,0 2-4 16,-3 1-7-16,3 0-4 15,-5 2-4-15,-1 4 2 0,-1-3-2 0,-1 5 0 16,-3 1 2-16,1 1 2 0,0 0 3 16,-1 2 0-16,1 5 1 0,-1-2-2 15,1 5-2-15,-1 0-1 0,1 2-1 16,0 4-1-16,-1-3 1 0,1 3-3 15,-1 0 2-15,-2-1 0 16,3 1-1-16,-3-1 0 0,0 0 1 16,0-3-2-16,0 0 0 0,0-1 0 15,0 0 0-15,0-2-10 0,0-1-33 16,0-2-29-16,0 0-23 0,0-3-32 16,0 1-78-16,0-3-154 0,0-1-193 0</inkml:trace>
  <inkml:trace contextRef="#ctx0" brushRef="#br0" timeOffset="98621.01">9132 9005 331 0,'0'0'103'0,"0"0"-11"16,0 0-17-16,0 0-7 0,0-6-19 16,2 3-13-16,1 1 3 0,-1-3-2 15,3 0 7-15,-2-2 0 0,2 3 0 16,-2-4 9-16,5 1-12 0,-3 1-3 15,0-2-3-15,3 3 0 0,-3-1-11 16,3 1-5-16,-3 0-10 0,0 4 0 16,-3 1-7-16,4 0-2 0,-4 1-2 15,3 5 2-15,1 0 2 0,-1 5 4 16,0 3-2-16,0 0 4 0,-2 6 5 16,2 1-4-16,-3 2-1 0,4 2-3 15,-1 0-2-15,-5-2-2 0,2 0-1 16,1 1 1-16,-1-4 1 0,1-1-2 15,-3 0 1-15,3-6 0 0,-3 1-1 16,2-7 1-16,-2 1 0 0,0-6 0 16,0-1-1-16,0-1 8 0,0-3 32 15,0-7-23-15,0-1-9 0,5-3 6 16,-2-3 5-16,0-4-1 0,4 1 0 16,-2-2-5-16,3 0-6 15,3 0-1-15,-4 1 0 0,6 0-3 16,-2 0-1-16,-1 1 0 0,3 3-2 15,0 3 0-15,-3 0 1 0,0 1 2 16,-2 2 3-16,0 3 6 0,0-1-2 16,-3 1 2-16,0 5-1 0,0-3-4 15,-2 5-1-15,-3 1-3 0,0 0 2 16,0 0-5-16,0 1-3 0,0 5 3 16,0 0 3-16,0 3 6 0,2 4-5 15,1 2 1-15,-1 2-3 0,1 1 1 16,2 4-2-16,0 0 1 0,1 4 3 15,1-3-4-15,-2-2 1 16,3 1-2-16,0-2 1 0,-3 0-1 16,-2-2 0-16,2-3-14 0,0-3-12 15,-2 1-14-15,2-3-22 0,-3-4-26 16,4 0-41-16,1-6-75 0,-1 0-83 16,-1-5-115-16</inkml:trace>
  <inkml:trace contextRef="#ctx0" brushRef="#br0" timeOffset="98871.12">9767 8943 785 0,'0'0'125'0,"0"0"-17"0,0-4-23 0,0-2-61 15,3 4-24-15,-1-4-55 0,-2 3-45 16,5 0-56-16,-2-3-106 0,2 5-113 0</inkml:trace>
  <inkml:trace contextRef="#ctx0" brushRef="#br0" timeOffset="99011.65">9780 9134 625 0,'0'0'145'0,"0"0"-67"16,0 0-32-16,0 0-46 0,0 0-59 16,0 0-133-16,0 0-151 0</inkml:trace>
  <inkml:trace contextRef="#ctx0" brushRef="#br0" timeOffset="99605.69">10483 8853 458 0,'0'0'127'0,"0"0"-26"16,0 0-17-16,0 0-35 0,0 0-49 15,0 0-8-15,0 0 8 16,-36-33-5-16,18 31-3 0,2 1-19 0,-2 1 5 16,0 1 6-16,0 5 16 0,2 0 1 15,1 2 12-15,5 0 5 0,-1 1 0 16,3 1-5-16,6-1-7 0,2 2-6 15,2 1 0-15,6-2 2 0,5 2 2 16,0-1 5-16,8 1-7 16,-1 0 0-16,4-1 2 0,-4 1-3 15,4 1 0-15,1 3 0 0,-4-4-1 16,0 2 1-16,-6 0-1 0,1-2 1 16,-6 1 0-16,-2 0 7 0,-3 0 16 15,-5-3 20-15,-5-1 13 0,-3-1 8 16,-5 1-12-16,-2 0-15 0,-6-2-9 15,-2-3-13-15,-1-2-8 0,-1 1-5 16,-4-3-2-16,3 0-1 0,1-3-19 16,1 0-25-16,-2-4-15 0,8 3-18 15,0-4-17-15,5 3-29 0,6-4-21 16,1 0-124-16</inkml:trace>
  <inkml:trace contextRef="#ctx0" brushRef="#br0" timeOffset="100897.13">10762 8974 244 0,'0'0'131'0,"0"0"-19"0,0 0-17 0,0 0-35 0,18-21 2 16,-15 16-6-16,-1 2 3 0,-2 1 9 16,0 0-10-16,0 1-1 0,0 0-19 15,0-3-12-15,0 3-10 0,0 0-3 16,0-1-5-16,0-1-2 0,-2 0 3 16,-1 0 1-16,-2 1 6 0,0 0-7 15,-3-3-7-15,0 4 1 0,-2 0 0 16,0-1-1-16,-6 1-2 0,3 1-3 15,0 0 3-15,-2 2-7 0,2 1 2 16,0 4 2-16,0 1 2 16,5-1 0-16,-2 3 1 0,-1 0 0 15,6 2-1-15,0 0 1 0,3 1 0 16,2-1 3-16,0-1-2 0,2 1-1 16,6-2-1-16,-3 2 1 0,5-3 2 15,-2 0-2-15,0-2 2 16,2-2 1-16,1-1-2 0,-4 0 0 15,1-3 3-15,2-1-2 0,-2 0 1 16,0-2 1-16,0-3-1 0,-1 2-1 16,1-5 0-16,0 0-1 0,0 2 1 15,-3-4-1-15,3 1 2 0,-1-1-3 16,-1 0 0-16,1 1 0 0,1 3 1 16,-3-2-1-16,-2 2 2 0,2 3-2 15,-2-1 2-15,-3 2 1 0,0 2-3 16,0 0-2-16,0 0 0 0,-3 1 2 15,3 2 6-15,-5 2-2 0,5 1-4 16,-3-1 1-16,1 3-1 0,2 0 1 16,0 2-2-16,0 0 0 15,2-1 1-15,3 0 0 0,-2 0 4 16,2 0 9-16,0-1-6 0,0-1 8 16,1-3-1-16,1-4 1 0,-1 2 2 15,-4-2 4-15,3-1 3 0,0-2-5 16,3-4-4-16,-3 2-8 0,1-5-2 15,-1 0-1-15,0 0-3 0,3-1 1 16,-1-4-2-16,1 2 0 0,2 1 0 16,-2 1 0-16,0 1-2 0,0 0 2 15,-1 1 1-15,4 5-1 0,-6-3 0 16,0 4 0-16,0 2 0 0,-5-2-1 16,3 1 0-16,-3 2-6 15,0 2-4-15,0 2 7 0,-3 0 3 16,3 4 1-16,0 1 2 0,-2 1 0 15,2 0-1-15,-3 2-1 0,3 1 1 16,0-1-1-16,0 1 1 0,0-1 0 16,5-3-1-16,-5-2 0 0,3 2 0 15,-1-4 2-15,1-3-2 0,0 0 0 16,-1-2 0-16,-2-2 6 0,3-5-3 16,-1 0-3-16,1 0 1 0,2-3 1 15,-2 0-2-15,2-5 1 0,3 2-2 16,-3 1 1-16,3-2 0 15,-3 2-1-15,3-1 1 0,-1 2-1 16,1 0-1-16,2 3-5 0,-4 1 0 16,-1-1 4-16,2 1-1 0,-1 4-1 15,-1 1 2-15,-5 1-1 0,2 1 0 16,1 0-4-16,-3 3-15 0,3 4 10 16,-3 1 5-16,0 1 0 0,0 3 6 15,0 2 0-15,0-1 1 0,0 0 1 16,0 3 1-16,0-3 0 0,0-1-1 15,5-1 0-15,-5 0 0 0,2-3 2 16,-2-3-1-16,3-2 0 0,-1-3 6 16,-2 0 8-16,3-6 6 0,2 0-15 15,-2-2 1-15,2-2 3 0,0-1 2 16,3 2-7-16,0-2 5 0,-1 1 0 16,4-1-3-16,-1 2-4 0,0-1 0 15,-2 1-3-15,2 3 1 0,1-3-2 16,-3 1 2-16,2 1-1 0,0 3 0 15,-2 0-1-15,0 0 1 0,-3 3-3 16,3 1 2-16,-3 1-2 0,-5 6-7 16,2 1 8-16,-2 2 0 0,0 2 2 15,0 1 0-15,-2 2 0 0,2 1-4 16,0 1-23-16,0-2-15 0,0 3-20 16,2-4-39-16,1 4-61 15,0-6-87-15,-1-2-136 0</inkml:trace>
  <inkml:trace contextRef="#ctx0" brushRef="#br0" timeOffset="101178.4">11467 8960 644 0,'3'0'131'0,"-3"0"6"0,3 4-66 0,-1 3-25 16,-2 3-34-16,0 4-10 0,0 4 23 15,-2 4 16-15,-4 1-12 0,1 2-7 16,0 2-14-16,0 4-1 0,0-1-4 16,-3-2 9-16,3 0-11 0,-3 2 1 15,3-5-2-15,-3 0-28 0,6-4-39 16,-1-6-42-16,0 0-47 0,3-10-11 15,0-3-110-15</inkml:trace>
  <inkml:trace contextRef="#ctx0" brushRef="#br0" timeOffset="101428.4">11465 8979 558 0,'0'0'148'16,"0"0"1"-16,26-35-61 0,-16 22-10 15,5 0-6-15,-2-2-14 0,0 4-7 16,3 1-3-16,-3 2-20 0,-6 3-4 16,4 2 2-16,-3 2-8 0,-1 1-10 15,-4 5-7-15,2 4 1 0,-2 3-1 16,-3 4 16-16,0 0 7 0,-3 2-5 16,-5 1-6-16,1-3-6 0,-4 2-5 15,1-4-1-15,0 1 0 0,-3-3-1 16,-3-5-1-16,1-1-40 0,-1-4-44 15,-2-2-74-15,-8-4-114 0,6-4-71 16</inkml:trace>
  <inkml:trace contextRef="#ctx0" brushRef="#br0" timeOffset="101725.26">11764 8728 589 0,'0'0'90'0,"0"0"70"16,0 0-40-16,0 0-37 0,0 0-36 15,0 0-36-15,6-21-10 0,-6 21 10 16,-3 5-11-16,-2 4 5 0,-3 3 13 15,3 7 16-15,-3 4 5 0,-5 9-17 16,6 9-12-16,-4 3-6 0,3-2-4 16,6-8-2-16,-1-9-64 15,3-10-60-15,0 16-89 0,0-3-11 16,0-5-125-16</inkml:trace>
  <inkml:trace contextRef="#ctx0" brushRef="#br0" timeOffset="102131.71">11876 9007 214 0,'0'0'133'0,"0"0"-25"16,0 0 0-16,41-21-53 0,-31 16 9 15,1-2-15-15,2 0-19 16,-6 2-2-16,6-3-6 0,-2 2-7 15,1-2 4-15,-1-1 10 0,-1-1 2 16,3 0 3-16,-5-2-6 0,2 1 7 16,-2 2-13-16,-6-3-6 0,1 3 10 15,-3 0-12-15,-3 1-3 0,-4 3-8 16,-1-1-3-16,-5 6-3 0,-2 0 3 16,-4 6 0-16,4 2 0 0,-3 4 4 15,2 1 23-15,1 5 7 0,2-1 18 16,3 2 7-16,2 1 0 0,0-1 2 15,6 0 1-15,2-3-17 0,2 1-14 16,3-4-13-16,3-3-6 0,5 0-5 16,-3-4 0-16,3-2-2 0,5-3-4 15,-2 0-1-15,4-1-7 0,1 0-44 16,0 0-22-16,2 0-35 0,0 0-41 16,8-1-72-16,-2 1-94 0,-9-1-192 15</inkml:trace>
  <inkml:trace contextRef="#ctx0" brushRef="#br0" timeOffset="102915.46">13049 8848 198 0,'0'0'260'0,"0"0"-135"0,2 0-7 0,-2 0-27 15,0 0-21-15,0-2-10 16,0-1-20-16,0-2 0 0,-2 2-24 16,-3-2-10-16,-1 1-4 0,-1-2-2 15,-1 3-20-15,0 1-43 0,-2 0-35 16,-3-1 16-16,3 3 11 0,-3 0 22 16,0 0 20-16,2 3 25 0,-2 1 3 15,6-1 1-15,-4 3 8 0,6-2 9 16,0 3-3-16,2-5-6 0,3 4 2 15,3-2 20-15,2 3-14 0,0-3 8 16,3 3 2-16,-3-2 8 0,3 2 4 16,0 1-4-16,0 0 5 0,-1-1 7 15,1 2 10-15,0-1 1 0,0 1-12 16,-3 0-10-16,0 0-7 0,3-1-5 16,-6 3-4-16,6-2-4 0,-3 0-4 15,0 0-2-15,-2-2-4 0,2 1-1 16,0 0-1-16,-2 0 0 0,-1-2-3 15,-2 2 11-15,-2 3 7 0,-3-3 11 16,-3 1 6-16,-2-3-5 0,-1 2-1 16,-2-1-7-16,-2-3-4 0,-1-2-8 15,1-1-5-15,-3-1-3 0,2 0-2 16,1-1-3-16,-1-1-38 0,-2-4-21 16,8 1-16-16,-1-3-29 0,4 3-30 15,1-2-37-15,6-1 5 0,0 3-66 16,6-2-92-16</inkml:trace>
  <inkml:trace contextRef="#ctx0" brushRef="#br0" timeOffset="103212.64">13245 8897 524 0,'0'0'192'0,"0"0"-47"0,0 0-35 0,0 0-23 0,16-28-47 15,-11 21-19-15,-5 3-13 0,0 4-1 16,2-1 5-16,-2 1-8 0,0 0-4 16,0 3 0-16,0 6 10 0,-2 3 27 15,-1 5-12-15,1 1 5 0,-4 3-9 16,4 2-8-16,-3 2-8 0,2-2-4 15,3 4-1-15,0-6 0 16,0 1-20-16,0-3-22 0,0-4-23 16,3-1-43-16,2-5-52 0,0-3-55 15,0-6-109-15</inkml:trace>
  <inkml:trace contextRef="#ctx0" brushRef="#br0" timeOffset="103370.48">13302 8749 935 0,'0'0'190'0,"0"0"-104"0,0 0-22 16,0 0-39-16,0 0-25 0,0 0-50 15,0 0-56-15,0-35-67 0,3 32-49 16,-3 1 17-16,0 2-117 0</inkml:trace>
  <inkml:trace contextRef="#ctx0" brushRef="#br0" timeOffset="103887.61">13410 8872 347 0,'0'0'242'16,"0"0"-134"-16,0 0-7 0,0 0-22 16,0 0-11-16,39-31-16 0,-28 25-4 15,-1-2-2-15,-2 1-2 0,5 4 1 16,-6 0-14-16,4-2-12 0,-1 2-10 16,3 2-4-16,-3 0-4 0,1 1 0 15,-1 0-1-15,0 3-2 0,-2 3-1 16,0-1-6-16,-3 4-3 0,0 2-3 15,-5 2 4-15,0 4 11 0,-3 2-5 16,-4 1 4-16,-6 2 1 0,-3 1 4 16,1-1 0-16,-6 1-4 0,0 0 0 15,-2 1-8-15,3-3 0 0,-1-3 8 16,5-1 0-16,1-1 0 0,5-4 3 16,7-2 8-16,-2-4 0 0,5 0 1 15,0-4 0-15,0-2 9 16,5 0 16-16,3 0 9 0,2 0-4 0,3 0-7 15,0-1-5-15,2-1-13 0,3-2-10 16,1 3-6-16,-1-2 1 16,0-1-2-16,0-1-6 0,-3 3-25 15,3-2-12-15,-2 0-12 0,-1 0-22 16,3-3-32-16,-5 0-66 0,3-7-34 16,-3 2-67-16</inkml:trace>
  <inkml:trace contextRef="#ctx0" brushRef="#br0" timeOffset="104138.75">13395 8993 684 0,'0'0'164'0,"0"0"17"0,0 0-23 15,0 0-62-15,26-5-49 0,-13 0-34 16,2-3-12-16,1 2 3 0,-1-1-4 16,3-1-1-16,3 1-8 0,0 1-12 15,-1-1-25-15,1 3-32 0,0-2-89 16,12 1-58-16,-7-3-49 0,-3 1-131 16</inkml:trace>
  <inkml:trace contextRef="#ctx0" brushRef="#br0" timeOffset="104545.28">13837 8971 416 0,'0'0'97'0,"0"0"-6"0,0 0-35 15,0 0-45-15,0 0-8 0,41 1 0 16,-31-4-1-16,3 1 14 0,0-1 45 15,3 1 14-15,-3-1-6 0,2-1-21 16,1 2-4-16,-1-4-6 0,-2 1-10 16,-3-2-11-16,1 2-13 0,-3-2-3 15,-3 3-1-15,-3-3 0 0,1-1 0 16,-3 3 2-16,0-2 26 0,-5 5-8 16,-3-3-11-16,-5 0 2 0,0 4 5 15,-2 1 0-15,-3 0-1 0,-3 2-3 16,0 7-5-16,-2 0 3 0,0 4 2 15,2 3 4-15,-2 1 12 0,5 3 22 16,2 1 14-16,6 1 1 0,2 2-12 16,6-1-8-16,2-2-7 0,7 0-11 15,4-6-9-15,2 2-7 0,5-5 3 16,5-2 4-16,0-5-8 0,3-1-5 16,2-2-3-16,1-2-2 0,-1-3-31 15,3-3-33-15,5 0-44 0,14-7-67 16,-9 3-153-16,-2-2-253 15</inkml:trace>
  <inkml:trace contextRef="#ctx0" brushRef="#br0" timeOffset="114997.43">19831 11901 20 0,'0'0'232'0,"3"0"-158"0,-3 0-26 0,0 0 32 0,0-2-26 15,3 2-16-15,-1-2 5 0,-2 1 13 16,3 0-2-16,-3 1-1 16,5-1 12-16,-5 1 15 0,0 0 0 15,0 0-7-15,0 0-19 0,-5 0-4 16,5 0-16-16,0 0-15 0,-3 1-11 16,3 4-3-16,-5 2 3 0,5 4 4 15,-3 4 2-15,1 5-4 0,-1 2 1 16,3 5-1-16,-2 8-6 0,2 6-1 15,0-4-1-15,0-5-1 0,0-6 0 16,2-5-1-16,1 1 0 0,-1 3-2 16,1-5-27-16,-3-2-38 0,5-3-31 15,-2-6-40-15,2-5-29 0,0-1-12 16,-2-3-164-16</inkml:trace>
  <inkml:trace contextRef="#ctx0" brushRef="#br0" timeOffset="115146.48">19914 11790 675 0,'0'0'17'0,"0"0"-8"16,0 0-9-16,0 0-17 0,-21-34-127 15,21 27-146-15</inkml:trace>
  <inkml:trace contextRef="#ctx0" brushRef="#br0" timeOffset="115631.25">20289 11879 599 0,'0'0'118'0,"0"0"-46"16,0 0 36-16,0 0-42 0,0 0-51 15,-18-34-15-15,7 31-4 0,1 1-12 16,-5 2-2-16,2 2 4 16,-3 1 5-16,-2 5-3 0,3 3 1 15,-4-1-1-15,7 2-11 0,-4 2 9 16,3 1-2-16,3-1 5 0,5 0 4 15,2 1 2-15,3-4-4 0,5 0 6 16,3 1 0-16,5-2 3 0,2 0 6 16,3-1 17-16,3 0 9 0,0-2 3 15,5 0 3-15,-6 1-17 0,6-1-1 16,-3 0-4-16,-2 0 3 0,0 1 7 16,-3 0 4-16,-5 0 4 0,-3 1 4 15,-5 1 3-15,-2-2 1 0,-6 0 4 16,-2 2-3-16,-8-2 2 0,-2 1-14 15,-6 0-9-15,0 1-6 0,-5-3-2 16,1-1-8-16,-1 1-5 0,-3-1 1 16,4-2-2-16,-6-2-5 0,7 0-33 15,-2 0-11-15,6-1-19 0,-1-1-30 16,8 0-31-16,5 0-66 0,3-3-22 16,5 1-172-16</inkml:trace>
  <inkml:trace contextRef="#ctx0" brushRef="#br0" timeOffset="116992.6">21777 12012 154 0,'0'-2'71'0,"0"1"-11"0,0-1-17 16,0 0 5-16,0-1 9 0,0 2 1 15,0 0 11-15,0 0 1 0,0-1-14 16,0 1-10-16,0-1 2 0,0 1 8 15,0 0 0-15,0-1-1 0,0 1-9 16,3-2-7-16,2-1-6 0,5 1 1 16,-5-2-3-16,6-1-10 0,2 0-2 15,2 1-2-15,1-4-2 0,-1 4-3 16,-2-1 5-16,3 1-6 0,-4 2 1 16,1 2-3-16,-5 1-4 0,0 1-1 15,-3 6-4-15,3 0 0 0,-3 4 0 16,0 3 0-16,0 2 0 0,-2 2 1 15,-1 4 0-15,-2 2 3 0,0-2-1 16,0 2-1-16,0-2-1 16,0-2 0-16,-2 0 0 0,2-4-1 15,0 1-1-15,-3-6 1 0,3-1-3 16,0-1 0-16,0-6-2 0,0 0-1 16,0-3-3-16,0-3 8 0,3-2 1 15,-1-4 1-15,4-3 1 0,-1 0 1 16,3-3 3-16,-1 0 3 0,1-2-1 15,5-2-2-15,0 2 1 16,0-3-7-16,0 1 3 0,2 0-3 0,6 3 0 16,-6-1 0-16,4 4 0 0,-4 1 0 15,3 0 0-15,-2 4 0 16,-3 1 0-16,-1 1 0 0,-4 1-1 16,0 2 1-16,-3 0 0 0,0 3-4 15,-2 0 2-15,2 4 0 0,-5 1 0 16,3 4 2-16,-3 1 0 0,5 3 1 15,-5 1 1-15,0 1 1 0,0 4-3 16,0-2 1-16,2 0 0 0,-2-1-1 16,3-1 0-16,-3-4 2 0,3-1-2 15,2 0 0-15,-5-6 3 0,2-1-3 16,1-3 2-16,-1 0 6 0,4-6 11 16,1-1 3-16,-1-3-1 15,1-1 1-15,1-3-8 0,-3-1-5 16,3 0-1-16,0-2-4 0,-1 0-3 15,4-1 4-15,-1 4-5 0,0-2 0 16,-2 2 0-16,5 2 0 0,-5 1 1 16,2 1-1-16,1 2 1 0,-4 2-1 15,-1-1 2-15,4 3-2 0,-5-2 1 16,3 2-2-16,0 2 1 0,-3-1 0 16,0 3 0-16,-3 0 0 0,-2 5-3 15,6 5 3-15,-6 1 9 0,0 4 2 16,0 5-3-16,2-1-3 0,-2 2-4 15,0-1 1-15,0 1-1 0,0-1-1 16,0 0 0-16,0-3-5 0,-2 3-32 16,2-5-29-16,0 1-41 0,0-5-81 15,0-1-104-15,0-8-89 0</inkml:trace>
  <inkml:trace contextRef="#ctx0" brushRef="#br0" timeOffset="117320.74">22741 11901 521 0,'0'-2'104'0,"0"-1"-20"0,2 1-12 0,-2-1-19 16,6 1-17-16,-6 0-7 0,0 2 2 15,0 2-11-15,0 4 0 0,0 2 22 16,0 5 2-16,0 4-3 0,-6 3-2 16,4 5-15-16,2-2-8 0,-5 3-9 15,2-1-5-15,3-3-2 0,0 0 0 16,0-2-31-16,0-3-67 15,0-3-57-15,0-3-37 0,0-3-54 16,0-6-91-16</inkml:trace>
  <inkml:trace contextRef="#ctx0" brushRef="#br0" timeOffset="117462">22769 11718 792 0,'0'0'116'15,"0"0"24"-15,0 0-81 0,0 0-48 0,0 0-11 16,13-33-31-16,-13 28-48 0,3 0-104 16,-1 3-50-16,1 0-177 0</inkml:trace>
  <inkml:trace contextRef="#ctx0" brushRef="#br0" timeOffset="118260.52">23033 11890 546 0,'0'0'116'0,"0"0"-1"0,0 0-8 0,0 0-34 0,31-35-24 0,-23 29-35 15,-3-1-7-15,3 3-5 0,-3 3-2 16,0 1-2-16,3 0 1 0,-8 2 1 16,5 3 7-16,-3 4-2 15,4 1-4-15,-4 0-1 0,-2 3 0 16,5 3 0-16,-5 2 1 0,0 3 0 15,0 2-1-15,0 2 2 0,0 0-2 16,0 2 1-16,0-5-1 0,0 2-7 16,0-3-6-16,0-1-4 0,0-3-5 15,0-5 12-15,0-3 7 0,0-4 3 16,0-3 3-16,0-2 6 0,0-3 25 16,0-3-10-16,0-4 1 0,0-3 19 15,0-1 3-15,0-1-5 0,3-1-11 16,-1 2-8-16,6-4-2 15,-5 3-8-15,2 0-3 0,8 1-6 16,-5-3-2-16,-1 3 1 0,6 0-1 16,0 1-1-16,3-2 0 0,-3 2-1 15,5 1 2-15,-5 0-1 0,2 1 2 16,-2 3 2-16,-5 2 1 0,0-1 2 16,-3 3 6-16,-3 3 1 0,1-1-2 15,0 2 2-15,-3-1-5 0,0 1-6 16,5 0-4-16,-5 1-1 0,0 4-1 15,2 4 2-15,-2 1 0 0,0 1 2 16,0 7-2-16,0-1 3 0,0 4-2 16,-2 1 0-16,2 1 1 15,-5 1-1-15,2 0-1 0,0-1 0 16,3-2-16-16,0 0-36 0,-2-4-17 16,2 0-45-16,0-3-48 0,-5-4-110 15,5-3-152-15</inkml:trace>
  <inkml:trace contextRef="#ctx0" brushRef="#br0" timeOffset="118544.86">23552 11943 579 0,'0'0'77'0,"0"0"9"0,0 0-1 0,5-6-19 0,-5 6-38 0,0 0-28 15,0 6 8-15,0 4 27 0,-5 3 15 16,0 3 0-16,2 3-15 0,-2 3-17 16,3 3-8-16,-1-1-8 0,3-1-2 15,0-1-19-15,5-1-63 0,0-1-49 16,3 2-28-16,-3-4-77 0,3-8-116 15</inkml:trace>
  <inkml:trace contextRef="#ctx0" brushRef="#br0" timeOffset="118701.12">23560 11787 857 0,'0'0'16'0,"0"0"-14"0,0 0-2 15,0 0-77-15,0 0-132 0,21-39-206 16</inkml:trace>
  <inkml:trace contextRef="#ctx0" brushRef="#br0" timeOffset="119751.21">23777 11890 406 0,'0'0'132'15,"0"0"-6"-15,0 0-23 0,0 0-13 16,0 0-26-16,13-39-23 0,-5 32-20 16,-1 1-14-16,1 2-6 0,3 1 2 15,-4 3-3-15,-4 0-1 0,2 0 1 16,0 1 0-16,-2 4 2 0,2 2 0 16,0 2-2-16,-2 2 4 0,2 3-1 15,-5 2-1-15,2 2-2 0,4 1 2 16,-6 2-1-16,0 0-1 0,0 0 0 15,-6 0 0-15,6 0 0 0,-2-2 3 16,2-1-3-16,-5-2-2 0,2-4 2 16,3-3 2-16,-2-3-2 0,2-4 1 15,0-2 4-15,0-2 11 0,0-6-5 16,2-3-4-16,1-3 9 0,2 0 11 16,-5-3 6-16,8-1-1 0,-3 1-10 15,3 1-2-15,-3 0-1 0,5 0 1 16,0 1-4-16,1 0-7 0,7 2-7 15,-5-1-2-15,2-1 0 0,1 3-1 16,2 1-1-16,-3 1 1 0,3 0 1 16,-5 4-1-16,0 0 0 0,-2 2 0 15,-1 0-1-15,-7 2-1 0,2 2 3 16,-3 0-3-16,-2 0-2 0,5 5 1 16,-5 2 3-16,0 2 1 0,0 3 0 15,3 3-1-15,0 0-1 0,-3 5-1 16,0-2-3-16,0 3 3 0,-6 1-1 15,6-1 1-15,-5 0 3 0,5-1 0 16,-2-3 1-16,2-2 2 16,-5-2 3-16,5-5-1 0,0-3-3 15,0-2 2-15,0-3 9 0,0-4 13 16,5-4-12-16,2-1 7 0,-1 0-7 16,1-3-5-16,-1 0-4 0,1 1 3 15,1-1-2-15,5 0 3 0,-5 1 2 16,5-3 0-16,-3 0-7 0,3 1-2 15,5 0-2-15,-5 0 0 0,0 1 0 16,2-1 1-16,-2 3-1 0,0-2-1 16,0 3 1-16,-3-1 1 0,1 3-1 15,-3 0 0-15,-6 0 0 0,8 4 0 16,-10 0-1-16,3 2-7 16,-3 1 1-16,0 0-6 0,0 6 6 15,0 3 3-15,-3 3 4 0,-2 4-2 16,5 1 4-16,-7 1 2 0,7 3-4 15,-6 0 0-15,6 0 0 0,0 0-3 16,6 0-12-16,-6 1-10 0,2 1-9 16,3 0-16-16,0-1-18 0,3 0-18 15,-5-3-55-15,7-2-60 0,-2-6-88 16</inkml:trace>
  <inkml:trace contextRef="#ctx0" brushRef="#br0" timeOffset="120022.89">24575 11889 575 0,'0'-4'151'0,"6"1"-58"0,-6-1 31 0,0 2-61 0,0 0 2 15,0 2-38-15,0 0-27 0,0 6 2 16,0 4-2-16,-6 2 11 0,4 3-1 16,2 5-2-16,-5 0-8 0,2 2 2 15,1 2-2-15,2 1-6 0,0-1-19 16,0-3-27-16,0 0-47 0,5-4-42 16,2-1-19-16,1-6-100 0</inkml:trace>
  <inkml:trace contextRef="#ctx0" brushRef="#br0" timeOffset="120178.26">24586 11729 905 0,'0'0'27'0,"0"0"-6"16,0 0-21-16,0 0-7 0,0 0-171 15,10-38-169-15</inkml:trace>
  <inkml:trace contextRef="#ctx0" brushRef="#br0" timeOffset="120678.56">24818 11816 721 0,'0'0'125'0,"0"0"-19"15,0 0 12-15,34-26-79 0,-19 18-19 16,4 2-19-16,-4-1-1 0,-2 2-1 15,0 1 1-15,-3 3 5 0,1 1-4 16,-4 0-1-16,1 1 7 0,-3 3 3 16,-2 1-5-16,2 0-2 0,-5 1-3 15,0 3-2-15,0 0 1 0,-8 4 1 16,3 3 0-16,-8 1 1 0,0 3-1 16,-5 1 0-16,0 2 0 0,-3 2 2 15,1-1-2-15,-6-1-3 0,10 0 3 16,-4 0 1-16,2-1 1 0,2-4-1 15,6 2 1-15,-1-2 11 16,6-2 26-16,0-4 2 0,3 0-8 16,2-3-5-16,0-3 1 0,0 1-9 15,5-5 9-15,2-1-5 0,6 1-2 16,-2-2-10-16,2 2-9 0,5 0 1 16,-3 1-4-16,3-3 1 0,3 3-2 15,0 1-12-15,-6-2-28 0,6 0-10 16,-3-2-25-16,3 0-17 0,-6 0-41 15,3-4-48-15,3-7-7 0,-6 1-34 16,-7 0-86-16</inkml:trace>
  <inkml:trace contextRef="#ctx0" brushRef="#br0" timeOffset="120897.21">24839 12000 716 0,'0'0'128'0,"0"0"13"0,0 0 36 0,0 0-89 16,0 0-25-16,0 0-39 0,41 11-3 15,-25-12-3-15,-3-2-13 0,5-3-5 16,-3 1-17-16,3-2-48 0,3-2-14 16,0 2-38-16,-1 2-61 0,14-3-43 15,-5 2-54-15,-4 0-80 0</inkml:trace>
  <inkml:trace contextRef="#ctx0" brushRef="#br0" timeOffset="121319.12">25188 11979 499 0,'0'0'98'0,"0"0"0"0,0 0-15 0,0 0-57 16,33 7-13-16,-20-6-10 0,0-1 6 15,-2 0 14-15,2 0 12 16,-1-1 9-16,7-3-6 0,-4 2 2 16,1 0 1-16,2-2-5 0,-5 0-10 15,-1 0-10-15,4 0-9 0,-3 0 4 16,-5 0 0-16,-1-1 14 0,4-1 2 16,-11 1 0-16,2-1-1 0,-2 0-10 15,-2-1-9-15,-9 1-7 0,1 0-1 16,-8 2 0-16,2 2-1 0,-4 1 0 15,-6 1 2-15,0 3-1 0,-2 5 0 16,-1 1-1-16,1 4 2 0,2 4 2 16,0 2-2-16,11 1 7 0,-3 1 23 15,10 0 15-15,0-1 4 16,8-2-5-16,0-3-15 0,0 0-8 16,13-3-8-16,-3-1-3 0,8-5-1 15,3-1-4-15,0-2-3 0,7-3-2 16,-2 0-27-16,2-1-34 0,1-3-28 15,2 0-29-15,-5 1-67 0,15-5-91 16,-13-2-48-16,1 3-136 0</inkml:trace>
  <inkml:trace contextRef="#ctx0" brushRef="#br0" timeOffset="121944.55">25795 11954 263 0,'0'0'75'0,"0"0"9"0,0 0-10 0,10-4 6 0,-10 3 1 0,0 0-16 16,3 0 2-16,-3 1-3 0,0-2-2 16,0 1-8-16,0 0-5 0,0-1-20 15,-3 0-15-15,3 0-7 0,-5-2 1 16,-3 2 0-16,-4-2 10 0,-1 3 7 15,0 1-3-15,-3 0-7 0,-2 0-3 16,-3 2-7-16,6 3-3 0,-6 4-1 16,1 2-1-16,-1 0-1 15,3 4 1-15,2 0 0 0,9 3 5 16,-4 1 23-16,9 1 2 0,-3-1 3 16,5 0-7-16,0 0-10 0,5-2-8 15,2-3-4-15,1-1-1 0,5-2 0 16,0-4-1-16,0-2 0 0,0-3 3 15,2-2-2-15,-2-6 2 0,0-1 16 16,3-5 1-16,-3-2 6 0,0-3 8 16,-1-7 1-16,4-11-5 0,-1-15-9 15,4-19-7-15,-4-9-4 0,-2 5 3 16,-3 9 5-16,-2 16-2 0,-8 14-2 16,0 10-11-16,0 6-4 0,0 4 0 15,0-2 0-15,0-1-1 16,-5-2 0-16,0 4 0 0,5 1 0 15,0 1-11-15,0 2-28 0,0 2-24 16,0 2-23-16,0 0-38 0,5 0-46 16,0 4-120-16,3-1-93 0</inkml:trace>
  <inkml:trace contextRef="#ctx0" brushRef="#br0" timeOffset="122585.45">26126 12246 1076 0,'0'0'96'0,"8"-1"-96"0,-3-7-68 0,2 0-159 0,-4-2-161 0</inkml:trace>
  <inkml:trace contextRef="#ctx0" brushRef="#br0" timeOffset="-81862.64">1729 12469 182 0,'0'0'34'0,"0"0"-17"0,0 0 19 0,0-1 6 0,0 1-6 15,2-1-1-15,1 0 0 0,-3 1-9 16,0-2-1-16,0 2 1 0,0 0 2 16,0 0 8-16,0 0 5 0,0 0-1 15,0-1-5-15,0 1-10 0,0-1-8 16,0 1-1-16,0 0-2 0,0 0 1 16,0-1 1-16,0 1 4 0,0 0 2 15,0 0 2-15,0 0-3 0,0 0 2 16,0 0 0-16,0 0 5 15,0-1 7-15,0 1 1 0,0-2-3 16,0 2-7-16,0-1-5 0,0 1 0 16,0-3-1-16,0 2-1 0,0 0-2 15,0 0 1-15,0 0-2 0,-3 1 1 16,1-3-6-16,-4 1-4 0,4 0-2 16,-3 2-1-16,2 0 0 0,-2 0 3 15,-3 0-1-15,3 0 4 0,-3 1-2 16,3 2 1-16,-3 0-1 0,3-2-4 15,-3 2-1-15,1 1-1 16,-1 0 3-16,3 1-2 0,-3 0 2 16,3 1 0-16,-3 1-3 0,3 2-1 15,-3 1 1-15,0 1-1 0,1 0 0 16,2 3-1-16,2 0-1 0,-2-1 1 16,2 2 3-16,1 1-2 0,2-3 1 15,0 0 1-15,0-1 2 0,5-1-1 16,0 1-1-16,3-3 1 0,-1 0 2 15,6-2 5-15,0 2 2 0,0-4 1 16,3 0-7-16,2 0-1 0,-3-4 1 16,6 2-3-16,-6-3 0 0,4 0 6 15,-4-3 1-15,3-2 1 0,0-1-1 16,-2-1-2-16,-1-2 3 0,1-1-1 16,-6-1 1-16,0-3 5 15,-2-3 8-15,-3-1 4 0,-2-1-4 16,-3-4-5-16,-3 0-6 0,1 1-2 15,-6 2-1-15,-2 3-3 0,2 1-4 16,-2 4-3-16,-1 0-1 0,-2 1-5 16,0 4 0-16,3 1 0 0,-3 2-9 15,0 2-20-15,0 2-12 0,3 1-11 16,0 3-18-16,2 3-29 0,3 3-26 16,2 4-90-16,3-1-106 0,3-2-152 0</inkml:trace>
  <inkml:trace contextRef="#ctx0" brushRef="#br0" timeOffset="-81158.38">1951 12450 346 0,'0'0'123'0,"0"0"-51"0,2-3 12 0,-2 1 5 15,0-2-26-15,0 0-22 0,3-1 14 16,0 2 7-16,-1-3-5 0,3 1-2 16,1-2-7-16,-1 2-5 15,5-2-4-15,-2 2-9 0,2-1-4 16,0-2-8-16,3 4-7 0,0-2-3 15,0 5-3-15,0 0-5 0,-3 1 2 16,3 0-2-16,0 2-3 0,0 6 3 16,0 3-3-16,0 1 3 0,-3 3-1 15,3 5 0-15,-5-2-3 0,0 3 4 16,-3 0-3-16,-2-1 0 0,-3-1-3 16,0 1-5-16,-3-3-5 0,-5-1-2 15,0-3 2-15,-2 0 11 0,0-1 5 16,-1-4 4-16,1-1-1 0,0-1-1 15,-1-3-1-15,4-2 5 0,-1-1 8 16,3-2 19-16,0-5 10 16,-3 0-8-16,5-4 3 0,1-2 7 15,-1-1-4-15,3-3-11 0,0 0-3 16,3 0-7-16,2-1-5 0,3 2-1 16,5-2-1-16,-1 2 1 0,4 0 3 15,5 1-5-15,-3-1-6 0,2 5-5 16,-2 1-1-16,1 1-2 0,-1 4 1 15,-3 0-13-15,-2 3-28 0,3 1-25 16,-3 1-33-16,-3 0-35 0,0 3-64 16,1 7-73-16,-4-1-5 0,1-3-126 0</inkml:trace>
  <inkml:trace contextRef="#ctx0" brushRef="#br0" timeOffset="-80814.44">2455 12588 664 0,'0'0'276'0,"0"0"-192"0,0 0 2 0,10-10 15 16,-7 9-51-16,-1 1-34 0,-2 0-16 16,3 3-2-16,-3 5 0 0,0 4 2 15,0 2 6-15,-3 5 0 0,1 1-3 16,-4 2 4-16,1-1-4 0,-2-1-3 16,-1 0 1-16,0-1-2 0,3-4-2 15,-5 1-52-15,2-2-68 0,0 5-89 16,-2-6-48-16,5-2-181 0</inkml:trace>
  <inkml:trace contextRef="#ctx0" brushRef="#br0" timeOffset="-72113.39">3235 11667 180 0,'0'0'50'0,"0"-2"-5"16,0 1 12-16,-3-2-14 0,3 3-4 15,0-1-11-15,0 1 4 0,0-1 2 16,0 0 9-16,0 1 0 0,-2 0 0 16,2 0-5-16,-3 0 10 0,3-2-6 15,-2 2-3-15,-1 0 0 0,3-1-4 16,-2 1 0-16,-1 0 8 0,0 0 8 16,3 0-10-16,0-1-1 0,3 0-24 15,2 0 6-15,5-2 4 0,6 0 13 16,2 0 1-16,13-1-6 0,10-1-2 15,11 0-8-15,5 0-1 0,-3 0-5 16,0 2 2-16,-4-1-2 0,-4 0-5 16,1 0-6-16,-6-2-5 0,0 3-2 15,-2-1 0-15,-3 0-1 0,0 2-42 16,-7 0-21-16,-9 2-44 0,-4 0-68 16,2 0-92-16,0 0-27 0</inkml:trace>
  <inkml:trace contextRef="#ctx0" brushRef="#br0" timeOffset="-70921.89">3170 11737 173 0,'0'0'21'0,"0"0"13"0,3-10 25 0,0 6-4 16,-1 2-19-16,-2-2 1 0,0 3 11 15,0-1 1-15,-2 0-17 0,-1 1-16 16,0-2-1-16,3 2 4 0,0 1 4 15,-2 0-4-15,2-1 7 0,0-1 4 16,0 1 10-16,0 0-3 0,0 0-11 16,0 1 1-16,0 0 2 0,-3 0-5 15,3 0 3-15,0 0 0 0,0 0 6 16,0 0 9-16,0 0-12 0,0 0-6 16,0 0-6-16,-2 0 2 0,-1 0 0 15,3-1-4-15,-2 1 5 0,2-3 0 16,-3 2 0-16,0 0 0 0,3 1-3 15,-2-1 2-15,-1 1-1 0,3-2 2 16,0 2 0-16,0 0-5 0,0 0 0 16,0 0-6-16,0-1-7 0,0 1-3 15,0 0-3-15,3 0 1 0,-1 3 2 16,6 0 0-16,0 2 1 0,2 1 0 16,3 4 1-16,3 1-2 0,4 3 0 15,4 1 0-15,1 3 0 0,4-3 1 16,2 4 1-16,-3-1 4 15,6-1-2-15,-6 2 2 0,1-1 0 0,-3-1-3 16,-1 0 2-16,-1 0-5 0,-4-1 4 16,-2 2-3-16,-2-4 1 0,-3 2-2 15,-3 0 0-15,-2-1 0 0,0-1 3 16,-3 1-2-16,-5 0 1 16,0-2 0-16,0 1 0 0,0-1-1 15,-8 1 1-15,-2 1-2 0,-1 1 2 16,-2 0 0-16,-5 1 1 0,-2 1-2 15,-1-1 1-15,-5-1-2 0,-2 0 2 16,-1 0-2-16,1-1 1 0,-3 0 0 16,-3-1 0-16,3 1-1 0,3-1 0 15,-1-3 0-15,4 1 1 0,1-1-1 16,4-2 1-16,2 1-1 0,2-3 0 16,3-1 0-16,5 1 0 0,3-5 0 15,3 1 0-15,2-1-2 0,0-1-3 16,5 1 5-16,3-1 3 0,5-1 16 15,2 0 0-15,8-1 1 0,3-4-4 16,13 0-3-16,10-3 0 0,10 0 1 16,9-2 0-16,-9 1-5 15,-2 0-4-15,-5 2-1 0,-6 1-3 16,6 0 0-16,-8-2-1 0,0 2 2 16,-6 2-2-16,-1 1 0 0,-9-1 0 15,-7 1-1-15,-6 3-2 0,1-1-10 16,-1-1-15-16,-2 2-18 0,3-1-42 15,-4-1-41-15,-6 2-80 0,-4 2-94 16,-2-1-44-16</inkml:trace>
  <inkml:trace contextRef="#ctx0" brushRef="#br0" timeOffset="-70044.08">3026 12975 113 0,'0'-3'218'0,"0"-1"-104"0,0 2-21 0,2-1 1 16,-2 1-30-16,0-2-5 0,0 2 4 15,0 1 1-15,0 0 5 0,0-1 1 16,0 0-8-16,0 2-8 0,0 0-19 16,0 0-21-16,0 2-14 0,0 2-9 15,-2 4 9-15,-1 1 4 16,1 6 7-16,-1 1 2 0,0 1-9 16,-2 2-1-16,3 1 0 0,2-1-2 15,-3-2 5-15,3 1 6 0,0-3 5 16,0-1-1-16,0-3 0 0,0-2-5 15,0-3 0-15,5 1-4 0,0-3 0 16,-2 0 8-16,7-1 4 0,-2-3 14 16,5 0 4-16,0-5-7 0,2 0-8 15,4 2-5-15,-4-4 0 0,6 4 0 16,-6-2-4-16,6 2-4 0,-3 0-3 16,3-3-5-16,-6 5 0 0,1 0 0 15,-3-1-1-15,-3 2-2 0,0-1-28 16,-2-1-16-16,0 2-20 0,-3 0-23 15,-3 0-35-15,1 0-30 0,-3 0-59 16,0-2-4-16,0-1-125 0</inkml:trace>
  <inkml:trace contextRef="#ctx0" brushRef="#br0" timeOffset="-69840.92">3041 12789 610 0,'0'0'17'0,"0"0"-10"0,0 0 29 16,0 0-36-16,0 0 0 0,-28-24-42 16,28 18-47-16,2 3-126 0,1-2-108 15</inkml:trace>
  <inkml:trace contextRef="#ctx0" brushRef="#br0" timeOffset="-69457.86">3271 12840 423 0,'0'0'119'0,"0"0"-20"0,0 0 0 15,0 0-41-15,0 0 3 0,0 0 10 16,0 0 16-16,23-8-9 0,-15 5-9 15,0 2-9-15,5-1-16 0,-3-2-18 16,3 2-5-16,0 1-6 16,0 0-10-16,0 0-5 0,2-2 2 15,1 2 0-15,-3 0-2 0,2 0-8 16,-2 1-29-16,0 0-26 0,0 0-26 16,0 0-44-16,-3 5-82 0,-2-2-53 15,-3-1-122-15</inkml:trace>
  <inkml:trace contextRef="#ctx0" brushRef="#br0" timeOffset="-69254.71">3320 12982 562 0,'0'0'174'0,"0"0"-60"0,0 0 19 16,0 0-7-16,0 0-38 0,0 0-47 15,42-22-27-15,-29 17-9 0,2 0-1 16,1 0-4-16,-3 2 0 0,5 1-20 16,2-1-30-16,1 2-35 0,0 1-63 15,4 0-61-15,-1 0-55 0,-4 0-199 16</inkml:trace>
  <inkml:trace contextRef="#ctx0" brushRef="#br0" timeOffset="-68957.73">3814 12814 764 0,'0'0'84'0,"0"0"-7"0,0 0 48 15,0 0-64-15,0 0-27 0,0 0-10 16,0 0-8-16,5-23-16 0,-5 24-17 16,0 5 6-16,0 3 11 0,0 3 33 15,0 7-5-15,0-1-4 0,-3 5-10 16,1-1-10-16,2 3 0 0,-3 3-3 16,3-2-1-16,0 2 0 0,3-4-11 15,-1 1-39-15,4-4-31 0,1-1-36 16,6 0-79-16,-2-4-41 0,-1-5-172 15</inkml:trace>
  <inkml:trace contextRef="#ctx0" brushRef="#br0" timeOffset="-67785.28">3282 11255 188 0,'0'0'50'0,"0"0"-9"0,0 0 4 0,0 0-7 16,0 0 14-16,0 0-5 0,0 0 3 16,0 0 8-16,0 0 2 0,0 0-8 15,0 0 0-15,-3 0 0 0,3 1-7 16,0-1-4-16,0 0 3 0,0 0 3 16,0 0 6-16,0 0-10 0,3-3-22 15,2 1 15-15,2-3-5 0,1 0-9 16,-3-1-1-16,6-1 6 15,-6-1-1-15,3-1-2 0,-1 2-7 16,-1 1-9-16,-1 0-1 0,-3 2 0 16,3-1 3-16,-2 4-4 0,0-1-3 15,-3 2-3-15,0 0-3 0,2 0-2 16,-2 6 2-16,3-2-3 0,-1 5 5 16,1 1 1-16,0 2 1 0,-1 1 2 15,1 4-2-15,-1-1 1 0,-2 2-1 16,3 1 0-16,-1-3 2 15,1 3-3-15,0-3 2 0,-1 0-1 0,1 0 0 16,-1-2-1-16,1-3 1 16,0-1-1-16,2-2 1 0,0-3-1 15,-2-1 1-15,-1-2 1 0,1-2-1 16,2 0 24-16,0-6 12 0,0-2-6 16,3-5-6-16,2-1-2 0,-2-5-2 15,5-2-9-15,-5-2-4 0,5-1-2 16,0 2-1-16,-3-2 3 0,5 3-3 15,-2 2 1-15,3 0 1 0,-1 1-3 16,1 6-2-16,-3 1 0 0,2 3 1 16,-2 4-2-16,-3 4 0 0,1 0 4 15,-6 2 0-15,3 5-4 0,-1 5 7 16,-1 1-2-16,-1 5 1 16,0-1 1-16,-2 2-2 0,2 2-3 15,-3-3-1-15,1-1 0 0,-1 2-1 16,4-3 0-16,-6 0-1 0,2-1 0 15,3 0 0-15,-2-3-14 0,2 0-20 16,0 0-21-16,-2-3-26 0,2 1-21 16,3-2-50-16,-3 0-110 0,-2-4-102 15</inkml:trace>
  <inkml:trace contextRef="#ctx0" brushRef="#br0" timeOffset="-66125.16">4896 11225 145 0,'0'0'43'0,"0"0"17"0,0 0-1 0,0-2-17 16,0 1-13-16,3-1-6 0,0 2 5 16,-3-2 19-16,0 2 1 0,0 0-7 15,0-1 9-15,0 1-2 0,2 0-9 16,-2 0 0-16,0 0 3 15,0 0 3-15,0 0-8 0,0 0-11 16,0 0-5-16,0 0 12 0,0 0 7 16,0 0 1-16,0 0-7 0,0 0-4 15,-2 0-4-15,2 0 2 0,-3 0-16 16,0 0-5-16,-4 0-6 0,-1 0-1 16,-5 0 2-16,-5 0-2 0,-3 0-1 15,1 0 0-15,-4 0-1 0,-4 1 2 16,2-1-1-16,0 0 1 0,0 0 1 15,3 0-1-15,3 0 0 0,-1 0 1 16,3 0 0-16,2 0-1 0,3 0 1 16,0 0 0-16,6 0 2 15,1-1 4-15,6 1 13 0,-2 0 16 16,2-2-2-16,0 2-6 0,0 0-7 0,0 0-7 16,0 0-4-16,0 0-1 0,0 0-1 15,0 0 0-15,0 0 2 16,0 0 9-16,0 0-1 0,0 0-4 15,0 0-1-15,0 0-4 0,0 0-2 16,0 0-4-16,0 0-1 0,0 0 0 16,0 0-2-16,0 0-1 0,0 0 0 15,2 0 1-15,-2 3 2 0,6 1-1 16,-4 3 3-16,3 0 0 0,1 2 0 16,-4 3-1-16,3 3-2 0,1 4 0 15,-4 3 2-15,3 10 0 0,-2 12 0 16,2 13 0-16,-2 8 3 0,-1 2 0 15,1-5 3-15,-3-5 3 0,2 1-2 16,-2-4 4-16,0 0 1 16,0-5-4-16,0-1-1 0,0-2 0 15,0-1 1-15,0-1-6 0,-2-1-1 16,-1-2 1-16,-2-1-1 0,0-2 1 16,2-4-2-16,-2-1 0 0,0-8 1 15,2-4-1-15,-2-3 0 0,3-5 1 16,-4 2 1-16,1 0 0 0,0 4-4 15,-3-7 2-15,1-1-2 0,4-2 2 16,-2-3 1-16,2-2 2 0,3-2 1 16,-2 0-1-16,2-2-2 0,0 0 7 15,5 0 3-15,3-2 9 0,7-3-6 16,3-1-8-16,5 1-3 0,6-2-1 16,-1 0-1-16,1 1-2 0,4 1 0 15,-4 2-1-15,2-2-1 0,-3 2 1 16,-2 2 2-16,0 0-3 0,-3 0 1 15,-5 1 1-15,-2 0 0 0,-1 0-2 16,-2 0 0-16,-3 0-1 0,1 0-1 16,-6 0-22-16,-2 0-19 0,2 0-15 15,-3 1-17-15,1 0-21 0,-1 1-42 16,1-1-59-16,0 0-160 0,-1-1-155 16</inkml:trace>
  <inkml:trace contextRef="#ctx0" brushRef="#br0" timeOffset="-61956.53">5232 11769 243 0,'0'0'87'0,"0"0"-4"0,0 0 11 0,0 0-29 0,6-13-24 16,-6 12-17-16,0-3 9 0,2 1 4 16,-2 3 2-16,3-3 0 0,-3 3 1 15,0 0 1-15,0 0 0 0,0 0-1 16,0 0 5-16,0 0 7 0,0 0-1 16,0-1 1-16,0 1-6 15,0-1-2-15,0-1-7 0,0 1-12 16,0 0-5-16,0-1 0 0,0 2-4 15,0-2 1-15,0 1-4 0,0 1-3 16,0 0-10-16,-3 0-1 0,3 0-8 16,-2 4 7-16,-1 3 1 0,3 3 1 15,-5 4 0-15,5-1 1 0,-3 5 0 16,1 1 1-16,2 0-2 0,0 2 0 16,5 1 0-16,0-2 3 0,3 1-3 15,2-2 0-15,0-1 0 0,3-2 1 16,3-2 0-16,2-2 0 0,-3-3-1 15,1-3 2-15,-1-1 1 0,4-5-1 16,-7 0 1-16,4-1 2 16,-1-6 9-16,-4-3 10 0,2-2-1 0,-6-1 1 15,1-5-4-15,-3-3-12 0,1 1-1 16,-4-2-2-16,1 0-2 0,-3 2-1 16,2 2 5-16,-2 2 4 0,0 1-3 15,0 0-3-15,0 4 1 0,0 0 2 16,-2 3-3-16,-1 1 5 0,3 1 2 15,0 4-2-15,-2 1-4 0,2 1-6 16,0 0 0-16,0 3-9 16,0 2 7-16,2 5 1 0,1 3 1 15,-1 3 0-15,3 5-1 0,1 4 1 16,-1 1 1-16,0 4-1 0,3 0 0 16,2 5 2-16,3 7 0 0,2 4-2 15,-2-4 0-15,0-9 0 0,-5-10 0 16,-3-4 4-16,0 2-4 0,1 3 0 15,-1 0-1-15,-3 0 1 0,-2-2 0 16,0-5 4-16,-2-1 2 0,-3-3-4 16,-6-5-1-16,1-3 0 0,-6-2 2 15,-2-3 6-15,-5-2-3 16,0-2 1-16,0-5-6 0,-1 0-1 16,1-1-1-16,2 2-18 0,3-2-24 15,0 3-13-15,5-1-26 0,3 2-23 16,2 1-35-16,6-1-58 0,2 1-66 15,0-2-163-15</inkml:trace>
  <inkml:trace contextRef="#ctx0" brushRef="#br0" timeOffset="-61253">5827 12103 416 0,'0'-2'136'0,"0"1"-30"0,0 0 5 0,0-2-37 0,0 3-2 0,2 0-19 15,-2-1-6-15,0 1-6 16,0 0-26-16,0 0-8 0,0 2-6 16,0 4 3-16,-2 1 14 0,-1 0 3 15,1 5 1-15,-1 2 0 0,-2 0-3 16,0 2 0-16,-3 2-5 0,3 1 0 15,2-2-5-15,-2 0-5 0,0 1-2 16,5-2-2-16,-3 0 6 0,1-3 7 16,2 0 10-16,0-3 1 0,0-2-2 15,2 1-3-15,1-4-6 0,-3 0-1 16,5-3 4-16,0 1 9 0,0-3 1 16,3 0 3-16,0 0-1 0,2-4-1 15,3 0-9-15,0-1-10 16,0 1 0-16,2 0-6 0,3-2 0 15,-2 4-2-15,-1-1 1 0,4 1-1 16,-4-1 0-16,1 2 0 0,-1-2-4 16,-2 2-17-16,0-2-15 0,-3 1-15 15,1-1-16-15,-4 1-9 0,-2-2-24 16,1 1-40-16,-1-4-45 0,0 1-23 16,-5-1-148-16</inkml:trace>
  <inkml:trace contextRef="#ctx0" brushRef="#br0" timeOffset="-61049.88">5907 11936 667 0,'0'0'50'0,"0"0"34"0,0 0 8 0,0 0-68 16,0 0-22-16,0 0-2 0,-8-37-18 15,8 34-70-15,5 1-52 0,-2 0-79 16,-1 1-101-16</inkml:trace>
  <inkml:trace contextRef="#ctx0" brushRef="#br0" timeOffset="-60346.28">6579 12021 238 0,'0'0'105'0,"0"0"10"0,0 0-15 0,0 0-22 0,-6-3-11 15,6 2-7-15,0 1 10 0,0 0-7 16,0 0-20-16,6 0-3 0,-1 0 12 16,3 0 23-16,4 0 11 15,4 3-9-15,2-2-17 0,0 2-15 16,5 1-16-16,1 0-2 0,1 0 2 15,4 1-6-15,-3-2-2 0,2 1-1 16,1-1-4-16,-1-2-2 0,0 0-7 16,-2-1-1-16,-2 0-1 0,-1 0-4 15,-5 0 0-15,-3-2-1 0,1-1-3 16,-3 2-14-16,-3-3-42 0,0 2-43 16,1 0-45-16,2-4-90 0,-6 1-111 15,1-1-190-15</inkml:trace>
  <inkml:trace contextRef="#ctx0" brushRef="#br0" timeOffset="-56486.51">7648 11431 88 0,'0'0'170'0,"0"0"-90"0,13-3 29 0,-5 0-11 0,-3 0-16 16,-2 1-13-16,2-1 10 0,-5 0 5 15,3 1-8-15,-1-1 7 0,-2 1-5 16,0 1-10-16,0-2-15 0,0 2-12 16,0 0-5-16,-2 1-13 15,-1-2-11-15,3 2-4 0,-5 0-5 0,2 0-3 16,-2 0 0-16,-3 2-1 0,1 4 1 15,-4 1 2-15,-2 3-2 16,-2 4 2-16,-1 2-1 0,1 1 1 16,-3 6-2-16,-8 7 1 0,5 1-1 15,0 1 0-15,-4 10 1 0,1 3-1 16,-1 15 0-16,-1 2 0 0,5-2-1 16,6-4 1-16,2-8 1 0,5 1 0 15,5-3-2-15,1 2 2 0,2-4 0 16,5-2-1-16,3-1 4 0,2-6 9 15,0-5 16-15,1-4 2 0,-1-9-5 16,-2 1-3-16,5 1-7 0,5 2 0 16,-3-1-3-16,1 0-8 0,-3-5-2 15,0-2-2-15,-3-4-1 0,-2 0-5 16,-1-5-44-16,-1 2-35 0,-1-4-38 16,0 0-70-16,3-2-124 0,-3 0-186 15</inkml:trace>
  <inkml:trace contextRef="#ctx0" brushRef="#br0" timeOffset="-55655.88">7896 11691 261 0,'0'0'43'0,"0"-2"31"0,3 0 16 0,-3 2-23 0,0-1-21 16,3 0-17-16,-3-2 10 0,5 1 5 15,-5 2 1-15,2-1 10 0,-2-1 9 16,3 1 0-16,-3 1-2 0,2-1-2 16,-2 1-8-16,0-1-3 0,0 1-13 15,0 0-9-15,0 0-10 0,0 0-4 16,0 2-8-16,0 2 1 0,0 2 18 15,0 3 11-15,0 4-5 0,0 4-5 16,0 4-2-16,0 2-3 0,-2 6-5 16,2 5-1-16,-3 7-3 0,1 6 4 15,-1-1 2-15,1-9 4 16,-1-7-2-16,3-11-1 0,3-1 0 16,-3 3-1-16,0 0-5 0,5 4 1 15,0-5-6-15,3 1 4 0,2-8-2 16,5 1 0-16,-2-4 1 0,6-5 4 15,-1 0-4-15,2-5 3 0,1-3 2 16,2-3-4-16,0-5-2 0,-2-3 1 16,0 0-7-16,-6-6 1 0,1 1 1 15,-6-2 0-15,-2 0 1 0,-3-1-4 16,-5 0 0-16,-8 1 0 0,-2 2-2 16,-8 3-2-16,-5 4 0 0,-11 3 0 15,-7 2-4-15,-8 7-4 0,-1 0-11 16,7 1-12-16,12 3-11 0,10 1-17 15,8-4-26-15,0 2-28 16,3 3-34-16,-1 1-67 0,6-1-71 16,3 2-67-16</inkml:trace>
  <inkml:trace contextRef="#ctx0" brushRef="#br0" timeOffset="-54996.84">8421 12157 268 0,'0'0'98'0,"3"0"-3"0,-3 0-20 0,0 0 2 0,0 0-13 0,0 0-11 15,0 0 4-15,0 0-8 0,-3-1-7 16,0-1-5-16,3 1-3 0,-2 0 1 16,-3 1 9-16,-1 0-5 0,1 0-2 15,0 0-5-15,-3 1-5 0,-2 3-8 16,2 1-4-16,1 1-9 0,-4 0-1 16,3 0-2-16,-2 3-1 0,5 1-1 15,-3 1 0-15,3-1-1 0,0 2 1 16,2 2-1-16,3-1 0 0,0-1 0 15,3 0 0-15,5-1 2 16,-3-2-2-16,5 0 4 0,0-1 9 0,3-3 17 16,0-2 10-16,0 0 1 0,0-3-8 15,3 0-4-15,-1-5 1 16,1-1 0-16,-1-2-5 0,-2-1-6 0,-3 0 4 16,-2-3 0-16,-3-4 2 15,-2 2-8-15,-1-4-9 0,-2 1-3 16,-5 0-4-16,-2 2 0 0,-4 3 0 15,1 3-2-15,-3 1-1 0,-3 2 0 16,-2 3 0-16,3 1-3 0,-1 2-9 16,3 0-6-16,1 0-11 0,1 0-20 15,6 0-15-15,0 0-18 0,0 0-30 16,5 0-45-16,2-2-89 0,3 0-66 16,3-1-188-16</inkml:trace>
  <inkml:trace contextRef="#ctx0" brushRef="#br0" timeOffset="-54410.4">8974 11912 539 0,'0'0'149'0,"0"0"10"0,5-10-23 0,-2 5-45 0,-1 0-30 15,1 0-26-15,-1 3-7 0,1-2 0 16,0 1-1-16,-3 3 1 0,0-1-8 15,0 1-11-15,2 1-4 0,-2 3 4 16,0 1-1-16,0 3 4 0,0 2 0 16,0 1 2-16,0 2 3 0,-2 2-6 15,-1 1-2-15,0 2-3 0,-2-2-5 16,5 1 3-16,-2 0-4 0,2 3 0 16,0-2 0-16,-6 2 3 0,6 0-3 31,0-1-1-31,0-1-1 0,-2-2-9 15,2 2-17-15,0-4-20 0,0 0-22 0,2-2-13 16,-2-2-41-16,3-1-38 0,0-3-16 16,-1-1-30-16,-2-2-120 0</inkml:trace>
  <inkml:trace contextRef="#ctx0" brushRef="#br0" timeOffset="-54082.26">8811 12045 507 0,'0'0'132'0,"0"0"9"0,0 0-13 0,0 0 17 0,41-7-22 0,-20 3-32 16,5 1-7-16,0-1-8 0,0-1-33 15,-1 4-22-15,-1-2-11 0,-1 2-5 16,-2 0-1-16,-3 1-3 0,0 0 0 16,0 0-1-16,-3 1-10 0,4 2-38 15,-7-2-44-15,1 0-40 0,5 0-88 16,-5 0-111-16,-2-1-219 0</inkml:trace>
  <inkml:trace contextRef="#ctx0" brushRef="#br0" timeOffset="-53392.29">9522 11728 376 0,'0'0'89'0,"0"0"42"0,0 0-9 0,0 0-36 0,0 0-11 0,15-30-26 15,-12 27 7-15,-1 0 1 0,1 1-23 16,0 2-2-16,-3 0-5 0,2 0-12 16,-2 4 4-16,3 3 6 0,-3 0 1 15,0 7 2-15,-3 3 6 0,1 3-6 16,-4 5-15-16,-1 1-4 0,-1 4-5 16,0 5-2-16,0 6 1 15,3 6-1-15,3 0 11 0,-1-12 4 16,3-7-2-16,3-12 0 0,-1 0 4 15,1 2 1-15,5 0 3 0,-1-1-4 16,1 0-4-16,2-7-5 0,3-2 6 16,0-5 2-16,0-3 5 0,3-1 2 15,-1-5 1-15,3-4-9 0,0 0-8 16,-2-2 2-16,-3-2-6 0,0-3 5 16,-6 1-3-16,1-3-2 0,-8 1-3 15,0-1 0-15,-5 1-2 0,-5 3-2 16,-6 1 1-16,-2 3-12 0,-5 4-10 15,-3 0-6-15,0 5-11 0,-2 1-11 16,2 1-10-16,0 0-19 0,5 0-23 16,6 0-33-16,-1 2-82 0,6 2-72 15,2-1-154-15</inkml:trace>
  <inkml:trace contextRef="#ctx0" brushRef="#br0" timeOffset="-52985.92">9896 12115 631 0,'0'0'77'0,"0"0"15"0,0 0-9 0,6 0-9 15,-6 1-40-15,0 7-22 16,0 0 26-16,0 5 14 0,-3 4-2 15,0 1 0-15,-2 6-14 0,0 1-7 16,0-1-10-16,-3 3-2 0,3-3-4 16,0 0-4-16,2-1-8 0,-2-1 1 15,2-4-2-15,1 1 0 0,2-3-17 16,0-2-52-16,0-2-71 0,2-2-101 16,1-6-78-16</inkml:trace>
  <inkml:trace contextRef="#ctx0" brushRef="#br0" timeOffset="-52034.87">10170 11920 338 0,'0'0'83'0,"0"0"43"0,0 0-22 0,0 0-19 0,23-20-16 0,-15 15-15 15,3 1-17-15,-1-2-3 16,0 3-8-16,1-1-4 0,2 0-5 16,2 3-2-16,-2-1 2 0,2 0-5 15,-2 2 3-15,0 0 5 0,0 0-5 16,0 0-4-16,-3 1-4 0,-2 2-3 16,0 2-1-16,-3 2-1 0,0-1 0 15,-5 3 1-15,0 4 2 0,0 2 0 16,-7 4 2-16,-1 2 2 0,-3 1-1 15,-4 3-2-15,-1 1-2 0,-2-3-1 16,-2 2-3-16,2 1 1 0,0-5-1 16,-1-1 0-16,4-4 1 0,-3-3-1 15,7 0 0-15,1-7 0 16,2-2 1-16,6-2 0 0,2-2 0 16,0 0 13-16,2-5-9 0,4-2 10 15,4-3 18-15,3-1-8 0,0-4-7 16,5 0-8-16,3-3-2 0,-3 1-4 15,2-1 0-15,4-2-2 0,-1 1 0 16,0 2-2-16,0 0 0 0,3-1 1 16,-5 4-1-16,-1 0 0 0,1 3 1 15,-3 0 0-15,-5 1-1 0,0 0 0 16,-3 3 1-16,-2-1-1 0,-3 2 2 16,-5 0 0-16,0 3 3 0,0 0 5 15,-5 0-8-15,-3 1-2 0,3 2 0 16,-5 0 0-16,-3 0 0 0,0 4 1 15,-2 2 1-15,-4 4-1 0,4 1 0 16,-3 2 5-16,2 5 0 0,-2-2 4 16,5 3 7-16,0 1 7 0,3 2 4 15,2-1 5-15,3 2 4 0,3-4-2 16,2 0-11-16,0 0-7 0,7-5-3 16,4 0-2-16,2-4 1 0,5 0 4 15,0-4-2-15,5-4-8 0,0 0-3 16,1-2-4-16,1-3-14 0,-1-2-53 15,1-2-51-15,-1 0-31 0,4-2-77 16,-2 0-109-16,-8 3-123 16</inkml:trace>
  <inkml:trace contextRef="#ctx0" brushRef="#br0" timeOffset="-51252.33">10713 12115 384 0,'0'0'104'0,"0"0"17"0,2 0-23 0,-2 0-27 0,0 0-30 0,0 0-31 16,0 1 3-16,-2 0 13 0,-1 5 6 15,1-1 5-15,-3 3-3 0,-1-1 2 16,-1 1-1-16,1 0 1 16,-1 1-9-16,2 0 1 0,-1-1-1 15,1-3-2-15,3 1 1 0,-4-1-6 16,4-1-4-16,-3 1-3 0,2-3 1 16,1 2-1-16,-1 0-4 0,3-1 2 15,0 0-4-15,0 1-1 0,0-3 4 16,0 0 0-16,0-1-2 0,0 0 3 15,0 1-1-15,0 0-3 0,0 1 1 16,0-2 1-16,0 1-1 0,3 0-3 16,-3-1-1-16,0 2-1 0,2-1 0 15,-2-1 1-15,3 1-4 0,-1 0 2 16,1 0-1-16,-1 0 1 0,1 0-2 16,0 0 0-16,-1 0 1 0,1 1-1 15,-1-1 2-15,-2 0 0 0,0-1 0 16,3 1 1-16,0-1-2 0,-3 0 1 15,0 0-2-15,0 0 1 0,0 0-1 16,0 0-1-16,0 0 1 0,0 0 0 16,0 0-1-16,0 0 1 0,0 0 0 15,0 0-1-15,0 0 1 0,2 1 1 16,-2-1 0-16,3 0-1 0,-1 0 3 16,3 0-3-16,-2 0 1 0,2 0 2 15,0 0-2-15,3 0-1 0,0 0 0 16,-3-1 0-16,5 0 0 15,1-1 0-15,-4 0 0 0,4-1-1 0,-1 1-9 16,-2 0-18-16,0 1-18 16,2-1-13-16,-2 0-12 0,-6-1-23 15,6 1-53-15,-3-4-65 0,0 1-44 16,-2 1-207-16</inkml:trace>
  <inkml:trace contextRef="#ctx0" brushRef="#br0" timeOffset="-51080.46">10762 12007 757 0,'0'0'55'0,"0"0"20"0,0 0-47 0,18-25-28 0,-15 18-7 16,-1 0-95-16,1 2-53 0,-3 0-134 15</inkml:trace>
  <inkml:trace contextRef="#ctx0" brushRef="#br0" timeOffset="-50445.13">10783 11372 580 0,'0'0'90'0,"0"0"50"0,0 0-22 0,0 0-18 0,0 0-45 15,28-7-19-15,-15 12 8 0,5 5-4 16,0 5-15-16,5 8-2 0,3 13-4 16,10 16 2-16,6 16-2 0,2 10-4 15,-3 2-5-15,-7-3-3 16,-9-8-1-16,-6 1-1 0,-7-2-4 0,-6-2-1 15,-9-1 1-15,-7-7 1 0,-8-2-1 16,-6-6-1-16,1-6 0 16,-3-8 2-16,6-7-2 0,2-8 1 15,5-6 3-15,0-4-3 0,-3 1 1 16,-2 2-1-16,0-3 7 0,5-2 1 16,3-4-1-16,2-2-3 0,3-1-4 15,2-1-1-15,1-1-14 0,2 0-26 16,0 0-55-16,7 0-95 0,1 0-118 15,0 0-134-15</inkml:trace>
  <inkml:trace contextRef="#ctx0" brushRef="#br0" timeOffset="-46140.9">11186 11274 262 0,'0'0'108'0,"0"0"18"0,0 0-15 0,0 0-16 0,0-3-30 16,0 3-12-16,0-1-1 16,0 1 1-16,0-2-10 0,2 1 2 15,-2 1-7-15,3-2-10 0,2 1-7 16,5-1 6-16,3 0-3 0,3 0-4 16,4 0-4-16,4 1-5 0,2-1 1 15,-1 1 6-15,4 0 5 0,-3 0 1 16,2 1 0-16,-2 0-5 0,0 0-3 15,-3 0-1-15,-2 1-5 0,-1 1-3 16,-2 0 0-16,-5 0-1 0,-2 0-2 16,-4 0 3-16,1-1-3 0,-3 1 1 15,-5-2 2-15,3 0-2 0,-3 0 2 16,0 0 7-16,0 0 9 0,0 0-5 16,0 0-1-16,0 0-1 0,0 0-4 15,0 1-1-15,0-1-5 16,0 2-3-16,0 2 3 0,0-2 1 15,3 3 0-15,-3 0-5 0,0 3 2 16,2 0-1-16,-2 5-1 0,3 1-1 16,-1 1 3-16,-2 6-4 0,3 3 4 15,-1 2-4-15,4 8 4 0,-1 10 2 16,5 10 0-16,0 4 1 0,1 1-1 16,-1-4 4-16,-2-5 2 0,-3-2-2 15,3-2-1-15,-3-1 1 0,0-3 4 16,3-1-5-16,-6-1-2 0,6-2-3 15,-3-1 0-15,1-3-3 0,-1-5-1 16,0-5 4-16,-3-4-3 0,4-4-1 16,-4 8 1-16,1-1 0 0,-1 0 0 15,1 1 0-15,-3-6 0 0,3 1 0 16,-3-6-1-16,0 0 1 0,0-2-1 16,0-4 1-16,-3 0-1 0,3-4 0 15,0 2 0-15,0-1 0 0,0 0 0 16,0-1 1-16,0 0-1 0,0 0 0 15,0-1 0-15,0 0 2 0,0-2 1 16,0 2 1-16,0-2 4 0,0 1-1 16,0-1-1-16,0 0 4 0,0 0-3 15,0 0 2-15,-5 0 2 0,-3 0-3 16,-2 0-3-16,-3 1 2 0,-3-1-2 16,-2 0 1-16,-2 1-1 0,-1 0-4 15,0 0 1-15,-5 0-1 16,3-1-1-16,0 1-1 0,-3 0 1 15,0 2-2-15,3-3-8 0,0 1-15 16,2 1-15-16,3 1-21 0,0-2-18 16,7 0-28-16,1 1-43 0,5-2-44 15,2-2-124-15,3 0-134 0</inkml:trace>
  <inkml:trace contextRef="#ctx0" brushRef="#br0" timeOffset="-45187.12">11855 11040 261 0,'3'-1'122'0,"-3"-2"-19"0,2-1-1 0,1-2-20 0,-3 1-22 16,2-1-20-16,-2 0-1 0,3-2 11 16,-1-1 0-16,-2 2 1 0,3 0 6 15,-3-1-9-15,3 2-7 0,-1 0-2 16,1-1-6-16,2 2 1 0,0 0-7 15,0 1-3-15,3 0-6 0,0-1-4 16,0 2-3-16,2 2 1 0,-2-2 3 16,-1 1 4-16,1 2 1 0,-3 0-10 15,3 0-2-15,-3 2-4 16,-2 1-2-16,2-2 1 0,0 2-2 16,0 2 2-16,0-1-2 0,1 3 0 15,-4-1-1-15,3 3 1 0,-2 1-1 16,0 1 1-16,-1 0-1 0,1 3 0 15,-1 0 1-15,-2 0 0 0,0 2 3 16,-2-2 4-16,-1 2 4 0,-2-1-1 16,-3 0 0-16,3 1-4 0,0-3-2 15,-5 3-2-15,2-3 2 0,-3-1-5 16,1-1 4-16,0 2-3 0,-1-3 1 16,1-1 0-16,2 0 1 0,1-2 0 15,1-2-2-15,4 1 2 16,-1-3 0-16,1 1 0 0,2-2 0 15,2 1 4-15,3 0 11 0,6-2 12 16,2 1-1-16,2 1-7 0,6-3 0 16,2 1-13-16,3-1 0 0,0 1-3 15,2 0 6-15,1-1-7 0,-1 0-2 16,1 0 2-16,-1 1-4 0,0-1-1 16,-4 0 0-16,-1 0-1 0,-2 0 1 15,-3 2-17-15,-3-1-23 0,-2 0-28 16,0-1-27-16,-3 2-43 0,1-1-70 15,-4 0-129-15,1-1-133 0</inkml:trace>
  <inkml:trace contextRef="#ctx0" brushRef="#br0" timeOffset="-13864.19">17260 14328 369 0,'0'0'90'0,"0"0"-58"0,0 0 39 0,0 0-9 16,0-9-28-16,6 8-3 0,-6-1-1 16,2-2 0-16,1 3 1 0,-1-1-2 15,4 0 4-15,-4 1 2 0,-2-2-4 16,0 2-7-16,3 0 0 0,-3-1 4 16,2 1 1-16,-2-2-5 0,0-1-1 15,0 2-3-15,0-3-1 16,0-1-3-16,0 2 3 15,-2-2 0-15,-1-3 0 0,1 3-5 0,-4-4-4 16,4 2 3-16,-3-1 6 16,-1-1 5-16,1 1 3 0,0-1-4 15,-3 4 0-15,1-2-5 0,-1 0-2 16,0 3-5-16,-2-2-4 0,-1 2 6 16,-4 0-12-16,2 4 0 0,-5 1-1 15,0 3-3-15,0 5-1 0,-3 4 0 16,6 4-1-16,-4-1-3 0,7 4 4 15,1-1-3-15,1 3 0 0,7-3-5 16,1 2 6-16,-1-1-1 0,3 1 1 16,5-3 1-16,3-3-2 0,2-2 2 15,1-3 0-15,4-1 1 0,-2-4 2 16,5-4 1-16,3 0 1 16,-3-2 3-16,3-5 0 0,-3 1 1 15,5-4-3-15,-5 1 2 0,0-2-2 16,0 1 4-16,-5 1-1 0,0 0 6 15,-3-1 0-15,-4 5-1 0,1-1 1 16,-4 3-5-16,0 1-2 0,-1 2-3 16,-2 0-3-16,3 1-5 0,-3 3 5 15,0 6 3-15,0 3 0 0,0 5 1 16,0 5 2-16,-3 7-1 0,3 7-1 16,-2 10 5-16,-1 12-3 0,3 1-1 15,0-2 3-15,0-6-4 0,0-9 0 16,0-2 0-16,-8-5-1 0,3-7 0 15,-3-8-4-15,3-4 1 0,0-3 2 16,0 2-2-16,-6-1-8 0,4 0 1 16,-4-5 0-16,1-6 0 0,2-4 5 15,1-4 5-15,-4-9 6 0,3-5-5 16,-4-7-1-16,4-8 0 0,-5-15 1 16,5-12 0-16,6-2 1 0,2 5 3 15,2 13 3-15,6 16 8 0,2 5 5 16,1 7 11-16,1-1 6 0,7 3-4 15,-1-4-1-15,5 1-9 0,3 3-11 16,2 2-3-16,8 0-3 0,3 2-6 16,-5 1-1-16,-3 2-1 15,-8 4-22-15,-8 3-28 0,1 0-15 16,2 0-15-16,-2 0-31 0,-4 8-67 16,-1-3-90-16,-3 2-115 0</inkml:trace>
  <inkml:trace contextRef="#ctx0" brushRef="#br0" timeOffset="-13566.13">17687 14352 395 0,'2'-3'91'0,"-2"-2"-45"0,0 2 23 0,0 1 11 16,3 0-19-16,-3 2-16 0,0 0-4 15,0 1-23-15,0 3-7 0,0 6 15 16,0 2 8-16,0 4 8 0,-3 5-7 16,1 1-7-16,-3 3-17 0,2 2-10 15,-2-3-1-15,0 3-21 0,2-3-68 16,-2 3-60-16,2-6-46 0,1-4-153 15</inkml:trace>
  <inkml:trace contextRef="#ctx0" brushRef="#br0" timeOffset="-13441.13">17702 14076 648 0,'0'0'4'15,"0"0"0"-15,0 0-8 0,0 0-33 16,0 0-228-16</inkml:trace>
  <inkml:trace contextRef="#ctx0" brushRef="#br0" timeOffset="-12987.88">17906 14254 544 0,'0'0'50'0,"0"0"-19"0,0 0 54 16,0 0-18-16,0 0-42 0,0 0-6 15,6-34 13-15,-4 31-6 16,-2 3-13-16,0 0-13 0,0 6-10 16,0 1 10-16,0 6 1 0,3 1 3 15,-1 6-2-15,-2 2 5 0,3 3 2 16,2 3-4-16,0 2-2 0,-2-1 3 16,5-2 2-16,-1 1 8 0,4-5 13 15,-4-2 5-15,4-2 0 0,-3-5 8 16,-1-4 12-16,1-2 19 0,0-6 1 15,2-2 4-15,0-4-7 0,-2-7-34 16,0-6-12-16,0-4-2 0,-1-5-5 16,1-11-13-16,-3-8-5 0,6-5-3 15,-6 6-29-15,0 11-8 16,0 13-8-16,0 9-12 0,1 1-27 16,1-1-44-16,4 1-59 0,4 0-35 15,-5 2-75-15</inkml:trace>
  <inkml:trace contextRef="#ctx0" brushRef="#br0" timeOffset="-12581.75">18341 14373 458 0,'0'0'116'16,"0"0"-76"-16,0 0 20 0,0 0-20 15,41-10-32-15,-36 6 2 0,3-3 20 16,0 3-7-16,-1-2 12 0,1 1 5 16,0-2-7-16,-3-1 4 0,0 2 8 15,-2-3-12-15,-1 0-12 0,1 1-16 16,-3 0-4-16,-5 2-1 0,0-2 0 16,-3 2-26-16,-3 1-12 0,-4 3 4 15,-1 2-2-15,1 1 13 0,-6 5 13 16,1 6 10-16,-1 3 2 0,0 5-1 15,1 2 9-15,2 1 18 0,2 3 0 16,6-1-1-16,2 2 4 0,5-4 14 16,3 0 1-16,3-2-5 0,5-3-18 15,2-3-12-15,3-2-5 0,2-4-4 16,1-2 0-16,2-6-2 0,-2-2-6 16,4-7-53-16,1-2-54 0,0-3-9 15,7-8 5-15,-5 2-5 0,-2 3-164 16</inkml:trace>
  <inkml:trace contextRef="#ctx0" brushRef="#br0" timeOffset="-12175.4">18707 14212 712 0,'0'0'112'0,"0"0"-26"0,0 0-12 0,0 0-74 0,0 0-1 16,-25-37-8-16,14 36-15 0,-2 0-7 15,-2 1 18-15,-1 3-13 16,-2 6 6-16,3 1 19 0,2 5 1 0,0-1 0 16,3 0 0-16,-1 5 4 15,3-5 4-15,1 5-1 0,2-2-5 16,5-2-1-16,0 2 1 0,7-4-2 15,4 1 1-15,-1-1 3 0,3-2-3 16,5-4 2-16,-2 1-3 0,-1 0 1 16,3-4-1-16,0 3 1 0,-2-4 3 15,-3 4-3-15,0-4 2 0,-3 2 17 16,-5 0 12-16,0-3 3 0,-5 4-3 16,0-3-1-16,-8 3 2 0,-4-2-11 15,-1 2-10-15,-5-3-8 0,2 0-4 16,-5 1-1-16,1-1-17 15,-1-1-32-15,-2 2-38 0,-1-1 2 16,4 0-10-16,-6 3-6 0,-8-2-45 16,11 3-101-16</inkml:trace>
  <inkml:trace contextRef="#ctx0" brushRef="#br0" timeOffset="-11299.39">19966 14345 222 0,'0'0'120'0,"0"0"-47"0,0 0 20 0,5-13-31 16,-2 10-22-16,-1-3-4 0,-2 2 11 16,0 2 13-16,0-3-11 0,0 4 1 15,0-1 4-15,0 0-9 0,0 0-9 16,0 0 1-16,0 1-17 0,0 0 2 16,0 1 1-16,3 0-8 0,-3 0-1 15,2 0-7-15,-2 0-2 0,3 0-5 16,-3 2 0-16,2 3-1 0,-2-1 1 15,0 5 2-15,0 1 3 0,0 2-4 16,0 3 1-16,-2 0 2 16,2 4 1-16,0 0-2 0,0-2-2 15,2 4 3-15,4-2 0 0,1 0 5 16,1-3 4-16,2 0 0 0,1-4 3 16,-1 0 3-16,3-3-2 0,-3-2 5 15,1-4 1-15,-1-3 1 0,0-1-2 16,1-6 3-16,-1-2-9 0,-2-3-3 15,2-3-3-15,-2-4-2 0,0-5-3 16,-1-3-2-16,1-1-3 0,-3 0 1 16,1 0-1-16,-1 5-1 0,-3 3 0 15,1 4 1-15,-3 2 0 0,2 7 8 16,-2 1-3-16,0 2 4 16,0 0 2-16,0 4-5 0,0 0-1 15,0 0-5-15,-2 0-1 0,2 7-1 16,0 3 2-16,-3 1 0 0,1 4 0 15,-1 4 0-15,1 2-1 0,2 1 1 16,-3 3 1-16,0-3-1 0,3 0 1 16,0 0 0-16,0-1 1 0,0-2 5 15,0-1 9-15,6-2 6 0,1-2 4 16,-2 0 5-16,3-4 3 0,3-4 5 16,-1 1-6-16,0-6-13 0,1-1-11 15,1-2-5-15,-1-5-4 0,2-2-14 16,0 3-26-16,0-4-16 0,-3 1-27 15,0-1-29-15,3 0-41 0,0-3-64 16,-5 0-87-16,0 5-97 0</inkml:trace>
  <inkml:trace contextRef="#ctx0" brushRef="#br0" timeOffset="-10876.36">20555 14340 596 0,'0'0'121'0,"0"0"-22"0,0 0 25 15,36-29-61-15,-28 17-31 0,-6 2-30 16,1 0-2-16,-3 1-10 0,-8 3 1 16,3 0-1-16,-5 5-8 0,-3 1 5 15,-3 0 6-15,-2 7-1 0,0 0-12 16,-3 4-6-16,-2 3 7 0,5-1 19 15,3 0 0-15,2 2 1 0,2-3-1 16,4 0 0-16,4 0-5 0,3-1 1 16,0 0 4-16,5 1 2 0,3-2 0 15,2 0 1-15,3 1 4 0,0-1 11 16,3-1 12-16,-3 1-8 0,5-2 0 16,-3-1 3-16,-2 0-7 0,0-1-5 15,-3 0 1-15,-4 1 6 0,-1-1 1 16,-5 0 1-16,0 1-3 0,-5-2-14 15,-3 3-3-15,-5-3 0 0,0 0 2 16,-3-1-3-16,3 0-1 16,-2-2-4-16,2 0-36 0,-2-2-45 15,2 0-28-15,0-2-42 0,0-4-89 16,5 2-219-16</inkml:trace>
  <inkml:trace contextRef="#ctx0" brushRef="#br0" timeOffset="-9982.63">21834 14001 479 0,'0'0'91'0,"0"0"-37"0,0 0 32 16,0 0 6-16,18-37-32 0,-13 31 10 16,0-1 14-16,3 0-13 0,-5 2-10 15,2 0-10-15,0 4-13 0,0 1-12 16,0 4-11-16,1 2-8 0,-1 6 6 15,-5 6 7-15,0 11-11 0,-13 12-3 16,0 13 1-16,-3 4 0 0,3-2 6 16,1-9 3-16,-1-7 3 0,5-5-5 15,0-4 0-15,3-6 1 0,0-8-1 16,2-1-3-16,3 1-5 0,-5 1-1 16,5 2-4-16,5-2 3 0,0-5 2 15,3-1 2-15,5-3 7 0,0-3 4 16,2-2-4-16,6-2-2 0,0-2-3 15,2 0-4 1,3-1-1-16,0-3-1 0,0-2-2 16,-3 2-2-16,3-2-1 0,0 2 0 0,2-2-9 0,-7 4-24 15,-3-5-10-15,0 2-11 0,-5-2-14 16,0 3-8-16,-6-3-45 0,-4-3-94 16,-3 0-43-16,-3 0-166 15</inkml:trace>
  <inkml:trace contextRef="#ctx0" brushRef="#br0" timeOffset="-9795.11">21795 14306 663 0,'0'0'115'0,"0"0"-58"16,34-1 62-16,-8-3-35 0,5 1-29 15,13 0 6-15,5-3-7 0,0 2-31 16,-3 1-23-16,-10 2 0 0,-2 1-28 15,-3 0-81-15,-3 3-52 0,-2-1-46 16,-10 0-104-16</inkml:trace>
  <inkml:trace contextRef="#ctx0" brushRef="#br0" timeOffset="-9223.75">22389 14258 559 0,'0'0'91'0,"0"0"-37"0,0 0 52 16,0 0-22-16,0 0-42 0,0 0-22 15,0 0-20-15,0 0 2 0,-2-11 2 16,-6 21-4-16,3 1 6 0,0 1-2 15,0 6 2-15,-1 0 3 0,1 0 6 16,5 2 1-16,0 0-5 0,0 0 0 16,3 0-1-16,2-1-5 0,3-4-2 15,0 2-1-15,2-4 0 0,3-1 2 16,-3 1-2-16,3-5-2 0,0 0 1 16,0-5 3-16,-5-2 7 0,5-1 12 15,0-3 3-15,-6-6 4 16,6 0 5-16,-5-4 1 15,5 1-2-15,-5-3-4 0,-1-1-13 0,4 1-1 16,-4-1-9-16,-4 4-3 16,2 1-2-16,0 3 0 0,-2 3-1 15,-3 0-1-15,5 4-4 0,-5 1 3 16,0 0-5-16,0 6-5 0,3 0 0 16,-1 5 2-16,-2 6 4 0,0-3-2 15,3 5 2-15,2-1 3 0,3-1 2 16,0 1 1-16,-1-1-1 0,6-3 4 15,0-1 2-15,3-2 18 0,2-2 18 16,-3-4 1-16,6-4-5 0,-3-2 2 16,-3-7 5-16,-2-2-16 0,3-4-9 15,-3-3-10-15,0-3-10 0,-3-1-2 16,0-2-32-16,-2 0-23 16,3-2-16-16,-4 8-18 0,1 1-43 15,2 5-67-15,1 0-33 0,-1 8-82 0</inkml:trace>
  <inkml:trace contextRef="#ctx0" brushRef="#br0" timeOffset="-8833.01">23160 14361 443 0,'0'0'133'0,"0"0"-52"0,0 0 3 0,5-35-28 0,-5 26-9 16,-5-1-11-16,2 1-11 0,-2 1 3 16,-3 3-4-16,0 0 0 0,3 3-4 15,-3 2-7-15,1 3 8 0,-6 6-10 16,0 2-5-16,0 7-2 0,0 1-2 16,-3 2 1-16,3 0-3 0,6 2 0 15,-4-1 3-15,9-1 2 16,2-2 13-16,0-3 7 0,8-1 29 0,2-3 9 15,0-6-19-15,3-2 3 0,3-4-6 16,-3-6-8-16,5-4-10 16,-5-3-1-16,-3-6-11 0,0-3-5 15,-2-3-4-15,-3-8-2 0,-2 2 0 16,2 2-1-16,-5 5 1 0,0 9-7 16,0 2-24-16,0 6-27 0,-8 5-32 15,-2 1-12-15,-3 1-28 0,-10 7-17 16,5-3-38-16,2 2-153 0</inkml:trace>
  <inkml:trace contextRef="#ctx0" brushRef="#br0" timeOffset="-8254.99">24252 14443 587 0,'0'0'109'0,"0"0"13"0,31-5 8 0,-12 2-32 16,-6 0-32-16,2-2 9 0,3 4-11 16,3-2-12-16,-6 0-8 0,6 0 1 15,0 1-6-15,-1 1-4 0,-2-2-13 16,-2-1-6-16,2 0-3 0,-10-3 4 15,5 2-6-15,-11-3-1 0,3-2-1 16,-5 3-6-16,0 0-1 0,-7-2-2 16,-1-1 0-16,-10 3-3 0,-3 3-2 15,-5 2-4-15,3 2-1 0,-11 2 4 16,6 6 6-16,-6 0-3 0,3 7 0 16,-2 0 1-16,10 4 2 0,-3 4-7 15,5 1-2-15,8 0 5 0,5 0 3 16,1-1 0-16,7 1 1 0,7-3 2 15,1 0 3-15,10-5 1 0,3 1 1 16,0-6-3-16,4-1-4 0,4-7-2 16,-1-2-34-16,1-2-58 0,-1-5-9 15,8-6-25-15,13-6-99 0,-7 1-70 16,-6 1-198-16</inkml:trace>
  <inkml:trace contextRef="#ctx0" brushRef="#br0" timeOffset="-7254.42">24950 14467 314 0,'0'0'198'0,"0"0"-94"0,0 0 29 0,0 0-31 0,0 0-16 0,-21-13-2 16,21 8 0-16,-2 4 0 0,2-1-9 15,-5-1-6-15,5-2-9 16,-3 1-11-16,3-2-5 0,-2 3-12 16,2-2-8-16,-3 0-6 0,3 3-3 15,-5-4-7-15,2 2-4 0,-7 1-4 16,0-3 0-16,-3 5-2 0,0 0 1 16,-3 1 0-16,-2 3-1 0,3 6 2 15,-9 1-3-15,9 3-2 0,-3 2-9 16,2 0-7-16,3 2-6 0,6-3 1 15,1-1 6-15,4 2 11 0,-3-4 5 16,5 0 2-16,5 0 2 0,-3-3 0 16,9-2 0-16,-3-1 2 15,-3-3 1-15,5-2 1 0,0 0 3 16,1-1 3-16,2-5 0 0,0 1-2 16,-1-2 2-16,1 4 2 0,-5-4-1 15,-3 3 1-15,3 0-2 0,-8 1 0 16,3 3-4-16,-3 0-6 0,0 0-1 15,0 5-5-15,-3 2 6 0,-2 3 1 16,-3 7 0-16,0-2-1 0,1 7 0 16,-4 5-2-16,1 6 2 0,-3 7-4 15,-5 3-1-15,5-3-5 0,3-9-2 16,5-10-3-16,-1-7 6 0,4 1 5 16,2 2 3-16,0-2 1 0,0-2-1 15,2-6 1-15,9-4 0 0,-4-5 5 16,6-6-3-16,3-6 1 0,-1-3-1 15,3-4 3-15,3-6 5 0,0-13 2 16,5-11-2-16,2-10 2 0,0 2-5 16,-2 12 0-16,-10 17 4 0,-3 12 1 15,0 4-2-15,0-4-3 0,-1-1-1 16,4 2-3-16,-3 2-3 0,0 3 0 16,-8 3-1-16,3 1 1 0,0 4 1 15,-8 2-1-15,2 1-4 0,-2 1 0 16,0 1-11-16,0 4-4 0,0 5 9 15,-2 4 4-15,-4 2 3 16,4 4 1-16,-6 2 2 0,3-1-1 16,5 2-1-16,-5 0 1 0,2 1 1 15,3-3 0-15,0-1 0 0,3-4 0 16,2 1 0-16,3-4 2 0,5-4-1 16,-6-6 1-16,6 0 2 0,0-3 4 15,0-6 7-15,0-2 4 0,2-4-6 16,1-6-6-16,2-1-1 0,-5-5-3 15,8-1-3-15,-8-4 3 0,2-1-3 16,6 4 0-16,-8-1-1 0,2 8 2 16,-2 4-2-16,-5 3 1 0,2 4-1 15,-2 5 0-15,-6-1-1 16,4 3-4-16,-6 1-5 0,0 1-7 16,0 7-1-16,0 3 6 0,0 5 5 15,0 4 5-15,-8 5 3 0,8-1 0 16,-5 5 0-16,2-5 1 0,1 2-1 15,2-3 0-15,0-2 0 0,2-2 2 16,1-3-2-16,4 0 1 0,-1-4-1 16,7-3-2-16,-6-6-49 0,6-3-52 15,0-2-54-15,0-5-47 0,8-7-60 16,-1 1-27-16,-4 0-182 0</inkml:trace>
  <inkml:trace contextRef="#ctx0" brushRef="#br0" timeOffset="-6659.67">25705 14551 111 0,'0'0'245'0,"0"-1"-162"0,5 1 7 0,-5-2-20 0,2-1 9 0,-2 1 7 16,6 0-10-16,-6-2-7 0,2-2-4 15,-2 4 17-15,5-4 0 0,0 2 0 16,-5-3-16-16,3 2-22 0,-3-3-13 15,0 2-8-15,5 0-9 0,-5-1-13 16,0 2 0-16,-5-2-1 0,2 3-1 16,-2-1-1-16,0 3-1 0,3 1-4 15,-6 1 2-15,-5 0-1 0,3 3 4 16,2 4-6-16,-5 1-4 0,3 0-4 16,-1 5 1-16,1 1 3 0,0 0 1 15,-1 3 7-15,6 0 3 0,-8 1-1 16,8 2 2-16,2 0 0 0,-4 1 2 15,7-1-2-15,0-1 0 0,0-2 1 16,2-3 1-16,3-3 3 0,1-2 11 16,4-6 3-16,-2-3-2 0,5-1-5 15,-1-7-1-15,1-3-7 0,0-3-2 16,3-3 6-16,-3-4-4 0,5-1-1 16,-3-2-3-16,-2-2 0 15,0 5 1-15,0 4-1 0,-3 2 0 16,1 6-1-16,-9 4 1 0,3 3-2 15,-5 2-3-15,0 0-5 0,0 5 1 16,-5 4 6-16,3 2 2 0,-9 4 0 16,9 2 1-16,-6 2 0 0,3 1 0 15,5 1 0-15,0 0 1 0,0 0-1 16,0-2 1-16,8-2 0 0,-1 1-1 16,6-5 2-16,5-1-2 15,-2-3 0-15,5-2-22 0,4-4-63 0,-1-2-34 16,2-1-54-16,-1-4 19 15,1-3 53-15,-3-2 51 0,3-3 8 16,-2-9-19-16,-1 4-108 0,-3-3-131 16</inkml:trace>
  <inkml:trace contextRef="#ctx0" brushRef="#br0" timeOffset="-6344.38">26271 14141 642 0,'0'0'40'0,"0"0"54"0,0 0-53 0,28-22-23 0,-23 16-5 0,0 5 3 15,-5 1-7-15,0 4-9 0,0 4 0 16,-5 7 38-16,-3 4 18 0,1 5-6 16,-6 10-8-16,-5 7-10 0,-3 10-7 15,5 2 2-15,-2-3-2 16,5-5 10-16,6-6 9 0,-1-4 2 15,3-5 0-15,5-6-8 0,0-7-8 16,0-1-6-16,5 4-3 0,0 0-8 16,3 1-6-16,5-5-1 0,7-2-3 15,-4-5-3-15,10-3-5 0,-6-2-31 16,6-4-22-16,3 0-20 0,-3-3-24 16,2-2-58-16,-5-7-64 0,0-1-29 15,-7 0-196-15</inkml:trace>
  <inkml:trace contextRef="#ctx0" brushRef="#br0" timeOffset="-6063.17">26242 14550 688 0,'0'0'181'0,"0"0"-87"16,36 0 64-16,-15 0-115 0,5 0-32 15,-6 0-6-15,6-3-3 0,-5-2 1 16,0 0 1-16,-6-2-4 0,3 0-1 15,-5 2 1-15,0-2 3 0,3 4-1 16,-9-2-2-16,1 2-1 0,2 2 1 16,-2 0 0-16,0 1 1 0,0 0-1 15,-1 0-1-15,4 3 0 0,-4 2 0 16,-1-1 1-16,1 5-2 0,-7 2 1 16,3 2-3-16,-3 7 4 0,-3 1 3 15,-2 0 2-15,-3 6-2 0,3-2-3 16,3 1 0-16,-6-2 0 15,5-1-38-15,1 5-75 0,-3-6-105 16,2-7-104-16</inkml:trace>
  <inkml:trace contextRef="#ctx0" brushRef="#br0" timeOffset="-5906.97">26679 14330 968 0,'0'0'19'0,"0"0"-15"0,0 0-4 16,0 0-63-16,0 0-84 0,33-11-78 0,-33 15-94 16</inkml:trace>
  <inkml:trace contextRef="#ctx0" brushRef="#br0" timeOffset="-5079.07">26984 14603 509 0,'0'0'78'0,"0"0"-22"16,0 0 53-16,0 0-61 15,0 0-13-15,0-39 10 0,0 33 16 16,0-1-7-16,0-1-15 0,0 1-2 15,-5 0-15-15,-1-2-8 0,4 1-3 16,-3 3-4-16,2-3-7 0,-2 4 0 16,-3-2-2-16,3 5 1 0,2-1 1 15,-7 2-2-15,0 0 0 0,-3 3-1 16,0 7 0-16,-5 0 2 0,2 5 1 16,-4 2 0-16,1 1 0 0,4 4-5 15,-1 1-2-15,-2 2 2 0,5 2 4 16,6 0-3-16,2-3 4 0,2-1 1 15,3-2-1-15,0-2 1 0,0-6-1 16,8-3 0-16,-3-4 7 0,3-6 12 16,5-5 12-16,-1-5-13 0,4-3-14 15,-3-7-3-15,2-1 1 0,3-4-2 16,-5-3 0-16,8-1 0 0,-5 2 0 16,-4 0 2-16,4 6-2 0,-3 0 5 15,0 7 8-15,2 3 0 0,-2 0-3 16,0 3-4-16,0 1-3 15,0 2-2-15,0 0-1 0,2 3 0 0,-7 1-1 16,3 1 1-16,-4 0-1 16,1 1-1-16,-3 5 1 0,-2 0-2 15,-3 3 2-15,0 3 0 0,0 2 1 16,-3 1 5-16,-2 4 4 0,0 3-1 16,2 1-4-16,3 5 0 0,-5-3-2 15,5 3 0-15,0-1-1 0,5-2 0 16,-5-1 1-16,8-3 3 0,-3-3 11 15,3-4 11-15,0-4 9 0,5-6 2 16,-6-2-5-16,6-5 4 0,0-4-15 16,3-4-2-16,2-5-8 0,2-5-5 15,-4-1-5-15,5-7 2 0,-1 1-3 16,-2-1-1-16,3 1 6 0,0 5 1 16,-6 3-5-16,3 1-1 15,3 5 0-15,-8 3-1 0,2 1 0 16,-2 0-1-16,0 2 1 0,0 4-1 15,-5 0-1-15,0 2 2 0,-1 2-3 16,-1 1-1-16,1 5 2 0,-1 3-1 16,-4 3 0-16,3 4-2 0,-5 5 5 15,3 4-1-15,-3 2 1 16,0 1-2-16,0 1 2 0,0-4-1 0,0 3-19 16,0-4-27-16,0-1-12 0,0-1-30 15,0-2-28-15,0-2-73 0,0-4-39 16,0-3-71-16</inkml:trace>
  <inkml:trace contextRef="#ctx0" brushRef="#br0" timeOffset="-4610.03">27803 14495 326 0,'8'-4'120'0,"2"2"22"0,0 0-9 0,3-1-20 0,0-1-7 0,-5 2-1 16,2 2-15-16,-7 0-32 0,2-1-23 15,-3 1-12-15,-2 0-14 0,0 0-9 16,0 0-2-16,-2 0 1 0,-11 1-1 16,0 6 1-16,-2-1 1 0,-6 4 0 15,0 0 1-15,-2 1-1 0,0 0 1 16,2-2 0-16,3 0-1 0,2-1 1 15,-2-1 3-15,11 0 0 0,-1 4-1 16,3-4-1-16,5 0 0 0,0-1 6 16,5 2 1-16,3 0 3 0,4-1-2 15,1 2-3-15,3 1-5 16,2 1 2-16,3 0-4 0,-1 4 0 16,-4 0 0-16,5 2 0 0,-9-1 0 15,1 3-2-15,0 0 2 0,-13 1-1 16,0-1 1-16,0-2 0 0,-13 2 4 15,0-3 3-15,-2-1 1 0,-6-2 10 16,-5-3 9-16,6 1 5 0,-1-2-6 16,0-2-18-16,-4-1-7 0,4 1 0 15,0-4-1-15,1 4-34 0,4-3-66 16,-7 2-78-16,7-4-164 0,1-1-166 16</inkml:trace>
  <inkml:trace contextRef="#ctx0" brushRef="#br0" timeOffset="-1721.27">3760 16165 148 0,'0'0'312'0,"0"0"-230"0,0 0-30 0,0 0 41 0,0 0-23 16,0 0-7-16,5-1-12 0,-3-1 20 16,-2 1-9-16,0 1-18 0,0 0 9 15,0 0-3-15,0 0-7 0,3 0-1 16,-3 1-9-16,2 3-3 0,-2 2-3 15,6 5-4-15,-4 4-7 0,3 5-8 16,-5 5-2-16,6 3 1 0,-6 2-2 16,2 1-2-16,-2 1-3 0,0-3 2 15,0 0-1-15,3-3-1 0,-3-3 1 16,0-4-1-16,0-3-14 0,0-4-39 16,2-3-44-16,-2-4-49 0,6-8-85 15,-1-3-65-15,0-4-191 0</inkml:trace>
  <inkml:trace contextRef="#ctx0" brushRef="#br0" timeOffset="-1565.15">3770 15813 878 0,'0'0'160'15,"0"0"-145"-15,0 0-8 0,0 0-7 16,0 0-3-16,0 0-141 0,0 0-91 15,31 21-69-15</inkml:trace>
  <inkml:trace contextRef="#ctx0" brushRef="#br0" timeOffset="-984.76">3984 16248 857 0,'0'0'147'0,"0"0"-34"0,0 0 6 0,16-43-53 15,-8 26-39-15,2-1-12 0,3-1 1 16,2 2-7-16,1 1-2 0,-1 4 0 15,1 3 4-15,-1 2 1 16,-4 3-4-16,2 4-1 0,-6 2-3 16,4 6-4-16,-4 2 0 0,1 3-2 15,0 6 1-15,0 2 1 0,0 5-3 16,-1 1-6-16,4 1-5 0,-4 3-12 16,-1-3-13-16,1 1-7 0,1-2 2 15,-3-5-2-15,0-1 4 0,1-2 11 16,-1-4 23-16,-3-4 8 0,-2-4 1 15,3-4 1-15,-3-3 9 0,0 0 27 16,0-8 23-16,2-2-19 0,-2-3 1 16,3-5-2-16,0-5-11 0,2-9-11 15,3-11-6-15,4-14 2 0,4 1 6 16,-3 12 9-16,0 15 9 0,-5 16-7 16,2 3-10-16,0 1-1 0,3 2-1 15,0-1-2-15,0 5-7 0,0 3-3 16,0 2 3-16,0 8-1 0,0 5-4 15,0 5 0-15,-3 2-4 0,0 11-1 16,-2-4 2-16,2 2-1 0,-2-2-1 16,0-5 0-16,2 2 1 0,0-3-4 15,3-2-9-15,-2-2-28 0,-1-3-20 16,3-5-22-16,-3-1-32 0,-2-3-53 16,0-7-113-16,-6 0-78 0</inkml:trace>
  <inkml:trace contextRef="#ctx0" brushRef="#br0" timeOffset="-234.21">6191 15839 659 0,'0'0'58'0,"13"-9"44"0,-5 3-18 0,2 0-38 0,-2-2-4 15,5 1 11-15,-6-1-3 0,4 1-24 16,-1-1 18-16,3 4 6 16,0-3-2-16,-3-1-10 0,8 2-8 15,-2-1-8-15,-1 1-5 0,3 2-11 16,3 2-1-16,-3 1-5 0,3 1 0 16,-6 0 0-16,4 1 0 0,-4 6 3 15,1 2-3-15,-4 8 0 0,-4 2 0 16,-3 7-3-16,-5 11 3 0,-7 10 4 15,-14 10-3-15,-5 2 0 0,-8-5 4 16,1-5-5-16,-1-10 0 0,3-2-9 16,-2-1 1-16,7-8 2 0,5-4 6 15,8-8 0-15,0 0 0 0,3-1 0 16,0 0 1-16,-1 1 2 0,6-6 2 16,5-5 7-16,5-2-1 0,8-3 21 15,5-1 26-15,13-5-11 0,11-2-4 16,12 0-2-16,3-1 4 0,-3 2 1 15,-2 3-7-15,-8 2-11 0,-3-1-8 16,0 3-2-16,-4-1-8 0,-9 1-5 16,-5-1-5-16,-5 1 0 0,-5 0-10 15,3 0-24-15,-1 0-23 0,3 0-29 16,-2 1-27-16,-3-1-50 0,0 0-80 16,-6 0-183-16</inkml:trace>
  <inkml:trace contextRef="#ctx0" brushRef="#br0" timeOffset="500.22">8281 15975 312 0,'0'0'111'0,"6"0"-15"0,-4 0-16 0,1-1-28 15,-1-1-7-15,3 0 12 0,-2 0 7 16,2 1 8-16,-2-1 8 0,-3-1 1 16,2 3-5-16,-2-1-6 0,0 1-9 15,0 0-4-15,0 0-25 0,0 0-15 16,0 0-7-16,0 0-9 0,0 6-1 16,0 3 2-16,0 4-1 0,3 7 0 15,-3 4-1-15,5 3 0 0,3 7 1 16,2 6 0-16,3-4-1 0,3-4 2 15,-1-6 1-15,1-6 9 0,4 1 1 16,1 0 8-16,2-4 6 0,1-6 7 16,-4-2 9-16,1-7-2 0,-3-2-4 15,0-5-4-15,-2-4 2 0,-4-7-9 16,1-3 2-16,-2-6-8 0,-4-1-2 16,1-12-7-16,0-8-5 0,-3-8-6 15,-2 3-3-15,-1 11-12 0,-2 14-13 16,0 13-9-16,0 6-12 0,0-2-29 15,0 3-31-15,3 0-23 0,-3 3-17 16,8 3-68-16,-3 4-31 0,5 2-64 16</inkml:trace>
  <inkml:trace contextRef="#ctx0" brushRef="#br0" timeOffset="1042.08">8907 16135 824 0,'0'0'132'0,"0"0"24"0,0 0-42 16,15-45-63-16,-7 31-25 0,2 0 4 15,1 2 4-15,-1 0 2 0,3 3-1 16,2 2-8-16,-2 3-13 0,3 1-9 15,-1 3 2-15,1 0-5 0,-6 7-2 16,3 0-2-16,-5 3-1 0,2 3 3 16,-5 5 0-16,0 0 0 0,1 5 0 15,-6 1 0-15,2 1 0 0,-2 0-7 16,0-2-13-16,0 1 0 0,-2-2 5 16,2-5 4-16,0 0 9 0,0-3 0 15,0-5 2-15,0-3 0 0,2-5 3 16,1-1-2-16,-3-2 7 0,5-7 10 15,0-2 1-15,0-4-1 0,1 0-3 16,1-1 0-16,1-1 9 0,-3 1 6 16,3 0-2-16,0-3-8 0,-1 2-4 15,4-3-6-15,-1 3-3 0,0-2 0 16,3 1 0-16,-2 3-4 0,2 0-2 16,0 0 1-16,-1 2-2 0,1 2 0 15,0-1 2-15,3 1-2 0,-3 3 0 16,0-1 0-16,-3 5-3 15,0 0 2-15,1 1 0 0,-4 2 0 16,1 1-2-16,0 0-1 0,-6 4-1 16,4 3-2-16,-4 1 0 0,3 5-4 15,-5 0 0-15,3 1-2 0,0 1-2 16,-3 3-11-16,0-2-5 0,0 3-7 16,0-1-6-16,-3 1-3 0,0 0-1 15,3 0-16-15,0 1-28 0,0-1-49 16,0-3-32-16,6 6-33 0,-4-6-109 15</inkml:trace>
  <inkml:trace contextRef="#ctx0" brushRef="#br0" timeOffset="1354.48">9656 15725 804 0,'0'0'102'0,"0"0"24"0,0 0 41 0,31-33-104 16,-23 29-16-16,-3 2-10 0,-2 4-4 15,-1 6-7-15,-2 7 4 0,0 9 5 16,0 11-7-16,-5 15-12 0,0 13-6 15,0 1-3-15,2-2-7 0,3-7 0 16,0-11-1-16,0-1-3 0,3-4-17 16,-1-4-30-16,1-6-34 0,-1-8-47 15,1 0-87-15,-3-8-107 0,0-5-197 0</inkml:trace>
  <inkml:trace contextRef="#ctx0" brushRef="#br0" timeOffset="1776.47">9953 15913 694 0,'0'0'151'0,"0"0"-54"16,0 0 26-16,0 0-83 0,0 0-22 16,0 0-18-16,18-9 2 15,-28 12 6-15,-3 3-8 0,-5 3 3 16,-5 3-2-16,-1 1-1 0,-1 3-7 16,-4 2-8-16,3 0 3 0,0 1 8 15,3-2 1-15,3 3 3 0,4-5-5 16,3 0 5-16,5-3 2 0,6-2 5 15,2 1 20-15,8-2 16 0,2 0 1 16,8-1 0-16,3-1-1 0,-1 1 3 16,6-1-3-16,0 1-2 0,0-1-5 15,0 2-6-15,0-3-11 0,-1 0-8 16,-1 0-9-16,1-2-2 16,-4-1-2-16,0 0-37 0,-3-1-38 15,-3-2-36-15,1 1-67 0,-1-1-87 16,-4-3-53-16</inkml:trace>
  <inkml:trace contextRef="#ctx0" brushRef="#br0" timeOffset="2245.33">10142 16073 707 0,'0'0'103'0,"0"0"2"0,0 0 0 16,46-37-70-16,-33 29-10 0,-2-2-8 15,-1 4 5-15,-2-1 12 16,-1 4-5-16,1 1 3 0,-3 2-5 16,1 2-9-16,-1 6-8 0,0 4-2 15,-3 2-4-15,1 6-2 0,2 4-1 16,-5 2 0-16,3 0-1 0,-3 1 0 16,0-1-5-16,0-3 0 0,0-2 4 15,0-3 1-15,0-4 0 0,2-3 0 16,1-5 1-16,0-3-1 0,-1-3 4 15,1-5 8-15,2-2-3 0,3-6 14 16,-3-3 10-16,3-3 0 0,-1-3-11 16,4-5-7-16,-1 3-5 0,3-1 7 15,0 1 7-15,2 3-1 0,1 5-8 16,-1-1-3-16,3 5-3 0,0 1-2 16,-2 1-2-16,-3 2-1 0,2 6 2 15,-4-2-3-15,2 3-3 0,-3 1-1 16,0 5 0-16,-2 5 0 0,-3 1 0 15,0 7 1-15,-2 3 0 0,-3 1-2 16,0 2-1-16,0 2-2 0,0-1-15 16,0 2-24-16,-3-4-26 0,1 1-38 15,-1 3-70-15,-2-5-143 0,2-7-127 16</inkml:trace>
  <inkml:trace contextRef="#ctx0" brushRef="#br0" timeOffset="2636.59">10907 16062 677 0,'0'0'109'0,"0"0"10"0,0 0-14 0,0 0-56 0,10-40-22 15,-10 32-7-15,0 2 8 0,0 0-7 16,-5 3 0-16,-3 1 5 16,0 2-10-16,1 3-4 0,-4 6-1 15,1 2 0-15,-3 5-3 0,0 4 1 16,3 5 4-16,2 1 0 0,0 3-2 16,3 0-4-16,5-2-3 0,0-2 9 15,5-2 4-15,3-4-2 0,2-3-3 16,6-4 7-16,-1-3 1 0,6-8 4 15,-3-1 0-15,3-7-2 0,-1-3 3 16,1-4-5-16,-3-4-3 0,-2-1-5 16,-6-5-5-16,-2-1-7 0,0-3 0 15,-8 4-21-15,0 2-33 0,-6 6-27 16,1 4-28-16,-5 5-70 16,-6 3-108-16,3 3 19 0,3 1-109 0</inkml:trace>
  <inkml:trace contextRef="#ctx0" brushRef="#br0" timeOffset="3278.28">11160 16076 548 0,'0'0'125'0,"0"0"-30"15,0 0 49-15,18-34-63 0,-13 23-5 16,0 0-1-16,-2 1-16 0,2 2-17 16,0 1 4-16,-2 1-6 0,-1 5-12 15,-2-1-5-15,3 2-8 0,-3 3-15 16,0 5 1-16,0 4 1 0,-5 2-1 16,5 6 1-16,-3 2 1 0,3 1 0 15,0 4 0-15,0 2-3 0,0-1 1 16,3-1 0-16,2-1-1 0,0-1 1 15,3-3-1-15,0-2 1 0,-1-5 0 16,1-4 0-16,-3-2 0 0,3-7 2 16,0-2 2-16,0-2 5 0,-1-8 25 15,1 0-5-15,0-3-6 16,0-5-9-16,-3 1-8 0,0-4-3 16,-3-2 0-16,1 1 1 0,0 1 3 15,-1 1 1-15,-2 4-1 0,3 0-3 16,-3 3-1-16,2 3 3 0,1 2-2 15,2 2-4-15,-2 0 0 16,-3 5-1-16,5 0 0 0,-5 1-2 0,5 0-1 16,-2 3-2-16,-3 7 2 0,5 3-2 15,-5 4 3-15,2 1-2 0,-2 5 0 16,6-1 1-16,-4 2 0 16,3-2 2-16,3 0 1 0,2-2 0 15,-2-3 1-15,5-4 1 0,0-3 4 16,3-4 11-16,-1-4 8 0,3-3-1 15,-5-6 6-15,5-1-1 0,-5-5 1 16,0-2 5-16,-3-4 2 0,-2-3-14 16,0-9-20-16,-3-8-3 0,-2-3-10 15,-1 6-14-15,1 11-9 0,-3 11-4 16,0 9-17-16,0 0-23 0,0 0-30 16,0 1-19-16,0 2-3 0,0 2-3 15,0 0-35-15,0 0-48 0,0 2-50 16</inkml:trace>
  <inkml:trace contextRef="#ctx0" brushRef="#br0" timeOffset="4000.75">11708 16008 24 0,'0'0'378'0,"0"0"-232"0,0 0-36 0,0 0-8 16,0 0 6-16,0-3-8 0,2 0-14 15,1 1-18-15,2-2-13 0,0 0-7 16,0 1-11-16,3 1-22 0,2 1-10 16,-2-1 1-16,0 2-2 0,-3 0 0 15,3 5-1-15,-6 2-3 0,1 4 1 16,-3 3-1-16,0 1 4 0,0 6-3 15,-5 0 4-15,0 5 1 0,2-3 2 16,-5 1-6-16,3-1-1 0,-3-1 0 16,3-3 0-16,0-1 2 0,5-3-3 15,-3-3 4-15,3-5 10 0,0-2-2 16,3-4 6-16,0-1 5 0,4-6 10 16,1-4 1-16,0 0-10 15,0-4-12-15,2-2-6 0,0-2-2 16,1-4-2-16,2 0 13 0,-3-1 4 15,3 2 6-15,0 0-1 0,0 1-3 16,2 2-9-16,1 0-4 0,-1 2-4 16,1 0-1-16,-1 2-1 0,1 0 1 15,-1 2 6-15,-2 4-9 0,3 1 3 16,-3 3-2-16,-1 2-1 0,-1 2 0 16,-1 0-1-1,-2 6 0-15,0 4-2 0,-1 4 1 0,-1 4 2 0,-4 6-1 16,-2 7 2-16,3 8 1 0,-3 6-2 15,0 1 1-15,0-9-1 0,0-9-1 16,0-12-15-16,0 2-23 0,0 1-20 16,0 2-21-16,0-1-29 15,0-3-41-15,2-6-92 0,3-5-48 16,1-4-174-16</inkml:trace>
  <inkml:trace contextRef="#ctx0" brushRef="#br0" timeOffset="4408.3">12465 15996 664 0,'0'0'155'0,"0"0"-55"0,0 0 15 0,0 0-78 15,20-41-17-15,-22 31-4 0,-6 1-4 16,-2 1-3-16,-3 4-6 0,-5 4-2 15,0 1-1-15,-3 7 0 0,-5 3 1 16,3 2 1-16,-6 4-2 0,4 1 2 16,1 2 12-16,4-1 7 0,4 1 3 15,3-1-3-15,3-1-3 0,2 0-3 16,6-4-4-16,2 1-1 0,0-2-3 16,5-2 5-16,5-3-3 0,3 1-3 15,3-3 2-15,2 2-3 0,2-1-2 16,1 0 8-16,5 1 8 0,0 2 1 15,-3 0 4-15,0-2-11 0,-2 6-5 16,-3-4-4-16,-5 1 7 0,-3-1 13 16,-7 1-10-16,-3-3-7 0,-8 0-4 15,-5-2-2-15,-8 0 1 0,-10-2-2 16,-7 0-16-16,-14-1-28 16,0-2-9-16,3-1-32 0,8-1-41 15,12-5-94-15,9 4-36 0,4-3-139 16</inkml:trace>
  <inkml:trace contextRef="#ctx0" brushRef="#br0" timeOffset="4706.45">12920 15886 1073 0,'0'0'184'0,"0"0"-67"0,0 0-10 0,0 0-58 0,20-10-43 15,-12 6-6-15,-3 0-4 0,-2 2-52 16,2 2-42-16,0 0-35 0,-2 4-70 15,-1 10-64-15,-2-1 19 0,0-1-115 16</inkml:trace>
  <inkml:trace contextRef="#ctx0" brushRef="#br0" timeOffset="4816.87">12870 16146 817 0,'0'0'169'0,"0"0"-6"16,0 0-34-16,0 0-87 0,0 0-30 15,0 0-12-15,0 0-1 0,0 0-70 16,0 0-57-16,0 19-77 0,0-24-25 15,3 4-88-15</inkml:trace>
  <inkml:trace contextRef="#ctx0" brushRef="#br0" timeOffset="5683.5">14023 15584 450 0,'0'0'164'0,"0"0"-67"16,0 0 28-16,15-18-35 0,-7 13-13 16,0 2-2-16,2-2-6 0,-2 4-8 15,0 0-12-15,-3 1-3 0,3 0-2 16,-6 0-8-16,1 2-1 0,-1 4-1 15,1 7 0-15,-3 3-9 0,-5 5-7 16,-3 5-8-16,-2 12-3 0,-6 12 1 16,-2 13-1-16,0 3 3 0,5-4 8 15,0-6-1-15,5-14-2 16,3-2-2-16,5-4-9 0,0-6-1 0,5-7-1 16,3-5 0-16,0-6 0 15,5 3 0 1,5-2 0-16,5-1 2 0,11-5 1 15,7-6 7-15,6-3 8 0,2-9 0 0,-13 0-7 16,-10-2-5-16,-11 1-1 16,-4-1 0-16,1-6 8 0,-4-4-8 0,0-4-3 15,-5 1 0-15,-6 0-4 16,-10 5-1-16,-2 5-5 0,-11 0-8 16,-10 5-13-16,-6 4-1 0,-9 3-3 15,9 3 0-15,9 2-18 0,15 4-23 16,2-1-25-16,6 4-23 0,-3 5-62 15,5-2-103-15,3 1-48 0</inkml:trace>
  <inkml:trace contextRef="#ctx0" brushRef="#br0" timeOffset="6267.96">14666 16199 507 0,'0'0'141'0,"0"0"-60"0,0 0 44 0,5-9-41 16,-2 5-9-16,-3-1-14 0,0 2-9 15,0-1-21-15,-3 0-6 0,3 1 0 16,-2 1-11-16,-1-1-4 0,1 2 2 16,-4 1-1-16,4 0-3 0,-3 0 2 15,-3 4 4-15,0 0 0 0,0-1-2 16,1 4-6-16,2 0-2 0,-3 0-4 15,3 3 2-15,2 0-2 0,0 2 4 16,3 1 2-16,0 0 3 16,6 0 7-16,-1 0 1 0,5 0 1 0,0-1 7 15,1-3 3-15,4-2 4 16,1-2-3-16,-1-3-5 0,1-2-2 16,2-1 10-16,-3-5-10 0,-2-3-4 15,-2-3-6-15,-4-2 5 0,-4-2 1 16,0-3-4-16,-3-2-10 0,-6 0-3 0,-4 2-2 15,-3 3-2-15,-2 4-6 0,-3 2-7 16,-1 4-5-16,1 1-3 0,3 3-3 16,-1 2-15-16,3 0-16 0,3 0-3 15,0 3-6-15,5 2-23 0,-1-1-22 16,4-1-67-16,2 3-20 0,2-3-4 16,1-1-119-16</inkml:trace>
  <inkml:trace contextRef="#ctx0" brushRef="#br0" timeOffset="7449.57">15816 16002 532 0,'0'0'86'0,"0"0"-11"0,0-11 42 0,0 3-70 16,0 2-8-16,-3-1 31 0,1 2-8 16,-1 0-7-16,-4-1-8 0,1 1-6 15,-4 2-8-15,0-2-12 16,-6 5-13-16,3-1-5 0,-5 1-2 0,-2 4-1 15,-1 2 1-15,-2 5-2 0,2 2 1 16,-5 4 0-16,5 4 0 16,3 0 0-16,3 2 0 0,2 2-3 15,5 0-2-15,8-1-2 0,0-1 3 16,3 0 2-16,4-4 2 0,4-2 0 16,2-4 0-16,2-4 3 0,1-3-1 15,-1-6-1-15,1-1 3 0,2-5-2 16,0-5 0-16,0 0 0 0,-2-5 6 15,2-1 8-15,-5-2 0 0,2-2 5 16,-2 0 5-16,0-2 6 0,0 0-7 16,-5 2-9-16,2 4-4 0,0 2-3 15,-5 4 1-15,3 1 4 0,-8 5 1 16,3 2-6-16,-3 2-3 0,0-1-2 16,0 2-4-16,0 0-3 0,0 1 1 15,0 3-4-15,-3 7 6 0,1 0 0 16,-1 7 0-16,0 2 1 0,1 5 1 15,-1 0-2-15,3 2 1 0,0-2-1 16,5 0 1-16,-2-2-1 0,2-2 1 16,3-3-1-16,0-4 1 0,-1-2 0 15,4-3 1-15,-4-7 6 0,6-1 13 16,-2-2 6-16,-1-3 1 0,3-4-11 16,-3-2-4-16,3 0-3 0,-2-2 3 15,-1-2-5-15,3-1-5 0,-3-2-3 16,1 2 1-16,1-2 0 0,-1 0-1 15,-1-1 0-15,3 2 0 16,0 1 0-16,-3 3 0 0,1 0 0 16,-1 2-1-16,-2 1-3 0,2 4 3 15,-2 0-3-15,-3 2-2 0,0-1 4 16,0 4-2-16,-2 0 0 0,-1 0 2 16,-2 4-4-16,0 2-1 0,0 4 7 15,0 4-3-15,0 3 1 0,0 2 2 16,-2 4 0-16,2-1-5 0,0 3 1 15,0-3-1-15,0 0 2 0,2-1 3 16,4-1 0-16,-1-5 1 0,-3-1-1 16,4-5 2-1,-4-4-1-15,6-4 2 0,-3-1 2 0,3-5-2 16,-3-2 1-16,5-4 1 16,-2-2 6-16,2-2 3 0,1-4-1 15,-1-1-6-15,6-3-1 0,-1-2-3 16,-2 3-3-16,2-1 0 0,4 1 1 15,-1 4-1-15,-3-1 0 0,1 5-1 16,-1 1 1-16,1 4-1 0,-3 3 0 16,-3 2 0-16,3 3-1 0,-5 1 1 15,-1 1-1-15,1 3 2 0,0 3-2 16,-3 1-1-16,0 2 2 0,-2 2 0 16,2 2-1-16,-5-1 1 0,3 5-11 15,-3-4-14-15,0 1-7 0,0-1-16 16,0-1-27-16,2-3-14 0,-2 0-27 15,3-2-26-15,-3-2-23 0,0-1 16 16,5-1 8-16,0-1-54 0,-2-2-39 16</inkml:trace>
  <inkml:trace contextRef="#ctx0" brushRef="#br0" timeOffset="8404.18">16958 16148 324 0,'0'0'151'0,"3"0"-73"0,2-3 7 0,-3 1-29 0,1-2-12 15,0 1 16-15,-3-2-6 0,2-1 4 16,1 0 11-16,-3 0 4 0,0 0-9 15,0 0-3-15,0-1-14 0,0-1-13 16,-5 2-17-16,2-1-6 0,-2 0-4 16,-3 2-4-16,-2-1-3 0,-1 1 1 15,-1 1-1-15,-7 2 1 0,4 2 0 16,-3 0-1-16,-3 2 0 0,1 6-1 16,-4 1 0-16,4 3-7 0,2 2-9 15,-1 4 9-15,9 2 6 0,2-1 1 16,3 4 0-16,5-2 1 0,0 0 1 15,8-2 1-15,2-2 0 0,-2-2-1 16,5-2 8-16,2-6-1 0,-2-1 5 16,3-4 0-16,2-2-4 0,-5-4-4 15,2-1 0-15,1-5-2 0,-3 0 5 16,2-5 7-16,-2-4-6 0,-2-5 0 16,1-9 8-16,1-17-2 0,3-14 2 15,5-9 1-15,-6 5-1 0,1 8-6 16,-6 10 1-16,-2 15 10 0,-3 8 6 15,0 9-1-15,-2 9-7 0,-3 0-5 16,2 4 6-16,-2-2 5 16,0 4 3-16,0 2-2 0,0 1-13 15,0 5-14-15,-2 8-2 0,-1 6 2 16,-7 12 1-16,-6 14 0 0,3 13 1 16,-2 4-2-16,2-5 0 0,2-3 3 15,9-12 3-15,2-4 5 0,0-3 2 16,5-7 7-16,0-8 0 0,0-6-2 15,6-2 1-15,-4 0-4 16,6 0 0-16,3 0-5 0,5-7-3 0,-3-3-4 16,2-2-3-16,1-3-4 0,0-4-16 15,-1 3-21-15,1-3-19 16,-3 4-8-16,0-4-11 0,-2 5-13 16,-3 0-11-16,-3-1-19 0,-2 1-46 15,-3-2-67-15,-3 1-25 0,-2-2-185 16</inkml:trace>
  <inkml:trace contextRef="#ctx0" brushRef="#br0" timeOffset="9124.29">18356 15609 709 0,'8'-4'97'0,"2"0"-1"0,0 3 29 0,3-1-23 0,0-1-58 0,0 3-12 16,-2 0 11-16,-4 0-21 0,1 0 0 15,0 3-7-15,-6 1 2 0,4 5-5 16,-6 1 4-16,0 5-1 0,0 5-1 16,0 5 4-16,-11 8-4 0,-4 10 1 15,-9 13-3-15,-1 3-2 16,-4-3-2-16,3-3 9 0,3-5-6 15,5-2-4-15,3-4-5 0,2-4 1 16,2-7 13-16,9-6 11 0,-1-9-1 16,3-3-4-16,3 4 0 0,4-1-5 15,6 1 1-15,3-5 7 0,5-5-3 16,4-1-5-16,9-6-6 0,5-2-1 16,-3-5-2-16,-3-3-5 0,-4-1 1 15,-8-4-3-15,2-2 1 0,3-7 1 16,-8-1-3-16,-3 1-2 0,-7 1 1 15,-8 1-5-15,-3 4-8 0,-15 0-14 16,-5 4-2-16,-11-1 7 16,-4 2 0-16,-11 5-2 0,0 0-16 15,7 3-40-15,3 5-43 0,6 0-39 16,12 0-118-16,3 0-78 0</inkml:trace>
  <inkml:trace contextRef="#ctx0" brushRef="#br0" timeOffset="9673.93">18989 16205 515 0,'0'0'269'0,"0"0"-124"0,0 2-41 0,0 0-21 0,3 1-34 16,-1 3-19-16,1 1 1 0,-3 3-5 15,2 3 3-15,-2 4 3 0,0 4 7 16,0 2-2-16,0 2 4 0,0 1-9 16,-2 0-7-16,-3 0-5 0,-3 0-1 15,0-5-9-15,3 0-4 0,-3-4-2 16,0-1-4-16,3-5-1 0,0-1-15 16,3-4-20-16,2-1-23 0,0-2-25 15,0-1-47-15,0-2-103 0,0 0-98 16,5-3-220-16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13:56.109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FF0000"/>
    </inkml:brush>
    <inkml:brush xml:id="br3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20330 5654 201 0,'0'-2'53'0,"0"1"-30"0,0 0 15 16,0-1 13-16,0 1-23 0,0 0-15 16,0 1-3-16,0 0 1 0,3 0-6 15,-3 0-1-15,0 0 8 0,2 0 11 16,-2 0 3-16,3 1 9 0,-3-1 0 16,2 1-6-16,1-1-1 0,-3 2-8 15,0-2 1-15,0 0 8 0,0 0 3 16,0 0 8-16,0 0-1 0,0 0 9 15,0 0-6-15,0 0-6 0,0 0-1 16,0-2-8-16,0 1-3 0,-5 0-1 16,5 0 0-16,-3 1-5 15,1 0-1-15,2 0-4 0,0 0-6 16,0 1-7-16,0 6 1 0,-3 1-1 16,3 4 3-16,0 2 2 0,-2 4 1 15,-1 2 8-15,0 2 10 0,-2 1 3 16,0 0-6-16,5 3-3 0,-3-2-11 15,3-2-6-15,3-1 4 0,5 0-4 16,0-2 1-16,2-5-1 0,5 2 1 16,3-4-1-16,-2-2 2 0,5-1 0 15,4-5-1-15,-1 1 0 0,2-3 4 16,-1-2-1-16,-4 0 1 0,2-6 0 16,-5 1 0-16,1-4 2 15,-4-1 4-15,-2-2 2 0,0-2 9 16,-5-1 1-16,-3-1-6 0,3-1-8 15,-6-2-1-15,3 3-4 0,-2-2 3 16,-1 1 0-16,1 3 3 0,2-3-2 16,-2 4 3-16,-1 0 2 0,1 1 0 15,0-2 1-15,-1 4 0 0,1 3-4 16,-3-1 6-16,5 1 0 0,-5 3-3 16,0 2 1-16,0 1-2 0,0-1-7 15,0 2-3-15,0 0-3 0,0 4 0 16,0 1-2-16,0 4 2 15,0 2 1-15,0 2 2 0,0 5-3 16,0 2 2-16,5 3 0 0,-2 9-1 16,2 8 0-16,3 9 0 0,-3-2-1 15,2 1 0-15,1-7 0 0,-3-5 1 16,3 2-1-16,-3-2 1 0,-2-1-1 16,2-7 0-16,-5-7 1 0,0-3-1 15,0-5 0-15,0 4 0 0,-5 2 0 16,-3-2 0-16,0 1 0 0,-2-6 0 15,-5-3 1-15,-1-2 0 0,-5-5 3 16,-4-2-1-16,-1-1 1 0,-3-5-2 16,1-3 0-16,-3-1 0 0,5-1-2 15,3-1-1-15,2 2-15 0,-5-1-14 16,11 2-12-16,-3-1-16 0,7 4-22 16,1 0-14-16,7 0-35 0,3-5-85 15,0 4-94-15,0-1-138 0</inkml:trace>
  <inkml:trace contextRef="#ctx0" brushRef="#br0" timeOffset="813.22">20997 6084 359 0,'2'-3'132'0,"-2"-1"-43"16,6 0 6-16,-6 1-22 0,0-2-7 16,2 3 6-16,-2 1-6 0,0-1-6 15,0 0-15-15,0 2-14 0,0 0-3 16,0 2-14-16,0 2-4 16,0 3 14-16,-2 4 4 0,-4 0-4 0,4 3-6 15,-3 4-6-15,-3 2-4 0,0 1-2 16,-2 1-1-16,2 1-3 0,0-2 0 15,-2 0 0-15,2-2 1 0,0-3-3 16,6 1 1-16,-3-4 3 0,5 0-1 16,0 0 3-16,0-3 2 0,0-4 5 15,0 1 5-15,5-4 5 0,-3 0 1 16,6-1 3-16,3-2 4 0,1 0-1 16,-1 0-11-16,4-5-4 0,1 3-9 15,-1-2-1-15,3-1-3 0,-2 2-1 16,-1-2 0-16,3 2-1 0,-5-1 0 15,3 2 0-15,-3-1-8 0,0 1-17 16,0 1-23-16,-6 0-16 16,1-1-21-16,-3-1-30 0,3 2-47 15,-8-3-61-15,0-3-30 0,0 4-183 16</inkml:trace>
  <inkml:trace contextRef="#ctx0" brushRef="#br0" timeOffset="1095.44">21036 5865 892 0,'0'0'75'0,"0"0"-5"0,0 0-4 0,0 0-47 15,0-33-15-15,0 26-4 0,0 5-7 16,0 1-43-16,0 0-34 0,2 1-70 16,1 0-40-16,-3 0-122 0</inkml:trace>
  <inkml:trace contextRef="#ctx0" brushRef="#br0" timeOffset="1931.91">21795 5982 175 0,'0'0'101'0,"0"0"-25"0,-8 4 9 0,6-3-8 0,-1 0-23 15,1-1-14-15,-1 1 8 16,3 0 7-16,0-1-5 0,0 1-1 16,3-1 11-16,4 0 30 0,6 1 10 15,5 0-13-15,6-1-14 0,7 2-10 16,10-1-14-16,6 1-12 0,-1 0-10 16,1 0-6-16,-11-2-12 0,-5 3-1 15,-8-1-6-15,-2-1 1 0,-3-1-2 16,2 1-1-16,1-1 1 0,2 0-1 15,-2 0-3-15,-5 0-19 0,-1 0-27 16,-2 0-20-16,-5 0-36 0,-3 0-50 16,3-2-62-16,-6-2-30 0,1 3-170 15</inkml:trace>
  <inkml:trace contextRef="#ctx0" brushRef="#br0" timeOffset="3009.25">23017 5695 142 0,'0'0'69'0,"0"0"-14"0,0 0 10 0,0 0 0 0,0 0-20 0,0 0-14 15,0 0 3-15,0 0 13 0,3-1 2 16,-3-4 4-16,0 3 2 0,0-1 2 16,3-2 2-16,-3 1 6 0,5-3-4 15,-5 2 0-15,0-2-17 0,2 4-8 16,1-2-11-16,-3 1 3 0,0 3 3 15,0-1 5-15,0-2-6 0,0 2-4 16,0 1-8-16,0 1-8 16,0 0-10-16,-3 0 0 0,1 3-3 15,-3 5 3-15,-1 2 0 0,1 8 1 16,0-3-2-16,0 6 1 0,2 4-2 16,3-1 2-16,0 3 1 0,3 2-1 15,5 1 0-15,-1-3 0 0,4-2 1 16,4-2-1-16,3-2 0 0,-2-3 1 15,4-4 1-15,1-2 0 0,2-5-1 16,1-2 2-16,2-5-1 0,-6 0 2 16,3-6-2-16,-2-3 4 0,-3-2 7 15,0-3 16-15,-2-2-5 0,-1-1-2 16,-4-2-11-16,-1-1-2 0,0-1-3 16,-2 0-3-16,-3 0-1 15,-2 2-2-15,2 2 0 0,-5 2 1 16,3 5 0-16,-3 0 0 0,0 2 0 15,0 4 5-15,0 1 5 0,0-2 4 16,0 4-3-16,0 1-3 0,0 0-6 16,5 0-3-16,-5 0-6 0,0 7 5 15,0-1 1-15,2 4 2 0,-2 6 2 16,5 3 3-16,-5 4 3 0,6 7 6 16,-4 8-1-16,6 8-4 15,2 0-6-15,-7-2-1 0,5-4 0 0,-3-3-2 16,0-1 1-16,3-3-1 0,-6-3 0 15,1-8-1-15,-1-2 1 16,-2-3-2-16,0 2 2 0,-2-1 3 16,-3 3 9-16,-3-3-1 0,-2-6-2 15,-1-1-3-15,-7-3-2 0,3-7 0 16,-11-1 0-16,0-3-2 0,-2-4 0 16,-1-1-2-16,-4 3-2 0,4-3-5 15,1-1-28-15,2 1-20 0,-3 1-27 16,4 0-27-16,-1 4-9 0,5-3-45 15,0-1-73-15,6 2-26 0,5-4-132 16</inkml:trace>
  <inkml:trace contextRef="#ctx0" brushRef="#br0" timeOffset="3665.96">23777 6082 379 0,'0'0'95'0,"0"0"-36"0,0 3-4 0,0-1-4 15,0 4-6-15,0-3-8 0,0 4 5 16,0 0 0-16,0 1-11 0,0 1 2 16,0 2 1-16,-5 3 1 0,2 1-2 15,3 1-7-15,-7 1-5 0,1 2 2 16,1-3 8-16,-3 3 2 0,3-5-4 15,3 2-3-15,-3-5-3 16,2 1 0-16,0-2 1 0,3-1-2 16,0-4 3-16,0 0-3 0,0-4 3 15,0 1 0-15,3 0 2 0,5-2 3 16,-3 0 3-16,5-2-2 0,1 0-13 16,-1 1-10-16,3 0-3 0,0-1-1 15,0-1-2-15,0 1-1 0,-1 0-1 16,4-1 0-16,-8-2 0 0,5 3 0 15,0-1-10-15,-6-3-31 0,6 3-27 16,-5-1-17-16,-3-1-27 0,3 1-46 16,-3-5-76-16,-2 1-31 0,-3-2-222 0</inkml:trace>
  <inkml:trace contextRef="#ctx0" brushRef="#br0" timeOffset="3853.66">23981 5867 846 0,'0'0'70'0,"0"0"-48"0,0 0 4 16,0 0-17-16,0 0-9 0,0 0-47 16,-15-24-18-16,12 19-32 0,1-1-74 15,-4 3-65-15</inkml:trace>
  <inkml:trace contextRef="#ctx0" brushRef="#br0" timeOffset="4822.92">22818 5430 409 0,'0'0'89'0,"0"0"-24"0,0 0 20 16,-10-5-14-16,10 3-7 0,0-2 1 15,0-3 11-15,8-1 1 0,-6-1-13 16,11-1-11-16,0-2-1 0,3-1-7 16,4-5-8-16,1 3-7 0,2-4-2 15,1 0-4-15,-4 0-9 0,6 1-7 16,-3-1-1-16,1 0-5 0,-4 1 3 15,-4 2 2-15,2-1 4 0,-3 3 5 16,1-2 1-16,-3 2-2 16,-3 2 1-16,1-4-1 0,-1 3 0 15,-8 2-4-15,6-2-1 0,-5 2-3 16,5 1 0-16,-8-2 4 0,2 2-2 16,3 0 4-16,-5-1 0 0,0 1 2 15,0 1-3-15,3 0-1 0,-1 5-1 16,-2-2-2-16,3 4-2 0,2-1-3 15,-5 2-2-15,3 1-1 0,5 0-2 16,2 4 0-16,3 0 2 0,-3 7 1 16,8 4-1-16,-2 0 1 0,2 5 0 15,2 3 1-15,4 3 1 16,-1-1 2-16,0 3-1 0,3 1 3 16,-3-3 0-16,1 3 2 0,-4-5 3 15,1-1-3-15,0-1 0 0,-6-2-1 16,3-2 0-16,-5-1-1 0,-3-4-3 15,1-3 0-15,-3-1-3 0,-3-5 1 16,2 3-1-16,-4-5 1 0,2-1-2 16,-5 0-3-16,3-1-18 0,-1 0-27 15,-2 0-23-15,3 0-34 0,-3-2-54 16,0-1-96-16,0-3-177 0</inkml:trace>
  <inkml:trace contextRef="#ctx0" brushRef="#br0" timeOffset="31186.15">17449 9516 25 0,'0'0'131'0,"0"0"-73"0,0 0-8 0,0 0 20 0,0-3 4 0,0 3-15 15,0 0-5-15,-3-2-5 0,1 2-3 16,-1-1-2-16,1 1 6 16,-3 0 4-16,2-1 4 0,0 1 9 15,-2-1-7-15,5 1-11 0,0 0-10 16,0 0-17-16,5 0-10 0,3-1 10 16,10 0 22-16,6-2 2 0,17 1-12 15,13 0-3-15,8-2-4 0,-2-1-3 16,-1 3-5-16,-10 0-6 0,0 1-8 15,0 0-2-15,-2-2-3 0,-6 2 7 16,-2 1-7-16,-8 0 0 0,-8 0-25 16,-5 0-34-16,-5 0-38 0,3 0-39 15,-3 4-63-15,2-1 1 0,-7-1-74 16</inkml:trace>
  <inkml:trace contextRef="#ctx0" brushRef="#br0" timeOffset="32244.17">17441 9538 225 0,'0'0'52'0,"0"0"2"0,0 0 28 0,0 0 0 0,0-16-26 0,0 14-15 15,-2 0 5-15,-1 0-11 0,3-1-8 16,-5 1 0-16,5 1 1 15,-3 1 8-15,1 0-1 0,-1 0-1 16,3 0-6-16,0 0-5 0,0 0 1 16,0 0 0-16,0 0 0 0,0 0 5 15,0 0 1-15,0 0 2 0,-2 0 1 16,2 0-3-16,0 0 1 0,0 0-5 16,0 0-6-16,-3 0-1 0,0 0 3 15,3-1-3-15,-2 0 5 0,-1 1-2 16,3 0-3-16,0-1-1 0,-2 1 0 15,2-1 4-15,0 1-7 0,0 0-2 16,0 0-3-16,0 0-5 0,0 0 0 16,0 0-1-16,0 0-3 15,0 0 0-15,0 0-2 0,0 1 0 16,0 2 1-16,2 0 1 0,3 3 0 16,1-1 2-16,4 4 3 0,3 1 1 15,0 1-1-15,5 6-2 0,3-3-1 16,-1 5 0-16,6 0-1 0,3 1 1 15,-1 1 0-15,0 2-1 0,3-1 1 16,0 0 0-16,3-2 4 0,-3 2 2 16,0 0 4-16,-5 0 1 0,0-1-2 15,-3 0 3-15,0 0-3 0,-2 0-1 16,-6-1-2-16,1 0-4 0,-3 0 0 16,-5-3-5-16,2 0 3 0,-8 0-3 15,-2 0 2-15,0-1-1 0,-2 2-1 16,-3-3 2-16,-8 3 0 0,-3 0-1 15,-2-2 0-15,-2 2 1 0,-1-3 1 16,-8 4-3-16,1-2 0 0,-6 3 0 16,-7-1 2-16,-5 5-2 0,-4-7 0 15,12 0 0-15,12-6 1 0,8-4 0 16,2-2 0-16,-2 4-1 0,3-2 1 16,-1-2-1-16,3 0 0 0,8-2 0 15,3-1 0-15,2-2-3 0,5 1 1 16,8-1 2-16,5 0 3 0,10 0-2 15,13 0 0-15,11-1 3 0,5-1 0 16,0-1 2-16,-6 0 5 0,-1 0-3 16,-1 2-4-16,0 0-2 0,0-3 3 15,-5 1-3-15,0 2-2 16,-6 0 1-16,-1-1-1 0,-9 2-1 16,-5-1 1-16,-7 1-4 0,-1 0-17 15,-2-1-18-15,3 1-29 0,-1 0-38 16,-4 0-50-16,-1 3-105 0,-7-1-129 15</inkml:trace>
  <inkml:trace contextRef="#ctx0" brushRef="#br0" timeOffset="33041.1">17382 10868 195 0,'2'0'63'0,"1"0"-7"0,0 0 11 0,-1-3-6 16,1 3-18-16,-1-1 7 0,1 0 12 15,-3 0-14-15,0 0 0 0,3 0 3 16,-3-1 16-16,0 2 6 0,0-1-6 16,0 1-10-16,0 0-15 0,0 0-23 15,0 4 1-15,2 0 4 0,-2 5 0 16,0 1-9-16,3 2-2 0,-3 2-2 16,0 3 1-16,0 0 0 0,0 1 5 15,0 0 3-15,0 1 7 0,0-2-4 16,0 0-1-16,0-1-6 0,0-1-3 15,0-1-1-15,0-1-1 16,0-4-5-16,0 0-1 0,0-1-2 16,0-2 1-16,2-2-2 0,3-2 1 15,1-1 5-15,1 2 2 0,1-3 7 16,0 0-1-16,5-3-4 0,0 1-5 16,2-1-2-16,3-1-3 15,-2 0-1-15,2 2-1 0,-3-1 0 0,1 0 0 16,-1 1 0-16,1 0-9 0,-1 1-18 15,-2-1-12-15,0 1-13 0,-2 1-21 16,-4 0-23-16,1-1-56 16,0-1-43-16,-6-1-31 0,1 0-147 15</inkml:trace>
  <inkml:trace contextRef="#ctx0" brushRef="#br0" timeOffset="33228.9">17462 10714 631 0,'0'0'27'0,"0"0"2"0,0 0-16 0,0 0-13 0,-13-28-54 15,13 23-79-15,0 0-111 0</inkml:trace>
  <inkml:trace contextRef="#ctx0" brushRef="#br0" timeOffset="33572.65">17746 10788 528 0,'0'0'160'0,"0"0"-57"16,0 0 23-16,0 0-6 0,0 0-48 15,0 0-11-15,0 0-4 0,23-19-18 16,-15 17-5-16,0-5-7 0,2 6-6 15,1-2-8-15,2 0-11 0,-1 2 3 16,1-1-3-16,3 1-2 16,2 1-2-16,-2 0-14 0,4 0-25 15,-2 1-22-15,3 2-17 0,-6 1-67 16,4 3-69-16,-7-1-20 0,-1 0-134 16</inkml:trace>
  <inkml:trace contextRef="#ctx0" brushRef="#br0" timeOffset="33760.25">17764 10912 572 0,'0'0'134'0,"0"0"-53"0,0 0 9 0,0 0-47 16,0 0 34-16,0 0 25 16,36 2-20-16,-17-6-28 0,-1 1-28 15,2 0-14-15,1-1-12 0,0 0-2 16,-1 3-27-16,1-1-46 0,0 0-54 15,7 0-57-15,-7 2-21 0,-1 0-136 16</inkml:trace>
  <inkml:trace contextRef="#ctx0" brushRef="#br0" timeOffset="34104.18">18245 10731 572 0,'0'0'108'0,"0"0"-11"15,0 0 26-15,0 0-48 0,0 0-38 16,0 0-9-16,0 0 8 0,0-31-13 15,0 31-16-15,0 5-6 0,3 2 19 16,-3 4 20-16,0 3-5 0,0 5-1 16,0 2-5-16,-3 3-1 0,0 3-12 15,1 2-6-15,-1 0-6 0,1 2-3 16,2-2 1-16,0-3-2 0,0 0-7 16,0-4-41-16,2-3-33 0,3-1-43 15,1-1-58-15,-1-3-32 0,2-4-118 16</inkml:trace>
  <inkml:trace contextRef="#ctx0" brushRef="#br0" timeOffset="35324.04">17454 9002 218 0,'0'0'88'0,"0"0"-50"0,0 0 31 16,0 1-22-16,3 0-13 0,-3-1 1 15,0 0 2-15,0 0 4 0,0 0 15 16,2 0 6-16,-2 0 10 0,0 0-1 16,3 0 4-16,-3-3-1 0,3-2-15 15,2 2-18-15,0-3-10 0,0 2-10 16,0-4-2-16,3 2-4 0,0 0-7 16,-3-2-1-16,5 4 0 0,-7-2-1 15,5 4 4-15,-6-1 5 0,1 3 3 16,-1-1-3-16,1 1-9 15,0 0-6-15,-3 1 1 0,5 2-1 16,-3 0 0-16,1 5-1 0,2 0 0 16,-2 4 1-16,-1 0 0 0,3 4 0 15,-2 0 0-15,0 4 1 0,-1 0 0 16,1 2 0-16,2-1 0 0,-5 1 3 16,5-1 3-16,-2 0-3 0,2 0-1 15,-3-1-1-15,1 0 0 0,2-5-2 16,-2 1 1-16,2-5-1 0,-3 0 0 15,4-3 3-15,-1-5-2 0,3 0 0 16,-6-3 2-16,6 0 0 0,-3-4 2 16,3-3 0-16,0-3 8 0,-1-2 2 15,1-1-4-15,2 0 1 0,1-3 2 16,-4 0 4-16,4-1-7 0,-1-2 0 16,3 2-5-16,-3-1-1 15,1 0 0-15,-1 2 3 0,0 1 5 16,1 2 0-16,-1 0-3 0,-2-2-1 15,0 4-2-15,-1 1-3 0,-2 5 3 16,3-2-1-16,-3 5-2 0,-2 0-3 16,0 1-1-16,-1 1-2 0,1 0-1 15,-1 3 1-15,1 0 0 0,2 4 2 16,-2 4 0-16,2 0 2 0,0 4 2 16,0 1 1-16,-2 2 5 0,2-1 0 15,0 2-1-15,-2 1-2 0,2-1-6 16,-3 0 3-16,-2-3-4 15,3 0 1-15,-3-2 1 0,3 0-2 16,-3 0 0-16,2-2 2 0,-2-3-2 16,5 1 0-16,-2-4 0 0,2 2-7 15,0-1-19-15,3-4-18 0,5 0-33 16,0-2-38-16,8-1-87 0,-6 0-166 16,3 0-200-16</inkml:trace>
  <inkml:trace contextRef="#ctx0" brushRef="#br0" timeOffset="37416.56">19188 9289 219 0,'0'0'63'0,"0"0"-18"0,0 0 13 15,13-11-4-15,-10 7-30 0,-1-1-1 16,6 2 7-16,-6-3 8 0,4 3 2 16,-1-1-5-16,0-1-1 0,-2 4-1 15,2 0 9-15,-3-1-4 0,3 2 4 16,-5-1 2-16,6-1-6 0,-6 2-3 15,2 0-10-15,-2 0-3 0,0 0-1 16,0-1 0-16,0 1 6 0,0 0 17 16,0 0 4-16,0 0-9 0,0 0-12 15,-5 0-12-15,0 1-9 0,-5 5-2 16,2 0-2-16,-5 2-1 0,-5 5 1 16,0 2 0-16,0 4-1 15,-3 4 4-15,0 5 3 0,-2 8 1 16,-3 13-4-16,0 9-3 0,1 9-1 15,6-2 0-15,4-4-1 0,2-6 0 16,5-1 1-16,3-3 3 0,5 1-3 16,3-7-1-16,4-1 3 0,1-4-2 15,5-3 0-15,0-8 0 0,0-5-1 16,0-10 1-16,-3 4 1 0,3-3-1 16,0 5 0-16,5 0 1 0,-2-2-1 15,-1-4 0-15,-2-3 0 0,0-1-1 16,-3-1 0-16,-2-5-1 0,0 1-2 15,-6-3-14-15,4-1-3 0,-6-1-17 16,2 0-27-16,1 0-51 0,-3-3-52 16,2-2-56-16,-2 2-168 0</inkml:trace>
  <inkml:trace contextRef="#ctx0" brushRef="#br0" timeOffset="38714.18">19759 9710 160 0,'0'0'47'0,"3"-2"6"0,-1-2 7 0,1 1-22 16,-3 0 10-16,5 1 12 0,-5-3-1 15,0 3-1-15,0-1-13 0,3 0-8 16,-3 0 0-16,0 1 7 0,0 1 3 16,2 0-10-16,-2 0-5 0,0 0-2 15,0 1-2-15,0-1-1 16,0-2-1-16,0 3-1 0,3-1 7 15,-3 1 8-15,0 0 0 0,0 0-6 16,0 0-9-16,-3 0-5 0,3 0-4 16,-2 0-8-16,-1 1-8 0,3 6-2 15,-5 3 2-15,2 3 1 0,1 5-1 16,-1 3 1-16,1 2 0 0,2 0 0 16,2 4 0-16,3-3 0 0,6 0 0 15,2-1 3-15,-1-2 2 0,7-4 1 16,1 1 9-16,1-6 10 0,2-1 3 15,0-4-1-15,-2-5-6 16,2-2-4-16,-5-1-3 0,3-6 2 16,-5-3 7-16,-4-2-1 0,4-4-7 15,-3-3-6-15,-3-3-3 0,1-3-5 16,-1-1-1-16,0 0-1 0,1 2 1 16,-6 2 0-16,0 2 0 0,0 5-1 15,-2 4 1-15,-1 3 1 0,-2 3 7 16,0 2 2-16,0 3-9 0,0 0-2 15,-2 6-4-15,-1-1 4 0,-2 5 0 16,2 3 0-16,1 5 2 0,-1 3-2 16,3 1 2-16,0 9-1 0,3 6-1 15,2 9 3-15,3 9-3 0,2 2 2 16,3-6 3-16,-3-8-2 0,-2-13 1 16,-3-6-1-16,0-5 3 0,-2-3 5 15,-3 5-3-15,0 0 2 0,0 0 1 16,-3-1-5-16,-4-7 1 0,-4-2-6 15,-4-3 4-15,-1-5 1 0,-2-3-2 16,-8-2-1-16,0-3-1 0,-2-4-1 16,0 0-1-16,-1-3-15 0,3 1-22 15,3 0-17-15,2 0-22 0,1 1-13 16,7 1-45-16,0-2-60 0,8 2-63 16,2-1-77-16</inkml:trace>
  <inkml:trace contextRef="#ctx0" brushRef="#br0" timeOffset="39388.21">20418 10047 428 0,'0'-2'106'0,"3"1"-24"0,-3 0 9 0,5-1-27 0,-3 0-13 15,1 0 4-15,-1 2-7 0,1 0 0 16,0 4-5-16,-1 0-6 0,-2 2 5 15,5 1 3-15,-5 3 0 16,0 1-9-16,0 5-6 0,0-2-7 16,-5 4-6-16,3 1-7 0,-4 2-1 15,4-1-5-15,-1 0 0 0,1-1-2 16,2 0 4-16,0-1 2 0,0-4 4 16,0 0 0-16,0-2-2 0,0-3 1 15,0-3 2-15,2 0 0 0,1-2 1 16,-3-2 3-16,2-2 10 0,4 0 4 15,1 0 1-15,-1 0-7 0,1-2-4 16,4-2-8-16,-1-1-6 0,0 2 0 16,3-3-5-16,0 2-1 0,0 0-1 15,0 0 0-15,3 3 0 0,-4 0-1 16,1 1 1-16,3 0-8 0,-3 0-16 16,0 0-11-16,0 0-12 0,0 0-17 15,-6 0-11-15,-2 0-28 0,3 0-33 16,-3-5-68-16,-5-1-24 0,3-2-154 15</inkml:trace>
  <inkml:trace contextRef="#ctx0" brushRef="#br0" timeOffset="39529.46">20581 9883 740 0,'0'0'15'0,"0"0"30"0,0 0-10 0,0 0-35 0,0 0-19 0,-31-17-59 16,23 13-9-16,3 1-71 16,2 1-110-16</inkml:trace>
  <inkml:trace contextRef="#ctx0" brushRef="#br0" timeOffset="40250.74">21224 9969 169 0,'0'0'81'0,"0"0"-1"0,0 0 30 0,0 0-17 16,-2-7-25-1,-1 7-6-15,0-1 7 0,3 1 0 0,-5 0-4 0,3 0 6 16,2 0-6-16,0 0-12 0,0 0-20 15,2 0-3-15,3 1 26 0,8 0 7 16,-2 3-8-16,7-2-7 0,2-1 1 16,6-1 0-16,0 1-14 0,3 0-18 15,-1 0-13-15,0 0 1 0,3 0-5 16,-2 1-2-16,-1-1-31 0,3-1-51 16,-5 0-34-16,10 0-78 0,-5-4-115 15,-7 1-72-15</inkml:trace>
  <inkml:trace contextRef="#ctx0" brushRef="#br0" timeOffset="41003.43">21919 9744 212 0,'0'0'208'0,"0"0"-97"0,0 0-15 0,0 0-17 16,0 0-18-16,26-27-11 0,-21 21-1 16,-5 5 12-16,0-1 9 0,0 0-12 15,0 1-19-15,-2 1-17 0,-1 0-11 16,3 0-11-16,-5 5-2 16,2 2 2-16,-4 2-2 0,1 3 5 0,1 4-3 15,3 3 3-15,-4 3-2 0,4 5 1 16,2-2 3-16,0 3-3 0,5 1 3 15,5-2 0-15,-2 1-3 0,8-4 2 16,-3-2 6-16,5-2 5 0,-3-1-3 16,3-7 0-16,-2-2-2 0,-3-3 1 15,0-5-1-15,0-2 5 0,-1-4-4 16,-1-4 11-16,-1-7-6 0,-2 0 4 16,0-4-7-16,-3-4-7 15,3-5-2-15,-3 3-3 0,0-4 2 16,-3 3-3-16,1-1 1 0,2 4 2 15,-5 2 3-15,0 2 2 0,3 4 0 16,-1 0 4-16,-2 4 4 0,0 3-1 16,0 4-7-16,0 1-2 0,0 3-5 15,0 0-1-15,0 0-4 0,3 4-4 16,-3 5 3-16,5 4 3 0,-2 7 2 16,2 3-1-16,0 12 1 0,3 8 1 15,0 5-1-15,-1 3 3 0,4-3 1 16,-4-6-3-16,1-11 3 0,-3-8-2 15,3-4-1-15,-5-3 3 0,2 5 7 16,3 1 3-16,-3 4 4 0,-3-5 1 16,-2-4 4-16,0-1-7 0,0-5-6 15,-7-4-1-15,1-3-6 0,-4-2 2 16,-3-1-5-16,0-1 0 0,-5 0-25 16,0 0-9-16,-3 0-13 0,1 0-20 15,2 0-27-15,-3 0-32 0,-7-2-93 16,9 2-69-16,4-2-141 0</inkml:trace>
  <inkml:trace contextRef="#ctx0" brushRef="#br0" timeOffset="41492.51">22470 10086 401 0,'0'0'144'0,"5"-2"-15"0,-3 1-19 0,4 1-21 0,-4 0-33 16,1 2-27-16,-1 3 11 0,-2 3 12 15,0 1-7-15,-5 2-7 0,3 1 2 16,-4 2 0-16,-1 1-5 0,-1-2 2 16,3-1-11-16,2 3-1 0,-2-3 1 15,0-2-11-15,0 1 0 0,2-1-6 16,3-3-2-16,-3 0 0 0,3-3 1 15,0 1 1-15,0-2 0 0,3-1 1 16,2 2-2-16,-2-3 3 0,2-1 7 16,3 0-6-16,-3 0-3 0,3-2-4 15,-1-1-4-15,4 1-1 16,-1 0 0-16,0 1-9 0,1-2-22 16,-1 0-14-16,0 0-20 0,3 0-15 15,-5-1-36-15,5-3-47 0,-3 0-74 16,-2-3-98-16</inkml:trace>
  <inkml:trace contextRef="#ctx0" brushRef="#br0" timeOffset="41648.75">22632 9937 883 0,'0'0'59'0,"0"0"-15"16,0 0 46-16,0 0-66 0,0 0-24 15,0 0-33-15,0 0-59 0,-13-6-17 16,13 5-42-16,0-1-22 0,0 1-73 16</inkml:trace>
  <inkml:trace contextRef="#ctx0" brushRef="#br0" timeOffset="42407.2">21808 9583 371 0,'0'0'116'0,"0"0"-4"0,0 0-15 0,0 0-6 0,0 0-16 0,-8-7-18 16,11 4 18-16,2-6-8 0,0 0-5 15,6 1-7-15,2-2-8 0,-1-4-7 16,9 1-5-16,-5 0-10 0,7-5-12 15,-5 4-2-15,0-6-2 0,0 2-1 16,0 1 4-16,-5-1 1 0,0 0-5 16,0 3 2-16,0-2 3 0,-5 3-1 15,-1 0 4-15,-1 1-2 0,-1 3 3 16,-3 0-6-16,1 3 3 0,0-1-1 16,-1 0 0-16,3 0-4 0,-5 4-1 15,3-3-4-15,-1 4 0 0,6 1-2 16,-5 1-2-16,2 1 0 0,3 0-2 15,-3 2 1-15,3 2 1 0,5 4-1 16,-8 3 1-16,5 0 5 0,0 6-1 16,1-3 1-16,-1 4-2 15,3-2 3-15,2 2-4 0,-4 0 3 16,2-2 1-16,0 1-2 0,0-3-1 16,-3 2-1-16,0-4-2 0,3 0 1 15,-5-2-1-15,2-1 0 0,-2-1-1 16,0-1-20-16,-3 1-22 0,3-4-23 15,-1 3-31-15,1-1-39 0,10-2-85 16,-5 0-110-16,-3-2-146 0</inkml:trace>
  <inkml:trace contextRef="#ctx0" brushRef="#br0" timeOffset="43088.24">22782 9206 82 0,'0'0'462'0,"-5"-2"-391"0,5 1 25 0,0 1-30 0,0 0-22 0,0 0-37 16,5 1 7-16,-5 1 25 0,3 4-2 15,2-2 14-15,0 5 11 0,3 0-11 16,-3 3-6-16,5 2-1 0,1 5-17 15,4 2-3-15,-2 3-9 0,8 5-4 16,0 5-3-16,7 12-2 0,3 8-3 31,5 2-1-31,-2 4-1 0,-8-6-1 0,-3-4 2 0,-3 1-1 0,-1-3-1 32,-12 2 0-32,-7 2 0 0,0-3 0 15,-7-3 11-15,-12-2 5 0,-1-2-4 0,-1-2-2 16,-2-2-1-16,-3-4-3 0,-2-1-3 15,2-5 5-15,5-6-4 0,0-4-3 16,1-2 0-16,-11 6 0 16,-5 5 1-16,-1-2-2 0,4-3 0 15,10-4-2-15,2-6-9 0,0 0-10 16,6 3-22-16,-3-6-31 0,7-1-34 16,4-2-56-16,9-6-36 0,3 0-105 15</inkml:trace>
  <inkml:trace contextRef="#ctx0" brushRef="#br0" timeOffset="44026.41">23206 8885 216 0,'0'0'97'0,"5"-7"-42"0,-5 1 38 15,3 1-40-15,2 0-7 0,0 2-11 16,-2 2 7-16,2-1 11 0,-5-1 4 16,2 1 8-16,1 2-6 0,0 0-3 15,2-2 7-15,-5 1-2 0,8-3-19 16,-3-2-15-16,2 3-11 16,1-2-6-16,5 2-2 0,-5 0-2 15,5-1 1-15,0 2-3 0,-3 1 0 16,0 1 1-16,1 0 3 0,-1 0 10 15,-7 0 2-15,2 1-8 0,0 5 2 16,-2-2 0-16,2 5-3 0,-5 0-7 16,0 2 0-16,0 1-1 0,0 4-1 15,-8 0 1-15,3 4 5 0,-3 0 6 16,-5 1 1-16,-2 0 1 0,2 0-3 16,0 0-2-16,-5-2 2 0,5-1 5 15,2-1-1-15,-1 1 0 0,-1-5 3 16,5 1-4-16,0-3 2 0,6-1-2 15,-1-1-6-15,3-1 4 0,5-4 4 16,3 2 3-16,7-4 4 0,3 0-5 16,3-2-6-16,2 0-6 0,3 0 0 15,0 0-5-15,2 0 0 0,1 0 0 16,-3 0-3-16,2 0 1 0,-2 2-1 16,-5 0 0-16,-1-1 0 0,1 1 0 15,0-1-20-15,-3 0-23 0,-3-1-21 16,1 0-34-16,-3 0-31 0,5 0-79 15,-3 0-145-15,-2 0-201 0</inkml:trace>
  <inkml:trace contextRef="#ctx0" brushRef="#br0" timeOffset="48012.16">25697 9886 351 0,'0'0'50'0,"0"0"23"0,0 0 6 0,0 0-24 0,0 0-12 16,-13-24 13-16,8 18 16 0,2-1 8 15,-2 3-7-15,0-2 10 0,-3 2-5 16,0 2-27-16,1 2-11 0,-6 0-11 16,0 1-9-16,-3 6-9 0,3 4-10 15,-5 4-1-15,3 2 0 16,-1 3 1-16,6 1-1 0,0 2-2 16,4-1 2-16,6-1 0 0,3 0 1 15,7-2 13-15,-2-5 24 0,5 1 7 16,8-3-3-16,-6-5-5 0,3-1 3 15,3-5-5-15,-6-1-5 0,4-2-3 16,-4-7-10-16,-2-2-5 0,0-6-3 16,0 1 1-16,-11-5-4 0,4-1-1 15,-4-4-2-15,-2 2-1 16,0-2-2-16,-2 3-1 0,-6 4-1 16,3 4-15-16,-3 4-15 0,-2 3-21 15,2 5-28-15,-3 3-2 0,6 0-33 16,-2 2-38-16,1 8-86 0,6-2-29 15,0-2-132-15</inkml:trace>
  <inkml:trace contextRef="#ctx0" brushRef="#br0" timeOffset="48512.68">25914 9896 390 0,'0'0'77'0,"0"0"23"0,0 0-30 0,0 0 4 0,10-30-10 0,1 21-8 16,-4 4 1-16,1-2-34 0,5 0-4 15,-5 4 1-15,0 1 2 0,2 2 10 16,0 0 1-16,1 2-10 0,-4 6 1 16,6 3-10-16,-5 3 3 0,0 6 1 15,-1 1 3-15,4 3 2 0,-3 4 11 16,-1 0-3-16,-2-3-17 0,-2 2-4 16,-3-3-8-16,-3-4 1 0,-2-3-1 15,-2-2 0-15,-1-4 1 0,-5-1 1 16,5-8-3-16,-2 0 5 0,7-2 1 15,-7-3-1-15,7-8 3 0,-2 0 18 16,5-7-3-16,0-2-9 0,5-1-6 16,-2-1-4-16,7 0 0 0,-2 2 3 15,5 3 8-15,2 1 2 0,3 2 1 16,-2 2-3-16,5 4-3 0,-1 0-9 16,1-1-4-16,5 5-1 0,-5-2-5 15,-1 3-46-15,1 0-24 0,-3 0-45 16,5 1-83-16,-2 1-95 15,-3 1-162-15</inkml:trace>
  <inkml:trace contextRef="#ctx0" brushRef="#br0" timeOffset="50078.1">24472 11286 268 0,'0'0'71'0,"0"1"13"0,-5 0-1 0,2 2-20 0,3-3-11 16,-5 1 2-16,5-1 7 0,0 2-12 15,0-2-30-15,5 1 13 16,3-1 47-16,5 0 7 0,8 0 6 16,7-2-20-16,13-3-22 0,14-2-11 15,7 0-4-15,2 0-6 0,-2 1-5 16,-7 1-10-16,1 1-7 0,-1 1-4 15,4-1-3-15,-5 2 7 0,-7 1-5 16,2-2-2-16,-8 2-12 0,-4-1-31 16,-6 1-42-16,-11 1-29 0,-7-1-49 15,3-1-24-15,-9 2-42 0,1-1-95 16</inkml:trace>
  <inkml:trace contextRef="#ctx0" brushRef="#br0" timeOffset="51109.84">24451 11354 93 0,'0'0'73'0,"0"0"-40"0,0 0 6 0,0 0 4 0,-5 0 9 16,5 0 2-16,0 0 11 0,0 0 4 16,-2 0-3-16,2 0-5 0,0 1 0 15,-5-1 2-15,5 0 0 0,-3 0-12 16,0 0-7 0,1 0 1-16,-3 0-8 0,2-1 3 0,-2 0-8 0,0-1-3 15,2 2 8-15,-2-1-11 0,2 0 5 16,3 1-9-16,-5 0-4 0,5 0-3 15,0 0-7-15,0 0-8 0,0 2-5 16,0 1 5-16,5 3 3 16,-2-2 10-16,5 2 5 0,2 0-1 15,0 1-4-15,8-1-3 0,-2 2-1 16,7-1-2-16,6 1-3 16,-1 0 1-16,6 1 2 0,12 4 4 0,3 0 0 15,0 3 1-15,3 0-4 0,-11 0-2 16,-15-2-2-16,-3-1-2 0,-4-3-1 15,-4 3 0-15,1 1-1 16,4 4 0-16,1 1 0 0,-3 1 1 16,-5 0-1-16,0 2 0 0,-5-1-1 15,-6 0 2-15,1 1 0 0,-3 1-1 16,-3 0 0-16,-5-1 1 0,1 3 0 16,-6 0 1-16,0-2-2 0,-3 2 0 15,-4 1 0-15,-1-1 2 0,-5 2-1 16,0-1 0-16,-2-2 0 0,-1 1-1 15,-4 0 3-15,-3 0-2 0,5-3 1 16,-3-2 0-16,6-1-1 0,2-2 0 16,-3-1-1-16,9-1 0 0,4-4-1 15,-2 0 1-15,10-3 0 0,3-1 0 16,5-1-5-16,5-3 0 16,8 1 5-16,0-2 2 0,10-1 1 15,16-1 11-15,8 0 5 0,17 0-3 16,9-2 1-16,-4 0-2 0,-1-2-1 15,-12 3-2-15,4-4-8 0,-6 3 7 16,0 0-10-16,-4 0 1 0,1 2 4 16,-7 0-5-16,3-1 0 0,-11 1-1 15,3 0 1-15,-11 0-1 0,-7 0-13 16,-3 0-16-16,-5 0-20 0,0 0-33 16,2 0-39-16,-2 1-87 0,0-1-125 15,-10 1-145-15</inkml:trace>
  <inkml:trace contextRef="#ctx0" brushRef="#br0" timeOffset="51789.73">24488 12840 247 0,'0'0'253'0,"0"0"-139"0,2 0-11 0,-2 0-14 0,3-1-9 16,-3 0-13-16,5 0-6 0,-5-1 3 15,3 2-29-15,-3 0-13 0,5 2-3 16,-3 1 1-16,1 4-1 0,-3 2 9 16,0 4-1-16,0 2 0 0,0 4-4 15,0 2-7-15,-5 0-6 0,5 2-2 16,0-2-3-16,0-1-2 0,0 0 0 15,0-1 4-15,0-6 6 0,0 0 3 16,0-3 3-16,0-2-1 16,5-1 3-16,-5-4 5 0,8-2 7 15,-6-1 3-15,6 0-7 0,5-5-8 16,0-1-8-16,5 0-7 0,-5 0-1 16,7-3-2-16,1 4-1 0,0-1 1 15,-1 2 1-15,1-1-1 0,0 3-2 16,0 0-1-16,-1-2-1 0,-2 1-3 15,0 2-15-15,0-1-22 0,-5-1-20 16,0-1-19-16,-2 3-12 0,-1-2-42 16,-7-1-70-16,-3-2-36 0,0-1-46 15</inkml:trace>
  <inkml:trace contextRef="#ctx0" brushRef="#br0" timeOffset="51963.03">24684 12594 645 0,'0'0'29'15,"0"0"-10"-15,0 0-16 0,0 0-3 16,0 0-66-16,-23-38-109 0,20 31-77 16</inkml:trace>
  <inkml:trace contextRef="#ctx0" brushRef="#br0" timeOffset="52228.46">24914 12666 494 0,'0'0'100'0,"0"0"8"0,0 0 44 16,0 0-37-16,0 0-5 0,0 0-37 16,34-21-18-16,-24 18-14 0,3 2-18 15,0 1-7-15,0 0-11 0,0 0-5 16,-1 0-3-16,4 0-11 0,-3 4-23 16,2-1-30-16,-2 1-25 0,0 0-42 15,8 2-31-15,-8-1-33 0,0-2-91 16</inkml:trace>
  <inkml:trace contextRef="#ctx0" brushRef="#br0" timeOffset="52431.49">24929 12766 662 0,'0'0'110'0,"0"0"-54"15,0 0 31-15,0 0-51 0,0 0 30 16,0 0-14-16,34 12 5 0,-16-11-6 15,-2-1-31-15,2 3-11 16,0-1-9-16,0 0-4 0,3 0-60 16,-3 1-65-16,10-1-47 0,-2 1-16 15,-3-3-130-15</inkml:trace>
  <inkml:trace contextRef="#ctx0" brushRef="#br0" timeOffset="52744.08">25426 12591 469 0,'0'0'167'0,"0"0"-76"16,0 0 24-16,0 0-67 0,0 0-7 15,0 0-30-15,0 0-4 0,0 0 25 16,5 18 1-16,-5-7 4 0,2 0-6 16,3 5-4-16,-5 0 3 0,0 6-4 15,0 2-11-15,0 2 0 0,0 1-2 16,0 0-2-16,-5 1-9 16,3-5 1-16,2 1-3 0,0-4-18 15,0-1-32-15,0-3-34 0,-5-3-39 16,5 0-29-16,5-3-25 0,-5-7-151 0</inkml:trace>
  <inkml:trace contextRef="#ctx0" brushRef="#br0" timeOffset="53980.11">24521 10788 193 0,'0'1'59'0,"0"0"15"0,5 0-23 16,-5-1-9-16,0 0-2 0,0 0-5 15,0 1 7-15,0-1 9 0,0 0-15 16,0 0-2-16,0-1-24 0,0-2-4 16,0 2 17-16,0-3 10 0,0 1 3 15,3 0 5-15,0-1-2 0,-1-1-5 16,3-1-3-16,-2 2 9 0,2-4 4 15,0 3-6-15,3-1-12 0,-3-1-11 16,3 1-4-16,-6 1-1 0,4 2 5 16,-4 1 3-16,1 0 5 0,-3 2-3 15,0 0-5-15,0 0-12 0,0 2-3 16,2 1-3-16,4 4 3 0,-4 2 1 16,3 3 0-16,-5 1 0 0,5 4-1 15,-2 0 2-15,2 3-2 0,-2 1 0 16,2 1 1-16,0 0 0 0,3-1 0 15,-6 2 1-15,4-5-2 0,-1 0 0 16,-5-4 1-16,2-1 0 0,-2-4 0 16,6-3 1-16,-6-3 4 0,0-2-3 15,0-1 8-15,5-4 27 0,-5-5-15 16,7-2-12-16,-4-3 7 0,5-6 2 16,-3-1-8-16,3-2-3 0,2-1-1 15,0 2 1-15,1 0 4 0,2 2 1 16,-3 2-9-16,0 1 0 0,1 0 2 15,2 3 0-15,-3 2 2 16,5 1 0-16,-7 3-1 0,0 2-5 16,2 1 0-16,1 3-2 0,-1 0 0 15,-2 1-2-15,-6 1-2 0,3 0 3 16,1 3-4-16,-4 2-1 0,3 2 4 16,1 2 1-16,-4 0 3 0,3 2 0 15,-2 1 0-15,2 0 0 0,0-1 0 16,-2 3 1-16,2 2-1 0,-2-4-3 15,2 4 2-15,0-1-2 0,-5-1 1 16,2 0-2-16,4 0 2 0,-6-3-2 16,0 3 1-16,2-2-2 0,-2-1-11 15,3 0-4-15,-1-3-6 16,4 0-9-16,-6-1-8 0,7-1-14 16,-7-1-15-16,5-2-34 0,3 0-53 15,-5 1-21-15,2-2-28 0,-5-2-139 16</inkml:trace>
  <inkml:trace contextRef="#ctx0" brushRef="#br0" timeOffset="55437.3">26366 10821 222 0,'0'0'74'0,"0"1"-28"0,0-1 21 0,0 1 4 16,0 2-6-16,0-2-11 0,0 0 7 15,0 0-13-15,0 0-7 16,-2 0 3-16,2 0 5 0,0-1-5 16,0 0-6-16,-6 0-4 0,6 1 1 15,-5-1-8-15,3 1-12 0,-9 0-8 16,1 0-3-16,0 0-2 0,-6 1 1 15,-5-1-2-15,1-1 1 0,-1 0-1 16,0 0 0-16,1 0 12 0,-6-3 8 16,10 3 4-16,-4 0-9 0,2 0-4 15,2 0-5-15,3 0 0 0,5 0 2 16,-4 0 0-16,4 3 3 0,3-2 1 16,-3 0 1-16,3 0-6 0,2 0-2 15,1 2-4-15,2-1 2 0,0 1 2 16,-3-1 4-16,3 1-2 0,0 1 1 15,0-3 4-15,0 1-3 0,0-1 2 16,0-1-2-16,0 2-4 16,0-1 0-16,0-1-1 0,0 1-1 0,0 0 2 15,0-1 4-15,3 1 1 0,-3 1 2 16,2 1 5-16,1 3-2 0,2 1-6 16,-3 3-1-16,4 5-4 0,-1 1-2 15,-3 6 1-15,4 5 2 0,-4 10-1 16,3 11 3-16,0 16 8 0,3 6 0 15,0-1 6-15,0-2-1 0,-3-5-6 16,0 1 5-16,3 0 7 0,-8-2-2 16,0-1-2-16,0-2-5 0,0-3-1 15,0-1-4-15,0-6-3 0,-5-1-2 16,-1-5 0-16,4-2 5 0,-3-5-5 16,-3-4-1-16,3-9-1 0,2-3-3 15,-2-7-2-15,2 6 0 0,-2-3 0 16,-2 3-1-16,1-4 0 15,-1-1 0 1,7-6 0-16,-6 2-4 0,4-3 3 0,2-2 1 0,0 0-2 16,0-1 1-16,0-1 0 0,0-1 1 15,8-1 1-15,-1 0 1 0,6 0-2 16,0 0 0-16,3 0 5 0,4 0-4 16,1 0-1-16,5 0 0 0,0 0 0 15,2 0 0-15,-2 0-1 0,2 0 1 16,-2 0-2-16,3-1-17 0,-3-1-10 15,-3 0-16-15,3-2-14 0,-6 1-18 16,1-1-29-16,-6-1-42 0,4-4-82 16,-7 0-139-16,-4 1-191 0</inkml:trace>
  <inkml:trace contextRef="#ctx0" brushRef="#br0" timeOffset="56447.96">26787 11433 225 0,'0'0'87'0,"5"-3"-9"0,-5 1 24 0,0-2-1 0,0 2-21 0,0-2 5 15,0 0 18-15,0 2-15 0,-5-2-13 16,5-2-23-16,-5 4-12 0,3 0 1 16,2 0-4-16,0 1-10 0,0 1-4 15,-6 0-10-15,6 0-11 0,-5 2-2 16,3 4 0-16,-4 3 0 0,4 4 2 15,-3 5-2-15,5 1 1 16,-5 4 1-16,5 1 2 0,0 1 2 16,10 1-2-16,-2 0-1 0,5 0 0 15,-1-4-1-15,4-1 1 0,5-2 6 16,-1-1 9-16,1-4 0 0,5-4 4 16,-6-2-1-16,1-4-3 0,0-4 0 15,0 0-2-15,-9-6 5 0,1-2 10 16,0 1 1-16,-5-3 1 0,0-1-3 15,-3-2-5-15,-2 0-10 0,2-3-6 16,-3 1-5-16,-2-1-2 16,5 0 2-16,-5 1-3 0,6 2 0 0,-6 1 3 15,0 3-1-15,0 2 1 16,0 3 4-16,0 3 3 0,0 1-8 16,0 0-3-16,0 1-4 0,0 2-2 15,0 5 6-15,0 1 0 16,0 3 3-16,2 2-1 0,3 4-2 15,1 3 2-15,-4 6-1 0,6 9 0 16,2 7 4-16,6 10 5 0,-9 0 1 16,6-7-1-16,-7-10-2 0,1-13 0 15,-7-4-2-15,0-2 5 0,0 2-4 16,0 2-1-16,-5 2 1 0,-3-4-2 16,1-3-2-16,-1-6-1 0,-5-2 0 15,-5-4 5-15,2-4-1 0,-4 0-2 16,-6-4-1-16,0-1-2 0,-2-1 1 15,-1 0-2-15,3-2-1 0,-2 2-6 16,-1 0-39-16,4 1-14 0,4 0-8 16,0 2-16-16,6 0-8 15,4-1-12-15,9 1-24 0,2-5-61 16,8 3-70-16,-1-2-106 0</inkml:trace>
  <inkml:trace contextRef="#ctx0" brushRef="#br0" timeOffset="57166.7">27495 11973 198 0,'0'0'100'0,"0"0"-14"0,0 0 8 0,0 0 0 0,0 0-1 16,0 0-32-16,0 0 9 0,0 0 8 15,0-2 2-15,0 1-17 0,0 0-6 16,0 0 1-16,3-1-16 0,2 0 2 16,-5 0-3-16,0 0-4 0,0 2-9 15,0 0-5-15,0 0-10 0,0 0-3 16,0 0-10-16,0 4 0 0,0 1 6 16,-8 5-1-16,3 2 5 0,3 4-3 15,-4 0 2-15,1 3 0 0,3 2-3 16,2 1 3-16,-6-2 1 0,4 1-1 15,2-2 4-15,-5-2-2 0,5-1 1 16,0-4 0-16,0-1-3 16,0-2-2-16,0-4-1 0,0-1 0 0,5-1 0 15,-3 0 3-15,6-2 6 0,3 2-4 16,-1-3-2-16,3 0-1 16,5-3-4-16,-5 2-3 0,7-1 1 15,-4 1-2-15,2 0 0 0,3 0 0 16,-1 0-4-16,-4-1-18 0,5 0-11 15,-3-1-15-15,-8 1-15 0,8-3-15 16,-10 1-32-16,5 1-41 0,-8-6-66 16,-5 1-20-16,0 1-160 0</inkml:trace>
  <inkml:trace contextRef="#ctx0" brushRef="#br0" timeOffset="57354.4">27557 11760 674 0,'0'0'0'0,"0"0"-9"0,0 0-42 0,0 0-48 15,-20-23-108-15,20 18-100 0</inkml:trace>
  <inkml:trace contextRef="#ctx0" brushRef="#br0" timeOffset="58043.01">28046 11782 480 0,'0'0'126'0,"0"0"-25"0,0 0 20 16,0 0-46-16,7-3 9 15,1 3-3-15,5 0 8 0,8-2-22 0,-1 2-9 16,1 0-12-16,8 2-10 16,-4 0-11-16,4 2-11 0,-3 0-8 15,2 3-2-15,-2-2-2 0,0 2-2 16,-3-2-1-16,3 0-20 0,-6 0-26 15,1-1-30-15,0 0-42 0,-1-4-83 16,-1 0-53-16,-9 0-134 0</inkml:trace>
  <inkml:trace contextRef="#ctx0" brushRef="#br0" timeOffset="61461.54">29097 11086 39 0,'0'0'317'0,"0"0"-201"0,0 0-41 16,0 0 0-16,13-1-22 0,-13 0-14 15,5 0-3 1,-5 1 17-16,0-1 4 0,0 1 0 15,0 0-5-15,-5 0 1 0,3 0-16 16,-9 2-5-16,4 2-2 0,-9 2-4 16,-2 2-5-16,2 2-7 0,-4 5-9 15,-1 2-4-15,-5 7 4 16,-2 11-2-16,-3 13-3 0,0 17 0 16,0 10 0-16,8 3-1 0,2-1 1 15,8-4 1-15,0 0 13 0,8-3 41 16,2-6 15-16,3-5-13 0,0-5-9 15,0-5-3-15,0-6-14 0,0-5-11 16,0-8-9-16,3-7-6 0,2-7-3 16,3-4 0-16,-3 2 0 0,3-1-2 15,-1-3-12-15,-1-6-40 0,1-1-13 16,1-3-6-16,5 0-29 0,-5-5-47 16,13-6-95-16,-3 1-69 0</inkml:trace>
  <inkml:trace contextRef="#ctx0" brushRef="#br0" timeOffset="62057.2">29206 11366 546 0,'0'0'118'0,"0"0"-21"0,0 0 19 0,0 0-51 16,13-17-1-16,-8 14-16 0,-5 3-4 15,0-1-2-15,0 1-12 0,0 0-9 16,0 2-17-16,0 6 1 0,-5 4 35 16,0 6-9-16,-3 5-2 15,0 13-1-15,-5 14-1 0,5 9 3 16,-5 5-4-16,8-5-4 0,3-7 0 15,2-10-6-15,0-1 1 0,2-3-5 16,3-9 2-16,1-6-1 0,1-8-3 16,1-4-2-16,-3 3 2 0,11-3-1 15,-3-3 0-15,2-3 1 0,3-5 5 16,-5-3 0-16,3-6-5 0,2-5-4 16,-8-3 4-16,1-6 2 0,-4-12-3 15,-7-5-6-15,5 3-1 0,-5 5-2 16,-5 7-3-16,-8 11-3 0,0-1-13 15,-2 3-20-15,-6 3-14 0,1 4-4 16,-6 4 0-16,5 1-6 0,-5 3-23 16,6 5-36-16,4-2-71 0,3 4-48 15,0-1-38-15,11-2-142 0</inkml:trace>
  <inkml:trace contextRef="#ctx0" brushRef="#br0" timeOffset="62651.68">29643 11807 292 0,'0'0'160'0,"0"0"-45"0,0 0-15 0,5-17-48 0,-5 14-13 0,0-2-1 15,0 2 2-15,-5 1 1 0,2 1-9 16,-2 1-12-16,2 0 2 0,-7 5 6 16,2 3 19-16,0 1-2 15,1 4-2-15,-6 3-8 0,7 1-6 16,-1 3-9-16,-1-3-3 0,3 1-2 16,5-1 1-16,0-1 4 0,0-2-2 15,0-2 1-15,8-2 5 0,2-3 2 16,-2-2 3-16,5-3-3 0,0-2-5 15,-6-2-4-15,9-5-2 0,-3-4-10 16,0-2 3-16,-6 0 1 0,1-6 5 16,-3-1-3-16,0-3-7 0,-5-1-3 15,0-3 0-15,-5 4 2 0,-2 3-3 16,-4 4-3-16,3 6 3 0,-7 4-1 16,7 1-1-16,-5 3 1 0,0 2 0 15,0 0-4-15,6 0-15 16,-1 2-5-16,3 1-5 0,-3-1-7 15,8 3-14-15,-5-2-12 0,5 1-30 16,0 1-40-16,5-1-28 0,3-1-9 16,-1 1-78-16</inkml:trace>
  <inkml:trace contextRef="#ctx0" brushRef="#br0" timeOffset="63338.63">30226 11496 408 0,'0'0'167'0,"0"-9"-35"0,0 4 7 0,0-2-53 16,6-1-13-16,-6 2-19 0,0-1-8 15,0 2-11-15,0 1-8 0,0 2 2 16,0 1 4-16,0 1-3 0,0 0-16 16,0 2-8-16,0 5 0 0,0 4 23 15,-6 3-1-15,1 7-6 0,3 10 0 16,-3 10 1-16,-3 13-2 15,0 3 0-15,3 0-9 0,5-8-5 16,0-6-2-16,0-6-1 0,0-6-4 16,0-6 0-16,5-9 0 0,-5 0-2 15,0 0-22-15,0 3-18 0,3-5-21 16,-3-2-28-16,5-5-27 0,-5-7-71 16,0-2-45-16,0-6-82 0</inkml:trace>
  <inkml:trace contextRef="#ctx0" brushRef="#br0" timeOffset="63619.78">30043 11711 666 0,'0'0'156'0,"0"0"-46"16,0 0 48-16,34-8-31 0,-14 5-35 16,6-2-18-16,-3 2-1 0,3-2-28 15,0 3-27-15,-5-2-11 0,-1 3-4 16,1-2-3-16,0 2 0 0,-6 1-25 16,3-1-26-16,-2 1-31 0,2-1-28 15,-3 1-37-15,6-3-90 0,-3-1-32 16,-2 1-138-16</inkml:trace>
  <inkml:trace contextRef="#ctx0" brushRef="#br0" timeOffset="64120.02">30622 11408 613 0,'0'0'87'0,"0"0"-3"15,0 0 5-15,0 0-40 0,0 0-7 16,0 0-13-16,13 2-10 0,-13 5-1 15,0 4 39-15,0 1 4 0,-5 3-15 16,2 6-12-16,-2 2-5 16,2 3-9-16,-2 7-6 0,0 9 8 15,-3 4-3-15,3 0-1 0,2-9 3 16,3-8 4-16,0-11 4 0,0-4 4 16,0 4-1-16,0 1-8 0,0-1 0 15,3-3-3-15,7-4-5 0,-2-3-2 16,0-2 0-16,5-6 2 0,-6 0-5 15,12-1-5-15,-9-6-2 0,8 0-2 16,-5-4 0-16,-5 0 1 0,-1-3-1 16,-1 1 1-16,-6-5-3 0,0 4-2 15,-6-3-1-15,-7 3-8 16,3 0-9-16,-8 3-10 0,3 1-9 0,-4 1-5 16,-1 2-13-16,-1 1-10 15,0 0-9-15,6 3-25 0,-3-2-39 16,-3 3-61-16,8-1-12 0,0 1-131 0</inkml:trace>
  <inkml:trace contextRef="#ctx0" brushRef="#br0" timeOffset="64511.05">30927 11796 666 0,'0'0'154'0,"0"0"-104"0,0 0 28 0,0 0-43 0,7 4-13 16,-7 1-5-16,6 2 7 0,-6 4 15 16,0 3 1-16,0 2 6 0,0 2 2 15,-6 1 0-15,1 2-10 16,3 0-11-16,-3-3-15 0,5 2-3 16,-8-1-2-16,8-5-3 0,0 4-2 15,-5-7-2-15,5 1 0 0,0-3-28 16,0-2-28-16,5-5-53 0,0-2-74 15,-2 0-71-15,-3-2-91 0</inkml:trace>
  <inkml:trace contextRef="#ctx0" brushRef="#br0" timeOffset="65574.42">31281 11578 313 0,'0'0'100'0,"0"0"18"0,7-8-6 0,-1 2-33 0,-4 0-1 0,3 1-16 16,3-2-13-16,0 0-21 0,0 1-1 16,5 0 8-16,-3-1-1 0,0 4-10 15,1-3-3-15,-4 4 4 0,6 0 7 16,-5 1-3-16,5 1-1 0,-5 0-6 16,-1 0-5-16,1 2-6 0,2 1-7 15,-7 3-1-15,2 1 0 0,-2 3-2 16,-3 1 4-16,0 4 2 0,-3 3-1 15,3 2 6-15,-8 2-1 16,-2 2 0-16,0 1-1 0,-1 0-5 16,-4-1-5-16,2 1 3 0,0-2-3 15,0-2-2-15,-2-2 1 0,2-4 0 16,5-4 1-16,-5-3 0 0,8-3 0 16,-3 0 0-16,8-5 0 0,-2 0 3 15,2-5-1-15,0-1 0 0,2-2 0 16,6-1 3-16,2-2-1 0,-2 1 1 15,5-2 1-15,2 2-4 0,-2-3 0 16,8 1-1-16,-5-2-1 0,7 1 0 16,-8-3 0-16,6 1 0 15,0-1 0-15,4 1 1 0,-9 0-1 16,5 2 0-16,-1-1 2 0,-7 3-2 16,0-1 0-16,3 2 2 0,-3-2 6 15,-8 1 1-15,3 2 4 0,-1 0 2 16,-2 1 4-16,-5 3-2 0,0-1 3 15,0 4 0-15,0-1-1 0,0 1-3 16,0 2-8-16,0 0-8 0,-7 0-1 16,2 1-1-16,-8 5 2 0,5 3 0 15,-5 3 0-15,-3 2 3 0,4 0 2 16,-1 4 1-16,-3 1 6 16,3 2 3-16,0 0 6 0,5 1 7 0,1-1 0 15,2-1 2-15,-1-2-8 16,6-2-5-16,0-1 1 0,6-3-4 15,1-2 3-15,6-2 5 0,0-2-4 16,0-3-10-16,3-2-3 0,2-1-5 16,-3-2-4-16,6-4-31 0,-3 0-25 15,-3-1-18-15,6 0-25 0,0 1-55 16,7-4-60-16,-7 2-130 0,5 1-139 0</inkml:trace>
  <inkml:trace contextRef="#ctx0" brushRef="#br0" timeOffset="66200.28">32043 11782 395 0,'3'-3'156'0,"-3"0"-61"0,5 1-1 0,-5-3-20 0,0 5-10 16,0 0-6-16,2 0-12 0,-2 0-15 15,0 0-12-15,0 5 1 0,-2 1 14 16,2 3-2-16,-5 4-1 0,-3 2-3 15,3 2-3-15,-3 2-7 16,0 2-8-16,0-1-7 0,-5-1-2 16,6 0 3-16,-4 1-3 0,4-4-1 15,4 1 3-15,-2-5 7 0,0-2 4 16,5-1 4-16,0-3 1 0,0-1 3 16,5-2 5-16,3-3 10 0,-3 0 1 15,8-2-10-15,-6-2-14 0,6 0-3 16,0-3-1-16,-2 1 1 0,2 0-4 15,-1 4-7-15,1-3 2 0,0 1-2 16,0 2-8-16,-5-1-21 0,5-2-14 16,-5 4-14-16,-1-3-25 0,6 2-16 15,-5-3-47-15,0-3-52 16,5 2-59-16,-8-1-192 0</inkml:trace>
  <inkml:trace contextRef="#ctx0" brushRef="#br0" timeOffset="66336.93">32108 11646 796 0,'0'0'1'0,"0"0"-1"16,0 0 15-16,0 0-15 0,0 0-60 16,0 0-44-16,-11-30-65 0,6 26-87 15</inkml:trace>
  <inkml:trace contextRef="#ctx0" brushRef="#br0" timeOffset="66775.14">32162 11223 739 0,'0'0'207'0,"0"0"-103"16,0 0-6-16,39 8-58 0,-24 4-24 15,3 5 5-15,3 6-14 16,0 10-7-16,4 15-4 0,4 15 4 0,-3 6 3 15,-3 0 10-15,-2-2-7 0,-9-7-6 16,1-4-5-16,-5-2 5 0,-3-6 7 16,-2-4 11-16,-3-2 4 15,-8-7-8-15,-5 0-6 0,-2-8 15 16,2-5 7-16,-3-5-14 0,-2-4 11 16,3 2 9-16,-11 1-7 0,0 0-13 15,3-1-12-15,2-4-4 0,-5 2-2 16,6-3-9-16,1 0-37 0,4 1-36 15,2-1-41-15,0 3-78 0,0-2-85 16,5-3-115-16</inkml:trace>
  <inkml:trace contextRef="#ctx0" brushRef="#br0" timeOffset="73353.73">32263 10746 375 0,'0'0'103'0,"0"0"-56"0,0 0 0 0,0 0 3 16,33-14-9-16,-17 9-2 15,2 1 4-15,2-1-8 0,1-1 4 16,5 1 12-16,-3 3-13 0,3-3 1 16,2 2 5-16,-2 1 6 0,0-1-5 15,-3 1-5-15,3-2-9 0,-5 3-7 16,5-2-6-16,-6-2 3 0,-4 3 2 16,2-2 1-16,-8 1-3 0,3 0 2 15,-8 1-7-15,3 0 6 0,-3-1-2 16,-5 3 4-16,0 0-4 0,0 0-5 15,0 0-10-15,0 0 0 0,0 0-2 16,0 0-2-16,0 3 2 0,0 1 1 16,-5 5-3-16,5 1 1 15,0 3 1-15,0 2-3 0,0 1 1 16,0 5 2-16,5 1 0 0,-5 5 0 16,0 1 0-16,0 8-1 15,-5 8 0-15,-3 10 1 0,3 6 1 0,-2-2-3 16,7-1 2-16,0-9-1 0,0 4-2 15,0-3 1-15,7-2-1 0,-2 2 3 16,3 0 1-16,0-1 10 16,-3 2-1-16,0-2-1 0,-2-1-8 15,-3-2-2-15,0 1 0 0,0-3-1 16,-3 1 0-16,-2-1 1 0,0-1 0 16,2-4 5-16,-7-1 0 0,7-3 0 15,-2 0 10-15,-2-5 1 0,1-6 1 16,4-7-6-16,-3 0-4 0,5 2-4 15,-8 0 2-15,8 2-2 0,0-3 5 16,0-2 2-16,0 0 6 0,0-1 9 16,0-2-4-16,0 0-6 0,0-1-2 15,5-1-2-15,-5 0-6 0,0 0 3 16,3-1 2-16,-3-3 3 0,0-1 1 16,0-2-4-16,0 1-1 0,0-3 1 15,-3 1 4-15,-2-1 0 0,0-1-6 16,2 0-1-16,-5 0-1 0,-5 0-3 15,0 0-3-15,1 0-1 0,-9 0 5 16,5 1-5-16,-9 0-1 0,4-1 0 16,-5 0-14-16,0 0-10 0,3 0-14 15,-5 0-15-15,-3-2-24 0,7-2-19 16,-2-2-19-16,1 1-41 0,9-2-39 16,3-9-105-16,0 2-65 0</inkml:trace>
  <inkml:trace contextRef="#ctx0" brushRef="#br0" timeOffset="74340.03">32909 10433 378 0,'0'0'71'0,"0"0"-14"0,0 0 11 0,2 0 0 0,-2 0-20 16,0 0 0-16,5 0-7 0,-5 0-6 16,0 0 11-16,0 0 5 0,0 0 6 15,0-1 10-15,0 0-7 0,5 0-8 16,-5 0-10-16,3-2-7 0,-3 1-12 15,10 0-6-15,-7-1-7 0,5-2-5 16,2 3 2-16,-2-4 1 0,0 3 2 16,-1 0 5-16,1 1-3 0,2 0 3 15,-2-1 0-15,0 3-1 0,-3 0-3 16,-2 0 2-16,2 0-6 0,-5 5-4 16,5-1-1-16,-5 2-2 0,3 0 1 15,-3 4-1-15,0 4 0 16,0 0 0-16,0 0 1 0,-3 5 1 15,-2-1 2-15,0 0 2 0,-3 2 3 16,0-1-2-16,0 0 4 0,-2-3-6 16,2-1 0-16,1-1 2 0,-1-1 4 15,0-3-1-15,3 1 7 0,-3-3 4 16,3 2 0-16,-3-3-7 0,3-1 0 16,5 0-3-16,-3-3 0 0,3 2-3 15,0-3-1-15,3 0 10 0,7 3 10 16,1-2 0-16,2 0-3 0,0 2-1 15,7-1-1-15,-2 0-1 16,3 0-8-16,2 0-7 0,-2 2-1 16,5-2-4-16,0 0-1 0,-3 1 0 15,3-3-4-15,2 1-27 0,-2-2-24 16,2 1-26-16,-2-2-42 0,16 0-58 16,-14-6-86-16,3 4-146 0</inkml:trace>
  <inkml:trace contextRef="#ctx0" brushRef="#br0" timeOffset="83667.23">3158 13937 337 0,'0'0'63'0,"0"0"10"0,0 0 34 0,0 0-13 0,12-36-14 16,-12 27 5-16,3 4-2 0,-3-2 4 15,0 3-9-15,0 0-15 0,0 1-9 16,3 2-14-16,-3 1-9 0,0 0-15 16,0 0-16-16,0 7-13 0,0 3 10 15,0 7 3-15,0 12 3 0,2 12 0 16,-2 12 0-16,0 2 2 0,0-3 9 16,0-4 6-16,0-11 4 0,-2 3 0 15,-1-7 1-15,0-4-6 0,-2-7-1 16,5-4-2-16,-5-4-4 0,3 2-2 15,-1 0-2-15,0-1 0 0,3-3-1 16,0-3 2-16,0-3 0 0,6-4 9 16,1 2 5-16,1-3 8 0,2-1-2 15,6-1-2-15,-1-4 0 0,3 1-10 16,3-3-8-16,2 2-3 0,-2-2-6 16,5-1 2-16,2 3-2 15,-2-2-2-15,0 2-8 0,-3-2-10 16,-2 4-15-16,-3-1-12 0,0 2-27 15,-5 2-30-15,-3 0-17 0,-2 0-50 16,-5-2-100-16,-1 1-54 0</inkml:trace>
  <inkml:trace contextRef="#ctx0" brushRef="#br0" timeOffset="83854.53">3111 14173 837 0,'0'0'75'0,"0"0"-7"0,0 0 57 15,36-28-53-15,-13 16-45 0,1 0-24 16,-1 2-3-16,0-1 0 0,3 1-11 16,-3 2-34-16,3 2-45 0,8-1-75 15,-6 2-41-15,-2-1-88 0</inkml:trace>
  <inkml:trace contextRef="#ctx0" brushRef="#br0" timeOffset="84339.93">3692 13950 622 0,'0'0'85'0,"0"0"-7"0,0 0 40 15,0 0-52-15,0 0-34 0,0 0-31 16,0 0 3-16,0 0 3 0,8 24 0 16,-10-4 1-16,-1 4-2 0,-2 13 1 15,2 8 19-15,1 8 7 0,2 5-8 16,0-5-19-16,0-9-5 0,5-5 0 16,0-4 5-16,0-6-1 0,0-7-4 15,0-7 0-15,1-3 0 0,-1 3 3 16,0-1 0-16,3-3-4 0,-3-2-2 15,3-2 2-15,-3-6 3 0,3-1 7 16,-3-7 0-16,0-2 13 0,3-3 18 16,-3-5 7-16,3 0-5 0,-3-3-10 15,3 0-11-15,-1-1-4 0,4 0-8 16,-1 0-2-16,-2-2-6 0,2 1-2 16,0 1 1-16,3 1-1 0,-2 2 1 15,2 3-1-15,-3 0 0 0,3 5-1 16,-5 4-1-16,-1-1 2 0,1 7-1 15,-3 0-1-15,-2 7-1 16,2 4-1-16,-2 3 4 0,-3 7 2 16,0 6 0-16,-3 7 1 0,-2 8-3 15,2 3 1-15,-2-3-2 0,2-10 1 16,1-7-13-16,2-11-30 0,0 6-49 16,0-2-42-16,5 1-124 0,3-5-54 15,0-5-140-15</inkml:trace>
  <inkml:trace contextRef="#ctx0" brushRef="#br0" timeOffset="84825.4">4214 14333 206 0,'0'0'223'0,"0"0"-169"0,0 0 26 0,0 0-20 16,29 5-2-16,-21-4 11 0,4 0 15 16,1 0 17-16,0 0-8 0,0 0-12 15,3-1-16-15,2 0-13 0,0-1-20 16,0-2-16-16,0-3-6 0,-2 0-5 16,2-1 0-16,-3-2 13 15,-5 1-6-15,1 2-4 0,-3-3-2 0,-3-1-2 16,-3 2 1-16,-2-3 0 0,0 0-5 15,-7-1 0-15,-1 2 0 0,-5 0-2 16,-3 0-1-16,1 7-2 0,-3 2 0 16,-3 2 4-16,0 8 0 15,1 2 2-15,-1 4 1 0,0 4 4 16,6 1 9-16,-1 1 1 0,9 2 12 16,-1 1 9-16,5 2 4 0,1-4 5 15,4-1 1-15,4-1-1 0,4-6-7 16,0 2-8-16,1-5-3 0,4-1-4 15,1-4-3-15,2-1-2 0,2-3-8 16,1-2-6-16,0-3-4 0,4-4-1 16,-1-3-28-16,2 2-37 0,-1 0-38 15,4-5-42-15,17-2-50 0,-9 2-104 16,1-1-106-16</inkml:trace>
  <inkml:trace contextRef="#ctx0" brushRef="#br0" timeOffset="85328.28">5863 13854 456 0,'0'0'96'0,"0"0"3"0,0 0 23 0,8-27-34 0,-3 23-20 0,-5-1-15 15,0 3 6-15,0 1-7 0,0 0-10 16,0 1-19-16,0 3-13 0,0 6 12 16,0 4 30-16,-3 7-3 0,-2 11-7 15,-3 12-2-15,-2 15-2 0,-3 5-5 16,0 2-5-16,5-5-11 0,1-7-9 15,1-4-5 1,1 0-1-16,3-6-2 0,-1-2 0 0,1-3-4 16,-1-10-20-16,0-3-35 0,3-9-39 15,0 1-48-15,3 2-119 0,2-3-72 16,0-5-231-16</inkml:trace>
  <inkml:trace contextRef="#ctx0" brushRef="#br0" timeOffset="85626.31">6103 14282 725 0,'0'0'108'0,"0"0"-19"15,0 0-17-15,0 0-34 0,0 0-14 16,0 0-7-16,18-23 12 0,-18 23-12 16,0 5-11-16,0 0 9 0,0 5 16 15,-5 6-2-15,3 1-3 0,-4 3-6 16,1 6-11-16,0-2-5 0,0 1-4 16,0 3 0-16,5-3-1 0,0 1-18 15,0-3-38-15,0-2-87 0,7 0-81 16,-1-3-47-16,1-7-181 0</inkml:trace>
  <inkml:trace contextRef="#ctx0" brushRef="#br0" timeOffset="85781.78">6170 14066 862 0,'0'0'12'0,"0"0"-9"0,0 0-3 15,0 0-13-15,0 0-70 0,0 0-73 16,0 0-49-16,-2 24-39 0</inkml:trace>
  <inkml:trace contextRef="#ctx0" brushRef="#br0" timeOffset="86508.88">6359 14269 355 0,'0'0'114'0,"0"0"-28"0,0 0 28 15,0 0-47-15,0 0-8 0,0 0-12 16,0 0-14-16,34-22-3 0,-29 21-16 16,0 0 12-16,0 0 12 0,0 1 12 15,-2 0-4-15,5 0-4 0,-3 1-2 16,0-1 3-16,0 2-8 0,3-2-2 15,-6 1-7-15,1 1-13 16,0 1-8-16,-1 1-3 0,-2 1 0 16,3 2 1-16,-3 2-1 0,0 4 0 15,0 1 1-15,0 0 1 0,0 4 1 16,0-2-2-16,-3 4-1 0,1 0 0 16,-4-2-1-16,4-1 0 0,-3 2 0 15,-1-3 1-15,4-2-2 16,-3-2 0-16,0-3 0 0,5-2 1 15,-3-4-1-15,3-2 1 0,0-1 4 16,0-1 7-16,3-6 1 0,2-3-1 16,5 0 2-16,0-3 6 0,3 0 7 15,0-4-2-15,3 0-6 0,-1-1-8 16,3-1-4-16,0 0-2 16,1 4-2-16,-1-2 0 0,0 4 1 15,0 1 2-15,0 2-2 0,-5 1 0 16,0 0 2-16,-3 6-5 0,-2 1 2 15,-3 1 2-15,0 1-1 0,-5 2-4 16,0 2 1-16,0 5 0 0,0 1 2 16,-5 3-1-16,2 4 0 0,-2-2 2 15,0 4-1-15,-3 2-2 0,3 0 2 16,-3 1-1-16,6 0-2 0,-3 3 1 16,2-3-1-16,-2-1 0 0,5-2-1 15,0-3-15-15,0 0-36 0,0-4-43 16,0-2-37-16,8-8-74 0,-3-1-112 15,-3-3-119-15</inkml:trace>
  <inkml:trace contextRef="#ctx0" brushRef="#br0" timeOffset="86962.12">6925 14376 344 0,'0'0'112'0,"0"0"-19"0,39-2-4 0,-21 1-58 0,2-2-20 16,1-2-1-16,-3 1 12 0,3-3 0 15,-1 2-9-15,-4-2 3 0,2 2 1 16,-5-2 9-16,0-2 6 0,-5 1-1 15,-3 1-2-15,0-2-8 0,-5-1-13 16,0 0-8-16,-5 1-1 0,-6-1 0 16,-1 6 1-16,-1 0 0 0,-5 2 0 15,-3 2 0-15,-2 2 2 0,2 5-2 16,0 2 5-16,1 3 15 16,2 1 15-16,2 6 20 0,6 0 24 15,-1 0 15-15,9 2-2 0,-3-4-3 16,2 3-12-16,3-2-25 0,5-5-14 15,0 2-13-15,6-5-12 0,2-4-5 16,2 1 0-16,3-5-2 0,0-1-2 16,3-1-1-16,5 0-3 0,-3 0-5 15,3-1-16-15,0 0-46 0,2 0-44 16,-2 1-31-16,13 0-90 0,-8 0-105 16,-3 1-118-16</inkml:trace>
  <inkml:trace contextRef="#ctx0" brushRef="#br0" timeOffset="87618.25">8599 14287 442 0,'0'0'124'0,"0"0"-23"0,5-8 4 0,-2 6-18 0,-3 0-18 15,0-3-4-15,0 4-3 0,0-1-5 16,0-1 1-16,0-2-10 0,0 3-1 15,-3-2-8-15,1-1-9 0,2 2-4 16,-3-1-5-16,3-1 0 0,-5 5-6 16,2-2-7-16,1 1-8 0,-6 1-1 15,3 3-1-15,-5 4 0 0,-3 6 1 16,0 2 1-16,0 6 0 0,-3 5 3 16,6 1 0-16,0 2-1 0,2 2-2 15,5-1 1-15,6-2 0 0,5-2 0 16,5-6 0-16,5 0 2 15,5-6 2-15,0-5 3 0,3-2 8 16,-3-5 3-16,1-2 3 0,-4-9 4 16,-2-2-11-16,-2-3-7 0,-6-7-1 15,-2-5-5-15,-3-6 0 0,-5-9-2 16,-3 7-16-16,-2 4-24 0,-5 11-7 16,0 11-2-16,-3-1-15 0,-3 1-41 15,-2 6-37-15,3 2-3 0,-6 0-38 16,8 1-13-16,0 0-158 0</inkml:trace>
  <inkml:trace contextRef="#ctx0" brushRef="#br0" timeOffset="88118.89">9214 14116 314 0,'0'0'230'0,"0"0"-122"0,0 0 45 0,0 0-43 0,13-38-8 16,-13 29-24-16,0 1-7 0,0 3-9 15,0-2-8-15,0 4-7 0,0-3-3 16,0 3 0-16,0 0-6 0,-2 1-11 16,-1 0-14-16,0 2-7 0,-4 2-4 15,1 3 6-15,-4 3 5 0,0 1 5 16,-1 3 8-16,-1 2-6 0,-4 6-5 16,3 2-3-16,-2 9-4 0,-4 10-2 15,-1 6 3-15,-1 3-1 0,6 1-2 16,2-7 2-16,0 2 2 0,2-3-3 15,1-2 0-15,2 3-3 0,-2-2 0 16,2-3 1-16,3-1-3 0,0-2 2 16,0-2-4-16,0-5 3 0,2-6-3 15,3-6-3-15,-3 0 2 0,1 1-4 16,2-1-9-16,-3 4 0 0,3-6-17 16,0-3-28-16,0-5-22 0,0-4-42 15,0-3-38-15,0-9-34 0,3 0-116 16,-3-3-149-16</inkml:trace>
  <inkml:trace contextRef="#ctx0" brushRef="#br0" timeOffset="88322.06">8956 14508 767 0,'0'0'181'0,"0"0"-22"0,0 0 12 15,0 0-74-15,46-28-5 0,-25 22-35 16,0-2-16-16,4-1 6 0,-1 0-5 15,-4 2-24-15,6 0-11 0,-5 0-7 16,0 2-3-16,2-1-17 0,0 4-36 16,-2 2-46-16,5-1-45 0,-1 1-29 15,17 0-89-15,-6 0-84 16,-5 0-211-16</inkml:trace>
  <inkml:trace contextRef="#ctx0" brushRef="#br0" timeOffset="89089.6">10710 13971 256 0,'0'0'93'0,"0"0"16"0,0 0-16 0,11-7-10 0,-9 5-9 0,1-5-1 16,-1 2 15-16,-2-2-3 0,3 1 1 16,0-1-3-16,2 0-2 0,-5 1-15 15,2 0-17-15,1 2-10 0,-3-1-5 16,2 3-2-16,-2 1-4 0,0 1-14 16,0 2-11-16,0 7-1 0,-5 4 4 15,-2 9 12-15,-4 13-1 0,-7 11-2 16,0 18 2-16,-3 7-3 0,6-4 1 15,2-4-2-15,5-7-5 16,3-3-1-16,5-5 8 0,0 0 6 16,5-6 2-16,6-8-3 0,-1-6-1 15,0-10-3-15,1-4 1 0,-4-5 3 16,6-3 3-16,3 1 2 0,4-4-2 16,-2-3-8-16,-2-7-7 0,2-6-6 15,-2-4 6-15,-4-7-5 0,1-3 0 16,-7-13-2-16,-4-7-1 0,-2-2-1 15,-8 5-6-15,-2 14-11 0,0 13-7 16,2 7-9-16,-8 2-15 0,-2 1-8 16,-2 0-9-16,-1 5-12 0,0 2-33 15,3 0-22-15,0 10-81 16,5-4-135-16,8 2-127 0</inkml:trace>
  <inkml:trace contextRef="#ctx0" brushRef="#br0" timeOffset="89528.72">11080 14382 499 0,'0'0'153'0,"0"0"-74"0,0 0 27 0,0 0-36 0,0 0-3 15,41-17-9-15,-31 14-9 0,1 0 3 16,2-2-3-16,0 3-1 16,2-2-14-16,3-1-12 0,0 1-5 15,0-3-1-15,-2 2-1 0,2-1 4 16,0-2-3-16,-2 2 5 0,-4-2-8 16,-1 0-8-16,-6 2-1 0,3-2-4 15,-8 1 2-15,0 5-2 0,-8-2-1 16,-5-1-2-16,-2 5 2 0,-4 0 0 15,1 3 0-15,-5 3 0 0,2 2 0 16,1 1 1-16,-3 4-2 0,-1 1 0 16,6 6 2-16,0-1 1 0,-3 3 0 15,9-2 3-15,-1 2 2 0,5-1 3 16,5 0 0-16,3-2-2 0,3-2-1 16,5-1 1-16,5-5-3 0,-1 0 0 15,1-2-2-15,5-6 1 0,1-1-3 16,1-2-4-16,1 0-34 0,0-4-43 15,4-4-25-15,9-1-86 0,-6 1-99 16,1-2-47-16</inkml:trace>
  <inkml:trace contextRef="#ctx0" brushRef="#br0" timeOffset="89966.22">11625 14287 718 0,'0'0'129'0,"0"0"10"0,0 0-61 16,0 0-58-16,15-36-10 0,-15 29-6 15,-2-1-4-15,-8 6-5 0,-1-2 1 16,-2 4 2-16,0 2 2 0,-2 2 1 15,-3 5 2-15,0 2-1 0,0 1-2 16,0-1-2-16,5 1 2 0,-3 3 0 16,6-2 0-16,2 0 0 0,3 0-2 15,2 1-1-15,3 0 3 0,0 3 2 16,5-2 0-16,3-2 1 16,5 3-1-16,-5-3-2 0,5-2 1 15,2 1 3-15,-2-1 12 0,3-2 11 16,-1 0 8-16,1 0-3 0,-3-1-5 15,-3-3-9-15,-2 2-4 0,-3-2-1 16,-3 2-9-16,-2-2 3 0,-5 1 6 16,-2 0 0-16,-6-1-4 0,-3-3-4 15,-2 3 1-15,-3-4-5 0,-2 0-1 16,-3 0-8-16,0-1-37 0,1 0-60 16,-9-2-98-16,6 1-99 0,2-2-163 15</inkml:trace>
  <inkml:trace contextRef="#ctx0" brushRef="#br0" timeOffset="90388">11907 14002 663 0,'0'0'151'0,"0"0"-9"0,0 0 11 0,0 0-76 0,20-18-28 0,-15 18-28 16,1 7-18-16,-1 4 2 0,-3 3 0 16,-2 14 1-16,0 8 3 0,-2 13-6 15,-3 4 0-15,-3-2 3 0,-2-4 12 16,2-1 10-16,-3 0 1 0,1-3-2 15,2-2-1-15,-2-2-2 0,2-7-1 16,3-6-5-16,3-6-1 0,-4-2-5 16,6-5 7-16,-2-1-2 0,2 3-6 15,0-4-5-15,2-5-2 0,4-1 3 16,1-4 0-16,1-1-2 0,2-2-4 16,3-5-1-16,-2-2-10 15,2-2-15-15,-1 1-39 0,1-2-48 16,0-4-42-16,-2-12-96 0,-4 2-70 15,-1 2-121-15</inkml:trace>
  <inkml:trace contextRef="#ctx0" brushRef="#br0" timeOffset="90544.35">11842 14381 835 0,'0'0'210'0,"0"0"-78"0,0 0-13 15,0 0-35-15,39-8-25 0,-24 5-21 16,6-3-16-16,0 1-5 0,-1-2-8 15,4 3-2-15,-1-2-7 16,0 3-24-16,3-4-46 0,2 5-79 16,16-4-103-16,-5 3-116 0,0 1-123 15</inkml:trace>
  <inkml:trace contextRef="#ctx0" brushRef="#br0" timeOffset="91154.39">13472 14138 423 0,'0'0'101'0,"0"0"-46"0,0 0 30 16,0 0-18-16,0 0-7 0,0 0-3 15,34-30 6-15,-29 22-15 0,-2-2 7 16,-3 0-4-16,0-2 5 0,2 1 0 15,-2-2 4-15,0-2-10 0,0 2-12 16,0 0-8-16,-2-4-10 0,-1 5-4 16,-2-1-3-16,-3-3 2 0,3 4 0 15,-5 1 0-15,2-1-2 0,-2 2-1 16,2 0-4-16,0 6-4 0,-2-3-2 16,2 3 0-16,0 0-1 0,1 4 0 15,-4 0 1-15,1 4 0 0,0 2 1 16,-1 3 3-16,-2 3 0 0,-2 6 0 15,-1 1 0-15,1 6-4 0,-3 6 2 16,-6 13-1-16,-1 14 0 0,-1 4-2 16,0-3-1-16,3 0 2 15,5-8-1-15,2 0-1 0,1-2 1 16,2 1-1-16,-3 0 1 0,6-5-1 16,2 0 0-16,3-3-4 0,2-3-4 15,1-4-6-15,-1-8-3 0,3-6-6 16,0-7-13-1,3-1-17-15,-1-2-20 0,1-2-32 0,0-3-55 0,2-7-88 16,0-7-25-16,-3 0-118 0</inkml:trace>
  <inkml:trace contextRef="#ctx0" brushRef="#br0" timeOffset="91338.17">13062 14403 709 0,'0'0'190'0,"0"0"-25"0,0 0-33 0,36-28-57 0,-16 22-17 0,6-2 0 0,3 1 1 16,9 2-13-16,4-1-24 0,7 3-15 15,0 2-7-15,-5 1-11 0,-10 0-53 16,-6 3-53-16,-5-2-85 0,6 4-124 16,-6-3-32-16</inkml:trace>
  <inkml:trace contextRef="#ctx0" brushRef="#br0" timeOffset="91603.79">13752 14297 594 0,'0'0'135'0,"0"0"-50"0,0 0 7 15,0 0-60-15,0 0-17 0,0 0 2 16,0 0 30-16,-24 15 15 0,14-6-16 15,2 1-4-15,0 0-2 0,1 1-6 16,-4 2-5-16,1 2-19 0,0-1-7 16,-1 6-2-16,1-1 1 0,-3 1 1 15,3-3-3-15,-1 3-4 16,6-1-21-16,0 1-13 0,0-6-11 16,2 4-27-16,1-5-37 0,2 0-52 15,2-2-1-15,1-5-44 0,2 0-29 16</inkml:trace>
  <inkml:trace contextRef="#ctx0" brushRef="#br0" timeOffset="91901.29">13762 14018 831 0,'0'0'31'0,"0"0"-28"0,0 0-3 0,0 0-14 0,0 0-140 0,0 0-181 0</inkml:trace>
  <inkml:trace contextRef="#ctx0" brushRef="#br0" timeOffset="92323.64">14051 13868 651 0,'0'0'93'15,"0"0"-41"-15,0 0 53 0,0 0-52 16,0 0-48-16,0 0-1 0,0 0 15 15,0 0 24-15,13 52 5 0,-23-14-1 16,-6 12-15-16,-7 17-8 0,0 1-7 16,-6 0-12-16,4-11-5 0,1-7 1 15,-2-7 5-15,6-4-2 0,7-7 14 16,3-9 22-16,2-6-3 0,3-1-11 16,5-2-6-16,-6 3-6 0,6-4 3 15,0-2 2-15,8-4 6 0,3-5 3 16,-1-2 0-16,5 0-7 15,3-2 2-15,3-3-7 0,0 0-4 16,5-2-6-16,-1 1-6 0,1-1 0 16,3-1-19-16,-3 2-30 0,2-4-44 15,-5 1-47-15,8-10-92 0,-7 3-102 16,-6-1-197-16</inkml:trace>
  <inkml:trace contextRef="#ctx0" brushRef="#br0" timeOffset="92479.9">14015 14236 1019 0,'41'0'109'16,"6"-7"-47"-16,-8 1 14 0,-3-4-69 16,3 0-7-16,-6 1-19 0,1-2-103 15,-8 3-183-15,-6 1-152 0</inkml:trace>
  <inkml:trace contextRef="#ctx0" brushRef="#br0" timeOffset="96884.05">15498 14354 210 0,'0'0'70'0,"0"0"-16"0,0 0 28 15,0 0-12-15,0 0-11 0,0 0-1 16,29-6 3-16,-29 3-8 0,2 2-5 16,1-1 5-16,-1 1 2 0,1 0-7 15,2-2 1-15,0-1 6 0,-2 3-10 16,2-2-9-16,0-2-4 0,0 2-5 15,1 0-4-15,-4-2 2 0,1 2 3 16,-1-5 11-16,-2 1 1 0,0-3-10 16,0 1-7-16,-2-1-5 15,-6-1-8-15,-2 1-6 0,-1 1 2 16,-2 5-6-16,-2 0 0 0,-3 4-1 16,-3 4 0-16,0 5 1 0,1 4-2 15,-1 3 1-15,0 4 1 0,3 2 0 16,5 4 0-16,6-2-1 0,2 0 1 15,5 0 0-15,7-2 0 0,6-1 2 16,5-6 11-16,8 2 4 0,0-7 11 16,10-4-3-16,-7-4-12 0,4-2 0 15,-4-4-8-15,-4-6-1 0,1-4 0 16,-8-2 0-16,-2-2-1 0,-6-2-1 16,1-4-2-16,-11 0-1 0,0 0-17 15,0-1-21-15,-11 4-27 16,1 5-10-16,-3 5-35 0,-3 2-60 15,1 4-59-15,-8 5 35 0,2 0-76 16</inkml:trace>
  <inkml:trace contextRef="#ctx0" brushRef="#br0" timeOffset="97368.36">15793 14345 597 0,'0'0'140'0,"0"0"-53"0,0 0 45 0,0 0-58 15,36-42-37-15,-23 35-9 0,-3-2-4 16,6 2 1-16,-6 4 1 0,3 0-2 15,2-1 2-15,-4 4 1 0,2 0-4 16,0 6-4-16,-6-2-8 16,1 6 0-16,0 1-1 0,2 6-6 15,-2 4-2-15,0 2 0 0,-3 5-1 16,0 2 0-16,0-1-1 0,-2 1 0 16,-1-1 1-16,-2-6-1 0,-5-3-4 15,0-1-4-15,-5-5-7 0,2-4 0 16,-5-1 5-16,0-8 9 0,0-1-3 15,5-5 2-15,1-4 2 0,2-8 2 16,2 3 2-16,3-6 9 0,5-3 8 16,5-3-1-16,3 1 6 0,8-4-2 15,0 0-1-15,12 1 2 0,9-3 8 16,7 2-3-16,5 7 0 0,-7 4-6 16,-11 9-14-16,-13 6-9 0,-5 1-1 15,-5 1-5-15,0-3-33 16,2 3-28-16,1-1-44 0,-6 2-59 15,1-1-116-15,-6-1-120 0</inkml:trace>
  <inkml:trace contextRef="#ctx0" brushRef="#br0" timeOffset="97977.74">17441 14043 187 0,'0'0'358'0,"0"0"-253"0,8-17 6 0,-5 15 26 0,-1-3-46 0,1 4-25 16,2 1-10-16,-2 0-27 0,2 4-7 15,-3 3-4-15,1 10 8 0,0 5 3 16,-3 10 1-16,-3 13 0 0,-7 12-5 16,2-2-7-16,-3-1-4 0,6-6-1 15,-2-7 3-15,4-5-2 0,-2-2 1 16,0-5-4-16,5-8 1 0,-3-5-1 16,3-3-4-16,0 0 2 15,0-1 4-15,0 3 0 0,3-6-1 16,4-3-1-16,1-2 0 0,5-1 0 15,3-3 2-15,4 0-2 0,4-6-7 16,-1 4 1-16,5-2 0 0,3-1-5 16,3 1 1-16,-6-1-1 0,1 3 0 15,-1-1-13-15,-2 1-21 0,-3 1-26 16,0-1-32-16,-7 0-38 0,-3 2-44 16,-11-3-75-16,1 2-60 0,-6-5-172 15</inkml:trace>
  <inkml:trace contextRef="#ctx0" brushRef="#br0" timeOffset="98135.11">17470 14400 788 0,'0'0'139'0,"0"0"-110"16,0 0 62-16,54-16-38 0,-23 12-23 15,10-3-9-15,3-2-11 0,0 4-10 16,-13-2-26-16,-8 5-67 0,1-4-104 15,-4 3-45-15,1-1-120 0</inkml:trace>
  <inkml:trace contextRef="#ctx0" brushRef="#br0" timeOffset="98619.35">17971 14090 629 0,'0'0'83'0,"0"0"-37"16,0 0 18-16,0 0-48 0,0 0-12 15,0 0 1-15,0 0 4 0,18 33 14 16,-23-12 30-16,0 6 9 0,-6 7-3 16,4 11-16-16,-1 13-28 0,0 0-10 15,0-2-3-15,6-4-1 0,2-14-1 16,-3-2 3-16,3-11-3 0,0-7 5 15,0-4-1-15,0 3-2 0,3-3 14 16,-1 0 7-16,1-6-3 0,0-4-5 16,2-4 11-16,0-5 24 0,3-6-4 15,-1-2-11-15,4-5-1 0,2-3-6 16,0-1-10-16,2-1 0 0,1-2-4 16,2 1-1-16,-3 1-2 0,6 1-2 15,0-1-5-15,-1-2 0 0,1 7-3 16,0 0 1-16,-3 1 2 0,0 6-4 15,-3 1-3-15,1 6 2 0,-3 1-1 16,-6 3-1-16,1 1 1 0,0 4-1 16,-3 3-4-16,-5 2 3 15,3 3-3-15,-3 4 3 0,-3 0 4 16,3 6-1-16,-2 0 0 0,2 2-4 16,0-2-12-16,0 5-12 0,0-2-4 15,0 1-21-15,0 0-39 0,0-1-34 16,2 4-85-16,3-7-48 0,-2-4-205 15</inkml:trace>
  <inkml:trace contextRef="#ctx0" brushRef="#br0" timeOffset="99025.69">18472 14482 443 0,'0'0'199'0,"0"0"-116"0,47-6 3 0,-27 2-28 0,1 0-44 16,0 1-8-16,2-3 3 0,0 2-5 15,3-2-1-15,-5 2-2 0,5-4 12 16,-3-1 25-16,3 1-9 0,2-1-12 16,-5-6-2-16,-2 2-3 0,-3-1-2 15,-2-3 3-15,-6 2-2 0,-2-1-8 16,-8 1-3-16,0 1-10 15,-11 6-14-15,-4 0 24 0,-6 2 6 16,-5 6 3-16,-2 0 19 0,-3 8 12 16,-5 6-7-16,-5 7-2 0,4 3-1 15,9-3-1-15,7 0 17 0,11-6 16 16,2 5-2-16,0 0-4 0,8 1-26 16,6-4-12-16,1 0-9 0,9-3-1 15,2-1-3-15,3-3-5 0,2-3 0 16,3 0-22-16,2-4-27 0,1 4-34 15,-1-4-22-15,13 8-46 0,-7 0-102 16,-3-2-156-16</inkml:trace>
  <inkml:trace contextRef="#ctx0" brushRef="#br0" timeOffset="100092.79">3524 15426 538 0,'0'0'149'0,"0"0"-82"0,0 0 1 15,0 0-2-15,0 0-16 0,11-32-11 16,-11 26 2-16,0 1 10 0,0 1-4 16,0 2-1-16,-3 0 2 0,-2 2-13 15,2 0-5-15,1 4-11 0,-6 6 1 16,0 5 10-16,-2 7 8 0,-3 15-1 15,-5 18-11-15,0 15-14 0,0 7-2 16,5 1-3-16,0-8-3 0,8-9-1 16,0-2-1-16,-1-8-1 0,4-2-1 15,2-6-8-15,0-5-20 0,0-4-31 16,0-8-30-16,5-7-42 0,0-6-84 16,-2-6-81-16,2-1-144 0</inkml:trace>
  <inkml:trace contextRef="#ctx0" brushRef="#br0" timeOffset="100593.29">3832 15808 737 0,'0'0'74'0,"0"0"-29"0,0 0 59 0,0 0-32 16,34-11-21-16,-24 7-9 0,3 2 1 15,0 0 3-15,5 1 3 0,5-1-3 16,0 0-9-16,6 1-10 0,-1-2-7 16,6 1-9-16,-1-2-4 0,-4 0-2 15,2-3-5-15,-5-1 1 0,-1-1 5 16,-1-1 1-16,-6 0 4 0,0 0 1 15,-8-4-1-15,1 1 2 0,-9-1-1 16,-2 0-3-16,-2-1-4 0,-9 2-4 16,-2 0-1-16,-5 4-2 0,-5 4-1 15,-5 4 5-15,-1 3-2 0,-7 10 0 16,-8 5 0-16,-5 10-2 16,2 5 2-16,11-3 0 0,8-4 0 15,10 5 0-15,-3 4-1 0,6 4 0 16,2-2 1-16,7-8 10 0,6-10 14 15,0-2 14-15,6 2 3 0,1-2-8 16,6 3-10-16,0-4-5 0,8-4-5 16,0-3-6-16,2-1-2 0,3-6-2 15,-1-1-3-15,4-1-26 0,-1-6-59 16,6-1-60-16,-1-6-26 16,14-7-62-16,-8 2-113 0,-3 0-125 0</inkml:trace>
  <inkml:trace contextRef="#ctx0" brushRef="#br0" timeOffset="101172.45">4700 15772 465 0,'0'0'213'0,"0"0"-72"0,0 0 11 0,0 0-45 0,3-34-58 0,-3 24-14 16,-3 1 8-16,1-1 2 0,-1 1-12 15,0 0-5-15,1 3-6 0,-3 2-5 16,-1-2-5-16,1 6-8 0,-2-1-4 16,-1 1-1-16,-3 4 0 0,1 4 0 15,-5 5-3-15,-1 4-5 0,1 4-5 16,-3 5-3-16,2 1-6 0,-2 1 0 15,5 0-4-15,0 0-3 0,3-1-14 16,2-1-6-16,5-6 19 0,1 1 7 16,2-5 2-16,2-1 6 0,6-5 9 15,0-1 6-15,2-5-2 0,-2-3 3 16,5-1-1-16,-3-2 1 16,3-5 3-16,-2-3 17 0,-1 1 37 15,0-3-4-15,1 0-11 0,-4 1-12 16,1-3-10-16,-3 2-5 0,3 0-3 15,-3 2 1-15,0 2-3 0,-2 3-4 16,-3 3 2-16,2 2-3 0,1 0-4 16,-3 4 4-16,0 2 10 0,0 6 5 15,0-1-3-15,0 3 5 0,3-1 18 16,-1 0-8-16,1-1 0 0,2 1 5 16,0-3 0-16,0 0-2 0,0-1 2 15,6-2-12-15,-1-3-15 16,3-1-4-16,0-2-6 0,5-1 0 15,0 0-24-15,3-3-33 0,2 0-29 16,3-2-5-16,2-3-20 0,1 0-39 16,9-8-62-16,-6 2-70 0,-1 0-126 15</inkml:trace>
  <inkml:trace contextRef="#ctx0" brushRef="#br0" timeOffset="101556.01">5209 15765 690 0,'0'0'150'0,"0"0"-30"0,0 0-9 0,0 0-66 0,8-28-30 15,-8 21-15-15,-5 0 0 0,-6 0-1 16,4 2-3-16,-6 3 4 0,-5 0-3 16,5 2 3-16,-5 4 0 0,5 2-4 15,-3 2-5-15,1-1 3 16,2 2 0-16,0 0 5 0,3 2 0 15,-3 0 0-15,5 1 0 0,-2 1 0 16,2 1-2-16,8-1 3 0,0 1 0 16,0 0 0-16,8 1 3 0,4-1 0 15,1-2 3-15,3-1 11 0,-1-2 4 16,3 0 8-16,1-3 7 0,-4 0 4 16,3 0 1-16,3 0-11 0,-6-1 0 15,3 2 0-15,-5 0 1 0,3 0-11 16,-8 2-8-16,-1-2-5 0,-7 2-3 15,0 1-2-15,-10-2 1 16,-3 0-2-16,-8 2-1 0,-2-3-33 16,-5-1-41-16,-1 2-15 0,-4-2-29 15,-3 1-12-15,5 2-44 0,-11 0 8 16,9-1-64-16,12-3-67 0</inkml:trace>
  <inkml:trace contextRef="#ctx0" brushRef="#br0" timeOffset="102026.34">5470 15402 732 0,'0'0'82'0,"0"0"4"0,0 0 70 0,0 0-108 15,0 0-35-15,21-13-13 0,-21 19-5 16,-3 7 5-16,-2 2 6 0,-3 10 13 16,1 9 15-16,-4 11-11 0,-2 12-10 15,0 3 2-15,3-1-3 0,2-9 0 16,1-6 5-16,-4-4 6 0,9-5 6 15,-4-6 3-15,4-7 2 0,2-6-1 16,0-4 8-16,0 2 0 0,0-1-8 16,2 1-7-16,4-4-4 0,-1-3-4 15,3-3 2-15,2-2-6 0,0-2-8 16,3 0-2-16,-3 0 1 0,3-3-1 16,3 0-4-16,-1 1 0 0,1-3 0 15,-1 1-1-15,3-1 1 0,-2 1-20 16,2-2-20-16,0 1-24 0,-2-1-40 15,-3-4-56-15,2-5-104 0,-5 2-108 16,-4-2-233-16</inkml:trace>
  <inkml:trace contextRef="#ctx0" brushRef="#br0" timeOffset="102214.02">5387 15751 947 0,'0'0'17'0,"0"0"48"0,0 0 60 16,0 0-76-16,42-7-26 0,-24 1-4 16,-3 0-11-16,1-1-8 0,2 1-1 15,0 0-39-15,5-1-43 0,3 3-51 16,21-2-56-16,-6 3-26 0,-5-2-153 16</inkml:trace>
  <inkml:trace contextRef="#ctx0" brushRef="#br0" timeOffset="102776.34">7408 15601 699 0,'0'0'114'0,"0"0"-34"0,0 0 5 16,0 0-24-16,0 0-20 0,0 0-25 15,-3-15-16-15,-7 13 0 0,-5 1-2 16,-3 0-3-16,-8 1 1 0,2 3 3 16,-4 3 1-16,2 2-1 0,-2 1-2 15,2 2-1-15,0 0 2 0,5 1 0 16,3 0 0-16,5 2 2 0,6 0 2 16,4 0-2-16,3-1 0 0,5 1 0 15,6 0 4-15,4-2 9 0,3 2 11 16,3-1 10-16,5-1 7 0,-6 0-13 15,6-1-11-15,-3 2-2 0,3-2-2 16,-5 0-1-16,0 2 1 0,-3 0-3 16,-8-1 5-16,0-2 9 0,-4 1 0 15,-4-2-7-15,-2 0-2 0,-5-1-1 16,-8 1 9-16,-2 0 7 0,-6-1-9 16,-2-2-5-16,-8 1-2 0,-11-3-3 15,-7-2-6-15,-3 0-5 16,3-2-10-16,5 0-36 0,6 0-44 15,4 0-39-15,3 0-56 0,8-1-70 16,5 1-46-16</inkml:trace>
  <inkml:trace contextRef="#ctx0" brushRef="#br0" timeOffset="103933.71">7762 15786 562 0,'0'0'131'0,"0"0"-56"0,0 0 5 0,0 0-22 0,13-6-10 0,-10 4 0 16,-1 0-8-16,1-3 2 0,-1 3 11 15,-2-2 8-15,0 0-5 0,3 2-8 16,-3 0-1-16,0 1-10 16,2-2-8-16,-2 1-7 0,0 0-3 15,0 0-5-15,0-1 2 0,0-1-2 16,0 1 9-16,0-2-1 0,0 0-1 15,0-2-7-15,-5 1-4 0,0-3-5 16,-3 0-2-16,1 4-2 0,-6-2-1 16,2 0-1-16,-4 3 0 0,-3-1 0 15,2 2-1-15,-2 2-3 0,3 1-4 16,-1 1-1-16,1 4-1 0,2 0-6 16,5 3-18-16,-2 1 1 0,2-1 0 15,3 1-5-15,0 2 12 0,5-3 19 16,0 0 5-16,0-2 2 0,7 0 1 15,1-4 2-15,2-1 1 0,3-1 0 16,3 0 2-16,-1-1 5 0,3-1 5 16,-2 0 1-16,-1 0 8 0,4 1 1 15,-7 1-12-15,-1 0-3 0,-3 0-3 16,-3 3-4-16,-3 2-2 0,-2 7 1 16,0 2 1-16,-7 4-1 0,-4 5 1 15,-2 2 0-15,-7 10-2 0,-6 10 1 16,-3 6 1-16,1 5-1 0,2-3 3 15,5-7-1-15,3-6 2 0,5-5 3 16,6-6 13-16,1-7 1 0,4-5-2 16,-1-3-5-16,3-2-3 15,0 1 2-15,0-2-8 0,5-5 2 16,3-5-3-16,3-1-1 0,1-2 0 16,7-8 0-16,1-4-4 0,4-4 2 15,4-13-1-15,8-10 0 0,5-7 1 16,-4 1-3-16,-6 12 2 0,-11 9 4 15,-2 10 0-15,3-7 1 0,2-3-4 16,1-4-3-16,-4 2 2 0,1 1-1 16,-3 1 0-16,-5 2 0 0,0 2 0 15,-5 5 3-15,-1 2-3 0,-1 4 3 16,-1 3 3-16,-3 2 0 0,1 5 4 16,-3-2-3-16,0 3-8 0,0 2-4 15,-3 2-6-15,-2 5 7 16,3 3 2-16,-6 3 1 0,3 3-1 15,-1 3-1-15,4 0 2 0,-1 3 0 16,3-4 1-16,3 1-1 0,-1-1 0 16,6-4 1-16,0-2 1 0,0-3-2 15,-1-4 0-15,4-1 3 0,-3-4 0 16,-1-2-2-16,4-2 3 0,-4-4 3 16,4-3-5-16,-1 0 5 0,0-3 2 15,1-2 1-15,-1-4-2 0,-2-2-5 16,0-4-1-16,-1-2-1 0,1 0-1 15,2 0 0-15,-7 4 0 0,2 3 1 16,0 5-1-16,-2 3 0 16,-3 3-1-16,0 5 0 0,0 0 1 15,0 2-2-15,0 1-3 0,0 4-5 16,0 4 4-16,0 5 4 0,-3 4 2 16,3 4 4-16,-2 1-1 0,4 1 1 15,-2 1 1-15,3 0-2 0,2-2 2 16,0-3 4-16,3 1 0 0,2-3 1 15,1-4-4-15,-1-2-3 0,3-1-1 16,-3-4-2-16,3-2-4 0,0-4-38 16,3 0-55-16,-1-3-45 0,1-4-30 15,7-3-56-15,0-3-120 0,-5 2-93 0</inkml:trace>
  <inkml:trace contextRef="#ctx0" brushRef="#br0" timeOffset="104575.96">8610 15822 273 0,'5'0'164'0,"-5"-2"-53"0,5-2 26 0,-3-1-37 16,1-1-16-16,0 1 4 0,-1-1 3 15,1 2-13-15,-1-2-11 0,1 0 1 16,0 0-11-16,-1-1-13 0,-2 0-8 16,3 1-8-16,-3 2-6 0,0 0-5 15,0 0 6-15,0 2 1 0,-3-1-1 16,1-1-11-16,-6 1-11 0,3 2-1 16,-6 0 0-16,1 0 0 0,-3 1 0 15,0 0 0-15,-2 3-1 0,-3 4-3 16,-3 0 0-16,3 3 1 0,0 3-3 15,2 2-5-15,1-1 3 0,7 3 3 16,0 0 1-16,3 0 3 16,5 0 0-16,0 0 1 0,0-1 0 15,5 1 0-15,3-3 0 0,0 0 1 0,2-3-1 16,-2-1 0-16,0-1 1 16,-1-5 1-16,1 0-2 0,2-4 2 15,-2 0 0-15,0-2 2 0,2-4-2 16,1 1 1-16,-4-4-1 0,4-1-2 15,-1-1 2-15,0-4 1 0,1 1-2 16,-4-6 0-16,1 1 2 0,0 1-2 16,0 0 2-16,-6 5-1 0,3 0-1 15,1 6 2-15,-6 3-2 0,0 2-1 16,0 2-2-16,0 0-1 0,0 5-4 16,-3 2 5-16,0 7 2 0,1 0 7 15,-1 4 4-15,3 0-1 0,0 1 1 16,0 1-1-16,5 0 1 0,1-3 0 15,1 0-1-15,4-4-2 0,2-3-1 16,-1 0-3-16,7-2-2 16,1-6-2-16,-2 1-4 0,6-3-36 15,-1 0-41-15,0-5-41 0,0 0-28 16,11-6-74-16,-8-1-95 0,-6-1-182 0</inkml:trace>
  <inkml:trace contextRef="#ctx0" brushRef="#br0" timeOffset="104950.97">9000 15807 186 0,'0'0'321'0,"0"0"-228"0,0 0 38 0,26-19-59 0,-19 14-40 15,-2 1-15-15,3 2-3 0,-3-1 2 16,1 3 4-16,1 0 10 0,-2 4 12 15,-2 5-9-15,2 4-8 0,-2 5-6 16,2 3-9-16,-5 3-1 0,3 0-7 16,-3 1 0-16,0-3 3 0,0-4-3 15,-3-2-2-15,-2-3 0 0,0-3-1 16,-1-2-1-16,1-5 2 0,0-1 0 16,3-2 2-16,-1 0 7 0,3-5-2 15,0-3 9-15,0-2 48 0,3-1 13 16,-1-2-36-16,3-3-20 15,3 0-11-15,2-4-5 0,1-2-3 16,2 3-1-16,0 0 0 0,0 2-1 16,2 2-2-16,1 1-2 0,2 1-27 15,0 3-41-15,-3-1-60 0,14-1-62 16,-9 3-70-16,4 1-85 0</inkml:trace>
  <inkml:trace contextRef="#ctx0" brushRef="#br0" timeOffset="105372.83">9491 15772 414 0,'0'0'141'0,"0"0"-44"0,0 0 5 16,0 0-46-16,0 0-20 0,36 6-1 16,-26-6-7-16,3 0-5 0,0-1 15 15,5-2 9-15,-2 0-2 0,2 1-3 16,0-4 0-16,-3 2-15 0,-2-2-5 15,-2 2-7-15,-4-3 0 0,-4 1-2 16,-3-3-13-16,-3-2-2 0,-4 1-1 16,-6 0 0-16,-5 2-2 0,-1 3-4 15,-1 3 1-15,-6 2 3 16,0 0 5-16,3 4 1 0,0 5 4 16,-1 3 33-16,6 3 9 0,0 2-2 15,3 1-3-15,-1 0 3 0,3 1-5 16,5-1-16-16,1-1-11 0,-1 0-6 15,3-3-5-15,2 0 1 0,1-1-2 16,2 0-1-16,0-3 0 0,5 1 1 16,3-3 2-16,4-1-3 0,1-2-3 15,3-1-11-15,2-2-14 0,3-1-20 16,-1-1-10-16,4 0-8 0,-1 0-19 16,0 0-23-16,0-1-27 0,6-1-46 15,-6-1-7-15,-2 2-98 16</inkml:trace>
  <inkml:trace contextRef="#ctx0" brushRef="#br0" timeOffset="105839.36">9956 15717 623 0,'0'0'135'0,"0"0"22"0,0 0-22 0,0 0-78 0,26-40-33 16,-24 31-15-16,-2 2-3 15,0 2-4-15,0 3-2 0,-5 1 0 16,0 1 4-16,-3 0 4 0,0 3 10 16,-2 3 2-16,-3 2-10 0,0 1-7 15,-5 1 1-15,5 1 6 0,-2 0 3 16,2 0-4-16,0-1-5 0,5 2-4 15,0-1 1-15,6 1 0 0,2 0-1 16,0 1 0-16,7-2 0 0,1 1 3 16,5-1-2-16,0 1 5 0,3 0 0 15,-1 0 9-15,3-2 5 0,-2 1-1 16,-1-1-1-16,-2 1 3 0,-3-1 3 16,-2 0 9-16,-3-1 8 0,-5-1-6 15,0 0-9-15,-2-1-5 0,-6-2 5 16,-2 1 1-16,-6-2-9 0,-2-1-8 15,-3-1-6-15,-4 0-3 16,-1 1-1-16,2-3-7 0,-1 0-12 16,1 1-14-16,1-1-16 0,2 1-17 15,1-1-24-15,4 0-18 0,1 0-60 16,4 0-76-16,4 0-47 0,7-2-114 0</inkml:trace>
  <inkml:trace contextRef="#ctx0" brushRef="#br0" timeOffset="106352.66">11095 15361 463 0,'0'0'162'0,"0"0"-54"0,31-19 29 0,-20 12-43 16,2-1-4-16,-6 2-24 0,4 3-10 15,-4 1 2-15,-4 2-5 0,2 0-7 16,-2 5-9-16,-3 6 6 15,0 5-3-15,-3 5-8 0,-5 12-1 16,-2 15 1-16,-5 13-11 0,-6 5-5 16,5-1-8-16,1-5-5 0,5-11-1 15,-3-1 0-15,5-4-1 0,0-4-1 16,3-4 0-16,0-6-25 16,2-9-24-16,1-5-23 0,2 0-40 15,0-1-40-15,2-2-104 0,1-2-117 0</inkml:trace>
  <inkml:trace contextRef="#ctx0" brushRef="#br0" timeOffset="106618.39">11452 15748 872 0,'0'0'154'0,"0"0"-79"0,0 0 20 16,0 0-69-16,0 0-13 0,0 0-6 16,-5 9 5-16,-6 4 5 0,4 3 8 15,-4 7 5-15,1 2-8 0,2 1-7 16,0 3-6-16,3 0-6 0,0 0-3 16,2-2-3-16,1-1-1 0,2-3-16 15,2-3-34-15,1-3-41 0,5-1-77 16,-3-6-100-16,0-5-89 0</inkml:trace>
  <inkml:trace contextRef="#ctx0" brushRef="#br0" timeOffset="106790.26">11488 15501 1016 0,'0'0'100'16,"0"0"-73"-16,0 0 18 0,0 0-45 15,0 0-3-15,0 0-96 0,0 0-107 16,0 0 19-16,21-17-40 0,-16 23-42 16</inkml:trace>
  <inkml:trace contextRef="#ctx0" brushRef="#br0" timeOffset="107494.48">11708 15776 697 0,'0'0'142'0,"0"0"0"0,0 0-4 16,33-40-86-16,-22 29-28 0,1 2-3 15,1-1-3-15,-2 0-5 0,2 5 2 16,-3 0-10-16,0 3-2 16,-2 1-1-16,0 1 16 0,0 1 10 15,-3 1-2-15,-3 3-10 0,4-1-13 16,-4 1-2-16,1 2-1 0,-3-3 0 16,0 2 0-16,0 0 4 0,0-1-4 15,0 3-2-15,0 1 1 0,-5 1 0 16,2 2 2-16,0 1 0 0,-2 2 0 15,3 3 0-15,-1 0-1 0,0 3 1 16,1 0-1-16,-3 1 0 0,0 1 3 16,-1-2-3-16,1 0 0 0,-3-2-1 15,3-1 2-15,3-1-1 0,-3-2 1 16,2-4 1-16,0-1-2 0,3-5-1 16,0-3 1-16,0-2 6 0,0 0 15 15,0-2 23-15,6-8-14 0,1 0-3 16,6-2 0-16,-2-2 1 0,1-4-8 15,1-2-8-15,5-4-9 0,1 2 0 16,-1-3-2-16,0 3 0 0,0 1 6 16,-3 3 2-16,3 3 2 0,-2 1-7 15,-1 1 1-15,-2 0-4 0,0 1 1 16,0 3 1-16,-3 1-3 0,3 1 0 16,-5 2-1-16,2 2 1 0,-2 1-2 15,0 2 1-15,-3 0-1 0,-2 0-1 16,4 2 2-16,-1 1 0 0,-1 2 0 15,-3 0-1-15,1 3 0 16,-3 1 1-16,0 4 1 0,0-1-1 16,0 4 1-16,-3 2 1 0,1 0-1 15,-6 3 0-15,3 2 0 0,0-1 0 16,0-1 0-16,-1 2 0 0,1-2-6 16,0-1-18-16,2-1-13 0,-2-1-17 15,0-1-24-15,5-2-30 0,-2-1-64 16,4-4-71-16,1-4-72 0,4-2-198 15</inkml:trace>
  <inkml:trace contextRef="#ctx0" brushRef="#br0" timeOffset="107948.08">12403 15814 562 0,'0'0'141'0,"0"0"-50"0,31-11 30 0,-16 6-97 16,-2 0-18-16,3 1-3 0,-1-1-1 15,3 1 9-15,-2 1 15 0,2-4 19 16,-3 3-5-16,6-3 5 0,0 0-6 16,2 1-15-16,-2-2-8 0,-3 1-1 15,-5-2 5-15,0-3-6 16,-3 0 6-16,-8-1 0 0,1 2-9 15,-6 1-6-15,-4 2-5 0,-6 5 0 16,-5 1 2-16,-6 2 1 0,-1 2 2 16,-6 6 4-16,-6 8 0 0,-7 9 5 15,-5 11-3-15,3 4 10 0,10-5 30 16,12-7 30-16,12-11-3 0,1 1-12 16,3-1-12-16,3 3-19 0,0-3-13 15,5 0-7-15,0-4-1 0,10-3-4 16,6-2 3-16,2 0-3 0,5-5-4 15,11-1-2-15,10 0-4 0,7 0-3 16,1 1-11-16,0 1-16 0,-3 2-24 16,-5-1-19-16,0 2-8 0,2-2-29 15,-4 3-33-15,2-5-41 0,-3 3-103 16,-10-4-57-16</inkml:trace>
  <inkml:trace contextRef="#ctx0" brushRef="#br0" timeOffset="108698.47">14622 15824 532 0,'0'0'119'0,"0"0"-56"0,16-11 41 0,-11 5-1 15,0-2-9-15,-2 1-27 0,-1 1 8 16,-2-1-6-16,0 0-11 0,0 0-3 16,-5-1-13-16,0 2-3 0,0 2-2 15,-3 1-13-15,-2 1-8 0,-1 1-3 16,-2 1-4-16,-2 0-3 0,-1 5-2 15,-2 2 1-15,3 5-1 0,-3 5-2 16,2 2-2-16,-2 5 0 0,5 2 3 16,0 6 1-16,6-2-2 0,4-2 4 15,3 1 6-15,3-8 0 0,7 2 4 16,5-4 6-16,6-2 8 0,5-3 4 16,0-6-3-16,2-3-6 0,1-4-6 15,-1-1-3-15,0-5-2 0,-4-4-1 16,-1-5-9-16,-5-2-1 0,-8-4-1 15,-2-5-2-15,-5-7-5 0,-8-7-28 16,-3 2-29-16,-5 5-22 0,-3 8-5 16,1 10-8-16,-3 2-29 0,-3 1-60 15,-2 6-51-15,-3 4 30 0,8 1-33 16,5 0-111-16</inkml:trace>
  <inkml:trace contextRef="#ctx0" brushRef="#br0" timeOffset="109231.33">14976 15714 539 0,'0'0'113'0,"0"0"-56"0,36-15 51 0,-20 11-54 0,2-3-23 16,-2 4 12-16,-1-1-3 0,1-2-3 16,-4 5 20-16,4 1 6 0,-6 1-9 15,3 3-8-15,0 3-11 0,-3 2-11 16,1 3-15-16,-1 1-6 0,-2 3 2 15,-3 4 0-15,3 1-4 0,-3 11 0 16,-5 5-1-16,3-1 0 0,-3-5 1 16,0-4 1-16,-3-7 3 0,-2 2-2 15,-3 1 1-15,-2 0-2 0,-1-7 3 16,-2 0-3-16,1-5-1 0,-1-4-1 16,0 0 0-16,0-6 0 0,0-1 4 15,3-4 0-15,2-2 0 0,3-4 1 16,2 0 25-16,3-2 34 0,3-3-17 15,4-2-13-15,6-4-11 0,5 0-4 16,3-5-7-16,0 0-6 16,5 1-3-16,2 0-2 0,0 4 1 15,1 4-2-15,2 3 0 0,-8 2 0 16,3 5 0-16,-5 1-1 0,-3 1-14 16,-3 1-27-16,-2 0-44 0,-3 2-49 15,3-4-84-15,-5-1-152 0,0 2-167 0</inkml:trace>
  <inkml:trace contextRef="#ctx0" brushRef="#br0" timeOffset="114027.8">5235 16936 296 0,'0'0'92'0,"0"0"5"0,0 0 8 0,0 0-20 0,3-14-11 16,-3 13 3-16,0 0-3 0,0 1-2 15,0 0-2-15,0 0-15 16,0 0-15-16,0 0-13 0,0 6-21 0,0 3 4 16,0 5 9-16,0 7 12 0,-3 12-8 15,3 11-11-15,0 9-8 0,0 3-1 16,0-7 0-16,0-7-3 0,0-7 3 16,3-3 0-16,-3-6 3 0,0-5 1 15,0-4 5-15,0-3-4 0,-3 3 0 16,3 1-3-16,-5 0 0 0,5-2 1 15,0-5 3-15,0-2-2 0,0-1 4 16,0-4 0-16,5-2 5 0,3-1 8 16,-1-1 6-16,6 0-4 0,3-1-5 15,5-1-4-15,-1-2 2 0,6 0-10 16,0 2-2-16,-3 1-2 0,3 0-4 16,0 0 0-16,0-2-1 15,0 0-1-15,-3 3-1 0,0-2-19 16,0-1-24-16,-2-1-28 0,-6 0-25 15,-2 2-39-15,-5-3-59 0,0-3-57 16,-8 0-44-16</inkml:trace>
  <inkml:trace contextRef="#ctx0" brushRef="#br0" timeOffset="114231.22">5253 17229 737 0,'0'0'40'0,"0"0"-7"0,0 0 44 15,39-25-45-15,-19 14-27 0,4-2-5 16,2 0-15-16,-1 0-85 0,4 1 1 16,7-3-30-16,-5 3-26 0,0 2-58 15</inkml:trace>
  <inkml:trace contextRef="#ctx0" brushRef="#br0" timeOffset="114701.04">5762 16949 479 0,'0'0'222'0,"0"0"-162"15,0 0 41-15,0 0-16 0,0 0-53 16,0 0-22-16,0 0-10 0,0 0-2 15,-5 5-4-15,2 9 6 0,-2 2 12 16,3 10 7-16,-4 8-7 0,4 11 4 16,2 8 2-16,0 1 3 0,0-8-1 15,2-3-6-15,4-6-4 0,-1-5 1 16,0-7 1-16,0-4 4 0,-5-4 3 16,5-4-10-16,0 4-4 0,-2-2-1 15,5 3 0-15,-3-5 1 0,3-4 4 16,-6-6 19-16,3 0 11 0,1-3-4 15,-1-4-6-15,3-5-7 0,-1-2-2 16,1-3 1-16,0-5-9 0,0-1-5 16,2-2-2-16,-2-1-2 0,-1-5-2 15,4 6-1-15,-1-3 1 0,0 3-1 16,1-2 1-16,-1 6 0 0,-2 0 4 16,2 1 4-16,0 4-3 0,-2 2 3 15,0 5-4-15,-3 2-4 0,0 4-1 16,-2 3-1-16,-3 5-1 0,2 5 0 15,-2 4 2-15,0 4 0 0,0 1 0 16,0 4 1-16,-2 0 0 0,2 0-1 16,0 0 0-16,0-2-15 0,0-1-23 15,5-1-23-15,0-3-25 0,3 0-43 16,2-2-80-16,1-5-97 16,-1-6-138-16</inkml:trace>
  <inkml:trace contextRef="#ctx0" brushRef="#br0" timeOffset="115171">6281 17320 370 0,'0'0'234'0,"0"0"-161"0,0 0-16 16,0 0-12-16,16-1-15 0,-8-1 9 15,5 0 22-15,0 1 32 0,2-1 1 16,1-1 0-16,4-2-23 0,-2 2-27 16,3-3-13-16,0 1-9 0,-1-2-11 15,1 1 0-15,0 1-1 0,-6-4 1 16,1 2 5-16,-3 1 7 0,-3-2-4 16,-5 2-9-16,3-1-6 0,-8-2-1 15,0 1-3-15,-5-2-1 0,-3 5-4 16,-8-1 2-16,-2 4-1 0,-2 2 2 15,-6 7 1-15,-5 5 0 0,0 0 1 16,2 4 0-16,1 3 0 0,7 1 0 16,1 2 2-16,4 3 0 0,6-4 16 15,2 0 19-15,3-3 5 0,5-1 1 16,5 0-6-16,3-3 1 0,5-2 3 16,2-2-3-16,3 0-7 15,3-2-7-15,2-5-13 0,3 1-6 16,2-4-5-16,4 0-8 0,4 0-36 15,5-5-22-15,11-2-20 0,-1 2-19 16,1-3-25-16,-3-1-51 0,-8 1-94 16,-7 0-73-16,-8 0-195 0</inkml:trace>
  <inkml:trace contextRef="#ctx0" brushRef="#br0" timeOffset="115704.54">7945 16926 500 0,'0'0'115'0,"0"0"-20"0,8-11 40 16,-5 6-16-16,-1 1-26 0,1 1-13 15,-3-1-5-15,3 1-17 0,-3 3-8 16,0 0-6-16,0 0-7 0,0 0-11 16,0 3-13-16,0 3-8 0,0 4 5 15,-3 4 8-15,0 6 1 0,-2 8-4 16,0 10 1-16,-3 11-3 0,1 13-1 15,-4 2-4-15,3-3-5 0,6-8 1 16,-3-11-4-16,5 0 0 0,-5-2-1 16,5-4-12-16,0 1-35 0,0-4-27 15,0-6-30-15,0-6-52 16,0-4-97-16,5-6-70 0,-3-2-171 16</inkml:trace>
  <inkml:trace contextRef="#ctx0" brushRef="#br0" timeOffset="116001.7">8256 17273 724 0,'0'0'93'0,"0"0"-8"0,0 0 29 16,0 0-72-16,0 0-18 0,0 0 14 16,5-32 2-16,-5 32-14 0,-5 1-15 15,2 8 6-15,-2 2 15 0,0 3 0 16,-3 6-14-16,0 4-2 0,0 2-11 16,3 3-4-16,-3-1-1 0,6 0-1 15,-1 0-13-15,3-3-34 0,0-2-50 16,8 3-88-16,-3-7-79 0,3-7-129 0</inkml:trace>
  <inkml:trace contextRef="#ctx0" brushRef="#br0" timeOffset="116157.97">8276 17089 822 0,'0'0'38'0,"0"0"-20"15,0 0 2-15,0 0-20 0,0 0-77 16,18-34-72-16,-10 31-86 0,0-1-52 16</inkml:trace>
  <inkml:trace contextRef="#ctx0" brushRef="#br0" timeOffset="116836.85">8486 17268 722 0,'0'0'92'0,"0"0"21"0,0 0-3 0,38-26-62 16,-27 22-14-16,2-4-4 0,-1 1-14 15,-1 4-5-15,-1-2 4 0,-2 2-3 16,0 2-1-16,-3 1-4 0,0 0-2 16,0 0-4-16,0 4 0 0,-2 0-1 15,-1 0 0-15,4 3-1 0,-6 1 1 16,0-2 0-16,0 6 1 15,0 2 0-15,0 1-1 0,-6 4 0 16,4 2 2-16,-1 0-2 0,1 3 0 16,-1-1 1-16,1 3 0 0,-1-3-1 15,3 3 1-15,-3-4-1 0,3-1 1 16,-2-6-1-16,2-1 0 0,0-4 1 16,0-4 2-16,0-5 2 0,0-1 6 15,2-1 30-15,1-6-10 0,0-2-10 16,2-3 4-16,2-2-4 15,1-4-9-15,3 2 3 0,-1-3-2 0,3-1 3 16,2 1 0-16,1 1-6 16,-1-1-1-16,3-1 4 0,-2 1 5 15,2 1-1-15,0 4-5 0,-2-2 1 16,-1 1-1-16,-2 3-9 0,0 0 2 16,-3 2-5-16,-2 2 1 0,-3 3 1 15,0 0-2-15,-5 4 0 0,3 1 0 16,-3 0-2-16,0 1-5 0,0 6 3 15,-3-1 4-15,1 6 0 0,-1 3 0 16,1 2 0-16,-1 2 0 0,0 4 0 16,3 1-1-16,-5 0-14 0,3 2-18 15,2-1-3-15,-5 0-17 16,5 2-14-16,0-1-22 0,0 0-27 16,5-3-85-16,0-3-85 0,0-8-174 0</inkml:trace>
  <inkml:trace contextRef="#ctx0" brushRef="#br0" timeOffset="117274.39">9160 17340 416 0,'0'0'126'0,"0"0"-16"0,34-2-32 0,-19 0-29 0,3-1-11 16,0-2 0-16,0 1 1 0,3-1-8 15,0 1 6-15,-3-2 10 0,2 1-4 16,-4-3 8-16,2 1 10 0,-5 0-6 16,-5-3-14-16,2 0-15 0,-7-1-11 15,-1 0-1-15,-4-1-9 16,-4 1-5-16,-7 2-1 0,-2 3-2 0,-6 4 3 15,-5 2 0-15,1 2 0 0,-4 6-1 16,1 3 1-16,-1 4 0 16,1 2 1-16,2 3-1 0,5 3 3 15,3 0 28-15,5 1 25 0,3-2 12 16,7-2-8-16,3-5-20 0,8 2-14 16,5-4-9-16,3-3-5 0,4 0-2 15,4-4-2-15,4-1-2 0,8-1-4 16,8 0-2-16,8-2-10 0,-1-1-26 15,1-1-23-15,-5 0-28 0,-6-2-38 16,0 0-62-16,-12 1-136 0,-9-3-72 16</inkml:trace>
  <inkml:trace contextRef="#ctx0" brushRef="#br0" timeOffset="118337.65">10576 17188 117 0,'0'0'109'0,"0"0"-30"0,2 0 52 0,1 2-31 15,0-1-13-15,2 2-8 0,0-1-1 16,0-2 7-16,0 0 3 0,0 0-17 16,-2 0-8-16,2 0 7 0,-2 0-6 15,-1-1-7-15,-2 1-4 0,0 0-13 16,0 0 6-16,0 0-7 0,0 1-27 16,0 2-10-16,0 5-1 0,-2 2 5 15,2 3-4-15,-3 4 0 0,3 1 0 16,-2 3-1-16,2 3-1 15,0-1 1-15,2 0-1 0,3-1-1 16,3-1 0-16,3-1-1 0,-1-5 1 16,3 0 0-16,0-3 1 0,2-3 0 15,1-5 0-15,-1 2 0 0,1-6 0 16,-3 0 1-16,2-7 2 0,-2-1 2 16,0-1-1-16,-3-2 4 0,1-2 3 15,-1 1-2-15,0-2 1 0,-2-2-5 16,2 2-2-16,-2-3-1 0,0 3-2 15,0 0 1-15,-1 2-2 0,-1 3 1 16,-4 3-1-16,3 3 0 0,-5 3-2 16,3 2-6-16,-3 5-6 0,2 5 2 15,-2 2-3-15,3 7 0 16,0 0 6-16,2 1 4 0,3 0 4 16,-1 1 2-16,4-3 0 0,2-2 1 15,2 1 1-15,-2-6 0 0,5-1 4 16,-2-3 13-16,-3-5-1 0,2-4 1 15,-2-2 4-15,2-4 3 0,-4-5-1 16,2-4 0-16,-3 2 3 0,0-6-11 16,1 4-11-16,-6-4-6 0,3-2-7 15,-3 1-21-15,3-1-8 0,-3 4-12 16,-3 3-19-16,6 2-39 0,-3 1-33 16,3 2-73-16,-3 1-98 0,3 4-126 0</inkml:trace>
  <inkml:trace contextRef="#ctx0" brushRef="#br0" timeOffset="118588.07">11356 17348 761 0,'0'0'76'0,"0"0"37"0,0 0-38 0,13-33-56 0,-10 22-7 0,-3 4 12 15,2 2 11-15,-2 2 22 0,0 3 0 16,-2 0-15-16,-1 7-27 16,-2 4-6-16,0 6-2 0,0 4 5 15,-1 1-10-15,4 4-2 0,-1 1 0 16,3 0-11-16,0 0-46 0,3-1-70 16,7 1-66-16,-2-5-46 0,0-5-130 15</inkml:trace>
  <inkml:trace contextRef="#ctx0" brushRef="#br0" timeOffset="118728.69">11496 17084 897 0,'0'0'32'0,"0"0"3"16,-5-46-35-16,2 30-26 15,-2 0-143-15,2 5-54 0,1 1-105 16</inkml:trace>
  <inkml:trace contextRef="#ctx0" brushRef="#br0" timeOffset="119136.99">11679 17133 639 0,'0'0'133'16,"0"0"-60"-16,0 0 64 0,-18 35-88 16,16-16-35-16,-4-2-8 0,-1 7-5 15,1 4 0-15,4 10 12 0,-3 6 19 16,0 4 17-16,5-7 3 0,0-8 0 15,0-11-2-15,0-2-1 0,2-3 2 16,1 1-3-16,4 1-15 0,-1 1-12 16,4-7-7-16,0-1 1 0,1-3-3 15,4-2-3-15,1-4-1 0,2-1-4 16,2 0-2-16,1-2-2 0,0 0 0 16,2 0 0-16,3 0-3 0,-3 0-10 15,0 0-15-15,1 0-23 0,-4-3-26 16,4-1-29-16,-6-8-78 0,-5 3-124 15,-3-4-132-15</inkml:trace>
  <inkml:trace contextRef="#ctx0" brushRef="#br0" timeOffset="119294.73">11705 17417 883 0,'0'0'137'0,"36"-1"-15"0,-13-5-42 0,6 0-80 16,-1-5-18-16,1 0-98 0,2-6-74 16,-5 1-57-16,-6 3-108 0</inkml:trace>
  <inkml:trace contextRef="#ctx0" brushRef="#br0" timeOffset="119763.02">12137 17145 709 0,'0'0'202'0,"0"0"-109"0,0 0 0 16,0 0-73-16,0 0-17 0,0 0-3 16,0 0-5-16,0 0 0 0,13 22 2 15,-13-5 1-15,-6 8 2 0,4 7 6 16,-6 10 3-16,3 8-1 15,0 0-6-15,2-2-2 0,3-7 0 16,0-11 0-16,0-5 0 0,0-6-2 16,3-2 0-16,2 2 2 0,-3-4 0 15,4-1 3-15,1-4 10 0,-1-4 17 16,1-5 20-16,4-1 25 0,-1-6-2 16,3-2-4-16,0-5-27 0,0-1-17 15,2-7-4-15,1-5-1 0,2-2-11 16,-3-3-8-16,3 1 1 0,0 1-2 15,-2 6 1-15,-1 6 1 0,-2 1 0 16,0 4 0-16,-5 3 2 0,2 0-2 16,-2 3-1-16,-5 2-1 15,2 4 0-15,-3 0-3 0,4 7 0 16,-1 1 3-16,-5 5 1 0,2 2 0 16,4 4-1-16,-6 2 0 0,2 3 0 15,1 1-1-15,-1 0-7 0,3 2-17 16,-2-1-20-16,5 1-30 0,0-5-34 15,7 3-76-15,1-5-127 0,-4-5-65 0</inkml:trace>
  <inkml:trace contextRef="#ctx0" brushRef="#br0" timeOffset="120294.37">13653 16958 843 0,'0'0'115'0,"0"0"-34"0,0 0 63 0,18-17-90 0,-15 12-26 0,-3 5-11 15,0 0-14-15,0 5-3 0,-3 8 0 16,-4 6 6-16,-1 14 13 0,-5 13-8 15,0 13-3-15,-2 3-2 0,2-4 0 16,0-5 0-16,5-11 1 0,0-1 2 16,0-4 13-16,1-9 6 15,4-6 5-15,1-4-3 0,2-5-7 16,0 3-3-16,2-2-9 0,3 3-7 16,3-5-2-16,5-4 2 0,2-4-1 15,4-2-1-15,1-2 0 0,1 0 0 16,2 0-2-16,0-1 0 0,1 0-3 15,2 1-9-15,-3-4-27 0,3 0-24 16,-3-1-20-16,0-2-39 0,-2-1-58 16,-1-8-67-16,-1 0-18 0,-7 2-170 15</inkml:trace>
  <inkml:trace contextRef="#ctx0" brushRef="#br0" timeOffset="120481.76">13594 17283 871 0,'0'0'116'16,"0"0"-58"-16,0 0 77 0,49 0-104 15,-26-3-28-15,6-3-3 0,-1 2 2 16,3-4 2-16,0 1-4 0,-2 1-37 16,-1-2-72-16,-2-2-53 0,13-6-21 15,-11 3-38-15,-5-1-144 0</inkml:trace>
  <inkml:trace contextRef="#ctx0" brushRef="#br0" timeOffset="120966.71">14126 16963 750 0,'0'0'76'0,"0"0"-45"0,0 0 48 16,0 0-69-16,0 0-10 0,0 0-1 15,8 39 1-15,-11-23 0 0,-2 5 2 16,0 4 1-16,-3 11 10 0,1 11 5 16,-4 11-7-16,3 2 1 15,1-2-2-15,4-11-4 0,-2-7 0 16,5-1 8-16,0-6 16 0,0 0-9 16,5-8-10-16,-5-9-7 0,3-5 4 15,2-5 6-15,0-2 13 0,0-3 2 16,3-1-6-16,0-1 20 0,2-6 0 15,0-4-5-15,3-2-2 0,0-1 6 16,3-5-7-16,-3-1-13 0,2-3-6 16,3-1-6-16,-2-2-6 0,2 2 2 15,0-2-2-15,-3 4-1 0,1 0-2 16,-1 5 2-16,-2-1-1 0,0 1-2 16,0 4 2-16,-3 1-1 15,1 3-1-15,-3 1 0 0,-3 6-2 16,-3 1 0-16,1 2-5 0,-3 5 1 15,0 7 3-15,-3 1 0 0,-4 6 1 16,1 4 0-16,-1 4-3 0,-1 5-4 16,-2 8-12-16,4 8-6 0,1-4 6 15,3-6-1-15,-1-14-7 0,3-9-27 16,0-2-26-16,0-1-55 0,5 3-82 16,0-4-62-16,-2-8-207 0</inkml:trace>
  <inkml:trace contextRef="#ctx0" brushRef="#br0" timeOffset="121383.72">14658 17406 500 0,'0'0'156'0,"39"-7"-85"0,-16 1 30 0,3-1-50 16,3-2-36-16,-6-2 9 0,0-2 14 16,3-2-10-16,-5 2 4 0,-1 0-6 15,-4 2 10-15,-3 1 12 16,-3 2 3-16,-5 0-14 0,-5 1-22 16,0 1-14-16,-5 0-1 15,-8 2-1-15,-2 3 0 0,-6 1 0 16,-5 3 2-16,-2 6 0 0,-3 4 0 15,-8 6 4-15,8 1 0 0,-3 3 16 16,6 3 20-16,7-4 13 0,3 2-16 16,3 1 0-16,7-4-6 0,5 0-6 15,3-3-10-15,6 0-3 16,1-6 3-16,6-1 1 0,5-4-8 16,0-4-4-16,6-1-1 0,-1-2-4 15,3 0-15-15,0 0-46 0,-1 1-23 16,-1 0-40-16,12-1-77 0,-10-3-132 15,-3-2-201-15</inkml:trace>
  <inkml:trace contextRef="#ctx0" brushRef="#br0" timeOffset="122840.48">16341 17177 499 0,'0'0'179'0,"0"0"-78"0,0 0-63 0,2-7 8 16,-2 4-15-16,3 2-18 15,-3-4 6-15,5 2-4 0,-5 1 5 16,3-2 3-16,-1-1 12 0,1 5 7 15,-3-3 4-15,0 1 9 0,0 0-8 16,0 2-14-16,-8 0-14 0,-2 0-16 16,-3 0-2-16,-8 5-1 0,0-3 0 15,-5 3-3-15,-2 0-18 16,0 1-7-16,-1-1 8 0,1 4-3 16,2-2-5-16,0 0 5 0,3 2 13 0,2 0 3 15,3 1 7-15,3 0 1 0,2-3-1 16,8 1 4-16,2 0 3 0,6 1 11 15,7 0 12-15,5-4 0 16,6 2-2-16,5-3-13 0,2 3-9 16,1-3-4-16,2 3-1 0,0-1-1 15,-5 1 2-15,-1 2-2 0,-1 3 0 16,-6-1 0-16,-3 2 0 0,-7 0 0 16,0 0 1-16,-6-1 3 0,-2 2 7 15,-7-1 2-15,-4 0-4 0,-2-1-1 16,-2-1-3-16,-6-1 5 0,0 0-1 15,1 0 0-15,-3-2 0 0,-1-4-2 16,4 1-2-16,-6-3-5 0,5-2 0 16,-2 0 0-16,5-2-2 0,0-3-13 15,2 1-21-15,8-3-36 0,1 2-22 16,2-2-23-16,5 0-42 0,12-1 3 16,1 1-40-16,0-1-100 0</inkml:trace>
  <inkml:trace contextRef="#ctx0" brushRef="#br0" timeOffset="123635.48">16558 17358 771 0,'0'0'171'0,"0"0"-120"0,0 0 4 0,23-14-25 16,-13 6-13-16,1 2-11 0,-1 1-1 15,3 2-2-15,0 0 8 0,-6 3 7 16,4 0-6-16,-3 5-1 0,-1 1-9 15,-4 4-2-15,2 3 1 0,-5 1 1 16,0 5-2-16,-3 1 2 0,1 2-1 16,-3 1-1-16,-3-2-1 0,5 0 0 15,-4-2-3-15,-1-3-1 0,3 0-1 16,0-4-8-16,2-2 5 0,0-3 7 16,3-4 2-16,-2-3 3 0,2 0 4 15,5-7 6-15,0-4 10 16,3-1-5-16,2-3 5 0,3-4 17 15,0-2-8-15,3 0-5 0,2-1-10 16,0 1-3-16,0 0-4 0,3 1-6 16,-1 0-2-16,-2 2 3 0,-2 3 1 15,2 1-3-15,-3 2-1 0,1 6-2 16,-6-1 0-16,-2 6 0 0,-3-1 0 16,-2 2 0-16,-1 0-4 0,-2 4-1 15,0 5 3-15,-5 2 2 0,0 5 0 16,-3 1 0-16,0 3 0 0,3 0 0 15,-2 1 0-15,1-1 0 0,1 0-1 16,3-1-1-16,-1-3-4 0,0 0-6 16,3-3-3-16,0-4-1 0,0-3 6 15,0-1 9-15,3-3 1 0,0-2 3 16,2-6 3-16,0-1 2 0,5-2 1 16,-2-3 3-16,5-5-1 0,0 2-3 15,2-3 0-15,3-3 0 0,1-2-1 16,-1 2 5-16,2-3 5 0,1 5-1 15,2 1-7-15,-2 3 1 0,0 4-3 16,2 5-5-16,-5 2-2 0,-3 1 1 16,1 3 0-16,-6 3 3 15,-2 3 5-15,0 4-3 0,-6 5-4 16,-2 3-1-16,0 5 0 0,0 2-1 16,-5-1 0-16,0 4-4 0,0-3-22 15,2 3-14-15,-2-4-16 0,5 1-31 16,-2-4-37-16,2-5-74 0,0-3-18 15,2-5-34-15,1-6-110 0</inkml:trace>
  <inkml:trace contextRef="#ctx0" brushRef="#br0" timeOffset="124245.34">17581 17358 627 0,'0'0'106'0,"0"0"-75"0,5-4 15 0,-2-1-11 0,-1 1 7 0,1-1 23 16,-3 0 31-16,5 1-8 0,-2-1-21 15,2 3-12-15,-3-3-12 0,1 1-2 16,-1 0-6-16,1-2 0 0,0 2 2 15,-1-2-14-15,-2 0-13 16,0 0-6-16,-2 1-4 0,-4 0 0 16,-4 2-1-16,0-3-2 0,-6 5 3 15,-2 1-3-15,0 2-1 0,-5 7-11 16,-3 3-14-16,-5 9 0 0,0 0-5 16,0 4 1-16,5 0 9 0,5 1 12 15,3 1 9-15,8 3 3 0,0-2 0 16,10-3 7-16,0-3 9 0,10-3-6 15,-2-7-2-15,5-4 1 0,2-7-2 16,-2-2-3-16,5-7 2 0,0-3-1 16,3-1 1-16,-3-1-4 0,3-2-1 15,-6 2 4-15,3 0 4 0,0-2 0 16,-2 3-6-16,-1 2-2 0,-4 2-1 16,-1 1 1-16,-2 2-1 0,-3 2-1 15,-2 3 0-15,-1 0-1 0,-2 0-8 16,0 0 5-16,-5 4 5 0,2 2 1 15,1 1-1-15,-1 0 3 0,3 2 3 16,0 0 6-16,0 1 6 0,3 1 0 16,2-1-3-16,3-1-8 0,2 1-3 15,3-3-2-15,3 0 1 0,-1 1 0 16,1-4-2-16,2 0-1 0,0-4-16 16,2 0-34-16,4-3-19 15,-4-2-29-15,1-3-66 0,5-4-82 0,-8 0-44 16,-5-2-143-16</inkml:trace>
  <inkml:trace contextRef="#ctx0" brushRef="#br0" timeOffset="124495.78">17948 17027 922 0,'0'0'97'0,"0"0"0"0,0 0 32 0,8-6-90 0,-8 6-16 15,0 0-5-15,0 3-14 0,0 4-3 16,-3 7 5-16,-2 6 7 0,-3 12 2 16,-5 11 2-16,3 15-13 0,-3 5-3 15,3-2 2-15,2-5-3 0,0-6 0 16,0-4-8-16,3 2-10 16,0-5-8-16,2-4-5 0,3-11-9 15,0-5-12-15,0-7-22 0,0-5-35 16,8 0-48-16,0-1-52 0,0-7-141 15</inkml:trace>
  <inkml:trace contextRef="#ctx0" brushRef="#br0" timeOffset="124745.67">18266 16982 1002 0,'0'0'98'0,"0"0"-13"0,0 0-32 16,0 0 1-16,0 0-39 0,0 0-9 16,-29 49-5-16,16-17 1 0,-2 8-2 15,-3 13 0-15,2 6 0 0,1 4 2 16,2-3 0-16,2 0-2 0,-2-5 0 16,6-1 0-16,2-5-1 0,-1-4-12 15,6-7-24-15,0-12-35 0,6-7-55 16,1-5-69-16,4-7-54 0,-4-2-154 0</inkml:trace>
  <inkml:trace contextRef="#ctx0" brushRef="#br0" timeOffset="125137.21">18550 17448 869 0,'0'0'89'0,"0"0"-35"0,0 0 4 16,0 0-53-16,44-14-4 0,-31 7 1 15,2-1-1-15,3-2 0 0,-2-1 0 16,2-2 2-16,0-4 20 0,0 2 32 16,-2-2 1-16,-4 3-12 15,-1-3 3-15,-3 6-12 0,-1 0-11 16,-7 2-10-16,0 5-14 0,-7-2-1 15,-6 5-2-15,0 1 3 0,-8 5 0 16,0 4 0-16,-4 6 0 0,1 3-1 16,-2 5 2-16,6 2 0 0,-6 10 0 15,8 7 4-15,0 5 11 0,7-1 0 16,9-10-2-16,2-11-9 0,0-10 0 16,5-5-4-16,5 3-1 0,1-2 0 15,2-1-18-15,2-5-29 0,3-2-28 16,5-3-46-16,-2-4-35 0,15-7-78 15,-5 1-56-15</inkml:trace>
  <inkml:trace contextRef="#ctx0" brushRef="#br0" timeOffset="125575.14">19193 17298 1042 0,'0'0'151'0,"0"0"-105"16,0 0-19-16,0 0-27 0,0 0-46 15,-46-2-4-15,28 2-34 0,-6 0-9 16,4 5 19-16,-6-1 30 16,3 5 33-16,-1 2 11 0,1 0 13 15,2 1 20-15,6 2 9 0,-3 1-3 16,7-4-22-16,4 0-6 0,4 1 1 15,3-2 0-15,0-1-5 0,5 0-7 16,3-3-4-16,5 0 1 0,0-3-3 16,2 3 3-16,6-2 0 0,-5 2 1 15,2 1 1-15,0 0 1 0,0 2 2 16,0 0-1-16,-5 0-2 0,0-1 2 16,-5 1-1-16,-6 1 0 0,-2 2 0 15,-2-1 0-15,-6-2 2 0,-3 0 9 16,-4 0-7-16,-6-1-4 0,1-5-1 15,-6 1-5-15,0-2-28 0,0 0-10 16,0-2-4-16,0 0-14 0,1-1-5 16,1-1 18-16,6-2 31 0,3 2-5 15,2-6-60-15,5 4-101 0,5-4-77 16</inkml:trace>
  <inkml:trace contextRef="#ctx0" brushRef="#br0" timeOffset="126200.76">19527 16983 753 0,'0'0'147'0,"0"0"-28"0,0 0 9 0,15-13-80 0,-10 13-31 15,0 0-9-15,-2 0-8 0,2 1 0 16,-2 5-2-16,-3 2 1 0,0 5 1 16,0 4 4-16,-5 5 10 0,-1 4 9 15,-4 11-1-15,0 10-5 0,-6 5-9 16,-2 5 1-16,-3-3-4 0,6-6-1 15,-1-7 1-15,4 0 1 16,1-4 4-16,1 0 4 0,2-4-8 16,3-5-1-16,0-7-4 0,2-8 1 15,3-3 0-15,0 2 1 0,0-1 5 16,0-2 13-16,5 0 5 0,3-6 1 16,0-3-4-16,7 0-1 0,1-5-8 15,2-2 7-15,0 1-8 0,3-1-8 16,-1 0-4-16,4 2-1 0,-1-2-3 15,-2 1-10-15,-1 2-14 0,1-1-13 16,-3-1-19-16,0 5-15 0,-2-3-8 16,-1 1-24-16,-2 1-32 0,-3-2-51 15,-2-5 13-15,-3 1-87 0</inkml:trace>
  <inkml:trace contextRef="#ctx0" brushRef="#br0" timeOffset="126385.29">19364 17241 1253 0,'0'0'113'0,"0"0"-25"16,0 0 10-16,36-19-65 0,-15 14-28 16,2-3-5-16,10 1-12 0,9 1-52 15,2-1-43-15,0 2-26 0,-13 2-22 16,2 1-37-16,-2 1-24 0,-2 1-54 15</inkml:trace>
  <inkml:trace contextRef="#ctx0" brushRef="#br0" timeOffset="127573.54">21038 17017 312 0,'0'0'273'0,"0"0"-159"0,0 0-46 0,0 0-7 16,29-9-25-16,-22 6-12 0,4 1-1 16,-4 0 12-16,1 0 4 0,0 2 4 15,0-1 5-15,-1 1-2 0,-1-1-4 16,-1 1 2-16,-3-1-8 0,3 1 0 15,-5 0-5-15,0-2 5 0,0-1 8 16,-7 0-25-16,-4-4-12 0,-4 3-6 16,-6-3-1-16,1 5-1 0,-9 1-1 15,-2 1 2-15,0 3 0 0,-8 7 0 16,-2 6 0-16,2-1-1 0,11 0-2 16,5 1-1-16,4-3-5 0,7 5-3 15,-4 2 2-15,11-2 8 0,5 2-4 16,2-2 4-16,11 2 1 0,3-1 1 15,7 1 0-15,3-6 0 0,10 5 0 16,6 1-1-16,4-1 0 0,-7-1-13 16,-11-4-2-16,-7-4 4 15,-11-4 7-15,3 2 4 0,0 2 1 16,-3 1 0-16,-2-1 0 0,-5 0 2 16,-3-1 3-16,-3-3 8 0,-10 1 8 15,0 1 0-15,-5-3 4 0,-2 0-11 16,-6-3-10-16,-8-2-3 0,-5-2 1 15,-10-5-2-15,-2 1-5 0,7 1-20 16,2-1-15-16,9 2-18 0,7 1-21 16,5 0-44-16,6 0-62 0,2 0-23 15,2-2-58-15,4 1-51 0</inkml:trace>
  <inkml:trace contextRef="#ctx0" brushRef="#br0" timeOffset="128058.43">21645 16973 957 0,'0'0'52'0,"0"0"-46"0,0 0 4 0,-5-5-8 16,-3 5-2-16,-7 1 0 0,-6 7 2 16,-2 0 1-16,-8 6-3 0,0 0 0 15,0 4 0-15,5-1 0 0,-5 0-1 16,8 1 1-16,2-2 3 0,3 0-3 15,8 0-2-15,5 0 1 0,-1-2-12 16,6 1 7-16,8 0 1 0,5 2 2 16,5-3-7-16,3 2 9 0,5-1-1 15,2 2 2-15,-2-4-1 0,2 2 2 16,-2 1 0-16,-3-4 3 0,-2 2 21 16,-3 0 7-16,-7-3-2 0,-4 1 6 15,-4-2-2-15,-3 1 2 0,0-3-13 16,-8-1-3-16,-5 0-9 0,-5-3-3 15,-3-1-5-15,1-2 0 0,-6-1-3 16,-2 0-25-16,-1-1-39 0,-2-6-31 16,0 1-40-16,-8-4-50 0,6 2-48 15,4-1-130-15</inkml:trace>
  <inkml:trace contextRef="#ctx0" brushRef="#br0" timeOffset="128386.71">21948 17065 761 0,'0'0'109'0,"0"0"-83"0,0 0 28 0,0 0-19 16,33-17-30-16,-30 17-5 0,-3 2 0 15,0 3 0-15,0 5 15 0,0 7 25 16,0 0 20-16,-5 8-9 0,5 3-13 16,-8 8-15-16,5 9-15 0,1 8-7 15,2 4 0-15,0-11 2 0,0-8-3 16,0-14-11-16,2-6-46 0,1-2-73 15,5 9-71-15,-8-4-71 0,5-6-221 16</inkml:trace>
  <inkml:trace contextRef="#ctx0" brushRef="#br0" timeOffset="128652.46">21963 17040 829 0,'0'0'69'16,"0"0"-20"-16,49-32 109 0,-28 18-92 16,2 1-42-16,3 1 2 0,0 1-12 15,-5 2-7-15,-1 2-7 0,3 1 0 16,-2 3 0-16,-3 1-2 0,0 2-26 15,0 2-49-15,-5 3-61 0,0 2-42 16,-2-2 16-16,-6 2-50 0,0-3-30 16</inkml:trace>
  <inkml:trace contextRef="#ctx0" brushRef="#br0" timeOffset="128871.21">21948 17209 818 0,'0'0'115'0,"0"0"-53"0,0 0 53 0,46-11-92 16,-25 2 6-16,2 1 0 15,6 0 6-15,-1 1-4 0,-2-2-4 16,2 4-16-16,1 1-9 0,-1 3-2 16,-2 1-7-16,0 2-28 0,-3 4-29 15,-2 0-34-15,-3 1-47 0,-3 2-35 16,-2 2 6-16,-3 0-69 0</inkml:trace>
  <inkml:trace contextRef="#ctx0" brushRef="#br0" timeOffset="129123.15">21961 17554 1025 0,'0'0'124'0,"0"0"-34"0,46-14-24 15,-15 6-42-15,10-1 2 0,9 1 8 16,-1 3 0-16,-11 2-25 0,-4 1-9 16,-6 2-1-16,-7 0-40 0,2 1-38 15,1 3-64-15,4 0-108 0,-7-3-62 16,-1 0-163-16</inkml:trace>
  <inkml:trace contextRef="#ctx0" brushRef="#br0" timeOffset="130016.55">22790 17580 359 0,'0'0'24'0,"0"0"-22"0,0 0 5 0,0 8-1 0,0-7 26 15,-3 0 21-15,1 2 6 0,-1-1-4 16,3-1 5-16,0 0 0 0,0-1-1 16,-5 0 1-16,5 0-24 0,0 0 4 15,0 0 12-15,0 0-2 0,0 0-12 16,0 0-3-16,5-1-1 0,-5-2-3 15,0 0-14-15,3 1-6 0,-3 0 0 16,0-2-3-16,2-1-1 16,-2 3 0-16,0-2 1 0,3 1 0 15,-3 2 3-15,3-1 0 0,-3 2-2 16,2-1-1-16,-2 1-4 0,0-1-2 16,0 1-1-16,0 0 3 0,0 0-1 15,0 0-2-15,0 0-1 0,0 0-2 16,-2 3 1-16,-4 1 1 0,1 1 0 15,0-3 0-15,0 3 0 16,-3-1 2-16,6-2-2 0,-4-1 1 0,1 0 0 16,3-1 1-16,2 0 4 0,0 0 9 15,0 0 8-15,0 0 6 0,0 0 10 16,2 0 11-16,1 0-7 0,5-1-16 16,-1 0-12-16,-2-2-9 15,3 0-3-15,-5-1-1 0,2 2-2 16,0 1-2-16,-2-1-11 0,-3 0-27 15,0 1-36-15,0 1-46 0,-3-2-76 16,-2 1-118-16,0-2-106 0</inkml:trace>
  <inkml:trace contextRef="#ctx0" brushRef="#br1" timeOffset="155684.97">25560 2470 134 0,'0'0'0'0,"0"-6"-4"0,3 4-4 0,-3 0-1 15,0-1-6-15,0 1 15 0,5 0 6 16,-5 0 29-16,0-1 1 0,0 1 6 16,0 0 5-16,2-1-3 0,-2 2 1 15,5-1-13-15,-5 1-9 0,0-2-2 16,0 2 6-16,6-2 4 0,-6 3 10 16,0-1 4-16,0-1-1 0,0 1-2 15,0 0-4-15,0-1-4 16,0-1-8-16,0 2-3 0,0-1-2 15,0 1-1-15,0-2-2 0,2 1 7 0,-2 1 1 16,0 0 0-16,0 0 1 16,5 1 1-16,-5-1-4 0,0 0-5 15,0 1-7-15,0 0-6 0,0 0-4 16,0 0-1-16,0 0-1 0,0 0 0 16,0 2 2-16,0-1 2 0,0 1 3 15,0 0 3-15,0 2-2 0,3 2-1 16,-3-1 3-16,3-1-3 0,-1 3 2 15,-2 0-3-15,5 0 7 0,-5 1-3 16,3 2-2-16,-3-1 2 0,5 2-4 16,-5-1 0-16,3 3-1 0,-1-1-2 15,1 3 3-15,2-2-5 16,-5-1 3-16,3 5-1 0,2-2 1 16,-5 0-3-16,5 1 0 0,-3 1-1 15,4-2 2-15,-4 2 0 0,3-1 5 16,-5 0-1-16,6 1 3 0,-6 0-4 15,0 3-3-15,2-1-1 0,-2-1 1 16,0 1 0-16,0 1-2 0,0-1 0 16,0 0 0-16,-2 2 10 0,2-3 0 15,0 3 5-15,0 0-3 0,0-1 0 16,0 2-2-16,0-1-2 0,2 0 1 16,-2 0-2-16,5 2-2 0,-5 0-3 15,0 1 1-15,0-1-2 0,3 2 0 16,-3 0 0-16,0 0 0 0,2-1-1 15,1 2 0-15,-3 0 2 0,5 0-2 16,-5 1 2-16,3-1-1 0,2 2 6 16,-5-1 3-16,5 2 0 0,-2 1 2 15,2-1 0-15,-3-1-4 0,4 3 1 16,-1-3-2-16,-5 3-1 0,2-2 1 16,4 1-6-16,-6 1 1 0,0-2-1 15,2 4-1-15,-2 0 2 0,0 0-2 16,0 2 0-16,0 2 0 0,0 8 0 15,0 2 0-15,5 2 2 0,-5-12-1 16,0-8-1-16,0 1-1 0,5-5 1 16,-5 0 0-16,0 3 2 15,3 2-3-15,-3 10 2 0,5 10-1 16,-5 0 2-16,0-6-2 0,0-11 0 16,0-5 1-16,0 1-2 0,0 8 2 15,0 3-1-15,0-1 0 0,0-12 1 16,0 3 0-16,0-6-1 0,0 1 0 15,0 2 1-15,-5-4-1 0,5 5 0 16,0 3-1-16,0 0 1 0,0 2 0 16,-3 0 1-16,3-1-2 0,0 0 2 15,0 0-2-15,-5-1 4 0,5 3-3 16,0-2 2-16,0-1 2 16,0 1-2-16,0-3 2 0,0 2-3 15,0 0 4-15,0-2-4 0,5 2 0 16,-5-1 2-16,0 0 2 0,3 1 1 15,-3 0-1-15,5 0-4 0,-5 1 1 16,0-1-1-16,3-2 0 0,-1 1 0 16,1 0 2-16,2-1-2 0,-5 0 0 15,3-3 4-15,2 3-5 0,-3-3 0 16,1 3 0-16,5-1 3 0,-8-2-3 16,2 2 2-16,4-3-2 0,-1 2 1 15,-5-2-2-15,2 2 1 0,-2-1 0 16,5 2 1-16,-5 0-1 0,0-2 1 15,0 1-1-15,3 0 0 16,-3 1 0-16,5-1 1 0,0 0 0 16,-5 1 0-16,8-2 1 0,-8 2 4 15,5-1-3-15,3 0 5 0,-5-2-3 16,2 0 0-16,-3 0 1 0,1-2 1 16,0-1-2-16,2-1-3 0,-5-3 0 15,0 2-2-15,2-2 0 0,-4-3 1 16,2 2-1-16,0-4 0 0,0-2 0 15,0 0-3-15,0-2-9 0,0 0-17 16,0-4-8-16,0 2-8 0,0-6-19 16,0 1-14-16,-5-1-40 0,5-1-57 15,0-1-53-15,0-2 14 0,-3-1-210 16</inkml:trace>
  <inkml:trace contextRef="#ctx0" brushRef="#br1" timeOffset="157040.57">25322 6214 248 0,'0'-2'112'0,"3"1"-16"0,-3-1-4 0,5 1-31 0,-5 0-7 15,3 0-20-15,-1 0 8 0,-2 0-3 16,3 1-16-16,2 0 2 0,-5 0-1 16,2 0-6-16,4 0 1 0,-6 0-3 15,5 1 0-15,-5 0 2 0,2 0-2 16,4 1 0-16,-4 1-6 0,3-1 5 16,0 3 0-16,3-4 2 15,0 1-2-15,5-1-4 0,-5 1-4 16,-1-2 3-16,6 0 0 0,0 0 2 15,0-2 8-15,0 0 2 0,3 0 7 16,2-2-10-16,-5 1-8 0,5 2-6 16,0-1 0-16,2 0-3 0,1 0 0 15,5-2-2-15,-3 3 1 0,3-1 1 16,0-2 2-16,2 2 2 0,6 1 0 16,-6 0 0-16,11 1 2 0,2 0-6 15,9 0 1-15,1 0-3 0,-2 1 2 16,-2 2-2-16,-6 1 0 0,0-2 0 15,1-1 0-15,4 2 1 16,-2-1-1-16,3 1 1 0,2 0 2 16,3 2-3-16,-6 0 3 0,6 0-3 15,-1-2 1-15,4 0-1 0,-6-1 2 16,5 2-2-16,-5-2 0 0,5 0 0 16,6 4 0-16,-6-2 1 0,8 0-1 15,-8 0 1-15,3-2 5 0,3 0-2 16,-1 1 0-16,3 0 0 0,-5 0 0 15,2-2 1-15,3 5 5 0,6-4-2 16,-6 0 3-16,5-1-4 0,0 1-3 16,-5 1 0-16,0-1-1 0,0 0 0 15,-3 3-3-15,6 0 1 16,0-1 1-16,-1 3 0 0,1-3 3 16,-1 2 1-16,1-4 4 0,-3 3-1 15,3-2 0-15,-1 0-3 0,-2 2-1 16,5 0 5-16,-5 2-7 0,8-3 5 15,-3 3-4-15,1-4-1 0,-6-1-1 16,5 3-2-16,-3-4 1 0,3 2-1 16,6 2-1-16,-3-1 1 0,-3-1 0 15,3 1 1-15,2-1 1 0,-2-1-3 16,-3 3 1-16,3-3 0 0,2 0 0 16,-2-1 2-16,-1 1-1 0,6 1 1 15,-2-1 4-15,-6 0-3 0,3 0 2 16,-3 0 7-16,0 1-2 0,3-1-1 15,-3-1 0-15,3 0-4 0,-3-1 3 16,0 6-1-16,-2-3-5 0,2-1 0 16,0 1-2-16,0-1 2 0,0 0-1 15,-4-1 1-15,4-1-2 0,-3 1 4 16,-4-1-1-16,-3 1 4 0,-3-1-6 16,0 0 3-16,-2 0 0 0,-8 0-4 15,2 0 1-15,-4-1 1 0,-4 0-2 16,-2-1-1-16,-5-3 1 0,-10 4-17 15,-5-2-33-15,2 2-34 16,-8-2-33-16,11-3-82 0,-3 1-115 16,-10-2-206-16</inkml:trace>
  <inkml:trace contextRef="#ctx0" brushRef="#br1" timeOffset="158557.38">31875 6978 400 0,'0'0'68'0,"0"0"-12"0,0 0 20 0,0-1-34 0,0 0-11 16,0-1 14-16,0-1-1 0,5 0-10 16,-5 1-1-16,8 0-3 15,-8-1 13-15,8-1 11 0,-3 1-1 16,-3-2 0-16,4 0-8 0,1 0-4 15,4 1-15-15,-4-2-7 0,1 4 1 16,0-3-3-16,0 1 3 0,5 1 3 16,-6-1 5-16,4 0-6 0,-4 1-9 15,1 2 1-15,5 1-1 0,-5 0-7 16,-3 0 1-16,3 1-5 0,-3 4 4 16,3 0-1-16,-6-1-3 0,3 2 3 15,3 2-4-15,-3 2 1 0,-5 2 1 16,6 2 3-16,-6 3 4 0,0 2 1 15,0 0 4-15,-6 2-7 16,1 0 1-16,3 0 3 0,-9 0-4 16,4 1 3-16,-6-1-1 0,5-1-2 15,-5 0-4-15,-3 0 0 0,-2-3-1 16,3-1 2-16,-1 0-2 0,-2-1-2 16,3-2 1-16,-3-1-1 0,5 0 0 15,5-6 0-15,0-1-1 0,3-2-1 16,2-3 1-16,3 0 0 0,0 0 2 15,3-2-2-15,7-3 1 0,-2-3-1 16,8-3 1-16,4-1-1 0,1-2 0 16,5 0-2-16,0-2-5 0,2 0-9 15,-2-1 5-15,2 1 4 0,1-1 5 16,-1 0 2-16,6 0-5 0,-8-1-7 16,2 3-5-16,3-2-1 0,-8 3 1 15,3-3 4-15,0 4 10 0,-5 1 2 16,-1-1 1-16,-4 3 0 0,-3 0 1 15,-5 2-1-15,-1-1 1 0,4 0 0 16,-9 2 0-16,-2 3 0 0,0 0-1 16,0-2 1-16,0 2 2 0,-2 0-1 15,-4-1-1-15,1 1 0 0,3 1-2 16,-6 3 1-16,-2 0-2 0,2 0 2 16,-5 0 1-16,5 5-1 0,-7 1 2 15,-3 2 0-15,5 0-2 0,-8 4 3 16,6 1 0-16,-6 2-1 15,3 3 4-15,-3 1 0 0,6 1 5 16,2 2 2-16,0-1 2 0,0 2 2 16,10 0 2-16,-2 0 3 0,5-2-2 15,8-2 1-15,2-1 8 0,0-2 4 16,9-2-3-16,-4-1-2 0,6-2-1 16,-3-2-3-16,3-2-8 0,-1-2-8 15,6 0-4-15,-5-4-1 0,-1-1 0 16,-4 0-3-16,5-1 0 0,-1-4-15 15,1 0-20-15,0 1-27 16,-3 1-21-16,2-1-28 0,-4-2-31 0,4-1-40 16,-1 0-121-16,-7 0-133 15</inkml:trace>
  <inkml:trace contextRef="#ctx0" brushRef="#br1" timeOffset="160310.4">24526 1988 256 0,'0'0'102'0,"0"0"-13"0,0 0 3 0,0 0-25 16,16-19-7-16,-16 17 7 0,5 2 11 16,-5-2-6-16,0 2-16 0,0-1-14 15,0 1-4-15,0 0-12 0,0 0 3 16,0 0 2-16,0 1 1 0,0 1-3 15,0-2-3-15,0 5-11 0,-5 0-7 16,5 0 4-16,-3 1-1 0,-2 1-4 16,5 0 3-16,-2 2 2 15,-1 3 1-15,0 0 2 0,3 1-3 16,0 1 0-16,-5 3 0 0,5 0-1 16,0 1-3-16,0 0-4 0,5-1-1 15,-2 0-2-15,2-2 1 0,0 1-1 0,3-3 0 16,0 1 1-16,2-2-2 15,0-1 1-15,3-3 2 16,3-1 1-16,2 0 0 0,-3-5-1 16,4-2 4-16,1 0 2 0,1-3-3 0,-6-4 1 15,6-1-4-15,-3 1 0 0,-5-3-2 16,3 0 2-16,-6-4 0 0,0 0-1 16,1 1 0-16,-1-1-2 0,0 0 1 15,-7 0 0-15,2 1 1 16,3 0-2-16,-3 3 2 0,-5-1 0 0,3 1 4 15,2 0 7-15,-5 1 2 0,0 0 3 16,2-1 8-16,-2 3-3 0,0 0-8 16,0 1 4-16,3 2-4 0,-3 1 6 15,2 0-6-15,-2 1-1 0,0 0 0 16,0 2-2-16,6 0-12 16,-6 0 0-16,0 6-6 0,2 2 4 15,6 4 1-15,-3 3 0 0,0 4 1 16,3 4 0-16,0 4 0 0,0 6 1 15,2 11-1-15,3 6 4 0,-3-1 0 16,0-9-3-16,-7-10 0 0,2-11 1 16,-5 1-1-16,0 1 2 0,3 4-3 15,-3 2 1-15,-3-5-1 0,-5-2 6 16,3-3 1-16,-8-3 1 0,-2-3-3 16,2-2-1-16,-8-4 1 0,1-2 0 15,-1-2-3-15,0-1-2 0,-5-1 2 16,6-3-2-16,-1 0-9 0,0-1-9 15,1 1-11-15,2-2-15 16,2 4-27-16,-2-2-41 16,8 0-38-16,-8-4-81 0,5-1-142 0,0 1-283 0</inkml:trace>
  <inkml:trace contextRef="#ctx0" brushRef="#br1" timeOffset="162093.79">27082 5085 89 0,'0'0'131'0,"0"0"-70"0,5-4 11 0,-5 2-1 16,0 1 1-16,0 0-12 0,0 0-3 16,0 0 1-16,0 0 2 0,0-3-5 15,0 2-3-15,0 1-3 0,5 1-3 16,-5-1 4-16,0 1 0 0,0-1-9 16,3 1-2-16,-3 0-10 15,0 0-4-15,5 1-6 0,-5 1 0 16,3 4-6-16,2-2 2 0,-5 3-2 15,0-3 2-15,5 4 1 0,-5 0-3 16,0-2-3-16,0 3-1 0,0 0-4 16,0 0 1-16,0-4 3 0,0 2 1 15,-5-4 3-15,5 1 1 0,-5-1 3 16,2-2-2-16,-2 0 0 0,2-1 7 16,3 0 12-16,-5-2 0 0,0-1-2 15,2-4-6-15,3 0-3 0,0 0-3 16,0-3-3-16,0 0-2 0,0 2 3 0,0-2 3 15,8 3-3-15,-3 4-5 0,-5 0-7 16,8 1-2-16,-5 0-2 0,2 2-2 16,0 0 0-16,3 4-2 0,-8 0 2 15,7 3 0-15,-1-1 4 16,-6 1-1-16,2 1 0 0,3 0-2 16,-5-1 0-16,0 1 0 0,0-5 0 15,0 2 1-15,0-3 1 0,0-2 3 16,0 0-1-16,0 0 5 0,-5-2 0 15,3-4 4-15,-4 0-2 0,6-2-5 16,-5-1-3-16,3 1-3 0,-4 3-1 16,6-2-2-16,0 3 0 15,0-2-22-15,0 5-14 0,6-1-16 0,-4 1-20 16,9 0-29-16,-4 1-33 0,9 0-49 16,2 0-156-16,-5 1-184 0</inkml:trace>
  <inkml:trace contextRef="#ctx0" brushRef="#br1" timeOffset="162906.97">26697 5620 357 0,'0'0'141'0,"2"-1"-45"0,-2-1 9 0,6-1-12 16,-6 2-6-16,0 0-10 0,2-2 9 16,3-1-7-16,-5 3-15 0,6 0-12 15,-4 0-2-15,3 1-10 0,-5 0-6 16,3 1-2-16,2 4-10 15,0 0-8-15,-2 2-1 0,2 2-5 16,-2 2 1-16,-3 1-4 0,5 1-1 16,-5-2 1-16,0 1-1 0,0-2-3 15,0 1 1-15,-5-1 1 0,2-1 4 16,-5-3-2-16,3-1 0 0,-3-5 2 16,1 0-1-16,1 0 6 0,-1-2 8 15,-1-6 3-15,3 0 1 0,0-4-1 16,2-2-4-16,3-4-3 0,0-1-4 15,0 2 1-15,0-1 0 0,8 5 0 16,-6 2 3-16,9 3-5 0,-4 3-1 16,-1 2 1-16,1 3 5 15,1 4-5-15,0 1-6 0,0 3-1 16,-3 2-3-16,2 0 0 0,-1-1 0 16,-4-1-1-16,3 1 0 0,-5-1 0 15,0 1-3-15,0-4-15 0,-7 2-24 16,1 0-26-16,-1-2-13 0,-1 0-28 15,-5-2-23-15,5-2-43 0,-5-1-93 16,0-2-15-16,6-5-178 0</inkml:trace>
  <inkml:trace contextRef="#ctx0" brushRef="#br1" timeOffset="163653.25">26909 4274 345 0,'0'0'79'0,"2"0"-5"0,-2 0-4 0,0 0-8 0,5 0 0 15,-5 0 7-15,0 0 10 0,3 0-4 16,2 0-11-16,0 0 4 0,-5 3-1 15,3-1-6-15,2 2-21 0,0 2-4 16,-5-2-18-16,0 3-4 0,3 1 0 16,-3 0 3-16,0 1 2 0,-3-1-8 15,-2 1 0-15,0 0-4 0,2-2 0 16,-4-2 1-16,1-2 4 0,-1 0 3 16,-4 0 5-16,9-2 5 0,-6-1 2 15,3-1 2-15,5-5-1 0,-5 2-2 16,2-6 3-16,3-1-9 0,0-3-6 15,3-2-1-15,2 0 1 0,0 0-1 16,-2 4 3-16,4 1 2 0,4 3-2 16,-4 3-7-16,-1 1 0 0,1 4 0 15,1 0-4-15,-3 0 0 0,3 5-3 16,-5 0-1-16,2 2-1 0,0-2 0 16,-5 2 0-16,0-2 0 0,0 0 0 15,0-2-1-15,0 0-3 0,-5 0-13 16,0-2-17-16,2 0-12 0,-2 0-17 15,2-1-22-15,3 0-34 16,-5 0-44-16,10-2-87 0,-2-3-25 16,2 0-157-16</inkml:trace>
  <inkml:trace contextRef="#ctx0" brushRef="#br1" timeOffset="164436.37">28935 4518 161 0,'0'0'152'0,"5"0"-18"0,-5 0-5 0,0-2-25 0,5 1-4 0,-5-1-2 16,0 0-13-16,2 1-4 0,4 0-12 15,1-1 1-15,-1 0-10 0,-4 1-5 16,3 1-5-16,0 0-12 0,-5 1-11 16,3 3-13-16,-3 0-2 0,0 4-6 15,0 1 2-15,-3 1 2 0,-2 0-3 16,-2 1 0-16,1-1-4 0,-1-3 1 16,1 0-4-16,4 0 2 0,-3-4 4 15,-3-1-2-15,3-2 3 0,5 0 4 16,-3 0 7-16,3-1 10 0,-5-3 1 15,5-4-4-15,0 1-6 0,0-2-8 16,0-3-2-16,5-1-1 0,-5 1 2 16,8 1-1-16,-8 1 1 0,8 2-3 15,-3 5-3-15,-5 0-3 0,8 2-1 16,-3 1-2-16,-3 0 1 0,-2 1 0 16,0 3-1-16,6 0 1 0,-6 1 0 15,0-3 1-15,-6 3 1 0,6-1 0 16,-2-2 0-16,-3-1 3 15,-1 2-1-15,4-1-1 0,-8 0-2 0,7-2-4 16,-2 0-38-16,-3-2-23 16,3-2-33-16,2 3-40 0,-2-1-40 15,-8-2-90-15,11-1-51 0</inkml:trace>
  <inkml:trace contextRef="#ctx0" brushRef="#br1" timeOffset="165405.13">28100 4250 203 0,'0'0'112'0,"0"0"-16"0,0-1 12 0,0 0-11 0,0-2-12 16,3 0-11-16,-3 0 8 0,5 1 2 15,-5 0-10-15,0-1-2 0,0 0-7 16,2 1-6-16,-2 0-11 0,0-1-9 16,5-1-7-16,-5 2-4 0,6 2-4 15,-4 0-7-15,3-1 1 0,-2 0-3 16,2 1-1-16,0 1-3 0,3 0-9 15,-5 6-1-15,2-1 4 0,0 2 3 16,-5 3 2-16,3 0-5 0,-3 1-1 16,0 0-3-16,0 2 4 15,0-3-5-15,-3-1 2 0,-2-1 3 16,5-2-5-16,-8 0 5 0,3-2 3 16,2 0 4-16,3-4 3 0,-5-1 1 15,0 0 2-15,5-1 6 0,-3-6 2 16,3 1-4-16,0-2 0 0,-5-3-2 15,3-4-4-15,2 1-3 0,0-2 0 16,0 1-3-16,0 3 0 0,0 1 1 16,0 3 1-16,2 3-7 0,3 0 0 15,-5 3-5-15,0 2 0 0,3 0-1 16,2 0 1-16,-5 0-5 0,5 0 4 16,-2 0-4-16,2 5 1 15,-2 1 3-15,2 1 0 0,0 1 0 16,-5 0 0-16,3 2 1 0,-3 0-1 15,0-1 1-15,0 1-1 0,0-2 2 16,0-3-1-16,-3 1 2 0,3-3 0 16,-5 0 1-16,5 1 1 0,-5-3-1 15,5-1 2-15,-3 0 3 0,3-5-1 16,0 2-1-16,0-5-1 0,0 0-2 16,0-3-3-16,0 0 1 0,0 1-1 15,0-3-4-15,0 6-4 0,0 0-14 16,3 1-23-16,2 3-9 0,-5-1-17 15,5 0-24-15,-5 1-36 0,3-2-42 16,-3-1-116-16,5 1-147 0</inkml:trace>
  <inkml:trace contextRef="#ctx0" brushRef="#br1" timeOffset="166191.76">28578 3321 14 0,'0'0'311'0,"0"-1"-197"0,-5-3-1 0,5 2-19 0,0 0-4 0,0-5 3 16,0 4-4-16,0-3-2 0,0 1-12 15,0-1-4-15,5 3-8 0,-5 2-3 16,3-3-12-16,2 2-6 0,-5 1-2 16,5 1-8-16,-5 0-12 0,2 0-9 15,4 1-3-15,-1 5-2 16,-5-3 2-16,0 5 4 0,0-1-2 16,0 0-3-16,0 2 1 0,-5-1-2 15,-1-2 0-15,4-1-2 0,-3 2 3 16,-3-3-4-16,3 1 2 0,2-1-2 15,3-3 5-15,-5-1 10 0,5 0 14 16,-5-1-1-16,5-3 8 0,-3-2-6 16,3-4-10-16,0-1-4 0,3-3-6 15,2-1-4-15,0 2-2 0,-2-2-4 16,2 4 3-16,3 3-6 0,-3 2-3 16,3 0 2-16,-1 2-4 0,-1 1-13 15,1-1-23-15,-2 1-21 0,6 0-20 16,-1 1-19-16,0 0-44 15,9-2-75-15,-7 1-159 0,4-1-179 16</inkml:trace>
  <inkml:trace contextRef="#ctx0" brushRef="#br1" timeOffset="166946.12">29503 3567 252 0,'0'0'87'0,"0"0"-28"0,3-11 37 0,-3 8-15 0,5-2-5 0,-3 1 7 16,3 2 3-16,1 0-5 0,-4 1 1 15,3-1 1-15,3 0-9 0,-8 2-19 16,5 0-13-16,-2 0-9 0,-3 0-14 15,5 2-3-15,-5 3-7 0,0-2 0 16,0 6 3-16,0-3 2 0,0 1-5 16,0 1 0-16,0 1-2 0,-5-4 1 15,2 2 0-15,-2 0-2 0,3-2-1 16,-4 1 2-16,-1-3-2 0,1-1-1 16,1 0 2-16,3-2-1 0,-3 0 5 15,2 0 13-15,-2-4 17 0,5 0-10 16,-5-2-3-16,5-4-7 0,0 0-6 15,0-2-1-15,5 2-1 0,-5 0-5 16,8 2 0-16,-8 2 2 0,5 1-7 16,2 3 1-16,-1 2-3 0,-4 0 1 15,9 0 1-15,-9 6-2 16,3-1-2-16,-2 4 2 0,2-2 1 16,0 0 0-16,-2 0 1 0,-3 0 0 15,0-3 1-15,0 1-1 0,0-1 0 16,-3-3 4-16,-2-1 4 0,0 0-5 15,-3 0 2-15,6 0-7 0,-9-4 0 16,3-1-4-16,1 0-10 0,2-2-17 16,-3 0-15-16,3 1-20 0,-3-1-27 15,8-2-10-15,-3 3-49 0,6-6-94 16,2 1-49-16,3-1-182 0</inkml:trace>
  <inkml:trace contextRef="#ctx0" brushRef="#br1" timeOffset="167665.94">30084 2615 282 0,'0'0'82'0,"0"0"-46"0,0 1 3 0,0 0-10 16,0-1 16-16,0 0 15 0,0 0 1 16,0 0-5-16,-2 1-6 0,2 0 5 15,0 1 1-15,0-2 2 0,0 0 14 16,0 0 0-16,0 0-11 0,0 0 0 15,0 0-7-15,0 0-9 0,0 0-6 16,2 0 1-16,4 0 0 0,-4 0 7 16,3-2-5-16,0 2-11 0,3 0-8 15,-3 0-9-15,-2 0-8 0,-3 0-6 16,0 3 0-16,0 2 0 0,0 0 7 16,0 2-3-16,-8 1 4 0,3 0 3 15,-3-1-5-15,1 1 5 0,-1 0-6 16,3-2-3-16,-3-1 2 15,0-2-2-15,3 0 3 0,-3-2 3 16,8 1 9-16,-5-2 7 0,5 0 3 16,-3 0 0-16,-2-3-4 0,5-1-1 15,0-2-5-15,0-2-8 0,0 0-1 16,0-2-4-16,0 3-2 0,5 1 2 16,-2 1-4-16,2 2 0 0,3 1-2 15,-3 1 2-15,-2 0-2 0,2 1 2 16,-3-1 0-16,4 0-2 0,-1 1-11 15,-3-1-32-15,4-1-20 0,-4 2-22 16,3 0-36-16,3-1-50 0,-3 1-132 16,3-1-133-16</inkml:trace>
  <inkml:trace contextRef="#ctx0" brushRef="#br1" timeOffset="168432.47">31022 3575 391 0,'0'0'31'0,"0"0"-24"0,-5-4-6 0,5 1 6 16,-2 3 37-16,2-2 22 0,-6 2 22 15,6-1-9-15,0 1-13 0,0 0-4 16,0 0 5-16,0-1 7 0,0 0-12 16,6 1-1-16,-4-1-5 0,-2 0-12 15,5 1-2-15,3 0-4 0,-3 0-4 16,-2 0-7-16,2 1-7 0,-5 2-5 16,0 0-3-16,0 4-1 15,0 0 11-15,0 0 10 0,-8 0-6 16,3 3-7-16,-8-4-7 0,5 1-3 15,-5-2-6-15,1 0 2 0,-1-4 0 16,5 2-3-16,-8-3 0 0,11 0 2 16,-3-3 1-16,3 0 9 0,3-4 7 15,2 1-2-15,0-2 0 0,0-3-2 16,7-2-4-16,1 1-4 0,0 3-2 16,2 2-5-16,-2 2 2 0,0 2 1 15,0 3 2-15,-3 0-3 0,2 3-4 16,-1 3-1-16,-4 0-1 0,3 1-1 15,1 2-4-15,-4 0-27 16,-2-4-41-16,0 0-36 0,0-1-48 16,-8-1-67-16,3-3-73 0,3 0-127 15</inkml:trace>
  <inkml:trace contextRef="#ctx0" brushRef="#br1" timeOffset="169199.56">30852 2955 249 0,'0'-2'94'0,"2"0"-49"0,4-1 25 0,-6 0 3 15,5-1 6-15,-3 1 8 0,-2 0 16 16,0 1-12-16,5-2-13 0,-5 1-5 16,3 1-3-16,2-1-9 0,-5 2-9 15,5 0-9-15,-2-1-13 0,-3 2-14 16,0 0-5-16,5 2-8 0,-5 3-3 15,0 1 4-15,0 2 3 0,-5 2 7 16,5 3-3-16,-8-2-1 0,3 1-2 16,2 0 2-16,-2-2-2 15,-2-1-2-15,-1-2 1 0,0 1 3 16,3-3 3-16,-3-3 1 0,3 1 1 0,0-2 0 16,2-1 11-16,3 0 25 0,0-3-4 15,0-3-7-15,0 1-8 0,0-3-6 16,8-1-10-16,-3 0-3 0,-2 1 1 15,7 0-5-15,-7 2-4 16,2 2-5-16,-3 1-1 0,4 2-5 16,-1 1-24-16,-3 0-43 0,-2 1-30 15,5 4-45-15,-5 0-68 0,0-1-194 16,0-1-205-16</inkml:trace>
  <inkml:trace contextRef="#ctx0" brushRef="#br2" timeOffset="180686.31">26299 5478 117 0,'0'0'99'0,"0"0"-42"0,0 0-13 0,0 0-2 0,0 0 8 16,0 0 2-16,0 0 1 15,0 0-9-15,0 0-13 0,0 0-3 16,0 0-7-16,0 0-7 0,0 0-3 16,0 0 0-16,0 0 4 0,0 1-3 15,0 3-6-15,0-3-4 0,0 2 4 16,0-2 8-16,5 0 4 0,-5 0 6 15,0 1 2-15,5-2 2 0,-5 1 2 16,3 0-2-16,2-1-6 0,-5 0 1 16,0 0 2-16,3 0-6 0,2 0-6 15,0-2-4-15,-2-1-5 0,2 1 2 16,0-1-3-16,3-2-1 16,-1 3 2-16,-1-4 0 0,1 0 6 15,1-2-3-15,0 1 3 0,5 0-1 16,-6 0-7-16,6 0 2 0,0-2-2 15,0 1-1-15,0-1 2 0,-3 1-2 16,3 1 0-16,-2-1 1 0,4-1 4 16,-2-1 4-16,0 1 3 0,-3 0-1 15,3 2-6-15,0-4-3 0,5 1-1 16,-7 0 0-16,7-4 0 0,-5 2-1 16,2 0-2-16,-2 0 3 0,3 0-2 15,2 1 1-15,-3-4 0 0,3 3 0 16,-2 0 4-16,2 2-2 0,-3-2 5 15,3 2-2-15,-2-1 2 16,-3 2 0-16,2-3-6 0,3 3 2 16,-5-1-4-16,3-1 1 0,-3 1 0 15,2-2 0-15,3 1-1 0,-2 0 1 16,2 1-1-16,3-1 3 0,-6 0-1 16,6 1 3-16,-3-2-2 0,3 1-1 15,2 0 1-15,-2-2-2 0,4 4 2 16,-4-4-3-16,5 1 2 0,-5 0-1 15,4 1 0-15,-1 0-2 0,1 0 3 16,-4 0-2-16,5-1 1 0,-3 1-1 16,3-3 0-16,0 4 2 0,-5-2 0 15,2 0 2-15,3 1 2 0,0-1 0 16,2-1-2-16,-2 0 0 0,2-2 1 16,-2 3 0-16,2-3 1 0,1 1-5 15,4 0 1-15,-4-3 1 0,2 2 2 16,5-3-1-16,-2 2 5 0,-1 1 1 15,3-6-3-15,6 2 1 0,4-3-1 16,6-1 3-16,-11 0-4 0,-4 4 1 16,1 0 1-16,-4 2-4 0,-3 1 1 15,0 1-3-15,-10 1-1 0,7 0 0 16,6-5 0-16,7-3-1 16,0-1 1-16,-7 3 2 0,-8 4-2 15,7-2-1-15,3-4 4 0,6-4-1 16,9-2 2-16,-9 3-1 0,-1 2 1 15,0-2-1-15,1 1-2 0,-1 1 0 16,1 0-1-16,-1-4 4 0,3 4-2 16,-3-1 1-16,0-2 2 0,3 2 0 15,3-2-2-15,-1 1 2 0,-4 1 3 16,7-4 1-16,3 2 1 0,2-2-3 16,-5-1-1-16,5 2-3 0,0 0 1 15,-5 1-3-15,6-1 0 0,-9 1-1 16,9-2-1-16,-6 1 0 15,2 1 0-15,-2-3 2 0,6 2-2 16,-1 0 0-16,-5-2 0 0,5 1 1 16,-5 1-1-16,6-3 0 0,-1 1 1 15,0-1-1-15,0 0 2 0,1 1-1 16,-1 1-1-16,5 1 2 0,-2-1-2 16,-3 0 0-16,6 0 0 0,-6 0 0 15,-5 2 2-15,0 0-2 0,6-3 0 16,-4 3 1-16,-2 0 1 15,0 1 0-15,3 1-2 0,-8-2 1 0,8 1-1 16,-11 1 0-16,0 0 1 0,1 2-1 16,-3 1 0-16,-3 1 0 15,-8 3 2-15,-2 2-1 0,-5 4-1 16,-1 1 2-16,1-4-2 0,5 2 3 16,2-4-2-16,1 2 0 0,-3 2 2 15,-6 3 1-15,1-1-2 0,-8 2-1 16,5 3 1-16,-10 1-2 0,-1 0 0 15,-1 2 2-15,-6 1-2 0,0 1 2 16,0 0-2-16,0 0-3 0,0 0-2 16,0 0-22-16,0 0-43 0,0 0-49 15,0 1-52-15,0 1-164 0,0-2-209 0</inkml:trace>
  <inkml:trace contextRef="#ctx0" brushRef="#br3" timeOffset="202401.08">30172 2736 72 0,'0'-2'8'0,"0"1"-2"0,0 1 8 0,0-2-13 15,0 2 1-15,0-1-2 16,5 1 2-16,-5 0 7 0,0-2 24 0,0 2-10 15,0 0-15-15,0 0-7 0,0 0 0 16,-5-1 3-16,5 1-2 0,0 0-1 16,0 0 3-16,0 0-2 15,0 0 3-15,-5 0 2 0,5 0 4 16,0 0 17-16,-3-1 7 0,3 0 5 16,0 1 3-16,0-2-9 0,0 2-13 15,0 0-6-15,0-1-2 0,-5-1 4 16,5 1 4-16,0-1-3 0,0 1 2 15,0 0 12-15,0-1 4 0,0 2-3 16,0-1-6-16,0 1-3 0,0 0-2 16,0-1-2-16,0 1-1 0,0 0 5 15,0 0 1-15,0 0-2 0,0 0 7 16,0 0-5-16,0 0-6 0,0 0-1 16,0 0-8-16,0 0 1 0,-2 1 1 15,2 0-2-15,-5 3 6 16,5 1 1-16,0-1 6 0,0 2 2 15,0 0 8-15,0 2-4 0,0 0-2 16,0 1-7-16,0-1-4 0,0-1-6 16,0 0-6-16,0-1-1 0,0 3-2 15,0-2-1-15,0 1 1 0,0-2 0 16,0 1-1-16,0 1 1 0,0-1-1 16,0 1-1-16,0-1-4 0,0-1-14 15,5-1-9-15,-5 0-7 0,0 1-13 16,0 1-14-16,2-1-14 15,-2-1-30-15,0 0-11 0,0 3-29 16,0 0-34-16,0-2 1 0</inkml:trace>
  <inkml:trace contextRef="#ctx0" brushRef="#br3" timeOffset="202854.45">30198 3178 148 0,'0'0'47'0,"0"2"10"0,0 0 17 0,0-1 3 0,0 3 1 16,0-4 7-16,0 1-22 15,3 3-10-15,-3-2 12 0,5 1 18 16,0 0-2-16,-2 2-8 0,-3-3-12 15,5 4-24-15,-5-1-22 0,2 2-7 16,-2-1-3-16,0 3-2 0,0-2 0 16,0 1-1-16,-2 0-1 0,2 2-1 15,-5-1 0-15,5 1 0 0,0 1-18 16,0-2-39-16,-3-1-44 0,3 1-21 16,0-2-7-16,0 4-17 0,3-1-44 15,-3-1-3-15</inkml:trace>
  <inkml:trace contextRef="#ctx0" brushRef="#br3" timeOffset="203151.34">30219 3692 321 0,'0'0'94'0,"0"0"16"16,0 0-12-16,0 0-21 0,0 0 2 16,0 0-2-16,13 41-12 0,-13-31-17 15,0-2-30-15,-6 1-12 0,6 1-3 16,-5-1-1-16,3 0 1 0,2 1-3 15,-5-1-15-15,2 0-69 0,3 1-54 16,-5 1-36-16,5 0-95 0</inkml:trace>
  <inkml:trace contextRef="#ctx0" brushRef="#br3" timeOffset="203526.74">30252 4462 349 0,'0'0'112'16,"0"0"-32"-16,0 0-6 0,0 0-38 16,0 36-14-16,0-27-6 0,0-3-3 15,0 3-6-15,0 0-4 0,0 1 1 16,0-1-2-16,3 1 2 0,-3 0-3 15,5-2-1-15,-5 3-1 0,0-2-48 16,0 5-76-16,0-3-83 0,0-2-58 16</inkml:trace>
  <inkml:trace contextRef="#ctx0" brushRef="#br3" timeOffset="203871.01">30265 5150 357 0,'0'0'103'0,"0"0"14"16,0 0-17-16,0 0-9 0,8 41-6 15,-8-33-32-15,3 2-14 0,-3-3-6 16,0 2-13-16,0 1-6 0,0 0-11 16,0 0-1-16,0 1-1 0,-3-2-1 15,3 2-43-15,0-2-84 0,-5 3-58 16,5-2-103-16</inkml:trace>
  <inkml:trace contextRef="#ctx0" brushRef="#br3" timeOffset="204153.15">30288 5688 212 0,'0'0'197'0,"0"0"-93"16,0 0 26-16,0 40-39 0,-2-28-12 15,2 3-5-15,0-3-23 0,0 0-9 16,0 0-5-16,0 0-10 0,0 2-9 16,2-1-10-16,-2 1-4 0,6-2-3 15,-6 3 2-15,2-1-3 0,-2-2-26 16,5 4-75-16,-5-4-46 15,6 3-11-15,-6-1-62 0,2-2-42 16</inkml:trace>
  <inkml:trace contextRef="#ctx0" brushRef="#br3" timeOffset="204309.63">30340 6127 397 0,'0'0'122'16,"0"0"-27"-16,0 0-13 0,0 39-29 15,0-28 2-15,0 2-13 0,-5-2-20 16,5 0-17-16,0 3-1 0,-5-4-4 16,2 1-13-16,3 2-93 15,0-5-46-15,0-1-134 0</inkml:trace>
  <inkml:trace contextRef="#ctx0" brushRef="#br3" timeOffset="204450.26">30356 6389 377 0,'0'0'88'0,"0"0"-21"0,0 0-26 0,0 0-32 15,0 0-9-15,0 0-20 0,0 0-62 16,0 0-61-16,-21 31-71 0</inkml:trace>
  <inkml:trace contextRef="#ctx0" brushRef="#br3" timeOffset="204576.56">30397 6515 319 0,'0'0'206'0,"0"0"-143"15,0 0 15-15,0 0-49 0,0 0-28 16,0 0-1-16,-36 21-97 0,31-20-168 0</inkml:trace>
  <inkml:trace contextRef="#ctx0" brushRef="#br3" timeOffset="209437.58">30402 6506 142 0,'0'0'157'0,"0"0"-113"0,0-2-3 16,0 0 1-16,0 1-13 0,0 0 3 15,0 0 0-15,0 0 0 0,0 1 0 16,0 0 9-16,0 0-2 0,0 0 4 16,0 0-3-16,0 0-2 0,0-2 8 15,0 1 1-15,0 1-8 0,0-2-4 16,0 2 7-16,0-2-10 0,0-1-9 15,0 1-2-15,0 0-3 0,3-1-2 16,-3 0-4-16,5-1 4 0,0 3-3 16,-2 0 0-16,2 1-6 0,-3 0-4 15,4 0-3-15,-6 2 0 0,5 4 0 16,-3-1-2-16,-2 2 2 0,0-1 0 16,0 2 1-16,0 1 0 0,0 1-2 15,0-1 1-15,-2 1 0 0,-3-3 3 16,-1 1-2-16,-1 0 0 0,4-3 3 15,-2 1-2-15,-3-2 3 0,8 0-2 16,-5-2-1-16,0-2 0 0,2 0 0 16,3 0 2-16,-5 0 4 0,3-5-2 15,2 0-2-15,-6-4-1 0,6 1-1 16,0-1 1-16,0-3 4 0,0 2 3 16,6-1 4-16,-4 1-2 15,3 3-3-15,-5 0 3 0,8 4-1 16,-8-1 2-16,5 2 1 0,-5 1 0 15,3 0 2-15,-3 0-9 0,5 1 0 16,-5 0-3-16,5 0-1 0,-2 1-3 16,2 1 0-16,-3 2 0 0,4 0 0 15,-1 0-1-15,-3 2 0 0,-2 2 1 16,6-3 0-16,-6 3 0 0,0-2-3 16,0 0 1-16,-6 1 4 0,-1-3-1 15,1 3-1-15,4-1 3 0,-6-1-2 16,3-3 2-16,-3 2-1 0,3-1 1 15,0-3-2-15,2 0 3 0,-2 0-2 16,3-6 2-16,-4 3-1 16,6-5-1-16,0 0-2 0,0-2 2 15,0-3-1-15,0 2-1 0,0 1 3 16,6-1-2-16,-4 2 4 0,3 2 0 16,-2 0 3-16,2 0-4 0,0 4 1 15,-5 1 3-15,8 1 1 0,-3-2-1 16,-2 3-4-16,2 0-2 0,3 0-1 15,-1 0-1-15,-1 4-1 0,1 1 1 16,-2 2 0-16,3 0-1 0,-3 0 1 16,-2 0-1-16,-3-1 0 0,5 1 1 15,-5 0-5-15,0 0 4 0,-5 0 0 16,-3-1 1-16,3-2 0 0,-3 0-1 16,1 1 0-16,-1-4-1 0,-3 0-1 15,4-1 3-15,4 0 0 0,-7-1 2 16,7-5 2-16,-2 0-3 0,0-2-1 15,5 0 0-15,-3-3 2 0,3 3-1 16,0 0 0-16,3-1 1 0,2 0 0 16,-5 5 2-16,5-2 5 0,-2 1 0 15,7-1-1-15,-7 4 2 0,4-4 0 16,4 1 0-16,-9 1 2 0,6 0-3 16,-3 3-3-16,3-1-4 0,-3 1-2 15,-5 1 0-15,5 0 0 16,-2 0-4-16,-3 1 1 0,0 1 0 15,0 0 0-15,0 3 3 0,-3 0 1 16,-2-2-1-16,0 1 1 0,-3-2 4 16,3-1-5-16,3-1 2 0,-4 1 0 15,4 1-2-15,-3-2 2 0,5 0 0 16,-6 0 0-16,4-3 1 0,-3 1-1 16,5-4-1-16,0 0 1 0,-3-1-2 15,3 3-1-15,0-1 1 0,0 3-1 16,3 1 1-16,-3 0-2 0,0 1 0 15,0 0-1-15,5 0 0 0,-3 1 0 16,-2 1-2-16,6 3-28 0,-6 0-28 16,0 2-24-16,0 2-38 0,0-4-101 15,0 2-164-15</inkml:trace>
  <inkml:trace contextRef="#ctx0" brushRef="#br3" timeOffset="-214171">30152 7134 93 0,'0'0'60'0,"0"0"-21"0,0 0-2 0,0 0-5 15,0 0 3-15,0 0 15 0,0 0 2 16,0 0-21-16,0 0-6 0,0 0 8 15,0 0 7-15,0 0 2 0,0 0-5 16,0 0-8-16,0 0-4 0,0 0 0 16,0 0 0-16,0 0-3 0,0 0 3 15,0 0 3-15,0 0 4 0,0 0 3 16,0-1-5-16,0-3-10 0,0 2 11 16,-6-1 13-16,6 1 9 0,0-2-13 15,0 0 0-15,0-2-7 16,0 2-10-16,6-1-6 0,-6-1-1 0,7 0 0 15,-7 2 4-15,8 0-3 0,2-1-1 16,-7 0 1-16,7-2-3 0,-7 4-1 16,5-1-4-16,2 1 1 0,-7 1-3 15,4 0-2-15,-2-1 2 0,3 2-1 16,0-2-1-16,2 3 0 0,-2-1-1 16,-3 0 3-16,3 1 0 0,-5 0 2 15,2 0-4-15,2 0 0 0,-1 1-4 16,-4 0 2-16,3-1-1 15,1 3-2-15,-4-2 3 0,3 3-2 16,-2-1 1-16,2 3-2 0,0-2-2 16,-2 5 2-16,2-1 1 0,0-1-1 15,-2 4-1-15,-3 0 1 0,5 1 2 16,-5 2-2-16,0-2 0 0,-5 1 0 16,2 2 1-16,-2-1-1 0,0 0 1 15,-3 1 1-15,0 0 0 0,1 0-2 16,-6 1 0-16,5-2 1 0,-5 0 0 15,0 2-1-15,0-1 1 0,0-1 0 16,0-2 0-16,3 2 0 0,-3-4 1 16,0-1-1-16,0 0-1 0,5-2 1 15,3-3 0-15,-2 1-1 0,7-4 3 16,-6 1-2-16,6-2 2 0,0 0 4 16,6-3 3-16,-1-3-1 15,2-1-3-15,1-1-2 0,0-2-1 16,5 0 0-16,0-3-3 0,2 0 1 15,3-1 1-15,3 1-2 0,-5-2-2 16,4 0 2-16,6 1 0 0,-5-1 0 16,5 0 0-16,-3 0-1 0,3 3 1 15,-6-1 0-15,6 1 0 0,-5 0 1 16,5 1-1-16,-11 1 0 0,3 0 0 16,-2 1 0-16,-3 0 0 0,0 2-1 15,-6 1 1-15,1-2 0 16,-3 3 0-16,-2 1 0 0,2 1-1 15,0-2 0-15,-2 4 1 0,-3-2 0 16,5 2 0-16,-5 1-1 0,0-1 0 16,0 1-1-16,0 0 1 0,0 0-5 15,0 0-1-15,0 0-1 0,0 0 8 16,-5 2-1-16,2 0 1 0,-2-1 0 16,0 3 2-16,2-1-2 0,-7 2-1 15,2 0 1-15,0 0 0 0,-4 1 1 16,4 0-2-16,-8 2 3 0,3-1-4 15,-5 4 3-15,3-2-2 0,-3 4 2 16,-3-2-2-16,0 1 2 0,6 3-1 16,-6 0 1-16,8 0-1 0,-5-2 4 15,8 2 2-15,-3 1-2 0,8-2 0 16,-3 0 5-16,8 0-4 0,0 0 3 16,0-4 0-16,5 1 0 0,-2-1 4 15,10-1 2-15,0-1 7 0,0-2-4 16,2 0 1-16,3-3-2 0,-2 2-6 15,-1-3-4-15,3-1-2 0,-2-1-1 16,2-1-3-16,-3-1 0 0,-2-3-3 16,0 3-20-16,0-2-28 0,0-1-30 15,-3 2-45-15,8-4-79 0,-2-2-161 16,-3 4-200-16</inkml:trace>
  <inkml:trace contextRef="#ctx0" brushRef="#br3" timeOffset="-209952.38">30860 7631 135 0,'0'0'77'0,"0"0"-19"0,0 0-10 0,0 0-7 0,5 0 6 16,-5 0 6-16,0 0 3 15,0 0-8-15,0 0-12 0,0 0-7 16,0 0-4-16,2 0 1 0,-2 0-3 0,0 0 1 16,0 0 5-16,0 0 0 0,0 0-3 15,0 0 7-15,0 0 10 0,0 0 1 16,0 0 12-16,0 0-4 0,0 0-8 15,0 0-7-15,0 0-1 0,0 0-6 16,0 0-10-16,0 0-6 16,0 0-1-16,0 0-5 0,0 1-1 15,0 3 10-15,0 0-1 0,0 4-3 16,0 1 4-16,0 2-2 0,0 1-1 16,0 4-1-16,0 1-4 0,0 2-2 15,0 1 1-15,0 1 0 0,0 1-1 16,0 2-1-16,0-1-2 0,0 2-2 15,0 0-1-15,5-2 0 0,-5 1 1 16,0 0 0-16,0 0-2 0,0-1 2 16,-5 0-2-16,3 0 2 0,-3-2 3 15,-3-1-1-15,0-3-3 0,-2-1 3 16,2-2-3-16,0-3 0 16,3-4 0-16,-3-3-1 0,1-2 2 15,-1-2-1-15,-3-1 0 0,4-5 1 16,-6-1 2-16,5-4-2 0,0-2 3 15,0-2 2-15,3 2 3 0,0-1 7 16,5 0 4-16,0 3-2 0,0-2-9 16,5 3-3-16,3-1 1 0,0 1 0 15,5-1 3-15,0 3 5 0,0 2-4 16,0 0 6-16,2 2 1 0,3-1-3 16,-2 4 3-16,2 0-5 0,-3 1-8 15,-2 0-3-15,3 0-3 16,-3 0 0-16,-1 2-12 0,1-2-23 15,-5 3-18-15,5-3-19 0,-10 0-25 16,7 0-40-16,-7-3-104 0,-3 1-136 16,0-3-265-16</inkml:trace>
  <inkml:trace contextRef="#ctx0" brushRef="#br3" timeOffset="-209137.01">30927 7420 176 0,'0'0'78'0,"0"0"-25"0,0-3 18 0,0 3-4 16,2-2-11-16,-2 2-13 0,5-2 1 16,-5 1 5-16,6 0 3 15,-4-1-3-15,-2 0-3 0,5 1-1 16,-2-1 13-16,-3-2 2 0,5 3-9 16,-5 1-4-16,5 0-14 0,-5 0-10 15,0 0-8-15,3 0-8 0,-3 0-3 16,0 0-2-16,0 2-1 0,0 3-1 15,5-2 0-15,-5 1 3 0,0-1-1 16,-5 1 0-16,5-3 4 0,0 0-3 16,0 0 0-16,0 1 3 0,0-2 8 15,0 0 6-15,-3 0 6 0,3 0 1 16,0 0-3-16,-5-3-1 16,5 1-5-16,0-3-4 0,0 0 1 15,0 1 0-15,5-3 0 0,-2 4 3 16,-3 0-3-16,0 2-1 0,5-1-5 15,-5 2-6-15,0-1 2 0,0 1-1 16,0 0-2-16,3 0-2 0,-3 1 0 16,0 1 0-16,0 2 1 0,0-1-1 15,0 2 1-15,0-3-1 0,0 1 0 16,5-1-1-16,-5 0 0 0,0-1-7 16,5 0-13-16,-2-1-9 0,-3 1-8 15,5-1-38-15,0 0-68 0,-3-1-96 16,4-2-145-16</inkml:trace>
  <inkml:trace contextRef="#ctx0" brushRef="#br3" timeOffset="-203833.46">29710 1356 113 0,'0'-2'35'0,"0"1"-1"0,0-1 12 0,5 0-6 0,-5 1-7 0,0 1-1 16,0-1 5-16,0 0 10 15,-5 1-5-15,5 0-13 0,0-1-9 16,0 1-1-16,0 0 2 0,0 0-3 15,0 0 4-15,0 0-1 0,0 0-6 16,0 0 2-16,0-1-2 0,0 1 4 16,0 0 3-16,0-2 4 0,0 2-2 15,0 0 2-15,0 0-1 0,0-2-1 16,0 2 8-16,0 0 0 0,0 0-9 16,0 0-1-16,0 0-3 0,0 0 4 15,0 0 2-15,0 0-4 0,0-1-3 16,0 1-1-16,0 0 1 0,0 0-5 15,0-1 2-15,0 1 4 0,0 0 1 16,0 0-4-16,0 0-5 0,0 0-9 16,0 0-2-16,0 0-11 0,-3 4 11 15,-2 0 5-15,-3 3-4 0,3 0 1 16,2 4-2-16,-2 0 0 0,-2 4-1 16,1-2 1-16,6 0-1 0,0 2 1 15,0-3 0-15,0 0 0 0,6 0 1 16,-4-2 0-16,8 1-1 0,-2-2 4 15,-5 1 1-15,10 0 1 0,-6-4 2 16,4 1 3-16,-3 0-4 0,4-2 1 16,-4 2-2-16,0-5 0 0,5 3-1 15,-5-1 0-15,5-2-2 16,-6-1 2-16,1-1 2 0,2-1 0 16,-2-4 5-16,5-1 3 0,-5 0-8 15,0 0-2-15,-3-3 1 0,2 0 0 16,-7 1 1-16,6 1 0 0,1-2 0 15,-7 1-1-15,6 2 2 0,-4-1 1 16,-2-2 0-16,5-2 1 0,-5 3 1 16,3 0 1-16,2 1-3 0,-5-1-1 15,0-1 4-15,0 3 1 0,5 0 4 16,-5 2-5-16,0-2 1 16,3 5-2-16,-3-2 0 0,0-2 0 15,0 3 0-15,0 0-5 0,0 2 0 16,0-1-2-16,0 1-4 0,0 0 0 15,0 0-1-15,0 0-2 0,0 0-2 16,0 0 0-16,0 1-1 0,0 1 5 16,5 1 1-16,-5 4-1 0,3 0 0 15,2 0 1-15,-5 2-1 0,5 3 0 16,-5 0 1-16,2 2 1 0,-2-1 0 16,6 4-1-16,-6 2 1 0,2 1 0 15,-2 5-1-15,5-1 2 0,-5 4 1 16,6-2 1-16,-6 1 0 15,0-3-1-15,0-1 0 0,0-2-2 16,0-1 0-16,0-3 3 0,-6-1-2 16,-1-1 5-16,1-3 1 0,-1-3 6 15,-1-4-1-15,0 0-3 0,-5-4-1 16,0-1-3-16,-5-1-1 0,3-5-1 16,-1-1-1-16,-7 0-2 0,8-3 0 15,-1 2-1-15,-2-1-1 0,2 4-17 16,4-2-9-16,-1 2-12 0,0 0-12 15,5 2-11-15,0 1 0 0,3-2-17 0,2 3-18 0,-2 1-37 16,5 0-47-16,0 0-9 0,0 0-30 16,5-1-82-16</inkml:trace>
  <inkml:trace contextRef="#ctx0" brushRef="#br3" timeOffset="-202862.09">30221 1712 218 0,'0'0'90'0,"0"0"-38"0,0-3 33 0,0 1-28 0,0 1-14 16,0 0 2-16,0 0 4 0,0-1 7 16,0 2 2-16,0-1-1 0,0 1-1 15,0 0-11-15,0 0-8 0,0 0-5 16,0 0-4-16,0 0-1 0,0 0-8 15,0 0-8-15,0 0-5 0,0 0-2 16,0 0-3-16,0 0 4 0,0 0-2 16,0 1-3-16,0 1 1 0,0 1 3 15,0 2 9-15,0 0 0 0,0 4-5 16,-2 0-2-16,2 3 0 0,0-1-2 16,0 6-1-16,0-2 2 15,0 4 0-15,0 0 3 0,0 1-1 16,0-1 1-16,0 2 0 0,0-3-3 15,0 2-1-15,0 0-2 0,0-1 0 16,0-3-1-16,0 0 2 0,-5-3 4 16,5 1-1-16,-3-1 1 0,-2-4 4 15,0 0 3-15,2-2-6 0,-2-2 2 16,-3-2 1-16,3-2-2 0,-3-1 0 16,0 0-2-16,3-4 3 0,-8-1 3 15,11-4 0-15,-6-2 4 0,-2 0-4 16,7 0-4-16,-2-2 2 15,5 0 2-15,0 1 1 0,0-1-2 16,5 3-2-16,3 1 1 0,0-2-4 16,5 4 0-16,-1 0 4 0,-4 1 1 15,10 0 8-15,-7 1-3 0,7 2 5 16,-5 0-7-16,2 2-12 0,-2 0-2 16,-5 1-1-16,5 0-1 0,-6 0-8 15,-1 1-32-15,1-1-22 0,-1 1-21 16,-4-1-41-16,-2 0-55 0,5 0-89 15,-5 0-84-15</inkml:trace>
  <inkml:trace contextRef="#ctx0" brushRef="#br3" timeOffset="-202095.82">30327 1372 167 0,'0'0'64'0,"0"0"1"0,0 0-22 16,0 0-6-16,3 0 24 0,-3 0 4 15,0 0-7-15,0 0 4 0,5-1-21 16,-5 1-2-16,0 0 6 0,0-1 6 15,0 1 2-15,5 0-2 0,-5-1-8 16,0 1-5-16,3 0-9 0,-3 0-10 16,5 0-7-16,-5 0-7 0,0 0-5 15,2 3-3-15,-2 1 0 16,0-1 3-16,0-1 0 0,0 4 1 16,0-3 0-16,-2 0 5 0,2 1 4 15,-5-3 8-15,2 1 0 0,-2-2 2 16,0 0-2-16,2 0-4 0,3 0-1 15,-5 0 8-15,5-2 11 0,0-3-9 16,0 2-2-16,0-1 5 0,0-2-3 16,0 3-1-16,5-2-8 0,-5 2 1 15,0 2-5-15,3 0-6 0,-3 1-4 16,5 0-2-16,-5 0 2 0,5 1-1 16,-5 1-1-16,3 3-1 0,-3-1 3 15,5-2-1-15,-5 4-1 0,0-3-9 16,0 0-35-16,0 2-26 0,0-3-56 15,0 1-74-15,0 2-68 16,-5-4-117-16</inkml:trace>
  <inkml:trace contextRef="#ctx0" brushRef="#br3" timeOffset="-194639.18">30211 3356 145 0,'0'0'37'0,"0"0"-14"16,0 0 0-16,0 0-12 0,0 0 2 15,0 0 17-15,0 0-7 0,3-1 8 16,-3 1-1-16,0-1 15 0,0 1 7 15,0 0-3-15,0-2-14 0,0 1-10 16,-3 0-5-16,3 1-4 0,0 0-14 16,-5 0-1-16,5 0 3 0,-5 0 2 15,5 0-3-15,-3-2 1 0,3 1 2 16,0 0 3-16,0 0 5 0,0 1 3 16,0 0 4-16,-5-1 0 0,5 1-7 15,0 0 3-15,-3 0 8 0,-2 0 0 16,0-2-4-16,2 0-2 0,-2-1 6 15,0 2 4-15,2 0-1 0,-2 0-1 16,3 0-5-16,-3 1 1 0,-1-3-4 16,4 2-4-16,2-1-6 0,-5 1 3 15,5 0-3-15,0 0 1 0,-3 1-2 16,3 0 4-16,-5 0 0 0,5 0-3 16,0 0 2-16,-5 0 0 0,5 0-3 15,-3 0 1-15,3 0 0 0,0 0 0 16,0 0-4-16,0 0 0 0,0 0 4 15,0 0 0-15,0 0 3 16,0 0 1-16,0 0-1 0,0 0-5 16,0 0-6-16,3 0 6 0,2 0 1 15,0 0-7-15,3 0 3 0,0 0 0 16,4 0 1-16,1 0-1 0,0 0-1 16,3 0 2-16,-3 0-3 0,2 0 1 15,3 0 0-15,-2 2 0 0,2-2 2 16,-3 3-2-16,-2-3-1 0,3 1 1 15,2-1-1-15,-3 1-2 0,4 1 1 16,-9-2 1-16,8 0-2 0,-5 0 3 16,2 0-3-16,-2 0 0 15,0 0 1-15,0 0 0 0,0 0-1 16,-3 0 0-16,1 1 1 0,-1-1-1 16,0 1 1-16,-2 0-1 0,-3-1 1 15,-2 0-2-15,2 1 2 0,-5-1 1 16,0 0-1-16,0 0-1 0,0 0 0 15,0 0-1-15,0 0 0 0,0 0 1 16,0 0 0-16,0 0 0 0,-5 0-1 16,5 0 1-16,-3 0 1 0,-2 0 2 15,0 0-1-15,-3 0 1 0,0 0-1 16,3 0-1-16,-8-1 1 0,6 0-1 16,-6-1-1-16,2-1 1 0,-7 0-1 15,5 0-3-15,-2 0 1 0,-3-2-3 16,2 2 4-16,-2-1-2 15,3 0 1-15,-1-1 1 0,-2-1-1 16,5 1 0-16,-2 0 2 0,2 3-4 16,0-1 4-16,-3 1 0 0,3 0-1 15,6 2 1-15,-4-2 0 0,4 2-1 16,-1 0 1-16,3 0-1 0,-3 0 0 16,5 0 0-16,-2 0 0 0,-3 0 1 15,3 0 0-15,5 0 1 0,-5 0 0 16,2 0-1-16,-2 0 0 0,5 0 1 15,0 0 0-15,0 0-2 0,-2 0 1 16,2 0-1-16,0 0 1 0,0 0-4 16,0 2-1-16,0-2-3 0,0 1-2 15,2 0 10-15,-2 1 3 0,5 1 2 16,3-3 3-16,-3 3-1 0,3 1-2 16,5-1-1-16,-5 1 1 0,5 0 0 15,0-1-3-15,-3 0 0 0,8 0 1 16,-5 0-1-16,2 0 0 0,6-2-1 15,-3 4 1-15,-2-3-1 0,4-1 0 16,-1 1 0-16,-4-1 0 0,-2 1 1 16,0-2-1-16,0 1 0 15,-5-1 1-15,4 0-1 0,-9 0 1 0,7 0 3 16,-7 0-4-16,2 0 0 0,3 0 1 16,-8 0-1-16,5 0-1 15,-5 0 2-15,0 0-1 0,0 0 1 16,0 0-1-16,0 0-1 0,0 0 0 15,0 0 2-15,-5 0-2 0,5 0-4 16,-5 0 4-16,2 0 0 0,-2 0 3 16,-3 0-2-16,0 0-1 0,-2 0 1 15,2 0-1-15,-5 0 1 0,6 0-1 16,-9 0 0-16,3 0-2 0,0 0-1 16,-2 0 0-1,-3 0 3-15,5 0 0 0,0 0-1 0,-3 0 1 0,9 0 1 16,-6 0-1-16,0 0 0 0,5-1 0 15,-5 1 0-15,5-2 0 0,1 1 2 16,1 1-2-16,1 0 0 0,3 0 0 16,2 0 0-16,-5 0 0 0,5 0-2 15,0 0-1-15,0 0-8 16,0 0 5-16,5-1 6 0,-3 1 3 16,9-1-2-16,-4 1 6 0,6 0-4 15,3 0-1-15,2 0 2 0,-3 0-2 16,6 0 3-16,5 0 0 0,-5 2-3 15,2 1 0-15,3-2 0 0,0-1-1 16,-1 1 0-16,-1-1 1 0,1 0-2 16,-4 0 1-16,0 0 0 0,-1 2 0 15,-4-2-1-15,-3 1 1 0,0-1-1 16,0 0 0-16,-6 0-3 0,1 0-17 16,-3 0-36-16,3 0-68 0,-3 0-114 15,-5 0-110-15</inkml:trace>
  <inkml:trace contextRef="#ctx0" brushRef="#br3" timeOffset="-190470.88">32030 3356 153 0,'0'-1'25'0,"3"1"7"0,-3-1 22 0,0-1-12 16,5 1-1-16,-5 0 12 0,0 1-7 15,0 0-11-15,0 0-1 0,0 0 3 16,0-2-4-16,0 2-7 0,0 0 4 16,0 0-1-16,0 0 3 0,0 0 3 15,0-1 1-15,0 1-7 0,0-2-7 16,0 1-6-16,0-1 0 0,0 0-1 15,0 1 6-15,0-1 3 0,0 2-1 16,0 0 1-16,0 0 0 0,0 0 2 16,0 0-7-16,0-1 1 0,0 1 1 15,0 0-4-15,0-1-1 0,0 0-3 16,5 1 1-16,-5-1 2 16,0 1 3-16,3-2 1 0,-3 1-4 15,0 1-5-15,0 0-2 0,0 0-3 16,0 0 4-16,0 0 1 0,0 0 4 15,0 0 2-15,0 0-5 0,0 0-2 16,0 0-3-16,0 0-4 0,0 0 3 16,0 0-2-16,0 0-2 0,0 0 5 15,0 0 2-15,0 0-1 0,0 0 0 16,0 0-4-16,0 0-4 0,0 0 2 16,0 0-2-16,0 0-2 0,0 0 1 15,0 0-2-15,0 1 3 0,0 2 1 16,-3 3-1-16,3-1 1 0,-5 5 1 15,5 0 0-15,0 1 1 0,-5 0 0 16,5 4 0-16,0 0 0 0,0 1 0 16,0 0-2-16,5 0 0 0,0 0-1 15,-2-1 3-15,4 2-1 0,4-4 1 16,-4 1 1-16,1 0 2 0,5-3 0 16,0 1 1-16,0-2-3 0,2-1-2 15,-2-2 1-15,3-1 1 0,-3-2-3 16,0-1 1-16,0-3 0 0,2 0 3 15,-2-6-1-15,0 1-2 16,0-4 4-16,2-3-1 0,-2-2 1 16,-5-1 0-16,5 0-5 0,0-2 3 15,-5 2-3-15,-3 0 2 0,3 4 5 16,-3 0 0-16,-3 2 1 0,-2 1 1 16,0 0 0-16,0 1-1 0,0-1-2 15,0 1 0-15,0 1-2 0,-2 0 1 16,2 1 2-16,-5 0-1 0,5 0 3 15,0-1-2-15,0 1-1 0,-6 1-2 16,6 0 1-16,0 2 0 0,0 2-3 16,0-1 2-16,0-1 5 0,0 1-1 15,0 1 0-15,0 0 0 16,0 0-2-16,0 0-1 0,0 0-5 16,0 0-1-16,0 0-2 0,0 0-2 15,0 0-2-15,0 3 2 0,0 0 1 16,6 5 2-16,-6 3-1 0,0-1 2 15,5 4 0-15,-3 4 0 0,3-1 0 16,-5 2 1-16,6 4-1 0,-4 2 1 16,6 1-1-16,-3 2 1 0,-5 2-1 15,5 1 0-15,-2 0 0 0,-3-2-1 16,0-2 2-16,0 1-1 0,-3-6 0 16,-2 1 0-16,0-1 0 0,2-3 0 15,-4-1 1-15,-4-5-1 16,4-1 1-16,-1-2 0 0,-5-2 0 15,5-6-1-15,-5-2-4 0,0 0 4 16,0-5 4-16,-2-2 0 0,-3-3-2 16,2-1 0-16,1 0 1 0,-3 1-3 15,5-1 0-15,0 1 0 0,2 3 0 16,1 1-5-16,2-1-5 0,1 3 3 16,1-1-3-16,-1 2-5 0,2-1-3 15,2 0-11-15,-2 1-9 0,2-1-3 16,3 1-12-16,-5 1-9 0,5-1-23 15,0 1-34-15,0-2-62 0,5-3-24 16,-2 2 3-16,2-3-128 0</inkml:trace>
  <inkml:trace contextRef="#ctx0" brushRef="#br3" timeOffset="-188748.75">32772 3837 180 0,'0'0'88'0,"0"0"-32"0,0 0-6 0,0 0-13 16,0 0-8-16,0 0 0 0,0 0 4 16,0-1 4-16,0 1-3 0,0 0-6 15,0 0-4-15,0 0-3 16,0 0-1-16,0 0 2 0,0 0 0 16,0-2 8-16,0 2 7 0,0 0 4 15,0-1 0-15,0 1-4 0,0-3 5 16,0 3 4-16,0-1 5 0,0 1-7 15,0 0-12-15,0 0-9 0,0 0-11 16,0 0-3-16,0 0-2 0,2 0-4 16,-2 0-2-16,0 0-1 0,0 1-1 15,0 3 1-15,0 0 0 0,0 3 0 16,0 3 4-16,0 4 4 0,0 6 0 16,0 1-1-16,0 4 1 0,0 3 1 15,0 0-1-15,0-1-3 0,5 2 3 16,-5-4-5-16,0 1 2 0,0-3 0 15,0-2 0-15,0-1 2 0,-5 0-2 16,3-5 0-16,-4 1-1 0,1-5 1 16,-2 0 1-16,4-6-2 0,-7 1 5 15,2-5 2-15,0-1 2 0,3-1 1 16,-8-6-4-16,5-1-3 0,1-2-3 16,-1-5 0-16,0-1-2 0,-2-3-2 15,7-1-1-15,-2 0 1 0,5 0 4 16,0 2 0-16,5 0 5 0,-2 2-3 15,7 3 0-15,0-1 2 0,1 5-1 16,-1 2 3-16,3 0-1 16,0 4 5-16,0 2 0 0,2-2-3 0,-2 2-1 15,0 1-10-15,0 0 2 16,0 1-4-16,-5 2 0 0,-1-2-16 16,1 0-14-16,3-1-6 0,-9 1-24 15,3 0-28-15,3 1-31 0,-3-1-63 16,-2-1-36-16,-3 0-120 0</inkml:trace>
  <inkml:trace contextRef="#ctx0" brushRef="#br3" timeOffset="-188529.73">32955 3764 817 0,'0'0'28'0,"0"0"-17"0,0 0 26 0,-5-20-31 0,0 16-6 15,5 3-1-15,0 0-24 0,0-1-28 16,0 2-34-16,0-1-30 0,5 1-75 16,-5-1-68-16</inkml:trace>
  <inkml:trace contextRef="#ctx0" brushRef="#br3" timeOffset="-187438.25">31963 3289 225 0,'0'0'121'0,"0"0"-45"0,-5 0 24 16,2 0-14-16,3 0-14 0,0 0 2 16,0 0-9-16,0 0 0 0,0 0 1 15,0-1-22-15,3-3-4 0,-3 2-10 16,10-4-8-16,-2 0-4 0,0-3 4 15,4-2 1-15,4-2 2 0,2-1-4 16,3-2-6-16,-1-2-6 0,1 2-4 16,0-2 0-16,-1 0 2 0,1 2 10 15,0 0 3-15,-8 3-2 0,5-1 3 16,-8 3-11-16,3-2-1 0,-5 4 3 16,2-1-4-16,-2-1 0 0,0 2-3 15,-1 0 4-15,-1 1 9 0,1-1 5 16,-7 3-4-16,5 0-3 0,-2 2-5 15,2-2-2-15,-5 1-3 0,5 0 7 16,-5 2 1-16,3-1-4 0,-3 2 1 16,0 0-3-16,0 1 0 0,0-2 5 15,5 2-2-15,-5 0-2 0,0-1-1 16,0 1-1-16,0 1 0 0,0-1-1 16,0 1-5-16,0 0-1 0,0 0-1 15,0 0-1-15,3 0-4 16,-3 0 2-16,5 4 0 0,3 1-2 15,-1 1 3-15,6 2 1 0,0 4 1 0,0 1 1 16,3 1 0-16,2 3 0 0,-3-1-1 16,6 2 1-16,-3 1 0 0,3-2 1 15,-1 2-1-15,-4-2 0 16,2-1 0-16,-3 0 1 0,-2-1-1 16,0-1 1-16,0-2-1 0,-5-1 0 15,0-1-1-15,-3-1 1 0,-3-3 0 16,4 0-1-16,-6-1 1 0,5-1 0 15,-5-1-1-15,0-1 0 0,0 0-17 16,0 1-32-16,0 0-26 0,0 0-36 16,-5 1-52-16,-1-1-98 15,6-1-84-15</inkml:trace>
  <inkml:trace contextRef="#ctx0" brushRef="#br3" timeOffset="-177579.72">30201 2722 182 0,'0'0'24'15,"5"-3"-4"-15,-5 1 11 0,5 1-11 0,-2-2 2 16,-3 2 6-16,5-1 11 0,-5-1 5 16,2 1-2-16,3 0-2 0,-5 2 2 15,0-2-7-15,0 1-10 0,6 0-6 16,-6-2-2-16,0 3-2 0,0-1 2 16,0-2 7-16,0 3-2 0,0 0-4 15,0-1 2 1,0 1-4-16,0 0-3 0,0 0 4 15,0 0 1-15,0 0 5 0,0 0-5 16,0 0-3-16,0 0-3 0,0 0-4 16,0 0-3-16,0 0 0 0,0 0 0 15,-6 0 2-15,6 0 5 16,0 0 6-16,0 0-6 0,-5 1-5 16,5-1-1-16,-2 4 0 0,-3 0-2 15,2 0 1-15,-2 2 1 0,-3-3 0 16,3 3 1-16,-3-2 2 0,0 3-3 15,3-3-3-15,-3 3 2 0,-4-2-1 16,4 0-3-16,-5 1 2 0,0 1-1 16,0 0-2-16,0 0 1 0,5-2 1 15,-5 0-2-15,6-2 2 0,-6 3 1 16,5-2-3-16,0 1 2 0,1-1 0 16,1-2 0-16,1 1 0 0,3-1 0 15,-4-2 3-15,6 0 2 0,0 0 11 16,0 0 18-16,0-3 1 0,0-2-18 15,0 0-11-15,8-3-1 0,3 0-3 16,-4-2-1-16,1 1 2 0,5-3 2 16,0 2 0-16,2-1 0 0,3-2 2 15,-5 1 1-15,3-3-1 0,-1 1 2 16,3-1-3-16,-5 1-1 0,3 1-4 16,-3 1 5-16,0 1-5 0,0 1 2 15,-6 0-1-15,1 0-1 0,0 2 1 16,2 0-1-16,-7 2-1 0,2-1 2 15,-2 2-1-15,2-1 2 0,-5 2 2 16,0 0 2-16,0 0-3 0,0 1-1 16,0-2-1-16,0 3-2 15,0-1-1-15,0 0 1 0,0 0 0 16,0 1-1-16,0 0 3 0,0 0-1 16,0-1-1-16,0 2 2 0,0 0 0 15,0 0-1-15,0 1 0 0,0 0-2 16,-5 0-1-16,5 0 0 0,0 0-2 15,0 2-1-15,0 2-1 0,5 0 3 16,-5 4 1-16,5 2-1 0,-3 0 2 16,4 2-2-16,1 3 2 0,-1 3-1 15,1 1 0-15,1 0 0 0,0-1 2 16,2 2 0-16,-2 0 2 16,5-1 3-16,-5-1 0 0,5-2-2 15,-6 0-1-15,1-3-3 0,0 1 1 16,-3-2-1-16,3 1-1 0,-3-5 0 15,3 1-9-15,-3 0-34 0,-3-2-29 16,4-1-55-16,-6 3-93 0,2-1-51 16,-2-5-146-16</inkml:trace>
  <inkml:trace contextRef="#ctx0" brushRef="#br3" timeOffset="-175169.1">30260 2692 163 0,'0'-3'74'0,"0"-3"-6"0,0 1-14 0,0-3 13 16,0 0-14-16,0 2 0 0,0-2-4 15,0 0 12-15,0 1-4 0,0 1-3 16,0-2-7-16,0 3 5 0,0-1-4 16,0 4 3-16,0-3-4 0,0 4-12 15,0-1-12-15,0 2-7 0,0 0-5 16,0 0-4-16,0 0-2 0,-5 0-5 15,5 3 0-15,0 3 0 0,-3 1 4 16,3 5 0-16,0 1 2 0,-5 3-1 16,5 3-2-16,-5 2 2 0,2 0 2 15,3 4-3-15,0-2 1 16,-5-1 2-16,5 2-4 0,0-2 0 16,0 0 1-16,0 1 1 0,0-2-3 15,0-2 1-15,0-1-2 0,5 0 1 16,-5-3-1-16,0-1 0 0,3 0 0 15,-3-1 2-15,0-2-2 0,5 0 0 16,-5 1-1-16,0-3 4 0,0 1 0 16,0 0 1-16,0 0-1 0,0-1-2 15,0-1-1-15,0-1 1 0,0 1-1 16,5-1-1-16,-5 1 0 0,0-3 1 16,0 1-1-16,0-1 2 0,0-4 0 15,0 3-2-15,0-1 2 16,0 0-1-16,0 0 2 0,0-1-1 15,0 3-1-15,-5-5 2 0,5 3-3 16,0 0 2-16,0-2-2 0,-5-1 1 16,5 1-1-16,0 1 1 0,0-1 0 15,-3 0 3-15,3 1 0 0,0 1 6 16,0 1-2-16,0-1-2 0,0 2-3 16,0 0-1-16,0 1 0 0,-5-2-1 15,5 4 0-15,0-3-1 0,0 1 0 16,0 0 1-16,-2 0 0 0,2-1-1 15,0-1 1-15,0-1-1 0,0 1 0 16,0 0 0-16,0 1 0 0,0-1 0 16,2-2 0-16,-2 1 1 0,0-1-1 15,0-2 0-15,0 2 1 0,0 0-1 16,0-1 0-16,0-1 0 0,0 2 0 16,0-1 0-16,0 1 1 15,0 0-1-15,0-2 0 0,0 0 0 0,5 2 1 16,-5-2-1-16,0 0 2 0,0 1-2 15,0-1 1-15,0 0 0 0,0 0 1 16,0 0-2-16,0 0 0 0,0 0-1 16,0 1 0-16,0 0 1 15,0 1 0-15,0 0 0 0,0 2 0 16,0-3 0-16,0 0 0 0,0 0 0 16,0-1 2-16,0 0-2 0,0 0 2 15,0 1 1-15,0-1 2 0,0 0 3 16,0 0 4-16,0 0-3 0,0 0-1 15,0 0-1-15,0 0-2 0,-5 0 1 16,3-1 2-16,-4-1-1 0,1-3-3 16,-2-1-1-16,-6 1-1 0,5-3-2 15,-8-1 5-15,3-3-1 0,-5 1-3 16,8-4 4-16,-8 3-3 0,5-1 7 16,0 1 1-16,5 4 0 0,1-5-1 15,-6 5-1-15,5 0-1 16,0 1 4-16,3 1-1 0,-3 0 1 15,8 2 0-15,-5 1 0 0,3 1 5 16,2-1 0-16,0 2-1 0,0 0-4 16,0 1-5-16,0-1-4 0,0 1 1 15,0 0-3-15,0 0 0 0,0 0-1 16,0 0 1-16,0 0-2 0,0 0 1 16,0 0-1-16,0 0 0 0,0 1 2 15,0 0 0-15,0 2-1 0,0-1 1 16,0-1 1-16,2 1-1 0,3 1 0 15,-5-1 0-15,5 1 0 0,-2 0 0 16,2-1 0-16,-2 3 0 16,7 0-1-16,-7 1 1 0,4 0 0 15,4 1 0-15,-3-1 0 0,-1 0 0 16,1 1 0-16,2 1 0 0,-2-2 0 16,0 1 0-16,0 1 0 0,-1-2 0 15,-1 1 0-15,1-2 1 0,1 2-1 16,2-4 0-16,-7 2 0 0,7-1 0 15,-7 0 1-15,2 0 0 0,-2-2-1 16,2 0 0-16,0 0 1 0,-2 0-1 16,-3-2 0-16,0 2 0 0,5 0 0 15,-3-1 0-15,3-1 0 0,-5 1 1 16,6 0-1-16,-4 0 0 0,-2 1 0 16,0-1 0-16,5 0 0 0,-5 1 0 15,0-1 0-15,0-1 0 16,0 2 0-16,0 1 0 0,0 0 0 0,3 0 0 15,-3-2 1-15,0 0-1 0,0 2 0 16,5-3 0-16,-5 0 0 0,0 1 0 16,0-1 0-16,5 0 0 0,-5 0 0 15,0 1 0-15,0-1 1 0,3 2-1 16,-3-2 1-16,0 0-1 0,5 0 1 16,-5 0-1-16,0 0 0 15,0 0 1-15,5 0-1 0,-5 0 1 16,0 0 0-16,3 0-1 0,-3 0 0 15,0 0 0-15,0 0 0 0,5 0 0 16,-5 0 0-16,0 0 0 0,0 0 0 16,0 0 0-16,3 0 0 0,-3 0 2 15,0 0-2-15,0 0 0 0,0 0 2 16,5-2-2-16,-5 2-1 0,0-1 1 16,0 1 0-16,0 0-1 0,0 0 1 15,0 0 0-15,0 0-1 0,5 0 1 16,-5 0 0-16,2 0-1 0,-2 0 1 15,6 0 0-15,-6 0 0 16,2 0 0-16,-2-1 0 0,5 1 0 16,-5-2 0-16,6 1 1 0,-6-1-1 15,2 2 0-15,-2 0-1 0,0-1 2 16,0 1-2-16,5-2 1 0,-5 2 0 16,0 0-1-16,3 0 1 0,2 0 0 15,-5 0 0-15,0 0 0 0,5 0 0 16,-5 0 0-16,0 2 0 0,0-1 2 15,3-1-2-15,-3 0 0 0,0 0 0 16,0 0 1-16,0-3-1 0,0 3 1 16,5 0-1-16,-5-1 0 0,0 1 0 15,0-1 0-15,0 1 0 0,5-2 0 16,-2 1 0-16,-3-1 0 0,5 0 0 16,3-1 0-16,-1-3 1 15,1 2-1-15,3-3 1 0,-1-2-1 16,3-1 0-16,0-1 2 0,0-1-2 15,0 2 0-15,2-1 0 0,-5 2 0 0,1-1 0 16,2 1 0-16,0 1 1 0,-6-1-1 16,6 1 1-16,-5 0 0 0,2 3 1 15,-2-1-2-15,0 1 2 0,0 0-2 16,-1 1 2-16,-2 1-2 0,3 0 0 16,-3 1 0-16,-2 1 0 15,2 1 0-15,-5 0 1 0,5 0-1 16,-5 0 0-16,0 0 0 0,0-1 1 15,0 1-1-15,0 0 2 0,0 0-2 16,0-1 0-16,0 0 0 0,3 1 1 16,-3-2-1-16,0 2-1 0,0-2 0 15,0 1-9-15,0 1-36 0,0-1-48 16,5-2-68-16,0 0-135 0,-2-1-194 0</inkml:trace>
  <inkml:trace contextRef="#ctx0" brushRef="#br0" timeOffset="-158206.06">26754 5810 6 0,'0'0'86'0,"0"0"-53"0,0 0-3 0,0 0-13 16,0 0 2 0,0 0 12-16,0 0 8 0,0 0-4 15,0 0-3-15,0 0 6 0,0 0 4 0,0 0-9 0,0 0-1 16,0 0-6-16,0 0-1 0,0 0-2 16,0 0-7-16,0 0-3 0,0 0 0 15,0 0-2-15,0 0-1 0,0 0-2 16,0 0-3-16,0 0-3 15,0 0 2-15,0 0-1 0,0 0 4 16,0 0-1-16,0 0 5 0,0 0 2 16,0 0 3-16,0 0-2 0,0 0-5 15,0 0-5-15,0 0 3 0,0 0-2 16,0 0 3-16,0 0 0 0,0 0 4 16,0-1-2-16,0-2-5 0,0 1 0 15,0 1 0-15,0 0 2 0,0 1-2 16,0 0 0-16,0 0-1 0,0 0-4 15,0 0 0-15,0-2 0 0,0 2 4 16,0 0 3-16,0 0 4 16,0 0 4-16,0 0 4 0,0-1 1 15,0 0 3-15,0 0-1 0,0 0 1 16,0-1-2-16,0 1 10 0,0 0 4 16,0 0-6-16,0 1-5 0,0 0-1 15,0 0 1-15,0 0-5 0,0 0-1 16,0 0 1-16,0 0-6 0,0 0 3 15,0 0-1-15,0 0-7 0,0 0-1 16,0 0-1-16,0 3 2 0,0 5 9 16,0-1 7-16,0-1 0 0,0 4 1 15,0 0-6-15,0 1-4 0,-5 2-1 16,5 0-2-16,-3-2-5 0,3 1 1 16,-5 0-3-16,2-2-3 0,3 0-1 15,-5-1 0 1,5-1-1-16,0-2 1 0,0 2-3 15,0-3-2-15,0 1-25 0,0-1-13 16,0 0-27-16,0-2-45 0,0 3-54 16,0 1-59-16,0-2-13 0,5-3-153 15</inkml:trace>
  <inkml:trace contextRef="#ctx0" brushRef="#br0" timeOffset="-157674.99">26792 6099 248 0,'0'0'199'0,"0"0"-81"0,3 0-13 0,-3 0-19 0,5 0-3 0,-5 0-22 15,0 0-1-15,0 0 10 0,3 3-12 16,2-1-10-16,-5 0-7 16,5 4-3-16,-5-1-6 0,3 4-1 15,-3 0-3-15,0 1-8 0,0 2-4 16,0-2-7-16,0 2-4 0,-3-1-2 16,3-1-1-16,-5-1-2 0,5 1 2 15,0-2-1-15,0-2 0 0,0 2-1 16,0-5 0-16,0 3-3 0,0-2-5 15,0-1-5-15,0 1-7 0,0-4-19 16,0 1-13-16,0-1-16 0,0 0-29 16,0 0-40-16,0 0-23 0,0 0-21 15,0-2-101-15</inkml:trace>
  <inkml:trace contextRef="#ctx0" brushRef="#br0" timeOffset="-152908.85">26537 6797 78 0,'5'0'51'0,"-5"0"-27"0,0 0 2 0,0 0-4 0,0 1 9 15,0-1 4-15,2 1 2 0,-2-1 1 16,0 0-2-16,0 0 13 0,0 0-9 15,0 0-13-15,0 0-13 0,0 0-3 16,0 0 2-16,0 0-3 0,0 0 3 16,0 0 1-16,0 0-2 0,0 0 1 15,0 0 9-15,0 0 0 0,0 0 3 16,0 0 2-16,-2 0 6 16,2 0 5-16,0-2-1 0,0 2 7 15,0-2 2-15,0 0-1 0,0 0-6 16,0-1-5-16,0 1-9 0,2-3-4 15,-2 1-6-15,6-1-2 0,-1 1-3 16,-3 2 0-16,3-2 2 0,1 0-2 16,1 1-2-16,-4-2-1 0,7 0 3 15,-2 0 3-15,-5 2 7 0,7 1 0 16,-7 0-5-16,2 1-4 0,3-1-4 16,-3 1-2-16,2 0-2 0,-1-1-1 15,-4 2-2-15,3 0 0 0,3 0 1 16,-3 0-1-16,-2 0 2 15,2 0-1-15,-2 2 2 0,2 0-1 16,0 2-1-16,-2-1-1 0,2 3-1 16,-3-2-1-16,1 2 2 0,-3 0-2 15,2 1 1-15,-2 3 0 0,0 0 1 16,0 0 0-16,-2 1 1 0,-1 2-1 16,1-2-1-16,2 2 1 0,-5 1 2 15,2-2-2-15,-2 1 0 0,0-1 0 16,-3 3 2-16,5-3-2 0,-7 2-2 15,2-1 2-15,0-1 2 0,1 1-2 16,-6-1 0-16,5-1 0 0,-5 2 0 16,0-4-2-16,5 1-2 0,1-2 1 15,-4-1-3-15,4-1-1 0,-1-2 0 16,3 1 0-16,2-3 2 0,-2-1 4 16,5 1 1-16,0-2 3 0,0 0-1 15,0-2 4-15,0-1-5 0,0-3 0 16,5 1 2-16,3-3 1 0,0-3-2 15,4 0 0-15,1 0-2 0,0-1 0 16,8-2 0-16,-8 1 0 0,8 1 0 16,-6-1 0-16,6-1 1 0,-6 4 0 15,3-1 2-15,-2 0-2 0,2 2 0 16,-5 0-1-16,2 0 0 0,3 0-1 16,-2 0 1-16,-3 1 0 15,0-1 0-15,2 3 0 16,-2-3 1-16,0 3-1 0,-5 0 0 15,5-1 0-15,-5 3 1 0,-3 0-1 16,2 0 0-16,-4 2 0 0,0-2 0 16,-1 2 0-16,3 0 0 0,-5 0 0 15,0 1 0-15,0 0-1 0,0 1 1 16,0 0-1-16,0 0-1 0,0 0 1 16,0 0 1-16,0 0 1 15,0 0 2-15,0 0 0 0,-5 2-1 16,0 0-1-16,2 1 0 0,-4 1 0 15,-4-1-1-15,1 1 0 0,0 2 0 16,-1-1 0-16,-7 4 0 0,3-2 0 16,-3 6-1-16,2-1 1 0,-4 1 0 15,1 2-3-15,4-1-1 0,-3 1 1 16,2 0 1-16,3 0-1 0,1-2 2 16,4-1 1-16,0-1-2 0,8 1 2 15,0-3 0-15,0 0 5 0,0-1 8 16,8-1 5-16,0-1 1 0,2 1-1 15,5-2-8-15,-2 1 0 0,0-4-6 16,-2 0 1-16,1-2-4 0,-1 0 0 16,-1 2 0-16,0-2-1 0,-2 0-2 15,0 0-11-15,-3 0-14 0,3 0-14 16,-6 0-12-16,4 0-28 0,-1 0-57 16,-3 1-51-16,4-1-54 0,-6 0-161 15</inkml:trace>
  <inkml:trace contextRef="#ctx0" brushRef="#br0" timeOffset="-151549.1">27053 7202 92 0,'0'-2'107'0,"0"0"-48"16,6-1-4-16,-6 0-3 0,0 1-3 15,2 1-10-15,-2-1 2 0,0 1 7 16,0 0-7-16,5-1-6 0,-5 0-1 15,0 0-2-15,0 0-2 0,0 0 1 16,0 1 1-16,0-2-1 0,0 1-5 16,0 1 0-16,6 0-4 15,-6-1-1-15,0 0 0 0,0 1-3 16,0-1 4-16,0 0-1 0,0 0 6 16,0 2 6-16,2 0 0 0,-2-1-4 15,0 0-1-15,0 1-3 0,0 0-5 16,0 0-5-16,0 0-1 0,0 0-3 15,0 0 0-15,0 0-7 0,0 0-4 16,0 0 1-16,0 2-1 0,0 3 0 16,-2 3 5-16,2 2-1 0,-6 5 4 15,6 2-4-15,0 4 3 0,-5 1 2 16,5 3 5-16,0 0 1 0,0 2 3 16,0 0 1-16,0 1 0 0,0-1-3 15,-2-2 2-15,2-1-5 0,0-3-3 16,-6 0-1-16,6-4-1 0,0-2-5 15,-5 0-1-15,5-2-1 0,0-2 0 16,0-2-1-16,0-3 0 0,0-2-1 16,0-1-24-16,0-2-18 0,0-1-21 15,0 0-22-15,0-2-53 0,5-6-118 16,-5-2-78-16</inkml:trace>
  <inkml:trace contextRef="#ctx0" brushRef="#br0" timeOffset="-149996.93">27128 7358 189 0,'0'0'60'0,"0"0"-7"0,0 0 21 16,6 0-5-16,-6-1-20 0,0-2-4 15,2 1 2-15,3 0 3 0,0-2-7 16,-2 2-3-16,2-3 3 0,3 2-3 15,-3 0 0-15,-2 1-1 0,2 0-3 16,-3-1-3-16,4 2-9 0,-1-1-5 16,-3 0 0-16,4-1-1 0,-4 1 2 15,3 1 6-15,3-3-6 0,-3 0-9 16,3 1-1-16,0 0-1 0,2-1-4 16,-2 3 1-16,-6-1 5 0,9 0 7 15,-9 1-2-15,6 0-1 0,-3 1 6 16,0 0-2-16,-2 0-2 15,2 0-7-15,0 0-4 0,-2 0-3 16,2 0-2-16,-2 0 0 0,2 0 1 16,-5 2-2-16,5 1 0 0,-5 1 0 15,3 0-2-15,-3-1 2 0,5 2 0 16,-5-1-1-16,0 1 1 0,0 0 0 16,0 1 0-16,0 1 0 0,0 1 0 15,0 1 1-15,-5 0-1 0,2-2 0 16,-2 0 0-16,5-2 2 0,-8 0-1 15,3 1-1-15,2-1 2 0,-7 0-1 16,7 0 0-16,-7-2 0 16,2 0 0-16,1 0-1 0,1-1 0 15,-1-2 0-15,-1 2-1 0,0-2 0 16,0 0-2-16,-2 0 3 0,2 0 0 16,1 0 0-16,-1 0 0 0,-3-1 0 15,4 0 0-15,4 1 0 0,-2 0 0 16,-3 0 0-16,3 0 0 0,2 0-1 15,-2 0 0-15,5 0 1 0,-5 0 0 16,3 0 0-16,2 0 2 0,0 0-2 16,0 0 2-16,0 0-2 0,0 0 2 15,0 0-2-15,0 0 0 0,0 0-2 16,-6 0 1-16,6 0 1 0,-5 0 0 16,3 0 1-16,-6 0-1 0,3 0 0 15,5 1 0-15,-5-1 0 0,2 0 0 16,3 1 0-16,0-1 1 0,0 0-1 15,0 0 0-15,0 0 1 0,0 0 0 16,0 0 1-16,0 0-2 0,0 0 0 16,0 0-1-16,0 0 0 0,0 0 1 15,-5 0 0-15,5 0 1 16,0 0-1-16,0 0 0 0,0 0 1 16,0 0-1-16,0 0 0 0,0 0 2 15,0 0-1-15,5 1 2 0,-2-1 0 16,2 2-1-16,-5-2-1 0,5 2-1 15,3 1 0-15,-6 0 0 0,9 2 0 16,-9-1 0-16,11 1 0 0,-5 1 1 16,5 1-2-16,0 0 1 0,0-2 0 15,-1 0 1-15,1 1-1 0,-2 0 0 16,-1 1 0-16,-2 0 0 0,0-2 0 16,4-1 0-16,-9-1 0 0,7 2 1 15,-2 0-1-15,-3-1 0 0,3 2 0 16,-5-3 0-16,2 2 0 0,0-1 0 15,-2-2 1-15,2 1-1 0,-3-1 0 16,3 0 0-16,-5-2 1 0,0 1 1 16,0 0 0-16,0 1 1 0,6 0-1 15,-6-1-2-15,0-1 2 0,0 1-1 16,0 1-1-16,0-1 1 0,0-1-1 16,0 0 0-16,0 0 0 0,0 0-5 15,0 0-25-15,0 0-35 0,0-3-74 16,2 1-133-16,-2-3-232 0</inkml:trace>
  <inkml:trace contextRef="#ctx0" brushRef="#br0" timeOffset="-143968.08">26916 5634 31 0,'0'0'53'0,"0"0"-32"0,0 0 6 0,0 0-11 16,0 0-9-16,0 0 6 0,0 0 18 15,0 0 6-15,0 0 8 0,0 0-2 16,0 0-16-16,0-1-8 0,0 1 2 15,0-2 2-15,3 2 9 0,-3 0-6 16,0 0-11-16,3 0-6 0,-3 0-5 16,0 0 2-16,0 2 15 15,2-1-4-15,-2-1 2 0,0 1 7 16,0 1 0-16,0 1 1 0,5-2 1 16,-5 0-1-16,8-1 2 0,-3 1 3 15,3 0 1-15,5-1-8 0,3 0 1 16,-1 0-3-16,3 0 1 0,8 1-2 15,-3-1-2-15,3 1-4 0,2 0-9 16,3 0-2-16,6 2-3 0,9-1-2 16,3 1 0-16,0 3 0 15,3-2 0-15,-11 3-2 0,1-5-1 0,-9 0 1 16,1-1 4-16,-13 0-1 0,-1-1-1 16,-4 3 0-16,2-3 1 15,2 0-1-15,1 0 0 0,0 0 0 16,-1 0 2-16,-7 0-2 0,3 0 0 15,-3 0 0-15,0 0 0 0,-5 0 0 16,-1 0 0-16,4 0 0 0,-4 0 0 16,-4 0 0-16,2 1 0 0,0 0-1 15,-5-1 1-15,0 0 0 0,0 0 4 16,0 0 11-16,0 1-2 0,0-1-2 16,0 0 1-16,0 0 3 0,0 0-4 15,0 0-3-15,-5-1 0 0,0-1 2 16,5 2-1-16,-3-3 1 15,-2 1-1-15,3 0 1 0,-4 2-2 16,1-4-5-16,-2-1 3 0,4 2 2 16,-7-2 0-16,7 1 5 0,-5 3-1 15,-2-2-4-15,2-2 4 0,0 2 4 16,3-3-3-16,-3 2 2 0,3-2 0 16,3 3 1-16,-3 0 1 0,2 2 2 15,-2-1-5-15,5 0 1 0,-5 1-2 16,2 1 1-16,3-1-7 0,-5 1 2 15,5 0-3-15,0 0-5 0,-3 0-1 16,3 0 2-16,0 0-2 0,0 0 0 16,0 0 0-16,0 0 0 0,0 0 0 15,0 0 0-15,0 0 0 0,0 0 0 16,0 0 1-16,3 0-1 0,2 0 0 16,-2 0 2-16,7 0-1 0,-7 0-1 15,4 0 1-15,4 0 0 0,-4 2-1 16,1 3 0-16,5-2-1 0,0 4 1 15,-5-2-1-15,0 3 0 0,-1-1 1 16,4-3-1-16,-9 3 1 0,-2-1-1 16,5 1-1-16,-5-3 1 0,-5 2 0 15,-3-2 1-15,1 3 0 0,-11-3 0 16,7 2 3-16,-7-3-3 0,-3 4-1 16,6-4 1-16,-3 4-5 0,2-3-25 15,3 3-18-15,1-4-2 16,4-1 4-16,0 1-18 0,3 0-36 15,0-1-37-15,5 5-15 0,0-3-3 16,5 2-113-16</inkml:trace>
  <inkml:trace contextRef="#ctx0" brushRef="#br0" timeOffset="-143003.12">28152 5607 236 0,'0'0'121'0,"0"0"-55"0,5 0 3 0,-5-2-28 0,0-1-28 0,0 1-8 16,0-2 3-16,5 0 29 0,-5 2 13 15,0-1-2-15,3 0 10 0,-3 1 1 16,0 2 8-16,0-1-8 0,0 1-3 15,0 0-11-15,0-1-23 16,0 0-10-16,0 1-3 0,0 0-4 16,0 0-3-16,0 0 0 0,-3 0-2 15,3 2-3-15,-5 4 2 0,5-1 1 16,0 5 0-16,0 0 1 0,0 1 1 16,0 2 3-16,0 3-1 0,5-3 3 15,3 1 2-15,-3 0 3 0,3-2 0 16,-1-1 11-16,1 0 5 0,5-2-4 15,-5-4 0-15,5 1-3 0,0-3-2 16,-6-2-4-16,6-1 3 0,-5 0 2 16,5-1 5-16,-5-2-2 0,2-5-6 15,-2-2-7-15,5-1-4 16,-6-2-2-16,6-3-3 0,-5 3 0 16,0 2 0-16,-3-1 1 0,3 2 5 15,-8 1 7 1,5 1 4-16,-2 3 0 0,-3-1-5 15,5 3-5-15,-5-1 1 0,0-1 0 16,0 2 1-16,0 2-2 0,0-2-3 16,0 1 0-16,0 2-2 0,0 0-3 15,0 0-1-15,0 0-2 0,0 5-2 16,0-1 3-16,0 4 1 16,0 1 0-16,0 3 1 0,0 1 0 15,0 6 0-15,0 1 0 0,2 3 0 16,-2-1 0-16,5 5 0 0,-5-3 0 15,0-1-1-15,0-1 1 0,0-1 1 16,-5-1-1-16,3-3 0 0,-3-4 0 16,-3-1 3-16,-5-1-3 0,5-3 4 15,-5-1-3-15,-2-4 3 0,-3-2-3 16,2-1 2-16,-5-4-1 0,1-3-2 16,2-1-14-16,-3 2-27 0,0-2-28 15,6-1-10-15,2 5-34 0,0-2-28 16,5 1-90-16,3 0 4 0,0 3-105 15</inkml:trace>
  <inkml:trace contextRef="#ctx0" brushRef="#br0" timeOffset="-142282.65">28632 5814 220 0,'3'0'88'0,"-3"0"-25"0,0 0 9 0,5 0-17 0,-5 0-1 15,0 0 2-15,5 0 10 0,-5 0 5 16,0-1-6-16,0 0-10 0,0 0-1 16,0-2 2-16,3-1-9 0,-3 3-5 15,0 0-9-15,5-1 6 0,-5 0-6 16,0 1-10-16,0 0-12 15,0 1-4-15,2 0-7 0,-2 2-4 16,0 2 3-16,0 0 1 0,0 2 0 16,0 5 2-16,-2-1 0 0,2 3 0 15,-8 4 3-15,8-1 3 0,-10 2 0 16,7 1-4-16,-2 0 1 0,-3-1-4 16,3-2 1-16,3 2-1 0,-4-4-1 15,4-2 0-15,-3 1 1 0,-3-4-1 16,8 0-8-16,-5 0-21 0,0-2-18 15,5-3-24-15,-3-2-26 0,3 1-29 16,0-3-33-16,0 0-37 0,0-1-130 16</inkml:trace>
  <inkml:trace contextRef="#ctx0" brushRef="#br0" timeOffset="-140906.15">28761 5924 157 0,'0'0'63'0,"8"-5"23"0,-3 4-8 0,-5 0-2 16,3 0-20-16,2 1-20 0,-2-1-3 15,-3 0-8-15,5 1-7 0,-5 0 0 16,0 0 0-16,5-1-1 0,-5 1-2 16,0 0-1-16,0 0 5 0,3 0-3 15,2 0 0-15,-5 0-2 0,5 0-8 16,-3 0-1-16,-2 0 1 0,6 0-2 15,-6 0-3-15,2 0 6 16,-2 0 8-16,5 0 2 0,-5 0-9 16,0 0 0-16,6 0 4 0,-6 0 5 15,0 0 2-15,2 0-2 0,-2 0-8 16,0 0-2-16,0 0 3 0,5 0-2 16,-5 0-3-16,0 0 0 0,0 0 2 15,0 0 10-15,0 0-4 0,0 0-3 16,0 1-4-16,0 1 1 0,0-1 2 15,0 3-1-15,0 1-2 0,-5-2-4 16,3 3-1-16,-4-1 3 0,-1 2-2 16,-1-3-1-16,-2 2 0 0,-3-2-1 15,5 2 2-15,-5-3-1 0,5 2 2 16,-5 1 1-16,6-5 4 0,-1 4 7 16,0-2-3-16,3-2-2 0,0 1-3 15,2 1-1-15,-5-1 4 0,8-1 4 16,-5 0-4-16,0 0-3 0,5 0-4 15,-3-1-1-15,3 0 0 0,0 0-1 16,0 0-1-16,0 0 1 0,0 0 1 16,0 0-2-16,0 0 0 0,0 0 0 15,-5 0 1-15,5 0-1 0,0 0 1 16,0 0 0-16,0 0 1 0,0 0 0 16,-2 0 3-16,2 0-4 0,0 0 1 15,0 0-1-15,0 0-1 16,0 0-1-16,-5-1 1 0,5 0-1 15,0 0-1-15,-6 0 1 0,6 1 1 16,-2 0 1-16,2 0 2 0,0 0-2 16,0 0 1-16,0 0 1 0,0 0 3 15,0 0-1-15,0 0-1 0,0 0-1 16,0 0-2-16,2 0 1 0,-2 0 0 16,0 0-2-16,0 0 0 0,0 0-1 15,0 0 1-15,0 0 0 0,6 0 1 16,-6 0 0-16,5 2-1 0,-3-1 0 15,3 0 0-15,-2-1 1 0,2 3 0 16,0 0-1-16,3-1 0 16,-5 0 0-16,2 2 0 0,3 1 0 15,-3-3 0-15,3 4 0 0,-3-2 0 16,2 0 0-16,-1 1-1 0,-4-4 1 16,3 4-2-16,-2-2 2 0,2 0-3 15,0 1-2-15,-2 1-2 0,2-4 1 16,-2 3 3-16,2-2 0 0,0 0-1 15,3 0 4-15,-8-1-1 0,5-1 1 16,-3 0 0-16,-2 1 0 0,0 0 0 16,6 0-2-16,-6 0 0 0,0 2 0 15,0-2-2-15,0 0 3 0,0 0-3 16,0 1-4-16,0 1 0 16,2 0 7-16,-2-2 1 0,0 1 0 15,5-2-2-15,-5 1 2 0,0-1 0 16,0 2 0-16,0-1 0 0,0-1 0 15,0 2-2-15,0-2-12 0,0 1-6 16,6-1 7-16,-6 0 10 0,0 0-1 16,0 1-3-16,0-1-1 0,0 0-1 15,0 0-3-15,0 0-11 0,2 1-24 16,-2 0-16-16,0-1-13 0,5 1-11 16,-5-1 3-16,8 0-34 0,-3 0-95 15,-5 0-14-15</inkml:trace>
  <inkml:trace contextRef="#ctx0" brushRef="#br0" timeOffset="-138065.16">26759 5245 198 0,'0'0'89'0,"0"0"-32"0,0 0 21 16,0 0-19-16,0 0-14 0,0 0-15 15,0 0 0-15,0 0 1 0,0 0-10 16,0 0-4-16,0-1 0 0,0 0 12 16,0-1 11-16,0 2 0 0,0-1-2 15,0-1-10-15,0 1-6 0,0 0-10 16,0 1 1-16,0-1 4 0,0 0 17 16,-5-1 16-16,5-4 8 0,0 4-2 15,0-5-11-15,0 2-8 0,0-2-9 16,0 3-5-16,5-4 4 0,-5 4-2 15,8-3-4-15,-8 0-1 0,5 2 3 16,-3-2 0-16,4 4-3 16,-6 0-3-16,2 0-8 0,3 3-6 15,-5 0-3-15,0 0-3 0,5 3 1 16,-5 1 0-16,0 4 2 0,0-2-2 16,3 7 2-16,-3-2 0 0,0 2 0 15,0 0 0-15,-3 2 0 0,3-3 0 16,-5 2 0-16,-2-5 2 0,1 0-2 15,1-3 1-15,3 2 0 0,-6-5-1 16,3 2 2-16,-3-4 2 0,3-1-4 16,2 0 3-16,-2-2 1 0,0-5 0 15,2-1 1-15,-2 1 3 0,3-3 4 16,2-4 3-16,-6 1-4 0,1 2-2 16,5-2 1-16,0 2 7 0,0 1-6 15,5 2 0-15,-5 4-6 0,6-1-2 16,-4 3-3-16,3 0 0 0,-5 0-2 15,3 2 2-15,2 0-1 0,0 0 1 16,-2 0-1-16,2 3 0 0,-2 0 1 16,2 4-2-16,-5-2 2 0,5 3-1 15,-5 2 1-15,0 0 0 0,0 0 0 16,0-1 0-16,0 0 0 0,0-2 0 16,0 1 1-16,-5-1 1 0,0-2-1 15,2 0 0-15,-2-2 1 0,2-1-1 16,-2 0 3-16,-3-2-2 15,8 0 2-15,-5-2 0 0,3-1 0 16,-4-4 9-16,6 3 3 0,0-5-4 16,0 0-2-16,0-1-2 0,0 4 1 15,0-1-3-15,0-1 2 0,6 5-5 16,-6-3 0-16,2 3 0 0,-2 0-3 16,5 1 0-16,-5-2 0 0,3 3 0 15,-3 1-1 1,5-1 0-16,0 1 0 0,-5 0-1 15,3 1-2-15,2 0 3 0,-2 5-1 16,2-2 1-16,-5 3 0 0,0-4 0 16,0 4 1-16,0-4 1 0,0 0 0 15,0 2 1-15,0-3 0 0,-5 0 0 16,2 2 2-16,-2-3-2 0,2-1 2 16,-2-1 1-16,0-4-2 0,2 2 1 15,3-4 4-15,-5 1 0 0,3-3-2 16,2 1 0-16,0 0-3 0,0 4-1 15,0-1 0-15,0 4-2 0,0 0-3 16,0 1-1-16,0 0-1 0,2 0-7 16,3 5-31-16,-5 0-48 0,8 1-47 15,-3 1-43-15,3 1-103 0,-5-2-108 16</inkml:trace>
  <inkml:trace contextRef="#ctx0" brushRef="#br0" timeOffset="-134965.43">26929 5236 176 0,'0'0'59'0,"0"0"-7"0,-5 0 10 16,5 0-1-16,0 0-5 0,0 0-13 15,0 0 2-15,0 0-6 16,0 0-8-16,0 0 0 0,0 0-1 0,5 0-3 16,-5 0 6-16,8 0-5 0,0 0 0 15,5 0 4-15,0-1-2 0,2-1 1 16,11 1 5-16,0-6 1 0,8 2-14 15,9-3 2-15,12 0-1 0,4-2-5 16,-2 1-3-16,2 4 0 0,-4-4-3 16,-1 2-2-16,3 2-4 0,2 0-6 15,-5 2 2-15,1 2-2 0,-1-3-1 16,-5-3 2-16,0-1-2 0,-2 2 1 16,-9-2-1-16,4 2 0 0,-9 4 0 15,-4-2 1-15,-9 0-1 0,-4 1 1 16,-3 0-1-16,5-3 2 0,3 2-2 15,-1-3 0-15,-4 2 1 0,2-1 1 16,-5-1-1-16,2 3-1 16,-2 1 0-16,-5-2 0 0,5 2 0 15,0 0-1-15,-5-2 1 0,-3 3 0 16,-3 1 0-16,4 1 0 0,-4 0 0 16,-2 0 2-16,5 0-2 0,-5 0 2 15,0 0-2-15,0 0 4 0,0 0-1 16,0 0 1-16,-5 0 0 0,5 0 1 15,-2 0-2-15,-4-1 0 0,4 0 1 16,-3-3 0-16,-1 4 4 0,4-1-3 16,-6-1 1-16,-2 2-1 0,2-2 0 15,0 0 0-15,1-2 2 0,-6 1 5 16,5-3 3-16,-2 2 0 0,2 0 0 16,0-2-5-16,0 5-5 0,3 0 0 15,-3-1 2-15,3 1 5 16,3-1-4-16,-4 2-3 0,6 0 0 15,-5 0 3-15,3 0 3 0,-3 0 1 16,5 0-3-16,-3 0-3 0,3 0 0 16,0 0-3-16,0 0-2 0,0 0-1 15,0 0 0-15,0 0 0 0,3 0 2 16,2 0 2-16,2 0 0 0,-1 2 6 16,1-1 2-16,6 0-1 0,-5 0-4 15,5 0-2-15,-5 0-3 0,5 5 0 16,0-3-2-16,-6 0 0 0,6 2 1 15,-5-2-1-15,5 0 0 16,-5 2 0-16,-1 0 0 0,-1 3-4 16,1 1 4-16,-2 1 0 0,-2 0 1 15,-3 1 1-15,0-1 1 0,0 1 0 16,0 1 1-16,-3-3-1 0,-7 3 2 16,2-2-2-16,1 0-1 0,-6-1 0 15,-3 0 0-15,3-3-1 0,0 2-1 16,6-4-8-16,-6 2-39 0,0-3-30 15,5-1-36-15,0 1-29 0,3-1-56 16,5-2 10-16,0-1-69 0,0-3-138 0</inkml:trace>
  <inkml:trace contextRef="#ctx0" brushRef="#br0" timeOffset="-134151.28">28604 5025 162 0,'2'-1'166'0,"-2"-2"-61"0,0-1-3 0,6 1-27 0,-6-3-25 16,0 2-24-16,2 0-4 0,3-2 6 15,-5 5-6-15,5 0 0 0,-5-1 15 16,3 1 5-16,-3-1 10 0,5 0 12 15,-5 1-5-15,0 0-13 0,0 0-12 16,0-1-19-16,0 1-9 0,-5-3-3 16,5 2-3-16,-3 2-2 0,3-1-2 15,-5 1 1-15,0 1-8 0,3 3-8 16,2 2 7-16,0 2 4 16,-6 1 1-16,6 2 7 0,0 0-1 15,6 1 2-15,-6 0-2 16,7-2 1-16,-2 2 0 0,3-3 3 0,0 1-2 15,0-3 2-15,5-3 2 0,-6-3 3 16,4 1 5-16,-4-2 0 0,1 0 2 16,0-3 1-16,0 0 7 0,2-5-5 15,0-1-11-15,1 1-5 0,2 2 0 16,-6-2 0-16,1 0-1 16,0 1 3-16,-3 1 5 0,-2-1 3 0,2 4-2 15,-5 0-3-15,5-2 6 16,-5 2 0-16,0 2-2 0,0-2 0 15,0 1-4-15,0 2-5 0,0 0-2 16,0 0-4-16,0 5 2 0,0-3 0 16,0 6 2-16,0 3 0 0,0 1 1 15,0 4 2-15,0 2 3 0,3 4 5 16,2 3 1-16,-5 0 7 0,5 3-3 16,-3 1 9-16,-2-3 0 0,6 1-7 15,-6-4 6-15,0-2-1 0,-6-2 1 16,4-3-7-16,-3 0-2 0,-3-5-5 15,-5 0-2-15,5-6-3 16,-5 0-1-16,-5-3 0 0,3-2-4 16,-3-2-4-16,2-3-22 0,-4 1-18 0,7-4-18 15,-3 4-18-15,-2-3-36 0,5 6-50 16,3-5-91-16,-1 2-20 0,4 1-113 16</inkml:trace>
  <inkml:trace contextRef="#ctx0" brushRef="#br0" timeOffset="-133758.47">28986 5307 282 0,'0'0'247'0,"3"-9"-168"0,-3 5 19 0,0-3-25 16,5 5-33-16,-5-4-9 0,0 4 1 15,0 0 12-15,0 1-3 0,0 0 7 16,0 1-8-16,0 0-23 0,0 4-1 15,0 4 14 1,0 1 7-16,0 4-7 0,0 1-15 0,0 5-9 0,-5 0-5 16,5 2 1-16,-3-2-2 0,3-2 1 15,-5 3 1-15,5-2-2 0,0-1-5 16,0-3-32-16,0 0-42 16,0 0-27-16,5-2-5 0,-2-5-46 15,2-1-29-15,0-4-102 0</inkml:trace>
  <inkml:trace contextRef="#ctx0" brushRef="#br0" timeOffset="-133252.62">29095 5367 138 0,'0'0'100'16,"0"0"-36"-16,0 0 34 0,0 0-6 15,0 0-16-15,0 0-6 0,0 0-4 16,15-26-7-16,-10 25-17 0,-2-3-3 16,2 1-13-16,0 1-4 0,-2 2 12 15,2-1 10-15,-5 1 3 0,0 0-9 16,0 0-17-16,0 0-8 0,0 0-7 15,0 1-2-15,-5 4-1 0,-3-1 2 16,-5 2-2-16,0-2-3 0,0 3 1 16,-2-2-1-16,2 3 0 0,0 0 0 15,5-2 3-15,1 1-3 0,-1-3 3 16,3 3 5-16,-3 0 7 0,8-3 2 16,-5 2-3-16,5-2 3 0,0 0 0 15,0 3-4-15,5-4 2 0,3 4-4 16,-3-3 2-16,3 3 0 0,4-1 5 15,-4-1 0-15,5 2-2 0,0-3-2 16,-5 3 1-16,5-2-6 0,0 2-2 16,-6 0 2-16,6-2-7 0,-5 1 1 15,5-2-1-15,-3 1-2 0,1-1 0 16,-4 0-3-16,6-2-21 0,-5 1-20 16,5-2-33-16,-5-1-42 0,5-5-69 31,0 1-53-31,2-3-100 0</inkml:trace>
  <inkml:trace contextRef="#ctx0" brushRef="#br0" timeOffset="-132127.21">28524 4958 256 0,'0'0'189'0,"0"0"-94"0,0 0-13 0,0 0-12 15,0-4-13-15,0 2-5 0,5-2 3 16,-5-3-6-16,2 3-9 0,4-4 6 16,1-1 3-16,-1 0-3 0,1 0 7 15,1-2-11-15,5 1-12 0,-5-2-13 16,5 0-10-16,0-1-3 0,-6-2-2 15,6 2-1-15,0 1 0 0,-3 2 0 16,1-1 5-16,-3 1 4 0,-1 1 2 16,-2 3 11-16,-2-1-2 0,2-1-3 15,0 4-2-15,-2-2-4 0,-3 4-2 16,5-1 2-16,-2 0-4 0,-3 0-2 16,5 1 0-16,-5 2 3 0,5-2 3 15,-5 0 8-15,0-1-2 0,0 2-1 16,0 0-4-16,0 1-3 0,0-1-2 15,0 1-1-15,0 0 2 0,0 0-1 16,0 0-2-16,3 0 0 0,-3 0-2 16,5 0-1-16,-5 0-2 0,2 0-1 15,9 0 0-15,-9 0 0 0,9 4 0 16,-4 2 0-16,1 1 0 16,5 3 0-16,0 1 1 0,2 1 1 15,4 1-1-15,-4-1 2 0,1 3-1 16,2-2 4-16,2-1 0 0,-4-1 3 15,2 3-4-15,-3-1 3 0,4-1-5 16,-4-2 1-16,-2 0-4 0,0 0 2 16,0-4 0-16,-5 2-1 0,-1-2-1 15,-2-2 1-15,-5-1 0 0,3-2 0 16,2 3-1-16,-5-2 0 0,0-1 0 16,0-1-1-16,5 2-11 15,-5-1-33-15,0 2-32 0,3-2-36 16,-3 1-39-16,0 0-101 0,0-1-91 15,0-1-211-15</inkml:trace>
  <inkml:trace contextRef="#ctx0" brushRef="#br0" timeOffset="-128731.66">26725 5283 184 0,'0'0'58'0,"0"0"-10"0,8-4 5 0,-8 3-17 15,5 0 1-15,-5 1-7 0,3-2 6 16,-3 2 2-16,5-1-11 0,-5 0 1 15,0 1 6-15,3-3-5 0,-3 1 3 16,5 1 0-16,-5 0 0 0,0 1-2 16,0 0-3-16,0 0-7 0,0 0-7 15,0 0-4-15,0 0 2 0,0 0-3 16,0 0 4-16,0 0 8 16,0 0 4-16,0 0 7 0,5 0 0 15,-5 0-4-15,0 0 1 0,0 0-2 16,0 0-7-16,0 0-5 0,0 0-4 15,-5 0-4-15,5 0-1 0,0 0 4 16,-5 2 0-16,2 0 7 0,-2 2 8 16,-3-1-2-16,3 3-1 0,2-2-5 15,-4 5-6-15,1-4-4 0,-1 2-2 16,-4 1 1-16,4-3-4 0,4 3 5 16,-7-1-3-16,7-2 3 0,-2 2 1 15,2-5 7-15,-2 2 1 0,5 0 1 16,0-2-5-16,-5-1-1 0,5-1-3 15,0 0 5-15,0 0 3 0,0 0 10 16,0 0 0-16,5 0 2 0,-5-5-7 16,5-1-3-16,-5-1-1 0,8 1-4 15,-5-4-4-15,2-2 0 0,3 1-1 16,-1-4 3-16,4 3-5 0,-4 0 3 16,1-1 1-16,5-1-3 0,-8 2-2 15,3 1 0-15,0 1-2 0,-3 3 1 16,3-1 0-16,-3 0 1 0,3-1 0 15,-8 3 2-15,2-1 5 16,3 0-1-16,-5 4 1 0,5 2 1 16,-5-1-2-16,0-2-1 0,0 4-3 15,0-1-2-15,0 0-1 0,0 1-1 16,0-1 0-16,0 1-2 0,0 0 0 16,0 0-2-16,0 0-2 15,0 1-3-15,3 1 6 0,-3 1-3 0,5 0 1 16,-5-1 2-16,3 5-2 0,2-1 3 15,-5 2 0-15,5 2 0 0,-2-1 2 16,2 2-1-16,3-1 4 0,-3 0-4 16,3 2 0-16,-3-1 1 0,5 0-1 15,0-1-1-15,-2 1 0 0,0-1 1 16,5 1-2-16,-5-1 1 0,4 1-8 16,-4-1-21-16,0 1-25 15,2-1-30-15,1 1-30 0,-1-1-29 16,-2 1-46-16,5-1-65 0,-6-2-18 15,-1-5-168-15</inkml:trace>
  <inkml:trace contextRef="#ctx0" brushRef="#br0" timeOffset="-127250.08">26842 5350 224 0,'0'-2'178'0,"0"-4"-61"0,0 4-7 0,2-3-28 0,-2-1-6 16,0 2 6-16,3-2 3 0,-1 4 11 15,3-3-23-15,-5 3-12 0,0 0-15 16,0 1-12-16,0 0-1 0,0-1 3 15,0 2-6-15,0 0-11 0,0 0-10 16,-5 0-5-16,3 0-3 0,-1 3 2 16,1 0 0-16,-4 4 2 0,4 1-3 15,2 0 2-15,-5 5 0 0,-1 0 0 16,6 0 0-16,-2 3 1 0,2-1-1 16,-5 4 4-16,5-5 2 15,-3 6-1-15,3-4-1 16,0 0-3-16,0 0-2 0,-5-1-1 15,5 1 1-15,0-2-2 0,0-3 0 16,0 2 1-16,0 0-1 0,0-3-1 16,5 1 3-16,-5-1-3 0,3-1 2 15,-3 0 1-15,5 1-1 0,-5-1 0 16,0 2-2-16,0-2 0 0,2-1 1 16,-2-3 0-16,0 2-1 15,0-4 1-15,-2-1 0 0,2 2 1 16,0-1-1-16,-5-1-1 0,5-1 1 15,0 0 0-15,0 2 0 0,0-3-1 16,0 1 0-16,0-1 3 0,0 0 0 16,0 0 0-16,0 0 4 0,0 0 8 15,0 0 9-15,0 0-4 0,0 0-4 16,0 0-5-16,0 0-5 0,0 0-3 16,0 0-3-16,0 1 0 0,0-1 0 15,0 0-1-15,0 0 1 0,0 0 2 16,-3 0 2-16,3 0 1 0,-5 0 3 15,5-2-3-15,-5-2 0 0,2 2-3 16,-5-5 1-16,-2 3-3 0,2-4 2 16,1 2-1-16,-6-5 1 0,5-2-1 15,-5 2 0-15,5-1 0 0,-5 3 1 16,6 3 2-16,-4-1-3 0,4-1 0 16,4 3 1-16,-7-2 0 0,7 3-1 15,-5-2 6-15,3 4 2 0,5-1 3 16,-5-2 1-16,5 3-3 15,0-1 0-15,0 0-2 0,0-1-5 0,0 2 3 16,0 1-1-16,0-1 2 0,0 0-3 16,0 2 0-16,0 0 0 15,0 0-3-15,0 0-1 0,0 0-1 16,0 0 1-16,0 0-1 0,0 0 1 16,5 0 1-16,-5 0 0 0,0 0 1 15,0 0-2-15,5 3 1 0,-5-1 0 16,8-1 0-16,-8 4-1 0,3 0 0 15,2-2-1-15,0 3 1 16,3-1 0-16,-6 2-1 0,9 1 0 0,-9-2 1 16,9 3 0-16,-4 0 0 0,-4 0 0 15,7-1 1-15,-2-2-1 0,0 2 0 16,-3-4 0-16,3 3 1 16,-6-1 0-16,9-2-1 0,-9 0 0 0,8 1 0 15,-10-2 0-15,8-1 0 16,-8 3 0-16,8-2 0 0,-8-2 0 0,5 1-1 15,-5 2 1-15,3-1 1 0,-3-2 0 16,5 0 0-16,-5-1 0 0,0 0 0 16,2 0-1-16,-2 0 4 0,0 1-2 15,0-1-2-15,0 0 0 0,6 3 0 16,-6-3-1-16,0 0 1 16,0 1 0-16,5 0-1 0,-5-1 2 15,0 1-2-15,0-1 1 0,0 0 0 16,0 0 0-16,0 0 1 0,0 0 0 15,2 0 0-15,-2 0 0 0,6 0 0 16,-4-1 1-16,3-5 2 0,0 5-4 16,3-4 1-16,0-1 0 0,5-2 0 15,-5 1 0-15,10-4 0 0,-5-4 0 16,7 3-1-16,-4-1 1 0,-1 1-1 16,3 0-1-16,-2 4 1 15,-3 0-1-15,0 3 1 0,0 0 0 16,-6 3 0-16,-1 1-1 0,1 0 1 15,-1-3 0-15,-6 4-1 0,2 0 0 16,3 0 1-16,-5 0 0 0,3 0-1 16,-3 0 1-16,0 0 0 0,5 0 0 15,-5 0-3-15,0 0 3 0,0 0-2 16,0 0-1-16,0 0 0 0,0 0-2 16,0 0 2-16,0 0-19 0,0 0-23 15,0 0-27-15,0 0-30 0,5 0-50 16,-5 0-70-16,0 0-202 0,0-3-316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21:30.466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14640 12596 180 0,'0'-2'59'0,"0"-1"-27"0,3 2 23 16,-3-1-12-16,0 1-15 0,0 1-2 15,3-3 5-15,-3 2 0 0,2 0 0 16,-2-1 4-16,0 2 7 0,0 0-4 16,0 0 0-16,0 0 0 0,0 0-5 15,0-1 3-15,0 1-3 0,0-1-2 16,0 1-2-16,0 0-1 0,0-1 0 16,0 1 4-16,0-1 3 0,0 0 3 15,0-1 3-15,0-1 2 0,0 1-1 16,0 0 0-16,0-1-2 0,0-1-7 15,0 1-8-15,0 0-7 0,0-2-4 16,0 3 2-16,3 1 3 0,-3-2 3 16,0 2 2-16,0 0-5 0,0 1 1 15,0 0-2-15,0 0-8 0,0 0-4 16,0 1-3-16,0 4-2 0,-3 3 1 16,3 0-1-16,0 5 1 0,-2 0 1 15,2 6 3-15,-3-2 5 0,3 4 5 16,0 0-3-16,0 0-2 0,0 1 3 15,0-1-2-15,0-2-2 0,-3 0-2 16,3 0 1-16,-2-2-4 0,-1-2-2 16,1 0-2-16,-1-1 0 15,3-3-1-15,-3 1 1 0,1-3-1 16,2-2-3-16,-3-1-14 0,3-4-19 16,0 3-22-16,0-3-20 0,0-2-28 15,3 0-34-15,2-4-60 0,3-1-88 16,0-3-57-16</inkml:trace>
  <inkml:trace contextRef="#ctx0" brushRef="#br0" timeOffset="516.2">14860 12541 346 0,'0'0'126'0,"0"0"-33"0,0-5 16 15,0 4-16-15,0 1-15 0,0-2 9 16,0 2-7-16,0 0-21 0,0 0-20 16,0 0-7-16,0 3 14 0,3 5 5 15,-3 2-17-15,2 2-10 0,1 2-8 16,-3 4-4-16,2-1-4 0,-2 3-6 15,3 0 2-15,-3 0-2 0,0 0-1 16,0 0 1-16,0-1 0 0,3-2-2 16,-3-1 0-16,0 0 1 0,2-2 0 15,1-3-1-15,-3 0 1 0,0-2-1 16,0-2 0-16,0 0 0 0,0 0 0 16,0-3-1-16,0 1-5 0,0-2-23 15,0-1-42-15,0 1-50 0,5-3-73 16,0 0-91-16,-2 0-176 0</inkml:trace>
  <inkml:trace contextRef="#ctx0" brushRef="#br0" timeOffset="16097.32">15162 10927 103 0,'3'-1'42'0,"-3"0"-8"0,2 1 13 0,-2-1 0 16,0 1-15-16,0 0-3 0,0 0 5 16,0 0 0-16,0 0 1 0,0 0-2 15,0 0-5-15,0 0-15 16,0 0-5-16,-2-1 0 0,2 1 5 16,-3 0 0-16,3 0 4 0,0 0 1 15,0 0-2-15,0 0 1 0,0 0-1 16,0 0-1-16,3-2 0 0,-1 2 4 15,-2 0-1-15,3 0 4 0,0-1-4 16,-3 0-2-16,2 1 0 0,-2 0-1 16,0 0 0-16,0-2 1 0,0 2 0 15,0 0 0-15,0 0 1 0,0 0-6 16,0 0-3-16,3 0-2 0,-3 0-3 16,0 0-2-16,0 0 0 0,2 0 0 15,-2 0 0-15,3 0 2 0,0-1 2 16,-1 1 3-16,6 0 3 0,-3-1 5 15,-2 1 5-15,4-1 2 0,-1 1-3 16,-1 0-2-16,0 0-1 0,-2 0-1 16,2 0 3-16,-3 0-1 0,3 0-1 15,-5 0 0-15,6 0-4 0,-6 0-3 16,2 0-3-16,3 0-2 0,-2 2-1 16,2-1-2-16,0-1 1 15,-2 4 1-15,5-1-3 0,-3-1 2 0,0 2-1 16,-2-1 1-16,2 1-2 0,-3-1 3 15,3 1-3-15,-2 0 1 0,0-1-1 16,-1 3-1-16,-2-3 1 16,5 4-1-16,-5-2 1 0,3 1-2 15,-3-1 2-15,3 0-1 0,-3 0 0 16,0 1 2-16,0-1-2 0,-3 0 2 16,0 0-2-16,-2 1 1 0,0-3 0 15,-3 2-1-15,1-1 3 0,-4-1-3 16,1-1 1-16,0 2 0 0,-1-3 0 15,3 0-1-15,1 0 1 0,-4-1-1 16,4 2 1-16,-1-2 0 0,3 0-1 16,-3 0 0-16,5 0 1 0,1 0-1 15,-1 0 1-15,3 0-1 0,-2 0 0 16,2 0-1-16,0 0 1 0,0 0-1 16,0 0 0-16,0 0 0 0,0 0-2 15,0 0 3-15,2 0 1 16,3 0 0-16,-2-2-1 0,5 2 2 15,-3-1-1-15,0 1 0 0,3 0 2 16,-3 0 3-16,3 0 0 0,-3 0-1 16,3 0-1-16,-3 0-1 0,0 0-2 15,5 0 1-15,-5 1-2 0,3 1 1 16,0 1-1-16,-5-1 0 0,2 0 0 16,2 2 1-16,-1 1-2 0,-4-2 2 15,6 3 1-15,-5-2-2 0,2 3 0 16,-3-3-2-16,1 3 2 0,-1-2 0 15,1 0-1-15,-3-1 1 0,0 2 1 16,0-2-1-16,0 0 0 16,0 1 0-16,0-3 0 0,0 3 0 15,0-2 3-15,-5-1-3 0,2 2 0 16,-2 0 0-16,3-2 2 0,-6 4-1 16,3-5 0-16,-3 1 1 0,-2 0-2 15,2 0 2-15,0-1 1 0,-5-1 6 16,3 3 8-16,-1-3-6 15,4 0 1-15,-6 1-2 0,5 0 0 0,-5 0-3 16,5 0 1-16,-2-1-3 0,2 0-1 16,3 0-1-16,-3 3-1 0,3-3-2 15,3 1 2-15,-1 1 1 0,-2-2 1 16,2 1 2-16,3-1 0 0,-2 0-2 16,-1 2 1-16,0-2-3 0,1 1 0 15,-1 0 2-15,1-1-4 0,-1 2 1 16,3-1 0-16,-2-1-1 0,2 0 1 15,0 0-1-15,-3 0 0 0,3 0 0 16,0 0 0-16,0 0-5 0,0 0-11 16,0 0-9-16,0 0-7 0,3-3-29 15,-3 3-48-15,2-4-73 0,1-1-115 16,2 1-191-16</inkml:trace>
  <inkml:trace contextRef="#ctx0" brushRef="#br0" timeOffset="22607.91">14811 10466 168 0,'0'0'88'0,"0"0"-37"16,0 0 0-16,0 0-6 0,0 0-19 15,0 0-5-15,0 0 7 0,0 0 5 16,0 0-10-16,-3 0 2 0,3 0 3 16,0 0-1-16,0 0 0 0,0 0 4 15,0 0-4 1,0-1 3-16,0 1-11 0,0-1-4 15,0 0 1-15,3 0 3 0,-3 0 2 16,3-1-1-16,-3 0 4 0,0 0 2 16,0 0 1-16,2 0 2 0,1-3-4 15,-3 4 0-15,2 0-1 0,3-2 3 16,-2 0-1-16,-3 0 0 0,5 2-8 16,-2 0-8-16,-1 0-2 0,1 1-7 15,0 0-1-15,-1 0 3 0,3 0-3 16,-5 0 0-16,3 2-1 0,2 2 2 15,-5 2-1-15,3 1 0 0,2 1 1 16,-3 0 0-16,1 1 1 0,-3 1-2 16,3 0 0-16,-3 0 1 0,0-1 0 15,0 0-1-15,-3 0 0 16,0-3 2-16,-2 1-2 0,0-4 1 16,2 2 3-16,-2-3-3 0,3 0 0 15,-3-1 1-15,2-1 1 0,0 0 6 16,-2-1 17-16,3-3 2 0,-1-1-4 15,3-3-1-15,-3 2 2 0,3-4-1 16,0 1-6-16,0 1-1 0,3-2 0 16,2 3-4-16,0 0 1 0,-2 0 0 15,2 3-5-15,0-2-2 0,-2 4-1 16,2-1-1-16,3 1-1 0,-3-1-1 16,-2 1 2-16,2 1-4 0,0 0 0 15,-3 1-1-15,4-1 0 16,-6 1 2-16,2 0-2 0,1 1 0 15,-1 1 0-15,-2 2 0 0,0 0-2 16,0-1 2-16,0 4 0 0,0-4 0 16,0 4 0-16,0-3 0 0,-2 3 0 15,-1-4 1-15,1 1 0 0,2-2-1 16,-3 0 0-16,0-1 0 0,3-1 2 16,-2 0 0-16,-1 0 0 0,3-1 2 15,-2-3-2-15,2-1 0 0,-3-3-1 16,1 2 2-16,2-2-1 0,0 0 2 15,0-1 2-15,0 2 0 0,0-1 0 16,0 1-1-16,5 3 1 0,-5-1-4 16,2 2 4-16,1 1-2 0,-1 1-2 15,-2 0-2-15,3 1 1 0,0 0-1 16,-3 0 0-16,2 0-1 0,-2 0 0 16,3 0 1-16,-3 2-1 0,0 1 0 15,0 2 1-15,0-1 0 0,0-1 0 16,-3 2 0-16,1-2 1 0,-1-1 0 15,0 2-1-15,-2-1 0 0,5-3 1 16,-2 0-1-16,-3 0 1 0,2 0 1 16,3-3-2-16,-3-2-4 15,1 0-2-15,-1 0-11 0,1 3-4 16,2-2-15-16,0-1-21 0,0 3-27 16,0 0-58-16,7-1-93 0,-1-1-89 15,-1 3-247-15</inkml:trace>
  <inkml:trace contextRef="#ctx0" brushRef="#br0" timeOffset="24436.6">13568 10163 180 0,'0'-1'70'0,"0"0"-5"0,0 1 16 0,0-1-8 15,0 0-17-15,0 0-4 0,0 0-1 16,0-2-5-16,0 2-9 0,0 0-4 15,0 0-4-15,3-1-1 0,-3 1-1 16,2 0 6-16,-2 0-1 0,3-3 6 16,-1 3-3-16,1 0-5 15,-3 1-1-15,3 0-8 0,-1-1-1 16,-2 0 0-16,3 0-2 0,-3 0-4 16,2 0 2-16,-2-1-4 0,3 0 7 15,-3 2 6-15,0-1-3 0,2 1-7 16,-2-2 1-16,0 2 2 0,3-1-2 15,-3 0 1-15,0 1-5 0,0 0-2 16,0-1 0-16,0 1-2 0,0-2 2 16,0 0 1-16,0 2 3 0,0 0-6 15,0 0-2-15,0 0 1 0,0 0-7 16,0 0 0-16,0 0 0 0,0 0-1 16,0 0 1-16,3 2 0 0,-3 1 3 15,0 1-2-15,2 3 4 0,-2 2-1 16,0-2-1-16,0 5 3 0,0 2-2 15,-2 1 1-15,-1 3 1 0,-2 0-2 16,-3-1 0-16,0 2 2 0,3-1 1 16,-3 0-1-16,-2-2-2 0,2 3-1 15,-2-5-1-15,0 4 0 0,2-5-1 16,0 1 0-16,0 0 0 0,-2-4 1 16,2 0-1-16,3-2 0 0,-3-1 3 15,3 1-2-15,-2-5 3 0,1 2-2 16,4-2 4-16,-1-1-5 0,-2-1 0 15,5-1-1-15,0 2 1 0,-3 0 0 16,3-2-1-16,0 0 2 16,0 0 0-16,0 0-1 0,3-2 0 15,-3 0-2-15,5 1 0 0,-2 0-1 16,2 0 1-16,0 0-1 0,3-1 0 16,0 2 2-16,5-2-3 0,-3 2 2 15,3 0 0-15,2-2 0 0,1 2 0 16,-1-1-2-16,3 0-1 0,-2 1-3 15,-1-2 1-15,1-1 0 0,-1-1 1 16,-2 2 0-16,-2-1 2 0,2-2 0 16,-6 2 1-16,4 0-1 0,-6-2 2 15,0 2-1-15,-2 0 2 16,-1-3-1-16,3 5 0 0,-5-3 1 16,3-1 0-16,-3 3-1 0,3-3 2 15,-1 1-1-15,-2 3 0 0,0-3 0 16,0-1 1-16,3 4 0 0,-3-2 6 15,0 0 1-15,0 0-3 0,0 2 3 16,0 1 3-16,0 0 1 0,0-1-4 16,0 1-3-16,0 0-1 0,-3 0-3 15,3 0-2-15,-2 0-1 0,-1 1-2 16,3 3 2-16,0 2 0 0,-3 2-1 16,3 2 2-16,0-1-1 0,0 2 1 15,0 1 0-15,-2 1 1 0,2-2-1 16,-3 3-1-16,3 1 1 15,-2-3 1-15,-1 0-1 0,3 1 0 16,0-1 1-16,-3 0-1 0,3-2 0 16,0-2 0-16,0 0 0 0,0 0 0 15,0 0 0-15,0-4 0 0,0 2 0 16,3-2 1-16,-3-2-1 0,0 3 0 16,3-3 1-16,-1-1 0 0,-2 0-1 15,0 0 0-15,0-1 0 0,0 0 0 16,0 0 0-16,0 0-5 0,0 0-27 15,0 0-14-15,0 0-35 0,0 0-62 16,0 0-98-16,0-2-155 0</inkml:trace>
  <inkml:trace contextRef="#ctx0" brushRef="#br0" timeOffset="30314.09">21899 12620 168 0,'0'0'54'0,"0"-6"-12"0,0 4 6 16,5-1-8-16,-5 1 0 0,0 0 0 15,0-2 10-15,0 2 7 16,0 2-4-16,2-2-9 0,-2 1-6 16,0-1 0-16,0 2 0 0,3 0-2 15,-3-1-2-15,0-1 5 0,0 2-1 16,0-2-7-16,0 1 1 0,0 1-1 16,0-1-1-16,2 0-5 0,-2-1-3 15,0 0-2-15,0 0-3 0,0 0 9 16,0 1 4-16,0-1 0 0,0 0 0 15,0 2-3-15,0 0-8 0,3-3 1 16,-3 3-1-16,0-1-2 0,0 0 1 16,0 1-4-16,3 0-9 0,-3 2-2 15,0 5 4-15,0 2 6 0,0 3 7 16,-3 2-7-16,0 4-3 0,3 3 1 16,0 0 3-16,0 3-7 0,-2 0 2 15,2 0-1-15,-5-2-6 0,5-1 0 16,-5-1-1-16,2-2 1 0,3-3-2 15,-3-2-1-15,1 0-11 0,2-5-18 16,0 0-22-16,0-3-28 0,0-1-34 16,5-4-41-16,3 0-95 0,-6 0-72 15</inkml:trace>
  <inkml:trace contextRef="#ctx0" brushRef="#br0" timeOffset="31002.33">22067 12577 317 0,'0'0'157'0,"0"0"-35"0,0 0 3 0,-3-5-8 0,0 2-16 15,3 0-23-15,0 3-11 0,0-3-13 16,3 0-16-16,0 0-6 0,4 1-4 16,-2 0-3-16,3 1 0 0,0-2-1 15,5 3-10-15,-5 0-6 0,5 0-2 16,2 0-3-16,-2 0-3 16,2 0 1-16,1 2 1 0,-1 0-2 15,-2 1 2-15,0-1-1 0,3 1-1 16,-3 2 0-16,-6-5 1 0,1 3-1 15,0 0 0-15,-3-2 0 0,0 1 0 16,3-1 1-16,-8 0-1 0,3-1 1 16,-1 0 1-16,-2 0 5 0,0 0 14 15,0 0 5-15,0 0-6 0,0 0-4 16,0 1-9-16,0 1-5 0,0 5 3 16,-2-1 2-16,-1 1-5 0,3 4 0 15,-5 3 0-15,2 2 2 0,-2 0 3 16,0 4 0-16,2 1 3 0,-4 1 2 15,-1 1 0-15,3-1 4 0,-3-1-2 16,-2-1-3-16,7-2 0 0,-5-2-2 16,3 0-1-16,-3-3-2 15,3-2-2-15,3-4-3 0,-4 0 0 0,6-1-2 16,0-2 0-16,0 0-29 0,0 0-46 16,0-2-38-16,13-2-67 0,-2 0-166 15,-1 0-242-15</inkml:trace>
  <inkml:trace contextRef="#ctx0" brushRef="#br0" timeOffset="41079.3">22048 8061 244 0,'6'0'86'0,"-6"0"-1"0,0-1-11 0,0 0-12 16,0-1-19-16,0 1-6 0,0 0 1 15,0 0 1-15,0 1-8 0,0-1-1 16,0 1 6-16,0-1 5 0,0 1 9 16,0-1-11-16,0 0 0 0,0 1-5 15,0-1-7-15,0-1-3 0,2 0-3 16,1-1-2-16,-1 1 1 0,1 2 0 16,2-2 1-16,0-1 1 0,0 1 2 15,3 2-8-15,-5-2-1 0,2 2-6 16,0 0-3-16,-2 0-6 0,2 2 0 15,-5 1 0-15,0 1-4 16,0 3 1-16,0-2-1 0,0 2 2 16,0-3 2-16,0 3 5 0,-5-4 7 15,2 2-3-15,1-2-2 0,-1 0 4 16,-2 1-2-16,2-2 2 0,-2-1 5 16,2-1-1-16,1 0 5 0,-1-4 3 15,3-1 1-15,-5 0-4 0,3-1-3 16,2-4-2-16,0 2-4 0,0-3-2 15,0 2-2-15,0-3 0 0,2 4 4 16,-2 1-1-16,5 0-2 0,-2 1-1 16,-1 0-2-16,1 5-2 0,2-2-2 15,-5 3 0-15,3 0-1 0,2 1-2 16,-5 2 1-16,5 3-1 0,-5 0 1 16,3 2 0-16,2-1 0 0,-5 0 0 15,0 3 0-15,0-1-1 0,0 1 2 16,0 0 0-16,-5-3 0 0,2 0 0 15,-2 0 0-15,0-1 2 0,2-1 0 16,-2-2-2-16,2 3 2 0,-2-6 1 16,0 1 0-16,3-1 1 0,-4 0 4 15,4-1-2-15,-1-6-2 16,1 0-1-16,2-2-3 0,-6 1 0 0,6-1 0 16,0 2 10-16,0 2 0 0,6 1 0 15,-6-1-1-15,5 3-4 16,-3-1-1-16,1 2-3 0,0 0-1 15,-1 1-1-15,3 0 0 0,-2 0-1 16,-1 0-13-16,1 0-27 0,2 1-30 16,-2 0-26-16,2 3-28 0,3-1-65 15,-3 2-105-15,0-2-115 0</inkml:trace>
  <inkml:trace contextRef="#ctx0" brushRef="#br0" timeOffset="41997.75">22503 8134 154 0,'0'-4'44'0,"0"3"6"0,0-3 1 0,0 2-11 15,0 1-17-15,0-2-4 0,0 2 13 16,0-2 1-16,3 3-9 0,-1-2-7 16,-2 2-1-16,0-1 12 0,0 0 11 15,3-1 9-15,-3 1-2 0,0 1 4 16,0-2-8-16,0 1-2 0,0-1-3 15,5 2-4-15,-5-1-2 0,0 1-1 16,0-1-1-16,0-1-1 0,0-2-3 16,0 1 6-16,0-1 5 0,0 3-3 15,0-2 1-15,0 2 0 0,0 1 2 16,0 0-5-16,0 0-4 0,0 0-10 16,0 0-4-16,0 4-11 0,0 1 9 31,-5 5 5-31,2 1 5 0,1 3-1 15,-1 3-2-15,-2 4-4 0,5 0 2 16,-3 1-5-16,1 1-1 0,-1-2-1 16,3 1-7-16,0-3 2 0,0 0-3 15,0-6 0-15,0 1-1 0,0-4-1 16,0-2-9-16,3 0-27 0,-3-3-21 16,2-1-42-16,1-4-76 0,-3 0-106 15,5-4-38-15</inkml:trace>
  <inkml:trace contextRef="#ctx0" brushRef="#br0" timeOffset="42841.46">22674 8113 282 0,'0'0'71'0,"0"-5"41"0,0 0-24 0,0 3-32 15,5-1-16-15,-3-1-4 0,6 1 4 16,-3-1-5-16,3-1-1 0,-3 4 1 16,6 0 13-16,-6-2-1 0,3 3 9 15,-3-1-5-15,2-1-12 0,-1 2-12 16,-1 0-9-16,3 0-8 0,-6 0-2 16,3 0 8-16,0 0 0 0,-2 0-1 15,2 0-1-15,-2 0 3 16,-1 2-1-16,1 0-2 0,2 1-3 0,-2-1-5 15,2 3-1-15,-5-1-4 0,5 2 3 16,-2-2 2-16,2 3 0 16,-5 0 1-16,2 3-2 0,-2 1 5 15,0 1 1-15,-2 3-1 0,-3-3-2 16,-3 3 1-16,0 1-6 0,-2-2 2 16,-1 3-2-16,-1-2 0 0,-1 2 0 15,0-5 1-15,5 4 2 0,-5-5 3 16,5 2 2-16,-5-2 1 0,6-1-7 15,-1-2 1-15,3-1 2 0,-3-1 0 16,8-3 3-16,-5 2-1 0,5-3-3 16,0-1-3-16,0-1-2 0,0 0-1 15,5 0 3-15,-2 0 13 0,7 0 1 16,5-1-2-16,-2-1-4 0,8 0-5 16,0 0-2-16,-1 1-2 0,1 1-1 15,0-1-2-15,5 0 0 0,-6 1 0 16,1-1 0-16,0 0 1 0,-6 1 0 15,3-2-1-15,-8 2 1 0,1-1-1 16,-3-1 0-16,-3 2 0 0,2-1-2 16,-4 0-23-16,0 0-34 0,-1 0-38 15,3 1-34-15,3-3-83 0,-3-1-133 16,-2 2-248-16</inkml:trace>
  <inkml:trace contextRef="#ctx0" brushRef="#br0" timeOffset="52904.18">22565 5444 169 0,'3'0'79'0,"-1"-1"-13"0,-2 1 15 16,3-2-9-16,-3 1-31 0,5-2-9 15,-5 2 4-15,5 1 1 0,-5 0 6 16,3-1 0-16,-3 1 6 0,0-1 7 15,0 1 1-15,0 0-10 0,0 0-6 16,0 0-4-16,0 0-3 0,0 0 10 16,0 0-12-16,0 0-9 0,0 0-4 15,0 0-3-15,0 0-3 0,0 0 0 16,0 0-1-16,0 0 0 16,0 0-2-16,0 0 0 0,0 0-3 15,5 0 0-15,-5 1-1 0,0 0 5 16,0 4 4-16,0-2 0 0,0 3-2 15,0 1 3-15,0 2 0 0,0 2 1 16,0 5-2-16,0-1-2 0,-5 3 3 16,2 0-4-16,3 1 0 0,-5 2-1 15,5-1-2-15,-5 1-4 0,5-1 2 16,-3-1-3-16,1-1-2 0,-1-3 0 16,3-3-1-16,-5 0-1 0,5-3 0 15,-3 0-1-15,3-1-16 0,-5-5-24 16,5 3-26-16,-2-4-21 15,2-1-34-15,0-1-62 0,0-2-37 16,0-5-81-16</inkml:trace>
  <inkml:trace contextRef="#ctx0" brushRef="#br0" timeOffset="53905.1">22932 5518 315 0,'0'0'133'0,"0"0"-63"0,0 0 13 0,0-8-18 0,0 5-23 0,0 0-1 15,0-3 12-15,0 4 5 0,0-1-17 16,0-2 4-16,0 3 11 0,0 0-1 16,0 1-14-16,0-3-4 0,0 2-7 15,-5 1-10-15,2-2-5 0,3 1 1 16,-2-2-5-16,-1 2 3 0,-2 0 4 15,2-3-3-15,-2 3 2 0,3 0 2 16,-3 0-5-16,-1-2-3 0,-1 1-3 16,4 2-1-16,-2-1-1 0,0-3-3 15,0 4 0-15,-3-1 0 0,5 1 0 16,-5 0-2-16,3 0 3 0,0 1 3 16,-3-1-5-16,3 1 2 0,3 0 4 15,-6 0-4-15,0 1 1 0,3 1 3 16,0-1-3-16,0 1 1 15,-1-1-2-15,1 4 3 0,0-3-2 16,0 1-3-16,-3 4 3 0,6-4-5 16,-4 5 0-16,1-1-1 0,3-2 3 15,-6 5-1-15,3-2-1 0,2 1-2 16,1 0 2-16,-1 1 0 0,3 0 0 16,0-1-1-16,0 1 1 0,3 0 0 15,-1-1-2-15,6-1 1 0,-6 0 1 16,4-2 0-16,1 1 0 0,1-4 3 15,0 2-3-15,2-3 0 0,-2-2 1 16,5 0 1-16,0-5-1 0,-3 2 1 16,3-5-1-16,5 3 2 15,-7-4-1-15,1 0-1 0,-1 0 0 0,2 1 1 16,-6 1 0-16,1-2-1 16,-3 2 1-16,-2 2 4 0,2-2 3 15,-5 5 1-15,0-1 2 0,0-1-1 16,0 2 1-16,0 1-6 0,0-1-1 15,0 1-1-15,0 0 1 0,0-2 3 16,0 3-3-16,0 0-3 0,0 0-2 16,0 0 0-16,0 4-4 0,0-1 2 15,0 1 2-15,0 3 0 0,3 2 0 16,-3 2 0-16,0 0 0 0,0 1 0 16,2 2 0-16,1 1 0 15,-3-2 0-15,2 4 1 0,1-3-1 16,-3 2 0-16,3-3 0 0,-3 0 0 15,0-1 0-15,0-1-1 0,0 0 1 16,0-1 0-16,0-1 0 0,0 1 0 16,-3-2 0-16,3-4 1 0,-3 3-1 15,1-3 1-15,2 3-1 0,0-6 0 16,0 1 1-16,0 1-1 0,0-3 0 16,0 0-1-16,0 0-1 0,0 2-5 15,0-2-6-15,0 0-16 0,0 0-11 16,0 0-29-16,0 0-40 0,0 0-80 15,0 0-114-15,0 0-72 0</inkml:trace>
  <inkml:trace contextRef="#ctx0" brushRef="#br0" timeOffset="77952.38">22113 13253 151 0,'0'0'54'0,"0"0"7"15,0 0-19-15,0 0 6 0,3-2-1 16,-3 1-3-16,2 0 5 0,1 0 6 16,-3 0-3-16,2-2-5 0,4 0-3 15,-6 2-6-15,2-1 0 0,1 0 0 16,-3 0-1-16,2 0-10 0,-2 1 1 16,0 0 8-16,0 1-1 0,0 0 2 15,3 0-7-15,-3 0-2 0,0 0-8 16,2 0-2-16,-2 0 1 0,0 0-3 15,3 0-3-15,-3 2 1 0,0 3 1 16,5-1 3-16,-5 4 4 0,0 4 1 16,0 1-2-16,-5 3 2 0,5 3-4 15,-3 0-3-15,-2 0-3 0,5 0 0 16,-2 1 0-16,-3-1-4 0,5 0 2 16,-6-4-2-16,6 4 0 0,-2-7-3 15,2 1 1-15,0-3-1 0,0 1-5 16,2-3 1-16,4 0 0 0,-1-3 0 15,2 1 0-15,4-3 0 0,-1 3 2 16,6-5-1-16,4 0 1 0,6-1 2 16,8 0-3-16,7-1-3 15,21-4 0-15,5 3 1 0,3 1-1 16,2 1 0-16,3 0-1 0,3 0 1 16,15 0 4-16,2 1-2 0,6 5-2 15,5-3 0-15,3 0 0 0,-1 2-1 16,6-1 1-16,-3 2 0 0,-2-2 1 15,-1 5 0-15,-5-2-1 0,3-1 0 16,-7 3 7-16,-4-1 11 0,-7 1-7 16,-5-2-2-16,-8 1-3 0,0 1-2 15,-8-1 0-15,0-2-3 0,-10 2-1 16,-3 0 1-16,-2-4 1 0,-8 3-2 16,-3-2 0-16,-5 1-1 0,-7-3-1 15,-6 3 2-15,-5-3 3 16,-5-2-2-16,2 4 1 0,1-2-2 15,2-1 1-15,-10 0-1 0,2 0 0 16,-2 0 0-16,-6-2 0 0,4 0 0 16,-6 0 1-16,0 0 2 0,0 0-1 15,0 0 3-15,0 0-3 0,-6-5-1 16,4 1-1-16,-6-3 0 0,3 0 1 16,-3 0 0-16,3-2 0 0,-3 0 0 15,-2-1-1-15,-1-1 1 0,4 0-1 16,2 0 0-16,-8 0 0 15,7-1 2-15,-1 3-2 0,-1-1 0 0,0 0 1 16,0 2 6-16,3 2-1 0,-2-2 2 16,1 0 3-16,1 3 2 0,3-3 1 15,-6 1 1-15,8 3-2 16,-5-3-2-16,0 2-2 0,2-2-4 16,-2 2 2-16,2-1 0 0,3-1-4 15,-5 3 1-15,5 2 4 0,0-3-4 16,-5 3 4-16,5 1 0 0,0-2-1 15,-3 2-2-15,3-1 2 0,0 0-3 16,0 1-1-16,0 0-1 0,0 1 1 16,0 0-3-16,0 0-2 0,0 0 1 15,0 0-3-15,3 2 0 0,2 3 4 16,0 0-1-16,6 3 1 0,-1 0 0 16,5 4 0-16,3-2 2 0,3 2-2 15,0 0 0-15,-1 3 0 0,4 0 0 16,-1 3 1-16,0-3-1 0,-2 4 0 15,-3 0-1-15,-2-4 1 0,-4 4 0 16,-4-2 0-16,-3-1 2 0,-5 0 0 16,0-1 3-16,-10 2 0 0,0-3-2 15,-8-1 3-15,2 1-3 0,-2-3 0 16,-3 1-1-16,-2-3-1 0,2-2 2 16,-2 2-2-16,5 0 0 0,0-2-1 15,-3-2 1-15,3 2-2 16,8-3 1-16,-3 2 0 0,0-2-3 0,5 1-24 15,1-3-19-15,1-1-10 0,6-1-14 16,0 1-29-16,0-1-26 16,6 2-19-16,4-2-49 0,3 1-55 15,0 2-91-15</inkml:trace>
  <inkml:trace contextRef="#ctx0" brushRef="#br0" timeOffset="79544.92">26004 13725 110 0,'0'-2'41'0,"0"1"-1"0,6 1-8 0,-6-1 7 0,0 0-6 16,2 1 3-16,-2 0 9 16,0-1-6-16,0 1-9 15,5-1 3-15,-5 1 5 0,0 0-1 0,0 0 4 16,0 0-4-16,0 0-1 0,0 0-2 15,0 0-1-15,0 0-2 0,0 0 0 16,0 0-2-16,0 0 3 0,0 0 1 16,0 0-6-16,0 0-4 0,0 0 0 15,0 0-2-15,0 0 2 16,0 0 3-16,0 0 1 0,0 0 3 16,0 0-3-16,0 0-6 0,0 0 1 15,0 0-7-15,0 0 4 0,0 0-1 16,0-2-3-16,3 2-4 0,-3-2-3 15,5 1 1-15,-5 1 4 0,0 0-4 16,0 0 4-16,0 0-5 0,0 0-5 16,0 0-3-16,0 0 0 0,0 0-2 15,0 0 2-15,0 0 2 0,0 1 4 16,0 1 2-16,0 0-5 0,0-1-1 16,0 1 3-16,5-1-2 15,-5 1 1-15,0 2-1 0,0-2 2 16,0 0 5-16,3-2-3 0,-3 3-1 15,0 1 4-15,0-2 0 0,0 1 0 16,0-1-3-16,0 2-3 0,0-2 3 16,0-1 0-16,0 2 0 0,0 1-4 15,0 0 1-15,0-2-4 0,0 5 1 16,5-3 0-16,-5 4-1 0,0-2 0 16,0 0 3-16,0 3-3 0,0-1 0 15,0-3-1-15,0 3 1 0,0 1 2 16,0-1-2-16,0-1 1 0,3 1-1 15,-1 1 3-15,6-1 6 0,-6-2 3 16,4 1 3-16,1-3 2 0,-1 2-7 16,6-2 0-16,-4 2-2 0,5-4-3 15,-5 3 1-15,5-3-2 0,0-2 5 16,-3 0-2-16,3 0-2 0,0-2 2 16,0-3 1-16,0 3 0 0,0-4-6 15,-3 3 1-15,3-1 2 0,0-2-3 16,-5 2 1-16,2-3-3 0,-2-1 1 15,-1 3 3-15,-7-2-1 0,6-2-1 16,-6 2 3-16,2-1 4 0,-2 0-3 16,0 0 2-16,0 1 0 0,0-1-1 15,0 1-1-15,0 2 1 0,0-1 0 16,0 2 5-16,0-2-2 16,0 3 3-16,0 1 2 0,0 1-4 15,0-3 2-15,0 4-7 0,0 0 0 16,0 0-1-16,0 0-5 0,0 0-3 15,0 0 2-15,0 0-3 0,-2 5 2 16,2-2 2-16,0 4 0 0,0-2-1 16,0 4 0-16,0 2 0 0,0 2 1 15,0 3 0-15,0 3 0 0,0 2 0 16,0 3 1-16,2 0-1 16,3 6 0-16,-5 1 1 0,3 0 0 0,2-1-1 15,0-1 1-15,-2-3-1 16,2 1 1-16,-5-2-1 0,0-3 0 15,0-4 0-15,0-2 1 0,-8-1 0 16,3-3 0-16,-3-3 0 0,-5-3 1 16,1 0 1-16,-1-5-1 0,-3-1 0 15,3-1 1-15,-7-7-3 0,-1 1-1 16,0-1-7-16,3-1-5 0,-3 0-1 16,6-1-5-16,-3 2-4 0,7 3-1 15,-1-1 1-15,4 2-2 0,3 1-5 16,-3-1-5-16,8 3-10 0,-5 0-11 15,5-1-27-15,0 1-8 16,0 0-45-16,5-3-80 0,-3 2-59 16,4-1-139-16</inkml:trace>
  <inkml:trace contextRef="#ctx0" brushRef="#br0" timeOffset="80061.53">26583 13901 446 0,'0'0'122'0,"0"0"-16"0,0-1 12 0,0 0-10 0,5 1-27 16,-2-1-5-16,2 0 17 0,3 1-12 16,5 0-17-16,0 0-12 0,0 0 1 15,2 0-6-15,1 0-14 0,2 0-11 16,-5 2-9-16,2 0-4 0,3-1-9 15,-7-1 1-15,1 5-1 0,-1-3-10 16,-1-1-30-16,3 2-40 0,0 0-32 16,0-3-88-16,0 0-133 0,-5 0-112 15</inkml:trace>
  <inkml:trace contextRef="#ctx0" brushRef="#br0" timeOffset="80955.48">27273 13794 105 0,'0'0'195'0,"0"0"-107"0,0 0 6 0,0 0-7 0,0 0-14 0,5-16-12 16,-5 14-2-16,0 1 14 0,0 0-3 16,5 1-15-16,-5 0-8 0,0 0-10 15,0 0-15-15,0 0-1 0,0 0 3 16,0 0-9-16,0 0-9 0,0 0 18 16,0 1 0-16,0 0-9 0,0 0-4 15,0 2-9-15,-5 0-2 0,5 0 0 16,0 4 2-16,-5 1-2 0,5 3-1 15,0 0 1-15,0 4 0 16,0-2 1-16,0 4-1 0,5 1 1 0,0-3 0 16,3 2-2-16,-3-3 2 0,6-2 4 15,2-1 7-15,-1-2 4 0,4-2 3 16,-3-4-3-16,5-2-1 0,-5-1 2 16,2 0-1-16,-2-4-5 0,0-3 8 15,-5 2 7 1,-3-4 8-16,3-3-4 0,-5-2-2 0,2 1-7 0,2 0 6 15,-1-3-6-15,-4 2-1 0,3 0-5 16,3-2 0-16,-3 4-1 0,-2 0-2 16,2 0-2-16,0 3-1 0,-2 1-6 15,2-1 2-15,-5 5-1 16,0-2-2-16,5 4 0 0,-5 1 4 16,0 0-3-16,0 1-3 0,0 0-4 15,0 3 2-15,0 4-1 0,0 3 2 16,0 2 0-16,0 6 1 0,0 4 1 15,0 1-1-15,-5 6 1 0,5-2-1 16,0 3 1-16,0-2 1 0,0-1-1 16,5 1 0-16,-5-1 1 0,-5-2-2 15,5-3 4-15,0-2 11 0,-8-3-4 16,3-2-1-16,-3-2 0 0,1-2-6 16,-6-1 3-16,0-2-2 0,-8-2-2 15,3-4 0-15,-3-2 0 16,1 0-3-16,-1-6-2 0,5 4-13 15,-4-5-18-15,7 2-9 16,-3-3-13-16,6-1-19 0,7 2-15 0,-2-3-29 16,0-1-41-16,10-7-100 15,0 0-47-15,3 3-170 0</inkml:trace>
  <inkml:trace contextRef="#ctx0" brushRef="#br0" timeOffset="81722.48">27157 13665 442 0,'0'-3'110'0,"0"1"-6"0,0 0 25 0,0-1-13 0,0-2-24 15,0 3-13-15,0-3-12 0,5 0-22 16,0-1-15-16,3 1-1 0,5-4-1 16,-5 2 2-16,7-2-8 0,-2-1-6 15,5-4-1-15,-2 2-1 0,-4 0 8 16,4-2-7-16,-3-1 4 15,5 2 7-15,-8-1-5 0,3-1-5 0,0 4-1 16,-5-2 1-16,2 2 2 16,-2 2 2-16,-5-3-6 0,2 2 1 15,0 0 2-15,-5 1-1 0,0 2-3 16,3 0-1-16,-3 0 2 0,0 3-2 16,0-1 1-16,0 2-4 0,0 1-3 15,0 1 0-15,0 0-3 0,0-1 0 16,0 2-3-16,0 0 0 0,5 0 0 15,-5 0-5-15,2 4 3 0,3-2 2 16,1 5-4-16,-4 3 4 0,3 1 1 16,3 1-1-16,0 1 0 0,5 6-1 15,0-3 1-15,0 2 3 0,0 1-2 16,2-2-1-16,3-2 2 0,-2 3 0 16,4-3 0-16,-4 0-2 0,2 0 2 15,-5-4-2-15,0 2 0 16,-3-2 1-16,0-1 0 0,3-2-1 15,-5 1 0-15,-5-3 0 0,2 0 0 16,0 0-3-16,3-1-7 0,-6 1-43 16,3-2-18-16,3 2-29 0,-3-1-38 15,8 3-55-15,0-2-138 0,-5 0-100 16</inkml:trace>
  <inkml:trace contextRef="#ctx0" brushRef="#br0" timeOffset="82887.47">28741 13922 345 0,'2'0'109'0,"3"0"-39"0,1 0 21 0,-4 0 1 0,6-1-15 16,-3 0-4-16,8 1-3 0,-5-1-10 16,5 1-1-16,0 0-10 15,2 0-8-15,-2 0-12 0,3 1-11 16,2 1-13-16,-5-1-3 0,2 0-2 16,-2 4 0-16,0-3-9 0,0-1-34 15,0 1-40-15,-5 2-46 0,7-2-19 16,-7-1-29-16,-3-1-156 0</inkml:trace>
  <inkml:trace contextRef="#ctx0" brushRef="#br0" timeOffset="83075.08">28730 14066 670 0,'0'0'108'0,"0"0"-24"0,0 0 81 16,0 0-46-16,44 16-26 0,-23-11-26 15,2-3-36-15,3-1-21 0,0 0-10 16,-5 0-8-16,7 2-37 0,-7-1-56 16,12 1-77-16,-4-2-123 0,-3 1-127 15</inkml:trace>
  <inkml:trace contextRef="#ctx0" brushRef="#br0" timeOffset="84781.3">29728 13806 513 0,'0'0'104'0,"0"0"-20"15,0 0 50-15,0 0-16 0,0 0-29 16,0 0-14-16,20-24-1 0,-20 23-22 15,0 1-17-15,0 0-15 0,0 2-16 16,0 6-1-16,0 3 19 0,0 4-3 16,-5 7-8-16,-2 9 0 0,1 12 2 15,-1 8-2-15,7 3 0 0,-6-4-5 16,6-7-3-16,0-11-1 0,0-3 0 16,0-7-2-16,6-9-27 0,-1 3-34 15,-5-3-46-15,8-1-59 0,-1 0-75 16,6-4-17-16,-5-6-151 0</inkml:trace>
  <inkml:trace contextRef="#ctx0" brushRef="#br0" timeOffset="85455.34">30214 13919 328 0,'0'0'107'16,"0"0"-47"-16,0 0 30 0,0 0-18 15,0 0-23-15,0 0 6 0,0 0 4 16,-13-27 7-16,13 26-7 0,0 0-9 16,0 1-13-16,0 0-14 0,0-1-7 15,0 1 8-15,5-1 2 0,-5-1-2 16,0-2-3-16,0 2 1 0,0-2 2 15,0-1 1-15,-5 2 2 0,2-4-4 16,3 3-1-16,-5-3-3 0,2 3-5 16,-2-3-2-16,0 2 3 0,-3-2 1 15,0-1 1-15,3 2-4 0,-2-1-2 16,-6-2-8-16,5 4 0 0,-5-1-2 16,0 1 1-1,-2 0-3-15,2 3 1 0,0 2 0 0,-3 0-3 0,3 6 2 16,-5 1-2-16,10 4-4 0,-7 3-6 15,7 1-4-15,3 2 0 0,-3 0 6 16,8 4-1-16,0-1 6 0,8 1 4 16,0-1-1-16,5-2-1 0,2-3 1 15,3 1-2-15,-5-4 5 0,8-3 1 16,-8-4-1-16,-3 1 0 16,3-5 0-16,-3-1 2 0,-2-2 1 15,0-5 2-15,-3 0 1 0,3 0 5 16,-8-2-3-16,8 0 3 0,-3-1 7 15,-3 0-1-15,3-1-1 0,3 1-2 16,-8 1-3-16,5 3-2 0,-2 0-3 16,2 2 3-16,-5-1-1 0,0 3 0 15,0 2-5-15,0 0-3 0,0 0 0 16,0 6-4-16,0 0 4 0,0 3 6 16,0 2 2-16,0 7 0 0,-5 1 5 15,2 3-2-15,-2 2 1 16,5 0-5-16,0 4-2 0,-5-3-2 15,5 1-2-15,0-2-1 0,0-2 0 16,5-1-2-16,0-2-28 0,-2-2-26 16,7-4-27-16,-2-1-29 0,5-5-96 15,-5-2-147-15,-1-5-133 0</inkml:trace>
  <inkml:trace contextRef="#ctx0" brushRef="#br0" timeOffset="85689.72">30451 14066 873 0,'0'0'205'0,"0"0"-130"0,8-7 22 0,2 5-42 0,1-2-28 16,2-1-19-16,0 3-8 0,-1 0-1 15,4 1 0-15,2 1 0 0,-2 0-7 16,4 1-20-16,1 1-36 0,-3-1-54 16,10 0-80-16,1-1-31 0,-9 0-105 0</inkml:trace>
  <inkml:trace contextRef="#ctx0" brushRef="#br0" timeOffset="85971.07">30963 13897 586 0,'0'0'92'0,"0"0"-9"0,0 0 39 15,0 0-56-15,0 0-45 0,0 0 2 16,0 0-6-16,0 3 10 15,0 5-4-15,0 2 3 0,0 3-1 16,-8 4-5-16,3 1-5 0,2 7-10 16,-2-1-3-16,-3 4-2 0,1-2-7 15,2 3-40-15,5-4-38 0,-3 0-55 16,6 6-42-16,2-8-112 0,-3-8-55 16</inkml:trace>
  <inkml:trace contextRef="#ctx0" brushRef="#br0" timeOffset="86534.13">31144 14006 450 0,'0'0'79'0,"0"0"12"0,0 0-8 15,0 0-34-15,15-36 5 0,-10 26 5 16,-2 0-16-16,2 0 6 0,3 1 15 16,-3 0-4-16,3 0-14 0,-3 4-13 15,5-2-8-15,-4 3-1 0,1-2 0 16,6 3 4-16,-5-3-4 0,0 4-5 16,2-2-3-16,-2 0-6 0,0 1 2 15,4 2 1-15,-4 1 3 16,0 0-4-16,2 0-4 0,-2 0 1 0,0 1-1 15,-3 2 3-15,-2 3-3 0,2-2-3 16,-5 4 2-16,0 1-6 0,0 2 4 16,0 2-1-16,-5 1 2 0,-3 2 6 15,3 1-1-15,-3-3-7 0,0 7 1 16,-5-1-2-16,0 0-1 0,-2 1-2 16,2 0 1-16,-3 2 0 0,-2-2 1 15,3 1 12-15,2-2 10 0,-5-1 3 16,10-4-6-16,-5 1-6 0,11-5-9 15,2-4-5-15,0-2 2 16,2-4-1-16,8-1 7 0,-2 0 1 16,8-2 4-16,4-2 0 0,6 0-7 15,-5 3 11-15,7-1 1 0,3 0-1 16,-2 2-9-16,-1 0-2 0,6 0-6 16,-1 0-1-16,-4 0-2 0,2 0-5 15,-3 1-26-15,1 2-19 0,-4-2-15 16,-1 3-27-16,-1 0-31 0,-8 0-38 15,1 4-96-15,-3-3-92 0</inkml:trace>
  <inkml:trace contextRef="#ctx0" brushRef="#br0" timeOffset="87090.96">30136 14981 501 0,'3'1'80'0,"4"-1"-4"0,6 0 50 0,0 0-23 16,5 0-27-16,-2 0 14 0,-3 0-13 15,2 0-32-15,3 0-23 0,-2 0-11 16,-3 0-5-16,2 0-4 0,-2 1-1 16,0 0-1-16,0 1-3 0,0 2-24 15,0-1-40-15,-5-3-43 0,-1 4-29 16,6-1-14-16,-5-3-43 0,-3 2-147 16</inkml:trace>
  <inkml:trace contextRef="#ctx0" brushRef="#br0" timeOffset="87294.09">30193 15078 745 0,'0'0'135'0,"0"0"-55"0,0 0 49 16,0 0-12-16,0 0-44 0,39-1-29 15,-29 1-19-15,8 0-10 0,-2 0-13 16,2 0-2-16,2 3-2 0,-4 0-23 15,2 2-28-15,3-2-47 0,-1 2-57 16,9-3-87-16,-9 1-46 0,1-3-165 0</inkml:trace>
  <inkml:trace contextRef="#ctx0" brushRef="#br0" timeOffset="87842.36">30725 14905 614 0,'0'0'117'0,"0"0"-9"16,0 0 36-16,0 0-42 0,0 0-12 16,0 0-14-16,39-11-13 0,-24 6-22 15,4 2-22-15,4 0-14 16,3-3 7-16,-6 4-5 0,6-1 4 16,3-1-2-16,-4 3 5 0,-1-1-6 15,1 0-2-15,1-1 5 0,-5 0 4 16,5 3 0-16,-6-1 6 0,-4-1-6 15,2 0-1-15,-8 1-2 0,1 0-1 16,-9 0-6-16,4-1-4 0,-6 2 1 16,2 0-2-16,-2 0-3 0,0 0-5 15,-2 6 2-15,-4 0 6 0,4 5 4 16,-9 5-3-16,4 3 2 0,-6 4 4 16,5 5 2-16,-5 5 0 15,0 8-1-15,5-4-4 0,-5-5 0 16,6-3-3-16,-1-7 2 0,3 3-2 15,2 2 0-15,-2-3 2 0,0-2-2 16,2-2-1-16,3-2 0 0,0-3-2 16,0-2-21-16,0-1-36 0,8-5-37 15,0-1-49-15,-3-3-112 0,8-2-177 16</inkml:trace>
  <inkml:trace contextRef="#ctx0" brushRef="#br0" timeOffset="91348.22">14258 12997 286 0,'0'0'83'0,"0"0"-16"0,0 0 17 0,0 0-7 0,26-19-21 15,-21 16-13-15,0 0 1 0,-2-1 11 16,-1 2-7-16,-2-1-2 15,3 1-4-15,-3-1-1 0,0 0 3 16,0 2-5-16,-3-3-4 0,1 1-14 16,-3 0-10-16,-3 1-3 0,-3-3-1 15,1 3-5-15,-5 1 3 0,-1 1 1 16,1 0 6-16,-3 0 8 0,-1 0-4 16,-1 2 1-16,-1 3 0 0,0-1-8 15,-4 2 1-15,1 0-3 0,-4 2-4 16,-6 2 0-16,-10 0 2 0,-5 3-2 15,-5 5 4-15,5-4 0 0,-3 5 3 16,8-2 1-16,-5 1 1 0,-2 3 0 16,-1-1 0-16,-2 5 9 0,-1 1-8 15,-1 0-5-15,-4 3-3 0,1 2-2 16,-1 2-2-16,1 2-1 0,-3-1 1 16,0 0-1-16,-3 4 0 15,-2-2 0-15,0 3 0 0,-3-1 0 16,3 1 0-16,-3 1 0 0,0 1 0 15,1 2-1-15,-1 0-1 0,-3 5 1 16,1-1 1-16,0 5 8 0,-1 1-8 16,6 3 1-16,3 1-1 0,-4-1 0 15,1 3 0-15,5-1-1 0,0 0 1 16,3 2 2-16,5-2 9 0,-1 4 3 16,4 0-7-16,4 1-4 0,1-3 0 15,4 0-2-15,1-2 0 16,2-1-1-16,0-2-1 0,3-1 1 15,0-2 6-15,2-1-5 0,1-3 0 16,2 1 1-16,0-5 0 0,2-1 2 16,1 1 12-16,2-5 9 0,5-3-2 15,1-2-3-15,4-6-1 0,6-7-6 16,0-3-2-16,4-4-5 0,-1 2-3 16,2 3-1-16,-3-2-1 0,5-1 1 15,1-6-2-15,2-1 0 0,0-4-1 16,0-4 1-16,0-1-8 0,0-1 7 15,0-9 0-15,0-3 0 0,0-6 0 16,0-3-2-16,0 0 1 0,0-3 1 16,0-2 0-16,0 2 1 0,0-2 0 15,0 4 2-15,0-1-2 0,0 0 1 16,0 0-1-16,0 1 0 0,2 1 2 16,-2-3-2-16,0 2 0 0,0 1 0 15,3 1 1-15,-3 0 1 0,0 1 2 16,2 3 1-16,-2 0 3 0,0 1-1 15,0 2 4-15,3 4-2 0,-3 2 6 16,0 3-3-16,3-2 6 0,-3 5-3 16,0 0-1-16,0 1-2 0,0 1-2 15,0 0-3-15,0 0-7 0,0 0-1 16,0 4-6-16,0 5 3 16,-6 8 3-16,4 5 1 0,-3 10 0 15,-3 10 0 1,-5 10 0-16,3 4 1 0,-1-4 0 0,-2-4 2 0,6-7-1 15,-4-3 4-15,6-7 3 0,0-7 1 16,2-6-2-16,1-1 1 0,-1 1-3 16,3 1-2-16,0 2 2 0,0-5-2 15,3-3 3-15,5-3 9 0,2-4-1 16,3-3 1-16,2-3 7 0,6 0-2 16,0-7 3-16,4 0-6 15,4 0 1-15,-1-1-10 0,3 0-1 16,0 3-3-16,3-1-2 0,-6 3-1 15,6-2-2-15,-3 3 0 0,-3-1-3 16,-2 0-14-16,-3 0-19 0,-2 1-21 16,-3 0-21-16,-7 2-24 0,-4 0-31 15,-2 4-52-15,-7 1-79 0,-6 0-149 16,-2-1-187-16</inkml:trace>
  <inkml:trace contextRef="#ctx0" brushRef="#br0" timeOffset="92357.75">10243 16233 264 0,'0'-3'119'0,"0"0"-24"0,2-1-17 0,1 1-11 0,-1 1-8 15,-2-2 9 1,0 3-4-16,3 0 11 0,-3 0 9 15,0 1-11-15,0 0-15 0,0-2-7 16,0 1-10-16,0-1-12 0,0 1-3 16,-3 0 3-16,3 1-16 0,-2 0-4 15,2 0-6-15,-3 3-3 0,1 3-1 16,-1 6 1-16,0 3 0 0,3 5 0 16,-2 1 2-16,2 2-2 0,2 1 1 15,9-1 2-15,-3 1-3 0,7-3 3 16,3-3 1-16,0 0 2 0,5-5-2 15,1-3 1-15,2-1 1 0,-1-8 3 16,1 0-1-16,-3-1 1 0,-2-5-1 16,2-3 3-16,-5-2 14 0,-2-2 7 15,-1-2-6-15,-7-2-5 0,3-1 0 16,-6-1 6-16,0-2-4 0,-3 1-4 16,-2-2-2-16,0 2-6 0,0 3 1 15,0 5 1-15,-2 1-2 0,2 5-1 16,0 3-1-16,-3-1 1 0,1 3-7 15,2 0-3-15,0 3-4 0,0 2 1 16,0 4 3-16,0 7 2 0,0 2-2 16,0 4 0-16,5 10 1 15,0 7-1-15,3 9-1 0,2 2 1 16,0-3-2-16,3-5 1 0,-5-5-3 16,0-2 3-16,-3 0 0 0,0-7 2 15,-2-3 0-15,-3-8 4 0,0-1-5 16,0 0 1-16,-3 3 0 0,1-3 0 15,-6-2 1-15,0-3-2 0,-5-6 3 16,-2-3-3-16,-6-2 0 0,-2-4-5 16,-6-6 2-16,1 0-10 0,-3-2-12 15,0 1-9-15,0 0 3 0,3 0-11 16,2 0-25-16,5 2-19 0,0 0-26 16,8 3-38-16,6-5-75 0,7 5-5 15,0-2-106-15</inkml:trace>
  <inkml:trace contextRef="#ctx0" brushRef="#br0" timeOffset="92748.28">11007 16516 511 0,'0'0'173'0,"0"1"-84"0,3 0 31 0,2-1 18 0,0 0-15 0,8 0-4 16,0-2-28-16,3-1-10 0,2-4-27 16,2 2-21-16,4-1-21 0,-4-2-10 15,4 1-2-15,-4 1-13 0,4-2-17 16,-4 5-19-16,6-1-39 0,-5 0-24 16,2 2-70-16,8-1-60 0,-8 1-30 15,-5-1-139-15</inkml:trace>
  <inkml:trace contextRef="#ctx0" brushRef="#br0" timeOffset="93420.25">11571 16412 463 0,'0'0'160'0,"0"0"-60"0,0 0 11 16,0 0-27-16,0 0-24 0,0 0-10 16,0 0-9-16,28-8 7 0,-28 7 3 15,0 0 1-15,0 1-3 0,0-1-16 16,0 1-8-16,0-1-4 0,0-1-11 15,0 1 0-15,0 1-6 0,-2 0 0 16,-1 0 1-16,0 0-3 0,-2 4-1 16,3 3-1-16,-4 1-1 15,4 0 1-15,-1 6 0 0,3-2-4 16,0 2-1-16,0-2 3 0,5 2 0 16,3-2-1-16,3-1 2 0,4-2 1 15,1-2 0-15,4 0 1 0,1-5 1 16,-3-1 1-16,3-1 1 0,-3-1 7 15,-5-3 14-15,0-3 9 0,-3-2 0 16,-5-1-6-16,3 2-6 0,-6-2 0 16,1-1-5-16,0 1 4 0,-3 0-6 15,0-1 0-15,2 1-4 16,-2 1-1-16,0 3 4 0,0 1-6 16,-2 3 2-16,2-1-4 0,0 3-6 15,0 0 0-15,-3 0-2 0,3 3-7 16,-3 3 9-16,1 2 0 0,2 5 0 15,-3 4 1-15,1 4-1 0,2 4 0 16,5 8 0-16,5 6 1 0,1 5 0 16,4 3 0-16,-2-5-1 0,-5-10 2 15,-1-9-1-15,-1-8 0 0,-4-1 1 16,-2 2-2-16,0 0 2 0,0-1-1 16,-5-3-1-16,-5-3-1 0,-1-8-5 15,-2-1-6-15,-5-3-23 0,0-8-16 16,-2 1-11-16,-4-3-17 0,4 2-13 15,-1-2-30-15,0 2-56 0,-2-6-55 16,8 1-11-16,-1 4-156 0</inkml:trace>
  <inkml:trace contextRef="#ctx0" brushRef="#br0" timeOffset="94155.68">11436 16265 374 0,'0'0'299'0,"3"-4"-207"0,0-2 15 0,4 0-23 15,1-3 4-15,2-3-26 0,1-2-5 16,2 0-5-16,2-5-7 0,-2 2-4 16,3-3 0-16,-4 1 0 0,1 1-4 15,0-1-5-15,0 7-3 16,-2-1-4-16,-4 2 1 0,1 2 0 15,-3 0-9-15,3 0-5 0,0-1-1 16,-1 2 0-16,1-1-2 0,0 0 0 16,-3 2 3-16,3 1-2 0,-3 1-1 15,-2 2-2-15,2 0-5 0,-3-1 0 16,1 4-2-16,2 0 0 0,0 0 0 16,0 1 0-16,1 4 0 0,1-1 4 15,4 3-1-15,-4 2 0 0,6 1 1 16,-5 3 0-16,5 1-1 0,-3 3-2 15,1-1 2-15,-3 3 1 0,2-2 1 16,0 0 2-16,-2 1 5 0,2-1 1 16,-2-2 4-16,0 0-4 0,0 0-5 15,-1-3-4-15,1-1-1 0,-3 1-3 16,3-3-1-16,-3 0-15 0,0 1-15 16,-2-3-9-16,-1 0-17 0,4 1-24 15,-1 2-43-15,0-1-46 0,3 4-98 16,-3-2-86-16,3-1-187 15</inkml:trace>
  <inkml:trace contextRef="#ctx0" brushRef="#br0" timeOffset="94671.9">12969 16309 573 0,'0'0'115'0,"7"0"-14"0,1 0 18 0,2 0-41 0,1 0-17 0,2 0-4 16,0-2-16-16,0-2-12 0,2 2-8 16,1-2-9-16,-1 1-8 0,1 1-2 15,-4 1-2-15,1 0-1 16,0 1-3-16,0-2-23 0,-2 2-38 15,-1 0-30-15,0-2-48 0,1 2-34 16,-1-3-83-16,-5 2-92 0</inkml:trace>
  <inkml:trace contextRef="#ctx0" brushRef="#br0" timeOffset="94845.02">13002 16457 889 0,'0'0'145'15,"0"0"-123"-15,0 0 91 0,0 0-62 16,44 17-9-16,-26-17-4 0,3 0-28 16,2-1-7-16,0-1-3 0,6 2-10 15,-3 0-39-15,2 0-31 0,0 3-35 16,16 7-46-16,-7-4-35 0,-6-1-89 16</inkml:trace>
  <inkml:trace contextRef="#ctx0" brushRef="#br0" timeOffset="97090.92">13855 16206 54 0,'0'0'212'0,"0"0"-148"0,0-2 19 0,0-1 19 15,0 1-23-15,0-2-23 0,0-1 28 16,0 1-18-16,0-1-11 0,0 1 0 16,2-1 8-16,1 2 5 0,0-4-6 15,-1 2-5-15,3-2-9 0,3 0-8 16,0 0-5-16,0 0-5 0,5 1-7 16,-1 1-5-16,1-1-5 0,3 3-4 15,-3 1-5-15,0 2-4 0,0 2 0 16,-3 3-1-16,-2 4 1 0,-3 0-3 15,0 5 0-15,-5 1 2 0,-3 4 1 16,-4 1 0-16,-4 0-9 0,-7 3-13 16,3-2-2-16,-3 0 4 0,-3-3 12 15,0-3 4-15,6 1 0 0,-1-5-4 16,3-1-7-16,3-2 4 0,2-1 5 16,6-5 6-16,-1 1-1 0,3-2-3 31,0 0 1-31,8 2 0 0,-3-2 1 15,8 1 2-15,-3 1 9 0,6 1 0 16,-1-2-1-16,3 3 1 0,1-1 1 16,1 2 1-16,3 3-2 0,-2-1 0 15,-3 3-1-15,0 2 4 0,0 0 4 16,-5 1 3-16,-5 1-5 0,0-2 0 16,-3 1 1-16,-5-1-5 0,0 2 6 15,-8-2 8-15,1-2-3 0,-4 0-4 16,-4-1-3-16,-1 0-10 0,-2-2-2 15,-3-2 0-15,-2 1-2 0,0-4-11 16,2 1-16-16,-5-2-18 0,8-1-9 16,3 0-14-16,2-1-19 0,5 0-35 15,3-1-52-15,8-6-9 0,2 4-63 16,5-3-88-16</inkml:trace>
  <inkml:trace contextRef="#ctx0" brushRef="#br0" timeOffset="97496.93">14410 16426 596 0,'0'0'226'0,"-2"0"-100"0,2 0 33 0,2 0-46 0,1 0-36 16,7-2-16-16,3 1-15 0,3 0-9 16,2 1 2-16,0 0-15 0,3 0-5 15,-1 0-7-15,4 0-12 0,-4 0 0 16,1 0-3-16,-3 1-44 0,0-1-53 16,3 0-27-16,5 0-86 0,-6-1-95 15,1-3-99-15</inkml:trace>
  <inkml:trace contextRef="#ctx0" brushRef="#br0" timeOffset="98764.19">15253 16217 157 0,'0'0'143'0,"0"0"-67"0,0 0 20 0,0-3-24 0,0 3-12 16,0 0-6-16,2-1-1 0,-2 1-11 16,0-1 2-16,3 1 10 0,-3-1-2 15,0 1-4-15,0-2-6 0,3 1-5 16,-3 1-8-16,0 0 5 0,0-1 3 15,0 1 7-15,0 0-11 0,0-1 4 16,0 1 0-16,0 0-7 16,0 0-6-16,0 0-1 0,-3-2-7 15,3 1-3-15,0 0 1 0,0 0-6 16,-3 1 1-16,3-1 3 0,0 1 2 16,-2 0 0-16,2 0 1 0,0 0-5 15,0 0-1-15,0 0-6 0,0 0-3 16,0 0 0-16,0 0 0 0,0 1 0 15,0 1 1-15,-3 1 0 0,3 3-1 16,-2-1 2-16,-4 3-2 0,1 2 2 16,3 3 0-16,-6 3-1 0,0 1 0 15,0 1-1-15,-2 2 2 0,-3 0 0 16,0 2 2-16,0-1 2 16,-2 1 5-16,-1-2-5 0,1 1-3 15,-1-1 0-15,3-1-1 0,0-3 0 16,3 0 0-16,0-3-1 0,2 0 0 15,0-1 5-15,3-5-1 0,0 1-2 16,0-3 2-16,5-1-1 0,-3-2-3 16,3-1 3-16,-2 0 0 0,2-1-3 15,0 0 2-15,2 0 0 0,1 0 1 16,-1 0 2-16,6 0 0 0,0 0-3 16,2 0-1-16,1 0-1 0,1 0-1 15,4 0 1-15,-1 0-1 0,6 0 1 16,-5 2-2-16,4-2 1 0,-2 0-2 15,-2-2-5-15,2 1 4 0,-5 0 2 16,-3-3 1-16,1 2 0 0,-4-3 2 16,-1 1-2-16,-1-1 0 0,-3-1 1 15,-2-1-1-15,3-2 0 0,-3-1 0 16,0 1 1-16,0-2 0 0,0 2 1 16,0-3 0-16,0 3-1 0,0-2 7 15,0 3 2-15,0 0 5 0,0 0 4 16,0 2 1-16,2 1 3 0,1 1 0 15,-3 2-5-15,0 0-2 0,0 2-5 16,0 0-9-16,0 0-2 16,0 3-5-16,0 2 1 0,0 3 3 15,0 4 1-15,0 1 0 0,0 4 1 16,0 2 0-16,0 2-1 0,-3 1 0 16,1 0 0-16,-1 1 0 0,3-2 0 15,-2 1 1-15,2-2 0 0,-3-2 0 16,3-2 0-16,-2 0-1 0,-1-2 0 15,0-2 0-15,3-2 1 0,-2 0-1 16,-1-1 1-16,3-3-1 0,-2-2 1 16,2-3-1-16,0 1 1 0,0-1-1 15,-3 0-1-15,3 0 0 0,0-1 0 16,0 0-7-16,0 0-5 16,0 0-11-16,0 0-12 0,0 0-15 15,0 1-11-15,0-1-30 0,3 1-21 16,-3-1-34-16,7 0-98 0,-4 0-126 15</inkml:trace>
  <inkml:trace contextRef="#ctx0" brushRef="#br0" timeOffset="129421.48">13498 17333 145 0,'0'0'37'0,"-5"1"1"0,5-1 16 0,-2 1 3 0,-1-1 0 15,0 1-15-15,1-1 1 0,-1 0-8 16,3 0-2-16,-2 1 11 0,2-1-5 16,0 0 1-16,-6 0-7 0,6 1-5 15,0-1-5-15,-2 2 2 0,-1 1 4 16,1-2 4-16,2 0 2 0,-3 0 3 15,1-1-5-15,2 1-2 0,0-1-12 16,0 0-4-16,0 0-1 0,2 0 4 16,3 0 12-16,0 0 5 0,8 0-5 15,-2 0-7-15,2 0-10 0,2 2-4 16,1 0 1-16,-3 0 1 0,2 1-2 16,3-2-3-16,0 3-4 15,-2-1-1-15,-1-1 0 0,3-1-1 0,-7 1 0 16,4-2-9-16,-4 1-54 0,-1-1-80 15,0 0-102-15,-2-1-59 0</inkml:trace>
  <inkml:trace contextRef="#ctx0" brushRef="#br0" timeOffset="129750.11">13514 17489 546 0,'0'0'105'0,"0"0"-33"0,0 0 9 15,0 0 6-15,0 0-25 0,-5 4-18 16,7-3-6-16,1 0-3 0,7 2-4 16,-2-3-9-16,0 2-8 0,2-1-7 15,3 0-4-15,0-1-1 0,0 1-2 16,0 1-1-16,0 1-19 0,2-1-49 16,1-1-47-16,7-1-41 0,-8-1-43 15,3-2-175-15</inkml:trace>
  <inkml:trace contextRef="#ctx0" brushRef="#br0" timeOffset="130408.66">14106 17404 327 0,'0'0'75'0,"0"0"-22"0,0 0 37 0,-16 3-11 15,11-2-13-15,5 0-1 0,-3-1-8 16,3 0-14-16,3 0-9 0,-1 1 27 16,4-1 18-16,4 2-10 0,0-2-16 15,3 0-4-15,3 0-13 0,2 0-16 16,-3 0-14-16,3 0-6 0,-2 0 3 16,2 0-3-16,-3 0-1 0,4-1-8 15,-7 0-36-15,4 0-36 0,-3 1-61 16,5-3-66-16,-3-3-62 15,-7 3-166-15</inkml:trace>
  <inkml:trace contextRef="#ctx0" brushRef="#br0" timeOffset="130877.4">14547 17244 309 0,'0'0'88'0,"0"0"-18"0,0 0 21 0,0 0-20 0,0 0-13 0,3-10 0 16,-3 9 16-16,0-1 9 0,-3 1-15 16,1 1 1-16,-1 0-6 0,1 0-15 15,2 0-14-15,-6 0-13 0,4 3-11 16,-1 3-1-16,1-1-2 0,2 5 3 15,-5 1-3-15,5 6-3 0,0 0-3 16,0 4-1-16,0 4 0 0,2-3-7 16,1 3-15-16,-3 2-8 0,0-3-4 15,2 3-11-15,-2-3 4 0,3-1-39 16,-3 0-9-16,0-5-3 0,2 0 3 16,-2-4-34-16,0 3-59 0,0-5 1 15</inkml:trace>
  <inkml:trace contextRef="#ctx0" brushRef="#br1" timeOffset="174720.89">22945 7584 306 0,'0'0'65'0,"0"0"-19"0,0 0-8 16,0 0 6-16,0 0-10 0,8-9-5 15,-8 8 12-15,0 1-3 0,0 0-12 16,0 0-6-16,0 0-3 0,0 1 3 16,0 1 4-16,0 1 4 0,0 2-1 15,0-1 6-15,0 0-1 16,0-1-3-16,0-1-2 0,-5-1-3 15,5 1 1-15,-3-1 6 0,3 1 0 16,0-2 2-16,-3 0 5 0,3-4-4 16,-2-1-8-16,2-2-4 0,0-4-3 15,0-4-7-15,2-1 0 0,4-6-3 16,4-2 1-16,-2-3-3 0,2-3-1 16,3-1-1-16,5-8 0 0,10-6 0 15,6-6 0-15,5-4-4 0,5 3 0 16,2 2 0-16,1 2-1 0,7-1 1 15,8 0-1-15,0 2 0 0,0-4-1 16,10 4 1-16,-2 1 0 0,5-1-1 16,-5 4 0-16,2 0-1 0,3 1 0 15,8 0 2-15,-6 1 0 0,3 1-1 16,3 0 1-16,-3 6-1 0,0 0 1 16,-2 1 0-16,2 3-4 0,0-1 3 15,-2 2-7-15,2 5-7 0,-5-1-2 16,-6 1-1-16,-1 5 2 0,-12 2-1 15,4-1 8-15,-6 7 1 0,-7 0 5 16,-3 2 1-16,-6 2 0 16,-9 1 2-16,-3 0 0 0,-14 4 0 0,4 1-1 15,-3-2 0-15,2 0 0 0,3-1-6 16,-5 2-6-16,-5-2 1 0,-3 0 8 16,3 2 3-16,-8 0 1 15,0-4 0-15,0 5 2 0,0-2-2 16,-10-3 0-16,7 3 0 0,-5-1 3 15,-5-1 2-15,1 1-1 0,-1-2 0 16,0 2 0-16,0-3 2 0,2-1-1 16,-1 3-1-16,-1-2 6 0,0-2 3 15,5 2 1-15,-5-1-2 0,0-1 0 16,5 0 3-16,1 2 2 0,-1-1 2 16,3 1 2-16,-3-1-3 0,3 3-1 15,0-2 1-15,2 3-3 0,-5-3-2 16,3 2 1-16,0-2-1 0,2 4-3 15,-2-3 0-15,3 3-1 16,-4-2-2-16,1 1 2 0,3 1 3 16,-6-3-3-16,8 3 3 0,-5 0-4 15,0 0 3-15,5 1-2 0,-3 2 1 16,3 0-2-16,0 0-4 0,0 0 0 16,0 0-2-16,0 0-2 0,0 0-3 15,0 0-1-15,3 1 2 0,7 5 1 16,-2-1 1-16,-1 3 1 0,9 1-1 15,2 0 0-15,-2 2 2 0,4 0-2 16,1 3 1-16,5-1 1 0,0 2-1 16,-1-1 0-16,4 5 1 15,-3-3 1-15,2 2-2 0,-5-1-1 16,3 0 6-16,-5 1-6 0,0 1 2 16,-3-1 0-16,-8-2 0 0,0 2-2 15,-2 1 2-15,-8-3-2 0,0 3 1 16,-8 1 4-16,-5-1-5 0,-7 1 1 15,-1-4 2-15,0 4-3 0,-4-6 0 16,-4 2-4-16,3-2-9 0,0 1-2 16,3-3-12-16,2-1-11 0,1 0-31 15,2-3-24-15,5-3-53 0,2 1-57 16,6-4-84-16,5-2-114 0</inkml:trace>
  <inkml:trace contextRef="#ctx0" brushRef="#br1" timeOffset="175816.11">26084 6057 336 0,'0'0'123'0,"0"-3"-58"0,3 0 22 15,2-3-5-15,3 1-15 0,-3-2-25 16,5-2 4-16,1 3 3 0,2-3-3 15,2 0-7-15,-2-1-6 0,0 1-11 16,3-1-7-16,-3 2-5 0,2 1-3 16,-2 0-4-16,5 4-3 0,-8-1 1 15,8 4-1-15,-5 0 0 0,-5 5-1 16,5 4 0-16,0 3-1 0,-5 2 0 16,-3 6 0-16,3 0 1 15,-8 6-1-15,0 1 1 0,0 2 0 16,0 0 1-16,-6-3-1 0,4 1 2 15,-1-3-1-15,1-2 0 0,2-3 1 16,0-3-1-16,0-4 1 0,0-3-1 16,0-3 2-16,0-5-1 0,0 0 1 15,2-1 1-15,1-1 3 0,5-6-2 16,-1-6-1-16,1-2 0 0,0-6 2 16,2-5 0-16,6 1 0 0,-3-3-2 15,0 3-1-15,2-3-1 16,3 5-1-16,-2 2-1 0,2 1 0 0,2 0 1 15,-4 5 0-15,-1-2 0 0,3 5 0 16,-2 0-1-16,-3 1 1 16,0 2 0-16,-5 2 0 0,-1 4-2 15,4 1 2-15,-9 2-4 0,3 2-1 16,1 3 3-16,-4 3 0 0,3 3 1 16,-5 3 0-16,0 0 1 0,0 4-1 15,0-3 1-15,0 5 1 0,0-4 0 16,0 1-1-16,0 1 0 0,0-5 0 15,0-1 1-15,0 1-1 0,0-6 0 16,3 2 2-16,-3-4-2 0,0 1 2 16,5-5 0-16,-5-1 1 0,5 0 4 15,-2-1 11-15,2-8 14 0,3 2-12 16,0 0-8-16,2-3-9 0,0 1-1 16,3-3 0-16,5 2-2 0,-2-2 0 15,-3 0 1-15,7 2-1 0,-7 0 0 16,3 0 0-16,2 2 0 0,-5-1 0 15,2 4 0-15,-2-1 0 0,-5 3 2 16,0-1 4-16,-1 1 3 0,-1 3-3 16,-1 0-2-16,-3 0 2 0,-2 0 0 15,5 5-1-15,-5 0 6 0,0 2-4 16,3 3-1-16,-3 3 0 0,0-1 0 16,0 3-2-16,0 0-3 0,0 1 0 15,3 1 0-15,-1 0-1 16,-2-2 0-16,0 2-2 0,5-3-18 15,-5 2-36-15,0-2-46 0,0-2-28 16,3-1-85-16,-3-3-39 0,5-6-129 16</inkml:trace>
  <inkml:trace contextRef="#ctx0" brushRef="#br1" timeOffset="176144.23">27353 5894 502 0,'5'-8'9'0,"-2"-1"28"0,2 3 45 0,3-3-45 0,-3 1-16 16,-2 4 0-16,-3-1 17 0,5 5-8 16,-5 0-16-16,0 6 6 0,0 2 9 15,-5 5 3-15,2 3-6 0,-2 4-16 16,2 6-8-16,-2-1-1 0,-3 2 0 16,3 0-1-16,-3 3-12 0,1 0-40 15,1 0-27-15,-1 5-25 0,7-4-40 16,-5-7-82-16</inkml:trace>
  <inkml:trace contextRef="#ctx0" brushRef="#br1" timeOffset="176316.51">27433 5744 818 0,'0'0'13'0,"0"0"-11"0,0 0 20 15,0 0-12-15,0 0-10 16,8-35-36-16,-8 33-84 0,0 0-65 16,-5 2-88-16</inkml:trace>
  <inkml:trace contextRef="#ctx0" brushRef="#br1" timeOffset="177201.24">27645 5930 270 0,'0'0'228'0,"0"0"-134"15,0 0 7-15,47-36-31 0,-32 25-36 16,-2 0-10-16,0 2 1 0,0-1 2 16,-3 2-3-16,-5 3-2 0,1-1 2 15,-4 4-1-15,3 2-7 16,-5 0-13-16,0 1-3 0,3 6-2 16,-3 1 2-16,0 5 2 0,0 1-2 15,0 5 0-15,0 2 0 0,-3 3 0 16,-2 5 1-16,3-2 0 0,-9 0-1 15,9 2 2-15,-6-3-2 0,3 0 0 16,-3-4 1-16,8-2-1 0,-5-5 1 16,5-2 0-16,0-2 0 0,5-4-1 15,-5-2 2-15,3-5 7 0,2-3 4 16,0-3 12-16,3-4 13 0,-1-4 16 16,-1-1 8-16,1 0-16 0,6-2-20 15,-5-2-10 1,0 1-6-16,5 2-3 0,0-2-2 15,0 3-2-15,2-1-3 0,-2 2 2 16,0 1-2-16,0-2 0 0,-3 4-1 16,3 0 1-16,0 1 2 0,-5 0-1 15,5 4-1-15,0-4 2 0,-8 3-2 16,2-2 0-16,1 1 0 0,-3 2 0 16,3-2 1-16,-5 4-1 0,2-1 0 15,0 3 0-15,-5-2 0 0,3-1-1 16,2 2 1-16,-5 2-1 15,5-1-1-15,-2 2-1 0,2 0 0 16,-5 2 0-16,2 2-1 0,3 1-1 16,1 0 4-16,-6 3-1 0,0 0-1 15,0 3 0-15,0 1 0 0,0 0 0 16,0 3 3-16,-6 0-2 0,1-1 0 16,3 3 0-16,-6-2 0 0,3 3-6 15,0-2-8-15,2 0-13 0,-2 3-6 16,5-3-9-16,-5 2 5 0,2 0 1 15,-2-1 4-15,5-2 9 0,-3-1-5 16,3-1-7-16,0 0-9 0,0-6-23 16,0 1-4-16,0-4-5 0,0-3-23 15,0-1-49-15,0-1-89 0</inkml:trace>
  <inkml:trace contextRef="#ctx0" brushRef="#br1" timeOffset="177489.19">28327 5934 487 0,'0'0'177'0,"8"-8"-138"0,-3 3 33 0,0 1-43 0,-5 3-24 16,0 0-5-16,0 1-12 0,0 3-7 16,-5 6 5-16,0 3 14 0,-5 4 1 15,-1 1-1-15,4 6 2 0,-6 1-2 16,5 0 0-16,0 3 0 0,0-1-56 16,-2 6-95-16,2-6-69 0</inkml:trace>
  <inkml:trace contextRef="#ctx0" brushRef="#br1" timeOffset="177655.8">28374 5747 682 0,'0'0'3'0,"0"0"-1"0,0 0-2 16,0 0-43-16,20-39-155 0</inkml:trace>
  <inkml:trace contextRef="#ctx0" brushRef="#br1" timeOffset="178578.87">28498 5991 419 0,'0'0'86'0,"0"0"-52"16,0 0 51-16,0 0-50 0,39-21-24 15,-26 14-8-15,-6 2 3 0,6-2 8 16,-5 4-1-16,5-3 3 0,-5 3 14 16,5-1 4-16,-6 1-2 0,1-1-23 15,-3 3-6-15,3 1-3 0,-3 1-2 16,-5 6-1-16,0 0-2 0,0 7 5 15,0 0 1-15,-5 5 2 0,0 2 0 16,-3 2 3-16,0 1 1 0,1 2 5 16,-1-3-2-16,-5 0 14 0,8 0 12 15,-3-5 2-15,8-1-14 0,-5-4-15 16,2-4-1-16,3-5-6 0,0-3 1 16,3-1 10-16,2-5 6 15,3-6 2-15,-1-3 6 0,6-2 0 16,0-3-8-16,0 1-6 0,-5-1 4 15,7-1 7-15,-2 3-7 0,5-1-7 16,-5 4-1-16,-2 0 0 0,2 3-6 16,0 1 1-16,-1 1-2 0,-4 1-1 15,5 3 1-15,-5 0-1 0,0 0 0 16,2 1 0-16,-2 3-1 0,-3 1-1 16,-3 1-2-16,6 7 0 0,-3 1 1 15,-5 4-2-15,0 4 2 0,0 1 2 16,0 5 0-16,0 0 0 0,-5 0 0 15,3-1 1-15,-4 0 0 0,-1 0-1 16,7-4 1-16,-5-2 0 16,5-3-1-16,0-4 1 0,0-2 0 15,0-4 0-15,0-3 4 0,5-2 7 16,0-4-8-16,3-4-2 0,-6-1 6 16,11-2 9-16,-5-2 4 0,2 2 0 15,1-1 6-15,-1-2 0 0,5 3-13 16,-2-2-10-16,3 1-3 0,2 0-1 15,3-2 0-15,-6 4 0 0,6 1 0 16,-1-1 0-16,-1 3 0 0,-4-1-1 16,3 6 1-16,-5-2 0 0,-3 4-1 15,1 2 0-15,-4 0-2 0,1 0 1 16,-3 2-1-16,-5 5-5 16,0 0 2-16,0 3 1 0,0 3 2 15,0 0-2-15,-5 3 3 0,3 1 2 16,-4 4-1-16,1 0 1 0,3 0 0 15,-3 2-2-15,5 0 0 0,-6 1-10 16,4-1-15-16,2 0-53 0,0-2-25 16,0 0 2-16,0 0-24 0,-5-2-30 15,5 1 0-15,0-7-71 0</inkml:trace>
  <inkml:trace contextRef="#ctx0" brushRef="#br1" timeOffset="178843.24">29415 6106 466 0,'0'0'131'0,"3"-3"-28"0,-3 2 8 16,0 1-86-16,0 0-21 0,-3 2 0 15,-2 5-3-15,5 0 0 0,-8 6 0 16,3 2 0-16,2 1-1 0,-2 2 0 16,3 3 2-16,-3 0-4 0,-1 0 2 15,4 0-31-15,-3-2-67 0,-8 4-35 16,10-6-45-16,-7-3-33 0</inkml:trace>
  <inkml:trace contextRef="#ctx0" brushRef="#br1" timeOffset="179077.55">29374 5796 808 0,'0'0'1'0,"0"0"0"0,0 0-1 0,0 0-110 16,8-39-174-16</inkml:trace>
  <inkml:trace contextRef="#ctx0" brushRef="#br1" timeOffset="179578.28">29599 5982 638 0,'0'0'179'0,"0"0"-123"15,44-15 19-15,-19 6-44 0,-4-1-28 16,-3 0-3-16,-2 0-18 0,-1 3 10 16,-2 3-1-16,0 3-2 0,0 1 8 15,-5 1 1-15,-3 3 1 0,3 2-3 16,-8 4-4-16,0 0-7 0,-6 3 12 15,4 3 3-15,-11 1-3 0,0 4 3 16,-3 1-5-16,-2 2-16 0,3 0-6 16,-3-2 4-16,2-1 11 15,3 0 8-15,6-2 4 0,-1-2 3 16,-2-1 1-16,7-2 21 0,3 1 27 16,0-3 12-16,0 0-7 0,-5-1-6 15,10-3 0-15,-2-2-5 0,7-1 5 16,-8-3-6-16,11 1-11 0,-5-3-15 15,5 0-12-15,0 0-5 0,2 0-2 16,-2-2 0-16,5 1-11 0,-5 0-20 16,3-1-33-16,-1-1-52 0,3 1-33 15,3-7-36-15,-8 2-37 0,3-1-111 16</inkml:trace>
  <inkml:trace contextRef="#ctx0" brushRef="#br1" timeOffset="179781.4">29676 6075 936 0,'0'0'104'15,"0"0"-40"-15,0 0-3 0,0 0-40 16,0 0-12-16,0 0-5 0,39 2 1 16,-31-2-5-16,7 0-2 0,3 0-10 15,-5-1-16-15,8 0-21 0,-6 0-29 16,16-1-92-16,-10 0-40 15,0 0-107-15</inkml:trace>
  <inkml:trace contextRef="#ctx0" brushRef="#br1" timeOffset="180156.97">30043 6024 427 0,'0'0'128'0,"0"0"-63"16,0 0 7-16,0 0-53 0,0 0-13 15,0 0-2-15,18 39-1 0,-10-34 0 16,0 1 2-16,5-1 1 0,-1 0 4 16,4-4 19-16,-3 1 27 0,2-2 11 15,3 0 2-15,-2-2-8 0,-3-2-32 16,0-3-21-16,-5-1-5 0,4-2 0 16,-6-1-3-16,-4 0 0 0,-2-1-4 15,-2 2 4-15,-4 0-10 0,-6 1 6 16,-1 4 3-16,-3-1 1 0,-2 3 0 15,-3 3 2-15,1 0-2 0,-4 3 0 16,-1 6 6-16,4 2 16 0,-5 3-5 16,5 3-3-16,1 2 13 0,4 3 16 15,-2 0-3-15,5 0-13 0,5 1-8 16,6 1-13-16,-3-5 0 0,5 2-4 16,0-4-1-16,7 0-1 0,1-5 0 15,5-2-18-15,5-6-37 16,-2-1-72-16,10-3-60 0,10-3-64 15,-3-1-51-15</inkml:trace>
  <inkml:trace contextRef="#ctx0" brushRef="#br1" timeOffset="180594.74">30477 5977 515 0,'0'0'121'0,"0"0"7"0,0 0-15 0,34-26-98 0,-27 17-10 15,-4 1-5-15,7-3 0 0,-7 1-1 16,-3 0 2-16,0 0 0 0,0 3-1 16,0 2-4-16,-3 1-9 0,-7 3 10 15,2 1 3-15,-7 3 0 0,2 4 1 16,-3 1 2-16,-7 2 15 0,8-1-2 15,-1 2-5-15,-2-1-2 0,3 1-3 16,2-2 2-16,5 2-5 0,-3-2 1 16,9-1 0-16,2 3-1 0,0-1 1 15,2 1 1-15,4 1 4 0,1 1 2 16,6-1-2-16,-5 1-5 0,5 0-1 16,0 3 0-16,2-3-3 15,-2 5 1-15,0-4-1 0,-5 4 0 16,2-4 0-16,-7 2 0 0,2-2 5 15,-5-2 51-15,-5 2-1 0,-8-2-12 16,5-3-5-16,-7 0-13 0,-3-2-16 16,-3 0-6-16,0-2-3 0,1-2-17 15,-1 1-32-15,-5 0-25 0,5-1-19 16,-2 2-24-16,-16-2-55 0,11 2-68 16,-3-3-134-16</inkml:trace>
  <inkml:trace contextRef="#ctx0" brushRef="#br1" timeOffset="181313.48">29286 6977 237 0,'0'0'141'0,"0"0"-66"0,3 0-12 0,-3 0 3 15,5 1-6-15,0 2-20 0,-5 0 1 16,2-2-2-16,4 2 1 0,-6-1 3 15,2 3-5-15,-2-2-9 0,-2 1-16 16,-11 0-3-16,0 1-5 0,-3 1-2 16,-4 0-1-16,-6 2-1 0,0 0 0 15,-3 2-1-15,4 0-4 0,1 0 3 16,-1 2-1-16,4 0-2 0,5-1 1 16,3 1 3-16,6-1-2 15,2 1 2-15,5-1 0 0,0 0 5 16,0 1 7-16,7 0 4 0,6-1 7 15,3 3 2-15,10-2-2 0,-1 0 4 16,9 3 0-16,7-1-7 0,8 3-15 16,-7-2-4-16,-9-4 0 0,-12-1 1 15,-3-3 3-15,-8 1 16 0,3 2 12 16,-2-1 1-16,-9-1-12 0,-2 1 0 16,-7 0 6-16,-14-2 2 0,0-2-12 15,-12-1-9-15,-14-2-3 0,-10-2-3 16,-2 0-2-16,5-4-1 0,4 0-12 15,9-3-13-15,2 1-21 0,11 0-28 16,7 3-24-16,8-1-17 0,6 3-20 16,-1-1-22-16,3-3-26 0,5 0-91 15</inkml:trace>
  <inkml:trace contextRef="#ctx0" brushRef="#br1" timeOffset="181813.84">29813 7074 554 0,'0'0'88'0,"0"0"10"0,0 0 7 0,0 0-48 16,5-20-31-16,-13 18-23 0,1-1-3 15,-6-1-1-15,-8 4 1 0,3 0 1 16,-3 0-1-16,1 0 0 0,-4 4 0 16,1 0 0-16,3 3 1 0,4 1-2 15,3 0 0-15,-2-1 1 0,4 3-1 16,3-2 0-16,6 2-2 0,-3-2-2 15,5 1 5-15,5 2 0 16,-3 0 0-16,11 0 1 0,0 1 0 16,3-1 3-16,2 0 0 0,3 2-1 15,4 0 9-15,-1-1 0 0,-4 3-5 16,1-2 0-16,0 2 4 0,-3-1 11 16,-5 0 8-16,-6-1 5 0,-4-1-4 15,2 3-2-15,-5-2-5 0,-8-1-4 16,1-1-1-16,-11 1-3 0,2-2-12 15,-5-1 0-15,-4-2-2 0,-4-3-2 16,-2 1-5-16,3-2-80 0,-6-1-12 16,6 1-52-16,-6-2-51 0,6-1-67 15,7-1-101-15</inkml:trace>
  <inkml:trace contextRef="#ctx0" brushRef="#br1" timeOffset="182232.48">30102 7134 529 0,'0'0'65'0,"0"0"5"0,0 0 13 0,13-9-45 16,-10 9-1-16,2 0-6 0,-5 0 7 15,3 4 3-15,-3 4-5 0,0 1 6 16,0 5-11-16,0 1-8 0,0 1-14 16,0 4-2-16,-3 1-4 0,-2 0-3 15,2 2 1-15,-2 1-1 16,-3-1-17-16,-2 0-24 0,2-2-45 16,1 6-74-16,-1-5-37 0,3-5-105 15</inkml:trace>
  <inkml:trace contextRef="#ctx0" brushRef="#br1" timeOffset="182545.16">30102 7052 579 0,'0'0'74'0,"0"0"15"0,0 0-12 15,16-38-51-15,-3 27-3 0,0-2-12 16,0 1 0-16,2 2 8 0,6-1 5 16,0 3 3-16,-1 1 2 0,1 0-5 15,5 1-9-15,-6 4-14 0,1-2 1 16,-3 2-2-16,3 0-5 0,-6 1-15 15,-2 1-41-15,0 0-46 0,-5 0-13 16,0 3-52-16,-1-2-98 0</inkml:trace>
  <inkml:trace contextRef="#ctx0" brushRef="#br1" timeOffset="182763.91">30167 7202 544 0,'0'0'113'0,"0"0"-64"0,0 0 69 16,0 0-45-16,39 8-33 0,-26-9-9 15,2-3-8-15,3-1 0 16,3 0-3-16,-6-1 0 0,4 2 6 16,-4 0-1-16,3 0-12 0,-2 1-10 15,-1 0-3-15,-2 2 0 0,0 0-18 16,0 1-78-16,0 0-110 0,-5 0-37 15,-1-1-110-15</inkml:trace>
  <inkml:trace contextRef="#ctx0" brushRef="#br1" timeOffset="182967.04">30123 7392 986 0,'0'0'36'0,"0"0"33"0,0 0 9 15,0 0-29-15,44 25-37 0,-26-22-2 16,3-3-4-16,-1 0 0 0,1 0-6 16,0-2 0-16,-1 1-11 0,1-1-30 15,0 2-33-15,-1 0-35 0,14 1-106 16,-3 3-43-16,-2-4-170 0</inkml:trace>
  <inkml:trace contextRef="#ctx0" brushRef="#br1" timeOffset="187310.02">11612 10358 150 0,'0'0'38'0,"0"0"-6"0,0 2 6 0,0-2 25 0,0 1 6 15,0-1-14-15,0 0 3 0,0 1 9 16,0 0-3-16,-3 1-1 0,3-1-6 16,-2 2-11-16,2-1-7 15,-3-2-7-15,3 1-4 0,0 2-5 16,0-3-5-16,0 0 2 0,-2 0 2 15,2 0 1-15,0 0-9 0,0 0-8 16,0 0-6-16,0 0 0 0,2-3 0 16,1 2 7-16,2 0 1 0,0-4 6 15,3 0 11-15,0 2-6 0,-1-4-7 16,1 2-1-16,3-3 2 0,-4 1-2 16,1-2-1-16,5 2-3 0,-5-3-1 15,2 0-1-15,0-1-2 0,3-2 5 16,0-1-2-16,3 0 11 0,-3-2-2 15,5 0 1-15,0-1-7 0,0-4 1 16,3 0-3-16,4-2-2 16,-1-1 4-16,2-3 0 0,2-2 11 15,6-4-3-15,7-7-3 0,8-6 1 16,3-2-5-16,-3 2-5 0,-3 5 1 16,-4 5-3-16,-1-5-1 0,3 2 0 15,0-3-1 1,0 2-1-16,0-1 2 0,2-1-2 15,-2 0 2-15,3-3-2 0,-1 1 0 16,3-4 6-16,5 1-5 0,1-3 0 16,-1-2 1-16,5-2-2 0,1 1 1 15,-1 0-1-15,1 0 0 0,-1-5 0 16,3 3 0-16,-2 0 6 16,2-4 0-16,-3 2 2 0,0-2-2 15,3 3-3-15,-2-3-3 0,-1 1 1 16,1-1-1-16,-1-1 0 0,3 2 0 15,3-4 0-15,-1-4-1 0,6 2 1 16,0-4 1-16,0 1 0 0,-1-2-1 16,-1 2 0-16,1 1 0 0,1 1 0 15,0-1 2-15,0 1 0 0,-1 0-2 16,1-2 1-16,0 4-1 0,-5 1 1 16,-1 4 2-16,-2 0 5 0,3-2-6 15,5 0 2-15,-1-3-3 0,1 1-1 16,-3-1 2-16,3 0-1 0,-3 2 0 15,0 2-1-15,-5 0 0 0,3 4 0 16,0 1 1-16,-6-1 1 16,0 3 1-16,-2 4 4 0,-2-3 2 15,-4 5 1-15,1-1-1 0,-6 3-1 16,-2 2-3-16,3 1-3 0,-6 1 1 16,1 5-3-16,-1-2 0 0,-5 2 1 15,-5 7 0-15,-5 5-1 0,-11 4 0 16,4 3 0-16,-1-5 1 0,2 0-1 15,1-3-5-15,-3 2-11 0,3 4-35 16,-6-1-34-16,1 2-47 0,4-6-104 16,-7 7-135-16,3-3-250 0</inkml:trace>
  <inkml:trace contextRef="#ctx0" brushRef="#br1" timeOffset="189842.08">16379 6152 110 0,'0'2'46'0,"0"-1"-15"0,0 0-2 16,-2 1-12-16,-1-2-1 0,3 1 4 15,0-1 10-15,0 0-8 0,0 0-3 16,0 0-7-16,0 0-5 0,0 0-3 15,0 0 1-15,0 0 3 0,0 0 8 16,0 0 3-16,0 0 6 0,0 0 5 16,3 0 6-16,-3 0 9 15,0 0 0-15,0 0-1 0,0 0 0 16,0 0 0-16,0 1-10 0,0 1 0 16,0 1 5-16,0-2 0 0,0 1-10 15,0-1-2-15,0 1-6 0,0 0 2 16,0 1-3-16,0 0-4 0,2-1-1 15,1 5 2-15,2-2-3 0,3 2 2 16,2 0 2-16,1 0-1 0,4-1 1 16,3 0-1-16,0 0 2 0,5-3 6 15,1 0-2-15,2-2-3 0,2-1-2 16,0-3-5-16,9-3-4 0,6-3-5 16,9-5 8-16,0-2 2 0,0-2-4 15,-6 3-3-15,1-2-4 0,-1 2-3 16,-2-3 2-16,2 2-1 0,-2-2 0 15,0-2 0-15,-2-1 0 0,2 0 1 16,-3-1 6-16,3-1 0 0,2-4-4 16,-2 2 3-16,3-4-4 0,-3 2 0 15,0-3-1-15,2-1 0 0,-2 0-2 16,0 0 1-16,0-2 0 0,-3 2-1 16,-2 0 0-16,2 2 0 0,-4 0 0 15,4 2 0-15,-2-3 4 0,5 1 3 16,-3-2 4-16,3 0-4 15,2-1-1-15,3 0-2 0,1-3-2 16,4-2-1-16,-2-1 0 0,-1-1 2 16,1-1 0-16,5 0-3 0,0 0 0 15,-1 1 3-15,4-2 2 0,2 0 3 16,2 0 2-16,1-1 0 0,2 1-6 16,0 1 0-16,3 2-4 0,0-3-1 15,0 2 1-15,10-2 2 0,-3 1-1 16,6 0-1-16,0-2 0 0,2 3 0 15,3-1 0-15,0-1 0 0,2 6 0 16,6-2 0-16,-3 4 1 0,2-1-1 16,-4 5 0-16,2-1-1 0,2 6 2 15,-4-1 3-15,4 2-4 16,1 0 2-16,-3 2-2 0,5 2 0 16,-2 0 0-16,2 1 0 0,0-1-2 15,0 1 2-15,-2 4-1 0,-3 0 0 16,-3 0-3-16,1 2 4 0,-6 0 0 15,0 3 0-15,-10 2-1 0,0 1 1 16,-5-2 0-16,-3 2 0 0,0 0 0 16,-5 1 0-16,-2 1 0 0,-6 1-1 15,-2 0 1-15,-8 2 0 0,-3-2 0 16,-7 3 1-16,-6 0-2 0,-5-1 0 16,-5 1 1-16,-5 0 2 0,0 0-2 15,0-1 0-15,3 1 0 16,-9-1 0-16,-1 1 1 0,1 0-1 15,-7 0 0-15,0 0 1 0,0 0 0 16,-5-1 0-16,3 1 2 0,-6-2 1 16,3-1-3-16,-8-1 2 0,0 0-1 15,0-2 1-15,0 1 1 0,-2-2 6 16,2-1 3-16,2 0 0 0,-4 0 0 16,4-1-3-16,-7 1 2 0,8-2-4 15,0 1 3-15,-1-1-2 0,1 3 4 16,0-2-3-16,5 1 5 0,-3 1-1 15,3 3 3-15,-3-2-2 0,8 2-1 16,-8 0-2-16,3-1-5 0,5 0 1 16,-5 2 2-16,2 0-6 0,-2 3 4 15,5-3 2-15,-3 3-3 0,3-1-3 16,0 0-2-16,0 1-2 0,0 0-1 16,0 0-1-16,0 0-5 0,3 0 2 15,2 0 4-15,3 0 0 0,5 2 1 16,-5 1 0-16,7 2 0 0,3 1 0 15,3 3 1-15,0-1-1 0,-1 3-1 16,6 2 1-16,-5-2 0 0,2 2 1 16,0 1-1-16,-2 0 0 15,-6-2 1-15,1 0 0 0,-3 0-1 16,-5 1-2-16,-6-2 1 0,1 2 0 16,-3-1-1-16,-5-1 1 0,-6 1 1 15,-2 1-2-15,0 1-2 0,-2-1 0 16,2 0-3-16,-8 1-5 0,3 0 1 15,3-2-5-15,-3-1-9 0,2 2-9 16,-2-2-13-16,8-1-18 0,-3 2-12 16,2-4-26-16,1 0-26 0,5 0-45 15,5-6-66-15,0-2-34 0,0 0-150 16</inkml:trace>
  <inkml:trace contextRef="#ctx0" brushRef="#br1" timeOffset="190546.37">23886 3700 421 0,'5'-3'70'0,"2"-2"13"0,-4 3-8 0,2-2-35 0,0 0-5 15,-5 2 9-15,0-1-10 0,0-3-18 16,0 4 1-16,0-4 7 0,0 2 10 16,3-1 5-16,-3 0 6 0,0 0-2 15,0-1-2-15,0 2-5 0,5-1-17 16,-5-1-9-16,0 0-3 0,0 1 3 16,-5-2 5-16,0-2 5 0,-3 2 5 15,0-1-6-15,1-1-4 0,-6 1-2 16,0 0-4-16,-3 2 1 0,3 1-2 15,-7 2-8-15,2 1-2 0,-3 2 1 16,5 1 1-16,-9 4 0 0,4 4 0 16,0 4-5-16,6 4 2 0,-6 3 1 15,8 1-3-15,3 2-4 0,2 0 0 16,5 3 2-16,3-2 3 0,8-1 0 16,5-2 2-16,3 0 2 0,4-3 0 15,6-5 4-15,3-3-2 0,2-4 5 16,0-3 10-16,0-4 16 0,-3-8 9 15,0-4 18-15,3-6-13 0,-7-5-10 16,2-3 0-16,-1-8-3 16,-1-9-6-16,1-14-10 0,-9-6-5 15,2-2-5-15,-10 7-5 0,-3 9-1 16,-2 11-1-16,-3 10-2 0,0 8 1 16,0 7 0-16,0 2-2 0,0 1-7 15,-3 3-21-15,0-2-25 0,1 4-21 16,2 3-22-16,0 3-7 0,0 3-63 15,8 10-67-15,-1 3 26 0,4-1-126 16</inkml:trace>
  <inkml:trace contextRef="#ctx0" brushRef="#br1" timeOffset="190999.61">24382 3650 416 0,'0'0'53'0,"0"0"14"0,0 0 14 0,0-29-48 0,0 20-12 0,-3 0 18 16,1-1 21-16,-4 3 14 15,4-2 4-15,-3 3-26 0,-1 0-19 16,-1 1-12-16,4 1-9 0,-7 4-8 16,-1 2-4-16,-1 7 1 0,1 2-1 15,1 4 5-15,-8 2-2 0,10 3 3 16,0 2 4-16,0 3-3 0,8-1 11 16,0-2 8-16,0 0 12 0,8-1 9 15,5-1-8-15,0-6 0 0,5 0-2 16,5-7 0-16,-7-1-2 0,5-6-4 15,-1-5-9-15,1-4-5 0,0-5-10 16,-1 0 2-16,-2-6 0 0,-2-1-1 16,-6-2-4-16,1-4-4 0,-6 3 0 15,0-2-24-15,-5 5-28 0,0 5-30 16,-5 2-16-16,-3 7-51 0,-5 2-18 16,-5 0-48-16,2 4-39 0,4-2-154 15</inkml:trace>
  <inkml:trace contextRef="#ctx0" brushRef="#br1" timeOffset="191515.36">24821 3582 323 0,'0'0'178'0,"0"0"-91"0,0 0-9 0,0 0-45 0,0 0-21 15,13 0-2-15,-8 0-5 0,3 0 5 16,-3-1 1-16,3 1 9 0,-6-2 4 16,9 2-2-16,-9-1 7 0,3 0-1 15,3 1-1-15,-3-1 1 16,3 0-1-16,-3 1-7 0,-2-3 0 15,5-1 4-15,-3-1 2 0,0-2-2 16,3 1-4-16,-1-2-9 0,-1-1 3 16,1-1 1-16,-4 0 2 0,-1-1 0 15,-2 2-3-15,0-1-5 0,-2 2-9 16,-6 0-5-16,-2 3 1 0,-3 2-1 16,-8 3 4-16,1 0 1 0,-4 2 0 15,1 4 0-15,2 4 0 0,-4 4 0 16,4 0-1-16,0 4 0 0,6 2 0 15,2 0-2-15,2 3 3 0,4-1-2 16,-1 1 2-16,8 2 23 16,0-2 11-16,5-2-8 0,3-2-11 15,5 0-10-15,0-4 1 0,7-3-3 16,1-2-1-16,2-5 1 0,8-1-3 16,0-4-19-16,13-3-20 0,0-3-22 15,3-2-17-15,-6 1-8 0,-7 0-39 16,-6-2-28-16,-10 3-84 0,-2 0-108 0</inkml:trace>
  <inkml:trace contextRef="#ctx0" brushRef="#br1" timeOffset="192036.57">25451 3513 454 0,'0'0'134'0,"0"0"1"0,0 0-36 0,0 0-41 0,0-6-28 15,0 6-19-15,0 0-1 0,0 0-10 16,0 0-12-16,-5 0 2 0,0 0 10 15,-5 2 3-15,-3 3-3 16,-5 4 0-16,2 1-1 0,-4 1 1 16,-1 0 0-16,0 0 1 0,3 0-1 15,-3 1 0-15,6 2 0 0,2-1-1 16,5-1 0-16,-2 0 1 0,7-1 0 16,3 3 5-16,3-2 8 0,7-1 26 15,-2-1 12-15,5-2-2 0,2-1-11 16,6 2-6-16,-3-4-11 15,5 0-1-15,-2-1-7 0,0 2-4 16,-3-2-1-16,-3 4-1 0,-2-1 4 16,-5 2 1-16,-3 0 0 0,-5 1-10 15,-2 1-1-15,-9 2 10 0,-4 0 6 16,-6-2 3-16,-5 0-5 0,-2 0-4 16,-1 0-2-16,-2 0-6 0,-5 1-3 15,-5-1-6-15,-13 1-58 0,2-5-42 16,8 0-43-16,10-5-88 0,14-2-144 15</inkml:trace>
  <inkml:trace contextRef="#ctx0" brushRef="#br1" timeOffset="196966.42">26258 3661 160 0,'0'0'79'0,"0"0"-25"0,0 0 8 0,0 0-16 0,5 0-7 0,-5 0-10 0,0 0 10 16,0 0 5-16,0 0-10 0,2-2-3 16,1 0 1-16,0-3 3 0,2 2 0 15,2-2 0-15,-1 1 4 0,1 0 3 16,1-2-7-16,-3 0-7 0,3-1-8 15,0 2 4-15,5 0 4 0,-6-2-4 16,6 3-3-16,-5-3-7 16,5 2-6-16,-5 0-4 0,0 2-3 15,2 2-1-15,-2 1 0 0,-6 0-2 16,9 0-3-16,-9 4 0 0,3 3 2 16,0 0-3-16,-5 3 6 0,0 1 8 15,0 3 5-15,0-1-2 0,0 5-2 16,0-1-4-16,0 1-2 0,0 0-2 15,0 2 1-15,-5-3-2 0,5 0 0 16,-5-2 2-16,3-1-2 0,-4-2 1 16,1-2 1-16,5-1-1 0,-2-5-1 15,2 2 1-15,-6-4 0 0,6-1 2 16,0 0 1-16,0-1 4 0,0-3-1 16,6-6 6-16,-4 0-1 0,9-3 6 15,-4-3 8-15,6-2-11 0,0-1-5 16,3 1-3-16,2 0-4 0,2 1 0 15,1 0 0-15,0 2 0 0,-1-2-2 16,1 4 2-16,0-1 3 0,-1 3-2 16,1 0 3-16,-5 1-3 0,2 2 0 15,-5 3 2-15,-6-1 5 0,1 5-6 16,0 0-2-16,-3 2 1 0,0 3 4 16,-2 4 4-16,2 3 1 0,-5 2 1 31,0 2-2-31,0 0 2 0,0 1-1 15,0-1-5-15,0 3-1 0,3-4-6 16,-3-1-1-16,5 1 1 0,-5-1-1 16,0-3 0-16,0-2-19 0,0-2-37 15,0-2-51-15,0 0-49 0,5-3-97 16,-5-2-35-16,0 0-153 0</inkml:trace>
  <inkml:trace contextRef="#ctx0" brushRef="#br1" timeOffset="197419.54">27053 3658 430 0,'0'0'78'0,"0"0"-3"0,6-14 29 0,-4 8-28 0,3 1-20 16,-5 0-3-16,6-2-4 16,-6 2-4-16,0-2-14 0,2 5 2 15,-2-3-7-15,0 1-8 0,0 2-9 16,-2 2-9-16,-4 0-1 0,-1 0-5 16,-4 4 5-16,1 4-1 0,-3 3 2 15,-5 3 0-15,5 2 1 0,3 0 0 16,-3 1 2-16,5 2-2 0,3-2 0 15,5-2 3-15,0-2 14 0,5 0 15 16,3-5 17-16,0 0 4 0,4-4-1 16,4-3-6-16,2-1-8 0,-5-5-13 15,2-4-8-15,-2-3-6 16,-5 1-2-16,5-5-2 0,-8 1 0 16,-5-6-5-16,0 1-3 0,0-2-2 15,-5 2-22-15,-3 0-16 0,1 7-6 16,-4 4 0-16,-2 4-25 0,3 5-44 15,-8 0-23-15,2 4-37 0,3 6 10 16,-5-1-56-16,11-2-43 0</inkml:trace>
  <inkml:trace contextRef="#ctx0" brushRef="#br1" timeOffset="197921.34">27488 3300 520 0,'0'0'69'0,"0"0"16"0,0 0 32 0,0 0-47 0,28-35-21 0,-23 31-5 16,-2 4-15-16,-3 0-17 0,5 8-11 16,-5 5 13-16,-5 5 18 0,2 5 8 15,-7 11-7-15,2 9-6 0,-7 7-4 16,2 2-7-16,-5-7-4 0,7-6-7 15,1-11 6-15,7-7 4 0,-7-5 5 16,7-1-1-16,-2 1 3 0,3 3 8 16,-4-2-7-16,1-1-7 0,3-2-6 15,2-5 2-15,0-2-2 0,2-5 0 16,3 2-1-16,1-4 9 0,1 0 7 16,6 0-11-16,0 0-9 0,-2 0-4 15,1-1 1-15,7-3-2 0,-4 2-6 16,-2-4-13-16,8 2-20 0,-6-3-21 15,3 0-26-15,-2 0-41 0,2-8-85 16,-3 0-78-16,-2 3-185 16</inkml:trace>
  <inkml:trace contextRef="#ctx0" brushRef="#br1" timeOffset="198108.97">27477 3521 926 0,'0'0'144'0,"0"0"-52"0,0 0-27 0,0 0-40 16,0 0-14-16,47-18-5 0,-21 15 0 16,-3-1 1-16,0 1-5 0,5 2-2 15,-2 0 2-15,-2 1-2 0,1 0-30 16,1 0-60-16,16 2-63 16,-9 3-119-16,-4-2-55 0</inkml:trace>
  <inkml:trace contextRef="#ctx0" brushRef="#br1" timeOffset="199108.1">28606 3688 583 0,'0'0'61'0,"0"0"-17"0,0 0 31 0,42-38-30 0,-24 27-19 16,-3 2 9-16,3 2 20 0,-2 1-11 15,-1 1-15-15,-2 0 0 0,5 4-9 16,-10 1 1-16,5 0-3 0,-5 3-9 15,0 4-7-15,-3 3-2 0,0 2-5 16,-3 2 4-16,-2 5 1 0,0 1 5 16,-2 4-2-16,-8 3 1 0,7-3-3 15,-7 2 1-15,2-2-1 16,5-2 2-16,-7-1-3 0,7-4 1 16,-2-3 0-16,3-3 0 15,-4-5 1-15,6-2 0 0,0-4 0 0,0 0 9 16,0-2 3-16,0-5-4 0,0-4 11 15,8-1 22-15,-3-3-16 0,3-1-10 16,0-2-10-16,5 1-2 0,0-1-3 16,0-1 2-16,2 2-4 0,3 0 0 15,3 0-2-15,-6 4 2 0,6 1 0 16,-3 2 0-16,3 0-2 16,-6 3 1-16,-2 3 0 0,0-2 0 15,0 2 0-15,-5 3-2 0,0-1-1 16,-1 2-1-16,-1 1-3 0,1 2-6 15,-7 4 4-15,5 3 3 0,-5-1 5 16,0 3 1-16,0 1 1 0,0-1 0 16,0 3 0-16,-5 0 1 0,5-1-1 15,-2 1 0-15,2-1 0 0,-5-3 1 16,5 0 0-16,0-2-1 0,0-3 1 16,0-2 2-16,0-3 2 0,0-1 14 15,0-4 20-15,7-2-13 16,-2-1-5-16,-2 0-5 0,7 0-9 15,-2-2-1-15,0-1 1 0,-3 3-4 16,5-1-2-16,1 0-1 0,2-3 0 16,-3 2 0-16,3-1 0 0,0 0 0 15,2 2-1-15,-2-2 0 0,5 0 1 16,-5 1 0-16,-2 1 0 0,1-1 0 16,-4 3 0-16,3 0 0 0,-4 1-1 15,-1 1-5-15,-4 3-4 0,-2 0 5 16,0 1-4-16,0 1-6 0,0 2 6 15,0 4 3-15,0 5 5 0,-2-1 1 16,-4 5 0-16,-1-2-1 0,1 3 1 16,1 0 0-16,3 1 0 0,-6-3-2 15,8 2-26-15,-5-1-53 0,0-1-36 16,2-2-24-16,3 1-15 0,0-7-70 16,0-2-206-16</inkml:trace>
  <inkml:trace contextRef="#ctx0" brushRef="#br1" timeOffset="199358.52">29506 3672 476 0,'0'0'52'0,"0"4"-46"0,0 1 12 0,0 5-7 16,-8 0 8-16,3 4 5 0,2 4 8 16,-5 2-6-16,3 0-11 0,-3 1-2 15,3 0-5-15,-3 0-5 0,8-2-3 16,0 1 0-16,0-1-58 0,0-4-210 16</inkml:trace>
  <inkml:trace contextRef="#ctx0" brushRef="#br1" timeOffset="199499.91">29643 3428 894 0,'0'0'15'0,"0"0"-15"16,0 0 0-16,0 0-45 0,0 0-122 15,0 0-89-15,0 0-50 0</inkml:trace>
  <inkml:trace contextRef="#ctx0" brushRef="#br1" timeOffset="200142.05">29769 3796 397 0,'0'0'195'0,"0"0"-109"16,0 0-4-16,0 0-18 0,34-37-42 16,-19 27-13-16,-2 0-8 0,3 3 0 15,2-2 1-15,-3-1 0 0,-2 4 1 16,5-1 3-16,-10 0 2 0,5 2 2 15,-5 1-5-15,-1 1-5 0,-1 2 1 16,1 0-1-16,-2 1-2 0,-2 0 1 16,-3 3-4-16,0 3-1 0,0 4 4 15,0 3 2-15,0 0 2 0,0 5 1 16,-3 0 1-16,-2 1-3 0,-2 0 2 16,1-1 0-16,1-1-1 0,3-2 0 15,-4-3 0-15,6-3 0 0,-2-2 1 16,2-2 1-16,0-4 2 0,-5-1 15 15,5 0 27-15,0-4 14 0,5-3-12 16,-3 1-10-16,-2-2-10 0,6-2-13 16,1 0-11-16,-1-1-3 15,1-3-3-15,6 2 1 0,-5-1-1 16,5 1-1-16,2 0 1 0,-2-1 0 16,0 2-2-16,3 1 2 0,-3-1 1 15,0 5-1-15,0-2 0 0,-1 2 0 16,1-1 1-16,-5 2-1 0,0 1 4 15,0 1-3-15,-3 1 1 0,-5 2 1 16,2 0-3-16,4 3-4 0,-6 5 0 16,0 2 2-16,0 4 2 0,0 4 1 15,0-2 2-15,-6 4 0 0,4 0 0 16,2 0-2-16,0 0-1 0,0-5 0 16,-5 5 0-16,5-5-8 0,0 0-36 15,-3-4-86-15,3-2-86 16,0-6-69-16,0-3-234 0</inkml:trace>
  <inkml:trace contextRef="#ctx0" brushRef="#br1" timeOffset="200376.79">30376 3680 645 0,'0'0'44'0,"0"0"-24"0,0 0-2 0,0 0-18 0,13 13-2 16,-13 0-1-16,0 2 3 0,-7 2 9 16,1 4 0-16,-1-1 4 0,-1 3 1 15,-3 2-4-15,4-3-2 0,4 1-5 16,-2 1-3-16,5-2-2 16,0-4-27-16,5 1-79 0,3-7-104 15,-6-4-34-15</inkml:trace>
  <inkml:trace contextRef="#ctx0" brushRef="#br1" timeOffset="200502.14">30490 3492 886 0,'0'0'5'16,"0"0"-4"-16,0 0-1 0,0 0-26 15,0 0-154-15,0 0-106 0</inkml:trace>
  <inkml:trace contextRef="#ctx0" brushRef="#br1" timeOffset="201426.57">30593 3797 547 0,'0'0'75'0,"0"0"-18"0,0 0 1 15,42-22-43-15,-29 14-9 0,2 0 6 16,3 0-3-16,-2 1-2 0,-3-1 5 16,2 2 15-16,3-1-5 15,-2 2-5-15,-3 0-7 0,0 3-5 16,-6-1 2-16,6 1-2 0,-5 1-5 15,-3 0-1-15,3 1 1 0,-3 0-8 16,-2 0-12-16,-3 0-4 0,5 1 6 16,-5 1 9-16,0 3 1 0,0 0-1 15,0 2 2-15,-5 2 5 0,2 2 1 16,-2-1 1-16,0 2 0 16,2 1 2-16,-2 1-1 0,2 0-1 0,-2-1 2 15,0 1 1-15,3-1-2 0,-4-2 1 16,4 0 1-16,-3-1-3 0,-1-3 3 15,4-2-1-15,-3 0-2 0,5-4 2 16,-3 1 3-16,3-2-1 0,0-2 4 16,0-2 4-16,3-3 17 15,-3-1 8-15,7-5-6 0,4-1-11 16,-3 0-2-16,4-2-3 0,-1 1-12 16,7-3-1-16,-5 3-2 0,2-1-2 15,3 3 2-15,-2-1 2 0,2 2-2 16,-8 5-2-16,3-2 2 0,0 3 0 15,0-2 2-15,-5 3-2 0,0 1 0 16,2 1 0-16,-2 0-2 0,-6 2 2 16,3 1-5-16,1 3-4 0,-6 2 4 15,0 3-1-15,0 2 4 0,0 1 1 16,0 4-2-16,-6 0 3 0,-1 2 3 16,1 1-1-16,6-1-1 15,-7-1 0-15,7-2 0 0,-5-1 1 16,2 0-1-16,-2-3-1 0,5-5 1 15,0 1 1-15,0-5 1 0,0-1 6 16,0 0 21-16,0-4 36 0,8-2-4 16,-3-2-19-16,8-3-19 0,-6-1-11 15,6-1-4-15,0-4-3 0,0 0-1 16,-3 0-2-16,9-3-3 0,-7 1 0 16,4 0 1-16,-3 1 0 0,2 2-1 15,-2 3 0-15,0 3 3 0,-5 0 2 16,0 4 0-16,2 2-3 0,-7 2-2 15,2 1 0-15,3 1-1 0,-8 0-5 16,5 2 3-16,-3 5-4 0,-2 1 4 16,0 3-1-16,0 5 3 0,0-3 0 15,-2 5 1-15,2 0 1 0,-5 2 0 16,2 1-1-16,-2-2 1 0,0 0 0 16,-3 0-1-16,8-2 0 0,-5-2 1 15,5 2-1-15,0-3 1 0,0-4-1 16,0-3-3-16,5-2-17 0,0-5-43 15,-2 0-70-15,7-1-51 0,0-9-28 16,1 1-41-16,-4-1-21 0</inkml:trace>
  <inkml:trace contextRef="#ctx0" brushRef="#br1" timeOffset="201723.57">31518 3551 671 0,'0'3'86'0,"0"-2"-59"0,0 2-16 0,0 3-9 0,-5 2-2 16,-3 4 1-16,3 0-1 0,-8 8 0 15,6 0 2-15,-6 3 6 0,-3 1 21 16,3 2 0-16,0-2-16 0,0 2-11 16,1-6-2-16,1-1-7 0,1-1-56 15,7-7-75-15,-2-4-109 0,5-3-134 16</inkml:trace>
  <inkml:trace contextRef="#ctx0" brushRef="#br1" timeOffset="201832.89">31500 3382 962 0,'0'0'6'0,"0"0"-6"15,0 0 0-15,0 0-152 0,29-36-75 16,-24 27-105-16</inkml:trace>
  <inkml:trace contextRef="#ctx0" brushRef="#br1" timeOffset="202327.12">31658 3596 427 0,'0'0'51'0,"0"0"-10"0,0 0 13 0,34-12-39 16,-22 5-1-16,7 2 11 15,-4-1 19-15,6 1 7 0,-3-1 4 16,-3 4-1-16,1-2-15 0,2 2-21 16,-10 2-12-16,5 0-6 0,-6 0 0 15,-2 0-2-15,-2 2-1 0,2 3-7 16,0-1-18-16,-10 3 2 0,5 3-2 15,0-3 15-15,-8 3 7 0,1 1 3 16,-4 2 0-16,-2-2 3 0,3 0 0 16,-8 1 4-16,5 2 5 0,-2-2 12 15,-3-1 4-15,2 2 0 0,3-2 5 16,0-1 17-16,3 1 14 0,0-3 4 16,2 1-10-16,0-1-13 15,3-1-14-15,5-4-13 0,-3 2-4 16,3-3-3-16,0-1 2 0,0-1-1 15,3 2-1-15,5-2 0 0,2 1-5 16,3-1-3-16,-3 0-2 0,8-1-33 16,-2-2-63-16,15-6-57 0,-8-2-69 15,-2 1-70-15</inkml:trace>
  <inkml:trace contextRef="#ctx0" brushRef="#br1" timeOffset="202499.18">31792 3605 682 0,'0'0'22'0,"0"0"5"0,0 0-3 15,0 0-19-15,34 12-5 0,-21-10-2 16,2 0-12-16,-2-2-16 0,3 0 5 16,2 0-12-16,3-5-41 0,-1-1-73 15,1 2-133-15</inkml:trace>
  <inkml:trace contextRef="#ctx0" brushRef="#br1" timeOffset="202905.43">32151 3565 250 0,'0'0'24'16,"0"0"0"-16,0 0 28 0,0 0-32 15,0 0-15-15,0 0 10 0,0 0 32 16,0 0 31-16,11 32 11 0,-1-29 2 15,-2 0-1-15,0-1-18 0,5-1-30 16,2-1-23-16,6 0-12 0,-1 0-5 16,4-6-2-16,-4-1 0 0,-4-2-2 15,5 0-5-15,-9-4 1 0,-4 2 6 16,-3 2-2-16,-5 0-7 0,-5-1-6 16,-8 1 8-16,-7 2 3 15,-4 2 2-15,-9 4 1 0,-9 2 1 16,-9 11 2-16,2 3 6 0,7 5 20 15,9-1 23-15,12-3 14 0,8-4-8 16,0 1-22-16,0 2-10 0,0 3-1 16,3 1 0-16,5 0-8 0,0-1 4 15,5-2 0-15,5 2 2 0,8-4 4 16,0 3-1-16,2-5-15 0,6 2-7 16,0-1-2-16,4 1-1 0,1-2-22 15,-3 4-35-15,3-1-44 0,-5 4-32 16,0-1-59-16,-8 6 5 0,2-5-87 15,-10-5-93-15</inkml:trace>
  <inkml:trace contextRef="#ctx0" brushRef="#br1" timeOffset="203577.67">30097 4311 536 0,'0'0'78'0,"0"0"-48"0,0 0 51 15,34 0-14-15,-29 0-29 0,-2 0-16 16,2 0-6-16,-5 0 2 0,0 1 4 16,-5 0-4-16,-3 3-7 0,0-1-3 15,-13 1-3-15,3 3 2 0,-2 0-4 16,-4 2-2-16,-1 2 0 0,4 3-1 16,0-2 0-16,1 1 0 0,7 3-1 15,0-4-1-15,8 0 0 0,2 0-2 16,3 1 4-16,3 1 3 15,7-1 10-15,0-2 0 0,8-1 1 16,-2 1 9-16,10-1 2 0,-6-1 1 16,9 0 1-16,-3-4 1 0,-1 2 2 15,-1-4-9-15,-4 4 0 0,-2-2-1 16,-5 2 0-16,-5-1-4 0,-3-1-2 16,-5 0-3-16,0 1 3 0,-13 1-1 15,0-1-2-15,-7 3-3 0,-14 0-2 16,-5-2-3-16,-10-2-2 0,0 3-1 15,-2-4-10-15,7 2-22 0,5-1-18 16,5-1-23-16,11-1-32 0,5-2-20 16,5-1-19-16,5 0 1 15,3 0-34-15,3 0-51 0</inkml:trace>
  <inkml:trace contextRef="#ctx0" brushRef="#br1" timeOffset="204062.12">30650 4428 552 0,'0'0'29'0,"0"0"-17"0,0 0-5 0,0 0-7 0,-15-25-10 16,2 19-17-16,-3 3-24 0,-4 2 1 16,2 0 41-16,-3 1 9 0,5 0 10 15,-2 1 15-15,5 3 6 0,-2 2-1 16,7-1-5-16,0 2-2 0,3 1-4 16,0-3 6-16,5 3 15 0,0 0 9 15,5 0-6-15,3 2 10 0,5-1-16 16,2 3-10-16,3-1-4 0,-2-1 2 15,2-1-2-15,-2 1 2 16,4 1 6-16,1-1-4 0,-3 1-9 16,3 0-6-16,-6 0-2 0,3 3 1 15,-5-3 3-15,-5 0-1 0,0 1-2 16,-3-2-2-16,-5 0-1 0,-13 0 3 16,0 0 5-16,-5-4 2 0,-5 1-4 15,-11-2-10-15,-5-2 0 0,-10-2-4 16,0-1-12-16,3 0-53 0,4 0-53 15,16 0-23-15,3 0 16 0,0 0 6 16,13 0-78-16,-3 0-74 0</inkml:trace>
  <inkml:trace contextRef="#ctx0" brushRef="#br1" timeOffset="204390.66">30994 4462 251 0,'0'0'284'0,"0"0"-225"0,0 0 14 0,0 0-4 0,28-38-41 0,-25 30-6 16,2 6 3-16,-5-4 7 15,0 5-2-15,5 1-10 0,-5 1-6 16,3 6-3-16,-3 1-1 0,0 3-3 16,0 3-3-16,-3 5-1 0,-2 2 3 15,-3 0-3-15,3 3-2 0,-3 4-1 16,1-3 4-16,1 3-4 0,4-3 0 16,-3 1 0-16,5-4-2 0,-5 0-2 15,5-3-22-15,0-4-44 0,5-2-67 16,-5-5-42-16,5-4-101 0</inkml:trace>
  <inkml:trace contextRef="#ctx0" brushRef="#br1" timeOffset="204625.15">30963 4439 592 0,'0'0'56'0,"0"0"18"16,0 0 41-16,0 0-58 0,41-39-10 15,-23 31-2-15,-2-1-7 0,4-1-9 16,-1 1 2-16,1-2-3 0,6 2 0 16,-5-1-10-16,-1 1-12 0,1 1-3 15,-5 2-3-15,4-1 0 0,1 2-4 16,-3 3-8-16,-2-3-28 0,-4 4-52 16,1 0-56-16,3 1-6 0,-3 0-3 15,0 1-47-15,0 0-34 16</inkml:trace>
  <inkml:trace contextRef="#ctx0" brushRef="#br1" timeOffset="204829.76">31146 4447 506 0,'0'0'131'0,"0"0"-46"0,0 0 32 16,0 0-29-16,0 0-52 0,0 0-8 15,0 34 2-15,13-32 5 0,0-1-6 16,3-1-5-16,4 0-8 0,1-3-9 15,0 2-4-15,5 0-3 0,-6 1 1 16,1 0-1-16,0 2-9 0,-3 0-49 16,-3 3-91-16,6-4-56 0,-8 0-35 15,0-1-61-15</inkml:trace>
  <inkml:trace contextRef="#ctx0" brushRef="#br1" timeOffset="204986.13">31144 4648 854 0,'0'0'96'0,"0"0"9"16,0 0-9-16,0 0-77 0,0 0-13 15,0 0 2-15,44 30-3 0,-26-29-5 16,-3 0-6-16,6 4-13 0,0-2-18 16,4 2-42-16,4 8-43 0,-8-5-68 15,-1 0-113-15</inkml:trace>
  <inkml:trace contextRef="#ctx0" brushRef="#br1" timeOffset="208218.86">13839 12152 262 0,'0'0'66'0,"0"0"1"0,0 0-14 0,0 0 0 16,3 1-2-16,-3-1-10 0,3 0-2 15,-3 0-6-15,0 0 1 0,2-1 3 16,-2 1 3-16,0-2 4 0,0 2 2 15,0-2-6-15,3 2-11 0,-1-1-3 16,-2 1-5-16,3-1-8 0,2 0-2 16,3 0-2-16,-3 0 0 0,3 0 0 15,5 0 1-15,-3-3 4 0,3 4 0 16,0-1 1-16,0-2 5 0,2 0-3 16,1 0-2-16,2 0 7 0,0-3-5 15,3 2-1-15,4-4-4 0,-1-1-2 16,4 1-1-16,1-2-4 15,7-3 0-15,8-1 0 0,7-3 0 16,9 0 3-16,-6 0-3 0,-2 3 11 16,-1 0-6-16,4 0-6 0,-1 0 0 15,3 1-1-15,2-1 0 0,-2 1-2 16,2-1 2-16,1 1 3 0,2-1 5 16,0 1 4-16,5-4 1 0,3 1 1 15,2-2-4-15,6-2-1 0,-1 0 0 16,3-2-2-16,0 0 1 0,6 0-4 15,-1-1-4-15,5 0 15 0,-2 0-12 16,3 2-2-16,-1-2-1 0,1 0-2 16,-1 1 3-16,6 0-4 0,4-2 10 15,4 1-8-15,-1-1 4 0,0 0-3 16,6 0-3-16,2 0 2 0,0 0 7 16,3 1-5-16,-3-2 0 0,3 2-3 15,2-2 1-15,-2 1 2 0,-1 0-1 16,-2-1 0-16,1 2-3 0,4 1 0 15,0-4 4-15,0 2-3 0,1 1 0 16,1-1-1-16,1 0 0 0,-2 3 0 16,1-1 2-16,1-1-2 0,-2 1 0 15,-1 0 0-15,3-2 12 0,-6 2 1 16,1 1 1-16,-3 0 1 0,-2-1-1 16,-1 1-7-16,-2-1 11 0,-8 2-9 15,-2 1-6-15,-3 1-3 0,-5-1 0 16,-5 1 12-16,-8 3-11 15,-6-1 1-15,-9 2 0 0,-6 2-2 16,-10 1 0-16,-5 1-2 0,-11 2-15 16,-5 1-31-16,-7 3-52 0,-1-5-58 15,-2 2-117-15,-5 0-202 0</inkml:trace>
  <inkml:trace contextRef="#ctx0" brushRef="#br1" timeOffset="-212561.35">14617 12146 199 0,'0'-3'46'0,"-2"-2"-5"0,2 2 26 0,-3-3-5 16,3 3-16-16,-3-3-5 0,1 2 2 15,-1-2-12-15,1 1-6 16,2 1-2-16,-6-1 5 0,4 4 6 0,-1-1 2 15,1 0-2-15,-3 1-4 0,2 1-8 16,-2 0-3-16,2 1-11 0,-5 4-1 16,1 2-3-16,-1 0 0 0,0 4 1 15,-5 0 6-15,3 1 4 0,-3 1 1 16,0 1-1-16,-2 0 0 0,-6 2 0 16,0 2 3-16,-2 1-6 0,-5 0-4 15,-1 0-6-15,-7 5-1 0,-8 2 0 16,-10 4-1-16,-3 1-1 0,-2-3 0 15,7-3-1-15,0-3 2 0,-2-1-1 16,0 1 1-16,-8-1 0 0,2 0-5 16,-2 1 5-16,-2 0-2 0,-1-1 0 15,-5 1 2-15,0-2 0 16,-2 3 4-16,2-2-3 0,-2 0-1 0,2-3 2 16,-5 1 0-16,3-3 2 0,-3-1-2 15,-3-2-1-15,1 0 0 0,-1-2 1 16,4-3-2-16,-7 0 1 15,1-2 0-15,0-2-1 0,-5-2 4 16,2-1-3-16,1-1 19 0,-4 0-14 16,1-2 2-16,2-3 2 0,-4-2-5 15,-1-3 1-15,0 0-3 0,0-1 3 16,3-1-1-16,-3-5-3 0,0 2 0 16,-2-4-2-16,2-2-2 0,0 0 2 15,0-2 4-15,5-3-4 0,-5 0 0 16,6-3 0-16,-1-2 0 0,3-1 1 15,0-1 1-15,5-4 6 0,-3-2 6 16,6-5-1-16,0-1 1 0,-1-2-5 16,6-3 1-16,-3-2-5 0,1-4 5 15,4-1-2-15,3-1-6 0,0-2-1 16,5-3 1-16,0-1-1 0,6-5-1 16,4-3 0-16,1 0 1 15,-1-5 2-15,6 0 0 0,-1 0 11 16,4-2-2-16,-1 1 3 0,3-4 0 15,5-3-7-15,0-1 1 0,2-2-4 16,3 3-3-16,3-3 1 0,3 1-3 16,-1-3-1-16,3-4 1 0,2 3 1 15,3-1-1-15,0 0 1 0,6-2 2 16,2 0-1-16,-1-3-2 0,4-3 1 16,2 4 2-16,0-1-1 0,8-3 0 15,-1 3 1-15,6-7-3 0,0 0 1 16,3 4 0-16,2-4-1 0,2 1 0 15,1 1-1-15,5-2 2 0,0 2 0 16,2 0 3-16,1-1 4 16,4 4 4-16,1-4 4 0,5-1-3 15,-1-1 1-15,6 1-3 0,3 0 0 16,2 0 0-16,2 1 2 0,4-2-9 16,2 1 1-16,2 4-4 0,3 0 1 15,5-1 0-15,3-1-2 0,2 0 0 16,3 4 0-16,0 1 2 0,0 2-2 15,0 2 0-15,5-2 0 0,0 0-1 16,6 4 1-16,1 2 1 0,4-1-1 16,2 0 0-16,-3 0 0 0,8 2-3 15,-2-1 3-15,7 2 3 0,1 3-2 16,-1 0-1-16,3 1 1 0,3 4-2 16,2-4 2-16,5 2 7 0,0 1 0 15,3 2 0-15,3 3-4 0,-1 2 0 16,6-1-3-16,-3 2 0 0,5-2 2 15,0 2-2-15,0 3-1 0,3 3 0 16,0 3 1-16,5 1-2 0,-3 4 0 16,6-3 0-16,2 1 2 0,-3 5-1 15,3 0 0-15,3 0 0 0,2 4 1 16,3 0-1-16,-2 0 0 0,4 5 0 16,-2 1 1-16,5 1 1 0,-3 1-2 15,1 0 0-15,2 1 2 0,0 1-1 16,2-1-1-16,-2 2 1 0,6 3 0 15,-1-2-1-15,3 4 0 16,-1 2 0-16,-4-2 0 0,5 3 0 16,-3 2-1-16,3 1 1 0,0 1 0 15,-3 1-2-15,0 1 2 0,3 0 1 16,0 1-1-16,2-3 2 0,-2 5-2 16,2-1 0-16,1 1 0 0,-1 1 0 15,0 0 1-15,-2 4-1 0,2-2 0 16,-4 6 0-16,1-4 0 0,1 2 2 15,0 2-2-15,-5-1-1 0,2 1 1 16,0 1 0-16,-2 0 0 16,-1 1 0-16,1 1 0 0,-3 1 0 0,0 1 1 15,-3-1-2-15,3 2 2 0,-5 1-1 16,3 0 0-16,-3 0-1 16,-1 2 1-16,-1-2 0 0,-4 3 1 15,4-1-1-15,-9 2 1 0,1 1-1 16,-1 0 0-16,1 0 0 0,-3 2 0 15,-5 0-1-15,-3 0 1 0,5 0 0 16,-10 0 1-16,3 1-2 0,-3 3 1 16,-3 0 0-16,-2 2 0 0,-3 0 0 15,-2 2-2-15,-5-1 2 16,-1 1 0-16,-5-1 0 0,-2 3 1 16,-5 0-2-16,-6-1-1 0,-4 1 2 15,-1-1 2-15,-5 1-2 0,0-1-3 16,-5 0 3-16,-5 3 0 0,-3-3-2 15,-3 1 0-15,1-1-9 0,-11-1 3 16,1 2 2-16,-6-2 3 0,-3-1 3 16,-4 1 0-16,-6-1 0 0,-5-1 0 15,-8 1 0-15,-5-3-1 0,-2-1 1 16,2 1 0-16,2 0 1 0,-4 1-1 16,2-2-1-16,-3 0 0 0,-2 0 1 15,-5 2 0-15,-3-4-1 0,3 3 1 16,-8-2-1-16,3-2 0 0,-3 0 0 15,0 1-4-15,0-1 4 0,0 0-1 16,0 0 1-16,0 0 1 0,0 0 7 16,0 0 4-16,0 0 2 0,0-2-1 15,0-2-4-15,-3 2 3 0,3-1-4 16,0 1-3-16,-5-1 2 0,5 0-2 16,-3-2-2-16,3 0 2 0,-5-1-2 15,5-2 2-15,-5-1 1 0,5 0 1 16,-3 1 2-16,3 0-3 0,-5-1-1 15,3-1 1-15,-4 0-1 0,1-1-1 16,3 0-1-16,-3 0 0 16,-1-1 1-16,4-1 6 0,-3 1-2 15,2 0 0-15,-2 1-3 0,-3 0-1 16,3 1-2-16,2-1-1 0,-2 1 1 16,-3 0 0-16,3 0-1 0,3-1 0 15,-3 1 0-15,5 1 1 16,-6 2-1-16,4-2 1 0,-3 1-1 0,-1-2 0 15,4 2 1-15,2 1 0 0,-5-2 1 16,2 2 0-16,3 0 1 0,-5 1 0 16,5-2-2-16,-5 3 4 0,2-1 0 15,3 2 0-15,0-1 0 0,0 3 1 16,0-2-2-16,0 1 0 0,0 0 1 16,0 2-2-16,0 0 0 0,0 0 4 15,0 0-6-15,0-1-1 0,0 2 0 16,0 0-5-16,0 0 1 0,0 0-1 15,0 3-1-15,3-1 4 0,2 4 2 16,0 0 0-16,3 3 0 0,-3 0 0 16,5 2 0-16,1 1 1 15,-1-1 0-15,0 2-1 0,1-1 0 16,2 1 1-16,-3-2-1 0,0 1 0 16,1-1-3-16,-1 0 3 0,3 1 0 15,0 1 1-15,0 1 1 0,-6-1-2 16,6 1-1-16,0-1 1 0,0 0 1 15,-5 0-1-15,5-1 1 0,-5 0-2 16,5-2 2-16,-6-2-1 0,-2 2 0 16,3-4 2-16,0 0-2 0,-3 1 0 15,3-3 0-15,-6 2 0 0,4-2 1 16,-1 2-1-16,-3-1 0 0,4 1 0 16,-1-2 0-16,-5 2 0 0,7-2 0 15,-4-1 1-15,2 1-1 0,0-1 1 16,-5 0-1-16,3-1 1 15,2 1-2-15,-2-1 2 0,2-1-1 16,-5-1 0-16,5 2 0 0,-5-1 0 16,3 2 0-16,-3-1 1 0,5 3 0 15,-5-4-1-15,2 3 0 0,1-2 0 16,-3 1 0-16,3-3 0 0,-3 2 0 16,0-1 0-16,5 0 0 0,-5 0-3 15,0 1-1-15,-5 2-2 0,-3-2 4 16,0 4 2-16,-5 1 0 0,0 0 3 15,-7 2-1-15,-1 1-1 0,0-1 0 16,1 0 0-16,-1 0 1 0,0-1 2 16,1 0 3-16,-4 2-1 0,4-3 1 15,4 0 2-15,-5 0-2 0,3 0 2 16,-2-1-3-16,4-1-1 0,-4-2-1 16,4 3-1-16,3-2-1 0,0-1-1 31,5 1 1-31,-2 0-2 0,7-4 0 15,-4 3-3-15,7 0-10 0,-5-2-21 16,5 2-24-16,0 0-37 0,0 1-33 16,0 2-29-16,5 0-60 0,-3-1-121 15,6-3-246-15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3-31T14:26:30.998"/>
    </inkml:context>
    <inkml:brush xml:id="br0">
      <inkml:brushProperty name="width" value="0.05292" units="cm"/>
      <inkml:brushProperty name="height" value="0.05292" units="cm"/>
      <inkml:brushProperty name="color" value="#00B05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4561 7506 148 0,'0'-1'82'0,"0"0"-30"0,0-2 2 16,0 1-9-16,0-2-12 0,2 3-10 15,-2-4-2-15,0 4-6 0,0-2-1 16,0 1 5-16,0 1 9 0,0-1 10 15,0 1-6-15,0-1-7 16,0 0 3-16,0 1 5 0,0 1-1 16,0-1-1-16,0-2-4 0,0 1-3 15,0 1 0-15,0-4-1 0,-2 2-2 16,2-2 5-16,0 2 3 0,0-1 2 16,-3 0 3-16,3 2 3 0,0-1 0 15,0 0-7-15,0 0-6 0,0 2 3 16,0 0-2-16,0-1-10 0,0 2-9 15,0 0-6-15,0 4 1 0,0 4 2 16,0 4 13-16,0 4 3 0,0 4 3 16,0 6-4-16,0 5-4 0,-3 7-2 15,3 7-1-15,-5 0-3 0,5-8-3 16,0-11 0-16,0-8-1 0,0-4 1 16,-2 5-4-16,2-1 1 0,0 3-2 15,0-2 0-15,0-2 0 0,-3-2-11 16,3 0-16-16,0-3-22 0,-3-4-43 15,3-2-47-15,6-5-88 0,-4-1-48 16,3 0-103-16</inkml:trace>
  <inkml:trace contextRef="#ctx0" brushRef="#br0" timeOffset="734.28">4726 7318 414 0,'0'0'23'0,"0"0"7"0,0 0 64 0,-5-33-10 15,5 23-30-15,-5 1-13 0,-1 0 4 16,1 1-1-16,-2 1-7 16,-1-1 2-16,-3 2-4 0,4 0 5 15,-6 2-1-15,0 1-6 0,3-1-3 16,-3 3-7-16,-3 1-1 0,3 0 2 16,-5 0-3-16,-3 3-5 0,3 3-2 15,-5 3-2-15,0 2-1 0,0 3-2 16,-3 6-5-16,-3 2-2 0,1 7-1 15,-1 9 0-15,-4 9 0 0,-3 12 2 16,5 2 2-16,7-2 2 0,6-7-2 16,11-9-1-16,7-2-1 0,0-7-2 15,7-4-1-15,-1-6-1 0,4-5 1 16,0 0 1-16,3 1-1 16,5 1 0-16,8 2 0 0,0-2 2 15,2-2-1-15,6-2 0 0,7-2 1 16,8-3-2-16,-2-3 1 0,-3-4 1 15,-11-4-2-15,-9-1 1 0,-9 0 0 16,3-1 0-16,0-3 1 0,3-4 0 16,0 0 1-16,-1-5 9 0,-2 0 1 15,0-3-3-15,-2-3-2 0,-1 0 0 16,1-3-2-16,-6-2 7 0,3-2 5 16,-5-5 7-16,5 0-6 0,-5-5 4 15,-1-7-1-15,-1-7 2 0,-1 1 0 16,-5 5-3-16,-3 3-6 0,-2 10-2 15,0 6-1-15,0 5 0 0,-3 1-1 16,0-2-1-16,0 1-4 0,-5-2-1 16,3 3 0-16,0 4-5 0,-3 2 0 15,0 2 0-15,0 3 0 0,3 2-2 16,-1 3 2-16,1 0-3 0,0 1-10 16,2 2-26-16,3 0-28 0,-3 2-27 15,0 2-44-15,-5 7-88 0,3-2-162 16,0-4-256-16</inkml:trace>
  <inkml:trace contextRef="#ctx0" brushRef="#br0" timeOffset="5741.32">6708 7322 126 0,'0'0'80'0,"0"0"-48"0,8 0 7 0,-6 0-7 16,1 0 10-16,-1 0-4 0,-2 0 8 16,0 0 12-16,0 0-9 0,3 0-4 15,-1 0-1-15,-2 0 0 0,3 0-3 16,-3 0-4-16,3 0 1 0,-3 0-2 16,0 0-2-16,0 0-1 0,0 0 4 15,2 0-5-15,-2 0-2 0,0 0 4 16,0 0 1-16,0 0 3 0,0 0-5 15,0 0-6-15,-2 0-7 0,2-2-9 16,-6 0-3-16,4 2-2 16,-3-2-3-16,0 1-1 0,-1-1 0 15,-4 0 0-15,2 2 1 0,-2 0 1 16,0 0 3-16,-6 0-2 0,1 0-3 16,-6 0-1-16,3 1-1 0,-5 3 0 15,2 1 1-15,-5 0-1 0,5 3-1 16,-2 1 0-16,3-2-1 0,-1 2 1 15,0 2 0-15,6-1 0 0,-1 2 0 16,6 1 1-16,-1-1-2 0,4 2-1 16,-1-2 3-16,5-1-2 0,3 3 1 15,0-3 0-15,3-1-2 16,5 1 2-16,-1-1 1 0,4 0 1 16,4-3 0-16,1 2 0 0,-1-2 1 15,3-1 1-15,3 1-1 0,0-4 0 16,-1 2 1-16,4 0-1 0,-4-1 0 15,1 0-1-15,2-2 0 0,-2 2 2 16,-3-3-2-16,3 2 2 0,-6-2 6 16,3-1-2-16,-2 0-2 0,-1 0 1 15,-2 0 2-15,-2 0-2 0,-4 0 0 16,1 0-1-16,-3 0-1 0,-5 0-1 16,3 0-2-16,-3 0-1 0,0 0 2 15,-3 0 1-15,-2 1 9 0,-3 0 2 16,-5 2-2-16,-2 0-4 0,-1 1-6 15,-2 4-1-15,-2-4-1 0,-6 5 0 16,3 0 0-16,-3 2 0 16,0 1 0-16,0 3 3 0,-2 0 0 15,2 2 4-15,3 0 5 0,2 1 7 16,0 1 2-16,3-1 2 0,5-1 1 16,3-1-1-16,5 0-2 0,-1-1 1 15,6-4-4-15,6 3 2 0,1-4 4 16,6 1 5-16,3-1-2 0,4-3 0 15,1-1-3-15,8 1 3 0,-4-2-2 16,6-1-3-16,-5-1 0 0,3-2-4 16,-3 0-5-16,-1-1-4 0,-1 0-5 15,-1-2-1-15,-2-1-1 0,-3-1 0 16,-3 1-2-16,1 1 0 0,-3-1-6 16,-1-1-24-16,-1 3-21 0,-1-3-25 15,-2 1-27-15,0 0-30 0,2-1-52 16,-2-2-122-16,0 3-133 0</inkml:trace>
  <inkml:trace contextRef="#ctx0" brushRef="#br0" timeOffset="6623.95">8509 7486 656 0,'0'0'117'0,"0"0"23"0,0 0-8 16,0 0-43-16,5-3-29 0,-5 3-37 16,0 0 1-16,0 0-7 15,0 0-13-15,0 0-4 0,3 0-2 16,-3 0-31-16,0 0-69 0,2 0-97 15,1 3-82-15,-1 0-102 0</inkml:trace>
  <inkml:trace contextRef="#ctx0" brushRef="#br0" timeOffset="6764.7">8581 7755 606 0,'0'0'115'16,"0"0"-28"-16,0 0-14 0,0 0-66 15,0 0-7-15,0 0-59 0,0 0-83 16,0 0-112-16</inkml:trace>
  <inkml:trace contextRef="#ctx0" brushRef="#br0" timeOffset="7614.33">10209 7661 420 0,'0'0'52'0,"0"0"9"0,0 0-1 0,0 0 2 15,0 0-21-15,13-25-15 0,-11 19 21 16,4 0 9-16,1 0 0 0,-1-1 1 16,-1 0 8-1,0 1-8-15,-2-1-7 0,-1 3-5 0,1-4 0 0,-1 2-4 16,-2-3-7-16,-2 1-7 0,-3-2-5 15,-1 0-6-15,-1-2-2 16,-6 2-4-16,2 0-4 0,-4 1-6 0,-1 2 0 16,1 2-1-16,-3 3-1 0,0 2 0 15,-3 3-15-15,3 7 13 0,-5 2-6 16,2 4 3-16,3 5 1 16,0 0 0-16,2 3 4 0,3 0 0 15,6 4 2-15,1-4 0 0,6 1 0 16,0 0-2-16,6-4-1 0,4 0 2 15,3-1 1-15,5-3 0 0,-3-2 2 16,6-2 0-16,2-3-1 0,-2-4-1 16,2-2 2-16,-5-3-1 0,0-2 1 15,3-5 2-15,-3-5-2 0,3-3 0 16,-6-2 1-16,4-4-2 0,-7 2-2 16,1-2 0-16,-2 4-8 0,-4 4 7 15,-1 4 0-15,-4 2 2 16,1 5-1-16,-3 1-11 0,0 7-1 15,-3 3 13-15,-2 4 4 0,0 2 10 16,0 1 4-16,2 3-3 0,-2-2 7 16,5 2-3-16,0 0 4 0,5-3 2 15,3 1 6-15,5-1 3 0,0-4-5 16,2 1-3-16,6-4-10 0,2-3-9 16,0-2-4-16,3-1-3 0,0-3-16 15,0-1-44-15,0-6-39 0,0-2-40 16,5-7-88-16,-6-1-124 0,-4 2-174 0</inkml:trace>
  <inkml:trace contextRef="#ctx0" brushRef="#br0" timeOffset="8108.06">10976 7563 549 0,'0'0'104'0,"0"0"-1"0,13-21 13 0,-10 11-37 0,-3 2-15 0,0-1-31 16,0 2-13-16,-3 0-16 15,-2 1-2-15,0 2 2 0,-3 2-4 16,-2 2 0-16,-6 2 0 0,3 5-2 15,-2 0-5-15,-6 3 5 0,3 2 2 16,3 2 1-16,-1 1 1 0,-2-1-2 16,5 4-1-16,0-1 1 0,3 0 0 15,5 1 1-15,0-2-1 0,2 0 0 16,3-1-2-16,0 1 2 0,5-3 0 16,3 0 0-16,2-1 16 0,3-1-5 15,0 0 1-15,3-1 3 16,-1-1 9-16,1-1 0 0,-1 1 0 15,1 0-3-15,-6-2-6 0,3-2-2 16,-8 2-2-16,0-1 6 0,-2 0-2 16,-3-3-11-16,0 4 3 15,-8 0 9-15,-2-1-5 0,-6 1-5 0,-2-2-2 16,-5 2-4-16,-3-4-1 16,0 4-32-16,-2-4-31 0,-1 1-24 15,-2 1-15-15,8-4-33 0,0 1-24 16,0-2 17-16,5 0-81 0,7-1-17 15</inkml:trace>
  <inkml:trace contextRef="#ctx0" brushRef="#br0" timeOffset="8577.15">11276 7584 275 0,'0'0'314'0,"0"0"-218"0,0 0 31 15,0 0-28-15,13-41-43 0,-13 31-56 16,-5 2 4-16,-3 1-4 0,-2 3 4 16,-3 0 0-16,-3 3-3 0,3 1 1 15,-2 0 0-15,-1 1 8 0,1 4 1 16,-1 2-2-16,4 2-5 0,-1 1-1 15,5-2 1-15,-2 3 6 0,4-1 2 16,4 1-3-16,2 2 5 0,5-2 1 16,5 2-2-16,3 0 8 15,0-1 0-15,3 2 3 0,2-3 1 16,0 0 1-16,-3 1-7 0,3-3-2 16,-2 0-3-16,-3-1-4 0,0 0-3 15,-3-2 1-15,-2 1 2 0,-3 0 6 16,-2-2-1-16,-3 2-5 0,0 0 0 15,-6 1 10-15,-7-1-5 0,1 2 0 16,-7 0-6-16,-4-1-5 0,-3-1 0 16,-2 1-4-16,-8 1 0 0,-8-1-21 15,-5 1-36-15,-3-1-23 0,8-1-43 16,16 0-21-16,4-3-92 16,6-1-20-16,8-1-100 0</inkml:trace>
  <inkml:trace contextRef="#ctx0" brushRef="#br0" timeOffset="9876.56">11547 7596 476 0,'0'0'104'0,"0"0"-11"0,0 0-35 0,0 0-13 0,26-40-23 0,-23 32-7 16,-1 1 9-16,-2 2 11 0,3 0 13 15,-3 2 2-15,0 1-10 0,0 2-13 16,0 0-27-16,0 3-8 0,-3 4 8 15,3 3 1-15,-2 2 0 0,-1 5 1 16,1 2-1-16,2 4 2 0,0 0-2 16,0 2 2-16,2 1 12 15,3-3 12-15,3 0 2 0,0-1-6 0,2-4-11 16,1-1-5-16,-1-3 1 16,3-3 0-16,-3-3 0 0,1-4 8 15,4-3 32-15,-5-1-13 0,3-5-19 16,-2-6 4-16,-1 0 4 0,0-3-7 15,3-1-6-15,-5-2-1 0,2 0-5 16,-2 0 2-16,0-2-3 0,0 4 0 16,-3-3-1-16,3 3 1 0,-3 1-1 15,-3 1-3-15,-2 4 0 0,3 2 0 16,-3 0 4-16,2 3-2 0,-2-1-1 16,0 4-1-16,0 1 0 0,0 0-4 15,0 0-3-15,0 4-1 0,3 3-3 16,-3 4 4-16,0 2 7 15,0 3 0-15,0 1 2 0,0 2-1 16,0-1 1-16,0 0 0 0,5-2 0 16,-5 1 13-16,5-4 0 0,-2-1-4 15,2-2 3-15,0-1 2 0,3-3-5 16,-3-2 3-16,0-4 5 0,3 0-1 16,-3-5-2-16,6-3-4 0,-4-3-3 15,1-3-3-15,0 1-6 0,0-4 4 16,5 2-4-16,-3-4 0 0,0 1 0 15,3 0-1-15,-3 0 1 0,3 2-4 16,-2 0-4-16,2 4 2 0,-3-1 2 16,0 2-2-16,-2 2 1 0,0 1 2 15,0 3-4-15,-3-1 2 0,-3 4-1 16,1 0 2-16,-1 2 0 0,-2 0 1 16,0 0-9-16,0 4-14 0,0 3 2 15,0 3 17-15,0 5 2 0,3 1 4 16,-3 4 0-16,3 1 1 0,-3-1 1 15,2 0-1-15,1-1 0 0,-3-2 1 16,2-2-1-16,4 0 1 0,-4-5-1 16,1-2 1-16,-1-1 0 15,3-5 0-15,-2 0 0 0,2-2 4 0,0-3 6 16,-2-5-9-16,2 0 1 0,3-2 5 16,-3-3 0-16,3 2-4 0,-3-2 0 15,5 0-4-15,-4 1 0 16,4 1 0-16,0-1-1 0,-2 0 0 15,5 2-1-15,-5-1 0 0,2 2-7 0,0 2 5 16,1-1 1-16,-4 0 1 16,1 5 2-16,0-1 0 0,-3 1-1 15,3 2-1-15,-3 1 0 0,-2 0-2 16,2 0-1-16,0 5 1 0,-3 1 0 16,1 5-2-16,0 2 4 0,-3 2 1 15,0 2 2-15,0 0-1 0,0 1 0 16,0 0 0-16,0-1 1 0,0-2 0 15,0 0 1-15,0-4 5 0,0 0 1 16,0-3 3-16,0-4 0 0,0-1-2 16,2-3 4-16,1-4 9 0,-1-2-8 15,4-4-7-15,-1 2 3 16,0-4 0-16,5-2-6 0,-2 1 3 16,2 0-4-16,1-2-2 0,-1-1-1 15,3 0 1-15,-3 0-1 0,3 1 1 16,-3-1-2-16,1 4-1 0,-1-2-4 15,0 3 3-15,-2 1-1 0,0 1-1 16,0 3 2-16,-3 4-3 0,0-1-6 16,-2 2 1-16,2 0-9 0,-3 1 1 15,-2 3 3-15,3 5 6 0,-3 3 7 16,0 4 2-16,0 3 1 16,-3 2 0-16,1 1 0 0,-1 0 0 0,-2 0-2 15,2 1 0-15,-2-2-9 16,3-1-37-16,-1-1-16 0,3 1-26 15,0-5-47-15,0 4-54 0,5-8-56 16,0-2-158-16</inkml:trace>
  <inkml:trace contextRef="#ctx0" brushRef="#br0" timeOffset="10298.61">12677 7706 382 0,'10'-3'143'0,"3"-4"-1"0,-3 1-33 0,8-2-31 16,-2-1-21-16,2-1-20 0,0-1-5 15,0-1 0-15,0-3-22 0,3-1-8 16,-3 0-2-16,0 0-4 0,-3-2 3 16,-2 4 0-16,-2-3-1 0,-6 4 2 15,-2-1-3-15,-3 1-23 0,-6 3-25 16,-4 1-8-16,-3 2 19 0,-5 3 32 15,0 3 8-15,0 1 6 0,-3 2 22 16,3 4 10-16,-3 3 4 0,6 0 0 16,2 2-7-16,0 2 1 0,3 2 4 15,2-1 1-15,0 4 6 16,0-2-4-16,6 3-16 0,-3 0-12 16,2-3-4-16,3 2-3 0,0-2 1 15,3 1 3-15,4-2 1 16,1 0-3-16,0-3-3 0,2 0-2 0,3-1-3 15,-2-4 1-15,1 2-3 0,4-2-7 16,-1-2-20-16,4 1-18 0,-1-3-16 16,2 1-15-16,1-1-20 0,2 1-47 15,13-4-20-15,-7 1-55 0,-3-1-140 16</inkml:trace>
  <inkml:trace contextRef="#ctx0" brushRef="#br0" timeOffset="10954.85">13410 7626 353 0,'0'0'136'0,"0"0"5"0,0 0-14 0,42-36-36 16,-29 24-15-16,-6 3-2 0,4-1 6 15,-3 0 3-15,-1 2-7 0,-2-2-13 16,1 3-12-16,-1-2-6 0,-3 1-11 15,1 2-12-15,-3-1-13 16,0-2-6-16,0 4-3 0,-3-1 0 16,-2 0-2-16,-3 2 0 0,-2 1 0 15,-3 1 0-15,-2 2-1 0,-1 0 3 16,-7 3-1-16,0 5 0 0,2 2-1 16,-5 4 1-16,0 2-1 0,6 5-5 15,-1 0 3-15,5 4 2 0,4-1 1 16,4 3 1-16,3-1-1 0,5 2 1 15,2-4 1-15,3 0-1 0,6-2 1 16,2-4-1-16,0 0 1 0,5-6 1 16,-3-4-1-16,1-4 0 0,-1-4 3 15,3-4-1-15,-2-9 0 0,-1-2-2 16,-2-6 0-16,5-11 1 0,0-16-2 16,0-23 3-16,3-13-1 0,0-5-2 15,-3 6 0-15,-5 15 0 0,-3 13 0 16,0 11 2-16,-2 12 0 0,-3 8 3 15,-2 9 2-15,-3 4 2 0,5 0 7 16,-5 0 14-16,3 1-2 0,-3 1-3 16,0 6 3-16,2 2-10 0,-2 1-18 15,0 3-1-15,0 8-2 0,-2 7 3 16,-1 5 2-16,-5 10 0 0,3 13 0 16,-5 11 1-16,2 5-3 0,0-4 3 15,6-5 4-15,2-8 8 16,0-4 5-16,0-3 1 0,0-1 0 15,5-3-2-15,0-8-4 0,0-3-5 16,0-7-5-16,3-4-1 0,0 0-3 16,5 2 0-16,2-2-1 0,-2-4-22 15,5-2-26-15,-2 0-17 0,2-3-16 16,0-2-32-16,5-1-49 0,-2 0-127 16,-5-3-181-16</inkml:trace>
  <inkml:trace contextRef="#ctx0" brushRef="#br0" timeOffset="14857.71">14635 7599 198 0,'0'0'92'0,"0"0"-8"0,0 0 38 0,3-4-45 15,-1 0-13-15,4 3-6 0,-1-2 1 16,0-1-1-16,3-2 7 0,-1 1-10 16,1 0 8-16,5 0-6 0,-5-1-2 15,0 1-1-15,2 0-6 0,-2-3-11 16,-1 3-11-16,1-1-9 0,-3 1-10 15,3 3-1-15,-3-1-3 0,0 3-3 16,-2 0-1-16,2 8-4 0,-2 2 1 16,-1 2 4-16,1 4 1 0,-3 5 3 15,0 4 2-15,0 1 1 16,-3 2-2-16,-2 1-2 0,-3-1 0 16,6-1-1-16,-3-1 1 0,2-1 0 15,0-3-1-15,3-2 0 0,0-4-1 16,0-3 1-16,0-4-1 0,0 0 0 15,0-5-1-15,0-3 3 0,0-1 4 16,3 0 26-16,-3-8 15 0,5-2-21 16,0-3-13-16,3-5-9 0,5 0 0 15,0-4 1-15,3 0-1 0,-1-2 0 16,8 0-3-16,-2 0-1 0,2 1-1 16,-2 2 6-16,5 2-2 15,-6 1 5-15,6 2 2 0,-8 2-4 16,3 3-3-16,-3 1 0 0,-2 0-1 15,-1 5 0-15,-2 0-1 0,-3 4-2 16,1 1 0-16,-4 1 0 0,-4 5 1 16,2 6 5-16,-5 2 7 0,0 5-2 15,0 0-5-15,-5 3-1 0,2 1 0 16,-2-1-4-16,0 1 0 0,2-2 0 16,-2-1-1-16,3-1-2 0,2-2-27 15,-3-3-27-15,3 0-27 0,0 0-39 16,3-4-78-16,-1-4-108 0,1-2-43 15</inkml:trace>
  <inkml:trace contextRef="#ctx0" brushRef="#br0" timeOffset="15311.38">15524 7658 545 0,'0'0'139'0,"0"0"-38"0,0 0 8 0,-3-25-51 16,1 18-24-16,-1 0 21 16,3-2-10-16,0 3-8 0,0-3-6 15,0 3-3-15,0 0 2 0,0 0-3 16,-2 2-4-16,2 0-6 0,-5 2-13 15,-1 2-4-15,-1 0-2 0,-4 7 0 16,-2 2 1-16,0 4 0 0,-2 2 1 16,2 4 0-16,3 2 1 0,-1 0-1 15,6 0 0-15,3 0 0 0,2 0 1 16,0-2 4-16,7-3 5 0,4 1 8 16,2-6 4-16,0-1 1 0,2-3-5 15,3-3 1-15,-2-4 8 16,-3-4 1-16,5-3 4 0,-8-6-10 15,3 0-11-15,-3-3-5 0,-2-4-6 16,-5-2-4-16,2-3-31 0,-5-1-19 16,0 4-13-16,-8 2-2 0,0 5-23 15,-2 4-29-15,-3 5-76 0,-8 5-11 16,6 1-56-16,-3 0-53 0</inkml:trace>
  <inkml:trace contextRef="#ctx0" brushRef="#br0" timeOffset="15858.42">15720 7668 533 0,'0'0'118'0,"0"0"-28"0,0 0-4 0,21-36-42 15,-11 24-13-15,1 2-1 0,-1-1-2 16,0 1-5-16,1 0 9 0,-1 1-1 16,3 2-2-16,-3 0-4 0,-2 3 8 15,0 1-3-15,0 1-8 0,-1 1-7 16,-1 1-5-16,1 1-7 0,-2 4-3 15,3 2 0-15,-3 6-6 0,1 3 6 16,1 5 2-16,-4 2 3 0,2 3-3 16,-2 1 0-16,2 2 0 0,0-3-1 15,-2 1 3-15,-1-3-4 0,1 0 0 16,-3-6-6-16,-3 1-7 0,-2-4 0 16,0-3 10-16,0-4 3 0,-1-5 1 15,1-3 2-15,-2-5 0 0,1-3 5 16,1-6 17-16,0 0 10 15,5-6-1-15,0 2-19 0,3 0-6 16,4 1 10-16,1-1 13 0,5 5 8 16,3 1-1-16,4-1 3 0,1 5-2 15,2 0-11-15,3-1-13 0,-3 4-12 16,1 0-4-16,-6 2 0 0,-3 0-37 16,1-1-18-16,-1 3-12 0,-5 0-19 15,3 0-27-15,-2 1-59 0,4 0-102 16,-2 0-57-16,0 1-106 0</inkml:trace>
  <inkml:trace contextRef="#ctx0" brushRef="#br0" timeOffset="16888.75">16413 7751 283 0,'0'0'206'0,"0"0"-88"0,13-10-35 0,-5 5 16 16,-1 0-20-16,1 0-14 0,5-1-3 16,0 0-7-16,0 2-22 0,0-2-10 15,-3 2-6-15,3 2-4 0,0-1 2 16,-3 3 2-16,1 0-5 0,-4 4-12 16,1 1-3-16,-3 1-7 0,0 3 0 15,1 2 2-15,-4 1 8 0,-2 2 2 16,0 4 2-16,0 1-3 15,-2-1 5-15,-4 2-4 0,-1-1 1 16,2 1-1-16,-3-3-2 0,0-1 1 16,3-5 1-16,0-1-1 0,2-1 2 15,-2-5-2-15,5-1 0 0,0-2 2 16,0-1 7-16,0-5 21 0,3-2-8 16,-1-5-1-16,3-1 4 0,3-4-4 15,-3-2-10-15,6-2-8 0,-1-1 1 16,3 0-4-16,0-1-1 0,0 3 0 15,5 2-1-15,-3 1-1 0,-2 4 0 16,0 0 1-16,0 3-4 0,-3 3-1 16,-2 2 5-16,0 1 1 15,-3 3 0-15,-2 1-1 0,-1 0-1 16,1 0-1-16,-1 0-4 0,1 1 2 16,0 4-15-16,-1 2 10 0,-2 2 7 15,0 3 2-15,0 2 0 0,0 2 1 16,-2 1 1-16,-1-1-1 0,3 3 0 15,-3-2 1-15,-2-2 0 0,5 1-1 16,0-2 0-16,0-2 1 0,0-2-1 16,0 0 0-16,0-5 0 0,0-1 0 15,0-3-2-15,5-1 0 0,-2-1 2 16,2-5 2-16,3-1 1 0,-3-1-1 16,3-5 0-16,2-1 1 15,0 0-3-15,-2-3 1 0,5 0 4 16,0-1 0-16,0 0-1 0,2-1-4 15,-2 1 0-15,3 0 0 0,-1 2 1 16,-2 0-1-16,3 2 0 0,-3 1 0 16,2 3 0-16,-2-1 4 0,-3 2 7 15,1 3-3-15,-1 1-3 0,-2 2-3 16,0 3-2-16,-6 1-2 0,3 7 1 16,-5 3 1-16,0 5 0 0,0 3 3 15,-5 2-3-15,3 2 0 0,-4 2 3 16,1-3-2-16,3 4-1 0,-1-4 0 15,1 2-10-15,-1-3-61 0,0 0-44 16,1 2-74-16,2-3-62 0,-5-7-105 16</inkml:trace>
  <inkml:trace contextRef="#ctx0" brushRef="#br0" timeOffset="17733.98">17361 7714 113 0,'5'-4'386'0,"1"-1"-251"0,-1-1-47 0,0-2-18 0,0 1-29 0,3-2-21 15,-3 3-8-15,-2-1 1 16,2 1 5-16,-3 1 19 0,1-1 8 15,-1 1 22-15,-2 3-3 0,3-3 1 16,-3 2-19-16,0-1-8 0,0-1-16 16,0 0-11-16,0-1-5 0,0 1 3 15,-3 0 2-15,1 1-1 0,-1-1 0 16,1 2 0-16,-1-2 1 0,1-1 3 16,2 1-3-16,-3 0-2 0,0 1-4 15,1-1 1-15,-3 3-2 0,2 0 0 16,-2 0-2-16,2-1-1 0,-2 3-1 15,0-1-1-15,-3 1 0 0,0 0 0 16,1 1 1-16,-6 3-1 16,2 0 0-16,-4 6 0 0,-1 1 0 15,-2 5 1-15,0 2 0 0,0 5-3 16,-5 1 2-16,5 2-1 0,0 2 1 16,2-1-3-16,6 1-5 0,2-1 2 15,0 0 2-15,6-2 2 0,-1-2 3 16,3-2 0-16,3-3 0 0,-1-3 0 15,4-5 0-15,1-4 0 0,-1-5 2 16,1-2 1-16,4-6-1 0,2-3 1 16,-1-7-3-16,1 1 1 0,0-4 0 15,-2-3 0-15,2-2-1 0,-3 0 1 16,3-2 0-16,-3 2-2 0,0 1 2 16,1 2-2-16,-1 2 1 0,-2 3 0 15,0 3 0-15,-3-1 0 0,3 5 1 16,-3 1-1-16,-3 3 0 0,3-1-1 15,-2 4 1-15,-3 2 0 0,3 0-2 16,-3 1 0-16,0 0-3 0,0 2-1 16,0 0 4-16,-3 3 1 0,0 2 0 15,3 0 1-15,-5 2-1 0,5 1 2 16,-2 3-1-16,-1-1 0 0,1 4 0 16,-1-1 2-16,0 3 4 0,1 0 0 15,2-2 0-15,0 1 1 16,0-2-1-16,0 2-1 0,0-3 1 15,0 2-1-15,0-1 0 0,2-3 1 16,4 2 1-16,1-3 7 0,-2 1-3 16,6-5-7-16,2 1-1 0,0-3-1 15,2-2-2-15,1-1 0 0,-1-2-2 16,3 0-4-16,-2 0-2 0,-1 0-15 16,1-4-15-16,-1-2-11 0,1-2-24 15,-3-1-31-15,0-4-63 0,5-9-52 16,-5 1-52-16,-3 1-174 0</inkml:trace>
  <inkml:trace contextRef="#ctx0" brushRef="#br0" timeOffset="18046.47">17816 7215 930 0,'0'0'150'0,"15"-19"-36"0,-7 10-21 0,3 1-61 16,-6 2-17-16,0 1-1 0,0 5-14 15,-5 1-1-15,3 9 1 0,-3 6 2 16,0 12 14-16,0 15 5 16,-3 16 4-16,-2 5-6 0,0 1-4 15,2-2-5-15,1-10-3 0,-1 0-2 16,0-4 1-16,3-5 2 0,0-3-5 15,0-3 1-15,0-4-4 0,6-2 0 16,-4-6 0-16,1-8 0 0,-1-3-9 16,4-4-69-16,-1-1-50 0,5 1-104 15,0-2-144-15,-2-4-184 0</inkml:trace>
  <inkml:trace contextRef="#ctx0" brushRef="#br0" timeOffset="21115.64">19105 7657 169 0,'0'0'34'0,"0"0"1"0,0 0 13 15,0 0 3-15,8-25-14 0,-3 20 24 16,-5-1 22-16,0 2-9 0,3-1-17 16,-3 3 2-16,0 1-2 0,2 0-13 15,-2-1 0-15,0 1 8 0,0 1 0 16,0 0 3-16,0 0-16 0,0 0-14 16,0 0-7-16,0 0 0 0,0 0 8 15,0 0 7-15,0 3-10 0,-2 0 0 16,-1 6 6-16,3 2 7 0,-5 4-4 15,3 4-11-15,-4 2 0 16,1 4 1-16,-3 0-1 0,3 2-4 16,0-1-5-16,0 1-4 0,5-1-4 15,-5 0 0-15,5-4-4 0,0 0 0 16,0-3-9-16,5-3-29 0,0 0-13 16,-2-2-10-16,4-5-29 0,1-1-43 15,3-2-86-15,-1-3-36 0,0-3-157 0</inkml:trace>
  <inkml:trace contextRef="#ctx0" brushRef="#br0" timeOffset="21857.72">19134 7978 313 0,'0'0'87'0,"0"0"-4"0,0 0 6 0,0 1-18 0,5-1-24 0,-5 0 13 16,0 0 21-16,3 0-6 0,2-2-4 16,0-4-1-16,0-4 1 0,3 1-6 15,2-2-11-15,3-3-7 0,-3 1-14 16,6-1-3-16,-3-3-11 0,2 3-8 16,1-1-1-16,-1 2-4 0,1 1-3 15,-6 1-3-15,3 1 2 0,-3 3-1 16,-2 1 0-16,-3 1 4 0,3 3-4 15,-8 2-1-15,3 0 0 0,-1 0-5 16,1 1 2-16,-1 8 3 0,1 1 0 16,0 1 0-16,2 3 1 0,0 3 0 15,-2 4-1-15,7 0 1 0,-2 1 2 16,-1 0-3-16,4-1 0 0,-1-1 3 16,3-1-1-16,0-3 1 15,0 0 2-15,-3-4 4 0,3-1 2 16,0-3 4-16,-3-6 5 0,1 1 3 15,-4-3 8-15,4-1 8 0,-4-6-3 16,1-1-3-16,-3-5 2 0,3-4-6 16,0-3-5-16,-6-6-5 0,4-1-7 15,-1 0-3-15,3 1-6 0,-8 4-1 16,5 2-2-16,-3 3 0 0,3 4 0 16,1 3-23-16,-4 2-26 0,1 1-23 15,2 1-12-15,0 2-20 0,0 1-24 16,6 3-61-16,2 0-137 15,-1 2-98-15</inkml:trace>
  <inkml:trace contextRef="#ctx0" brushRef="#br0" timeOffset="22138.99">19904 7788 251 0,'0'0'283'0,"0"0"-161"0,0 0 0 0,5-34-30 0,-5 25-52 0,3-1-10 16,-1 4-2-16,-2 1-11 15,3 1 0-15,-3 4 14 0,0 0-4 16,0 0-14-16,-3 4-12 0,1 3 0 16,-1 5 2-16,-5 4-1 0,3 2 1 15,2 4-2-15,-2 1 0 0,0 0-1 16,0 0 1-16,0 0-1 0,5-3-19 15,-3-1-52-15,3-4-46 0,5 0-31 16,1-6-45-16,-1-3-125 0</inkml:trace>
  <inkml:trace contextRef="#ctx0" brushRef="#br0" timeOffset="22279.99">20017 7505 611 0,'0'0'66'0,"0"0"13"15,0 0 12-15,0 0-70 0,0-35-21 16,0 33-43-16,0 1-37 0,0-1-44 16,0 2-132-16</inkml:trace>
  <inkml:trace contextRef="#ctx0" brushRef="#br0" timeOffset="22717.41">20286 7464 694 0,'0'0'127'0,"0"0"-16"0,0 0 8 0,0 0-59 15,0 0-48-15,0 0-12 0,0 0-4 16,0 0 4-16,5 13 1 0,-5 1 5 16,-2 7-4-16,-3 3 0 0,-1 10 8 15,-1 7 16-15,2 6-1 0,-1-5 3 16,1-8-4-16,3-12 3 16,2-6-1-16,-3 1 0 0,3 2-6 15,0 2 1-15,0-5-8 0,0-1-3 16,0-5 1-16,0-5 6 0,0 1-4 15,0-4-2-15,0-2 0 0,5 0 16 16,0 0 5-16,3 0-10 0,2-4-10 16,1 2-8-16,-1-1-3 0,0 1-1 15,3 1 0-15,0-1-1 0,3-1-18 16,-3 0-23-16,2 0-16 16,3-1-16-16,-2 0-27 0,4-1-62 15,1 0-93-15,-8 0-66 0</inkml:trace>
  <inkml:trace contextRef="#ctx0" brushRef="#br0" timeOffset="22904.89">20247 7704 628 0,'0'0'135'16,"0"0"10"-16,0 0-11 0,50-22-49 15,-30 13-51-15,1 1-27 0,-3 0-7 16,3 2-13-16,-6-2-39 0,1 2-37 16,2 0-44-16,5-1-31 0,-5 1-64 15,-2-1-114-15</inkml:trace>
  <inkml:trace contextRef="#ctx0" brushRef="#br0" timeOffset="23483.52">20596 7432 545 0,'0'0'85'0,"0"0"39"16,0 0-18-16,0 0-42 0,0 0-38 15,0 0-13-15,0 0-2 0,0 1 16 16,0 6 11-16,0-1 3 0,0 1-6 15,0 1-10-15,3 4-5 0,-3 3-7 16,0 3 2-16,0 5 1 0,0 4 6 16,-3 4 0-16,3 1 5 0,0 0-3 15,0 0-7-15,5-1-6 0,-5 0-4 16,3-6-3-16,2 0-3 16,-2-1 3-16,2-6-1 0,-5-1-3 15,3-3 2-15,-1-7 1 0,-2 0 1 16,3-6 3-16,-3-1 23 0,0-2 27 15,2-6-29-15,1-2 1 0,-1 0 1 16,1-3-13-16,5-1-6 0,0-2-5 16,-3 0-2-16,5-1 1 0,0 1 3 15,1 1-1-15,2 0-3 0,2-1-1 16,1 2 0-16,-1 1 0 0,1 0-2 16,-1 1 0-16,1 2-1 0,-3 4 0 15,-3 0 0-15,3 3-1 0,-5 2 2 16,2 0-2-16,-2 1 2 0,-6 0-3 15,6 4 3-15,-5 2-2 0,4 5 2 16,-4 1 1-16,-1 3 1 16,1 1 0-16,2 1 2 0,-2 1 0 15,-3 0 0-15,5-1-5 0,-2 1 3 16,-1-1-3-16,3 0 2 0,1-2-2 16,4-1 0-16,-2-2 0 0,-1 2-12 15,6-7-37-15,-8 1-38 0,6-3-36 16,2 1-42-16,-6-4-116 0,4 1-84 0</inkml:trace>
  <inkml:trace contextRef="#ctx0" brushRef="#br0" timeOffset="24736.28">22286 7781 222 0,'0'1'102'0,"0"-1"39"0,-2 0-26 0,2 0-22 0,0-1 7 15,0-2-8-15,2-2-19 0,3-4-9 16,6-1 2-16,2-2-9 0,-1 0-9 15,7-3-10-15,-1 3-10 0,0-1-8 16,0 1-4-16,3 2-2 0,-6 0 8 16,3 4 0-16,-2 1-5 0,-3 3 2 15,-6 2-7-15,1 0 0 0,0 6-7 16,-3 1-3-16,0 5 4 0,-2 3-4 16,-3 4 0-16,5 4 0 15,-5 1-1-15,0 2-1 0,0 0 1 16,-5 0 3-16,2-5-4 0,3 2 2 15,0-2-2-15,0-2 0 0,0-3 1 16,0-5-1-16,0-1 0 0,0-3-1 16,0-3-3-16,0-4-15 0,0 0 16 15,3-5 3-15,2-6 0 0,-3-3-1 16,4-3 0-16,1-4-5 0,4 0 3 16,-1-1-1-16,3 3 4 0,0-1-1 15,0 4 0-15,0-1 1 0,0 5 0 16,-3-1 2-16,0 2 5 0,3 2 4 15,-5 1-1-15,2 3 1 0,1-2 2 16,-4 0 2-16,6 4-2 0,-5-1-1 16,0-1-1-16,2 3-1 0,0 0-6 15,1 1-1-15,-3 0 0 0,-1 1-2 16,-2 0 1-16,3 3 1 0,-5 2-3 16,2 3 1-16,0 0-1 0,3 4 1 15,-3 0 2-15,3 2-2 0,-6 2 0 16,4-2-1-16,-1 4 1 0,-3-1-1 15,-2 1 0-15,6 1 1 0,-6 2-1 16,0-1 0-16,0 0 0 0,0-2 0 16,-6-2 1-16,6 0 0 0,-2-4-1 15,-1-3 0-15,1-1 2 0,2-4 0 16,0-2-1-16,0-2 6 0,0-5 14 16,0-2 9-16,5-4-11 15,3-3-4-15,-1-2-5 0,1-2-4 0,5-1-2 16,0 0-3-16,0-1 1 0,0 1 0 15,2-1-1-15,-2 2-1 0,3 1 0 16,2 0 0-16,-5 1 1 16,2 1-1-16,1 1 0 0,-3 1 0 15,5 1-1-15,-8 3 1 0,0-1 0 16,1 3-1-16,-1 0 1 0,-7 2-2 16,7 1 0-16,-10 2 2 0,2 0-1 15,4 2-2-15,-6 0-1 0,0 1-2 16,5 3-2-16,-3 1 2 0,4 5 0 15,-6-1 3-15,2 4 3 0,-2 3-1 16,5 2 1-16,-5 2 0 0,0 2 0 16,0 1 0-16,0 0 1 0,0 1-2 15,0 0 1-15,-5 0 0 16,5-2-1-16,-2-2-3 0,2-2-25 16,0-4-30-16,0 0-22 0,0-7-15 15,0-1-24-15,2-6-70 0,8-3-42 16,-2-5-17-16,0-2-144 0</inkml:trace>
  <inkml:trace contextRef="#ctx0" brushRef="#br0" timeOffset="25142.49">23389 7784 611 0,'8'0'88'0,"3"0"64"0,-1 0-79 0,3-1-25 0,2 0-25 0,1-1-4 16,-1 0 17-16,1 1-5 0,2 1 2 16,-5-3-1-16,0 1-9 0,2-1-4 15,-2 1-4-15,0 1-6 0,-3-4-4 16,3 0-2-16,-2 0 3 0,-1-1 1 16,0-3-3-16,1 2-2 0,-4-1 0 15,-1-1-2-15,-1 0 1 0,-5-1 0 16,0 0 0-16,0 0 1 0,-8 1-1 15,3 2-1-15,-11 1-12 0,3 0 12 16,1 4 3-16,-9 2 1 16,0 2-2-16,0 4-1 0,1 5-1 15,-1 4 3-15,0 1 2 0,-2 5 1 16,8 0 9-16,-3 2 20 0,7 1 11 16,-2-1-2-16,6 1 3 0,-1-3-9 15,5 0-18-15,3-3-14 0,0-3-2 16,11-4-4-16,-4-2-1 0,6-7-51 15,3-2-33-15,2-1-5 0,5-4-45 16,16-7-91-16,-11 2-18 0,1 0-149 16</inkml:trace>
  <inkml:trace contextRef="#ctx0" brushRef="#br0" timeOffset="26237.49">24010 7727 210 0,'0'0'269'0,"0"0"-151"0,0 0 12 0,0 0-31 0,0 0-10 0,5-21-25 15,-5 14-9-15,0 1-6 0,0 0-4 16,0 2 1-16,0-1-1 0,-5 0-11 15,5 1-6-15,-3-1-3 16,0 3-15-16,1-2-10 0,-3 4-1 16,-3 0-1-16,0 1-2 0,-5 5 4 15,-2 2-2-15,2 4 1 0,-8 4 1 16,3 3 0-16,-3 1-1 0,6 3 1 16,-6 3-1-16,1 1 1 0,7 0 1 15,0 1-1-15,8-2 0 0,2 0 0 16,3-4 1-16,3-4-1 0,7-2 3 15,-2-3 3-15,5-5-2 0,-1-2 4 16,4-5 5-16,-3-2 8 0,0-6 0 16,-3 1 3-16,3-3 0 0,0 0-2 15,0-4-13-15,-5 1-9 0,5-3 1 16,-8 0-1-16,3 0-7 0,-1 1 0 16,1 0 0-16,-3 0 3 0,0 3 4 15,3 0-3-15,-5 1 2 0,2 1 0 16,0 2 0-16,-2 0 1 0,2 3 0 15,-3-1 0-15,4 3 0 0,-6 0 0 16,0 1 0-16,2 0 0 0,-2-1-2 16,0 2 2-16,0 0-4 0,3 3-1 15,-3 1 3-15,0 1 0 0,0 1 1 16,2 3 0-16,-2-1 1 0,5 2 1 16,-5 1 0-16,3-1 1 15,0 2-2-15,-1-2 0 0,3 0 1 16,3-1 1-16,-3-2-2 0,3-1 2 15,0-3 2-15,-3-3 3 0,3 0 0 16,-1 0 1-16,1-4 2 0,0-2-3 16,2-4 0-16,-2-1-3 0,5-1-1 15,-5-2-3-15,5-2 1 0,0-3-1 16,-3 2 0-16,3-1-4 0,0 1 0 16,2 3-2-16,-2 0 0 0,0 4-1 15,0 0 3-15,0 3 1 0,-5 1 0 16,5 1 0-16,-6 1 1 0,-1 2 1 15,1-2 1-15,-2 4 0 16,3 0-2-16,-8 0-2 0,3 6 0 16,-1 2-2-16,-2 4 3 0,0 4 2 15,0 4 0-15,0 1 0 0,0 3 1 16,0-1 1-16,0 2-1 0,3-1 1 16,2 0 0-16,-5 0-1 0,8-1 0 15,-8-5 0-15,5-1 0 0,-2-4 2 16,2-2-1-16,-5-6 0 0,8-4 8 15,-6-1 18-15,3-5-11 0,3-5-9 16,2-3 9-16,-2-2 4 0,5-6-7 16,-5-1-8-16,7-5-4 0,-2-1 0 15,5-3-1-15,-2 3 0 0,2 3 0 16,-3 3-1-16,6 5 1 16,-8 1-1-16,0 4 1 0,0 3 0 15,-3 1 0-15,0 3 0 0,-2 1 0 16,-5 4-1-16,2 0-2 0,-5 3-2 15,5 6-1-15,-2 2 6 0,2 2 0 16,-5 6 4-16,2 1 2 0,-2-1 3 16,3 4-3-16,0-1-4 0,-3 1-1 15,5 1-1-15,-5-1 1 0,2-2-1 16,4-2 0-16,-6-3-1 0,0-5-4 16,5-1-30-16,-5-4-41 0,2-3-40 15,-2-3-79-15,0 0-122 0,0-4-187 16</inkml:trace>
  <inkml:trace contextRef="#ctx0" brushRef="#br0" timeOffset="26810.1">25575 7722 662 0,'8'0'20'0,"5"-1"63"0,0 0 74 0,8-2-50 16,-1 1-33-16,-2 0-45 0,6-2-19 15,-4 0-6-15,1-1-1 0,0 1 0 16,-1 0-2-16,1 0-1 0,-3 1-15 16,-2 0-23-16,-3 0-31 0,5 2-42 15,-11-2-26-15,6 3-15 0,-10-1-82 16,2 0-22-16</inkml:trace>
  <inkml:trace contextRef="#ctx0" brushRef="#br0" timeOffset="26998.97">25563 7882 714 0,'0'0'58'0,"0"0"12"16,0 0 63-16,31 1-79 0,-11-1-5 16,3-4-27-16,3 0-2 0,-2-1-4 15,1-2-16-15,-4 2-2 16,5-1-23-16,0 3-26 0,-6-1-39 0,4 0-31 15,9 0-55-15,-4 0-87 0</inkml:trace>
  <inkml:trace contextRef="#ctx0" brushRef="#br0" timeOffset="27796.88">27072 7573 331 0,'0'0'103'0,"0"0"-42"0,0 0 18 0,0 0-36 16,0 0-19-16,-39-24-13 0,26 23 30 15,-3 1 13-15,-4 1-12 0,-1 6 19 16,-5 4 2-16,0 2 1 0,-2 6-4 16,-1 2-13-16,4 6-8 0,-4 1 1 15,-2 7-5-15,11 7-3 0,-1 5-10 16,11 1-10-16,4-5 7 0,6-10-4 16,6-11 4-16,-4-5 2 0,6-2 0 15,5 2 1-15,5 2-3 0,3 0-1 16,-1-2 1-16,9-6-2 0,-4-4-9 15,4-3-2-15,-3-3-2 0,2-1 2 16,1-3 9-16,-4-5 7 0,1 1 0 16,-5-2-3-16,2-5-10 0,-2 0-6 15,0-4 0-15,-3-2 0 0,-3-1-2 16,3-1 1-16,-5-1-2 16,-5-2 1-16,5 1 0 0,-5 1 2 15,-1 1 1-15,-7 2-1 0,5-1 1 16,-5 2 1-16,0 2-3 0,0 0 0 15,0 2 0-15,-5 0-2 0,5 2 3 16,-5-1-3-16,3 0 0 0,-4 3 0 16,4-1 0-16,-3 0 0 0,-1 2-1 15,4 0 1-15,-6 1 0 0,3 0 1 16,-3 2 0-16,0 0 1 0,3 2 1 16,-2 0 1-16,-4 2 1 0,9 1-2 15,-11-1-1-15,5 2-2 0,0-1-1 16,3 2 1-16,-3 0 0 0,1 0-2 15,1 0 2-15,-1 2-4 0,1 1-10 16,1 0-22-16,3 0-25 16,-6 3-31-16,8 1-30 0,-5 7-62 15,0-2-114-15,2-3-76 0</inkml:trace>
  <inkml:trace contextRef="#ctx0" brushRef="#br0" timeOffset="32107.87">18917 9485 332 0,'0'0'113'0,"0"0"-7"0,0 0-29 15,0 0-13-15,0 0-20 0,0 0-7 16,31-7 2-16,-26 7-1 0,0 0 5 16,0 0-1-16,0-2-3 0,1 0 1 15,-4 1-11-15,1-1 2 0,-1 0-2 16,-2 1 6-16,3 1 1 0,-3 0 1 15,0-2-3-15,0 2 1 0,0-1 0 16,0 1-6 0,-3-2-5-16,1-2-1 0,-3 3-7 0,-6-2-4 15,1 1-2-15,-3-2-5 0,-5 3-5 16,-3 0 0-16,1 1-1 0,-4 1-1 16,1 5 1-16,-3-1-3 0,0 6 3 15,1 4 0-15,1-1 0 16,1 6 1-16,2 0 1 0,-2 1 0 15,5-1 0-15,8 0 0 0,2-4-2 16,5 3-1-16,3-2 0 0,0-2 2 16,8-4 1-16,5 0 3 0,0-3 0 15,5-5 1-15,0-1 3 0,0-2 6 16,0-2 3-16,0-2-1 0,-2-5 2 16,-1 0 1-16,1 0-4 0,-3-1-2 15,0 0 1-15,-6-1-1 0,4 1-1 16,-3 0-4-16,-1 0-3 0,-2 3-1 15,1 0-4-15,-1 0 4 0,-3 3 0 16,1 2-2-16,-3 0-1 0,3 2-1 16,-3 0-3-16,0 4-8 15,-3 5 11-15,3 0 0 0,-3 5 4 16,3 2-1-16,0 0-1 0,0 1 0 16,6-1-1-16,-1 2 2 0,2-1-3 15,4-2 2-15,-1-3 1 0,0-1-1 16,1 0 0-16,-1-3-1 0,0-5 4 15,3 0 0-15,-5-3 4 0,5-3 10 16,-5-1-3-16,2-5 2 0,1-3-5 16,-1-5-3-16,0 1-6 0,3-3-1 15,0-1-3-15,-3-1 1 0,6 1-1 16,-3 0 0-16,2 3 0 16,-2-1 0-16,0 2-1 0,0 3 1 15,-3 2-1-15,1 2 0 0,-1 5 0 16,-2-1-1-16,-3 3 1 0,0 1-3 15,-2 1-2-15,2 0-7 0,-5 6-4 16,0 0 2-16,0 4 5 0,0 5 4 16,0 0 4-16,0 2 0 0,0 0-2 15,0 1 0-15,2 1-2 0,1-1 3 16,0-2 1-16,-1 1 2 0,3-4-1 16,-2-1 1-16,0-3 1 0,-1-5-1 15,1 1 0-15,-3-2 0 0,2-3 4 16,-2 0 0-16,3 0 5 0,-1-4-5 15,4-2 1-15,-1-5 3 0,0 1-5 16,5-3-3-16,1-4 2 16,-1 0-2-16,-2-1 0 0,5-2-1 15,0 1 1-15,2 3 0 0,-2-1 0 16,0 2 0-16,0 0 0 0,-3 3 0 16,1 1 0-16,-4 2 0 0,1 1-1 15,0 2 1-15,0 0 0 0,-3 4-1 16,-3 1-2-16,1 1-3 0,-3 3-7 15,2 5 2-15,-2 3 5 0,0 1 4 16,0 6 2-16,0-3 3 0,0 4 0 16,3 1 1-16,-3-1-2 0,3-1-1 15,-3-1 0-15,2 0 0 0,1-3-2 16,-1 2-2-16,-2-4-30 0,3 0-14 16,0-2-9-16,-3-2-29 0,0-2-22 15,0 2-51-15,2-6-79 0,1 3-27 16,-1-5-122-16</inkml:trace>
  <inkml:trace contextRef="#ctx0" brushRef="#br0" timeOffset="32686.22">19886 9590 210 0,'2'-3'75'0,"3"1"12"0,1 0-12 0,-1 0-14 0,0 0-8 0,-2-2 4 16,-1 2 10-16,-2 1 18 0,3-1 6 16,2 0-13-16,-5-2-10 0,0 2-9 15,0-2-9-15,2-1-16 0,-2 0-7 16,0 0 3-16,0 1-6 0,0-2-3 15,-2 2 0-15,2-3-1 16,-8 4 1-16,0-3-3 0,1 3-4 16,-4 1-3-16,4 0-1 0,-6 2-1 15,2 0-9-15,-4 0 2 0,2 3-2 16,-3 1 0-16,1 5-3 0,-3 6 2 16,0 0-1-16,2 6-3 0,1 0 2 15,2 6 3-15,2-3-1 0,6 0 1 16,0 2 1-16,5-4 0 0,5-1 0 15,3-4 7-15,5-1 8 0,2-6-5 16,4-6 1-16,-4-4 2 0,6 0-3 16,-6-7-2-16,6-3 7 0,-3-5 23 15,-3 0 7-15,4-6-7 16,-4-8-5-16,3-13-9 0,-2-15-5 16,-1-10-3-16,-5 4 0 0,-2 8 1 15,-3 14-4-15,-2 12 11 0,-3 11 7 16,0 3-5-16,0 3-10 0,0-1-7 15,0-3-4-15,0 3-4 0,0-1-1 16,0 4-1-16,-3 0 0 0,3 2-11 16,0 0-26-16,0 5-27 0,0 0-22 15,3-2-23-15,2 4-45 0,8-1-55 16,-3-1-156-16,1-1-209 0</inkml:trace>
  <inkml:trace contextRef="#ctx0" brushRef="#br0" timeOffset="33358.18">21175 9396 175 0,'0'0'212'0,"0"-9"-92"0,0 5-13 15,0 1-20-15,0-2-11 0,0 3-5 0,0 0-10 16,3 0-11-16,-1-1-8 16,-2 2-8-16,3 0-1 0,2 1 1 15,-5 0 0-15,0 0 2 0,3 0-4 16,-3 0-3-16,0 0-3 0,0 0-5 15,0 0-4-15,0 0-1 0,0 0-10 16,0 0-4-16,0 5-1 0,0 2 1 16,-3 4 1-16,3 5 0 0,-3 4 2 15,3 4 0-15,0 5 4 0,3 1 1 16,0 1 3-16,4-2 2 0,1 1 2 16,2-1 1-16,3-1 5 0,0-4 4 15,3-3 1-15,-3-2 6 16,0-5 0-16,0-4 1 0,-1-3 4 15,-1-5-1-15,-1-2 10 0,6-7-4 16,-9-3-8-16,6-3-5 0,0-3-6 16,0-7 1-16,0-9-9 0,3-5-8 15,-1-1-6-15,-2 5-3 0,-3 8-3 16,1 6-16-16,-1 0-12 0,0 1-12 16,-2 6-13-16,2 2-21 0,-2 6-26 15,0-1-19-15,2 2-10 0,1 3-25 16,9 0-91-16,-2 1-57 0,-5 1-170 0</inkml:trace>
  <inkml:trace contextRef="#ctx0" brushRef="#br0" timeOffset="34015.99">21875 9468 351 0,'0'0'110'0,"0"0"-19"0,0 0-23 0,0 0-29 0,0-21 4 16,3 17 5-16,-3-3 12 0,5 0 5 15,-5 2-5-15,3-3 3 0,-1 2 5 16,1 0-6-16,-3-1-2 0,0 0-8 15,2 0-14-15,-2-1-10 0,0 2-12 16,0 0-7-16,-2 2-7 0,-3-1-2 16,2 2-4-16,-2 2 0 0,-3 1 0 15,0 3 1-15,-5 6 0 0,1 2 0 16,-4 6 1-16,-2-1-1 0,-3 7 2 16,1 3 1-16,-1-1 0 0,0 4-2 15,6-1 0-15,-1-2-2 0,6 2 4 16,2-4-1-16,6-2 1 0,2-2 0 15,0-1 2-15,2-6 0 16,6-3-2-16,0-4 4 0,-1-4 2 16,4-2 7-16,-3-5 7 0,2-1 3 15,3-5-1-15,0-4-10 0,0 2-4 16,0-2-7-16,-1-3 1 0,-1 1 0 16,-1 2 0-16,-2-1-1 0,0 4 0 15,-3 1 3-15,0 3 1 0,-2 3 0 16,-3-2 0-16,0 5-2 0,2 0-3 15,-2 1-2-15,0 1-4 16,0 4-5-16,0 5 11 0,-2 2 9 0,2 6 17 16,0-1 6-16,0 4 1 0,-3 0-2 15,6 0-6-15,4-1 1 0,-2-2 3 16,6-1-8-16,-1-3 0 16,3-3-6-16,0-1-3 0,0-7-4 15,2-2-2-15,-2 0-1 0,3-1-5 16,-3-4-5-16,0 0-14 0,0 1-18 15,-1-3-34-15,4-3-37 0,-3 1-24 16,0-7-54-16,0-2-147 0,-5 4-166 0</inkml:trace>
  <inkml:trace contextRef="#ctx0" brushRef="#br0" timeOffset="34502.58">22134 9412 398 0,'0'0'144'0,"0"0"8"0,0 0-20 0,23-18-25 0,-15 14-28 16,2-2-19-16,-2 2-20 0,0 0-14 16,-1 2-6-16,6 1-9 15,-5 1-5-15,5 0-1 0,0 3-2 0,-5 5-1 16,-1 0 1-16,4 3-2 0,-4 1 2 15,-1 5 4-15,1 0 0 0,-4 4 2 16,2 1-2-16,-2 2 11 0,-1-1 0 16,1 0-9-16,-3-1-4 15,0 2 1-15,0-1-3 0,0-5 1 0,-3 2-1 16,-2-3-1-16,-3-5-2 16,-2-1-2-16,0-5 0 0,-3-4-4 0,0-1-10 15,0-1 10-15,0-1 6 0,5-6 4 16,0 1 4-16,3-7 13 0,3 0 16 15,2-3-3-15,0-1-9 16,2-1-3-16,6 3 7 0,2-2 7 16,6 3 4-16,2 1-3 0,5-2 4 15,3 3 1-15,0 2 2 0,2-2-12 16,-4 1-13-16,-1 2-11 0,-5-2-6 16,-3 1 0-16,1 3-2 0,-3 1-4 15,-5 0-11-15,-3 4-16 0,-3-1-8 16,4 1-5-16,-1-1-27 0,-3 2-35 15,3 1-41-15,-5 0-94 0,0 4-108 16,0-1-152-16</inkml:trace>
  <inkml:trace contextRef="#ctx0" brushRef="#br0" timeOffset="34675.15">22614 9684 837 0,'0'0'183'0,"0"0"-21"0,0 0-118 0,0 0-44 0,0 0-33 16,26-26-113-16,-21 21-39 0,3-1 16 15,0 2-65-15,-3-1-95 0</inkml:trace>
  <inkml:trace contextRef="#ctx0" brushRef="#br0" timeOffset="35317.04">23588 9458 282 0,'0'0'88'0,"0"0"51"0,0 0-21 0,6 0 12 0,-1 0-23 16,3-2-11-16,-1-1 6 0,6-2-31 15,3 2-14-15,2 0-6 0,2-2-3 16,1 2-10-16,0 1-8 0,-3-2-15 15,5 3-9-15,-2 0 0 0,-1 1-4 16,1 0-2-16,-3 0 0 16,3 2 0-16,-6 2-13 0,3-1-26 0,-7 0-24 15,2 2-15-15,-5-1-46 16,-6 3-59-16,1-2-31 0,-3 2-115 16</inkml:trace>
  <inkml:trace contextRef="#ctx0" brushRef="#br0" timeOffset="35521.57">23681 9561 673 0,'0'0'48'15,"0"0"68"-15,0 0 19 0,0 0-42 16,0 0 16-16,0 0-50 0,50-7 8 16,-25 5-6-16,-4 1-17 0,5 0-25 15,-3-1-9-15,-2 2-9 0,5 0-1 16,-6 0-6-16,1 2-22 0,0 0-23 15,-1 1-35-15,1 2-45 0,7-1-85 16,-4 1-12-16,-4-3-85 0</inkml:trace>
  <inkml:trace contextRef="#ctx0" brushRef="#br0" timeOffset="36794.67">24826 9322 275 0,'0'0'100'0,"0"0"1"0,0 0-22 0,13-11-25 16,-5 9 4-16,0 0-23 0,2 1 10 15,0-2-9-15,3 3-2 0,0 0-6 16,0 0 1-16,2 0 8 0,-2 0 14 15,3 0-3-15,-3 0-13 0,0 0-7 16,0 4-5-16,0-3 0 0,-1 0 5 16,-4 1-8-16,5 1-3 0,0 1-4 15,-5-1 2-15,5 0 3 0,-3 4-2 16,0 1 6-16,1-2 0 0,-1 4-6 16,-2 0-5-16,0 4-2 0,-1-3-2 15,-1 2-1-15,-1 0 2 0,2 3-3 16,-7-1 0-16,0 3 1 0,3 1-1 15,-3-3 1-15,0 4 2 16,-3 0 0-16,-2 0-1 0,3-1-2 16,-3 2 3-16,-3 0-4 0,0 0 3 15,-2-1-2-15,2-1 1 0,0 0-1 16,-5 0 4-16,0-1-3 0,0-4 1 16,3-1-3-16,-8-2-2 0,5-2-1 15,0-1 2 1,3-3-2-16,-3-1 0 0,0-3 0 15,5-1 0-15,-5 0 0 0,0-5 2 16,0 1-3-16,1-3 3 0,1 3-3 16,-2-4 1-16,0 2 1 0,0-4-1 15,1 0 1-15,1-1-1 0,1-1 2 16,7-1 0-16,-7 1-2 0,7 0 3 16,-2-2-1-16,3-3 1 0,-1 3 1 15,3-2-3-15,0 2 2 0,0-3-1 16,3 4-1-16,-1 1 1 0,3-1 3 15,-5-2-1-15,3 3-1 0,2-1-1 16,3-4 0-16,-3 4 2 16,3-4 1-16,0 1 2 0,-1-2 3 15,6 2 2-15,-2-2-4 0,4-1-1 16,1-1-4-16,2 1-4 0,-3 2 5 16,3-1-2-16,3-2 1 0,2 5 1 15,0-2-1-15,6 0 3 0,-6 2 2 16,8 2 3-16,-5-1 1 0,5 2-1 15,0 3-4-15,3 2-5 0,7 0 3 16,-5 4 0-16,-2 0-1 0,-9 3-3 16,-1 0-1-16,2 0 0 0,-1 0-1 15,-4 1 2-15,0 0 0 0,-6 0 3 16,3-1 3-16,-7 0 2 0,-1 1-5 16,3-1-1-16,-5 0-3 0,-6 0 1 15,9 0-1-15,-9 0-1 0,3 0 0 16,-5 0-3-16,3 0-7 0,0 0-14 15,-1 0-14-15,-2 0-12 0,5 0-21 16,-5 0-22-16,0 0-10 0,3 0-41 16,2 0-83-16,0 0-61 0,3 0-206 15</inkml:trace>
  <inkml:trace contextRef="#ctx0" brushRef="#br0" timeOffset="38405.61">25635 10001 126 0,'0'0'110'0,"0"0"-46"0,2-2 1 0,-2-1-19 0,0 1 19 15,6 2-17-15,-6 0 2 0,0 0-2 16,0 0 8-16,0 0-5 0,0 0-7 16,0 0-17-16,0 0-5 0,0 0-6 15,0 0 6-15,0 0 24 0,0 5 9 16,2-2-1-16,3-1-5 0,3 4-10 16,-3-2-13-16,8 2-4 0,-5-2 8 15,5-1 0-15,0 2-3 16,-3-1 0-16,8-1-1 0,-5 0 0 15,0-2-1-15,3 0-5 0,-4-1-6 16,1 0-5-16,-5-1 3 0,5-1 2 16,-5-3-3-16,-3 2-1 0,3-3 0 15,0 3 3-15,-8-5-7 0,5 2 2 16,-3-1-4-16,3-2-1 0,-5-1-3 16,0 4 1-16,0-3-1 0,0 2 4 15,0-3-4-15,-5 5 5 0,3-2-4 16,-3 0 0-16,-1 2 3 0,4-1 1 15,-3 3 0-15,-1 0 0 16,4-1 2-16,2 1-4 0,-5 0 0 16,2-2 2-16,-2 3 0 0,2 0-1 15,1 0 1-15,-1 1-1 0,-2-2-1 16,2 1 0-16,-7 2-1 0,7-1 1 16,-4 1 1-16,2 0 0 0,-3 0 1 15,-3 0 1-15,9 0-2 0,-6 1 0 16,0 1-2-16,3 1 0 0,0-1-1 15,2 0 1-15,-2 0 0 0,-2 2 1 16,-1-1 1-16,3-1 3 0,-1 0-1 16,-1 2 0-16,2-1 0 0,-3 0-2 15,5 3 1-15,-5-2-3 0,3 2-1 16,-2-1 2-16,1 2-3 0,-1-2 1 16,-1 3 2-16,-2 0 0 0,2 0-2 15,0 2 3-15,0-2 0 0,1 4-2 16,1 0-1-16,-1-1-1 0,1 1 2 15,-1-1-2-15,2 0 0 0,2 1 0 16,-2 0 0-16,0 3 0 0,5-2 0 16,0-1 0-16,0-1 2 0,0 5 0 15,5-4 4-15,0 2 5 0,3-2 6 16,5 2 1-16,-6-1 2 0,6-3-3 16,0 1 1-16,3-2-3 0,-3-3-3 15,0 2-4-15,-3-4 0 16,8 1 2-16,-5-3-3 0,2-1 4 15,3 1 3-15,3 0 0 0,-5-2-2 16,2 0 0-16,2 2-4 0,-4-2-2 16,2-4-3-16,3 2-1 0,-6 1-1 15,-2 1-1-15,0 0 0 0,0-1 0 16,-5 1-4-16,5-1-2 0,-6 0-11 16,1-2-5-16,-3 1-14 0,3 0-7 15,-5 1-8-15,2-1-10 0,0-1-7 16,-2-1-16-16,2 2-23 0,0-3-27 15,-5 1-34-15,8-6-89 0,-6 5-10 16,3-2-158-16</inkml:trace>
  <inkml:trace contextRef="#ctx0" brushRef="#br0" timeOffset="39829.37">25922 8816 204 0,'0'0'59'0,"0"0"9"0,0 0-27 16,0 0 8-16,0 0 10 0,0 0 13 15,0 0-27-15,0 0 2 0,0 0 11 16,0 0 1-16,0 0 9 0,0 0-7 15,2 0 0-15,-2-1-21 0,5-1 10 16,-5-2-9-16,6 1-13 0,-4-2 7 16,3 0-16-16,-2-1 4 0,2 1 1 15,0 2-6-15,3-3-5 16,-5 5-2-16,2-3 3 0,0 0 0 16,-2 1-2-16,2 1 5 0,0-3-7 15,3 4 0-15,-6 0 0 0,3 0-4 0,1 1-4 16,-6-1 3-16,2 1-3 15,3 0 0-15,-5 0 0 0,3 0 2 0,2 1 0 16,-5 2 4-16,5 3 1 0,-5 0 0 16,3 1-5-16,2 1 2 0,-5 1-3 15,3 2-2-15,-3-1 1 0,0 1-2 16,0 2 0-16,0-2 0 0,0 1 0 16,0 3 0-16,-3-3 1 0,-2-1-1 15,2 2 0-15,-2-3 1 16,0 0 1-16,2-1-2 0,-4 0 1 15,1-3 0-15,-1 2 0 16,1 0 0-16,-1-3-1 0,-1 3 0 0,0-3 0 16,3 0 0-16,-3 2 1 0,3-3 0 15,-3 1-1-15,1 0 0 0,1-2 1 16,-1 1-1-16,2 0 1 0,2-2-1 16,-2 1 2-16,-3 1-2 0,3-1 0 15,2 2-1-15,-2-2 3 0,0-1-2 16,2-1 0-16,-2 2 0 0,-3 0 0 15,8-2 0-15,-5 0 0 0,3 0 0 16,2 0 1-16,0-1 1 0,0 0 5 16,0 0-3-16,0 0 6 15,2 1 5-15,6 0 8 0,2-1-1 16,1 0-5-16,2 0-2 0,5 0-3 16,2-2-2-16,1 2-2 0,0-1 0 15,5 1 2-15,-6 0-1 0,3 0 5 16,3 0 0-16,-5 0-2 0,-3 1-7 15,3-1 2-15,-6 2-5 0,1-2-2 16,-3 1 2-16,0-1-2 0,0 2 0 16,-6-2 0-16,-2 0-3 0,3 0-10 15,-3 0-15-15,-5-2-19 0,3 1-24 16,2 0-31-16,-5 0-42 0,0-3-98 16,0-1-123-16</inkml:trace>
  <inkml:trace contextRef="#ctx0" brushRef="#br0" timeOffset="77407.6">4656 12806 258 0,'0'0'38'0,"-2"0"-7"0,2-1 45 16,-3-1-18-16,3-1-26 0,-3 2-13 16,1 0 4-16,2 1 2 0,0 0 4 15,0 0 3-15,0-2-7 0,0-1-1 16,0 1 6-16,0-1 6 0,0 0-3 15,0-3 6-15,2 4-1 0,1-5-4 16,-3 2-7-16,0-2 1 0,3 3-7 16,-1-3-4-16,1 3-6 0,2-2-3 15,0 2-3-15,3-2 1 0,-6 2-1 16,4 0 5-16,1 1 3 0,1 1-2 16,-3 0 4-16,3-1-1 0,0 3 0 15,0-1 1-15,-1 1 0 0,1-2-3 16,0 2-1-16,0 0 0 0,-1 0-4 15,4 2-3-15,-4 2 0 0,1-1-3 16,0 4 4-16,0 1-3 0,2-1 0 16,-5 5-1-16,0 0 4 0,0 1-4 15,1 0-1-15,-6 0 0 0,0 6 0 16,-3 0 1-16,-5 1 0 0,1-1 0 16,-6 2-1-16,0-1 1 0,0-1 1 15,-3-1-1-15,3 1 1 0,-2-5 0 16,2-1 1-16,0 0 5 0,0-1 1 15,0-3-5-15,0 0-2 0,3-3 4 16,2 2 0-16,3-5 3 0,0 0 3 16,5-1-1-16,-3 0-6 0,3-2 2 15,0 0 0-15,3 0 5 0,5 0 14 16,-3 0 1-16,8 0-7 16,0 0-3-16,2 0-1 0,3 0 0 15,-2 0-4-15,4-3-5 0,-2 3-5 16,3-1 0-16,0 0-1 0,-1-1-1 15,-1 2-1-15,-1-1 0 0,2-1-7 16,-2 1-28-16,0-1-16 0,-2-1-23 16,0 1-43-16,4 2-68 0,-7-3-66 15,0 0-119-15</inkml:trace>
  <inkml:trace contextRef="#ctx0" brushRef="#br0" timeOffset="78312.37">4997 12505 492 0,'0'0'37'0,"0"0"24"0,-13-22 31 0,6 11-28 16,-1 1-32-16,-2 0-22 0,-3 1 0 16,2 1 0-16,-2 2-7 0,-5-1 7 15,8 3 8-15,-8 1 4 0,2 0 7 16,-2 3-1-16,0 0-7 0,-3 4-2 15,-2 0-9-15,-3 5-3 0,3-2-2 16,-5 4-2-16,-3 3-2 0,-3 3 0 16,-7 5 3-16,2 1-2 0,5-1 0 15,6-2 1-15,7-1-2 0,-2 5 0 16,-5 9-1-16,4 8 3 0,4 4-2 16,4 3 1-16,8-9 2 0,6-8 9 15,2-2-1-15,8 7 0 0,2-2 1 16,0-3-1-16,1-9 1 0,2-8 0 15,2 5 2-15,6 2 6 0,5 1-2 16,-1-2-1-16,6 0-5 0,0-5-4 16,3-1 5-16,2-2 1 0,8-1 5 15,3-3 1-15,2-4-5 0,-8-4-1 16,-7 0 3-16,-11-1-8 0,-2-2 0 16,-3-4-1-16,2 1 4 0,4-1 0 15,1-4 0-15,1-2-1 0,-2-2-1 16,-1 2-1-16,-3-4-5 0,-4 2 0 15,5-3-3-15,-6 2 2 16,1-2 1-16,-1-1 2 0,-5 0 4 16,3 2-3-16,-2-3-2 0,-4 2 2 15,1-2-6-15,-3 3 5 0,3-2-2 16,-5 2-1-16,-3-3-2 0,0 3 1 16,0 1-2-16,0-4 4 15,-3 4 1-15,-5-2 2 0,3-2-7 16,-3 1 2-16,1 3 2 0,2-1-5 15,-3 0 2-15,0 3-1 0,0-1 3 16,1 1-3-16,1 2 2 0,1 0 2 16,0 1 1-16,-3 0 1 0,6 2 1 15,-1-1-2-15,1 2 4 0,-4 1-3 16,4 0 0-16,-3-2 1 0,2 3-2 16,-2 0-1-16,2 0 1 0,-2 2-1 15,0 1-4-15,0 0-1 0,-3 0 0 16,3 3-2-16,-3 0-1 15,-2 0 1-15,-1 0-1 0,4 3-5 16,-1 0-11-16,-2 0-15 0,-1 3-18 16,4-1-21-16,-4 1-24 0,3 0-42 15,-7 2-80-15,5-2-99 0,2-4-199 0</inkml:trace>
  <inkml:trace contextRef="#ctx0" brushRef="#br0" timeOffset="84800.51">7170 8057 99 0,'0'-1'35'0,"3"1"1"0,-3 0 2 0,0-1 9 16,2-1-4-16,-2 1 9 0,0 0 11 15,0 0 2-15,0 1-7 0,0 0-12 16,0 0 1-16,0-1-3 0,0 1-1 16,0 0-2-16,3 0-4 0,-3 0 2 15,0 0 0-15,0-1 2 0,0 0-2 16,0-1-5-16,0-1 1 0,0 2 4 16,5 0-4-16,-5 0 2 0,3 0-8 15,-3-2-6-15,2 1-2 0,1 2-4 16,-3-1-1-16,0 1 0 0,3 0-4 15,-3 0-3-15,2 3 1 0,-2 2 1 16,0 0 4-16,0 1 2 0,0 4-4 16,0 0-3-16,0 0-5 0,0 3 1 15,-2 1-1-15,-1 0-2 0,3-1 6 16,-5 1 1-16,2 1-2 0,3-3 0 16,-5 1 3-16,2 1-1 15,1-4 3-15,-1 1 2 0,-2-2-6 16,3-1-2-16,2 0-2 0,0-2-2 15,-3-1-2-15,3-2 5 0,0 2 2 16,0-3 1-16,0-1 2 0,0-1 3 16,0 0-2-16,3 0 3 0,-1 0 4 15,3 0-1-15,-2 0-1 0,7-2-7 16,-5-2-1-16,6 1 0 0,-4 1-2 16,6 0 3-16,3-3 3 0,-1 2 1 15,1 0-4-15,-1-3-5 0,1 3-3 16,2-2-2-16,-2 2 0 0,-1 0 0 15,-2-1-3-15,2 0-16 16,-2 1-15-16,-2-2-15 0,2 1-27 16,-3-1-21-16,0 0-28 0,1 4-55 15,-4-7-63-15,1 5-39 0,0-3-170 0</inkml:trace>
  <inkml:trace contextRef="#ctx0" brushRef="#br0" timeOffset="85504.33">7230 7781 295 0,'0'0'129'0,"2"-1"-5"0,-2-1-30 0,0 1-9 0,3-2-10 16,0 3-2-16,-3-1-1 0,0 0-14 15,0 1-22-15,0 0-12 0,0 0-5 16,0 0 6-16,0 2 8 0,0 1-2 15,0-2 7-15,0 2-10 0,0-2-2 16,-3 1-2-16,0-2-4 16,3 0-4-16,0 0 1 0,0 0 6 15,0-2-5-15,0-2-3 0,0 2-3 16,-2-4-4-16,2 3-3 0,0 2-2 16,0-2-1-16,0 1-2 0,0 1-1 15,0 0-2-15,2 1-22 0,-2 0-45 16,6 2-26-16,-4 3-40 0,6 1-90 15,0 0-65-15,-1-1-184 0</inkml:trace>
  <inkml:trace contextRef="#ctx0" brushRef="#br0" timeOffset="87374.42">7103 12640 268 0,'0'0'65'0,"0"0"2"0,0 0 16 0,8-2-22 15,-8 0-15-15,2 1-8 0,-2-1 0 16,3 1-2-16,-3-1-13 0,3 0-2 16,-1-2 2-16,1 1 9 0,-1 2 5 15,1 0-3-15,0 0-5 0,2 0 2 16,-3 1-1-16,1-2-1 0,-3 2-2 16,0 0-7-16,0 0-5 0,0 0-3 15,0 0 1-15,0 0 0 0,0 0 3 16,-3 0 9-16,1-1-2 0,-1 1-12 15,-2-2 4-15,0 0 3 0,-3 0-2 16,0 1 1-16,-2-3-4 0,0 1-6 16,-3 3-5-16,-5-1-1 0,0 1-1 15,-3 0 0-15,0 4 0 0,-5 2-3 16,1 4 1-16,-1 1-2 0,-3 1-2 16,3 5-1-16,6-4 1 0,-1 4-3 15,3-3-1-15,2 1-6 16,9-1-1-16,-1-2-8 0,8-1-5 0,0-1 9 15,0 0 8-15,8-2 9 0,-1 0 3 16,6-1 1-16,0 2 2 0,5-3 0 16,1 0 13-16,1 1 14 0,3-4-3 15,-2 0-1-15,2 2-1 0,3-3-2 16,-3-1-3-16,1 1-3 16,-1 2 3-16,-5-2-3 0,3 0 4 15,-3-1-7-15,-3-1 0 0,-2 0 3 16,-2 0-3-16,-1 1 2 0,-8-1-5 15,1 0-3-15,0 1-3 0,-3-1 2 16,-3 0-6-16,-2 3 3 0,-5 0 4 16,-3-1-3-16,-3 5-2 0,-5-2 1 15,-4 4-3-15,1 1 3 0,-4 1-3 16,0 2 1-16,-3 3 0 0,2-1-1 16,1 3 0-16,2-1 0 0,0 0 1 15,5 0 1-15,1-2 2 0,7 1 6 16,5-3 4-16,5-3 1 15,3 0 7-15,3-3 3 0,5-1-2 16,2 0 7-16,6-3 2 0,-1-2-3 16,6-1-1-16,-3 0-1 0,5 0-7 15,-2-4-9-15,2-2-2 0,0 3-5 16,-2-4-1-16,2 2-1 0,-5-2-2 16,3 1 0-16,-3 1-1 0,-2-2-13 15,-4 4-21-15,4-2-14 0,-3 2-22 16,0 1-30-16,0 1-33 0,5 1-53 15,-3 0-107-15,-2 0-77 0</inkml:trace>
  <inkml:trace contextRef="#ctx0" brushRef="#br0" timeOffset="88000.22">7483 13192 463 0,'0'0'138'0,"3"0"-38"0,-3 0 10 16,0 0-35-16,0 1-25 0,0 1-33 16,-3 1 7-16,-5 5 21 0,3 0-5 15,-3 3 0-15,-2 1-6 0,0 1-3 16,-1 4-1-16,4-2-9 0,-4 1-5 16,3-2-5-16,1 0 2 0,-1 1-2 15,5-3 0-15,-2-2-1 0,5-3-5 16,0-1-3-16,0 0 0 0,0-4 2 15,8-1 11-15,-3 0 13 0,8-1 7 16,0 0 6-16,0 0-7 0,2-2-5 16,6-4 1-16,-3 3-3 0,0-2-9 15,3-1-6-15,0-2-4 16,-3 1-6-16,0 1-1 0,-3 0 0 16,1 1-1-16,-3 1-4 0,0 0-14 15,-6 3-16-15,1-3-20 0,-3 0-22 16,-2 1-16-16,-3 2-40 0,0-5-94 15,-3 3-71-15,-2-3-220 0</inkml:trace>
  <inkml:trace contextRef="#ctx0" brushRef="#br0" timeOffset="88155.13">7594 12945 749 0,'0'0'106'0,"0"0"-91"0,0 0 42 16,0 0-56-16,0 0-1 0,0-21-103 16,-3 20-78-16,3-1-193 0</inkml:trace>
  <inkml:trace contextRef="#ctx0" brushRef="#br0" timeOffset="92139.6">9119 12698 581 0,'0'0'42'0,"0"0"-21"0,0 0 4 15,0 0-1-15,0 0-16 0,0-2-8 16,0 0-5-16,2 2-45 0,1 0-113 16,-3 0-119-16</inkml:trace>
  <inkml:trace contextRef="#ctx0" brushRef="#br0" timeOffset="92295.79">9157 13023 645 0,'0'0'22'0,"0"0"4"0,0 0 14 16,0 0-32-16,0 0-8 0,0 0-40 15,0 0-73-15,0 0-192 0</inkml:trace>
  <inkml:trace contextRef="#ctx0" brushRef="#br0" timeOffset="93171.73">11253 12636 55 0,'0'0'368'0,"5"-2"-273"16,0-2-12-16,-2 2 2 0,5-5-10 15,-3 4-15-15,0-3-2 0,0 3 3 16,0-1 0-16,0-1 4 16,-5 3-2-16,3-2-8 0,0 3-8 15,-3-1-9-15,0 2-14 0,0 0-13 16,-3 5-10-16,0 2 3 0,-4 2 4 15,-1 7-5-15,-2 3 1 0,-3 2 0 16,0 4-4-16,-3 2-7 0,1-1-26 16,2 3-34-16,2-5-39 0,6 3-67 15,0 0-55-15,5-6-67 0</inkml:trace>
  <inkml:trace contextRef="#ctx0" brushRef="#br0" timeOffset="93421.67">11452 12708 715 0,'0'0'94'0,"0"0"26"15,0 0 8-15,0 0-53 0,10-33-38 16,-10 31-9-16,0 2 1 0,0 0-20 16,-5 2-4-16,0 5 2 0,-5 4 2 15,2 1-2-15,-5 6 0 0,3-1-4 16,-1 1-3-16,1 2-1 0,2 0 1 15,-2 1-4-15,5-1-16 0,-1-1-33 16,4-3-46-16,-1 3-52 0,3 2-29 16,5-2-51-16,1-7-158 15</inkml:trace>
  <inkml:trace contextRef="#ctx0" brushRef="#br0" timeOffset="93984.36">13480 12966 313 0,'0'0'107'0,"0"0"-18"0,0 0 6 0,0 0-18 0,18-3 3 0,-13 1-2 16,-5 2 3-16,0 0 5 0,0-1-18 15,0 1-11-15,0 0-17 0,0 1-16 16,0 4-14-16,-2 4 17 0,-3 3 10 16,0 6-1-16,-3 3-15 0,3 1-9 15,-3 1-4-15,3 4-6 0,-3-1-2 16,5 0 0-16,1-1 0 0,2-2-13 16,0 0-15-16,2-4-23 0,1 1-31 15,5-6-45-15,-1 1-60 0,-1-3-31 16,1-6-126-16</inkml:trace>
  <inkml:trace contextRef="#ctx0" brushRef="#br0" timeOffset="94172.99">13498 12785 896 0,'0'0'23'0,"0"0"-23"15,0-34 28-15,5 20-12 0,-2 0-16 16,2 0-20-16,3 0-64 0,0 3-27 16,-1 4-9-16,4 2-45 0,-1 5-40 15,-2 0-49-15</inkml:trace>
  <inkml:trace contextRef="#ctx0" brushRef="#br0" timeOffset="94830.43">13754 13052 519 0,'0'0'82'0,"0"0"-12"0,0 0 17 15,0 0-28-15,0 0-15 0,39-38-16 16,-29 32-1-16,-2 1-3 16,2 0 6-16,1 3 4 0,-1 2-10 0,-2-1-7 15,-3 1-1-15,3 0-1 0,-3 1-5 16,0 1-3-16,-2 3-4 15,-1 1-2-15,-2 2 0 0,3 1 3 16,-3 2-1-16,0 1 3 0,0 1-2 16,0 4 1-16,0 1 1 0,-3 0-3 15,1 2-2-15,-4 0-1 0,1 1 1 16,0-4 0-16,0-1 0 0,2 1 0 16,1-6 0-16,-1 0-1 0,1-4 1 15,2-3 0-15,0-3 2 0,0-1 17 16,0 0 18-16,0-8-6 0,0-2-4 15,5-2 11-15,0 0-3 0,0-4-10 16,3 1-7-16,2-1-7 0,0 0 4 16,1 0-1-16,4 0-4 0,-2 0-5 15,3 1-3-15,-3-1-3 0,5 1 0 16,-3 4 0-16,-2-1 1 0,0 3-2 16,0 0 2-16,-3 3-1 0,1 1 0 15,-4 3-1-15,1 0 0 0,-3 0 1 16,1 2-2-16,-4 0 1 0,1 0-3 15,-1 3-5-15,-2 0 6 0,0 6 3 16,0 1-1-16,0 2 1 0,0 3 0 16,0 1 1-16,0 2-1 0,3-2 0 15,-3 2-1-15,0-2-19 0,0 1-15 16,0 0-20-16,0-3-21 0,0 0-32 16,-3 1-97-16,3-3-75 0,0-5-202 15</inkml:trace>
  <inkml:trace contextRef="#ctx0" brushRef="#br0" timeOffset="95363.39">14449 13066 197 0,'0'0'152'0,"0"0"-51"0,-2-6-13 0,-1 2-38 16,-2-1-11-16,0 2 6 0,2-3 12 15,-2 3-6-15,0-4-9 0,-3 3 5 16,5-1-8-16,-2 0-5 0,-3 3-4 15,3-1-11-15,-2 1-6 0,-4 2-5 16,1 2 5-16,0 3-1 0,-1 3-6 16,-2 3-4-16,-2 0-2 0,2 1-1 15,0 5 1-15,3 0-1 16,-1 3 0-16,4 1-4 0,4 0-1 0,3 0 4 16,0-1 0-16,5-1 2 0,5-5-1 15,3 3 0-15,3-6 1 0,-3-4 1 16,2-2 0-16,3-5 4 15,-5 0 0-15,3-8 62 0,-1-2 3 16,-2-5-37-16,0-4 24 0,-5-4 2 16,2-5-11-16,-2-7-6 0,-3-18-7 15,0-19-13-15,-2-8-4 0,0 6-10 16,-3 17-5-16,2 18-3 0,1 17-1 16,-3 9-2-16,2 0-2 0,-2 3-11 15,5 2-8-15,-5-1-25 0,6 7-35 16,-1-1-55-16,5 4-68 0,0 3-54 15,1 1-117-15</inkml:trace>
  <inkml:trace contextRef="#ctx0" brushRef="#br0" timeOffset="95834.16">14754 13032 407 0,'0'0'149'0,"0"0"-77"0,0 0 33 0,0 0-33 0,0 0-56 15,34 3-10-15,-24-6-5 0,-2 0 0 16,0 2 15-16,-1-4 39 0,4 1 17 16,-4 2 3-16,1-1-20 0,0-2-13 15,0 3-18-15,-1-5-7 0,-1 3 1 16,-1-4 1-16,-3-1 1 0,-2-2-4 15,0 1-5-15,0 1 1 16,-5 0 6-16,0 2 5 0,-5 0 1 16,2 2-8-16,-5 2-8 0,-3 1-2 15,-4 2-3-15,-1 3 4 0,0 3-2 16,-2 4-3-16,-3 6 1 0,3 1 3 16,0 5-2-16,2 2 8 0,0 1 3 15,3 1 2-15,5 1 0 0,6-1 11 16,2-2 4-1,5 0 1-15,2-4-6 0,8-1-8 16,1-5-4-16,4-3 3 0,1-2 0 0,2-7-6 0,5-2-2 16,0-2-7-16,1-7-3 0,1-1-10 15,4-1-30-15,-3 0-31 0,2 0-33 16,1 0-36-16,9-6-62 0,-4 4-125 16,-6 0-160-16</inkml:trace>
  <inkml:trace contextRef="#ctx0" brushRef="#br0" timeOffset="96099.84">15149 12985 714 0,'0'0'107'0,"0"0"-39"0,0 0 37 0,0 0-35 0,0 0-54 0,3 2-15 15,-3 8 3-15,-5 4 0 0,0 7 5 16,-3 7 15-16,0 7 15 16,0 12-4-16,-2 8-2 0,5 5-2 15,2-6-14-15,1-8-11 0,2-5-5 16,0-2-1-16,0-4-16 0,0-6-23 16,2-7-29-16,3-4-62 0,-5-4-44 15,6 2-4-15,-1-4-67 0,-3-4-173 0</inkml:trace>
  <inkml:trace contextRef="#ctx0" brushRef="#br0" timeOffset="96451.49">15142 13059 527 0,'0'0'117'0,"0"0"-7"0,20-50-10 15,-9 30-43-15,-1-1-10 0,3 2 8 16,0-2-10-16,-3 3-4 0,3 1 6 16,-3-2 1-16,3 5-1 0,0 1-7 15,-2 4-2-15,-1 0-19 0,0 6-7 16,1 1-5-16,-4 2-3 0,1 2-2 16,0 3 0-16,0 3 1 0,-3 4 1 31,0 3-1-31,-2 1 1 0,2 5 0 15,0 0 4-15,-5 1 3 0,2 0 2 16,-2 0 1-16,0-1-1 0,-5-2-4 16,-2 0-8-16,-1-5 0 0,-8-1-1 15,1 0 0-15,-3-3-3 0,-6-2-23 16,1 0-30-16,0 0-32 0,2-5-59 16,-2 2-104-16,2-4-35 0,11-1-159 0</inkml:trace>
  <inkml:trace contextRef="#ctx0" brushRef="#br0" timeOffset="96623.37">15594 13177 1038 0,'0'0'140'15,"0"0"-89"-15,0 0-34 0,0 0-17 16,10-35-185-16,-7 22-59 0,-1 2-143 15</inkml:trace>
  <inkml:trace contextRef="#ctx0" brushRef="#br0" timeOffset="97392.23">16819 12946 357 0,'0'0'142'0,"0"0"-67"0,0 0 40 0,0 0-40 0,13-39-18 16,-13 30 4-16,0 0 4 16,0 0-2-16,0 1-16 0,-3 2 5 15,-5-1-6-15,3 0-10 0,-3 3-15 16,-5 2-7-16,0 2-9 0,-2 3-5 16,-1 4 0-16,-2 5 0 0,-5 2 1 15,2 4-1-15,1 3 0 0,-1 3-1 16,3 1-2-16,2 2-1 0,6 2-9 15,8-5-1-15,2 0 5 0,5 0 2 16,8-4 7-16,5-3 1 0,2 0 1 16,4-6 5-16,2-4 8 0,-3-3 15 15,0-4 13-15,-2-3-1 0,-1-6-5 16,-7-4-10-16,3-3-6 0,-6-4-9 16,-2-1-8-16,-3-5-4 0,-2-1-12 15,-3-1-38-15,0 3-17 0,-6-1-10 16,1 5-10-16,-2 4-56 0,-4 2-40 15,1 5-45-15,2 4-130 0</inkml:trace>
  <inkml:trace contextRef="#ctx0" brushRef="#br0" timeOffset="97798.09">17304 12771 531 0,'0'0'107'0,"0"0"-13"0,0 0 42 0,0-43-63 0,-2 30-16 16,-1 1 18-16,1 1-19 15,-1 1-4-15,0-1-6 0,-2 2-8 0,0 1-7 16,3 3 1-16,-4 2-6 0,-1 0-6 16,1 3-9-16,-1 0 0 15,-1 6-1-15,0 1 7 0,-2 5 1 16,0 3 5-16,-3 5-6 0,0 4 2 16,0 8-2-16,-3 13-3 0,-4 10-3 15,2 1-3-15,2 3-2 0,1-7-2 16,4-7-1-16,-2-2 0 0,5 1-3 15,1-2 0-15,2-2 0 0,-3-1-1 16,5-6-3-16,1-2-15 0,2-9-20 16,0-3-24-16,2-5-13 0,6 2-10 15,0-2-12-15,5-3-58 0,0-3-73 16,-3-7-86-16</inkml:trace>
  <inkml:trace contextRef="#ctx0" brushRef="#br0" timeOffset="98001.23">17090 13111 789 0,'0'0'198'0,"0"0"-49"0,0 0-16 16,52-19-48-16,-29 13-13 0,3 2-15 16,0 0-35-16,-1-1-19 0,1 3-3 15,0 1-5-15,-3-1-22 0,3-1-55 16,0 3-49-16,20 1-71 15,-7 3-62-15,-3-3-113 0</inkml:trace>
  <inkml:trace contextRef="#ctx0" brushRef="#br0" timeOffset="98500.27">18426 13050 593 0,'0'0'163'0,"0"0"-41"16,0 0 46-16,0 0-44 0,46 6-65 15,-25-6-20-15,0 0 2 0,4-3-20 16,-6 1-2-16,1 0-1 0,-4-3 2 15,4 0 5-15,-7 0-1 16,0 0-2-16,0-3-5 0,-5 0-5 16,2 0-3-16,-5-2-5 0,-2-3-2 15,0 1 1-15,-3-2-3 0,-6 2-2 16,-1 1-1-16,-6 0-2 0,-3 3-2 16,-2 0 0-16,-2 5-1 0,-4 1-2 15,-2 2-1-15,1 0-9 0,-1 3 7 16,-3 6 3-16,1 0 2 0,-1 4-1 15,1 5-4-15,0 1 8 0,2 2 0 16,0 4 5-16,5-2-1 0,3 2 0 16,3 0 1-16,7-2 3 0,3 0 13 15,5-2 9-15,5 0 0 0,3-3-1 16,5-2-9-16,2-3-4 0,6-4-9 16,-1-3 1-16,4-1-3 0,-1-5-5 15,3 0-33-15,-3-6-24 0,3 0 7 16,0-2-30-16,0-3-29 0,12-8-71 15,-4 2-50-15,-3 2-92 0</inkml:trace>
  <inkml:trace contextRef="#ctx0" brushRef="#br0" timeOffset="99047.89">18950 12977 210 0,'0'0'86'0,"0"0"-10"0,0 0 14 0,0 0-20 16,0 0-5-16,13-9 5 0,-10 8 7 16,-1 1-5-16,-2 0 0 0,0 0 22 15,0 0-6-15,0-1-19 0,0 1-23 16,0 0-11-16,0-2-21 0,0-1-13 16,0-2-1-16,0 4-1 0,-5-4 1 15,3 2 3-15,-4 1-3 0,-1 0-3 16,-4 1 3-16,-2 1 0 0,-2 0-5 15,-1 3-2-15,1 1 2 0,-3 3-1 16,-3 2-1-16,3 2-3 0,3 2-1 16,-3 3-4-16,2 0-7 15,3 2-9-15,5-1 12 0,1-1 13 16,4 3 5-16,0-2 1 0,3 0 1 16,0-1 7-16,6-1 19 0,1-3 13 15,1-1-1-15,2-3 3 0,3-4 0 16,0-2-10-16,3-2-15 0,-1-6-7 15,1-3-4-15,2-3-5 0,-3 0 0 16,1-5-1-16,-1 2-2 0,-2-3 1 16,0 4 0-16,-5 0-1 0,0 3 1 15,-6 4 0-15,1 1-3 0,-3 5 2 16,0 1-11-16,0 0-8 0,0 2 12 16,-5 5 8-16,0-2 1 0,2 2 1 15,-2 3 2-15,5-1 3 16,-3 0 9-16,3 2 0 0,0-1-3 15,3 0-1-15,5-2-3 0,-3 2-3 16,5-4-3-16,0-1-2 0,6 0-7 16,-3-4-36-16,5-1-53 0,3 0-64 15,10-1-73-15,-6-5-36 0,1 2-174 0</inkml:trace>
  <inkml:trace contextRef="#ctx0" brushRef="#br0" timeOffset="99376.02">19395 12987 342 0,'0'0'65'0,"0"0"-5"0,0 0-11 0,-31 0-24 0,18 2 0 15,-3 5 25-15,1 0 9 0,-3-1 8 16,5 4-3-16,-5 1-6 0,5 0-11 15,0 1 1-15,3 3 0 0,2-2-2 16,3 0-5-16,5 4-5 0,0-4-11 16,0 0-6-16,5 2-3 0,0-4 3 15,5-1-3-15,3 0-7 0,3-4-1 16,2 0 0-16,5-4-6 16,0-1 0-16,6-1-2 0,-1 0-1 15,6 0-28-15,-1-2-35 0,1-2-30 16,-3-2-31-16,-3-4-23 0,9-14 1 15,-9 0-80-15,-2 1-53 0</inkml:trace>
  <inkml:trace contextRef="#ctx0" brushRef="#br0" timeOffset="99830.12">19710 12666 629 0,'0'0'129'0,"0"0"-5"0,0 0-11 0,0 0-64 16,0 0-36-16,34-24-4 0,-32 24-9 15,-2 4-5-15,3 3 4 0,-3 3 1 16,-3 7 6-16,3 1 13 16,-5 4 12-16,2 3 0 0,-2 7-9 15,5 4-7-15,-2 10-5 0,-4 5 2 16,4 0 1-16,-3-5 2 0,0-13-1 16,2-10 3-16,0-5-2 0,1-1-6 15,-1-1 1-15,3 3 1 0,-2-2 1 16,-1-4-4-16,3-5 2 0,0-5 1 15,0-3 3-15,5-3 28 0,-2-6-13 16,5-4-16-16,2-4 3 0,5-3-3 16,-4-6-6-16,4 0-5 0,3-4-2 15,-2 3 1-15,2 1 1 16,0 4-1-16,-2 3-1 0,2 4 0 16,-3 4-1-16,1 1 1 0,-1 3-1 15,-2 3 0-15,3 2 1 0,-6 2 0 16,0 0-2-16,3 5 0 0,-5 1 2 15,5 4-3-15,-5 3 1 0,-1 3 0 16,1 5-1-16,-3 3 3 0,3 2 1 16,-3 0 0-16,3 0-1 0,0 3 1 15,-1-5-1-15,4 5 0 0,2-3-29 16,0 3-43-16,2-3-37 0,6 11-64 16,-3-8-95-16,-3-7-79 0</inkml:trace>
  <inkml:trace contextRef="#ctx0" brushRef="#br0" timeOffset="100377.09">21237 13032 515 0,'0'0'98'0,"0"0"4"0,0 0 12 0,29-23-51 0,-19 17-13 0,0-1-10 15,-2-3 2-15,2 1-7 0,-7 2-12 16,2-1-6-16,-5 1-1 0,3 3 3 15,-3 0 4-15,0 1-9 0,-3 1-9 16,-5 2-5-16,1 0-1 0,-4 0 1 16,-2 2 0-16,-2 2 1 0,-1 3-1 15,-2 1 1-15,0 3-1 0,0 1 0 16,0 1-1-16,2 4 1 16,3 2 0-16,-2 2-1 0,10 1-1 15,-3 2 2-15,5-2 2 0,3 0-1 16,6-1 0-16,4-1 6 0,0-2 14 15,3-4 7-15,0-5-1 0,5-2 5 16,-2-3-4-16,-1-4 1 0,3-5-2 16,-5-4-5-16,0-6-15 0,-2-1-3 15,-1-4-4-15,-2-2 0 0,-1-4-1 16,-1 1-8-16,-4-3-24 0,-2 5-19 16,0 2 5-16,-8 3 17 0,3 7-7 15,-5 6-19-15,0 2-36 16,-1 3-18-16,-2 3-1 0,0 5-34 15,0-2-58-15,0 2-110 0</inkml:trace>
  <inkml:trace contextRef="#ctx0" brushRef="#br0" timeOffset="100940.56">21865 12554 455 0,'0'0'94'0,"0"0"16"0,5-6-9 0,-2 5-57 0,-1 1-24 0,1 0-9 16,-3 2-4-16,0 5 2 0,0 2 11 15,0 3 10-15,-3 2 0 16,-2 6-1-16,-3 4 1 0,3 3 0 15,-3 8 0-15,-4 8 3 0,-1 8 0 16,0 3 2-16,2-6-3 0,1-6-5 16,2-5 3-16,1-2-6 0,1-7-3 15,1-5 1-15,0-7-2 0,2 0-8 16,1-1-4-16,-3 3-2 0,2-2-2 16,1 0 6-16,2-5 5 0,0-3 9 15,2-3-1-15,6-1 8 0,0-3-2 16,5-1-11-16,2 0-6 0,3-4-7 15,5 0-2-15,-2 1-3 16,2-3-1-16,1 4-14 0,1-3-22 16,-4 1-18-16,2 3-22 0,1-1-27 15,-4-1-39-15,1-1-59 0,-8 3-29 16,-5-2-91-16</inkml:trace>
  <inkml:trace contextRef="#ctx0" brushRef="#br0" timeOffset="101143.7">21715 12924 749 0,'0'0'80'0,"54"0"58"16,-10 0-45-16,13 2-30 0,-3-1-29 15,-12 0-19-15,-14-1-12 0,-7 0-2 16,-3 0-1-16,3 0-9 0,2 0-37 15,3 3-46-15,-6-2-40 0,1 0-33 16,5-1-15-16,-8 0-93 0</inkml:trace>
  <inkml:trace contextRef="#ctx0" brushRef="#br0" timeOffset="101701.22">22369 12605 99 0,'0'0'483'0,"0"0"-445"0,0 0 46 16,0 0-16-16,0 0-44 0,0 0-15 15,10 35-5 1,-10-26-1-16,0 4 1 0,-2 2 9 15,-1 3 15-15,-2 3 5 0,0 4 3 16,-1 3 5-16,1 9-13 0,0 7-10 16,0 7-9-16,0 2 0 0,2-7 2 15,1-5 1-15,2-11 0 0,0-8 0 16,0-3-8-16,0-6-2 0,0 6-1 16,0-3 2-16,0 0 3 0,0-5 4 15,0-4 15-15,2-4-3 0,1-3 8 16,5-4 14-16,-1-3-13 0,4-6-13 15,2-3 1-15,-1-2 0 0,1-1-10 16,0-3-2-16,5-2 0 16,-2 2 1-16,-1 0-3 0,4 2 0 15,-7 3 0-15,4-1 3 0,-1 1-4 16,4 4-1-16,-7 1-3 0,1 2 0 16,-2 1 4-16,-1 2-4 0,-2 3-2 15,0 4 1-15,-1 0-1 0,-2 0 1 16,1 3-2-16,-6 4 0 0,2 1 2 15,-2 2 1-15,0 2-1 0,0 1 2 16,-2 6-1-16,-1-4 0 0,0 4 0 16,3 0 0-16,0 0 0 0,0-1-4 15,0 1-9-15,0 0-8 0,0 1-17 16,0-1-18-16,3-1-14 0,0-1-41 16,-1 0-50-16,6-4-21 0,-5-2-64 15,4-4-110-15</inkml:trace>
  <inkml:trace contextRef="#ctx0" brushRef="#br0" timeOffset="102092.17">22774 13055 547 0,'0'0'96'0,"0"0"1"0,0 0 1 0,44-20-48 15,-25 14-14-15,1-2-2 16,1 3-3-16,-6-3-11 0,6 1-7 15,-3 2 4-15,3-4-2 0,-6 1 3 16,6 0-5-16,0 0-5 0,-3-2 0 16,2 0 8-16,-7 1 3 0,-2-1-4 15,-6 0-10-15,0 4 7 0,-5 0 1 16,-5-1-7-16,-3 4-6 0,-10-2 0 16,0 2 0-16,-5 2-1 0,2 0 1 15,-2 6 0-15,-3 2 0 16,0 3 0-16,3 2 0 0,-3 6 0 0,5 2 2 15,1 1-2-15,2 0 7 0,2 1 7 16,8 0 15-16,0-1-2 0,3 0-5 16,5-1-11-16,5-4-4 15,3 1-3-15,5-2 0 0,3-2-4 16,-1-3 0-16,6-6-18 0,0 0-34 16,2-1-28-16,-3-2-54 0,4-1-32 15,7 0 4-15,-8-1-51 0,-2-3-115 16</inkml:trace>
  <inkml:trace contextRef="#ctx0" brushRef="#br0" timeOffset="102607.97">23258 12879 542 0,'0'0'78'0,"0"0"39"0,33-21-18 0,-15 12-52 0,0 1-14 15,3 2 4-15,-3 1-3 0,0 2-8 16,3 2-2-16,-3 0 10 0,-2 1 2 16,2 1-7-16,-5 2-4 0,-1 3-5 15,-1 0-6-15,2 4-2 0,-6-1-1 16,-1 3-5-16,-1 3-5 0,-3 0 1 15,-2 4-2-15,0 2 0 0,0 3 0 16,-2 0 1-16,-1 3-1 0,1 0 1 16,-1 0 0-16,0 1 0 0,1-2 1 15,2-1-1-15,-5-2 0 0,2-3 0 16,-7-4-1-16,2 0 1 0,0-6 0 16,1-3 1-16,-4-1 0 0,1-5 0 15,2-1 2-15,3-2 2 0,-3-7-2 16,3-2-1-16,5-6 17 0,0 2 11 15,0-6-12-15,5 0-6 0,6-3-5 16,1 0-1-16,7 1 2 16,1 1 5-16,3 2 11 0,3 4 5 15,3 3-1-15,-1 5-11 0,3 1-8 16,-2 0-6-16,-4 3-4 0,4-1-1 16,-1 3-15-16,3 2-51 0,-2 0-22 15,9 7-55-15,-1-3-112 0,-4 0-79 16</inkml:trace>
  <inkml:trace contextRef="#ctx0" brushRef="#br1" timeOffset="111070.24">10010 14689 138 0,'0'0'123'0,"0"0"-73"0,0 0 22 0,13-5 1 0,-13 0-1 16,3 5-18-16,-3-1-8 16,0 0 7-16,0 1 4 0,0-1-1 15,0 0-5-15,-3 0-12 0,0 0-2 16,1-1 8-16,-6-1-3 0,3 2-9 15,0 0 8-15,-6-2-3 0,4-1-25 16,-4 3-1-16,-2 1-6 0,3 0 0 16,-3 4-5-16,0 1 2 0,-5 2-2 15,5 3 1-15,-2 2 3 0,-1 1 1 16,3 5 2-16,0-1-7 0,3 2 4 16,2 1-3-16,6 1 0 0,-1 0 4 15,3 0 1-15,5-2 9 0,3 0 13 16,2-5 3-16,3 3 3 0,0-4 0 15,3-3-7-15,2 0-5 16,2-6-1-16,1 1-7 0,-3-4-6 16,3-1-3-16,-3-4-3 0,0-1 0 15,-2-4 3-15,2 0 8 0,-8-3 5 16,0 1 3-16,-2-4 1 0,-3-1 3 16,-2-5-4-16,-3-2-5 0,0-5-2 15,0 2-7-15,-5-3 0 0,2 0 1 16,-5 5-5-16,3 0 0 0,-3 5-3 15,1 0 0-15,-4 4-2 0,4 0 1 16,-1 6-1-16,0 3-14 0,-2 0-24 16,-1 6-19-16,4 1-19 0,-1 7-10 15,0 2-42-15,6 4-40 0,-1 1-118 16,3-2-88-16</inkml:trace>
  <inkml:trace contextRef="#ctx0" brushRef="#br1" timeOffset="111545.89">10294 14569 509 0,'0'0'122'0,"0"0"-64"0,0 0 29 16,0 0-21-16,16-19-10 0,-11 14-17 15,-2 3 3-15,2 1 9 0,-3 1-16 16,-2 1-6-16,3 6-1 0,-3 0 11 16,0 5-3-16,-3 2-4 0,1 5-7 15,-3 3-9 1,-3 2-4-16,3 6-8 0,-3-2-3 15,3 2 0-15,2-3-1 0,1 1 2 16,2-2 11-16,2 0 20 0,3-4 5 16,6-2 2-16,-1-1 1 0,5-5-3 15,1-1-3-15,-1-4-9 0,4-2 0 16,-1-5 4-16,-3-2 0 0,1-2-4 16,-3-5-6-16,-1-1-2 0,-4-2-6 15,-3-2 0-15,-5 0-1 0,0-2-8 16,-5-3-3-16,-3 2 0 0,-4 1-12 15,-1 2-12-15,-3 3-10 0,-2 4-17 16,0 2-10-16,0 2-13 0,-3 1-16 16,3 4-34-16,3 0-38 0,2 3-76 15,0 1 19-15,5-1-70 0,5-2-74 16</inkml:trace>
  <inkml:trace contextRef="#ctx0" brushRef="#br1" timeOffset="112061.53">10705 14748 394 0,'0'0'168'0,"0"0"-75"0,0 0 23 15,0 0-41-15,13-35-18 0,-13 28-19 16,0-1-11-16,0 2 2 0,-3 2 6 16,-2 2-12-16,0 1-12 0,-3 1-6 15,1 0-2-15,-4 1-3 0,-2 2 1 16,3 4 2-16,0 1-3 0,-3 1 0 16,2-2 0-16,-2 1 0 0,3 0 0 15,2-2 0-15,1 2 1 0,1-1-1 16,4-3 0-16,-3 3 0 0,5-3 0 15,0 0 0-15,2 2 2 16,1-4 21-16,2 3 15 0,0-1-5 16,0-1-9-16,3 1-5 0,0-2-4 15,0 0 4-15,-1 2-4 0,1 0 5 16,0-1-5-16,0 2-3 0,-1 0 1 16,1 3-4-16,0-2 4 0,0 2-5 15,-1 1-2-15,-1 0-2 0,-4 1 6 16,3-1 3-16,-5 1 2 0,0 0 0 15,-5-3-3-15,0 2 0 0,-3 0-3 16,-2-2-3-16,-3-2-3 0,0 1-1 16,-5-1-2-16,2 0-2 0,-2-3-34 15,3-1-22-15,2 0-30 0,0-1-32 16,0 0-90-16,5 0-59 0,3 0-171 16</inkml:trace>
  <inkml:trace contextRef="#ctx0" brushRef="#br1" timeOffset="112202.15">10876 14930 670 0,'0'0'62'0,"0"0"-62"0,0 0-16 0,0 0-124 0,0 0-205 0</inkml:trace>
  <inkml:trace contextRef="#ctx0" brushRef="#br1" timeOffset="113218.47">9560 15264 198 0,'0'0'57'0,"0"0"-49"0,0 0-1 16,0 0-4-16,-15 1 12 0,15-2 29 15,-3-1 20-15,3 1 10 0,0-1 4 16,0 1-11-16,0-1-1 0,0 2-6 16,0-1-4-16,0 0-3 0,0 1-2 15,0-1-9-15,0 0-10 0,0 1-4 16,3 0-13-16,0-1-6 0,2 1 6 16,0 0 0-16,3 0 3 0,-1 1 5 15,4 2-10-15,-1-2-4 0,3 2 0 16,2 1 1-16,6-1 9 0,0-1 10 15,2 0-8-15,3 1-2 0,13-1-3 16,7-1-7-16,8-1-4 0,8 0-1 16,-2 0-1-16,-1 0 0 15,1 0-1-15,-1 0-2 0,3 1 0 16,5-1 0-16,3 0 0 0,2 0 0 16,3-1 0-16,5 1 2 0,1 0-2 15,1 0 0-15,1 0 0 0,2 1 0 16,3 1 0-16,0 1 1 0,2 0 0 15,6 1-1-15,-3 0 0 0,3 1-1 16,2 1-1-16,3-2 0 0,2 2 2 16,3-2 1-16,0 0-1 15,-3 2 0-15,6 0 2 0,-1 0-2 0,1 0 2 16,-3-2 0-16,0 1 2 0,0 1 4 16,-3 0-2-16,5-2 8 15,1 4 4-15,-1-3-4 0,4 1-2 16,-1 2-5-16,2-2-4 0,6 1 11 15,0 3-9-15,-3-2-2 0,6 0-3 16,-1 2 1-16,3 0-1 0,-2 1 0 16,-3 0-6-16,5 3-9 0,-6-2-15 15,4 2 0-15,-6 1-18 0,0 0 7 16,-4-1-5-16,-4 2-34 0,-5-1-1 16,-2 2-29-16,-10-5-14 0,-3 4-17 15,-21-6-88-15,-18-5-55 0</inkml:trace>
  <inkml:trace contextRef="#ctx0" brushRef="#br1" timeOffset="114892.97">11059 14197 479 0,'0'-2'80'0,"3"1"-58"0,2-1 19 0,-3 2-21 0,4 0-13 16,-1 0-6-16,-3 3 0 0,1 2 0 15,2 0 3-15,0 5 3 0,-2-1 1 16,-1 3 1-16,1 5 3 0,-3-1 5 16,3 4-3-16,-1 1 2 0,-2 1 14 15,0 0 4-15,0 3 3 0,0 1-2 16,0 0 0-16,0 0-9 0,0 8-2 16,0-3-1-16,0 1-2 0,0 6-1 15,0 2 0-15,-5 9-2 0,2 4 2 16,1-5-1-1,-1-4 1-15,1-4-2 0,2 0 0 16,-3 1 1-16,1-2 3 0,2 6-7 0,-3-1-2 16,0 0-1-16,3 0 3 0,0 1 2 15,0-1 2-15,0-2-5 0,0 1 0 16,0 0-3-16,0-2-3 0,0-1 3 16,0-1 0-16,0 1-1 0,0 2 2 15,3 1 2-15,-3 0-5 0,3 3 5 16,-3-2 3-16,0 1 4 0,2-2 4 15,1 4-2-15,2-1-8 0,0-2-3 16,0 4-2-16,-2-1-5 0,-1 3-1 16,1-1-4-16,0 1 4 0,-1 4-4 15,-2-1 2-15,0 0 0 0,0 0 0 16,0 1 6-16,-5-3-1 16,2 0-2-16,1 0 0 0,-1-1 2 15,-5 2 2-15,3-1 4 0,0 2 0 16,-3-1 1-16,1 0-4 0,-1 2 3 15,-5-1 0-15,0-2-6 0,3 0-7 16,-1-5 11-16,4-1 26 0,-1 1-20 16,0-3 13-16,0-1-1 0,3 0-10 15,0-4-16-15,2-8 1 0,3-5 4 16,0-6-5-16,-2-5-3 0,-1 5 0 16,3-4-11-16,-2 4-20 0,2-4-13 15,-3-2-17-15,3-5-12 0,0-1-11 16,0-1-21-16,0-3-32 0,0-3-71 15,0 0-104-15,0-3-98 0</inkml:trace>
  <inkml:trace contextRef="#ctx0" brushRef="#br1" timeOffset="115596.13">10243 15525 616 0,'0'0'167'0,"0"0"-106"0,0-1 7 0,0 1-29 16,0-2 0-16,0 2-5 0,0 0 2 15,0 0 10-15,0 3-14 16,0 4 4-16,-6 4 29 0,4 4-7 0,-3 3-6 16,-1 4-16-16,4 2 0 0,-3 3-5 15,2-1-10-15,1 3-6 0,-1-3-5 16,0 1-6-16,3-4-3 0,0 1-1 16,0-3-15-16,3-1-42 0,0-1-23 15,-1-1-38-15,3 6-60 0,0-4-100 16,1-3-76-16</inkml:trace>
  <inkml:trace contextRef="#ctx0" brushRef="#br1" timeOffset="116345.23">10134 16362 426 0,'0'0'79'0,"0"0"-15"0,0 0 25 0,0 0-43 0,-13-14-9 15,13 9 24-15,-2 1 1 0,2 1-14 16,0-4-9-16,0 5 0 0,2-5 0 16,3 2 3-16,3-2 6 15,0 1 3-15,0 0-10 0,2 0-11 16,0 1-12-16,1 1 0 0,-1 1-4 16,3 1 2-16,-3 1 1 0,3 1-3 15,-3-2 3-15,3 2 1 0,-2 0 2 16,-1 3-7-16,3 3-7 0,-5 4-5 15,-1 1-1-15,-1 3 1 0,-1 3-1 16,-5-1 0-16,0 4 0 0,0 1 0 16,-5 1 0-16,-3 3-5 0,0-2-6 15,-5 1-5-15,0-3 2 0,0 0 4 16,0-3 8-16,3-2 2 0,0-2 0 16,2 0 0-16,0-4 0 0,3-1 6 15,2-4 5-15,3-1 0 0,0-1 0 16,0-1-3-16,3-2 7 0,2 0 2 15,6 0 10-15,1 0-5 0,4-4-5 16,0 0-4-16,4 0-4 0,-2 0-5 16,6 1-3-16,-4 2-1 0,1 0 0 15,-3 1-15-15,3-1-24 0,-6 1-30 16,1 0-10-16,-3 2-48 0,-1 6-70 16,-6-3-74-16,-4 2-66 0</inkml:trace>
  <inkml:trace contextRef="#ctx0" brushRef="#br1" timeOffset="116937.34">10088 16920 376 0,'0'0'268'0,"0"0"-149"0,0 0-3 0,18-5-26 0,-11 1-2 16,1 0 1-16,2 2-10 0,1-2-14 15,2-1-16-15,-6 4-10 0,6 1-5 16,-5 0-11-16,2 0-5 0,-2 6-11 16,0 2-2-16,-5 4-3 0,-1 0-2 15,-2 3 1-15,0 4 1 0,-5-2-2 16,-5 3-1-16,-3 1-16 0,0 0-20 16,-3 1-10-16,1-4 8 0,-1 1 30 15,3-4 8-15,3-4 1 0,0-4-1 16,5 0 1-16,2-5-11 0,3 2 6 15,0-3 5-15,0-1 0 0,3 0 12 16,7-4 8-16,-2 3-3 0,5-4-1 16,-1 1 0-16,7 2-2 0,-1 1 0 15,-3 1 1-15,3 0-3 0,0 1 5 16,-2 3-2-16,-1 3-6 0,1-1-2 16,-3 0 4-16,-3 2 1 0,-5 2 2 15,0 0 0-15,-2-1-3 16,-3-3-4-16,-3 2-4 0,-2 1-1 15,-5-3 0-15,-6 0-2 0,1 1-1 0,-6-4-8 16,1 0-6-16,-4 0-15 0,-2-1-8 16,1 0-9-16,-1-2-14 0,3 1-5 15,2-1-39-15,0 1-65 16,3 0-58-16,3 0-29 0,7 0-139 16</inkml:trace>
  <inkml:trace contextRef="#ctx0" brushRef="#br1" timeOffset="117329.88">10036 17555 967 0,'0'0'200'0,"0"0"-113"0,15-1-2 0,-7-1-35 16,-3-1-28-16,-2 1-10 0,2 1-11 16,-5 1 2-16,0 0-3 15,0 0-13-15,0 0-34 0,-3 1-40 0,-2 4-71 16,0 1-89-16,0 9 10 0,-3-3-41 16</inkml:trace>
  <inkml:trace contextRef="#ctx0" brushRef="#br1" timeOffset="117455.24">10010 17860 974 0,'0'0'211'0,"0"0"-141"15,0 0-45-15,0 0-25 0,0 0-12 16,0 0-30-16,0 0-15 0,0 0-46 16,0 0-101-16,-15-16-41 0,15 8-139 0</inkml:trace>
  <inkml:trace contextRef="#ctx0" brushRef="#br1" timeOffset="123093.07">11488 14793 169 0,'0'0'85'0,"0"-2"-34"0,0 2 13 0,3-2-13 15,-3 2-19-15,5-3-16 0,-5 0-4 16,2 2 8-16,1 1 5 16,-3-2 6-16,0 1 3 0,3 0 6 15,-3 1 0-15,0 0-6 0,0-3-6 16,2 3 0-16,-2-2-3 0,3 1-4 15,-3-1-2-15,2 0-5 0,3 0-1 16,-2-3 1-16,2 3 4 0,0-3 3 16,-2 1-1-16,0-1 3 0,2 1 3 15,-3 1 1-15,1 1-3 0,-3 0-1 16,0 2-1-16,0 0-3 0,0 0-2 16,2 0-6-16,-2 0-5 0,0 0-1 15,0 0-5-15,0 5-1 0,-2 1 1 16,-1 4-1-16,1 4 1 0,-1-1 0 15,1 6 0-15,-1 0 0 0,3-3-1 16,0 5 2-16,0-1-1 0,0-2 1 16,5-2 0-16,0 0-1 0,0-3 1 15,1-1-1-15,1-3 0 0,1-1 0 16,2-2 0-16,-2-3 0 0,3-2 1 16,-1-1 0-16,0-4 1 0,-2 0 1 15,2-6 5-15,1 1 13 0,-4-3 7 16,1 1 5-16,-3-3-6 0,3-3-14 15,-3 4-5-15,3-2-2 0,-3 2-3 16,-2 2-2-16,2 1-1 16,-3 7-2-16,1 1 0 0,0 2-3 15,-1 2-1-15,-2 6 2 0,3 3 1 16,-1 2 2-16,-2 2-1 0,6 3-3 16,-1-2 2-16,2 0 0 0,1-1 3 15,3-1 0-15,-1-3 2 0,3-2-2 16,0-2 3-16,0-3 9 0,0-3 8 15,-3-1 9-15,-2-3 6 0,2-3 3 16,-5-3-7-16,0-1-9 0,1-2-4 16,-1-1-7-16,-3 0-7 0,1-5-2 15,-1 2-2-15,1-2-3 0,-3 2-11 16,0 2-27-16,0 1-17 16,3 4-23-16,-3 2-40 0,0 3-74 15,5 2-52-15,0 1-38 0,-2 1-75 16</inkml:trace>
  <inkml:trace contextRef="#ctx0" brushRef="#br1" timeOffset="123642.19">12131 14873 257 0,'0'0'219'0,"0"0"-114"0,0-14 4 0,0 9-11 0,-2-2-26 0,2 1-13 16,-5-1 5-16,2-1-13 0,-2 2-13 15,0 0 2-15,2 0 1 0,-2 2-7 16,0-1-17-16,0 0-9 16,-1 4-8-16,-1-1-3 0,2 1 3 15,-3 1-1-15,-3 3-2 0,4 5 3 16,-4 1-1-16,-2 4 1 0,3 3-2 15,-3 2-3-15,3 3 2 0,0 0 2 16,4 2 0-16,1-5 0 0,3 2 1 16,2-4-2-16,5-1 2 0,3-4 0 15,2-2 2-15,3-5 0 0,2-1 0 16,1-3 2-16,2-5 6 0,-3-3-2 16,1-1-3-16,-1-3 4 0,-4 1-4 15,2-2-4-15,-6 0 2 0,4-2 0 16,-6 2-3-16,0-1 0 0,0 3 0 15,-2 1 0-15,-1 3 1 0,1 5-1 16,-3 0 0-16,0 2-3 0,0 2-8 16,-3 3 10-16,1 3 1 0,-1 2 0 15,-2 2 1-15,3 3 3 0,-1-3 18 16,3 0 6-16,0-1 1 0,3-1-5 16,2-1-6-16,2-2 1 0,6-2-4 15,-2-3-11-15,2 1-1 0,0-3-3 16,2 0-5-16,1-3-37 0,-1 1-35 15,-2-3-22-15,2 1-48 0,-2 1-28 16,8-3-12-16,-5 4-101 16</inkml:trace>
  <inkml:trace contextRef="#ctx0" brushRef="#br1" timeOffset="124223.24">12436 14918 250 0,'0'0'190'0,"0"0"-95"0,0 0-13 0,0 0-19 0,0 0-10 0,0-17-13 16,0 13 6-16,0-2 22 0,0 2-6 15,0-2-6-15,0 0-2 0,0 1-11 16,-5-1-8-16,3 1-14 0,-4 1-13 16,1 0-7-16,-3 0-1 15,3 3-3-15,-5 1-1 0,2 3 2 16,-5 3 1-16,3 2 0 15,-3 2 1-15,3 2-2 0,-3 1 2 0,2-1-2 16,1 3-7-16,5-4-13 0,0 0-18 16,2-2 0-16,3-4 16 0,0 1 16 15,5-2 7-15,3-3 1 0,0 0 4 16,2-1 15-16,1-1 11 0,4-4-10 16,-2-1 1-16,0-1-3 0,2 0-7 15,-2-2-7-15,-2 2 5 0,2 1 4 16,-3-1-5-16,0 1-4 0,-2 3-4 15,-3-1 1-15,-2 3 0 0,2 1-1 16,-5 0-4-16,0 4 0 0,0 4 3 16,-3 4 0-16,-2 5 1 15,0 4 1-15,-3 4 1 0,3 8 5 16,-3 8 13-16,-2 3 3 0,2-3 1 16,3-9-8-16,0-11-10 0,2-5-5 15,-2-1 2-15,0 3-3 0,2-2 1 16,-2-2 3-16,0-5 14 0,2-3 14 15,1-5-4-15,-1-1 0 0,3-5 4 16,-2-4-6-16,-1-3-8 0,1-5-10 16,2-4-7-16,-3 0-1 0,0-1-9 15,3-1-7-15,0 2-16 0,6 2-19 16,-4 0-22-16,8 1-33 0,1 2-38 16,2-2-22-16,5 4 10 0,5-5-17 15,3 4-69-15,-5 0 19 0</inkml:trace>
  <inkml:trace contextRef="#ctx0" brushRef="#br1" timeOffset="124598.72">12591 14949 163 0,'0'0'224'0,"0"0"-99"0,0 0-17 0,0 0-35 0,8-4-22 15,-5 4-8-15,2-1-5 0,-3 1-8 16,4 0-2-16,-1 0-1 0,3 2 4 16,-1 1 5-16,4-1 9 0,-4 1-3 15,4 0-12-15,-1-3-4 0,3 0 0 16,0 0-8-16,0-5-4 0,0 1-3 15,0-4-2-15,-3 1 1 0,0-1-1 16,-2-1 0-16,0-2 0 0,-6 2-3 16,1-2-2-16,0 3 4 0,-3-1 7 15,-6 4 0-15,1-1-2 0,-5 4-5 16,-3 1-3-16,-3 1-2 16,1 1 2-16,-1 3-2 0,-2 4 0 15,0 2 0-15,0 4 0 0,3 3 1 16,4 1 11-16,1 2 10 0,2 0 7 15,6-2 0-15,-1 1 5 0,6 1 2 16,2-2-5-16,3-4-7 0,2-1-3 16,3-1-5-1,2-4-3-15,-2 1-5 0,5-3-4 0,0-1-4 0,1-4-3 16,-4-1-21-16,6 0-31 0,-3-1-33 16,2-1-33-16,1 1-42 0,13-2-96 15,-6 2-64-15,-5-3-199 0</inkml:trace>
  <inkml:trace contextRef="#ctx0" brushRef="#br1" timeOffset="125303.71">13367 14612 347 0,'7'-7'98'0,"1"2"-36"0,0-4 30 0,2 0-27 0,0 0-13 0,1 0 7 15,-3 4 3-15,-1-3 14 0,-4 5 5 16,-1-2 3-16,-2 3-7 0,0 1-21 15,-2-1-30-15,-6 2-23 0,-5 0-2 16,-2 4 0-16,-3 5 0 0,-6 4 1 16,-1 7 4-16,-4 1-5 0,1 8 0 15,-6 10 4-15,0 8 3 0,-2 14-1 16,5 1 4-16,11-4-1 0,7-7-2 16,2-4 8-16,9-5 7 0,2-6 4 15,2-1-12-15,4-8-11 16,1-6 1-16,-2-7-3 0,6-1-2 15,-1-1 0-15,6 1-1 0,-1-1-21 16,1-3-32-16,2-4-30 0,2-5-60 16,6-4-95-16,-3-2-35 0,-2-2-147 15</inkml:trace>
  <inkml:trace contextRef="#ctx0" brushRef="#br1" timeOffset="125601.95">13540 14873 660 0,'0'0'117'0,"0"0"-20"0,0 0-1 16,0 0-33-16,0 0-15 0,0 0 5 15,25 3 3-15,-17 2-10 0,-3 2-11 16,1 3 0-16,1 1-9 0,1 0-5 16,0 2-10-16,0 3-6 0,2-4-2 15,0 3-3-15,-2 0 0 0,2-3 0 16,-2-2-12-16,0 0-24 0,-3-1-33 16,-2-3-47-16,2 0-97 15,-5-2-34-15,0 0-93 0</inkml:trace>
  <inkml:trace contextRef="#ctx0" brushRef="#br1" timeOffset="125868.45">13757 14912 271 0,'0'0'342'15,"0"0"-214"-15,0 0 19 0,0 0-7 0,0 0-57 0,0 0-33 16,0 0-24-16,-3-3-8 0,-2 11 7 16,-5 0-1-16,2 3-7 0,-5 2-6 15,3 1-10-15,-3 4 0 0,0 1-1 16,-3 1 1-16,3 1-1 0,0-2-23 16,0 1-18-16,1-1-31 0,1 1-71 15,1 0-60-15,0-5-18 0,4-3-129 16</inkml:trace>
  <inkml:trace contextRef="#ctx0" brushRef="#br1" timeOffset="126259.17">13798 14550 729 0,'0'0'101'0,"0"0"-54"0,0 0 67 15,0 0-54-15,39-7-20 0,-29 9 2 16,-2 5-18-16,5 7-10 16,0 4-7-16,0 8 9 0,0 2 8 15,2 12 4-15,-2 10-3 0,0 6-3 16,-3 4-6-16,-5-6-7 0,1-6-5 16,-6-8 0-16,-3 0-2 0,-2 1-2 15,-3-3 0-15,-2-3 0 0,-3 2-18 16,2-10-41-16,1-4-47 0,2-5-88 15,-5 0-28-15,3-4-35 0,0-1-52 16</inkml:trace>
  <inkml:trace contextRef="#ctx0" brushRef="#br1" timeOffset="127522.34">14323 14208 389 0,'0'0'110'0,"0"-4"-43"0,2 2 17 15,1 1-32-15,-3 0-21 0,2-2-2 16,-2 2 2-16,3 1-3 0,-1 0-2 16,-2 0-5-16,0 1-2 0,0 4 7 15,0-1 14-15,0 3 13 0,3 2-4 16,-3-1-6-16,0 5-14 0,0 1-5 16,0 3-9-16,0 0-4 0,0 3 1 15,0 1 3-15,0 2 0 0,0 4 1 16,0-2 0-16,0 4-5 0,0 0-4 0,-3-1 2 15,3 2-4-15,0 0 2 0,-2 1 1 16,2 1-1-16,0 6 1 0,-3 5 1 16,8 4-1-16,-2 1-2 0,0-5-2 15,-1-4-3-15,3-5 0 0,-2-1 1 16,-3 4 3-16,3-3-1 0,-1 0 2 16,-2 4-1-16,0-2 0 0,0 1-2 15,3-1 0-15,-3 2-1 0,0-3 3 16,2 3-2-16,1-3 3 0,-1 2-3 15,1-2-1-15,0-4 2 16,2-8-1-16,-5 9 2 0,2 3 6 16,1 5 1-16,0 7 4 0,-1-6 1 15,1-6-1-15,-3-4-2 0,0-5-6 16,0 6 4-16,2 4-1 0,1 4-2 16,2 4 0-16,0-5-5 0,0-4 2 15,1-1-2-15,1 3 0 0,-2-1-2 16,1-1 1-16,-1 2 2 0,0-1 4 15,-2 3 2-15,2-3 4 0,-3 3 1 16,-2-2 1-16,0 1 3 0,3 1-1 16,-3-1-6-16,0 0 2 0,0 2-4 15,0-3-3-15,0 0-2 16,0-1-3-16,-3 1-1 0,3-2-1 16,-2 4 1-16,-3-1-1 0,2 2 3 15,-2-1 2-15,0 1 2 0,-1 2 2 16,1 0-5-16,3-2 0 0,-1-1-4 15,3-3 1-15,0-3 5 0,0 1 0 16,3-6 14-16,-1-7-8 0,-2-5-4 16,0 0-6-16,3 0-1 0,-3 4-1 15,0-1 1-15,0 0-1 0,2-3-1 16,1-4 1-16,-3-2 0 0,0-5-1 16,0 3 0-16,0-4 0 0,0 0-5 15,0-1-9-15,0-2-16 16,0-1-20-16,0 0-15 0,0 0-20 15,0-2-26-15,-3-6-52 0,-2-11-76 16,3 2-122-16,-1-2-147 0</inkml:trace>
  <inkml:trace contextRef="#ctx0" brushRef="#br1" timeOffset="128561.4">14901 14972 260 0,'0'0'138'0,"0"0"-68"0,0 0 15 16,0 0 4-16,8-9-23 0,-8 7-18 15,3 2 5-15,-1-1-6 0,-2 1 2 16,3 0-5-16,2 0-3 0,0 0 4 16,3 0 0-16,0 1-3 0,-1 3 1 15,6-2-6-15,-2 1-10 0,2-1-2 16,2-2 0-16,1 0-4 0,-1 0-1 16,3 0-5-16,0-4-1 0,0-1-6 15,-2 0-2-15,-1-2-4 0,-4-2 3 16,-1 2 1-16,-5-2-1 15,-2 1 4-15,-3-1-5 0,-5 1-2 16,-3 3-2-16,-5-2-3 0,-5 4 1 16,0 2 0-16,-3 1 2 0,0 3 0 15,-2 3 0-15,0 4-2 0,2 2 2 16,1 2 2-16,2 5 0 0,5 0 1 16,2 2 5-16,1-1 5 0,7 2 2 15,3-4 2-15,0 2-2 0,8-1 6 16,0 0 9-16,5-2-1 0,2-4-5 15,3 0-7-15,-2-3-10 0,5-2-3 16,-3-4-3-16,2 2-1 0,1-3-18 16,0-3-41-16,-1 0-24 0,1-2-29 15,2-3-61-15,8-2-96 0,-2 0-39 16,-6 0-217-16</inkml:trace>
  <inkml:trace contextRef="#ctx0" brushRef="#br1" timeOffset="128983.74">15534 15062 301 0,'0'0'122'0,"0"0"-52"0,0 0 40 0,0 0-20 16,0 0 1-16,21-35 8 0,-21 28-12 15,-5-2-14-15,-3-2-17 16,0 2-11-16,1 0-9 0,-4 0-11 15,-2 4-12-15,3-1-9 0,-3 4-4 16,0 2 0-16,-2 1-2 0,2 6 2 16,0 4-1-16,0 3-1 0,0 3-1 15,0 3-2-15,5 1 0 0,1 2 1 16,1-2-2-16,6 1-3 0,0-2 2 16,0-3 2-16,8-1 2 0,3-4 0 15,-4-3 3-15,6-4 1 0,0-3 0 16,0-2 0-16,0-5 3 15,2-1 2-15,-2-9 18 0,-2 1 10 16,2-5 14-16,-3-3 5 0,-2-4-5 16,-1-8-5-16,-1-10 3 0,-4-12-17 15,-2-5-18-15,0 1-10 0,-2 13-1 16,-4 12-20-16,4 13-9 0,-1 10-6 16,1 5 0-16,2 1-24 0,-5 3-42 15,5-1-30-15,-6 4-82 0,6 14 0 16,0-1 4-16,3-1-51 0</inkml:trace>
  <inkml:trace contextRef="#ctx0" brushRef="#br1" timeOffset="129374.43">15733 14992 559 0,'0'0'120'0,"0"0"-38"0,0 0-3 0,0 0 20 0,0 0-51 15,0-27-29-15,0 25 1 0,0 0-1 16,0 2-7-16,-2 2-11 0,-1 6-2 16,1 2 2-16,-4 5-1 0,4 4 2 15,2 4 3-15,0 0-5 0,0 1 0 16,0-1 0-16,5-2 0 0,3-1 2 15,0-3-2-15,4-3 0 0,-1-3 3 16,2-4 11-16,0-3 39 0,0-3 14 16,-1-1-18-16,1-5 2 0,0-4-5 15,-2-3-13-15,2-4-11 0,-6-2-9 16,4-3-3-16,-4-3-10 0,1-2 0 16,-3-3-24-16,-2-1-30 0,-1 6-21 15,1 1-31-15,-3 5-45 0,0 2-67 16,0 6-36-16,0 3-150 15</inkml:trace>
  <inkml:trace contextRef="#ctx0" brushRef="#br1" timeOffset="129735.39">16126 15002 400 0,'0'0'190'0,"0"0"-74"0,0 0 18 15,0 0-52-15,0 0-24 0,0 0-12 16,3-29-1-16,-6 27-15 0,-2-1-11 16,-3 3-7-16,0 0-8 0,-2 3-2 15,-3 5-2-15,0 2 0 0,-2 4 0 16,2 3 0-16,0 1 5 0,0 0-4 15,3 1 0-15,2 1 0 16,0-4 7-16,6 1 21 0,2-5 1 16,0-2 2-16,0 0 1 0,5 0-9 15,3-5-6-15,-1 0-2 0,4-3-1 16,2 0-4-16,-3-2-5 0,5 0-6 16,1-2 0-16,-1-1-17 0,3-1-48 15,-2 0-25-15,5 3-49 0,2-2-44 16,-2-1-19-16,-3 2-102 0</inkml:trace>
  <inkml:trace contextRef="#ctx0" brushRef="#br1" timeOffset="130188.52">16576 14748 538 0,'0'0'71'0,"0"0"-41"0,0 0 62 0,33-10-38 0,-28 9-14 0,-2 1 19 15,0 0-10-15,-3 0 0 0,0 1-1 16,-6 2 10-16,1 4-12 0,-2 2-10 16,-4 2-16-16,-2 2-8 0,0 0-10 15,3 6 1-15,-8 0-3 0,0 3 2 16,0 1 0-16,-3 6-1 0,-2 2-1 16,2 4 2-16,1 8 0 0,-1 10 6 15,0-2 10-15,8-4 5 0,8-8 1 16,3-11 7-16,2-6-12 0,0-4-7 15,2 0-6-15,3-1-5 16,6 4 1-16,-1 2 0 0,5-4-2 16,1-3-1-16,2-4-9 0,0-2-25 15,3-4-43-15,-1-1-39 0,11-4-62 16,-5-1-36-16,-2 0-77 0</inkml:trace>
  <inkml:trace contextRef="#ctx0" brushRef="#br1" timeOffset="130485.49">16751 15081 538 0,'0'0'151'0,"0"0"-78"0,0 0 62 15,0 0-38-15,0 0-29 0,0 0-14 16,31 1-2-16,-23 5-9 0,3 5-1 16,-4 2-8-16,1 2-10 0,2 3-9 15,1-1-9-15,-1 3-1 0,0 1-2 16,3-1-2-16,-2-1-1 0,-1 0 0 16,0-3-2-16,1 0-23 15,-1-2-25-15,0-3-18 0,-2-2-39 16,0-2-76-16,-3-3-56 0,0-3-181 0</inkml:trace>
  <inkml:trace contextRef="#ctx0" brushRef="#br1" timeOffset="130766.56">16940 15067 613 0,'0'0'142'16,"0"0"-61"-16,0 0 47 0,0 0-63 15,0 0-47-15,0 0-8 0,0 0-2 16,-28-12-4-16,12 20 7 0,1 2 5 16,-3 4-3-16,-1 3 0 0,-4 2 2 15,3 4-7-15,-4 0-6 0,-2 0-2 16,3 2-5-16,3-1-50 0,-1-2-61 15,0 0-53-15,0 3-19 0,3-6-80 16,8-3-77-16</inkml:trace>
  <inkml:trace contextRef="#ctx0" brushRef="#br1" timeOffset="131141.99">17015 14732 712 0,'0'0'131'0,"0"0"-14"15,34 4 2-15,-22 1-78 0,4 6-23 16,0 3 10-16,-1 4-8 0,-2 7 4 16,2 2 3-16,-2 13-7 0,3 7-8 15,-3 11-1-15,-5 4 1 0,-3-4 9 16,-3-5-5-16,-2-7 3 0,-5-2-1 16,0-4 11-16,-3-5-7 0,-2-4-17 15,2-10-2-15,0-2 1 0,3-4-4 16,-5 2-14-16,-3-2-35 15,0 3-35-15,-5-5-25 0,-3-2-97 0,1-2-76 16,4-4-139-16</inkml:trace>
  <inkml:trace contextRef="#ctx0" brushRef="#br1" timeOffset="132034.13">15630 15650 175 0,'0'0'112'0,"0"0"-47"0,-13 1 11 0,8 0-5 0,0 0-3 16,2-1 2-16,1 0-11 0,2 0-10 15,0 0-13-15,0 1 9 16,0-1 6-16,5 0 8 0,3 0 2 15,2 0-8-15,3 0-13 0,0 0-1 16,2 0-4-16,3 0-13 0,0 2-8 16,6 0 2-16,-4 1 3 0,9-2-1 15,4 2-3-15,9 0-8 0,9 3 0 16,4-2-4-16,-4 0 0 0,-4-1-1 16,-1 0-2-16,1 0 2 0,4 1-2 15,4-3 1-15,2 3 0 0,2-1-1 16,6 0 1-16,2 0 0 0,3 2-1 15,-3-2 0-15,0 0 0 0,-2 0-1 16,-3-1 1-16,5 1 5 0,-5-2 7 16,5 1 1-16,-2-1 2 0,-1 2 0 15,-4-2-3-15,2 1 0 0,-6 3-6 16,4-2-5-16,-1 0 0 0,-2 4 1 16,3-1-1-16,-4 2 0 0,4 0-1 15,-3 1 1-15,-6-2-1 16,-2 2 0-16,1-1-1 0,-7 0 1 15,1-1 0-15,-5 1-2 0,0-2 2 0,-3 0-27 16,0 3-34-16,-5-3-35 0,-2-1-59 16,-1-4-81-16,-10 2-40 0,-2-3-138 15</inkml:trace>
  <inkml:trace contextRef="#ctx0" brushRef="#br1" timeOffset="133006.46">17356 14316 143 0,'0'0'267'0,"0"0"-219"0,5-16 13 0,-2 12 12 0,-1-2-40 0,1 3-2 15,2-2 20-15,-2 2-16 0,-1 2 11 16,1 0 11-16,2 1 4 0,-2 0-4 16,-1 0-3-16,1 0-13 0,-1 1-5 15,1 3-1-15,0 3 2 0,-1 1-6 16,1 2-3-16,-3 2-5 0,2 6-3 15,3-2-4-15,-2 6 2 16,0 3 0-16,-3 1 0 0,2 4 3 16,-2 5-1-16,0 9 1 0,0 5-4 15,0 4-4-15,-2-3-6 0,-4-3-2 16,6-7 0-16,-2 1 1 0,-1 1 0 16,3-1-1-16,-2 1-1 0,2 0 5 15,-3 2-3-15,1 3 5 0,2-2-1 16,-3 1-2-16,-2 1 3 0,2-2-4 15,1 4 0-15,-6-2-2 0,5 0 4 16,-4 0-2-16,-1 0 1 0,-3 2 0 16,6 0 1-16,-2 1-4 15,1-3 2-15,4 5 3 0,-3 0 6 16,2-3 1-16,0 2-1 0,1-4-5 16,2-3-2-16,-3 3-3 0,1-1-2 15,-1-4 0-15,1 2-3 0,-1 0 7 16,0 0-4-16,-2 0 0 0,3 0 0 15,-1-1 3-15,0 0 0 0,3 3 2 16,0-1 4-16,0-1 4 0,0-2-1 16,3 0-1-16,0 1 2 0,2 1-2 15,0 1-3-15,0 0-4 0,-5 0 0 16,3 3 4-16,-3-2 4 0,0 4 1 16,2-5-5-16,1 3 0 0,-3-2 1 15,0 0-7-15,-5-2-5 0,2-2-1 16,3 0-5-16,-2-5 5 0,2 3 6 15,0-1-4-15,0-5-1 0,-3 0 2 16,3-3-3-16,0-4 3 0,0-7 0 16,-3-7-1-16,3-4-1 0,0 2-1 15,-5 0 0-15,5 0 0 0,-2-3-2 16,-1-2-4-16,3 0-7 0,-3-4-13 16,1 1-20-16,-1-2-11 0,1-1-17 15,-1-3-7-15,1-3-20 0,-1-3-33 16,0-3-33-16,3-14-91 0,0 5-96 15,0-3-159-15</inkml:trace>
  <inkml:trace contextRef="#ctx0" brushRef="#br1" timeOffset="133960.34">18072 15145 153 0,'-3'4'66'0,"-2"-3"-40"0,0 5-21 0,2-2-3 16,-2 3-2-16,3-2 0 0,-1 2 0 15,3-2 0-15,0 1 5 0,5-4 40 16,0 2 25-16,0-2 6 0,1 0 3 16,1 0-7-16,1-1-8 0,-3-1-11 15,3 0-5-15,0 0 9 0,-3-2 3 16,3-1 9-16,-6-2 18 0,3 3-5 15,1-5-9-15,-6 0-17 0,2 0-5 16,-2-2-11-16,0 4 0 0,0-2-5 16,0-2-3-16,0 2-2 0,-2 0-13 15,-1 0-7 1,3 3 0-16,-3-2 3 0,3 6 0 0,-5-2-3 0,3 2-3 16,-1-1-3-16,-2 1 0 0,0 3-3 15,-3 2-1-15,-5 1 0 0,3 3 0 16,-3 2 0-16,-3 2 0 0,1 2 0 15,-3 1 0-15,2 3-2 0,1 2-6 16,-3 0-11-16,5 3-3 0,0-2 4 16,5 1-3-16,3-1 2 15,2-2 8-15,3-2 7 0,6-3 3 0,-1-2 1 16,5-3 0-16,3-4 2 0,0-3 2 16,2-3 0-16,1-2 1 15,-3-5 8-15,2-3 10 0,1-3-2 16,-3-5 3-16,-3-1-5 0,3-4-8 15,0-2-3-15,0-3-4 0,-3 1-1 16,0 3-2-16,-2 4 0 0,-3 5 0 16,-2 4 1-16,0 3-2 0,-3 7-1 15,0 1-7-15,-3 4-3 0,0 6 8 16,-4 4 1-16,-4 2 1 0,6 5 1 16,-3 0 0-16,3 0 0 0,3 2 1 15,2-3-1-15,0-1 1 0,2-1 1 16,6-4 4-16,0 0 6 0,5-2 3 15,-3-4 1-15,0-1-2 0,3-3-2 16,0-2-6-16,0-2-1 16,3 0-5-16,-6-3 0 0,3-1-7 15,0-1-26-15,0 1-29 0,2-1-28 16,-2-1-37-16,3-1-43 0,4-4-97 16,-4 1-45-16,-1 0-179 0</inkml:trace>
  <inkml:trace contextRef="#ctx0" brushRef="#br1" timeOffset="134431.22">18560 14901 225 0,'0'0'350'0,"0"0"-276"0,0 1-27 0,3 2 21 16,-3 2-16-16,0 2-13 0,0 1-1 15,0 0 4-15,-3 4 0 0,-5 2-7 16,3 2-8-16,-3 2-5 0,1 3-2 16,-1 4-6-16,-2 0-6 0,4 2-4 15,1 1 5-15,0 1 4 0,0 0 6 16,5 5-3-16,0-3 0 0,3 0 3 15,2 0 11-15,2-8 2 0,4 4-7 16,2-2-2-16,0-4-3 0,0-3-7 16,-3-5 5-16,3-3 7 0,0-5 2 15,-3-1 5-15,3-4-12 0,-3-2-12 16,1-4-4-16,-4-4 0 0,1-3-1 16,-5-4-2-16,-3-1 0 0,0-2-1 15,-8 1 0-15,0 0-5 0,1 1-6 16,-6 3 1-16,0 2-8 0,-3 5-7 15,3 1-10-15,-5 1 1 0,5 5-4 16,-2 1-15-16,-1 3-18 0,3 2-42 16,0 3-40-16,0 4-37 0,6-1-47 15,-1-1-126-15</inkml:trace>
  <inkml:trace contextRef="#ctx0" brushRef="#br1" timeOffset="134758.97">18868 15303 729 0,'0'0'134'0,"0"0"-101"0,0 0 66 0,0 0-52 0,20-24-29 15,-15 21 2-15,-5 1 9 16,0 1 6-16,0 1-8 0,0 2-17 16,0 5-6-16,0 1 9 0,-5 5 1 15,3 3 2-15,-6 4-7 0,3 1-3 16,-3 1-4-16,3 2-2 0,-3 0 0 16,3 1 0-16,0-2-17 0,2 2-20 15,-5-2-27-15,8-1-54 0,-5-1-36 16,5 1-21-16,0-6-45 0,0-4-68 15</inkml:trace>
  <inkml:trace contextRef="#ctx0" brushRef="#br1" timeOffset="134884.62">18919 15129 707 0,'0'0'29'0,"0"0"-26"0,0 0-3 15,0-34-58-15,-2 27-79 0,2 1-26 16,-3 2-84-16</inkml:trace>
  <inkml:trace contextRef="#ctx0" brushRef="#br1" timeOffset="135259.51">19240 14997 821 0,'0'0'88'0,"0"0"-69"16,0 0 72-16,0 0-65 0,0 0-23 15,0 0 0-15,0 0-3 0,0 0-3 16,15-8 3-16,-15 12 5 0,-2 6 10 16,-4 2 7-16,1 6 6 15,3 1 0-15,-6 4-7 0,3 11 2 16,-3 11-11-16,-5 11-7 0,0 2-3 16,3-5-1-16,0-5 0 0,2-8-1 15,0-5 0-15,3 1-18 0,-3-7-45 16,3 2-94-16,-3-9-100 0,8-5-119 15</inkml:trace>
  <inkml:trace contextRef="#ctx0" brushRef="#br1" timeOffset="135509.62">19384 15356 567 0,'0'0'127'16,"0"0"-95"-16,0 0 29 0,0 0-28 15,0 0-31-15,0 0-2 0,0 0-10 16,8 0 7-16,-13 11 6 0,-3 4 2 16,-2 4 8-16,5 1-12 0,-8 3 2 15,5 0-3-15,0 1-9 16,3 0-46-16,0 1-86 0,2-4-97 15,1-5-96-15</inkml:trace>
  <inkml:trace contextRef="#ctx0" brushRef="#br1" timeOffset="135650.13">19397 15138 811 0,'0'0'16'0,"0"0"-14"0,0 0-2 15,0 0-49-15,11-33-67 0,-9 32-3 16,-2 1-80-16,0 0-23 0</inkml:trace>
  <inkml:trace contextRef="#ctx0" brushRef="#br1" timeOffset="136025.68">19684 15066 548 0,'0'0'116'0,"0"0"-72"16,0 0 42-16,0 0-54 0,0 0-28 15,0 0 5-15,-5 35 9 16,-5-13-4-16,-6 9 3 0,1 11 7 15,-6 10 6-15,3 5 7 0,2-4 3 16,1-9-2-16,5-4-8 0,2-11-6 16,3-5 3-16,2-6 4 0,3-3-5 15,0 3-15-15,0 0-6 0,3 0 3 16,2-5 11-16,0-2 9 0,3-4 9 16,2-6-10-16,6-1-19 0,-4-2 0 15,4-5-6-15,-1-1-2 0,4-2-6 16,-4 1-6-16,3 0-20 0,0-1-24 15,-2 2-8-15,-3-3-39 16,2-4-70-16,-4 1-36 0,-4 2-151 16</inkml:trace>
  <inkml:trace contextRef="#ctx0" brushRef="#br1" timeOffset="136197.74">19542 15441 726 0,'0'0'195'0,"0"0"-122"0,0 0 26 16,0 0-47-16,47-1-42 0,-29-3-10 16,-3 0 0-16,1-2-23 0,-1 1-76 15,1-1-45-15,2-3-43 16,-3 3-87-16</inkml:trace>
  <inkml:trace contextRef="#ctx0" brushRef="#br1" timeOffset="136389.06">19793 15326 561 0,'0'0'129'0,"0"0"-103"0,0 0 29 16,0 0-39-16,0 0-14 0,33 13-2 16,-25-5-1-16,5-1-2 0,-5 1 2 31,-1 4-7-31,4 1-19 0,-3-2-6 15,-1 2-26-15,6 1-37 0,-5-3-50 16,5-3-58-16</inkml:trace>
  <inkml:trace contextRef="#ctx0" brushRef="#br1" timeOffset="136608.44">20043 15319 758 0,'0'0'167'0,"0"0"-130"16,0 0 31-16,0 0-59 0,0 0-9 16,0 0 0-16,-5 35 0 0,-3-14 15 15,1 3 35-15,-6 3 1 0,0 6-24 16,-3-2-17-16,3-1-7 0,0 1-2 16,1-8-1-16,1 3-10 0,1-1-34 15,2-3-42-15,3-4-37 0,-3-1-30 16,8-5-33-16,0-6-126 0</inkml:trace>
  <inkml:trace contextRef="#ctx0" brushRef="#br1" timeOffset="137688.94">20896 14975 274 0,'0'0'91'0,"0"0"-24"0,13 0 12 0,-5-2 0 15,-3 2-17-15,3 0-20 0,-6 0 8 16,-2 0 6-16,3 0-8 0,-1 0-2 16,-2 0 3-16,0 0 6 0,0 0 3 15,-5 5-3-15,-3-1-18 0,1 3 4 16,-9 4-2-16,-5 1-17 0,-2 4-9 16,0 4-4-16,-5 7 1 0,-3 7 0 15,-3 15-1-15,0 11 7 0,6 4-8 16,10-1 0-16,8-7-4 0,4-7-1 15,6-3 3-15,6-4 7 0,-1 2 10 16,5-6 2-16,3-2-8 16,5-7-7-16,-5-7-6 0,-3-6-2 15,3-3-2-15,3-1-17 0,2-1-40 16,-3 0-48-16,9-7-50 0,-4-2-98 16,-4-2-66-16</inkml:trace>
  <inkml:trace contextRef="#ctx0" brushRef="#br1" timeOffset="138469.26">21366 15136 248 0,'0'0'61'0,"0"0"-36"0,0 0 23 0,0 0 20 0,-46-7-30 16,33 6-14-16,-3 0-9 0,1 0 5 16,-3 1 32-16,0 0 6 15,0 3-7-15,2 1 6 0,1 2 3 16,-1 2-13-16,1 1-23 0,2 1-15 15,2 1 1-15,1 2 7 0,5 0 7 16,0 0-6-16,5 2 1 0,5-1 3 16,0 0 1-16,5-1 5 0,3 0-5 15,3-1 5-15,-1-2-6 0,6 0-7 16,-6-1-8-16,6-2-1 0,-3-1 2 16,-2-3 1-16,-1 1 10 0,3-3-2 15,-5-1-6-15,-2 0-6 0,-4 0-2 16,-2 0-1-16,1-2 3 15,-6 0-3-15,0 0 2 0,0 1-4 16,-8-2-2-16,3 0 2 0,-3 1 0 16,-5 1 2-16,-2 1 4 0,2 0 8 15,-5 3 1-15,2 2-3 0,-2-1-8 16,-3 3-2-16,1 1-1 0,-1 2-1 16,0-1 0-16,1 2 1 0,1 0-1 15,1 1 2-15,5-1-2 0,1 1 7 16,4 1 11-16,0-2 4 0,5 0-3 15,3-2-1-15,3-1 0 0,2 0 9 16,6-1-2-16,1-2-2 0,-1 0-4 16,4-1 3-16,1-2 3 0,4-1-8 15,1-1-1-15,0 0-11 16,2 0-2-16,0 0-3 0,1-1-1 16,-1 0-23-16,5 1-43 0,-7 0-23 15,5-2-29-15,2 1-47 0,3-5-92 16,-5 3-3-16,-3-2-111 0</inkml:trace>
  <inkml:trace contextRef="#ctx0" brushRef="#br1" timeOffset="138867.18">21612 14880 744 0,'0'0'91'0,"0"0"-30"0,26-2 50 0,-13 8-59 0,2 5-26 0,3 3-6 16,0 5-6-16,0 5-2 15,6 15 1-15,1 11-1 0,1 15-1 0,-3 3-4 16,-4-1-3-16,-7-5 1 16,-4-13-4-16,-5-2 10 0,-6-4 11 15,3-8-4-15,-5-5-6 0,2-5-5 16,-4-6-5-16,-1-4-2 0,-2 2-3 16,-3 1-22-16,-3 1-20 0,1-5-20 15,-6-2-27-15,3-4-48 0,-8 1-40 16,5-2-72-16,6-3-98 0</inkml:trace>
  <inkml:trace contextRef="#ctx0" brushRef="#br1" timeOffset="140348.74">18061 15876 181 0,'-2'0'44'0,"-1"0"-3"0,3 0 26 0,0 0-19 0,-2 0-3 16,2 0 14-16,0 0 11 0,0 0-14 16,0 0-2-16,0 0-3 0,0 0-6 15,0 0-1-15,0 0 1 0,0 0-8 16,0 0-2-16,0 0 12 0,0 0-13 16,0 0-6-1,0 0 2-15,0 0-4 0,0 0-7 0,0 0-4 16,2 0 6-16,1 0 4 0,-1 0-6 15,6 1-3-15,-3 1-3 0,3 0 2 16,0 0-1-16,2 0 0 0,3-1-4 16,-3 0-3-16,6 0 1 0,-3 0-1 15,0 1 3-15,2-1 5 0,1 0-4 16,-1 0-1-16,1-1-3 0,-1 1-1 16,-2 1-2-16,5-2-1 0,-5 1 0 15,0-1-2-15,0 0 1 0,3 0-2 16,-3 0 0-16,-3 0 4 0,3 0 0 15,0-1 5-15,0 1 4 0,2-3 3 16,1 2 0-16,2 1-6 16,0-1-6-16,2 0 0 0,1-1 0 15,2 1-2-15,3 1-1 0,0 0-1 16,3 0 0-16,-1 0 0 0,8 1 1 16,5 2-1-16,9 0 1 0,-1 1-1 15,-5-1 0-15,-3-1 0 0,-2 0 0 16,-3-1 0-16,3 2 0 0,-1 0 0 15,4-1 0-15,-1 1 2 0,0-1-2 16,6 1-1-16,-6 1 1 0,3-1 1 16,0 0-1-16,3-1 0 0,-6 2 0 15,5-2 0-15,-4 0 1 0,2 0 0 16,0-1-1-16,-3 0-1 0,-2 2 1 16,2 1 2-16,3-1 7 0,-3 1 2 15,1 1-5-15,4 0-4 0,1 1 1 16,2-2-1-16,-3 3-2 0,3-1 0 15,6 2 0-15,-6 0 0 0,5 0-2 16,3 2 1-16,2-2 1 0,6 2 4 16,-1 0-3-16,4-1 1 0,-1 3-3 15,0-2 2-15,3 0-1 0,5 2 1 16,0-1 1-16,5 1-2 0,2 1 0 16,1-1 1-16,0 1 0 0,2 0-1 15,-2 1 0-15,2-5-1 0,-5 5 2 16,3-5-1-16,-6-2 1 0,-2 3 0 15,-5-2 0-15,-3 0 8 0,-5 0 7 16,-7-1 2-16,-4 1-4 0,-4-2-6 16,-3 0-5-16,-3 1-3 0,-5 2 0 15,-7-4 0-15,-4 1 0 16,-7-1-5-16,-2 0-24 0,-1 0-26 16,4 2-26-16,1 3-29 0,-4 3-64 15,-3-5-137-15,-6 0-125 0</inkml:trace>
  <inkml:trace contextRef="#ctx0" brushRef="#br1" timeOffset="142249.4">19369 16281 233 0,'3'0'49'0,"-1"0"-12"0,1 0 19 0,-1 0-18 15,1 0-9-15,-3 0 5 0,2 0 8 16,-2 0-4-16,0 0-8 0,3-1 6 16,0 1 1-16,-3 0 4 0,2 0-8 15,1 0-5-15,-1 0 7 0,-2 0 0 16,3 0 4-16,0 0 0 0,-3-2-3 16,0 2-4-16,0 0 10 0,0 0-4 15,-6-1-9-15,1 0-3 0,-3 1-11 16,-4-1-2-16,-1 1 8 0,-3 0-13 15,-2-2-1-15,0 2 4 16,-5 0 9-16,2 2 1 0,0 1-10 16,-2 5-2-16,2 1-4 0,-2 2-3 15,5 0 0-15,0 0-2 0,8-1 2 16,2 1 2-16,5-1 4 0,3 1-1 16,3-2 1-16,5 2 6 0,7-3 1 15,1 0-1-15,4 0-1 0,1 1 1 16,5-1-2-16,0-1-1 0,-1-1-4 15,-1-1-2-15,2-1-3 0,-6-2-1 16,-2 0 0-16,-2 0 1 0,-3 0 0 16,-5 1 2-16,-6-3-2 0,1 0 0 15,-3 0-2-15,-5 0 0 0,-6 0 0 16,1 1-1-16,-8 1 0 16,0 2 1-16,-3 1 1 0,-2 0-1 15,-3 1 0-15,5 2 0 0,-2 0 0 16,0 2 0-16,2 3 0 0,6-1-1 15,-1 0 1-15,3 2 0 0,8 0 1 16,-3-2 0-16,8 3 1 0,0-3 8 16,3 0 3-16,7 0 11 0,3-2 1 15,0-2-3-15,2-1 0 0,1 1-9 16,2-3-9-16,-2 0-2 0,-1-4-2 16,3 4-1-16,-5-4-18 0,0-1-22 15,2 2-20-15,-2-2 1 0,0 0-15 16,0 0-35-16,-2-2-48 0,4-3-65 15,-2 3-28-15,-3-4-150 0</inkml:trace>
  <inkml:trace contextRef="#ctx0" brushRef="#br1" timeOffset="142577.1">19594 16638 730 0,'0'0'135'0,"0"0"-57"0,7-6 84 0,-7 3-85 16,0 1-45-16,3 1-8 0,-3 1-5 15,0 0-9-15,0 3 0 0,0 4 18 16,-3 4 15-16,3 2-1 0,-5 3-8 15,5 3-2-15,-2-2-17 0,-1 3-2 16,1-2-9-16,2 0-1 0,0 0-2 16,0-4 1-16,0 1-2 0,0-1-2 15,0-3-7-15,0 0-18 16,2-1-19-16,1-5-9 0,-1 2-29 16,1-2-31-16,-1 1-88 0,4-1-51 15,-6 0-106-15</inkml:trace>
  <inkml:trace contextRef="#ctx0" brushRef="#br1" timeOffset="143467.75">19219 16994 381 0,'0'0'143'0,"0"0"-53"0,0 0 29 0,13-5-15 0,-8 3-22 0,-2-3-16 16,-1 2-6-16,1 1 5 15,-1-4-15-15,-2 3-16 0,-2-2-8 16,-1 1 2-16,-4-1-10 0,-4-1-9 16,1 1-1-16,-6 0-4 0,1 3-2 15,-3-1 2-15,0 3-3 0,-3 0 3 16,6 3 2-16,-6 3-4 0,3 1-2 15,2 1 0-15,3 4 0 0,0-1-2 16,3 1 0-16,5 1-1 0,0 1-3 16,2-2 0-16,3 2-17 0,0-1 7 15,5 1 6-15,1-3 9 0,4-1 1 16,0 2 0-16,3-4 1 16,3-1-1-16,-3-1 0 0,2-4 1 15,-2 4 2-15,2-4-2 0,-4 2 0 16,2 0 6-16,-6-1 3 0,-1-3-3 15,-1 2-3-15,-5 1-1 0,0-1-3 16,0-1 2-16,0 1-1 0,-5-1 1 16,-3 2 1-16,0 1 0 0,-2-2-2 15,-3 4 4-15,0-1 5 0,-3 3 3 16,-2 0 1-16,0 0-8 0,0 0 3 16,-2 3 1-16,4-2 0 0,3 2-6 15,-2-1 3-15,4-1 3 0,6-1 10 16,2-1 6-16,3 1 6 15,0-2 1-15,8-1 8 0,3 2-1 16,-1-4-8-16,3-1-10 0,2 1-12 16,1-2-1-16,-1-1-4 0,6 1-3 15,-5-1-2-15,2 0-2 0,2 0-15 16,1 0-35-16,-3-1-34 0,3 1-15 16,2 0-27-16,-2 0-43 0,10-1-91 15,-8-1-32-15,0 0-247 0</inkml:trace>
  <inkml:trace contextRef="#ctx0" brushRef="#br1" timeOffset="143983.9">19418 17289 561 0,'0'0'109'0,"0"0"-39"0,0 0 18 0,13-7-44 0,-5 2 2 16,-3 1 11-16,3 1 12 0,-1-2-1 16,-1 3-11-16,1 1-8 0,1 1-14 15,0 0-9-15,-3 0-5 16,3 0 2-16,-3 1-9 0,3 4-5 15,-6-1-5-15,1-1-2 0,-1 3 0 16,-2-3 0-16,0 5-2 0,0 1 0 16,-5 2 0-16,-3 1 1 0,3 0 1 15,-2 4-2-15,-1-1 2 0,-3 0-1 16,-1 1 0-16,1-3-1 0,1 0 1 16,0-2 0-16,2 1 3 0,0-5 12 15,3 0 6-15,2 0 2 0,1-3 3 16,2-2 1-16,0 4-2 0,2-4 8 15,6 0-1-15,0 3 0 0,5-3 6 16,-6 0-6-16,9 0-6 16,-1 1-8-16,1 0-11 0,-1-1-5 15,4 0-1-15,-4 0-2 0,3 3-2 16,0-3-10-16,-2 0-14 0,-1 1-24 16,3 0-8-16,-7 0-18 0,2-3-14 15,-1 0-23-15,-4 0-59 0,0-1-97 16,-3-2-37-16,-5-3-162 0</inkml:trace>
  <inkml:trace contextRef="#ctx0" brushRef="#br1" timeOffset="145066.93">19240 17788 107 0,'0'0'62'0,"2"0"-25"0,-2 0 17 0,3 0-16 0,-1 0 7 0,-2-1-12 15,0 0-7-15,0 1 0 0,0-1 4 16,0 1-1-16,0-1 2 0,0 1-2 16,0 0-8-16,0 0 1 0,0 0 6 15,0-1 2-15,0 1 3 0,0 0-2 16,0-2-9-16,0 2 1 0,0 0 9 16,0-1 3-16,0 0-6 0,0 1-9 15,0 0-5-15,0 0-3 16,0 0 4-16,0 0 0 0,0 0 3 15,0 0 2-15,0 0 0 0,0 0 6 16,0 0-2-16,0 0-3 0,0 0-2 16,0 0 5-16,0 0-3 0,-2 0-8 15,-1 0-7-15,-4 0 2 0,-1 1-1 16,-5 0-3-16,0 2-1 0,-3-1 1 16,-4-1-3-16,2 0 0 0,-3 3 5 15,0 0 3-15,6 1 0 0,-6 2-8 16,6 1-2-16,2 2 1 0,2-2 0 15,4 0 0-15,2 0 1 16,5 2 1-16,0-1 3 0,10 1 9 16,0-1 1-16,3-2-5 0,5 2-3 15,3 0-4-15,2-1-1 0,-2-4 2 16,2 2-1-16,-2-3-2 0,-1 0-2 16,-4 0 2-16,-1 0-2 0,-4-2 0 15,-6 0 0-15,-3-1 3 0,1 0 8 16,-3 0 0-16,-8 0-8 0,1 1-2 15,-6 0 0-15,-3 0 1 0,-2 2-2 16,-5 0 2-16,2 0 3 0,-2 3 0 16,-3-1-4-16,3 4 0 0,0 0 3 15,2 4 2-15,5 2 0 16,1-1 0-16,2-1 14 0,5 4 14 16,3-4 10-16,2 3-3 0,3-4-1 15,3 1-6-15,2-2-2 0,8 0-9 16,-5-2-6-16,7 0 1 0,1-4 3 15,-1 2-6-15,1-4-8 0,2 3-5 16,-3-3-2-16,4 3-7 0,-4-3-19 16,6-1-29-16,-3 4-17 0,2-3-29 15,-1-2-15-15,4 1-34 0,10 2-76 16,-4-3-50-16,-6-1-108 0</inkml:trace>
  <inkml:trace contextRef="#ctx0" brushRef="#br1" timeOffset="158765.46">19477 18277 264 0,'0'0'62'0,"0"0"-16"0,0 0 15 0,0-5-19 16,-2 4-3-16,2 1 2 0,0-1-2 16,-3 0 9-16,3 1-4 0,0-1-4 15,0 1-6-15,0 0 0 0,0 0 2 16,0 0 4-16,0-1-1 0,0 1-5 15,0-1 0-15,0 0-6 0,0-1-5 16,0 1 0-16,0-1 5 0,0 1 2 16,0-1-4-16,0-3 4 0,0 2-5 15,3 0-5-15,2-3-1 0,0 4-3 16,3 0-2-16,-3 0-1 0,3-1-2 16,0 3 0-16,-3 0-4 0,3 4-1 15,-3-1-4-15,2 5-1 0,-4 1-1 16,2 1-1-16,-5 3 1 0,0-1 0 15,0 0-3-15,-2 1 1 0,-4 0-5 16,-1-1-4-16,-4-3 0 0,4 2 6 16,1-6-3-16,1 3 5 0,0-5-1 15,0-1 3-15,0 1 0 0,2-2 0 16,1-1 1-16,-1 0 0 16,0 0 0-16,1-1 2 0,2 1-2 15,0-3 0-15,0 1 0 0,0 1-1 16,0 0 1-16,2-1 0 0,6-3 2 15,0 4 2-15,-3 0 1 0,3 1-1 16,0 1-3-16,-1 3 1 0,4 0 2 16,-6 3 0-16,0-2-4 0,0 3 1 15,-5 0 0-15,0 2 1 0,0-5 0 16,-5 3-1-16,-3-4 2 0,1 3-2 16,-4-3 0-16,-2 2 0 0,3-4-1 15,-6-1-1-15,4 0-1 0,-7 0-21 16,7-1-16-16,-4 0-32 15,1 0-54-15,-4-1-45 0,4 1-12 16,-1 0-49-16,6 0-50 0</inkml:trace>
  <inkml:trace contextRef="#ctx0" brushRef="#br1" timeOffset="159250.76">19175 18615 625 0,'3'0'195'0,"-3"-2"-89"0,2-2 2 0,-2 1 4 0,3 3-43 0,-3-1-44 16,0 1-19-16,0-1-6 0,0 1 0 15,0 0-20-15,0 0-43 0,-3 0-69 16,3 0-74-16,-2 1-15 0,2 0-119 15</inkml:trace>
  <inkml:trace contextRef="#ctx0" brushRef="#br1" timeOffset="159375.78">19170 18775 809 0,'0'0'111'15,"0"0"-38"-15,0 0 50 0,0 0-72 16,0 0-43-16,0 0-8 0,0 0-62 15,0 0-27-15,0 0-51 0,-16-4-69 16,16-3-210-16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7580-A6E5-8FCA-DDA4-3980B8FA9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40476-7462-17D5-EEED-FB930AA2BF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DFEBF-79B9-2BD6-7AD9-643EF446F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C9A4D-8DE6-AC3E-318A-BE78C0DB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9CDF2-5872-950C-3D8F-AA5B76747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89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D969C-BEC6-987E-2C2B-4B7C0BE7F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086A51-90B3-344E-1FE8-618F05681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2ED1F-30AC-D928-AD1F-68D77122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15A65-5113-539B-A975-D71B8181B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DBB26-AD40-87AF-5866-7F6196F32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6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40E53-F5FD-90B5-DEAB-F6B65F85B0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A76B-1A8B-FEC7-FE63-A313ECD30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13AD8-201E-DCD0-10B4-9AF2A5415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19219-494D-DAD3-3553-AD288506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E9659-71A9-0C0A-0238-C4853D685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DAF95-0402-D882-FA58-D04F01AB3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102A6-F4D7-20EE-BD1A-845D8A980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17A2C-4F59-9CBC-90B6-0476B7CD3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E79CF-E56B-7272-A30D-4754CF977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51301-CBCB-F9E4-CD34-0210678C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0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E04E3-F49B-EA4B-EC34-F49B851AE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A76C1-D18C-24D5-A52D-B8A58896D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41F2C-62C1-09D0-FEAA-72A2E895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1FF41-A650-7297-5BDB-D540F50E4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2A306-4A40-CF7A-E5DC-B27D24C3B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D121D-8267-A6BD-9705-0F14F9041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22F36-9F95-9533-2A82-F732FFAF52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9BE12-7F5F-0FF5-944F-C5E06A754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12B38-24AE-7422-3D6F-41B7CF17C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A6F85-A516-3CC5-EFB2-5765E63C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C7A297-FE5C-E72B-20B9-A3C2BDA68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02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43119-1102-DC71-7B03-23E02CAE1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DAA6B0-93BF-30B2-0108-719CB1A18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9374B-097B-A4D3-226E-66E66131C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9C9A5B-ED8E-B738-6A9D-CF8CD443AE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EF4B47-CBED-6CF7-725C-09F731CA62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AC7D58-F2E1-00CD-1BFC-EB3B6E53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6A9D6F-7E94-117E-BF5A-4D4993AED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38FA9B-F37A-9FB7-28C1-0A9D9EF4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39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17E82-7E0A-770E-1E91-428DDD9EA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17592-48AD-11D6-5F22-17CB832E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D5BDF-1F05-E35D-04F1-B989B9F9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51CD3-FC68-38FD-EA85-E54D3622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6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509EE4-77E6-9BB9-74E1-18C7E1784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19466D-129A-DB72-FC19-5C682C0B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D63B58-8953-90C5-70DD-4C3D35077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07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D060F-63A5-E973-E412-2A07E778A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1293B-B628-5FAC-61AE-5811F7827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750E8-DC82-6053-F362-A1E3F1F42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ACE0C-CBCF-EDCF-9F09-369467BE0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B40A5-F127-6107-9C67-6D1DF473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CB1F-5B41-E295-498B-09708C26F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5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C18E-4136-468C-CFFA-2866DC12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A86313-32ED-DA88-EE70-2E9036914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9F05E-57BE-B8BC-E617-28825EB60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2E84D-C50D-7FD4-185E-6EAB651A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381827-60BE-F7F2-124A-74D86176D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9E9E1-D1E7-EAC3-0B93-827DC52CB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FBCF4D-850E-5817-7321-61CAC346C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EFEEE-AC5E-D0D8-AE8E-33B8D32EF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36045-DF6A-749D-3C6E-B896C69D1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D67C14-E360-4F15-93D8-548097849C0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DE3F8-34BE-73D9-C6F1-AD4ADDEED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13E42-B653-FFEB-1818-02240CD0AF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BBDEF4-FB4E-4472-BE8D-2622EC207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77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0.png"/><Relationship Id="rId7" Type="http://schemas.openxmlformats.org/officeDocument/2006/relationships/image" Target="../media/image14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customXml" Target="../ink/ink8.xml"/><Relationship Id="rId4" Type="http://schemas.openxmlformats.org/officeDocument/2006/relationships/image" Target="../media/image110.png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customXml" Target="../ink/ink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customXml" Target="../ink/ink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13.1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Assumptions of the Simple Linear Model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6BBAFC-128D-4754-9605-C3193AC96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543" y="1597533"/>
            <a:ext cx="5026914" cy="366293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3B3FABA-D4A4-493F-80CB-C6B73DD740D8}"/>
              </a:ext>
            </a:extLst>
          </p:cNvPr>
          <p:cNvCxnSpPr/>
          <p:nvPr/>
        </p:nvCxnSpPr>
        <p:spPr>
          <a:xfrm>
            <a:off x="7924800" y="2057400"/>
            <a:ext cx="0" cy="2362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2D5969C-7A59-4B9C-AC75-B86438903F65}"/>
                  </a:ext>
                </a:extLst>
              </p:cNvPr>
              <p:cNvSpPr txBox="1"/>
              <p:nvPr/>
            </p:nvSpPr>
            <p:spPr>
              <a:xfrm>
                <a:off x="7543801" y="2678668"/>
                <a:ext cx="38099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2D5969C-7A59-4B9C-AC75-B86438903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1" y="2678668"/>
                <a:ext cx="380995" cy="369332"/>
              </a:xfrm>
              <a:prstGeom prst="rect">
                <a:avLst/>
              </a:prstGeom>
              <a:blipFill>
                <a:blip r:embed="rId3"/>
                <a:stretch>
                  <a:fillRect t="-6557" r="-161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148E8FE-84E3-4DCB-A2B9-5016DBC0935A}"/>
                  </a:ext>
                </a:extLst>
              </p:cNvPr>
              <p:cNvSpPr txBox="1"/>
              <p:nvPr/>
            </p:nvSpPr>
            <p:spPr>
              <a:xfrm>
                <a:off x="7543801" y="1764268"/>
                <a:ext cx="30479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148E8FE-84E3-4DCB-A2B9-5016DBC093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1" y="1764268"/>
                <a:ext cx="304793" cy="369332"/>
              </a:xfrm>
              <a:prstGeom prst="rect">
                <a:avLst/>
              </a:prstGeom>
              <a:blipFill>
                <a:blip r:embed="rId4"/>
                <a:stretch>
                  <a:fillRect r="-2449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5B3866F-7713-43E9-9B0C-6690721BC593}"/>
              </a:ext>
            </a:extLst>
          </p:cNvPr>
          <p:cNvCxnSpPr>
            <a:cxnSpLocks/>
          </p:cNvCxnSpPr>
          <p:nvPr/>
        </p:nvCxnSpPr>
        <p:spPr>
          <a:xfrm>
            <a:off x="5334000" y="38100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DDA6EA2-8F3E-4300-8E56-4C60A152BCF3}"/>
                  </a:ext>
                </a:extLst>
              </p:cNvPr>
              <p:cNvSpPr txBox="1"/>
              <p:nvPr/>
            </p:nvSpPr>
            <p:spPr>
              <a:xfrm>
                <a:off x="4953008" y="3886200"/>
                <a:ext cx="304793" cy="391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DDA6EA2-8F3E-4300-8E56-4C60A152B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8" y="3886200"/>
                <a:ext cx="304793" cy="391646"/>
              </a:xfrm>
              <a:prstGeom prst="rect">
                <a:avLst/>
              </a:prstGeom>
              <a:blipFill>
                <a:blip r:embed="rId5"/>
                <a:stretch>
                  <a:fillRect r="-18000"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1F7C611-4E9F-451C-9A97-B1AD8DF8516E}"/>
                  </a:ext>
                </a:extLst>
              </p:cNvPr>
              <p:cNvSpPr txBox="1"/>
              <p:nvPr/>
            </p:nvSpPr>
            <p:spPr>
              <a:xfrm>
                <a:off x="5105401" y="3364468"/>
                <a:ext cx="380995" cy="391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1F7C611-4E9F-451C-9A97-B1AD8DF85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1" y="3364468"/>
                <a:ext cx="380995" cy="391646"/>
              </a:xfrm>
              <a:prstGeom prst="rect">
                <a:avLst/>
              </a:prstGeom>
              <a:blipFill>
                <a:blip r:embed="rId6"/>
                <a:stretch>
                  <a:fillRect t="-4688" r="-8065"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3669DFD-984B-4E86-AB37-F8BBE1195DE5}"/>
                  </a:ext>
                </a:extLst>
              </p:cNvPr>
              <p:cNvSpPr txBox="1"/>
              <p:nvPr/>
            </p:nvSpPr>
            <p:spPr>
              <a:xfrm>
                <a:off x="8382002" y="2438400"/>
                <a:ext cx="160019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3669DFD-984B-4E86-AB37-F8BBE1195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2" y="2438400"/>
                <a:ext cx="1600199" cy="369332"/>
              </a:xfrm>
              <a:prstGeom prst="rect">
                <a:avLst/>
              </a:prstGeom>
              <a:blipFill>
                <a:blip r:embed="rId7"/>
                <a:stretch>
                  <a:fillRect t="-655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DB2A7C-DB6A-4FA9-99BB-B2460423AEDE}"/>
                  </a:ext>
                </a:extLst>
              </p:cNvPr>
              <p:cNvSpPr txBox="1"/>
              <p:nvPr/>
            </p:nvSpPr>
            <p:spPr>
              <a:xfrm>
                <a:off x="8534401" y="3059668"/>
                <a:ext cx="182879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:</m:t>
                      </m:r>
                      <m:acc>
                        <m:accPr>
                          <m:chr m:val="̂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FDB2A7C-DB6A-4FA9-99BB-B2460423AE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401" y="3059668"/>
                <a:ext cx="1828799" cy="369332"/>
              </a:xfrm>
              <a:prstGeom prst="rect">
                <a:avLst/>
              </a:prstGeom>
              <a:blipFill>
                <a:blip r:embed="rId8"/>
                <a:stretch>
                  <a:fillRect t="-6557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7BA856-67DA-4CDB-BEFD-2141D427EB53}"/>
                  </a:ext>
                </a:extLst>
              </p:cNvPr>
              <p:cNvSpPr txBox="1"/>
              <p:nvPr/>
            </p:nvSpPr>
            <p:spPr>
              <a:xfrm>
                <a:off x="8534400" y="3593068"/>
                <a:ext cx="198119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: 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Δ</m:t>
                      </m:r>
                      <m:acc>
                        <m:accPr>
                          <m:chr m:val="̂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when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 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87BA856-67DA-4CDB-BEFD-2141D427EB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400" y="3593068"/>
                <a:ext cx="1981196" cy="369332"/>
              </a:xfrm>
              <a:prstGeom prst="rect">
                <a:avLst/>
              </a:prstGeom>
              <a:blipFill>
                <a:blip r:embed="rId9"/>
                <a:stretch>
                  <a:fillRect t="-6557" r="-6462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1C1BC2D-4F66-0387-95DC-C683AE5B33C0}"/>
                  </a:ext>
                </a:extLst>
              </p14:cNvPr>
              <p14:cNvContentPartPr/>
              <p14:nvPr/>
            </p14:nvContentPartPr>
            <p14:xfrm>
              <a:off x="3201840" y="846000"/>
              <a:ext cx="8449200" cy="54972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1C1BC2D-4F66-0387-95DC-C683AE5B33C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192480" y="836640"/>
                <a:ext cx="8467920" cy="551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5691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E35838-8CDA-4D06-B6EE-5FB569A11E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543" y="1597533"/>
            <a:ext cx="5026914" cy="3662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230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about the Error Term in the Linear Model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A9D54F8-C00A-CA30-8C05-4622285E2113}"/>
                  </a:ext>
                </a:extLst>
              </p14:cNvPr>
              <p14:cNvContentPartPr/>
              <p14:nvPr/>
            </p14:nvContentPartPr>
            <p14:xfrm>
              <a:off x="1514520" y="2540880"/>
              <a:ext cx="8280720" cy="42184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A9D54F8-C00A-CA30-8C05-4622285E211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05160" y="2531520"/>
                <a:ext cx="8299440" cy="4237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Estimates of the Regression Model Parameters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92BF546-336F-4D2F-FD4D-CA869A55B589}"/>
                  </a:ext>
                </a:extLst>
              </p14:cNvPr>
              <p14:cNvContentPartPr/>
              <p14:nvPr/>
            </p14:nvContentPartPr>
            <p14:xfrm>
              <a:off x="487440" y="1789560"/>
              <a:ext cx="8000280" cy="39625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92BF546-336F-4D2F-FD4D-CA869A55B58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8080" y="1780200"/>
                <a:ext cx="8019000" cy="398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6BFF407-AD43-555F-1FAC-22CDD1AD73B5}"/>
                  </a:ext>
                </a:extLst>
              </p14:cNvPr>
              <p14:cNvContentPartPr/>
              <p14:nvPr/>
            </p14:nvContentPartPr>
            <p14:xfrm>
              <a:off x="8209080" y="1558800"/>
              <a:ext cx="3134160" cy="50108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6BFF407-AD43-555F-1FAC-22CDD1AD73B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99720" y="1549440"/>
                <a:ext cx="3152880" cy="5029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Excel to estimate a Simple Linear Regression Model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6884B83-63B2-4952-8621-136E170A4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552132"/>
              </p:ext>
            </p:extLst>
          </p:nvPr>
        </p:nvGraphicFramePr>
        <p:xfrm>
          <a:off x="1905000" y="1847088"/>
          <a:ext cx="1981200" cy="4495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6441">
                  <a:extLst>
                    <a:ext uri="{9D8B030D-6E8A-4147-A177-3AD203B41FA5}">
                      <a16:colId xmlns:a16="http://schemas.microsoft.com/office/drawing/2014/main" val="3603483554"/>
                    </a:ext>
                  </a:extLst>
                </a:gridCol>
                <a:gridCol w="1024759">
                  <a:extLst>
                    <a:ext uri="{9D8B030D-6E8A-4147-A177-3AD203B41FA5}">
                      <a16:colId xmlns:a16="http://schemas.microsoft.com/office/drawing/2014/main" val="3087721033"/>
                    </a:ext>
                  </a:extLst>
                </a:gridCol>
              </a:tblGrid>
              <a:tr h="29972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Age (Years)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Asking Price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0462503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17850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93913041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1884659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15195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80828028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16995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1614746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15625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94011225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14935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3266666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14879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09252486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14460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83614416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63109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60583144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13495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72029521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9150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04119644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9950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8633898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10995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56168775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53B87BC9-30D0-4495-AF73-50F50DD5F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020" y="2761488"/>
            <a:ext cx="5486876" cy="278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55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Excel to estimate a Simple Linear Regression Model (cont.)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C74084-A3A1-40FA-8537-9DE0F8BDE0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816886"/>
              </p:ext>
            </p:extLst>
          </p:nvPr>
        </p:nvGraphicFramePr>
        <p:xfrm>
          <a:off x="2152651" y="1880617"/>
          <a:ext cx="7886701" cy="4495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5124">
                  <a:extLst>
                    <a:ext uri="{9D8B030D-6E8A-4147-A177-3AD203B41FA5}">
                      <a16:colId xmlns:a16="http://schemas.microsoft.com/office/drawing/2014/main" val="280895055"/>
                    </a:ext>
                  </a:extLst>
                </a:gridCol>
                <a:gridCol w="1039026">
                  <a:extLst>
                    <a:ext uri="{9D8B030D-6E8A-4147-A177-3AD203B41FA5}">
                      <a16:colId xmlns:a16="http://schemas.microsoft.com/office/drawing/2014/main" val="3384422954"/>
                    </a:ext>
                  </a:extLst>
                </a:gridCol>
                <a:gridCol w="902963">
                  <a:extLst>
                    <a:ext uri="{9D8B030D-6E8A-4147-A177-3AD203B41FA5}">
                      <a16:colId xmlns:a16="http://schemas.microsoft.com/office/drawing/2014/main" val="3174550749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3587846586"/>
                    </a:ext>
                  </a:extLst>
                </a:gridCol>
                <a:gridCol w="804008">
                  <a:extLst>
                    <a:ext uri="{9D8B030D-6E8A-4147-A177-3AD203B41FA5}">
                      <a16:colId xmlns:a16="http://schemas.microsoft.com/office/drawing/2014/main" val="628776964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2636196816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968760860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871222606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3991364170"/>
                    </a:ext>
                  </a:extLst>
                </a:gridCol>
              </a:tblGrid>
              <a:tr h="26316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Regression Statistics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567536814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Multiple 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0.951498605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044311452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 Square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0.905349596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971628636"/>
                  </a:ext>
                </a:extLst>
              </a:tr>
              <a:tr h="49344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Adjusted R Square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0.897462062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3942300836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Standard Error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868.6718405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653373622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Observations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836631541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615944669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ANOVA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496798805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df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SS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MS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Significance F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4045413114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Regression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86613696.02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86613696.02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114.7823428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1.69218E-07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3807459116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Residual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9055089.197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754590.7664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715485108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95668785.21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343170819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523946738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Coefficients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Standard Error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t Stat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P-value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Lower 95%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Upper 95%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Lower 95.0%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Upper 95.0%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3695761648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Intercept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19198.32237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524.9046752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36.57487402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1.1184E-13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18054.65333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20341.99141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18054.65333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20341.99141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678420108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Age (Years)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-1412.230263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131.8159523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-10.71365217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1.69218E-07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-1699.432551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-1125.027975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-1699.432551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-1125.027975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875424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309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Excel to estimate a Simple Linear Regression Model (cont.)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F82AEF-85E7-4422-BFBC-7350EE67D0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333199"/>
              </p:ext>
            </p:extLst>
          </p:nvPr>
        </p:nvGraphicFramePr>
        <p:xfrm>
          <a:off x="1981200" y="1801368"/>
          <a:ext cx="8229600" cy="4693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9500">
                  <a:extLst>
                    <a:ext uri="{9D8B030D-6E8A-4147-A177-3AD203B41FA5}">
                      <a16:colId xmlns:a16="http://schemas.microsoft.com/office/drawing/2014/main" val="4092827037"/>
                    </a:ext>
                  </a:extLst>
                </a:gridCol>
                <a:gridCol w="942320">
                  <a:extLst>
                    <a:ext uri="{9D8B030D-6E8A-4147-A177-3AD203B41FA5}">
                      <a16:colId xmlns:a16="http://schemas.microsoft.com/office/drawing/2014/main" val="3037595630"/>
                    </a:ext>
                  </a:extLst>
                </a:gridCol>
                <a:gridCol w="1774704">
                  <a:extLst>
                    <a:ext uri="{9D8B030D-6E8A-4147-A177-3AD203B41FA5}">
                      <a16:colId xmlns:a16="http://schemas.microsoft.com/office/drawing/2014/main" val="3202883329"/>
                    </a:ext>
                  </a:extLst>
                </a:gridCol>
                <a:gridCol w="3078248">
                  <a:extLst>
                    <a:ext uri="{9D8B030D-6E8A-4147-A177-3AD203B41FA5}">
                      <a16:colId xmlns:a16="http://schemas.microsoft.com/office/drawing/2014/main" val="2333391489"/>
                    </a:ext>
                  </a:extLst>
                </a:gridCol>
                <a:gridCol w="1146490">
                  <a:extLst>
                    <a:ext uri="{9D8B030D-6E8A-4147-A177-3AD203B41FA5}">
                      <a16:colId xmlns:a16="http://schemas.microsoft.com/office/drawing/2014/main" val="1889307088"/>
                    </a:ext>
                  </a:extLst>
                </a:gridCol>
                <a:gridCol w="408338">
                  <a:extLst>
                    <a:ext uri="{9D8B030D-6E8A-4147-A177-3AD203B41FA5}">
                      <a16:colId xmlns:a16="http://schemas.microsoft.com/office/drawing/2014/main" val="2373649035"/>
                    </a:ext>
                  </a:extLst>
                </a:gridCol>
              </a:tblGrid>
              <a:tr h="26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Age (Years)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Asking Price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Predicted Asking Price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Residuals or Error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Squared Errors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5991278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19198.32 -1412.23(Age)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(Price - Predicted Price)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63524282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17850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17786.09211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63.90789474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4084.21901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44698925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18000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17786.09211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213.9078947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45756.58743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04861097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15195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16373.86184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-1178.861842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1389715.243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56937262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16995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16373.86184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621.1381579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385812.6112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443840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15625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16373.86184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-748.8618421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560794.0586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98325248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14935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14961.63158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-26.63157895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709.2409972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85575015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14879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14961.63158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-82.63157895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6827.977839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298620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14460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13549.40132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910.5986842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829189.9637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01094732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13549.40132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36.59868421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1339.463686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04372865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13050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12137.17105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912.8289474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833256.6872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95874918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13495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12137.17105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1357.828947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1843699.45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00415636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9150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10724.94079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-1574.940789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2480438.49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08907378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9950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10724.94079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-774.9407895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600533.2272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2600125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10995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10724.94079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270.0592105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72931.97719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26842127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effectLst/>
                          <a:highlight>
                            <a:srgbClr val="FFFF00"/>
                          </a:highlight>
                        </a:rPr>
                        <a:t>9055089.197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  <a:highlight>
                            <a:srgbClr val="FFFF00"/>
                          </a:highlight>
                        </a:rPr>
                        <a:t>SSE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85426115"/>
                  </a:ext>
                </a:extLst>
              </a:tr>
              <a:tr h="26077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u="none" strike="noStrike" dirty="0">
                          <a:effectLst/>
                          <a:highlight>
                            <a:srgbClr val="FFFF00"/>
                          </a:highlight>
                        </a:rPr>
                        <a:t>754590.7664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MSE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297952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0271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a Linear Model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19B4CB5-CFE8-F803-9CF3-BE8CD2A75E94}"/>
                  </a:ext>
                </a:extLst>
              </p14:cNvPr>
              <p14:cNvContentPartPr/>
              <p14:nvPr/>
            </p14:nvContentPartPr>
            <p14:xfrm>
              <a:off x="1196280" y="1738440"/>
              <a:ext cx="9796320" cy="22100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19B4CB5-CFE8-F803-9CF3-BE8CD2A75E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6920" y="1729080"/>
                <a:ext cx="9815040" cy="222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4301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Fit of a Linear Model (cont.)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C10B34B-5660-3BE9-D9A9-D45225B6394D}"/>
                  </a:ext>
                </a:extLst>
              </p14:cNvPr>
              <p14:cNvContentPartPr/>
              <p14:nvPr/>
            </p14:nvContentPartPr>
            <p14:xfrm>
              <a:off x="698760" y="1888200"/>
              <a:ext cx="10276200" cy="41090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C10B34B-5660-3BE9-D9A9-D45225B6394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9400" y="1878840"/>
                <a:ext cx="10294920" cy="412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53089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E43760A-A1D4-FF18-BAFC-BAC607F6DE24}"/>
                  </a:ext>
                </a:extLst>
              </p14:cNvPr>
              <p14:cNvContentPartPr/>
              <p14:nvPr/>
            </p14:nvContentPartPr>
            <p14:xfrm>
              <a:off x="1103400" y="1554480"/>
              <a:ext cx="9427680" cy="4251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E43760A-A1D4-FF18-BAFC-BAC607F6DE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94040" y="1545120"/>
                <a:ext cx="9446400" cy="4270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</a:t>
            </a:r>
          </a:p>
        </p:txBody>
      </p:sp>
      <p:pic>
        <p:nvPicPr>
          <p:cNvPr id="7" name="Picture 6" descr="Chart, scatter chart&#10;&#10;Description automatically generated">
            <a:extLst>
              <a:ext uri="{FF2B5EF4-FFF2-40B4-BE49-F238E27FC236}">
                <a16:creationId xmlns:a16="http://schemas.microsoft.com/office/drawing/2014/main" id="{F3E426BD-5343-450A-9306-C938098997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40" y="1371600"/>
            <a:ext cx="6598920" cy="41148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35DCD6D-626A-B090-FC29-0A3E88CA5718}"/>
                  </a:ext>
                </a:extLst>
              </p14:cNvPr>
              <p14:cNvContentPartPr/>
              <p14:nvPr/>
            </p14:nvContentPartPr>
            <p14:xfrm>
              <a:off x="3689280" y="2382480"/>
              <a:ext cx="5044680" cy="20934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35DCD6D-626A-B090-FC29-0A3E88CA571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79920" y="2373120"/>
                <a:ext cx="5063400" cy="211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62930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(cont.)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8C74084-A3A1-40FA-8537-9DE0F8BDE0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502890"/>
              </p:ext>
            </p:extLst>
          </p:nvPr>
        </p:nvGraphicFramePr>
        <p:xfrm>
          <a:off x="2152651" y="1716025"/>
          <a:ext cx="7886701" cy="4495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5124">
                  <a:extLst>
                    <a:ext uri="{9D8B030D-6E8A-4147-A177-3AD203B41FA5}">
                      <a16:colId xmlns:a16="http://schemas.microsoft.com/office/drawing/2014/main" val="280895055"/>
                    </a:ext>
                  </a:extLst>
                </a:gridCol>
                <a:gridCol w="1039026">
                  <a:extLst>
                    <a:ext uri="{9D8B030D-6E8A-4147-A177-3AD203B41FA5}">
                      <a16:colId xmlns:a16="http://schemas.microsoft.com/office/drawing/2014/main" val="3384422954"/>
                    </a:ext>
                  </a:extLst>
                </a:gridCol>
                <a:gridCol w="902963">
                  <a:extLst>
                    <a:ext uri="{9D8B030D-6E8A-4147-A177-3AD203B41FA5}">
                      <a16:colId xmlns:a16="http://schemas.microsoft.com/office/drawing/2014/main" val="3174550749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3587846586"/>
                    </a:ext>
                  </a:extLst>
                </a:gridCol>
                <a:gridCol w="804008">
                  <a:extLst>
                    <a:ext uri="{9D8B030D-6E8A-4147-A177-3AD203B41FA5}">
                      <a16:colId xmlns:a16="http://schemas.microsoft.com/office/drawing/2014/main" val="628776964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2636196816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968760860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871222606"/>
                    </a:ext>
                  </a:extLst>
                </a:gridCol>
                <a:gridCol w="841116">
                  <a:extLst>
                    <a:ext uri="{9D8B030D-6E8A-4147-A177-3AD203B41FA5}">
                      <a16:colId xmlns:a16="http://schemas.microsoft.com/office/drawing/2014/main" val="3991364170"/>
                    </a:ext>
                  </a:extLst>
                </a:gridCol>
              </a:tblGrid>
              <a:tr h="26316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Regression Statistics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567536814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Multiple 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0.951498605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044311452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 Square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0.905349596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971628636"/>
                  </a:ext>
                </a:extLst>
              </a:tr>
              <a:tr h="49344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Adjusted R Square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0.897462062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3942300836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Standard Error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868.6718405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653373622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Observations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836631541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615944669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ANOVA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496798805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df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SS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MS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F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Significance F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4045413114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Regression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86613696.02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86613696.02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114.7823428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1.69218E-07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3807459116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Residual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9055089.197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754590.7664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715485108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Total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95668785.21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343170819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523946738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Coefficients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Standard Error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t Stat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P-value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Lower 95%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Upper 95%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Lower 95.0%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Upper 95.0%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3695761648"/>
                  </a:ext>
                </a:extLst>
              </a:tr>
              <a:tr h="26316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Intercept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19198.32237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524.9046752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36.57487402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1.1184E-13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18054.65333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20341.99141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18054.65333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20341.99141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2678420108"/>
                  </a:ext>
                </a:extLst>
              </a:tr>
              <a:tr h="27413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Age (Years)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-1412.230263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131.8159523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-10.71365217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1.69218E-07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-1699.432551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-1125.027975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-1699.432551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-1125.027975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90" marR="6990" marT="6990" marB="0" anchor="b"/>
                </a:tc>
                <a:extLst>
                  <a:ext uri="{0D108BD9-81ED-4DB2-BD59-A6C34878D82A}">
                    <a16:rowId xmlns:a16="http://schemas.microsoft.com/office/drawing/2014/main" val="1875424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222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(cont.)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90D6E78-E6C2-D297-9961-27C3FCFFA0D0}"/>
                  </a:ext>
                </a:extLst>
              </p14:cNvPr>
              <p14:cNvContentPartPr/>
              <p14:nvPr/>
            </p14:nvContentPartPr>
            <p14:xfrm>
              <a:off x="769320" y="1830600"/>
              <a:ext cx="11024280" cy="3855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90D6E78-E6C2-D297-9961-27C3FCFFA0D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59960" y="1821240"/>
                <a:ext cx="11043000" cy="387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4130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(cont.)</a:t>
            </a:r>
          </a:p>
        </p:txBody>
      </p:sp>
      <p:pic>
        <p:nvPicPr>
          <p:cNvPr id="7" name="Picture 6" descr="Chart, scatter chart&#10;&#10;Description automatically generated">
            <a:extLst>
              <a:ext uri="{FF2B5EF4-FFF2-40B4-BE49-F238E27FC236}">
                <a16:creationId xmlns:a16="http://schemas.microsoft.com/office/drawing/2014/main" id="{749353A6-9AF0-4478-B19C-1ECCCEC46D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655064"/>
            <a:ext cx="8011668" cy="27950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F5EB5C-E81F-4FB9-8955-40EEB53BF7CE}"/>
              </a:ext>
            </a:extLst>
          </p:cNvPr>
          <p:cNvSpPr txBox="1"/>
          <p:nvPr/>
        </p:nvSpPr>
        <p:spPr>
          <a:xfrm>
            <a:off x="4267200" y="4724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 R</a:t>
            </a:r>
            <a:r>
              <a:rPr lang="en-US" baseline="30000" dirty="0"/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3691C5-ECC0-4E15-A854-BF0DD8C59399}"/>
              </a:ext>
            </a:extLst>
          </p:cNvPr>
          <p:cNvSpPr txBox="1"/>
          <p:nvPr/>
        </p:nvSpPr>
        <p:spPr>
          <a:xfrm>
            <a:off x="6934200" y="4736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 R</a:t>
            </a:r>
            <a:r>
              <a:rPr lang="en-US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58744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p:pic>
        <p:nvPicPr>
          <p:cNvPr id="4" name="Picture 3" descr="Chart, scatter chart&#10;&#10;Description automatically generated">
            <a:extLst>
              <a:ext uri="{FF2B5EF4-FFF2-40B4-BE49-F238E27FC236}">
                <a16:creationId xmlns:a16="http://schemas.microsoft.com/office/drawing/2014/main" id="{FA987334-8551-436F-B8FD-BCEBFF868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40" y="1371600"/>
            <a:ext cx="6598920" cy="41148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56E7362-5011-CB5A-42CE-8F72AA576ED3}"/>
                  </a:ext>
                </a:extLst>
              </p14:cNvPr>
              <p14:cNvContentPartPr/>
              <p14:nvPr/>
            </p14:nvContentPartPr>
            <p14:xfrm>
              <a:off x="8325360" y="2967120"/>
              <a:ext cx="3607560" cy="34783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56E7362-5011-CB5A-42CE-8F72AA576ED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16000" y="2957760"/>
                <a:ext cx="3626280" cy="3497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4611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7F33E9A5-8240-4A01-9979-BB56B3E1F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40" y="1371600"/>
            <a:ext cx="6598920" cy="41148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56C1B48-BCF5-59C0-6940-8E63878C689B}"/>
                  </a:ext>
                </a:extLst>
              </p14:cNvPr>
              <p14:cNvContentPartPr/>
              <p14:nvPr/>
            </p14:nvContentPartPr>
            <p14:xfrm>
              <a:off x="3686400" y="2173320"/>
              <a:ext cx="4879440" cy="20102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56C1B48-BCF5-59C0-6940-8E63878C689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77040" y="2163960"/>
                <a:ext cx="4898160" cy="202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758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p:pic>
        <p:nvPicPr>
          <p:cNvPr id="4" name="Picture 3" descr="Chart, scatter chart&#10;&#10;Description automatically generated">
            <a:extLst>
              <a:ext uri="{FF2B5EF4-FFF2-40B4-BE49-F238E27FC236}">
                <a16:creationId xmlns:a16="http://schemas.microsoft.com/office/drawing/2014/main" id="{6A7E1820-99CF-44D7-B8F5-E0CD00BB9E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40" y="1371600"/>
            <a:ext cx="659892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62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57256C-B0D4-40C9-8ED1-219CE08ED9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The </a:t>
                </a:r>
                <a:r>
                  <a:rPr lang="en-US" b="1" dirty="0">
                    <a:solidFill>
                      <a:srgbClr val="C00000"/>
                    </a:solidFill>
                  </a:rPr>
                  <a:t>simple linear regression model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 </a:t>
                </a:r>
              </a:p>
              <a:p>
                <a:pPr marL="0" indent="0">
                  <a:buNone/>
                </a:pPr>
                <a:endParaRPr lang="en-US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57256C-B0D4-40C9-8ED1-219CE08ED9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C3120D3-55A6-BF12-72C8-E1BE4E155AAC}"/>
                  </a:ext>
                </a:extLst>
              </p14:cNvPr>
              <p14:cNvContentPartPr/>
              <p14:nvPr/>
            </p14:nvContentPartPr>
            <p14:xfrm>
              <a:off x="1499400" y="2262600"/>
              <a:ext cx="8816760" cy="3876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C3120D3-55A6-BF12-72C8-E1BE4E155AA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490040" y="2253240"/>
                <a:ext cx="8835480" cy="389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135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57256C-B0D4-40C9-8ED1-219CE08ED9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Examples: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b="0" dirty="0"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b="0" dirty="0"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 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57256C-B0D4-40C9-8ED1-219CE08ED9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ADD377C3-1287-4FA1-A03E-27DF46C7EC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7259143"/>
                  </p:ext>
                </p:extLst>
              </p:nvPr>
            </p:nvGraphicFramePr>
            <p:xfrm>
              <a:off x="3048000" y="2618232"/>
              <a:ext cx="6096000" cy="1651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077501379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25155295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85734905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(dependent variable)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(independent variable)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 (error</a:t>
                          </a:r>
                          <a:r>
                            <a:rPr lang="en-US" baseline="0" dirty="0"/>
                            <a:t> term)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56937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Wages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Education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Unobserved ability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0080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BMI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Exercise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Unobserved genetic factors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988597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ADD377C3-1287-4FA1-A03E-27DF46C7ECB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7259143"/>
                  </p:ext>
                </p:extLst>
              </p:nvPr>
            </p:nvGraphicFramePr>
            <p:xfrm>
              <a:off x="3048000" y="2618232"/>
              <a:ext cx="6096000" cy="1651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2077501379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251552955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857349050"/>
                        </a:ext>
                      </a:extLst>
                    </a:gridCol>
                  </a:tblGrid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01" t="-3810" r="-201802" b="-17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299" t="-3810" r="-101198" b="-17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901" t="-3810" r="-1502" b="-17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056937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Wages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Education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Unobserved ability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008002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BMI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Exercise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Unobserved genetic factors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9885971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74B99E5-AF94-D01D-D716-ACD24D01F46A}"/>
                  </a:ext>
                </a:extLst>
              </p14:cNvPr>
              <p14:cNvContentPartPr/>
              <p14:nvPr/>
            </p14:nvContentPartPr>
            <p14:xfrm>
              <a:off x="517320" y="3277080"/>
              <a:ext cx="8792640" cy="2658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74B99E5-AF94-D01D-D716-ACD24D01F46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7960" y="3267720"/>
                <a:ext cx="8811360" cy="2677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53817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57256C-B0D4-40C9-8ED1-219CE08ED9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</a:t>
                </a:r>
                <a:r>
                  <a:rPr lang="en-US" b="0" dirty="0">
                    <a:latin typeface="Cambria Math" panose="02040503050406030204" pitchFamily="18" charset="0"/>
                  </a:rPr>
                  <a:t>redicted values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b="0" dirty="0">
                    <a:latin typeface="Cambria Math" panose="02040503050406030204" pitchFamily="18" charset="0"/>
                  </a:rPr>
                  <a:t>:</a:t>
                </a: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are estimated such that</a:t>
                </a: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</a:rPr>
                  <a:t>Minimizing the above expression</a:t>
                </a:r>
                <a:endParaRPr lang="en-US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57256C-B0D4-40C9-8ED1-219CE08ED9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F9A36A8-FFF0-4E04-57E7-3C041B3ADB37}"/>
                  </a:ext>
                </a:extLst>
              </p14:cNvPr>
              <p14:cNvContentPartPr/>
              <p14:nvPr/>
            </p14:nvContentPartPr>
            <p14:xfrm>
              <a:off x="566640" y="1860840"/>
              <a:ext cx="9472320" cy="4097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F9A36A8-FFF0-4E04-57E7-3C041B3ADB3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7280" y="1851480"/>
                <a:ext cx="9491040" cy="411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33005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256A-B205-4D66-8650-66134F6B1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Regression Model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7256C-B0D4-40C9-8ED1-219CE08ED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mbria Math" panose="02040503050406030204" pitchFamily="18" charset="0"/>
              </a:rPr>
              <a:t>For each observation, the model’s error:</a:t>
            </a:r>
          </a:p>
          <a:p>
            <a:pPr marL="0" indent="0">
              <a:buNone/>
            </a:pPr>
            <a:endParaRPr lang="en-US" b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b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mbria Math" panose="02040503050406030204" pitchFamily="18" charset="0"/>
              </a:rPr>
              <a:t>The sum of squared errors (SSE):</a:t>
            </a:r>
          </a:p>
          <a:p>
            <a:pPr marL="0" indent="0">
              <a:buNone/>
            </a:pPr>
            <a:endParaRPr lang="en-US" b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mbria Math" panose="02040503050406030204" pitchFamily="18" charset="0"/>
              </a:rPr>
              <a:t>We estimate the regression line as</a:t>
            </a:r>
            <a:endParaRPr lang="en-US" b="0" i="1" dirty="0"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0296A1F-42C4-0C48-4BD2-EB9AC921A340}"/>
                  </a:ext>
                </a:extLst>
              </p14:cNvPr>
              <p14:cNvContentPartPr/>
              <p14:nvPr/>
            </p14:nvContentPartPr>
            <p14:xfrm>
              <a:off x="1119960" y="481680"/>
              <a:ext cx="10898640" cy="5894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0296A1F-42C4-0C48-4BD2-EB9AC921A34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0600" y="472320"/>
                <a:ext cx="10917360" cy="5913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845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590</Words>
  <Application>Microsoft Office PowerPoint</Application>
  <PresentationFormat>Widescreen</PresentationFormat>
  <Paragraphs>304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Cambria Math</vt:lpstr>
      <vt:lpstr>Office Theme</vt:lpstr>
      <vt:lpstr>Section 13.1</vt:lpstr>
      <vt:lpstr>Linear Regression Model</vt:lpstr>
      <vt:lpstr>Linear Regression Model (cont.)</vt:lpstr>
      <vt:lpstr>Linear Regression Model (cont.)</vt:lpstr>
      <vt:lpstr>Linear Regression Model (cont.)</vt:lpstr>
      <vt:lpstr>Linear Regression Model (cont.)</vt:lpstr>
      <vt:lpstr>Linear Regression Model (cont.)</vt:lpstr>
      <vt:lpstr>Linear Regression Model (cont.)</vt:lpstr>
      <vt:lpstr>Linear Regression Model (cont.)</vt:lpstr>
      <vt:lpstr>Linear Regression Model (cont.)</vt:lpstr>
      <vt:lpstr>Linear Regression Model (cont.)</vt:lpstr>
      <vt:lpstr>Assumptions about the Error Term in the Linear Model </vt:lpstr>
      <vt:lpstr>Estimates of the Regression Model Parameters</vt:lpstr>
      <vt:lpstr>Using Excel to estimate a Simple Linear Regression Model</vt:lpstr>
      <vt:lpstr>Using Excel to estimate a Simple Linear Regression Model (cont.)</vt:lpstr>
      <vt:lpstr>Using Excel to estimate a Simple Linear Regression Model (cont.)</vt:lpstr>
      <vt:lpstr>Evaluating the Fit of a Linear Model</vt:lpstr>
      <vt:lpstr>Evaluating the Fit of a Linear Model (cont.)</vt:lpstr>
      <vt:lpstr>Coefficient of Determination </vt:lpstr>
      <vt:lpstr>Coefficient of Determination (cont.)</vt:lpstr>
      <vt:lpstr>Coefficient of Determination (cont.) </vt:lpstr>
      <vt:lpstr>Coefficient of Determination (cont.)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3</cp:revision>
  <dcterms:created xsi:type="dcterms:W3CDTF">2024-11-12T14:49:43Z</dcterms:created>
  <dcterms:modified xsi:type="dcterms:W3CDTF">2025-04-02T14:31:54Z</dcterms:modified>
</cp:coreProperties>
</file>