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ink/ink1.xml" ContentType="application/inkml+xml"/>
  <Override PartName="/ppt/ink/ink2.xml" ContentType="application/inkml+xml"/>
  <Override PartName="/ppt/ink/ink3.xml" ContentType="application/inkml+xml"/>
  <Override PartName="/ppt/ink/ink4.xml" ContentType="application/inkml+xml"/>
  <Override PartName="/ppt/ink/ink5.xml" ContentType="application/inkml+xml"/>
  <Override PartName="/ppt/ink/ink6.xml" ContentType="application/inkml+xml"/>
  <Override PartName="/ppt/ink/ink7.xml" ContentType="application/inkml+xml"/>
  <Override PartName="/ppt/ink/ink8.xml" ContentType="application/inkml+xml"/>
  <Override PartName="/ppt/ink/ink9.xml" ContentType="application/inkml+xml"/>
  <Override PartName="/ppt/ink/ink10.xml" ContentType="application/inkml+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304" r:id="rId3"/>
    <p:sldId id="343" r:id="rId4"/>
    <p:sldId id="342" r:id="rId5"/>
    <p:sldId id="338" r:id="rId6"/>
    <p:sldId id="311" r:id="rId7"/>
    <p:sldId id="314" r:id="rId8"/>
    <p:sldId id="317" r:id="rId9"/>
    <p:sldId id="319" r:id="rId10"/>
    <p:sldId id="327" r:id="rId11"/>
    <p:sldId id="328" r:id="rId12"/>
    <p:sldId id="341"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980" autoAdjust="0"/>
    <p:restoredTop sz="94660"/>
  </p:normalViewPr>
  <p:slideViewPr>
    <p:cSldViewPr snapToGrid="0">
      <p:cViewPr varScale="1">
        <p:scale>
          <a:sx n="58" d="100"/>
          <a:sy n="58" d="100"/>
        </p:scale>
        <p:origin x="924" y="6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ink/ink1.xml><?xml version="1.0" encoding="utf-8"?>
<inkml:ink xmlns:inkml="http://www.w3.org/2003/InkML">
  <inkml:definitions>
    <inkml:context xml:id="ctx0">
      <inkml:inkSource xml:id="inkSrc0">
        <inkml:traceFormat>
          <inkml:channel name="X" type="integer" max="32767" units="cm"/>
          <inkml:channel name="Y" type="integer" max="32767" units="cm"/>
          <inkml:channel name="F" type="integer" max="2047" units="deg"/>
          <inkml:channel name="T" type="integer" max="2.14748E9" units="dev"/>
        </inkml:traceFormat>
        <inkml:channelProperties>
          <inkml:channelProperty channel="X" name="resolution" value="617.08099" units="1/cm"/>
          <inkml:channelProperty channel="Y" name="resolution" value="1090.77893" units="1/cm"/>
          <inkml:channelProperty channel="F" name="resolution" value="5.68611" units="1/deg"/>
          <inkml:channelProperty channel="T" name="resolution" value="1" units="1/dev"/>
        </inkml:channelProperties>
      </inkml:inkSource>
      <inkml:timestamp xml:id="ts0" timeString="2025-02-24T14:38:15.431"/>
    </inkml:context>
    <inkml:brush xml:id="br0">
      <inkml:brushProperty name="width" value="0.05292" units="cm"/>
      <inkml:brushProperty name="height" value="0.05292" units="cm"/>
      <inkml:brushProperty name="color" value="#0070C0"/>
    </inkml:brush>
  </inkml:definitions>
  <inkml:trace contextRef="#ctx0" brushRef="#br0">9498 5540 150 0,'0'0'41'15,"0"-7"-10"-15,0 3 24 0,0 1 5 0,0-3-14 0,3 4 0 16,0-3-2-16,-1 1-3 0,1 2-1 16,2-1-6-16,-5-3 0 0,5 4-4 15,-2-2-3-15,-3-1-2 0,5 3 2 16,-5 0 3-16,2-3 0 0,-2 4 3 16,0 0-5-16,0-2-6 0,0 1-3 15,0-3-3-15,-5 2-4 0,0-3-3 16,-3 4-1-16,1-1-4 15,-6-2-3-15,-3 5 1 0,1 0-2 0,-6 3 0 16,0 3 0-16,-5 4-2 16,3 2 1-16,-5 6-1 0,2 1 2 15,0 2 0-15,0 2 0 0,3-1 2 16,2 4 1-16,3-2 0 0,5-1-1 16,0-2 4-16,8 1 1 0,3-3 4 15,2-1 1-15,0-2 4 0,10-4 9 16,0-1 15-16,6 0 4 15,2-2-6-15,5 0-4 0,3-5-11 0,2 1-8 16,9-5-5-16,4-1-5 0,5-7-2 16,4-3 1-16,-12 1-4 0,-9-1 0 15,-9 6-4-15,1-3-27 0,8-2-44 16,-4-1-32-16,6-1-42 0,8-4-61 16,-13 5-68-16</inkml:trace>
  <inkml:trace contextRef="#ctx0" brushRef="#br0" timeOffset="359.38">9956 5164 511 0,'0'0'5'0,"0"0"55"0,0 0 19 0,2-35-13 15,1 28-48-15,-3 2-2 0,3 3 15 16,-3 2-7-16,0 3-20 0,0 8 17 16,0 7 41-16,-6 5 12 0,4 11-13 15,-3 13-2-15,-1 8-3 0,1 3-26 16,3 1-15-16,2-8 2 0,0-7-2 15,0-1-6-15,2 0-5 0,1-2 0 16,2 0 1-16,0-3-1 0,0-3-3 16,1-5-1-16,1-7-10 0,-2-6-35 15,1-2-49-15,4 4-37 0,5 4-79 16,-2-5-36-16,-2-6-149 0</inkml:trace>
  <inkml:trace contextRef="#ctx0" brushRef="#br0" timeOffset="949.87">10522 5563 216 0,'0'0'90'15,"0"0"-34"-15,0 0 41 0,0 0-14 16,0 0-16-16,0-34-23 0,-3 28 4 16,0 1 7-16,3 1-8 0,0-1-7 15,-2 1-2-15,2-1-6 0,0 2-5 16,0-2 8-16,0 0-1 0,-3 2-10 16,3 1-3-16,-2-3 3 0,-3 3-4 15,-1-1-6-15,-1-1-8 0,-4 4-4 16,-2 0-2-16,-2 0 0 0,-3 7-2 15,-3 1 2-15,-2 3 0 16,-3 3-2-16,0 4 2 0,-2 5-1 16,2-1 0-16,3 6 0 0,2-2 1 15,5 3-1-15,1-1 0 0,7-1 1 16,0 0 0-16,6-3 0 0,2-2 0 16,0-1 0-16,5-2 1 0,0-5 1 15,3 1-1-15,2-7 1 0,1-3 2 16,2-4 1-16,2-3 3 0,-2-7 2 15,5-1-2-15,-2-9 2 0,2 0 2 16,-3-4 0-16,1 0-4 0,2-1-3 16,-3-3-2-16,3 4-2 0,-5-2 0 15,0 5 0-15,0-1 0 0,-3 3 4 16,-2 3 3-16,0 0-5 0,-3 3 1 16,0 2-2-16,-2 0-1 0,2 2-1 15,-5 2 1-15,3-1 0 0,-3 5-1 16,0 2 1-16,0 0-1 0,-6 3-7 15,1 8 1-15,-2 5 5 0,-1 3 1 16,0 4 0-16,0 1 3 0,1 4 4 16</inkml:trace>
  <inkml:trace contextRef="#ctx0" brushRef="#br0" timeOffset="2813.34">10775 5211 627 0,'0'0'18'16,"0"0"4"-16,0 0 36 0,0 0-27 15,0 0-31-15,-34-19-10 0,27 19-48 16,-1 0-29-16,0 3-54 0,3 1-45 16,2 0-1-16</inkml:trace>
  <inkml:trace contextRef="#ctx0" brushRef="#br0" timeOffset="3922.82">10542 5508 110 0,'0'-4'14'15,"0"-2"19"-15,5 0 9 0,-5 0 7 0,3-1-5 16,2 2 0-16,-2-2 10 15,2 3 10-15,-2-3 0 0,-1 3-9 16,3-3-8-16,0 5-2 0,-2-4-2 0,0 5-6 16,2-1-7-16,-5 1-2 15,0 0 6-15,0 1-3 0,0 0-9 16,0 0-6-16,-5 1-6 0,-1 2-5 16,-1 5 3-16,-1 3 0 0,-2 1 3 15,-1 6-5-15,4 2 2 0,-4 2-2 16,3 1 0-16,3 2 4 0,0 0 1 15,3 0 6-15,2 4 2 0,0-4 4 16,0 2 3-16,7-3 6 0,1 3 1 16,2-5-9-16,3-1 0 0,0 0-4 15,5-1-5-15,0-2-1 0,3-2-4 16,0-3-4-16,2-2-1 0,0-2-4 16,-2-2 0-16,2-4-1 0,-5-2-2 15,3-1-25-15,-6 0-20 0,1-1-36 16,-3-2-36-16,0-3-62 15,-3-3-15-15,-2 2-72 0</inkml:trace>
  <inkml:trace contextRef="#ctx0" brushRef="#br0" timeOffset="4570.14">10894 5429 141 0,'0'0'71'0,"0"0"-9"0,5-9 16 0,-3 5-14 0,1 2-1 0,2 1-23 16,0 1-12-16,-2 0 8 0,2 1-8 16,-2 6-2-16,-3 1 2 0,0 6 2 15,0 0 6-15,0 6 8 16,-3 1-9-16,-2 2 0 0,-3 4-8 16,0-2-2-16,1 2-3 0,2-2-5 15,-3 1-1-15,3-2 5 0,-1-4-1 16,1 1-4-16,3-3 0 0,2-3-1 15,0-4-2-15,0-1-1 0,0-1-4 16,2-4 0-16,3-1-3 0,1-2 2 16,1-1 0-16,1-1 6 15,2-1 4-15,1-5-2 0,7 1-10 16,-3-4-2-16,3 0-2 0,3 3-1 16,-3-4 0-16,6 2 0 0,-4-1-5 15,3-1-14-15,1 1-12 0,-4 4-16 16,-2-3-14-16,-2 1-18 0,-1 3-21 15,-2-4-9-15,0-1-14 0,-8 2-88 16,-2 0-91-16</inkml:trace>
  <inkml:trace contextRef="#ctx0" brushRef="#br0" timeOffset="5836.53">11462 5625 434 0,'0'-2'36'0,"0"-4"-6"16,5-1 11-16,1-3-6 0,4-4-26 16,0-1-6-16,3 0-1 0,3-3 10 15,-1-1 9-15,3 4-7 0,3-4-2 16,0 3-4-16,-3 3-5 0,0 1-1 15,0 3 0-15,0 4-2 0,-5 1-2 16,0 4 0-16,0 4 2 0,-6 2-2 16,1 5 2-16,-3 5-1 0,-2 4 1 15,-3 2 2-15,0 2 6 0,-5 4 4 16,0-2-1-16,-6 3 2 0,1-1-1 16,2-3 0-16,0-3 3 0,3-2 0 15,0-6 3-15,2 1 3 0,-2-7 8 16,5-2-1-16,0-5-9 0,0 0-8 15,0-1 16-15,5-5 14 0,3-6-15 16,5-6-11-16,3-4-6 0,2-2-6 16,2-4-1-16,1 1-2 0,2-3 1 15,1 4 0-15,1-1-1 0,-1 2 0 16,2 4 0-16,-3 1-1 0,-5 6 1 16,0 3-1-16,-3 1 0 0,-2 5 0 15,-2 3-1-15,-4 1-2 0,-1 2 0 16,-4 7-4-16,3 4 4 15,-5 5 2-15,0 5 1 0,0 2 0 16,0 2 2-16,-5 2-1 0,3 0 0 16,-4-2 1-16,4 2 0 0,-3-5-1 15,2-3 1-15,1-1 2 0,-1-3 5 16,0-4 5-16,3-4 6 0,0-5 9 16,0-4 1-16,0 0 25 0,6-10 1 15,-1-3-31-15,2-6-15 0,6-6-7 16,3-13 0-16,2-7-1 0,8-7 0 15,2 2 0-15,-5 11-1 0,-2 16 1 16,-5 12-1-16,-1 2 2 0,3 3-2 16,3-1 0-16,0 6 2 15,-1 1-1-15,-2 8 2 0,0 5 0 16,-2 6 1-16,-3 5 1 0,0 0-2 16,-3 6 1-16,0 1-4 0,-2 0 1 15,3 0 0-15,-1 0-1 0,3-4 0 16,-3 0 0-16,6-5-1 0,-3 2-1 15,-1-3-25-15,4-3-35 0,-3-1-38 16,2-4-44-16,3-5-70 0,-5-6-9 16,-2-2-173-16</inkml:trace>
  <inkml:trace contextRef="#ctx0" brushRef="#br0" timeOffset="6996.44">14051 5581 191 0,'0'0'108'0,"0"0"-69"16,0 0 26-16,0 0 10 0,8-15-18 16,-5 9-22-16,-1 0-8 0,3 1 14 15,-2-3-2-15,2 3-1 0,-5-2 1 16,3-1 4-16,-3 2 0 0,0-3 7 15,0 1-7-15,0-3-2 0,-5 1-8 16,-1-1-7-16,-1-1-9 0,-1 0-8 16,-3-1-6-16,-1 0-3 15,-4 2-1-15,-5 1 0 0,1 5-3 16,-6 3-8-16,0 2-2 0,-5 4 4 16,0 7 7-16,0 9 2 0,0 2-2 15,3 7 2-15,-3 5-1 0,7 8 1 16,4-5 1-16,4-3 0 0,8-7-1 15,6-4 1-15,-1 1 1 0,3 0 0 16,5-2 3-16,6-1 4 0,-1-2 2 16,3-6-4-16,0 1-3 0,5-8-3 15,-2-2 3-15,2-4 10 0,2-7 8 16,1-6-3-16,0-4 2 0,-1-5 2 16,1-3-3-16,-6-6-12 0,6-7-5 15,2-5 0-15,-5 4-2 0,1 7-1 16,-7 10 1-16,-1 9-3 0,-1 0 3 15,0 2 0-15,-2 4-6 0,0 5 1 16,-5 2-4-16,-3 4 1 0,2 7 8 16,-2 1 0-16,-2 7 1 0,-1 3 1 15,-2 2 1-15,0 1-1 0,-1 0 1 16,4 2 0-16,-1-4 3 0,3-1 4 16,0 0 1-16,3-2 4 0,-1-2 3 31,4-2 7-31,4 1 4 0,0-5 2 15,3-3-1-15,3-6-8 0,2-2-10 0,3-2-7 0,-1-5-2 0,3-9-3 16,3 1-17-16,3-6-34 0,-1-4-17 16,1-5-18-16,4-11-29 0,3-6-31 15,6-11-21-15,-11 12-17 16,-3 10-138-16</inkml:trace>
  <inkml:trace contextRef="#ctx0" brushRef="#br0" timeOffset="7405.77">14671 5085 23 0,'0'0'345'0,"0"0"-335"0,-2 13 10 0,-1-5 38 0,1 2-19 0,-4 3-18 16,1 1 9-16,0 4 9 15,-5 3 0-15,-1 2 14 0,-1 7 6 16,-4 8 8-16,-2 6 2 0,0 9-6 16,0 2-15-16,2-3-10 0,9-3-8 15,1-7-9-15,4-3 6 0,2-2 1 16,5-6 1-16,-2-8 5 0,4-5 3 16,1-5-5-16,2 4-4 0,6-3 7 15,2-1 4-15,3-5-4 16,2-5-9-16,3-3-13 0,2-5-4 0,-2-6-5 15,0-7 0-15,-3-3-2 0,0-8 2 16,-5-8-4-16,1-6-5 16,-7 4-7-16,-4 6-1 0,-3 8-3 15,-5 10-5-15,-5-1-14 0,0 1-14 16,-8 5 5-16,-5 6-17 0,-8 4-32 16,-7 0 12-16,-9 10 1 0,6 0-33 15,2 0-34-15,-2 6 19 0,13-2-56 16,2-1-36-16</inkml:trace>
  <inkml:trace contextRef="#ctx0" brushRef="#br0" timeOffset="7845.18">15113 5623 236 0,'0'0'123'0,"0"0"-43"0,0 0 20 0,0 0-26 0,36-21-21 16,-30 13 5-16,-4 3-3 0,1-3-15 15,-1 2-4-15,1-1 10 0,-3-1 5 16,0 0-9-16,0 3-5 0,0-3-6 16,-3 1-11-16,1 1-9 0,-3-1-1 15,2 5-7-15,-2-1-3 0,-3 2-5 16,-2 1 0-16,-3 5-1 0,-5 3 4 15,0 6 1-15,-3 5 0 0,0 4 1 16,6 5-1-16,-3-1 0 0,5 2 1 16,5 2-1-16,3-1-7 0,5-1 3 15,0-3 3-15,0 0 2 0,8-3 0 16,2-3 2-16,3-5 1 0,2-2 2 16,3-6 8-16,-2-6 9 0,5-2 5 15,-3-8-1-15,2-3-16 0,1-8-5 16,-5-4-2-16,2-13-2 0,-5-8-1 15,0-6-24-15,-3 7-2 0,-5 11 11 16,-2 12-16-16,-3 8-14 0,0-4-24 16,-3 5-50-16,-15-3-40 0,5 7-40 15,-3 2-152-15</inkml:trace>
  <inkml:trace contextRef="#ctx0" brushRef="#br0" timeOffset="8294.68">15330 5596 79 0,'0'0'334'0,"0"0"-223"0,0 0-6 0,0 0-19 16,36-42-41-16,-28 33 3 0,-3 0-8 15,3-1-10-15,-3 2 0 0,-2-2 18 16,-1 2-6-16,1 2-5 0,0-1-10 16,-3 3-9-16,0-2-11 0,0 5-5 0,0 0-2 15,0 1-2-15,-3 0-7 16,-2 4 1-16,-3 5 4 0,3 3-4 16,0 6 0-16,0 1-2 0,-1 3 0 15,6 1 0-15,-2 7 4 0,2-1 4 16,2 1 2-16,1-2 1 0,2 2-1 15,0-2 0-15,3-4 1 0,5-1 5 16,3-2 9-16,-1-2 2 0,1-7 2 16,4-3 13-16,1-8 13 0,0-1-7 15,-1-3-9-15,1-7-10 0,0-3-12 16,-3-6-4-16,2-4-1 0,1-8-2 16,-5 1-5-16,2-1-5 0,-3 0-6 15,-2 10-11-15,0-4-13 0,0 4-39 16,-3 2-47-16,6 0-53 0,-6 3-5 15,-5 4-126-15</inkml:trace>
  <inkml:trace contextRef="#ctx0" brushRef="#br0" timeOffset="8702.45">16000 4995 536 0,'0'0'63'0,"0"0"19"0,0 0-16 0,36-33-58 0,-29 30-7 16,1 3 4-16,-5 3-5 0,-3 8 0 15,0 7 7-15,-3 4 20 0,-5 11 23 16,-4 16-1-16,-1 10-5 0,-5 10-25 15,-1-5-15-15,4-2-4 0,-1-10 1 16,1 1 3-16,2-2 1 0,0-4-3 16,0 3 28-16,5-7 12 0,-2-2 6 15,7-4 6-15,1-8-8 0,2-2-12 16,0-10-10-16,2-7-6 0,4-2 1 16,1-1-4-16,6-3 0 15,5 0 6-15,6-4 8 0,-1-6-16 16,11-3-8-16,-1 1-4 0,-2 0 1 15,3-2 1-15,-3-1-3 0,2 1-2 16,-4-2-29-16,2-2-25 0,-8 3-19 16,3-3-37-16,-6 1-59 0,4-13-49 15,-6 5-39-15,-5 1-206 0</inkml:trace>
  <inkml:trace contextRef="#ctx0" brushRef="#br0" timeOffset="8909.73">15870 5388 906 0,'0'0'100'0,"0"0"-28"16,60-16 60-16,-16 7-103 0,13 0-26 16,7 2-3-16,-2-2-11 0,3 0-25 15,-1 5 9-15,1-1-26 0,-3 3-37 16,5-2-55-16,-15 0-77 0,-11 1-175 0</inkml:trace>
  <inkml:trace contextRef="#ctx0" brushRef="#br0" timeOffset="12467.26">17769 5478 347 0,'0'0'122'0,"0"0"-89"0,0 0 21 0,0 0 11 16,6-23-30-16,-6 16-16 0,2 3 5 15,1-3 4-15,-1 4 12 0,1-1 2 16,0-2 6-16,-1 4 2 0,3-4-5 16,-5 3-10-16,3 2-4 0,-1-2-4 15,-2 0-1-15,3 0-1 16,-3 2-4-16,0-1 2 0,0-3 5 0,3 2-3 15,-3 0 1-15,0-2 1 0,0 1 5 16,0-3-7-16,-3 2-1 0,0-3-3 16,1-2-5-16,-3 2-9 0,-3 1-3 15,0 0-3-15,-2-1-1 16,0 7-3-16,-6 0-1 0,-5 1-1 16,1 8-3-16,-6 3 2 0,0 2 3 15,3 7 2-15,2 1-1 0,3 1 2 16,3 1-1-16,2-1 0 0,7 3 1 15,4-3 0-15,2-1 1 0,2-2-1 16,6-3 3-16,3-2-1 0,4 0 2 16,1-4 4-16,2-6 6 0,-3-2 3 15,6-2 5-15,-3-5-4 0,3-4-4 16,-3-4-4-16,2-4-5 0,1-2-1 16,0-2-3-16,-1-1-1 0,-2 0 0 15,0 2 0-15,1 4-3 0,-4-1 3 16,-2 6-3-16,-3 1 2 15,-2 6 0-15,-3 0-3 0,-2 3-4 16,-3 1-8-16,0 5-1 0,0 0 8 16,-3 5 6-16,-2 3 2 0,3 3 1 15,-6-2 1-15,5 4 0 0,1-1 3 16,2-1 8-16,0 1 5 0,0-3 4 16,5 1 5-16,0-2 1 0,0-1-1 15,3-2 1-15,2-1-3 0,3-5-1 16,3 2-3-16,2-4 0 0,0-2-9 15,2-2-5-15,4-3-6 0,-1 1-2 16,0-3-26-16,0 2-30 0,1-3-28 16,2 0-22-16,-1 2-43 0,9-3-84 15,-8 2-104-15,-3-2-137 0</inkml:trace>
  <inkml:trace contextRef="#ctx0" brushRef="#br0" timeOffset="12967.7">18893 5432 203 0,'3'-6'237'0,"0"2"-130"0,2-3 10 0,0-2-6 16,0 2-41-16,-2-1-17 0,-1-1-5 0,1-2-9 15,-3 3-5-15,0 3-11 16,0-1-7-16,0 5 4 0,0 1-4 16,-3 8-16-16,1 4 0 0,-6 9 7 15,0 11 28-15,-5 17-5 0,3 11 3 16,-3 8 2-16,0-4-9 0,5-5-5 16,3-6-7-16,-3-5 0 0,1 3 0 15,-1-1-3-15,0-7-8 0,3-2-1 16,0-4-1-16,0-7-1 0,2-7-5 15,1-7-18-15,-1-6-18 0,0 1-23 16,3-3-44-16,-2-3-75 16,2-5-34-16,0-12 91 0,0-2-97 15,2-5-57-15</inkml:trace>
  <inkml:trace contextRef="#ctx0" brushRef="#br0" timeOffset="13342.64">18989 5404 325 0,'0'0'136'0,"0"0"-57"15,0 0 26-15,0 0-23 0,0 0-42 16,0 0-15-16,10-14 8 0,1 8 4 15,4 2 2-15,-2-3 10 0,5 2 2 16,3-2 1-16,-3 0-7 0,5 3 0 16,1 0-11-16,-1-1-6 0,0 4-8 15,3 1-10-15,-5 0-3 0,-3 0-2 16,-3 1 6-16,1 6 2 0,-3-1 3 16,-6 3 6-16,-2 2 6 0,1 3-2 15,-6 0-6-15,-6 0-1 0,-4 4-4 16,-5-2-3-16,-6 0-4 15,-2 0-4-15,-8-4 0 0,2-1-1 16,1-1-3-16,-1-4-16 0,-2 1-17 16,8-5-26-16,-3 0-22 0,8-2-41 15,3 0-45-15,7-5-43 0,5-2-2 16,3 3-158-16</inkml:trace>
  <inkml:trace contextRef="#ctx0" brushRef="#br0" timeOffset="13811.39">19596 5402 200 0,'0'0'117'0,"0"0"-39"16,0 0 36-16,0 0-31 0,42-29-37 15,-35 23 0-15,-1-2 2 0,1-1 4 16,-2 5 0-16,-2-4-11 0,2 0-9 16,-5 5 1-16,3-4-8 0,-3 6-7 15,0-2-8-15,0 1-8 0,-3 0-2 16,1 2-6-16,-4 0-4 0,-6 3 8 16,4 2 2-16,-8 5 1 0,1 3-1 15,-1 5 0-15,1 1 0 0,-3 3 3 16,7-1-2-16,-2 3 0 0,6 2-1 15,2-2 1-15,-1-3 6 0,6 1 20 16,6-2 17-16,1-2 7 0,4-4-14 16,2-4-9-16,2-3-2 0,3-4 4 15,0-3 4-15,0-4 6 0,3-5 1 16,0-7 2-16,-6-2-8 16,6-9-15-16,-1-13-14 0,-1-4-3 0,-6 3-3 15,-8 11-2-15,0 14-14 0,-5 5 2 16,0-2-8-16,0 1-29 0,-5 1-13 15,-6 3-41-15,-2 3-44 16,-2 4-38-16,-11 1 6 0,5 0 5 16,3 0-92-16</inkml:trace>
  <inkml:trace contextRef="#ctx0" brushRef="#br0" timeOffset="14186.54">20072 5375 105 0,'0'0'449'0,"0"0"-354"0,0 0 36 0,0 0-19 0,20-35-59 0,-17 27-23 15,0 4-11-15,-3 3 0 0,0 0-7 16,0 1-2-16,0 3-8 0,-6 7 6 16,6 3 11-16,-10 6 18 0,2 5 1 15,-2 11-8-15,-3 10-6 0,0 8-7 16,-2 6-9-16,4-4-6 16,4-5 0-16,-1-5 1 0,0-3-1 15,0-1-2-15,3-2-15 0,0-4-9 16,0-6-13-16,5-8-25 0,0-5-21 15,-3-6-31-15,6 1-36 0,-1-4-23 16,1-4-145-16</inkml:trace>
  <inkml:trace contextRef="#ctx0" brushRef="#br0" timeOffset="14593.3">20103 5336 395 0,'0'0'106'16,"0"0"-31"-16,0 0 21 0,0 0-52 16,13-40-29-16,-11 32 16 0,1 5 3 15,2-3 3-15,-2 5-7 0,2 0-12 16,0 1 0-16,3 0-1 0,-3 1-4 15,5 1 3-15,1 4 1 0,1-2-1 16,4 3-7-16,-1 0-3 0,1-2-1 16,-1 4 5-16,4 0-2 15,-4 0 8-15,1 3 8 0,-1-1-4 16,1 1 3-16,-4-1 3 0,-1 1-4 16,-3 3 2-16,-3-1 1 0,-3-1 1 15,-2 3-1-15,0-2-5 0,-7-1-3 16,-1 1 1-16,-5-2 3 0,-3-2-7 15,-2 0-3-15,-5-4-7 0,0 0-2 16,0-4-2-16,-3-2-11 0,0 0-32 16,3 0-11-16,-1-4-14 0,1-3-23 15,8-1-45-15,-4-2-53 0,7 0-37 16,4 0-173-16</inkml:trace>
  <inkml:trace contextRef="#ctx0" brushRef="#br0" timeOffset="15062.3">20555 5329 353 0,'0'0'50'0,"0"0"12"0,0 0 20 15,0 0-40-15,10-10 4 0,-10 10-12 16,0-1-11-16,0 1-22 0,-2 0-1 16,-1 2 10-16,-2 5 2 0,2 2 5 15,1 2 5-15,-3 1 2 0,2 0-1 16,3 5-11-16,0-2-6 0,0 4-1 15,3-4 6-15,2 4 6 0,3-2 18 16,4-4 15-16,-1-1 10 0,4-2 3 16,-4-2-8-16,2-6-10 0,2-2-7 15,1 0 0-15,-4-4 5 0,1-5-2 16,3-4 0-16,-3-2-11 0,0-6-14 16,0-2-11-16,-3-5-5 0,3 2-8 15,-5-1-11-15,2 3 6 0,-2 4 2 16,-3 5-7-16,-3 2-15 0,4 6-5 15,-6 0-25-15,0 4-53 0,0-3-85 16,0 4-39-16,0 0-89 0</inkml:trace>
  <inkml:trace contextRef="#ctx0" brushRef="#br0" timeOffset="15484.17">21007 4922 402 0,'0'0'53'0,"0"0"-21"0,0 0-12 0,0 0 1 16,0 15 26-16,0-6-7 0,0 4 15 16,0 2 13-16,0 6 13 0,0 6-4 15,-2 7-2-15,-4 9-2 0,-1 10-8 16,-4 4-6-16,4-7-12 0,-4-3-14 15,3-10-11-15,3 0-3 0,0-4-6 16,3-5-5-16,-4-6-7 0,6-8 1 16,0 4-2-16,0-3-2 0,0 1-18 15,0-3-29-15,3-3-65 0,7-10-96 16,-2-1-123-16</inkml:trace>
  <inkml:trace contextRef="#ctx0" brushRef="#br0" timeOffset="15625.81">21304 5415 802 0,'0'0'23'0,"0"0"-19"16,0 0-4-16,0 0-193 0,0 0-200 0</inkml:trace>
  <inkml:trace contextRef="#ctx0" brushRef="#br0" timeOffset="16376.03">22614 5226 311 0,'0'0'71'0,"0"0"13"0,0 0-3 0,34 1-36 0,-24-1-14 0,-2 0 13 16,0-1 0-16,-3-1 2 0,-3-2 6 15,-2-2 1-15,0 2 7 0,-2-2-15 16,-3 0-19-16,-8 1-15 0,-3 3-2 16,-4 0-8-16,-1 2 4 0,-5 0-4 15,-2 2 0-15,2 6 2 16,-5 3-1-16,2 2 1 0,4 4 1 16,-1 2 14-16,8 0 16 0,-3 3 7 15,8-1-5-15,0 4 1 0,8-4-1 16,0-4-7-16,5 2-3 0,5 1 0 15,5-6 2-15,3 2 3 0,3-4-6 16,4-2-9-16,6-3-6 0,0-3-4 16,10-3-3-16,11-1-1 0,-1-4-1 15,6-5-1-15,0-2-25 0,-6 0-27 16,-5-5-29-16,1 3-33 0,-6-6-73 16,-10 6-88-16,-5 1-69 0</inkml:trace>
  <inkml:trace contextRef="#ctx0" brushRef="#br0" timeOffset="17077.79">23082 4761 300 0,'0'0'234'0,"0"0"-188"0,0 0 41 0,0 0-23 0,0 0-32 16,8-19-11-16,-8 20-20 0,5 8 0 16,-5 2-1-16,2 8 10 0,-2 1 22 15,0 5 20-15,0 12 0 0,-2 9-9 16,2 10-10-16,-8 4-13 0,3-2-6 15,0-6-8-15,2-5-1 0,-2 2 0 16,-3-4 10-16,3-3 12 0,3-4-2 16,-4-7-6-16,1-10 1 15,5-6 1-15,0-2 4 0,0 1 0 16,0-2-1-16,0-4-6 0,0-3-12 16,5-4 2-16,-2-1 26 0,2-4 25 15,8-4-18-15,0-3-14 0,0-2-11 16,2-4-9-16,1 2-4 0,2-2-2 15,3-1-1-15,-1 1 0 0,1-1 0 16,0-1 0-16,-1 0-1 0,1 4-2 16,-3-3-4-16,3 4 0 0,-1 0-1 15,-4 0 1-15,2 2-1 0,-5 2 1 16,-3 2 1-16,3 4-1 0,-5 0 3 16,-3 0 1-16,0 3 2 0,-2 0-2 15,2 1-1-15,-5 1-4 16,0 1-2-16,0 4-2 0,0 1 0 15,0 0 6-15,0 4 3 0,0 3 3 16,-5-2 1-16,5 2 0 0,0-2-1 16,-3 3 1-16,3 0-1 0,0-2 1 15,3 3-1-15,2-3 0 0,-5-1 0 16,0-1 1-16,3 1-1 0,-1 1-1 16,-2-2-7-16,3-1-16 0,-3 3 3 15,5-2 8-15,-5 0-4 16,3 1-1-16,-3-2-7 0,5 1-16 0,-5-1-20 15,5 0-8-15,-3-3-12 0,-2-3-27 16,6 1-22-16,-6-2 6 0,2-2-14 16,-2-1-58-16,3 0 27 0</inkml:trace>
  <inkml:trace contextRef="#ctx0" brushRef="#br0" timeOffset="17767.58">23847 5337 483 0,'0'0'71'0,"0"0"-4"0,10-10 34 0,-7 3-63 16,2 2 8-16,-5-2-19 0,0-1 0 16,0 1 4-16,0 0 6 0,0-2 9 15,0 0-15-15,-5 2-15 0,2-2-3 16,-2 0-9-16,-3 1-4 0,0-1 0 16,-2 4-3-16,-3-2 2 0,3 3 1 15,-3 0-2-15,-5 4 0 0,2 4 2 16,-2 1 0-16,3 5 2 0,-6 0-1 15,6 2-1-15,-3 5-2 0,5-2 2 16,0 4 1-16,2-2-1 0,1-1-2 16,7 3 1-16,-4-2 1 0,4-2-2 15,1-3 1-15,2 0-5 0,2-2 6 16,1-2 1-16,4-1 3 0,-4-4 6 16,2-1 8-16,3-2 8 15,0 0-3-15,2-2-11 0,-2-1-9 16,5-4-3-16,-6-1 3 0,1 1-3 15,5-7 0-15,0 3-1 0,-3-3-2 16,1-2-7-16,2 0 2 0,0-2-4 16,-3 2 1-16,3-1 1 0,0 4-5 15,-8 2 0-15,3 1 8 0,-6 2 4 16,3 6 0-16,-5 0 1 0,0 2-14 16,-5 2-21-16,3 2 37 0,-4 7 4 15,-1 1 4-15,-1 4 2 0,3-1-2 16,2 4 2-16,1 2 4 0,2-1 5 15,0-1 8-15,0-4 1 0,2 3 2 16,6-2 3-16,0-2 8 0,-1-1 0 16,6-3-7-16,0-1-8 0,0-6-8 15,3 1-9-15,2-4-7 0,2-3-2 16,-4 0-25-16,5-6-29 0,-3 0-31 16,2 1-32-16,-7-5-42 0,3-4-23 15,-3-1-49-15,-5 4-179 0</inkml:trace>
  <inkml:trace contextRef="#ctx0" brushRef="#br0" timeOffset="18145.57">24051 5217 422 0,'0'0'93'0,"0"0"-25"0,0 0 42 0,34-24-81 0,-22 21-7 0,1-3 3 16,0 4 2-1,0 0 6-15,-2 1-1 0,1 1 12 16,1 3 3-16,-5 4-15 0,2 2-12 0,1 4-7 0,-3 6-4 16,-3 2-5-16,0 1-4 0,-3 1 2 15,4 0-1 1,-6-1 1-16,0-2 0 0,0 1-2 0,0-8-8 0,-8 2-4 16,-2-6 3-16,-1-4 3 0,-2-3-13 15,0-2-19-15,6-1-13 0,-6-4 49 16,5-3 2-16,3-3 13 15,2-5 10-15,3 1 8 0,3-5-3 16,5 0 5-16,2 1 7 0,0 1 11 16,8 1-12-16,3 2-16 0,0-1-10 15,7 3-7-15,-2 0-2 16,8-1-4-16,-6 5 0 0,0 4-1 0,3-2-14 16,-2 6-60-16,-3-1-81 0,10 1-57 15,-8 0-29-15,-2 1-170 0</inkml:trace>
  <inkml:trace contextRef="#ctx0" brushRef="#br0" timeOffset="18790.09">24751 5254 161 0,'0'0'198'0,"0"0"-96"16,0 0-1-16,0 0-42 0,0 0-28 15,0 0 4-15,5-11 0 0,-5 8 3 16,0 0 3-16,0 1 2 0,0 1-1 16,0 0-9-16,0 0 6 0,0 1-5 15,0-2-8-15,3-1-3 0,-3 1-7 16,5 2-7-16,-5-3-5 0,3 1-1 16,-3-2 0-16,5 2 0 0,-5-1-3 15,0-3-1-15,0 4 1 16,0-2 0-16,-3-1-2 0,1 3-1 0,-1 0 0 15,-5-3 2-15,3 4 0 0,-8-1-1 16,6 2 0-16,-6 0 2 16,0 3-3-16,0 5 3 0,-3 2 1 15,1 2 1-15,2 3-1 0,-5 0 4 16,5 5 4-16,2 0-2 0,1 0 2 16,2 2 7-16,6-1 5 0,-1-1-1 15,3 0 2-15,0-4 3 0,5 0 4 16,1-5 0-16,1-5-3 0,-2 0-9 15,3-4 4-15,5-2 6 0,-5-3-8 16,5-6-12-16,2-2-4 0,-2-6-3 16,3-5-1-16,2-2-12 0,3-7-7 15,-1-8-4-15,1 1-8 0,0 2 16 16,-3 9-5-16,-8 8 7 0,0 8 9 16,-7 0 1-16,2 1-2 0,-2 2-2 15,-1 6 2-15,-2 2 4 16,0 0-5-16,-2 6-1 15,-1 4 8-15,-2 6 19 0,2 0 9 0,-7 4 1 16,7 2 1-16,-4-1-6 0,1 3-3 0,1-1-1 16,3-3-1-16,2 0 0 0,0-4-2 15,0 0-7-15,0-2-6 0,7-3-1 16,-1-4 1-16,4-4-2 0,0 0-2 16,6-3-29-16,-1 0-31 0,3 0-26 15,3-1-45-15,7-5-64 16,-2 0-71-1,-5-4-104-15</inkml:trace>
  <inkml:trace contextRef="#ctx0" brushRef="#br0" timeOffset="19155.08">25268 5076 323 0,'0'0'131'0,"0"0"-58"0,3-14 39 0,-3 9-77 0,-3 4-19 0,-5 0 10 16,-2 1 11-16,-6 2 18 0,-2 8-3 16,-5 1 16-16,-8 7-4 0,0 5 0 15,-13 8-2-15,8-2-2 0,7-4-6 16,4-2 2-16,9-4-2 0,3 2 0 15,0 2-10-15,0-3-11 0,8-2-13 16,3-4-4-16,2-2-2 0,7-4-3 16,6 0 3-16,0-4 0 0,8-1-8 15,2-2-3-15,8-1-3 16,3-3-3-16,10-1-22 0,7-5-36 0,4 1-37 16,-6 0-25-16,-8-1-45 15,-7 0-64-15,-9 1-39 0,-9 4-172 16</inkml:trace>
  <inkml:trace contextRef="#ctx0" brushRef="#br0" timeOffset="19750.89">25720 4746 559 0,'0'0'70'0,"0"0"27"0,0 0 46 0,39-35-80 0,-26 25-37 16,-5 2-12-16,-3 3-8 0,2 3-6 15,-7 2-1-15,3 2-9 0,-3 7-8 16,0 4 18-16,-3 4 10 0,-4 8 50 16,-6 8-15-16,-8 17-18 0,0 12-7 15,-4 2-8-15,-4 0-2 0,11-10-6 16,3-8 1-16,2-1-1 0,0-5 19 16,5-5 20-16,3-5 8 0,2-9-3 15,3-6-7-15,0-1 2 0,0 0-1 16,0-3-4-16,3 0-11 0,5-2-6 15,2-6-5-15,5-3-4 0,4-2-1 16,1-5-3-16,9-1-6 0,-4-2-1 16,4-3-1-16,7-1-4 0,-5 1-10 15,3-4-17-15,-3 4-25 0,-8 0-36 16,5-3-24-16,-4 4-46 0,-1-6-80 16,-2 4-45-16,-11 0-198 0</inkml:trace>
  <inkml:trace contextRef="#ctx0" brushRef="#br0" timeOffset="19954.21">25725 5098 614 0,'0'0'238'16,"0"0"-196"-16,0 0 67 0,0 0-87 15,42-11-18-15,-24 4-4 0,2 1-22 16,4-2-10-16,2-1-25 15,-1 1 16-15,-1 1 8 0,1-1-15 0,4 1 4 16,-3 1-42-16,10-2-39 0,-5 0-74 16,-8 3-50-16</inkml:trace>
  <inkml:trace contextRef="#ctx0" brushRef="#br0" timeOffset="20785.05">26175 5014 424 0,'0'0'54'15,"0"0"0"-15,0 0-20 0,0 0-31 16,0 0-3-16,0 0-7 0,0 0 7 16,0 0 12-16,-8 29 69 15,16-25 29-15,-3-2-18 16,3 2-2-16,5-3-10 0,-5 1-14 0,-1-1-11 16,1 1-10-16,2 1-13 0,-7-1-7 15,2-2-5-15,3 1 9 0,-3-1 1 16,-2 0-6-16,2 0-2 0,-3 0-3 15,4-1-1-15,-6-3-1 0,5 1-7 16,-3 1 0-16,-2 0-5 0,5-4 3 16,-5 1 2-16,0-1 0 0,0 2-1 15,0-3-2-15,-5 1-2 0,3 1-3 16,-9-4-2-16,4 4 0 0,-1-2 0 16,-5 5 0-16,-3-2-1 0,4 2-1 15,-7 2 0-15,4 0 1 16,-6 2 1-16,6 4-1 0,-3 1 1 15,2 1 0-15,-2 4-1 0,5 1-1 16,5 1-1-16,6 2-3 0,-3 1-5 16,5 1 2-16,0 0 4 0,7-1 0 15,1 0 4-15,5 0 1 0,0-2 2 16,5-5 0-16,3 1-2 0,-1-4 0 16,1-3 0-16,0-2 2 0,-1-1 1 15,1-1-2-15,-5-1 3 0,4-1 2 16,1-3-3-16,-3 0-2 0,3-4 0 15,-1 2-1-15,-4-6-2 0,2-1-1 16,-3-1 0-16,-2-3 2 0,5-1 1 16,-7-1 0-16,-1 1 0 0,0 3 1 15,1-2 2-15,-3 5-3 0,4-2 1 16,-4 5 1-16,-3 2-2 0,-2 1 1 16,2 1-2-16,-2 2 0 0,2 4 1 15,0 0-2-15,-2 0-1 0,2 6-2 16,-3 0 0-16,1 2 2 0,0 4-1 15,2 3 0-15,-5 0 2 0,0 4 1 16,0 2 1-16,0-1 0 0,0 1 1 16,0-1 0-16,0 1-1 0,-5 0 0 15,5-3 2-15,-3 1-2 0,3-1 1 16,-3-6-1-16,3 2 0 0,0-6 0 16,-2 0-1-16,2-6-12 0,-5-1-3 15,5-1 16-15,-3-1 0 16,-2-3 3-16,5-3 3 0,-5-2-1 15,5-3 0-15,0 0-1 0,0-5-2 16,5 0 0-16,0-3-2 0,5-2 0 16,1-3-1-16,4 2-1 0,3 1 0 15,-2 0 2-15,5 3 0 0,-1 4 1 16,1 1-2-16,-3 3 1 0,3 1 0 16,-1 5-35-16,-4-3-43 0,2 0-27 15,10 2-93-15,-7-1-114 0,0 4-138 16</inkml:trace>
  <inkml:trace contextRef="#ctx0" brushRef="#br0" timeOffset="21035.84">26971 5019 229 0,'0'0'90'0,"0"0"2"0,0 0-8 0,0 0-55 0,0 0 17 15,0 0 2-15,0 1-4 16,0 3 15-16,2-1 18 0,4 5-4 0,-6 3-16 16,0 2 5-16,0 3 6 15,-6 0-17-15,4 3-25 0,-3 0-16 0,-3 2-6 16,3 1-2-16,2-1-2 0,3-1-1 16,0-1-20-16,0-5-25 0,0 2-48 15,8-5-61-15,0-6-47 16,-1-4-118-16</inkml:trace>
  <inkml:trace contextRef="#ctx0" brushRef="#br0" timeOffset="21176.36">27183 4933 674 0,'0'0'74'16,"0"0"29"-16,0 0-61 0,5-42-42 15,-5 36-46-15,0-2-63 0,0 6-8 16,2 1-52-16,4 1-54 0,-4 3 99 15</inkml:trace>
  <inkml:trace contextRef="#ctx0" brushRef="#br0" timeOffset="21645.12">27552 4922 381 0,'0'0'78'0,"0"0"-29"0,0 0 25 0,10-35-74 15,-10 26 3-15,-5 1-1 16,0 5-2-16,-5 2 7 0,-3 1 14 16,0 0 8-16,-5 4-10 0,2 3-2 15,-4 4 2-15,4-1-6 0,-7 3 0 16,7 3-4-16,-4-3-1 0,4 5-5 15,-2-2-2-15,3 3-1 0,2-1 2 16,0-2 2-16,5 2 9 0,3-4-6 16,2 2-2-16,3-4-1 0,3-1 6 15,5-1 7-15,5-1 10 0,5 1-6 16,2-1 9-16,4-2-11 0,1 0-13 16,4 3-5-16,2 0 0 15,-8 0-1-15,3 0 2 0,-11 0-2 16,4 0 0-16,-12 0-2 0,-2 1 2 15,-2-2 5-15,-6 2 26 0,-2-1 21 16,-10-2-11-16,2 2-18 0,-5-1-14 16,-3 0-7-16,0-2 3 0,-2-4-4 15,-3 0-1-15,-2-1-4 0,2-2-19 16,-2 0-26-16,2 0-19 0,5 0-18 16,0-4-14-16,1-4-18 0,7 2-56 15,5-2-122-15</inkml:trace>
  <inkml:trace contextRef="#ctx0" brushRef="#br0" timeOffset="22109.16">27960 4648 659 0,'0'0'96'0,"0"0"27"0,0 0-8 0,39-40-100 16,-26 31-15-16,0 2 2 0,-5-1 2 15,5 5-4-15,-6 0 0 16,1 3-6-16,-3 3 6 0,-2 1 12 0,2 6 11 15,-2 3-7 1,-3 7-13-16,0 10 0 0,0 11-1 0,-3 9 1 0,-2 5 1 16,-3-2-4-16,0-8-4 0,1 0 4 15,-4-2 0-15,9 0 4 0,-6-6 9 16,3-5 16-16,0-5-2 0,5 1 5 16,-3-5 7-1,3 0-1-15,0-1-4 16,0-9-7-16,0 4-8 0,8-4-7 0,0-2-1 15,4-1-5-15,1-2 1 0,3-5-3 16,5 3 0-16,-1-5-3 0,6-1-1 16,0-2-7-16,-3-4-37 0,11-3-48 15,7-3-51-15,3-2-80 0,-13-2-48 16,-5 5-151-16</inkml:trace>
  <inkml:trace contextRef="#ctx0" brushRef="#br0" timeOffset="22499.69">28015 5027 666 0,'0'0'160'0,"0"0"-94"0,0 0 38 16,0 0-79-16,0 0-18 0,20 0 2 15,-7-1-4-15,5 0-1 0,-2 0-2 16,5 0 1-16,4-1 0 0,-1-2 13 15,7 1 8-15,-3 0-13 0,0-4-7 16,3 1-3-16,-2 0 1 0,4-1-2 16,-4 1-5-16,-1-2 3 0,-2-1 1 15,0 5 0-15,-3-2 0 0,-5 4 1 16,-2 0-1-16,-3 2-6 0,-5 0 6 16,-3 0-1-16,0 0 0 0,-3 2 1 15,-2 1-4-15,0 5 5 0,-7 4 2 16,2 1 23-16,-3 6-7 0,-5 3 0 15,5 5 0-15,0 2-1 0,-5 0-1 16,6 2-2-16,1-2-10 0,-1 0-1 16,-1-3-3-16,8 0 0 0,0-5 0 15,0-1-14-15,3-5-47 0,2-2-39 16,2-3-35-16,6-9-37 16,0-1 6-16,3-3-143 0</inkml:trace>
  <inkml:trace contextRef="#ctx0" brushRef="#br0" timeOffset="22687.29">28674 4952 527 0,'0'0'279'0,"0"0"-192"0,0 0 40 16,-13-40-103-16,5 33-23 0,0-1 1 16,-2 1-2-16,7 3-6 0,-2 2-32 15,2-2-33-15,3 2 0 0,0 2-12 16,0 0 4-16,0 0-20 15,8 2-45-15,0 6 102 0,0 1-95 16,5-1-83-16</inkml:trace>
  <inkml:trace contextRef="#ctx0" brushRef="#br0" timeOffset="23031.22">29115 4961 607 0,'0'0'49'0,"0"0"59"0,0 0-48 16,0 0-45-16,0 0 7 0,0 0-15 16,0 0-7-16,13-29-9 0,-26 37 9 15,0 4 18-15,-7 4 17 0,-6 6 15 16,-10 9 6-16,-11 10-13 0,1 6-19 15,4 3-12-15,9-5-6 0,12-11 0 16,13-9 19-16,1-9 25 0,1 1 10 16,6 2-1-16,0-1-8 0,8 3-6 15,5-2-4-15,5-3-5 0,3-3-2 16,13-1 5-16,7-2-7 0,13-1-14 16,8-1-13-16,-5-6-1 0,-3-1-4 15,-2-1-14-15,2 0-48 0,-5 0-67 16,-2-1-82-16,-11-1-151 0,-8-3-200 15</inkml:trace>
  <inkml:trace contextRef="#ctx0" brushRef="#br0" timeOffset="53723.11">11191 9994 135 0,'0'0'64'0,"0"0"-37"0,0 0-12 16,0 0 17-16,8-33 20 0,-6 25-21 16,1 3 10-16,-3-3 8 0,2 0-7 15,-2 3-1-15,3-2-1 0,-3 2-5 16,3-1-7-16,-3 3-8 0,0-2-5 15,0 3 0-15,0 1-3 16,0 0-10-16,0 1-2 0,0 0-9 16,0 3-5-16,-3 5 6 0,3 1 8 15,0 6 9-15,-3 7 16 0,1 14 3 16,-1 10-2-16,-5 15 4 0,3 3 0 16,-5 4 0-16,2-8-1 0,3-1 6 15,-3-3-3-15,1 0-9 0,-1-4-7 16,3-1-1-16,-3-4 0 0,0-2-8 15,0-5-3-15,1-2-2 0,1-4-2 16,4-7-1-16,-1-7-15 0,3-4-26 16,0-4-20-16,-2 0-29 0,2-1-19 15,0-1-15-15,2-7-104 0,1-3-42 0</inkml:trace>
  <inkml:trace contextRef="#ctx0" brushRef="#br0" timeOffset="54067.05">11206 9991 323 0,'0'0'103'0,"0"0"-74"0,18-33 27 0,-7 17 32 0,2 4-32 0,2-1-31 16,1 2-10-16,2 0 1 0,0 3-6 16,0 2 0-16,3 5 3 15,-1 1 7-15,1 7 11 0,-3 2-8 16,3 4-4-16,-6 6-1 0,-2 1-10 16,-5 1-3-16,-3 1-1 0,-2 2 7 15,-3 0 6-15,-11 1-1 0,1-4-2 16,-5 0-6-16,-4-2-4 0,-4-3-3 15,-3 2-1-15,3-5-43 0,-5-2-39 16,2 0-27-16,-10-3-18 0,7-2-66 16,6-4-79-16</inkml:trace>
  <inkml:trace contextRef="#ctx0" brushRef="#br0" timeOffset="54568.7">11633 10098 458 0,'0'0'34'0,"0"0"29"15,0 0 5-15,20-50-7 0,-7 35-33 16,0-3-22-16,5 3-1 16,0-2 1-16,3 4-3 0,0 0 1 15,-1 4 1-15,4 2 2 0,-4 2 3 16,4 5 1-16,-6 0 1 0,2 6 2 16,-4 5-14-16,2 6 3 0,-5 3 1 15,-3 4 2-15,1 1-3 0,-4 2 0 16,-2 0 1-16,-2-1-4 0,-3 1 2 15,0-5-2-15,-5 1 0 0,-3-3-14 16,-2-3 0-16,-1-3-3 0,1-4 5 16,-3-6 11-16,3 0 1 0,0-4 0 15,-1-4 2-15,3-5 1 0,3-3 0 16,3-1 0-16,-1-6 16 0,3-1 9 16,3-2-1-16,7 0 3 0,3-2 8 15,2-1-3-15,9 3-8 0,2-1-8 16,7 1-11-16,-2 2-8 0,3 1-1 15,-1 5-38-15,-2 3-55 0,3 1-14 16,10 2-1-16,-11 5-63 0,-7 3-112 16</inkml:trace>
  <inkml:trace contextRef="#ctx0" brushRef="#br0" timeOffset="55006.81">12563 10044 374 0,'0'0'91'0,"0"0"-16"0,0 0 9 0,0 0-18 0,0 0-17 16,36-36-10-16,-33 24 11 0,2 0 0 16,0 1-9-16,-5 0-8 0,3 0-3 15,-3-1-6-15,0 1-11 0,-3 1-13 16,0 1-3-16,-2 0 3 0,-2 4 0 15,-1 1-9-15,-3 3-19 0,-7 2-2 16,3 7 9 0,-3 4 10-16,-6 6 7 0,-1 4 4 0,-1 2 3 0,0 4-2 15,3 4-1-15,-1-2-2 0,6-1-39 16,3-4 3-16,5 2 28 0,2-6 10 16,8-2 5-16,5-3 25 0,3-4 11 15,5-3 0-15,2-6-3 16,8-3 7-16,3-4-13 0,3-6 3 15,-1-6 5-15,3-1-4 0,-5-6-10 16,0-3-11-16,2-9-11 0,1-6-4 16,-6 3-5-16,-5 6-14 0,-5 10-6 15,-8 11-2-15,-2 0-9 0,-3 1-22 16,-3 2-12-16,-5 6-43 0,-12 2-53 16,2 0-20-16,-1 1-94 0</inkml:trace>
  <inkml:trace contextRef="#ctx0" brushRef="#br0" timeOffset="55429.44">13230 9952 500 0,'0'0'89'0,"0"0"12"0,0 0-11 0,0 0-31 15,0 0-53-15,7-17-6 0,-9 12 0 16,-6 3-23-16,3 0-8 0,-6 1 9 16,-1 1 14-16,-7 3 8 0,4 6-1 15,-8 2-2-15,-1 0 3 0,1 4 0 16,-8 4 0-16,3 2-24 0,2 1-7 15,0 2 14-15,3 1 17 0,5-2 12 16,2 0 37-16,9-2 33 0,-1 0 11 16,8-1-16-16,0-3-24 0,5-4-20 15,5-1-5-15,6-4-4 0,2-4 0 16,8-2-9-16,0-2-7 0,10-6-8 16,8-3-3-16,7-5-50 0,6-3-27 15,-5 3 2-15,-3-1-12 0,-5 2-21 16,-3-1-7-16,-10 5-74 0,-5 0-150 15</inkml:trace>
  <inkml:trace contextRef="#ctx0" brushRef="#br0" timeOffset="55896.19">13646 10100 529 0,'0'0'110'0,"0"0"-8"0,0 0-14 0,0 0-62 15,0 0-22-15,0 0-3 0,-3 8 3 16,8-8 19-16,8 0 25 0,0-1 4 16,3-1 5-16,-1-3 10 0,3 3-6 15,-2-2-16-15,-1-3-10 16,3 4-7-16,0-3-15 0,-2 1-6 16,2-2-4-16,-5-1-1 0,2 3-2 15,-4-3 4-15,-4-1-2 0,-1 0 1 16,-4 0-3-16,-2 1 3 0,0-1-3 15,-5-1-3-15,-3 2 0 0,-5-1-1 16,0 4-2-16,-2-2-7 0,-1 2-4 16,-2 0 2-16,-5 4-6 0,0 1-3 15,-3 1 10-15,-2 6 10 0,-1 2 4 16,3 1-2-16,-2 4 3 0,2 4-2 16,0-1 0-16,5 3 1 0,3 2 1 15,3 1-1-15,5 0 6 16,4-2 17-16,6 0 1 0,0-1-2 15,6-1 1-15,6-1-6 0,-1-1-3 16,7-3-6-16,3-3-3 0,-1-2-3 16,9-4-2-16,-4-2-2 0,6-3-37 15,1 0-30-15,1-5-28 0,3 1-39 16,16-4-53 0,-11 1-34-16,-5 0-191 0</inkml:trace>
  <inkml:trace contextRef="#ctx0" brushRef="#br0" timeOffset="56368.27">14444 10054 345 0,'0'0'162'0,"0"0"-63"0,0 0-3 16,0 0-20-16,16-33-51 0,-16 23-14 16,0 2-7-16,0-1-3 0,0 3 0 15,-6-2 0-15,-1 1 7 0,-1 3 8 16,0-1-9-16,-5 4-6 0,0 1-1 16,-5 6 0-16,0 0-1 0,-3 7 1 15,-2 2 0-15,0 3-1 0,-3 4 1 16,5 1-1-16,-2 3-7 0,5-1-5 15,3 0 12-15,2 1 1 0,7-1 8 16,4-3 17-16,2-2 6 0,5 1 3 16,5-4 1-16,3-5 1 0,3-3 11 15,4-6 7-15,1-3 5 0,0-3-4 16,5-8-6-16,-3-6 0 0,3-3 12 16,-3-5-9-16,3-14-14 0,2-18-22 15,1-24-8-15,-3-11-6 16,-3 4-2-16,-3 9-10 0,-4 24 4 15,-3 8-1-15,-8 13 1 0,0 11 2 16,-5 8-19-16,0 1-16 0,0 3-7 16,0 0-12-16,0 2-20 0,0 5-27 15,0 4-29-15,3 10-112 0,2 14 95 16,3 2-13-16,-3-1-72 0</inkml:trace>
  <inkml:trace contextRef="#ctx0" brushRef="#br0" timeOffset="56774.47">14757 10031 435 0,'0'0'127'0,"0"0"17"0,0 0-14 15,0 0-51-15,15-39-2 0,-10 28-10 16,-2-1-19-16,5-1-16 0,-3-1-4 15,0 2-3-15,-2 1 0 0,2 0-8 16,-3-1 2-16,4 3-11 0,-4 2-5 16,-2 5 1-16,0 2-4 0,0 0-1 15,-2 7-5-15,-4 4 6 0,1 4 0 16,-3 5 0-16,1 6 0 0,-1 0 1 16,5 5-1-16,-2-1 1 0,0 1 0 15,5-1 0-15,0-4 8 0,8 1 18 16,2-3 11-16,3-3-3 0,3-3 2 15,-1-4-6-15,8-5 4 0,1-8 1 16,1-1-3-16,1-4-11 0,0-8-11 16,0-3-3-16,2-5-3 0,-4-4-4 15,1-11-1-15,4-11-19 0,-6-2-29 16,-2 4-16-16,-6 14-2 0,-4 12-6 16,-6 8-4-16,0-1-49 0,0-2-72 15,0 2-55-15,-2 1-104 0</inkml:trace>
  <inkml:trace contextRef="#ctx0" brushRef="#br0" timeOffset="57233.97">15266 9933 506 0,'0'0'118'0,"0"0"11"0,0 0-10 0,31-34-74 0,-24 23-10 15,1 1-4-15,3 0-6 0,-1 2-5 16,0 1-2-16,-2 0-6 0,2 4 8 31,-2-1 5-31,0 3-2 0,0 1-12 16,-1 0-10-16,1 5 0 0,0 1-1 0,0 4 0 15,-1 4-1-15,1 1 0 0,0 6 1 16,0 1 0-16,-1 6 1 0,-2 1-1 16,1 0-1-16,-1 1 1 15,0 1 0-15,-5-3 5 0,0-3 5 16,-3 1-1-16,-2-4-6 0,-3-3 0 16,-2-5-3-16,-3-3 0 0,0-4 2 15,3-4 0-15,-3-3 3 0,3-7 5 16,2-2 7-16,0-3 10 0,6-2 13 15,-4-5-13-15,6-2-17 0,6-4-7 16,1-3-3-16,6 1-3 0,3-1-14 16,4 1-14-16,4 4-9 0,-1 2-3 15,3 1-12-15,2 5-35 0,6-2-42 16,-1 5-36-16,9 0 6 0,-6 2-56 16,-10 3-16-16</inkml:trace>
  <inkml:trace contextRef="#ctx0" brushRef="#br0" timeOffset="57608.98">15857 9896 191 0,'0'0'136'0,"0"0"-1"0,0 0-17 15,0 0-42-15,0 0-14 0,0 0 7 16,8 10-19-16,-5-10 1 0,4 0 10 16,-1 0-7-16,4-2 5 0,3-3 6 15,2 3-15-15,1-1-6 0,-1-2-12 16,1 2-2-16,5-5-11 0,-6 0 1 15,3 0-6-15,-5-1-3 16,3-5-8-16,-6 1-1 0,-5 2-1 16,-2 0 0-16,-3 1-1 0,-3 2-5 15,-7 5-1-15,-6 2 1 0,-7 1 2 16,-8 11 3-16,-13 10-2 0,-8 10 2 16,-2 4 1-16,5 3 3 0,8-4 0 15,12-5 8-15,11-7 16 0,8-3 26 16,2-4 8-16,3 4-2 0,2 2-4 15,3-1-7-15,6-3-2 0,6-4-10 16,9-4-6-16,13-4-16 0,15-4-6 16,10-1-9-16,11-2-4 0,5-2-45 15,-8-1-56-15,-2 2-53 0,-14 1-94 16,-9-5-264-16</inkml:trace>
  <inkml:trace contextRef="#ctx0" brushRef="#br0" timeOffset="60254.64">17726 9511 84 0,'0'0'134'0,"0"0"-57"0,0 0 10 0,0 0 12 16,0 0-32-16,10-16-7 0,-5 15-3 16,-5 1-11-16,3 0-13 0,-3 2-6 15,0 2 14-15,0 6 30 16,-3 0-3-16,-5 3-7 0,3 6-8 16,-3 0-8-16,1 4-5 0,-1 8-8 15,-5 8-7-15,0 9-10 0,-2 4-2 16,-1-2-3-16,3-2-2 0,0-4-1 15,0-2 4-15,3 0 10 0,0-3 4 16,2-2-2-16,5-3-2 0,-2-4-4 16,3-7-2-16,2-5-3 0,0-3-2 15,2 0-1-15,3 1 1 0,3 0 4 16,0-5 3-16,5-4 1 0,5-2 5 16,0-5 5-16,3-2-7 0,2-7-2 15,0-2 3-15,3-4-3 16,0-4-8-16,-3-1-5 0,-2-3-2 15,-3 1 0-15,-3 2-2 0,-2 0 5 16,-8 2-5-16,-5 4-2 0,0 1-2 16,-7 2 1-16,-6 3-8 0,-8 1-19 15,-10 3-5-15,-5 0 1 0,2 3-9 16,1 1-15-16,9 0-30 0,6 2-33 16,-2 3-53-16,-6-1-107 0,5 3-39 15,6-3-116-15</inkml:trace>
  <inkml:trace contextRef="#ctx0" brushRef="#br0" timeOffset="60976.69">18490 10068 407 0,'0'0'129'0,"0"0"-38"0,0 0 3 0,0-21-24 0,0 16-50 16,0-2 12-16,3 1 11 0,0 0 10 15,-1-3 9-15,3 3-7 0,0 0 2 16,-2-2-8-16,0 3-6 0,2-3-4 15,-5 0-12-15,2 2-5 0,-2-1-4 16,3-1-4-16,-3 3-3 0,0-3-4 16,0 0 4-16,0 4 1 0,-3-3-8 15,1 2 3-15,-3-1 0 0,2 3-2 16,-2-2-2-16,-3 2-2 0,0 1 0 16,1 2 0-16,-4 0-2 0,-2 3 0 15,0 6-1-15,-2 1 0 0,-1 2 2 16,-2 5-4-16,3 0-7 0,-3 7 3 15,2-1-1-15,-2 2-2 0,5 3 1 16,0-3 6-16,8 3 4 0,0-5-2 16,2-2 2-16,3 0 0 0,3-2-2 15,5-5 2-15,0-3 8 16,2-2 9-16,3-6 2 0,2-1-1 16,1-7-4-16,4-1-7 0,-1-6-1 15,1-2-1-15,-2-2 10 0,0-1 12 16,3-2-10-16,-3-1-5 0,3 3-6 15,-6 0-2-15,3-2-3 0,-5 6 2 16,0-1-2-16,-5 4-1 0,0 1 1 16,-6 1 0-16,1 6-1 0,-3 0-1 15,0 0 1-15,0 2-5 0,0 6-10 16,-5 1 14-16,2 5 1 0,-2 2 1 16,0 3 1-16,2-1-1 0,1 1 0 15,-1 1 4-15,3-3 2 0,0-3 4 16,3 1-2-16,-1-5-3 0,6-1-3 15,-3-5-3-15,6-2 0 16,-4-1-27-16,6-6-34 0,0 1-29 16,0-3-19-16,3 0-43 0,9-6-87 15,-9 0-49-15,-1 3-162 0</inkml:trace>
  <inkml:trace contextRef="#ctx0" brushRef="#br0" timeOffset="61492.55">19090 9860 602 0,'0'0'163'0,"0"0"-36"0,10-7-14 0,-7 3-56 0,-3 2-44 0,0 2-13 15,0-1 0-15,-8 1 0 0,3 2 3 16,-8 5-2-16,3 2 2 0,-6 1 5 16,1 1-3-16,-1 2-5 0,-2 0 0 15,0 3 0-15,2-1-5 0,-2 0-4 16,0 0 3-16,5-2 4 0,-5 2 0 16,5-2 2-16,3-2 0 0,0 0 1 15,2-1 0-15,3-1-1 0,2-1-1 16,3-4-1-16,0 3-6 15,0-4 4-15,5-1 4 0,-2-1 4 16,5 1 4-16,5 0-5 0,-1-2 5 16,1 0 7-16,3 1 3 0,2-1 7 15,-3 0 8-15,1 1 2 0,2 0-4 16,-5 0-4-16,3 4 3 0,-4-1 1 16,1-1 2-16,-5 4-10 0,-3-4-4 15,-2 5 5-15,-3-2-3 0,0 1-8 16,-5 1-3-16,-6 0-4 0,-4 0 0 15,-3-1 1-15,-3 0-3 0,-5-2-4 16,3 2 0-16,0-5-17 16,-3 0-30-16,3 1-24 0,5-2-19 15,-1-1-39-15,4 0-28 0,7-6-63 16,3 3-8-16,5-4-163 0</inkml:trace>
  <inkml:trace contextRef="#ctx0" brushRef="#br0" timeOffset="61946.87">19229 10089 515 0,'0'0'112'0,"0"0"-13"0,0 0 19 0,0 0-54 15,0 0-31-15,18-25-5 0,-12 18 0 16,-1 2 1-16,0-2 16 0,3 4 6 15,2-3 2-15,-2 3-15 0,0-1-6 16,4-1-7-16,-4 1-4 0,5-1-3 16,0 0-11-16,-5 0 0 0,0 0 1 15,2-2 1-15,-2 2 10 0,-3-2 6 16,0-2-3-16,-2 1-6 0,-3 3-4 16,0-2 2-16,0 3-2 0,-8-3-10 15,-2 3-2-15,-3-1-2 0,-3 3 2 16,1 2 2-16,-4 0 1 0,1 6 2 15,0 0-3-15,-2 3-2 0,-1 2 1 16,-2 0-1-16,2 5 0 0,0-2 0 16,6 5 0-16,2-4 0 0,-3 5 2 15,6 0 5-15,5 0 3 0,2-2-1 16,3-2 4-16,6 1 2 0,1-4-2 16,6 1-3-16,3-3-3 0,2-3-2 15,5-1 0-15,3-3-5 0,-3-1 0 16,8 0-14-16,-5-2-18 0,10-1-21 15,6 0-22-15,4-1-27 0,-2-5-41 16,-3 1-53-16,-12-1-78 0,-9 1-118 16</inkml:trace>
  <inkml:trace contextRef="#ctx0" brushRef="#br0" timeOffset="62672.56">19842 10068 53 0,'0'0'348'0,"0"0"-253"0,0 0-3 0,0 0-8 15,15-18-11-15,-15 12-17 0,3 3-3 16,-3-3-4-16,0 3 2 0,0-2-3 15,-3 2-6-15,1 1-5 0,-3-2-9 16,-3 2-7-16,0 1-14 0,0 1-6 16,-5 0 0-16,-2 1-1 0,-1 4 0 15,-2-2 0-15,-2 7 0 0,-1 0 0 16,0 2-7-16,3 1-18 0,-3 3 0 16,6-1 12-16,5 4 9 0,-1-2 1 15,6 1 3-15,3-1 0 0,2 0 5 16,2-2 19-16,6-1 6 0,0-2-4 15,2-3 3-15,0-3 6 16,3-4 1-16,0-2-1 0,0-2-1 16,0-7-9-16,2-2-2 0,-2-5-2 15,3-1 6-15,2-6-3 0,-5-5-10 16,5-13-5-16,5-15-8 0,-2-19-1 16,5-10-1-16,-6 2 0 0,1 12-4 15,-5 15 4-15,2 8 1 0,-8 16-3 16,-2 9 2-16,-6 6-1 0,1 5 0 15,-3 2 0-15,0-3 0 0,0 1 2 16,0 3 0-16,0 0-1 0,0 5 1 16,0-1 0-16,0 4 0 15,0 1-4-15,-3 7-7 0,1 3 5 16,-1 3 5-16,-2 8 0 0,-3 9 1 16,-5 12 0-16,-2 12 1 0,-1 3-1 15,-2 3 0-15,3-7 1 0,2-5-1 16,0-2 1-16,5-3 0 0,0-2 0 15,3-5 1-15,0-1 10 0,3-7 11 16,-1-5 4-16,0-8 8 0,3 2 6 16,0-3-4-16,0 1 0 0,0 0 1 15,0-6-12-15,6-4-9 0,1 1-1 16,1-6 11-16,5 0 5 0,0 0-6 16,2-4-6-16,6-1-7 0,-3-4-8 15,5 2-3-15,3 0-1 16,0 0-1-16,-3 0-5 0,3 0-31 15,-3 0-36-15,-2 5-45 0,5-3-50 16,-3 3-117-16,-7 0-252 0</inkml:trace>
  <inkml:trace contextRef="#ctx0" brushRef="#br0" timeOffset="66155.72">21095 9989 175 0,'0'0'77'0,"0"0"-2"0,5-6 21 15,-2 5-17-15,-1-1-27 0,1-1-11 16,-1-1 3-16,1 3-9 0,0-2-2 16,2 1 1-16,-5-2 13 0,2 3 3 15,1 1-4-15,0-1-4 16,-3-1-1-16,0 1-6 0,0 0-12 15,2-2 0-15,-2 3 2 0,0-2 2 16,0 1-2-16,0 1-5 0,0-2 4 16,0 1-1-16,0-5-5 0,0 5 0 15,0-3 9-15,-2-2-1 0,-1 3-1 16,3 0 6-16,-5-1 0 0,5 1-7 16,-8 0-5-16,5-3-4 0,-2 3-4 15,0-2-1-15,-5 0-4 0,2 0 0 16,-2 2-4-16,-3 1-1 0,0 1-1 15,0 1-1-15,0 0 0 0,0 3 1 16,0 6-2-16,-2 2 1 0,7 2 0 16,-5 6 0-16,5 0 0 0,1 3 0 15,1 0 1-15,4 1-2 0,2 1-1 16,0-3 2-16,8 0 0 0,-1-3 0 16,1 0 1-16,5-4 2 0,0 1 3 15,0-5 9-15,2-4 8 0,-2-1-3 16,3-2-1-16,-1-3-5 0,1-1-3 15,-3-4-1-15,2-2-4 0,-5-1-4 16,1-3 3-16,-1-2-2 0,0-3 1 16,-2 2-1-16,3-5-1 0,-4 0 0 15,4 2-1-15,-1-3 1 16,3 1-2-16,-3 0 1 0,1 1-1 16,1 0 1-16,4 2 0 0,-3 2-1 15,0-1 1-15,2 4-1 0,-2 0-1 16,0 5-1-16,0 0 2 0,-5 4-4 15,5 2 2-15,-8 0-4 0,5 4-1 16,-7 4-5-16,2 5 3 0,0 4 5 16,-2 4-2-16,-1 2 6 0,-2 4 1 15,0-1-1-15,3 2 2 0,-3-3-1 16,0 3 1-16,3-5-1 0,-1-1 2 16,1 0-1-16,2-4-1 15,-5 0 1-15,5-7 3 0,-5-1 3 16,3-6 2-16,-1 0-3 0,1-4 4 15,-1 0 11-15,6-4-1 0,2-5-6 16,-2-2-7-16,5-2-5 0,3-6 0 16,2-2-1-16,2-4-1 0,1-1 0 15,0 3 1-15,2-1-3 0,3 2 2 16,0 3 0-16,-6 0 0 0,6 4-1 16,-3 0-2-16,-2 5 2 0,0 4 0 15,-1 0 0-15,-1 3-1 0,-4 3 1 16,3 0-3-16,-8 4-5 0,1 6 1 15,-3 2 3-15,-1 6 1 0,-2 3-1 16,-5 0 3-16,0 7 2 0,3-2-1 16,-3 2-1-16,0-4-3 15,3 3-8-15,-1-3-6 0,3-2-6 16,3 0-17-16,0 0-15 0,5-1-27 16,5-2-29-16,13 2-67 0,-3-4-105 15,-2-5-80-15</inkml:trace>
  <inkml:trace contextRef="#ctx0" brushRef="#br0" timeOffset="66765.28">23348 9961 266 0,'0'-4'103'0,"0"-1"10"0,3 1 6 16,-1-4-25-16,1-1-13 0,-3 3-30 16,5-2 1-16,-5 0-6 0,0 3-5 15,-5-1 2-15,2-1-12 0,-2 4-7 16,-8 1-5-16,5 1-5 0,-10 1-12 16,0 0-2-16,0 2 3 0,-2 2-1 15,-6 4-2-15,2 1 0 0,-1 1 0 16,-1 1 0-16,2 2 0 0,4 2 1 15,-3 0 6-15,7 3 0 0,1-4 2 16,4 6-1-16,9-3 2 16,2-2-4-16,0 1 2 0,7-2 2 15,1-1 5-15,8-1-2 0,2 0 2 16,2-3 1-16,6-1 3 0,-2 1 3 16,1-1 2-16,1-4-3 0,-3 3 6 15,3-3 0-15,-5 1-1 0,-3-1 3 16,-5-1-2-16,-5 2-2 0,-1-1-3 15,-7-1-17-15,-7 2 1 0,-4-1 12 16,-4 3-6-16,-6-2-1 0,-7 0-9 16,-6-2 2-16,-15 1-4 0,-5 0 0 15,-6-2-20-15,11-2-19 0,3 0-19 16,7 0-10-16,11 1-13 0,7 1-4 16,8-2-35-16,0 2-62 15,5-2-37-15,3 0-15 0,3 0-30 0</inkml:trace>
  <inkml:trace contextRef="#ctx0" brushRef="#br0" timeOffset="68263.71">23769 10012 398 0,'0'0'105'0,"0"0"5"0,0 0-19 0,0 0-17 0,24-28-13 0,-19 24-9 15,2-3 3-15,-1 3 5 0,-4-3-4 16,3 3 9-16,1-2-4 0,-6 3-15 16,2-4-14-16,-2 3-15 0,-2-3-11 15,2 2 0-15,-11-2 2 16,3-2-5-16,1 4-3 0,-9-2 0 0,-2 3 0 15,3-2-4-15,-9 5-1 0,1 1 0 16,-3 4 2-16,-2 6 2 0,-1 4-5 16,1 1-9-16,2 4-5 0,0 2-5 15,6 0 2-15,2 1 6 0,2 0 6 16,8-1 8-16,1 1 3 0,1-2 1 16,6-1 0-16,6-3 5 15,-4 0 7-15,6-4 1 0,2-1 1 16,3-1-1-16,-3-4-1 0,9-3-1 15,-7-2 1-15,4-1 12 0,2-2 0 16,3-4-3-16,-1 2-10 0,1-4-7 16,0-2-3-16,2 2-1 0,-5 0-1 15,3-2 0-15,-3 0 0 0,-3-1 0 16,1 0 6-16,2-1-2 0,-8-1 9 16,1 1-4-16,2 1-2 0,-6 0-2 15,1 2-2-15,0 2-3 0,-3 0-1 16,0 2-1-16,-2 2-2 0,-3 1 3 15,0 2 0-15,0 0-8 16,0 4-10-16,0 4 19 0,0 3 0 16,0 2 1-16,-3 4 2 0,3 1-2 15,0-1 0-15,0 2 0 0,0 0 2 16,0-3-1-16,3 0 5 0,2-4 1 16,-5-1 1-16,8-3 1 0,-6-6 3 15,3 0 5-15,3-2-1 0,2-1 4 16,-2-3-8-16,5-3-5 0,0-4 2 15,-3 1-4-15,3-2-3 0,5-2-2 16,-7-2 0-16,7 0-1 0,-5-2 0 16,2 0-1-16,-2-2 1 0,3 4 0 15,-3-2 0-15,0 0-8 0,-1 4 0 16,1 0-9-16,0-1 0 16,-5 3 0-16,0 2 2 0,0 2 2 15,-1 3 4-15,-2-2 1 0,1 6 1 16,-6 0 6-16,2 0-1 0,-2 1-2 15,0 0-8-15,5 3 2 0,-5 4 7 16,0 1 3-16,0 4-1 0,0 1 1 16,3 0 0-16,0 4 0 0,-3-3 1 15,2 3-1-15,-2-4 0 0,0 0 1 16,0 1 0-16,5-5 1 0,-5-2 3 16,0 0 1-16,3-5-4 0,-3 0 2 15,2-1-1-15,1-1-1 0,2 0 4 16,-2 0 6-16,2-1 0 0,0-2-4 15,3 0-2-15,2-3-2 0,1 0-1 16,1 0-3-16,-1-3 1 0,2 0-1 16,5 3 1-16,-5-4-1 0,-3 0 1 15,3-3 1-15,0 0-2 0,0 0 1 16,0-1 0-16,0-2-1 0,-3 2 0 16,0 2 1-16,1 1-1 0,-1-3-1 15,-2 7 0-15,-6 1 2 0,4 1-2 16,-1 0 1-16,-5 4 0 0,0-1 1 15,0 1-1-15,2 1-2 0,-2 0 1 16,0 0-2-16,0 1-4 0,5 3 3 16,-5 3 2-16,0-2 1 0,0 3 0 15,3 1 1-15,-3 0-1 0,3 1 2 16,-3 1-1-16,0 2 0 16,2 0-1-16,-2 3 1 0,0 0 0 15,0 0 1-15,0 1-1 0,0-2 0 16,0-2-1-16,0-2 2 15,0-1-1-15,-2-2 0 0,2-2 0 16,0-2 0-16,0-1 0 0,0-2 0 16,0 4 0-16,0-4 0 0,0 0 1 15,0-1-1-15,0 0 4 0,0 0-1 16,2 0 1-16,3-1-1 0,-5-5-1 16,8 2-1-16,-3-5-1 15,3 1 1-15,0 0-2 0,0-1 1 0,2-5 0 16,0 2 0-16,1 0-2 15,-1 1-1-15,0 0 1 0,1 0 2 16,-1 0 0-16,0 1 0 0,1 1 0 16,-4 0 0-16,-2 3 0 0,3-1 0 15,0 1 0-15,0 1 0 0,-1 2 0 16,-1-2 0-16,1 4 0 0,-1-2 0 16,-1 2 0-16,2-3 0 0,1 2 2 15,-3 1-2-15,3-1 2 0,-5 2 2 16,2 0 0-16,3 0-2 0,-3 3-1 15,-3-1 0-15,4 4 0 0,-1 2 0 16,-5-1-1-16,2 4 0 0,4 3 1 16,-6 1-1-16,0 1 1 0,0-1-1 15,2 2 0-15,-2-1 0 0,0 2 0 16,0-4 0-16,-2 3-2 0,2-3-18 16,0 2-23-16,-6-3-33 0,4-2-36 15,-3-2-62-15,2-3-101 0,0-1-71 16</inkml:trace>
  <inkml:trace contextRef="#ctx0" brushRef="#br0" timeOffset="68529.36">24997 9949 496 0,'5'-7'125'0,"3"5"-27"0,-6-3 27 0,3 2-86 15,-5 3-10-15,0 3-29 0,0 5-3 16,-7 8 3-16,-1 4 16 0,-5 4 40 16,0 2 4-16,-3 3-11 0,-2 9-13 15,3 4-17-15,-6 8-13 0,8 3-5 16,0-5-1-16,6 0-4 0,1-7-21 16,4-2-12-16,2-1-12 15,0-8-20-15,0-8-31 0,2-5-43 16,6-3-2-16,-3-3-63 0,1-1-57 15</inkml:trace>
  <inkml:trace contextRef="#ctx0" brushRef="#br0" timeOffset="68889.23">25043 10119 486 0,'0'0'87'0,"0"0"41"15,8-36 6-15,-3 18-52 0,-2 1-32 16,2 3-38-16,3 0-6 0,-1-1-5 16,6 3-1-16,0 2 6 15,0 1 9-15,0 3 11 0,-3 0 13 16,3 4 4-16,-2 0 2 0,4 2-1 16,-2 0-11-16,0 0-7 0,-3 1-9 15,3 2-12-15,0 2-2 0,-5 0 0 16,2 1-2-16,-2 0 1 0,-5 3-1 15,2 1 5-15,-5 2 2 0,-8 2 4 16,0 1 1-16,-5-1 1 0,-5 5-2 16,-2-2-2-16,-1-1-3 0,-5 0-5 15,-2-2-2-15,-1-2 0 0,1-3-26 16,-3 0-32-16,2-4-27 0,1-1-36 16,7-4-43-16,-5-5-43 0,11-1 13 15,2-3-130-15</inkml:trace>
  <inkml:trace contextRef="#ctx0" brushRef="#br0" timeOffset="69312.95">25588 9331 280 0,'0'0'131'0,"0"0"-51"0,0 0 9 0,0 0-68 0,24 8 10 16,-19-5-3-16,0-1 2 0,-5 4 10 15,3-2 8-15,-3 4 21 0,0-1-11 16,0 3 6-16,0 1 4 0,0 4-3 16,-3 6 2-16,-7 3-5 0,-1 10-21 15,-7 6-10-15,-5 10-11 0,0 1-1 16,-1-6 4-16,6-5 1 0,8-10-2 16,0-8-5-16,7-5-6 0,-2-3-4 15,0 4-5-15,2-3 0 16,3 4-2-16,0-7-5 0,3-2-43 15,7-3-38-15,3-5-44 0,3-2-76 16,9-7-67-16,4 1-34 0</inkml:trace>
  <inkml:trace contextRef="#ctx0" brushRef="#br0" timeOffset="69751.91">25909 9592 285 0,'0'0'310'0,"0"0"-202"16,0 0 45-16,0 0-99 0,0 0 10 16,0 0-30-16,0 0 2 15,-13 2 39-15,21 5-16 0,2-1-3 16,0 2-15-16,3-1-7 0,5-1-7 16,3 1-6-16,0 0-9 0,-1-2-2 15,1 0 2-15,0-2-2 0,4-1 0 16,-4-2 4-16,0 0-3 0,-1-2 0 15,1-5-7-15,0-3 0 0,0-2-1 16,-9 0 0-16,4-2-2 0,-8-1 2 16,2 4-2-16,-10 1 2 0,-5 0-3 15,-3 5-3-15,-5-2-2 0,-7 5 3 16,-14 2-1-16,-7 3 1 0,-9 14 0 16,-9 4 2-16,10 4-1 0,2 3 1 15,14-4 0-15,7 1 6 0,5-6 9 16,11-2 8-16,5 0 17 0,-3-1 3 15,3 4-4-15,5 2-7 0,5-2-1 16,8-2 0-16,8-4-1 0,7-3-7 16,13 0-10-16,14-1-6 0,2-1-3 15,7-2-2-15,-2-2-2 0,-8 0-23 16,3-2-61-16,5-3-47 0,-2-3-93 16,-22-2-193-16,-1 0-343 0</inkml:trace>
  <inkml:trace contextRef="#ctx0" brushRef="#br0" timeOffset="71366.45">27707 9906 465 0,'0'0'66'0,"0"0"-44"0,0 0 28 0,0 0 9 16,0 0-12-16,0 0 11 0,39 14 26 16,-24-13-24-16,6 4-8 15,0-4 3-15,5 0-2 0,-6-1-1 16,9 0-4-16,-3 0-4 0,-3-2-4 15,3-4-8-15,2 3-5 0,-2-5-4 16,2 0-1-16,-2 1-1 0,0-6 0 16,-3 2-1-16,-2 0-2 0,0-1 0 15,-3 1 1-15,-5 0 1 0,0 0-2 16,-6-2-2-16,-4 1-5 0,2-3-5 16,-5 3-2-16,0 0-2 15,-5-1-2-15,-3 2 0 0,-5 1-1 16,3 2 1-16,-8-1-1 0,-3 7-2 15,-5 2 1-15,3 0 2 0,-8 4-1 16,3 5-1-16,-9 9 2 0,-4 5-1 16,-5 6-1-16,4-2-5 0,11-1 6 15,11-6-1-15,4-5 1 0,-2 5 0 16,8 1 1-16,-8 1-1 0,10 0 0 16,0-1 0-16,8-2 1 0,0 0 7 15,3-4 5-15,7 1 4 0,0-3 5 16,8-3 8-16,8-1 0 0,3-1 0 15,4-5-7-15,9-2-3 0,7-1-1 16,5-4-8-16,0-3-6 0,-5-3-2 16,-2 0-2-16,-6-2-17 0,0-1-26 15,1-1-20-15,2 1-17 0,-8 2-31 16,3-1-33-16,-11 1-46 0,-2 0-94 16,-11 3-53-16</inkml:trace>
  <inkml:trace contextRef="#ctx0" brushRef="#br0" timeOffset="71771.96">28573 9762 111 0,'0'0'311'0,"0"0"-222"0,0 0 3 15,0 0-28-15,18-21-30 0,-16 20-18 16,9 1-10-16,-9 0-4 0,6 4-1 16,-3 4-1-16,0 4 22 0,-2 4 11 15,2 3-3-15,-5 4 3 0,3 1 0 16,2 4 2-16,0-2 5 0,3 2-1 16,0 1 7-16,5-3-9 0,-6-1 5 15,6-1 7-15,3-2-1 0,2-5-7 16,-3-1-8-16,3-5-5 0,3-2-2 15,-8-5-2 1,2 0 4-16,-2-4-2 0,0-3-5 0,0-2-5 16,-2-3-4-16,2-4-4 0,-1-1-4 15,1-4-4-15,0-4-2 0,-5 0-16 16,5-1-15-16,-5-1-18 0,-1 3-13 16,4 0-24-16,-3 5-45 0,-1 1-52 15,1 1-13-15,0 4-31 0,2 3-87 16</inkml:trace>
  <inkml:trace contextRef="#ctx0" brushRef="#br0" timeOffset="72062.73">29183 9793 492 0,'0'0'27'16,"0"0"35"-16,0 0 8 15,20-42-54-15,-12 32-14 0,0 2-1 0,-3 2 0 16,3 0-1-16,-1 5 2 0,-1 1 21 16,-6 0 8-16,2 5-2 0,-2 2 16 15,-2 5-9-15,-4 6-8 0,-1 2 12 16,-6 4-6-16,0 3-1 0,-3 7-15 16,-2 5-13-1,5-4-3-15,3-3 2 0,-3-3-2 16,8-7-2-16,-3 2 0 0,3 3-9 0,2-4-35 15,3-2-37-15,0-3-43 0,3-5-26 16,7-6-158-16</inkml:trace>
  <inkml:trace contextRef="#ctx0" brushRef="#br0" timeOffset="72187.53">29320 9664 483 0,'0'0'0'0,"0"0"-21"0,0 0-20 16,0 0-167-16</inkml:trace>
  <inkml:trace contextRef="#ctx0" brushRef="#br0" timeOffset="72703.17">29648 9816 466 0,'0'0'140'15,"0"0"-38"-15,0 0 45 0,0 0-84 16,0 0-13-16,-5-33-13 0,5 25-3 15,-3 2 2-15,3-1-7 0,-5-2 6 16,5 0-7-16,-8 3-10 0,3-1-6 16,-3 2-9-16,0-1-3 0,1 3 0 15,-6 2 0-15,0 1-2 0,0 0 2 16,-3 4-3-16,-2 7 2 0,3-1-5 16,-3 7-7-16,7-2 0 0,-7 5-1 15,10 1 1-15,1 0-5 0,-4-2 5 16,9 1 8-16,2-4-3 0,0 2-8 15,8-6 12-15,-1-1 4 0,6-2 20 16,-5-7 17-16,5-1 0 0,5-2-3 16,-3-4 3-16,4-5-7 15,-4-2-6-15,6-4-8 0,-6 0 5 16,3-5-7-16,3-6-2 0,-5-13 5 16,4-12 0-16,11-15 5 0,-2-5-14 15,-4 7-8-15,-1 6-30 0,-6 16-8 16,2 9 6-16,-7 7-13 0,0 11-10 15,-10 5-5-15,5 2-6 0,2 0-34 16,-2-1-57-16,5 0-35 0,0 2-71 16,-3 4-59-16</inkml:trace>
  <inkml:trace contextRef="#ctx0" brushRef="#br0" timeOffset="73731.31">29922 9781 549 0,'0'0'55'0,"0"0"60"0,0 0 17 0,51 30-109 0,-30-26-13 0,0 2-2 15,-1-3 15-15,1-2 15 0,0 0 5 16,-1-1 14-16,-2 0-22 0,-2 0-4 15,-1-1-1-15,3-1-6 0,-5-4-9 16,-5 3-1-16,5-5-6 16,-5 4 7-16,0-4 3 0,-1 0-4 15,-2 0 0-15,1-2-6 0,-4 0-5 16,3-5-3-16,-5 3-1 0,0-2 1 16,0 1-4-16,-5-1-2 0,3 2 1 15,-9 2 0-15,4-1 1 0,-9 2 3 16,3 3 0-16,-8 0-1 0,1 5-1 15,-1 1 0-15,0 7 2 0,-4 4 1 16,-4 2-2-16,3 4 2 0,6 1-1 16,-6 4 1-16,5 3 0 0,6-2-1 15,2 0 1-15,5 3 0 0,3-2 0 16,2-1 5-16,-2 0 13 0,5-2-1 16,5-2-4-16,3-2 2 0,0-5 0 15,5-4-4-15,0-5-4 0,2-1 5 16,3-2 4-16,-2-3 7 0,4-4 6 15,1-1-10-15,-3 0-4 0,3-5-8 16,-6 0-5-16,6-2-1 0,0-3 0 16,-3-2-1-16,2-1 0 0,1 0-2 15,-5 0 2-15,2 2-1 0,-3 4 1 16,3-2 0-16,-2 4 1 0,-3 0-2 16,2 2 1-16,-2 1 0 0,0 1-1 15,0 1 1-15,-5 3 0 0,-1 0-2 16,1 3 0-16,-3 1-3 0,3 1-8 15,-8 0 4-15,5 0 5 16,-5 3 0-16,3 4-2 0,2-2-5 16,-5 5 10-16,0 1 0 0,0 3 0 15,-5 0 0-15,2-1 0 0,-2 5 1 16,3-4 0-16,-4 3 1 0,1-2-1 16,3 1 0-16,-4-2 1 0,6 1-1 15,-2-3 0-15,-3-5 1 0,5 0 1 16,0-4-2-16,0 0 4 0,0-3 1 15,0 0 5-15,5-3 17 0,-3 0-17 16,6-2-8-16,3-3 1 0,-4 0-1 16,6-3 2-16,0 1 0 0,-3-2-4 15,3 0 1-15,5 0-1 16,-2-3 0-16,-3 3 0 0,2-2 0 16,3-1 0-16,-2 2 0 0,-3 0 1 15,5-3-1-15,-3 3 0 0,-2 0-1 16,3 0 0-16,-3-3 1 0,5 5-1 15,-8-1 0-15,3 1 0 0,0 3-3 16,-5 1 2-16,2 3 2 0,-7 3-3 16,-3 0 0-16,0 1-3 0,0 0-16 15,0 2-5-15,-3 6 17 0,-2 1 6 16,-3 4 4-16,-2 2 2 0,2 5-1 16,0 1 0-16,1 5 1 15,-6-1 0-15,0 3 2 0,5-2 1 16,-5 4-1-16,5-2-2 0,-5-2-1 15,6 1 1-15,2-4-2 0,2-1-1 16,-2-4-10-16,5-4-35 0,0-3-15 16,0-2-2-16,5-7-39 0,-2-1-30 15,9-1-53-15,1-7-29 0,3-2-62 16,-3-3-13-16</inkml:trace>
  <inkml:trace contextRef="#ctx0" brushRef="#br0" timeOffset="74126.37">31175 9655 459 0,'5'0'61'0,"3"0"21"0,-3 0-32 0,3-2-36 0,-3-2 29 0,-3 2-11 16,4-1-9-16,-6 1 19 0,0-3 7 16,0 3-7-16,0 1-4 0,-6-1-30 15,4 1-4-15,-6-2 0 16,-5 3 6-16,0 4 16 0,-7 0 3 16,1 4 7-16,-4 2 14 0,-3 2-3 15,0 1-10-15,6 5-12 0,-3-3-6 16,2 4-10-16,3 0 6 0,2-1 0 15,3-1 3-15,0 0-1 0,8-3-9 16,3 2-3-16,2-3-5 0,0-2-1 16,7-1-4-16,6-1-16 0,0-4-15 15,3 2-37-15,10-6-49 0,-6 1-40 16,9-1-6-16,9-3 5 0,-4 0-90 16,-5-5 15-16</inkml:trace>
  <inkml:trace contextRef="#ctx0" brushRef="#br0" timeOffset="74501.97">31356 9708 251 0,'0'0'178'15,"0"0"-93"-15,0 0 19 0,0 0-51 16,0 0-22-16,0 0-3 0,0 0 3 16,41-19 5-16,-28 19 1 0,0 0 4 15,-3-1 6-15,8-2-3 0,-2 1-12 16,2-3-1-16,2 3-12 0,1-4-6 15,2 2-2-15,1-2-7 0,-1 2 0 16,-2-4-4-16,-1 3 2 16,-7-2-1-16,0 3 0 0,-5-1 0 0,-3 2 15 15,-2 1-5-15,-3-3 0 16,-8 3 0-16,0-2-11 0,-13 1 1 16,1 3 0-16,-14 0 0 0,-12 7 1 15,-9 6-1-15,1 6 1 0,5 0 2 16,15-4 3-16,9 0 8 0,14-5 30 15,-2 1 5-15,6 2-2 0,-4 0 5 16,9 5-11-16,-3-4-6 0,10 3-2 16,2-3 1-16,6 2-5 0,8-3-12 15,13 4-9-15,7-2-7 0,8 4-1 16,10 0-1-16,-4-3-31 0,2 4-35 16,-6-3-45-16,4-3-71 0,-19-3-147 15,-3-4-246-15</inkml:trace>
  <inkml:trace contextRef="#ctx0" brushRef="#br0" timeOffset="75800.19">11317 11257 480 0,'0'0'68'0,"0"0"9"0,0 0-9 0,0 0-27 15,0 0-23-15,29-12-12 16,-24 17 5-16,-2 1-7 0,2 5 11 16,-5 6 26-16,0 3 7 0,-5 4 12 15,-3 13-12-15,0 10-8 0,-7 8-8 16,-1 5-8-16,3-4-6 0,0-7-1 16,3-7-2-16,0-2 2 0,-1-3 2 15,4-2 1-15,-1-8-1 0,3-3-1 16,5-8-5-16,-6-3-3 0,4 3 3 15,2 0 2-15,-3 1 5 0,3-6 1 16,0 0 3-16,0-4-3 0,3-2-3 16,2-1 0-16,3 0 1 0,2-3 2 15,3-1-2-15,3 0-5 16,2-4-4-16,2-2-6 0,1 1-3 16,5-1 0-16,-3-3 0 0,3 0-1 15,0 1-10-15,0-3-27 0,-1 1-27 16,1-2-23-16,-2 0-36 0,4-4-74 15,-7 1-76-15,-6 3-123 0</inkml:trace>
  <inkml:trace contextRef="#ctx0" brushRef="#br0" timeOffset="76316.71">11268 11664 577 0,'0'0'44'0,"0"0"53"0,47-21-18 0,-21 10-23 0,7-2-37 0,9-1-14 15,7-1 1-15,-3 0-1 0,1 1-1 16,-6 3-4-16,-7 2-12 0,-6 2-22 16,-5 1-4-16,-7 2 10 0,-3 2 23 15,2-2 5-15,3 3 0 0,-2-3 0 16,-3 2 0-16,-5 0-3 0,-3 2 2 15,-3 0-1-15,-2 0-15 0,0 1-1 16,-5 2 18-16,-3 1 30 0,3 2 2 16,-3 1 7-16,-2 1-2 0,2 2 3 15,-2 0-9-15,2 2-5 16,1 1-2-16,-4 2-5 0,3 0-10 16,1 3-3-16,-1 2 2 0,3-1 10 15,2 1 10-15,1-2-5 0,2 1-2 16,0-2-3-16,5-2 11 0,0 0 3 15,5-4 2-15,6-3-2 0,-3-1 2 16,2-4 10-16,6-1-3 0,0-4-8 16,-1-5-4-16,1-2-6 0,0-4-8 15,-3-3-7-15,-3-3-5 0,-2-4 5 16,-3 0-3 0,-4-4-2-16,-6 0-1 0,-3-2-2 0,-5 4-13 0,-2 0-15 15,-6 6-7-15,1 5-13 16,-3 4-15-16,0 2-6 0,0 5-38 15,-3 1-44-15,-5 2-84 0,5 2-79 16</inkml:trace>
  <inkml:trace contextRef="#ctx0" brushRef="#br0" timeOffset="76911.45">13682 11273 486 0,'0'0'124'0,"0"0"-39"0,13-27 34 0,-11 18-15 0,3 3-71 16,-2 3-9-16,-3 0-2 0,3 3-11 15,-3 6-9-15,0 4 19 0,0 2 16 16,-3 9 2-16,0 3 2 0,-2 8-2 16,-2 12-13-16,-6 12-5 0,2 3-9 15,-2 0-7-15,3-6 0 0,0-6 1 16,4-3 2-16,-1-3 2 0,-4-4 2 16,9-1 11-16,-3-9 5 0,2-5 3 15,0-6-2-15,1-2-5 0,2 0 4 16,0 0-2-16,0 0 0 0,2-3-5 15,4-3-2-15,-1-4-1 0,5-1 3 16,3-3-4-16,5-1-10 16,0-4 0-16,3-3-2 0,2 0-5 15,0-3 0-15,1-2-6 0,-1 1-12 16,3-1-16-16,0-3-13 0,-3 3-19 16,-2-3-27-16,-1 0-30 0,-2-2-50 15,-2-6-64-15,-3 1-47 0,-8 4-196 16</inkml:trace>
  <inkml:trace contextRef="#ctx0" brushRef="#br0" timeOffset="77094.69">13540 11674 779 0,'0'0'139'0,"0"0"-42"0,0 0-23 16,0 0-16-16,38-13-17 0,-14 5-14 15,12-2-16-15,8-4-8 0,10-2-3 16,8 0-8-16,-5 1-32 0,2 4-31 16,1 1-31-16,-3 0-50 0,2 3-37 15,-12 0-26-15,-11 4-124 0</inkml:trace>
  <inkml:trace contextRef="#ctx0" brushRef="#br0" timeOffset="77517.03">14328 11664 230 0,'0'0'180'0,"0"0"-88"0,0 0 10 16,-34 23-29-16,29-16-51 0,2-1 2 15,6-3 16-15,2 2 3 0,5 0 28 16,3-2 35-16,3 2-7 0,2-5-12 16,3 1-23-16,-1-1-24 0,1 0-1 15,2-1 2-15,-2-4-5 0,0 2-16 16,-1-2-3-16,-4 0-2 0,-1-1 0 15,-4 1-3-15,2-2 0 16,-6-1-4-16,-2 0 0 0,1-1-7 16,-4-1 0-16,-2-1 0 0,0-1-2 15,-5 1 0-15,-3-2-3 0,1 2-4 16,-6 0 2-16,0 1 1 0,-5 5-3 16,-3 1-5-16,0 2 4 0,-2 2 1 15,-3 1 1-15,0 4 4 0,-2 0-1 16,2 3-5-16,0 4-18 0,0 1-2 15,1 2-8-15,-1 3-8 0,5 0 7 16,-2 4 11-16,5 2 10 0,0 2 8 16,5-2 7-16,2 2 1 0,6-1 1 15,3-1 1-15,2-3 0 16,5-3 1-16,5-1-2 0,6-5-8 16,4-1-32-16,4-6-84 0,17-4-87 15,-5-1-37-15,-2-1-155 0</inkml:trace>
  <inkml:trace contextRef="#ctx0" brushRef="#br0" timeOffset="78002.33">15012 11588 559 0,'0'0'90'0,"0"0"-7"0,0 0-22 0,0 0-59 15,0 0-2-15,0-33-46 0,-7 29-28 16,-1 4 28-16,-5 0 17 0,-2 5 26 16,-4 1 3-16,4 4 5 0,-6 3 8 15,1 0-4-15,-1 1-6 0,0-1-2 16,6 1-1-16,-1-1-13 0,3 1-6 15,6-3 13-15,4 1 6 0,-2 0 9 16,2-2 22-16,3 0 12 0,3-1-8 16,5 0-10-16,-1 0-1 0,4-2-6 15,-1-3 0-15,3 0 5 0,0-1 9 16,0 0 1-16,-3-1-4 0,0 1-7 16,3 0-9-16,0 1 4 0,-5 2 8 15,5 2-8-15,-5-1-7 16,-1 1 4-16,-1 1 2 0,-1 1 4 15,-5-1 6-15,0 1 24 0,-5-1-2 16,-6 0-10-16,-4 0-19 0,-3-2-13 0,-3 0-4 16,-2-2-2-16,-3-2-29 0,0-1-23 15,0 0-25-15,0 0-27 0,1-2-39 16,-4 0-9-16,3 0-13 0,11 0-149 16</inkml:trace>
  <inkml:trace contextRef="#ctx0" brushRef="#br0" timeOffset="78396.13">15335 11204 290 0,'0'0'126'0,"0"0"-93"0,0 0-14 0,0 0-5 15,-7 47-4-15,-1-21 16 0,-2 9 10 16,-3 13 5-16,-5 12-6 0,-3 2-7 16,5-1 1-1,1-7 2-15,-1-7 21 0,4-1 30 0,1-2 4 16,3-7 11-16,1-5-7 0,1-7-4 15,6-8-22-15,0-1-11 0,0 1-7 16,3-1-7-16,2-2-6 0,3-1 0 16,5-5-6-16,0-3-1 0,5-2-12 15,3-3-9-15,-1 0-5 0,1-4 0 16,2-2-16-16,0 0-24 0,1-2-22 16,2-2-39-16,-3-1-39 0,10-10-98 15,-9 2-107-15,-4-2-167 16</inkml:trace>
  <inkml:trace contextRef="#ctx0" brushRef="#br0" timeOffset="78584.45">15204 11660 727 0,'0'0'115'15,"0"0"27"-15,41-12-28 0,-15 4-36 16,10 1-46-16,11 1 3 0,7-1-10 15,0 4-22-15,3 0-3 0,-5 3-2 16,-3 0-26-16,2 0-64 0,6 4-87 16,-13-3-72-16,-5-1-134 0</inkml:trace>
  <inkml:trace contextRef="#ctx0" brushRef="#br0" timeOffset="79090.25">16860 11528 524 0,'0'0'209'0,"0"0"-70"0,0 0-8 15,0 0-25-15,0 0-63 0,0 0-24 16,15-31-5-16,-22 30-7 0,-6 1-7 16,-5 0-1-16,-6 1-3 0,-1 5-1 15,-4 2 0-15,1 1-2 0,2 1 1 16,-3 4 4-16,6-3 2 0,0 3-8 16,5-3-1-16,8 1 6 0,4 0-1 15,1-2 2-15,5 3 2 0,8-1 11 16,5-1 10-1,2 3-3-15,6-4-1 0,2 3 0 0,3 0 0 16,3-2 6-16,2 1-2 0,5 2-2 0,8 4 3 16,2 1-2-16,-4-1 1 0,-14-1 1 15,-5-5 6-15,-7-2-1 0,2 3 3 16,-3 2 0-16,1 2-2 0,-3-2-5 16,-11-1-9-16,-2 1-1 0,-5-2-1 15,-8 0-1-15,-5-1-4 0,-8-2-2 16,-10 0-2-1,-5-3-3-15,-11-2-13 16,0-2-29-16,6-4-20 0,5 1-26 0,12 0-22 0,8-2-20 0,6 1-32 16,5-6-63-16,-1 4-5 0,4-3-135 15</inkml:trace>
  <inkml:trace contextRef="#ctx0" brushRef="#br0" timeOffset="79764.17">17410 11643 472 0,'0'0'130'0,"0"0"-54"0,0 0 42 0,0 0-41 0,0 0-17 16,21-42 1-16,-18 33-26 0,-1 2-11 15,-2-2-2-15,0 2 2 0,3-2 9 16,-3 3 7-16,2 1-6 0,-2 0-9 16,0 2-12-16,0 1-13 0,0 2-3 15,0 0-6-15,-2 6 6 0,-1 5 3 16,-2 4-1-16,0 4 0 0,0 3 2 15,-3 5 0-15,3 0-1 0,0 2 1 16,5 0 2-16,0-2-1 16,2 1-2-16,6-2 0 0,2-2 1 15,3-4 1-15,3-3 6 0,-1-2 13 16,3-5 10-16,3-2 3 0,-3-4 5 16,3-4 8-16,2 0-2 0,-2-6-6 31,-1-1-10-31,-2-4-13 0,3-3-7 15,-3-1-5-15,-2-6-3 0,-1-5-1 16,1-6-1-16,2-7-9 0,-3-6 2 16,1 7 3-16,-6 8 3 0,-5 12 2 15,0 7-2-15,-2-2 1 0,2 1 0 16,3 2-1-16,-8 3-7 0,2 3-3 16,1 3-1-16,-3 1-5 0,0 0 7 15,0 3 0-15,0 5 8 0,0 2 1 16,0 4 1-16,-3 3 0 0,1 1 2 15,-1 3 0-15,3 3-1 0,0-2 0 16,0 2 0-16,3-1 1 0,-1-2 1 16,4 0 0-16,-1-1-1 0,3-2 0 15,-1-2 1-15,4-4-2 0,-4-3-2 16,6-1-2-16,-2-3-45 0,2-4-35 16,2-1-29-16,1 0-50 0,7-7-47 15,-2 0-13-15,-3 0-84 0</inkml:trace>
  <inkml:trace contextRef="#ctx0" brushRef="#br0" timeOffset="80093.39">18191 11577 394 0,'0'0'81'0,"0"0"-20"0,0 0 2 0,13-28-48 15,-11 20 2-15,-2 3 1 0,0-1 2 16,-2 4-5-16,-4 1 0 0,-1 1-3 16,-6 0 18-16,0 2 2 0,-3 5-10 15,-2 2-16-15,3 4-6 0,-3 0 0 16,-3 6 1-16,5 0-1 0,-2 2 0 16,0 2 0-16,3 0 0 0,7 2 6 15,-2-3 12-15,7 0 8 0,1-2-1 16,2-1 1-16,2-3 9 0,3-5-1 15,3 0-11-15,5-4-9 0,0-3-3 16,2-2-2-16,3-2-8 16,3 0-1-16,0-4-52 0,5-1-32 15,-1-2-23-15,14-7-21 0,-8 2-29 16,-2 0-113-16</inkml:trace>
  <inkml:trace contextRef="#ctx0" brushRef="#br0" timeOffset="80699.75">18498 11252 411 0,'0'0'117'16,"0"0"-55"-16,0 0 27 0,0 0-44 15,0 0-31-15,0 0 8 0,13-20 3 16,-13 20-14-16,0 0-4 0,0 6 21 16,0 1 21-16,0 5 10 0,-3 2-24 15,3 4-6-15,0 3-4 0,-2 4-5 16,2 5-6-16,0 7 2 0,-5 9 2 16,0 9-7-16,-1 2-3 0,1-5-2 15,3-10 2-15,-1-10 13 0,0-7 9 16,3-7-8-16,0 1-10 0,0 0 1 15,0-1 2-15,0 0-1 0,3-4-5 16,0-5 0-16,-1-4 0 0,1-4 5 16,2-1 27-16,0-2 7 0,3-5-20 15,2-3-14-15,1-3-7 0,1-3-5 16,4-3 0-16,-1-3-1 0,4-2-1 16,-1-1 0-16,2-1 0 0,1-2 0 15,0 1 0-15,-1 2-4 0,1 1-1 16,-3 4 0-16,3 3 2 0,-11 5 0 0,3 3 3 0,-3 2-3 15,-2 5-4-15,0 2 1 0,-3 0 1 16,0 6 0-16,-2 1 2 0,-1 3 2 16,-2 6 1-16,0-1 2 0,0 5 0 15,0 1 4-15,0 3 0 16,0-2-3-16,3 0 0 0,0-2-2 16,-3-2 1-16,2 0-1 0,1-1 0 15,-3-2-1-15,2-4 1 0,1-1-1 16,-1-2-5-16,1 0-21 0,2-3-30 15,-5 1-25-15,5 0-36 0,-2-2-49 16,5 0-70-16,-3-2-28 0,0-1-154 16</inkml:trace>
  <inkml:trace contextRef="#ctx0" brushRef="#br0" timeOffset="81246.66">20064 11455 423 0,'0'0'162'0,"3"-5"-69"0,-3 1 4 0,0 1-26 0,0-1-17 0,0 0-24 16,-3 0-10-16,-2 1-14 0,-6-2-5 15,-1 4-1-15,-1-1 0 0,-8 2 2 16,0 0-1-16,-5 3 3 0,-2 5-4 16,-6 4 2-16,-4 7 2 15,2 0-1-15,5-2 4 0,7 2 2 16,6-6-4-16,0 6 4 0,3 2 7 16,4-1 16-16,6-1 6 0,0-1 13 15,5-1 1-15,10 0-6 0,1-4 10 16,1-1-7-16,9-3-2 0,5-3-12 15,0-1-10-15,10-4-10 0,8-1-4 16,8 0-6-16,2 0-2 0,-2-6-3 16,-6 0 0-16,-5 1-31 0,-2-5-27 15,0 3-38-15,2-4-30 0,-5-1-57 16,-2-1-73-16,-8 2-18 0,-8 2-130 16</inkml:trace>
  <inkml:trace contextRef="#ctx0" brushRef="#br0" timeOffset="81574.8">20527 11095 547 0,'0'0'95'0,"0"0"-18"0,0 0-4 16,0 0-25-16,15-33-35 0,-12 31 4 16,-1 2-1-16,1 0-12 0,-3 5 0 15,2 4 19-15,1 8 27 0,-3 4 23 16,0 5 2-16,-5 13-1 0,-3 14-20 16,0 11-15-16,-5 4-17 0,3-5-8 15,0-6-10-15,2-9-3 0,-2 0 1 16,7-4-2-16,-5-4-12 0,3-2-29 15,0-9-20-15,2-7-60 0,3-4-43 16,0 0-52-16,0-4-60 0,3-3-157 0</inkml:trace>
  <inkml:trace contextRef="#ctx0" brushRef="#br0" timeOffset="82625.7">20997 11498 390 0,'0'0'149'0,"0"0"-60"0,0 0 5 15,0 0-30-15,0 0-20 0,0 0 6 16,0 0-6-16,13-31 7 0,-11 28 3 16,-2 0-10-16,3-2-1 0,-3 3 5 15,2-2-2-15,-2 0-8 0,0 1-13 16,0 0-2-16,0 0-12 0,0-1-5 16,0 0-6-16,-5 0 0 0,-2 1-3 31,-1 1 3-31,-5 0-6 0,0 2-3 0,-3 0-7 15,-2 2-5-15,-2 3 4 0,-1 5 0 0,0 1-10 0,-5 5 3 16,6-1 8-16,-3 4 9 0,2 2 5 16,3 1 2-16,2 1-1 0,6 1 2 15,5 0-2-15,2-2 1 16,3 0 0-16,5-2 1 0,3-2 0 31,0-4 6-31,5-3 7 0,0-3 0 16,2-4-2-16,3-1 0 0,-2-3 11 0,2-3 9 15,0-2 3-15,0-2-7 0,3-2-10 16,-3-2-4-16,-3-1-2 0,6-1-5 16,-3-4-2-16,-2 0-2 15,-1-3-3-15,3-1 0 0,-5-2 0 16,3 0 4-16,-3 0-3 0,-1 1-1 16,-4 2 0-16,0 1 0 0,0 4 0 15,-3 2-1-15,-3 3-1 0,-2 3 1 16,0-1 0-16,0 6-1 0,0-1 0 15,0 2-1-15,0 1-2 0,0 0-2 16,-2 1-1-16,-1 4-1 0,-2 1-3 16,0 2 4-16,2 1 4 0,-4 2 4 15,1 2 0-15,1-1 0 0,0 3 0 16,-3-2 0-16,8-1 0 0,-2 2 0 16,2-5 0-16,2 0 0 0,4 1 0 15,-6-4 1-15,5 0 0 16,-3-2 0-16,6 1 0 0,-3-2 2 15,3 0 6-15,-3 0 4 0,3-1 1 16,0 1 3-16,-1-1-2 0,1-2-6 16,2 3-3-16,-2-3-2 0,3 1 1 15,-4-1 3-15,1 0 1 0,0 0 0 16,0-3-3-16,2 1 3 0,-2-4 1 16,-1 0-4-16,-1 1-4 0,1-4 0 15,1 0-2-15,-3-2 0 0,3 0 2 16,0 0-2-16,-3-2 0 0,3 1 1 15,-1 2-1-15,-1 1 0 0,1-1 0 16,-1 3 0-16,-4-1 0 0,3 2-3 16,-5 2 1-16,3 3-1 0,-3 1 1 15,0 0-5-15,-3 2-3 0,3 4 5 16,-7 3 5-16,1 2-2 0,1 1 2 16,0 1 0-16,0 2 0 0,0-1 0 15,5 0 0-15,0 0 1 0,0-1 0 16,0-1 1-16,0 0 3 0,5-4 7 15,0 0 4-15,5-2 5 0,-2 0 0 16,5-1 0-16,0-1-8 0,2 0-6 16,1-2-5-16,-1-1-2 0,1 0 0 15,2-1-18-15,-2-3-30 0,-1 0-28 16,3-4-35-16,3-11-50 16,-6 2-115-16,-2-3-102 0</inkml:trace>
  <inkml:trace contextRef="#ctx0" brushRef="#br0" timeOffset="82766.32">21433 11182 744 0,'0'-6'31'0,"3"-1"11"0,-3 0-19 0,5 2-23 16,3-4-146-16,-3 4-50 0,0 0-102 15</inkml:trace>
  <inkml:trace contextRef="#ctx0" brushRef="#br0" timeOffset="83784.03">21591 11420 590 0,'0'0'45'0,"0"0"54"0,36 0-24 15,-18-2-56-15,-2 2-19 0,2-1 0 16,-3 1 0-16,1 0 1 0,-3 0 5 15,0 0 12-15,0 0 2 0,-3 1-2 16,0 1 9-16,-2 0-4 0,-3 0-5 16,3 2-13-16,-3-1-5 0,3 3-1 15,-3 0-3-15,-2 0-17 0,2 3 12 16,-5 0 9-16,0 0 2 0,0 3 0 16,0-1 23-16,-5 2 10 0,2-1-1 15,-5 1-15-15,3 1-11 0,0-1-1 16,-3-1 1-16,6 2-3 0,-3-3 1 15,-1 0-2-15,4 0-3 0,-3 0-1 16,2-1 0-16,0-2 1 0,1-1 3 16,2-2 7-16,0-3 5 0,-5-1-1 15,5-1 5-15,0 0 8 0,0 0 10 16,5-1-6-16,-3-1-22 0,4-6-7 16,-1 0-1-16,3-3-1 0,-1-2-1 15,1-1 1-15,2-4 1 0,1 2-1 16,-1-4 0-16,3-2 1 0,2 0 2 15,-4 0 3-15,4 1 2 0,1-2-2 16,-3 5-3-16,2-2-2 16,-2 4 4-16,3 0-1 0,-6 4 3 15,3 1-1-15,-3 2 2 0,1 2 4 16,-4 3 0-16,1 0-4 0,-3 1-1 16,3 3-1-16,-5 0 0 0,2 2-2 15,-5 3-5-15,5 2 1 0,-5 5-1 16,-5 3 5-16,5 1-2 0,-3 4-1 15,3 2 3-15,0 1-4 0,0 4 4 16,0-3 3-16,3 1 4 0,2 0 1 16,-2 0 2-16,-1-3-5 0,3-1-7 15,0-5 0-15,1-1-2 16,-4-5 2-16,1-4-3 0,-1-3 2 16,-2-1 2-16,3-2 0 0,0 0 4 15,-1 0 13-15,3-5-10 0,-2-1-4 16,2-3-1-16,3-2-1 0,2-3-2 15,-2-1-1-15,2-4 0 0,3-2 0 16,0-2-1-16,0 0-1 0,5-1 1 16,-2 1-1-16,2 1 2 0,0 1 0 15,0 0-2-15,2 2 1 0,1 1-1 16,-3 3 0-16,-2 2-1 0,-3 3 1 16,2 3-1-16,-5 3 1 0,-2 1-2 15,0 3 2-15,-3 0-3 16,-2 0 2-16,2 3-2 0,-3 2 2 15,4 3 0-15,-6 2-2 0,2 2 3 16,1 5 1-16,-3 2-1 0,2 3 2 16,-2 2-2-16,0 4 0 0,0 0 2 15,0 1-2-15,6-2 0 0,-6-1 0 16,0-3 0-16,0-1-14 0,2-1-24 16,1-3-21-16,-1-1-16 0,4-4-28 15,-4-2-45-15,6-5-72 0,-3-4-74 16,0-2-216-16</inkml:trace>
  <inkml:trace contextRef="#ctx0" brushRef="#br0" timeOffset="84346.58">22847 11344 169 0,'5'1'148'0,"0"0"-48"0,3-1 7 0,0 1-55 16,-1-1-13-16,-1 2-2 0,1-2 11 15,-1 1 9-15,-1 0-3 16,-3 0 7-16,3-1-8 0,-5 1-8 15,0-1-19-15,0 0-14 0,-5 1-11 16,3 0-1-16,-9 0 0 0,1 1 1 16,-3 0-1-16,0 0 0 0,-7 2-4 15,-1 0-10-15,-8 0-4 0,4 1-3 16,-1 2-5-16,2 0 10 0,6 1 14 16,-2 3 2-16,7-3 7 0,5 1 18 15,-2 0 2-15,7 1-14 0,1 0-3 16,2 1 0-1,5-1-2-15,0 0 0 0,5-2 4 0,1 2 2 16,1-2-2-16,1 1-2 0,5-1-6 16,3 1 0-16,0 1-4 0,-1 3 1 15,1 1 1-15,2 0 8 0,-2 3 1 16,-3-1 4-16,-2 2 3 0,-3-1 4 16,-6-1 14-16,-7-1 7 0,0-2-7 15,0-3-6-15,-7 0-6 0,-1-4-2 16,-10 1 3-16,2-4 0 0,-4-1-5 15,-6-2-7-15,-3 0-6 0,-7-5-5 16,-3-3-2-16,-10 1-4 0,3-1-24 16,7 1-17-16,11 2-28 0,-1-2-74 15,9 2-148-15,-1-3-170 0</inkml:trace>
</inkml:ink>
</file>

<file path=ppt/ink/ink10.xml><?xml version="1.0" encoding="utf-8"?>
<inkml:ink xmlns:inkml="http://www.w3.org/2003/InkML">
  <inkml:definitions>
    <inkml:context xml:id="ctx0">
      <inkml:inkSource xml:id="inkSrc0">
        <inkml:traceFormat>
          <inkml:channel name="X" type="integer" max="32767" units="cm"/>
          <inkml:channel name="Y" type="integer" max="32767" units="cm"/>
          <inkml:channel name="F" type="integer" max="2047" units="deg"/>
          <inkml:channel name="T" type="integer" max="2.14748E9" units="dev"/>
        </inkml:traceFormat>
        <inkml:channelProperties>
          <inkml:channelProperty channel="X" name="resolution" value="617.08099" units="1/cm"/>
          <inkml:channelProperty channel="Y" name="resolution" value="1090.77893" units="1/cm"/>
          <inkml:channelProperty channel="F" name="resolution" value="5.68611" units="1/deg"/>
          <inkml:channelProperty channel="T" name="resolution" value="1" units="1/dev"/>
        </inkml:channelProperties>
      </inkml:inkSource>
      <inkml:timestamp xml:id="ts0" timeString="2025-02-24T15:13:33.976"/>
    </inkml:context>
    <inkml:brush xml:id="br0">
      <inkml:brushProperty name="width" value="0.05292" units="cm"/>
      <inkml:brushProperty name="height" value="0.05292" units="cm"/>
    </inkml:brush>
  </inkml:definitions>
  <inkml:trace contextRef="#ctx0" brushRef="#br0">4824 6390 292 0,'0'0'68'0,"0"0"-28"0,0 0 10 0,0 0 6 15,5-20-17-15,-5 17-14 0,3-1 5 16,-1-1 8-16,1 1 3 15,-3-1 9-15,3 3 2 0,-3-1 1 16,0 3-7-16,0 0-17 0,0 0-20 16,0 3-9-16,0 5 0 0,0 6 0 15,0 6 19-15,0 12 12 0,2 17-1 16,3 11-4-16,-2 5-3 0,5 0-4 16,-3-2-9-16,0-6 3 0,-2 2-1 15,-3-3 0-15,2 2-4 0,-2-7-2 16,0-3-5-16,0-4 0 0,0-6 1 15,0-8-2-15,0-6 1 0,0-7 0 16,0 0-1-16,0 0-8 0,0 2-20 16,0 0-27-16,-2-2-34 15,2-6-33-15,-3-3-5 0,0-4 6 0,1-9-34 16,-1-3-12-16</inkml:trace>
  <inkml:trace contextRef="#ctx0" brushRef="#br0" timeOffset="344.11">4850 6554 485 0,'0'0'33'0,"0"0"12"0,0-49 33 15,5 28-3-15,0 1-24 16,3 0-1-16,0 4 7 0,2-1-9 15,3 3-23-15,3 1 6 0,-1 4 1 16,3 3-2-16,0 2-11 0,3 2-4 16,-3 2-8-16,3 2-2 0,-1 3-1 15,-2 5 2-15,-2 3-1 0,-3 1 1 16,-5 0-3-16,-3 3-2 0,-5-3-1 16,-3 4 24-16,-7-2-2 0,-6 2-2 15,-4-2-3-15,-6 0-3 0,-5-1-6 16,-3 1-2-16,3-5-4 0,-2 0-2 15,2 0 0-15,5-3-28 0,-3 0-12 16,4-2-22-16,1 2-43 0,-4 0-83 16,10-3-28-16,2 0-99 15</inkml:trace>
  <inkml:trace contextRef="#ctx0" brushRef="#br0" timeOffset="912.72">6062 6022 395 0,'0'0'74'0,"0"0"-19"0,0 0 17 0,0 0-9 0,0-10-21 16,0 10-19-16,0 0-5 0,-3 0-6 15,1 2-5-15,-1 3 4 16,-2 2 5-16,-3 3 1 0,-2 6 0 16,-3 4-4-16,-5 12-6 0,-11 11-2 15,-4 16 1-15,-1 9 0 0,-2 2-1 16,2 4 1-16,6-6 3 0,2 2 8 15,6-1 17-15,-1 0 31 0,5-2 10 16,3 0-6-16,3-1-4 0,2-5-15 16,6-5-12-16,2-2-18 0,0-8-8 15,8-4-8-15,2-6-3 0,8-3-1 16,-3-7-1-16,-2-8-7 0,3-3-23 16,-1-4-12-16,6 1-34 0,7 0-37 15,16-3-54-15,-5-3-41 0,0-6-88 0</inkml:trace>
  <inkml:trace contextRef="#ctx0" brushRef="#br0" timeOffset="1273.77">6659 6492 579 0,'0'0'94'0,"0"0"-49"0,0 0 21 0,0 0 3 16,36-22 5-16,-18 15-12 15,3-2 5-15,-1 1-12 0,6 0-18 16,3-3-12-16,-1 1 2 0,6-3-7 16,-3 2-7-16,0 1-9 0,0-1-4 15,0 2-2-15,-3 2-1 0,0-1-34 16,-2 3-59-16,-2 0-52 0,1 3-71 16,-7 2-31-16,-5-1-159 0</inkml:trace>
  <inkml:trace contextRef="#ctx0" brushRef="#br0" timeOffset="1619.17">6953 6525 629 0,'0'0'14'0,"0"0"74"15,0 0 33-15,0 0-30 0,0 0-20 16,0 0-35-16,0 0 0 0,13-30-2 16,-13 30-8-16,0 0-26 0,0 3-3 31,0 3 3-31,0 4 7 0,-2 3 17 0,-4 7 6 16,4 1-3-16,-6 5-6 15,3 1-3-15,-3 4-2 0,0 1-7 0,1 0-5 0,-1 6-1 16,3-5 0-1,-3 0 4-15,0-2-3 0,3-7-4 16,3 5-1-16,-4-4-3 0,4 1-29 16,-1-4-27-16,3-1-45 15,0-1-37-15,0-6-37 0,5-1 0 16,3-3-53-16,-3-5-63 0</inkml:trace>
  <inkml:trace contextRef="#ctx0" brushRef="#br0" timeOffset="1947.31">7219 6723 463 0,'0'0'113'0,"0"0"-18"0,0 0-10 0,0 0-28 0,0 0-32 0,13-8-9 16,-7 11 2-16,-4 4 10 0,3 0 12 16,-2 4 6-16,2 1-11 0,-2 1-16 15,2 5-9-15,0-2-5 16,3 4-2-16,-1-1-3 0,1 1-33 15,0-1-44-15,2-2-57 0,6 7-23 16,-3-6-55-16,-3-2-103 0</inkml:trace>
  <inkml:trace contextRef="#ctx0" brushRef="#br0" timeOffset="2215.03">7504 6744 545 0,'0'0'68'0,"0"0"34"15,0 0-42-15,0 0-33 0,0 0-19 16,0 0 10-16,-44 27 19 0,28-9 13 16,-2 7-2-16,-5 11-1 0,-3 8-15 15,-2 11-1-15,-1 2-3 0,3-3-14 16,6-7-7-16,4-6-4 15,-2-1-1-15,5-5-2 0,3 0-25 16,-1-2-40-16,6-6-32 0,3-7-46 16,2 1-16-16,2-7-38 0,1-2-93 15</inkml:trace>
  <inkml:trace contextRef="#ctx0" brushRef="#br0" timeOffset="2575.16">7803 6756 648 0,'0'0'63'0,"0"0"-12"16,0 0 22-16,0 0-55 0,0 0-18 15,0 0-26-15,3-2-12 0,-6 10 38 16,-4 6 17-16,1 3 38 0,-4 4 4 16,0 5-8-16,-3 6-17 0,0 8-14 15,-3 9-8-15,-2 9-7 0,0 2-3 16,5-10-2-16,3-5-4 0,2-8-17 15,1 0-9-15,1-5-6 0,4-5-19 16,2-5-24-16,0-6-36 0,0 1-30 16,2-5-121-16</inkml:trace>
  <inkml:trace contextRef="#ctx0" brushRef="#br0" timeOffset="2981.51">7716 6827 544 0,'0'0'81'15,"0"0"6"-15,0 0-6 0,20-38-40 16,-9 26-22-16,-1-1-9 0,0-1 9 15,1 1-7-15,1-1 7 16,1 0 13-16,0-1 2 0,3 2-6 16,-3-1-8-16,2 3-4 0,3 0-7 0,-2 5 8 15,-3 2-6-15,2 3-2 0,-2 1-5 16,-3 5-4-16,1 2 2 16,-1 3-2-16,-5 4 0 0,1 2 3 15,-1 2 0-15,-3 3 7 0,1 1-6 16,-3-1-1-16,0 0 0 0,-5 0-1 15,-3-2 1-15,-2-1 0 0,-3-3 0 16,-3 2 0-16,-5-4-3 0,1-1-8 16,-1-2-37-16,0-3-29 0,-2-1-43 15,-3-4-44-15,3-2-9 0,5 0-123 16</inkml:trace>
  <inkml:trace contextRef="#ctx0" brushRef="#br0" timeOffset="3435.82">8101 6810 213 0,'0'0'159'15,"0"0"-130"-15,0 0 23 0,0 0-52 16,0 0-4-16,0 0 4 0,43-15 0 15,-30 11 5-15,3 1 2 0,-1 0 15 16,1-3 44-16,2 1-4 0,0-1-3 16,0 2-15-16,0-3-22 0,-2-1-9 15,-1-1-4-15,-4 1 4 0,-1-1 4 16,-5-1 1-16,-2 2 0 0,-3 3 0 16,-6-1 0-16,-1 2-17 0,-6 0 1 15,-5 2-4-15,-3 1-28 0,-2 1 24 16,-3 1 6-16,-2 6 1 0,2 4 1 15,0 1 8-15,0 4 12 0,5 1 9 16,-2 1 15-16,8 3 14 0,-1-3 0 16,6 2 6-16,5-1-1 0,2-1-21 15,3-3-18-15,8 1-3 0,2-4-5 16,6-1 0-16,2-2 0 0,2-2-9 16,4-2-5-16,1-4-4 15,1 0 0-15,0-1-45 0,0-2-18 16,0-3-32-16,0-1-42 0,10-4-68 15,-5 1-49-15,-5-2-266 0</inkml:trace>
  <inkml:trace contextRef="#ctx0" brushRef="#br0" timeOffset="3981.72">9170 6212 448 0,'0'0'140'0,"5"-7"-33"0,6 2 2 0,2-4-27 0,2 1-11 16,6 0-18-16,5-1 3 0,2 0-4 15,1-1-7-15,2 0-5 0,5-1-6 16,-3 2-8-16,-2-1-11 0,0 3-12 15,-5 2-2-15,3-1 0 0,-1 0-1 16,-2 0-24-16,0 3-26 0,-6 1-17 16,-2 2-23-16,-2 0-23 0,-6 0-43 15,-5 4-2-15,-5 2-60 0,0-3-97 16</inkml:trace>
  <inkml:trace contextRef="#ctx0" brushRef="#br0" timeOffset="4388.42">9372 6219 250 0,'0'0'52'0,"0"0"34"16,0 0 5-16,0 0-36 0,0 0-3 15,0 0 1-15,5-18 15 16,-5 18-12-16,0 0-16 0,0 0-19 16,0 6 12-16,0 1 37 0,-5 5-17 15,2 2-21-15,-2 3-11 0,-3 4-1 16,1 8-3-16,-6 11-7 0,0 6-2 15,-3 3 0-15,3-4-3 0,0-5-3 16,3-6-2-16,2-6 0 0,1-6 1 16,1-2-1-16,4-2-8 0,-1 0-30 15,1 5-30-15,-1-1-21 0,3-3-31 16,3-3-19-16,-1-5-50 0,3-4-128 16</inkml:trace>
  <inkml:trace contextRef="#ctx0" brushRef="#br0" timeOffset="4716.55">9535 6281 618 0,'0'0'106'15,"0"0"66"-15,0 0-83 0,0 0-45 16,25-40-31-16,-19 34-8 0,-1 4 3 16,-3 1 2-16,1 1-2 0,-3 3-3 15,0 6 11-15,0 6 39 0,-3 4-9 16,-7 10-20-16,0 13-12 0,-3 9-10 16,-5 5 0-16,2-6-3 0,3-2 1 15,3-8-2-15,0-3 1 0,2-1-2 16,3-1 1-16,-1-8-3 0,4-3-9 15,-1-7-24-15,3-1-30 0,-2 2-31 16,2 3-34-16,0 3-44 0,0-6-9 16,0-4-163-16</inkml:trace>
  <inkml:trace contextRef="#ctx0" brushRef="#br0" timeOffset="5060.31">9044 6949 580 0,'0'0'102'0,"0"0"-17"0,0 0-30 16,0 0 2-16,51-13 6 0,-17 6 1 16,10 2 17-16,10-3-19 0,0 2-20 15,-2 0-1-15,-5-1 2 0,-6 4-3 16,-2 1-15-16,-1 1-13 0,-1 0-5 16,-4 1-7-16,-4 0-1 0,-9 2-4 15,-2 0-28-15,-2-1-27 0,2 5-44 16,-3-3-48-16,9 4-97 0,-9-2-48 15,-4 0-160-15</inkml:trace>
  <inkml:trace contextRef="#ctx0" brushRef="#br0" timeOffset="5797.73">10488 6625 437 0,'0'0'36'0,"0"0"-4"0,0 0 51 0,0 0-9 16,0 0-17-16,39 6-13 16,-24-6 12-16,3 0 4 0,0-1 7 15,6-1-3-15,-1-2-1 0,0 1-6 16,1-2-3-16,1-1-10 0,1-1-10 15,-3-1-7-15,3 0-4 0,-2-3 2 16,-4 0-6-16,1-2-6 0,-3 1-5 16,-5-1-2-16,-3 1 0 0,-2 2-2 15,-5-1-4-15,-3 2 2 0,-8 1-2 16,-5 3 3-16,-5-1-3 0,-5 4-1 16,-11 2 1-16,-10 8-1 0,-8 5 1 15,-2 8 0-15,5 0-1 16,5 6 1-16,8-2 0 15,2 4 1-15,8-6-1 0,6-2 0 0,7-3 2 16,5-4-2-16,0 4 0 0,6 1 3 16,2 2 12-16,2-3 8 0,11 1 10 15,8-5 1-15,13 1-6 0,9-5-9 16,12-6-6-16,2-4-8 0,-3-5-5 16,-10-6-6-16,-13-2-22 0,-5 2-14 15,-8 3-18-15,2-1-17 0,1-1-24 16,2-1-59-16,6-7-84 0,-6 5-55 15,-8-2-179-15</inkml:trace>
  <inkml:trace contextRef="#ctx0" brushRef="#br0" timeOffset="6219.83">10943 6562 449 0,'0'0'78'0,"0"0"-23"0,0 0 27 0,33-43-40 16,-20 30 7-16,3 0 6 0,2-1 18 16,0 5-6-16,-2-1-19 0,-1 3-7 15,1 3-10-15,-1-1-4 16,-2 5-4-16,5 0-8 0,-2 5-10 0,-4 5-5 16,4 4-1-16,-3 6-3 0,2 4 1 15,1 10 3-15,-6 4 2 0,1 0 3 16,-4-7-5-16,-7-5-1 0,0-5 0 15,-5 0-13-15,-3 4-21 0,-5-6 4 16,1-3 13-16,-1-5 12 0,-3-5 6 16,1-3-3-16,-1-3 3 0,-2-7 2 15,3-3 4-15,-1-4 4 0,6-4 21 16,-1-3 4-16,9-2-6 0,2 0-1 16,2 0 1-16,9 2 8 0,7 0-1 15,5 3-7-15,11-2-1 0,10 1-9 16,5-2-11-16,-3 7-8 0,-2 0-4 15,-10 7-35-15,-14 1-29 16,-2 3-42-16,-2 1-32 0,10 1-55 16,-3 0 0-16,0 1-98 0</inkml:trace>
  <inkml:trace contextRef="#ctx0" brushRef="#br0" timeOffset="6720.35">11597 6575 547 0,'0'0'33'0,"0"0"-33"0,0 0 56 0,41-21-39 16,-28 18-10-16,2 2-3 0,-2 1-4 15,-5 6 0-15,2 5 0 0,-5 3 17 16,1 5 16-16,-4 2-5 0,-2 3 6 15,0 2-9-15,0 0-14 0,-2-1-10 16,-6-1 3-16,0-2-4 16,0-3 0-16,-2-2-15 0,-3-5 6 15,3-4 8-15,-1-3 1 0,4-4 3 16,2-1 12-16,-1-7 49 0,4-3 22 16,-1-5-6-16,3-5-24 0,3-3-17 15,5-1-14-15,2-2-2 0,5 2-1 16,3 3 1-16,3 0-4 0,2 2-4 15,8 2-11-15,3 1-4 0,-3 4-7 16,3-1-52-16,-3 3-51 0,-8 5-54 16,18-1-28-16,-10 3-3 0,-5 2-151 15</inkml:trace>
  <inkml:trace contextRef="#ctx0" brushRef="#br0" timeOffset="7111.71">12111 6629 482 0,'0'0'65'0,"0"0"15"0,0 0-8 15,0 0-13-15,0 0-15 0,20-39 2 16,-17 30 8-16,-3 0-8 0,0 1-11 16,0-1 6-16,-5 0 3 0,0 0-5 15,-1 5-10-15,-1-2-15 0,-1 2-9 16,-5 1-4-16,3 3-1 15,-3 6 0-15,0 2-1 0,-5 5 0 16,2 2-1-16,3 3 0 0,0 4 2 16,1 1 0-16,4 2 0 0,0-1-1 15,5 2 1-15,3-1 5 16,3-4 22-16,5-1 6 0,5-1-4 0,2-4-3 16,8-3-5-16,1-4-10 0,-1-6-5 15,0-2-1-15,0-5-2 0,1-6 3 16,-9-2-3-16,3-4-1 0,-7-2 1 15,-1-5-3-15,-2-1 0 0,-8 1-27 16,0 2-13-16,-3 1-12 0,-5 3-16 16,-2 5-31-16,-3 2-60 15,-7 1-58-15,4 3-33 0,0 3-75 16</inkml:trace>
  <inkml:trace contextRef="#ctx0" brushRef="#br0" timeOffset="7596.24">12255 6598 292 0,'0'0'118'0,"0"0"-27"0,0 0 28 0,31-36-57 0,-23 25-15 16,0-2-1-16,2 2 4 0,-2 0 3 15,0 1 14-15,-3 3-10 0,3 1-15 16,-3 3-15-16,3 1-10 0,-6 2-6 16,6 0-5-16,-5 6-2 0,2 2-4 15,-3 4-10-15,1 4 10 0,-3 4 1 16,0 5 0-16,0 1 2 0,0 3-2 16,0 1 3-16,-3 0 0 0,-2-4-2 15,0 0 1-15,-3-3-2 0,3-3 0 16,0-4 0-16,-5-4 1 0,4-2-2 15,-1-6 2-15,1-4 4 16,1 0 5-16,-2-7-6 0,1-3 1 0,4-3 17 16,-1-3 0-16,3-3-3 0,0 0-9 15,3-1-7-15,2-2 6 0,5 2 14 16,3 2 8-16,3 1 10 0,4 2-3 16,14 3-4-16,5 0 0 0,12 0-4 15,-1 3-8-15,-9 2-10 0,-15 3-8 16,-6 1-5-16,-7 0-16 0,5 2-27 15,-2-2-26-15,2-1-31 0,-5 1-15 16,-5 2-28-16,-1-5-73 0,-4 2-43 16,-3-2-199-16</inkml:trace>
  <inkml:trace contextRef="#ctx0" brushRef="#br0" timeOffset="8049.53">12702 5688 521 0,'0'0'101'0,"0"0"-54"0,39 41 76 0,-13-8-78 0,5 16-31 16,3 17-6-16,2 8 3 0,-5 4-6 15,-5-3-5-15,-11-7 0 0,1 6-1 0,-6-2 1 16,-2 4 0-16,-6 0 31 15,-2-5 43-15,-7 4 0 0,-4-5-21 16,-4 0-8-16,-3-3-4 0,-8-2-19 16,5-3-1-16,-7-4-6 0,-3-5-2 15,0-8-3-15,-3-5-1 0,1-6-6 16,-4-4-1-16,1-6-1 0,8-5 2 16,5-3-2-16,4-7 1 0,1-2-4 15,0 2 1-15,0-1-43 0,-3-2-45 16,6-3-44-16,5-6-97 0,4-2-43 15,6-6-179-15</inkml:trace>
  <inkml:trace contextRef="#ctx0" brushRef="#br0" timeOffset="8488.52">14284 6428 474 0,'0'0'147'0,"0"0"-84"0,0 0 44 0,0 0-24 0,41-10-33 15,-23 7 4-15,3 2-3 0,7 1-20 0,3-2-18 16,0 2-13-16,3 0-1 0,-3 0-37 16,-3 0-43-16,1 5-54 0,12 1-28 15,-10 2-39-15,-8-1-145 16</inkml:trace>
  <inkml:trace contextRef="#ctx0" brushRef="#br0" timeOffset="8668.98">14351 6683 952 0,'0'0'23'0,"0"0"73"0,0 0-15 15,0 0-48-15,0 0-16 0,41-4-5 16,-10-1 8-16,11 1 0 0,7-3 0 16,0 3-12-16,-3-2-8 0,-4 3-1 15,-4 1-45-15,-1 0-45 0,-1 2-63 16,3 0-60-16,-14 0-49 0,-4-1-143 15</inkml:trace>
  <inkml:trace contextRef="#ctx0" brushRef="#br0" timeOffset="9216.91">15653 5984 606 0,'0'0'21'0,"0"0"8"0,0 0-8 16,0 0 11-16,0 0-14 0,18 34-9 15,-15-15 28-15,0 6 25 0,-3 9 6 16,-6 16-14-16,-1 18 5 0,-6 11 7 16,0 5-11-16,5-1-7 0,-2-6-4 15,-1 2-10-15,4 0-8 0,-4-2-3 16,1-1 5-16,2 3 9 0,-2-7 12 16,-3 1-1-16,0-7-19 0,3-4-8 15,-3-6 1-15,0-4-9 0,0-2-2 16,0-6-4-16,0-6-4 0,5-8 0 15,-2-6-3-15,5-10-19 0,-3 0-44 16,0 0-39-16,1-2-29 0,-4-1-43 16,1-7-91-16,2-1-13 0,3-6-184 0</inkml:trace>
  <inkml:trace contextRef="#ctx0" brushRef="#br0" timeOffset="10273.2">15630 5982 357 0,'0'0'112'0,"0"0"-63"16,0-3 19-16,0 1-20 0,3 0-24 15,-3-1 13-15,2 1-7 16,1 1-10-16,-3 0 15 0,5-1 11 16,-5-1 16-16,3 1-4 0,-1 0-10 15,1-1-15-15,4-2-10 0,1 2-8 16,5 0-6-16,3-2-4 0,2 0-1 16,0-1-2-16,2 3 3 0,1-4 10 15,2 4 12-15,3 1 2 0,-3 1 8 16,1-3-5-16,-1 4-9 0,-5 0-4 15,3 0-5-15,-6 4-8 0,-2-1-6 16,-5 5-4-16,2-2-3 0,-7 5-1 16,-3 2 8-16,0 1 4 0,-3 2-2 15,-7 2 1-15,-3 2-1 0,-5-1-1 16,-5 1 1-16,2-2 0 0,-5 0-1 16,0 1-1-16,3-4 1 0,2-1 0 15,3-3 1-15,3-2-2 0,4-4 0 16,4 0-1-16,2-1 1 0,5-3 0 15,0 0 0-15,2-1 0 0,8 0 0 16,6 0 5-16,-1-1-5 0,6-1 5 16,2 1 1-16,1 0-6 0,1 0 1 15,-1 1 0-15,-1 0 0 0,5 1 0 16,-2 2-1-16,3 4 1 0,-3-1-1 16,-1 3 1-16,-1 1 2 0,1 1 3 15,-6 2-1-15,-4 3 5 16,-7-3 7-16,-6 2 6 15,-2 1 5-15,-10-2 5 0,-5 3 9 0,-9-2 4 16,-12 1-9-16,-10-1-11 0,-9 2-11 16,-4-5-5-16,7-2-4 0,8-1-2 0,8-4-3 15,5 0-1 1,8-2 0-16,5 2-18 0,2-3-33 16,-2 1-41-16,3-2-48 0,-11 0-74 0,8-1-179 0,2 0-171 0</inkml:trace>
  <inkml:trace contextRef="#ctx0" brushRef="#br0" timeOffset="183006.94">6455 9185 186 0,'0'0'14'0,"0"-4"3"0,0 0 8 16,0-1 1-16,2-1 0 0,-2 4-7 15,5-4 20-15,-2 1 15 0,0 3-6 16,-1-5 5-16,1 4 5 0,-1-4-7 15,1 4-1-15,-1 0 0 0,1-2-2 16,-3 3-4-16,0 2-4 16,0 0-1-16,0 0-10 0,0 0-29 15,0 8 0-15,-3 3 19 0,1 5 15 16,-3 9 15-16,-3 10 4 0,0 13-4 16,-2 10 0-16,-3 5-9 0,3-1-6 15,2-10-7-15,0-6-7 0,0 0 5 16,1-2-10-16,-1-2 1 0,0-1-5 15,0-4-7-15,1-1-2 0,1-10 0 16,1-4-2-16,0-5 0 0,2-4-18 16,1 4-15-16,-1-2-10 15,-2 1-12-15,3-4-26 0,2-3-24 16,-3-6-35-16,3-3-33 0,0-10 50 16,3-1-131-16,-1-4-79 0</inkml:trace>
  <inkml:trace contextRef="#ctx0" brushRef="#br0" timeOffset="183444.71">6457 9234 339 0,'0'0'61'0,"0"0"17"0,0 0 7 0,11-40-21 16,-4 29-16-16,1-2-8 0,0-1 2 15,5 2 11-15,5 2-11 0,-3 2 7 16,1 3-8-16,4 1 2 0,-1 3 0 16,1 1-2-16,1 4-4 0,0 4-1 15,-1 5-16-15,1 1-8 0,-3 5-6 16,0 2-6-16,-2-1 2 0,-6 0 4 15,-2 0 2-15,-3-3 5 0,0 1 0 16,-5 0-2-16,-5-4 4 16,-6 1 7-16,-1-3 2 0,-9 1-5 0,-2-4-5 15,-1 0-5-15,-1-4-4 16,-1 2-4-16,-3-4 1 0,3-1 0 16,3 2-4-16,0-3-6 0,2 0-10 15,6-1-5-15,-1 0-7 16,6 0-11-16,2 0-31 0,6 0-28 0,2 0-47 15,5 0-58 1,3 0-48-16,2-1-95 0</inkml:trace>
  <inkml:trace contextRef="#ctx0" brushRef="#br0" timeOffset="184626.96">7716 8985 137 0,'0'-2'51'0,"2"0"16"15,1-2-7-15,-3 2 13 0,2 1-26 16,-2 1-3-16,3-2-3 0,-1-1-8 16,-2 3-7-16,0-2 3 0,3 2-2 15,-3-2 3-15,3 2 5 0,-1-1 4 16,-2 1 2-16,5 0 3 0,-5 0-2 16,3 0-1-16,-3 0-11 0,0 0-18 15,0 0-12-15,-3 3 0 0,-7 4 20 16,-3 4-2-16,-8 2-7 0,-2 8-1 15,-13 11-1-15,-11 15-4 16,-9 17 3-16,-4 8-1 0,9 2-3 16,4 0-2-16,11-8-1 0,7-1 9 15,4 3 17-15,9-4 17 0,6 0 14 16,7-2-10-16,3-7 0 0,3-3 1 16,5-3-1-16,4-7-4 0,1-8-2 15,0-5-3-15,0-8-3 0,0-8-6 16,0 0-2-16,3 2-7 0,2-2-11 15,5 0-5-15,-2-2 1 0,2-3-3 16,0-5-3-16,-2 1-8 0,-3-4-22 16,0 0-17-16,-5 0-23 0,0-2-18 15,-6 0-45-15,-7 2-74 0,0 4-131 16,-2-1-225-16</inkml:trace>
  <inkml:trace contextRef="#ctx0" brushRef="#br0" timeOffset="188447.8">8336 9600 179 0,'0'-4'54'0,"0"3"9"0,0 0 16 16,0-2-6-16,0-1-21 15,0 0-16 1,2 1 2-16,1-3-1 0,-1 2 0 0,1-3-1 0,0 3 2 15,2-3 4-15,3-2 3 0,-1 3-3 16,-2-3-2-16,6 0-3 0,-1 1-4 16,-2 0-8-16,5 3 1 0,-3-3-8 15,0 4 3-15,-2 2-2 0,5-2-6 16,-5 3 0-16,2 1-3 0,-2 1 1 16,2 6-7-16,-5 1 1 0,3 3 0 15,0 2-2-15,-3 1 5 0,0 6 3 16,-5 0 2-16,3 2 3 0,-3 4-6 15,0-4-2-15,0 2-2 0,-3-1-3 16,3-3-1-16,-5 1-1 16,5-1 0-16,-5-2 1 0,2-4-1 15,1-3 0-15,-1 1 2 0,-2-5-1 16,2-3 2-16,3 0 1 0,0-3 0 16,-2-1 7-16,2-2 17 0,0-5-13 15,2-3-11-15,1-8-3 0,7 2-1 16,-2-5-1-16,5-2-1 0,0-2 1 15,2 2 1-15,1 0-1 0,5 1-1 16,-1 1 0-16,1 1 1 0,2 2 0 16,-2-1 0-16,2 5-1 0,-2-3 1 15,2 5 0-15,-2 0-1 16,-3 2 1-16,0 0-1 0,-3 5 2 16,-2-1-2-16,0 4 0 0,-5 1 1 15,2 1 0-15,-4 0 0 0,-1 4 0 16,-5 5 0-16,0 2 5 0,0 3 1 15,-3 3 3-15,-5 3 7 0,-2 1 0 16,2 1-1-16,-5 1-4 0,3-1-8 16,2 3 1-16,1-4-4 0,-1-1 1 15,5-4-1-15,-2 3-19 0,2-6-17 16,3 3-19-16,0-4-30 0,0-2-36 16,0 0-53-16,3-5-39 0,0-1-57 15,2-4-107-15</inkml:trace>
  <inkml:trace contextRef="#ctx0" brushRef="#br0" timeOffset="188923.23">9219 9574 263 0,'0'0'69'0,"0"0"33"0,11-20-24 0,-6 11-21 16,0 2-19-16,-2-3-14 0,-1 1 5 16,1 0 1-16,-3-2-4 0,2 3-2 15,-2-2-3-15,0 4 4 0,0-1 3 16,-2-1 0-16,-1 5-8 0,-2-1-1 15,0 3 0-15,-3 1 0 0,-2 1 1 16,-1 5 3-16,-1 3-7 0,-4 3-3 16,3 7 3-16,-2 1 2 0,-1 1 7 15,1 1-2-15,4 3-5 0,1 2 5 16,5-4 1-16,2 3 1 0,3-3-2 16,3-3-1-16,4-1 7 0,4-3-1 15,2-3-1-15,2-2 0 0,3-3 3 16,0-3-1-16,3-3 4 0,-3-4-3 15,3-4-10-15,-3-6 0 0,-3-5-9 16,1-1-4-16,-3-8-5 0,-3-9-2 16,-2-7-1-16,0 3-26 0,-6 8-2 15,-2 10-3-15,0 9-2 0,0 0 4 16,-5 3-3-16,0 3-13 0,-5 3-33 16,-1 3-30-16,-2 2-33 0,3 5-41 15,-5 3 15-15,2 0-64 0,2-2-30 16</inkml:trace>
  <inkml:trace contextRef="#ctx0" brushRef="#br0" timeOffset="189460.3">9656 9216 516 0,'0'0'81'0,"0"0"47"0,0 0-34 0,16-31-24 0,-11 28-20 16,-3-1 4-16,1 4-9 0,-1 5-30 16,-2 4 3-16,0 6 25 0,-2 7 3 15,-3 10-1-15,-8 15-11 0,0 8-7 16,-3 5-11-16,3-5-4 0,1-4-1 16,4-7 8-16,0-3 3 0,-2 0 4 15,2-5 6-15,0 1-6 16,0-7-3-16,6-7-5 0,-1-7-6 15,1 1-7-15,2 1 1 0,0-3 1 16,0 5-1-16,2-7 5 0,3-3 1 16,1-2-1-16,1-6-1 0,1-2 3 15,5-1-5-15,0-3 1 0,2-2-8 16,1 2 2-16,2-3-3 0,0 3 0 16,0-3-1-16,3 2-4 0,0-1-10 15,-1-3-11-15,1 4-10 0,-3-2-14 16,3-1-18-16,-6 4-18 0,1-4-27 15,-3 0-59-15,-1-3-85 0,-4 1-12 16,-3 2-109-16</inkml:trace>
  <inkml:trace contextRef="#ctx0" brushRef="#br0" timeOffset="189658.62">9594 9617 717 0,'0'0'107'15,"0"0"60"-15,0 0-70 0,34-13-29 16,-14 9-24-16,1-4 0 0,2 1 3 16,6 1-16-16,-4 0-6 0,4-2-11 15,-3 3-10-15,0-2-3 0,-3 3-1 16,0-1-15-16,-2 2-48 16,-1 2-61-16,1 1-99 0,-5 0-100 15,-3 0-172-15</inkml:trace>
  <inkml:trace contextRef="#ctx0" brushRef="#br0" timeOffset="190944.59">10984 9436 112 0,'0'-1'43'0,"0"1"12"0,0 0-10 0,0 0-7 16,0-1-3-16,0 1 7 15,0-1 3-15,0 0-13 0,3-2-13 16,-3 1 1-16,2 1 1 0,1-1 12 16,-1 0 1-16,1-2-1 0,-3 3 2 15,3 0 4-15,-3-1 6 0,2 1-9 16,1-1-1-16,-3-1-7 0,2 1-7 15,-2 0-1-15,0 1 0 0,3-2 1 16,0 0 4-16,-1 1 2 0,1-2-1 16,-1-2 1-16,1 4-7 0,0-1 2 15,2-2-1-15,2 3-2 0,-4-1 0 16,5-1-2-16,-3 2-3 16,3 1 2-16,2 1-3 0,-2 0-3 15,0 0-5-15,2 3 0 0,-2 3-1 16,2 3 3-16,0 2 1 0,1 2 1 15,-1 6 1-15,-2 1-3 0,-1 5 5 16,-1 3 0-16,1-1-2 0,-4 3-2 16,0-1-4-16,-1 1 1 0,-2-1 1 15,0-5-3-15,-8-1-1 0,1-2-2 16,-4-2 2-16,-2-4-1 0,-2 0 2 16,2-5-2-16,-3-4 1 0,4-2 0 15,-4-4 1-15,3-6-2 0,-2-3 1 16,2-5-1-16,2-5-1 0,4-5 1 15,1-5 1-15,4 0-1 16,2 1 4-16,8-2 8 0,5 1 11 16,2 5 2-16,3-2-3 0,5 3-2 15,3 2 0-15,3 0-1 0,-1 5-5 16,3 0-9-16,-5 4-5 0,0 1-1 16,0 2-3-16,-3 2-18 0,-3 3-31 15,1 1-26-15,-3 3-7 0,0 0-40 16,0 0-61-16,3 5-61 0,-3 0-56 15</inkml:trace>
  <inkml:trace contextRef="#ctx0" brushRef="#br0" timeOffset="191728.86">11591 9554 229 0,'0'4'39'0,"0"-1"30"0,0-2 18 0,6 3-22 0,-4-1-5 0,6 1 6 16,0-3 16-16,5 0 4 0,-1 0 1 16,1-1 5-16,5 0-11 0,1 0-12 15,1-2-13-15,1-1-20 16,2-2-10-16,-2 0-1 0,0-3-7 15,-1 3-2-15,1-2 1 0,0-1 0 16,-6 2 2-16,1-3-3 0,-1-3-4 16,-5 1-5-16,1-5-4 0,-6 3 0 15,-3-3 1-15,1 2-2 0,-6 0-2 16,-2-2-3-16,-5 5-1 0,-3 0 3 16,-5 6-5-16,-5-1 4 0,2 6-1 15,-5 0 2-15,0 8-2 0,-2 1 2 16,-1 5-5-16,4 6-3 0,-4 0 6 15,1 4-1-15,5 3 4 0,-1-2 0 16,6 4 1-16,5-3 1 0,3 3 1 16,0-2 14-16,7-2 6 0,3-1 8 15,0 0-5-15,10-2-6 0,1-4-4 16,2 0 1-16,2-5 7 0,6 1 5 16,-1-7-5-16,6 0-4 0,0-6-9 15,3-1 0-15,-1-1-9 0,0-5 0 16,3 1 0-16,0-3-2 0,-2 0-16 15,-1 1-29-15,-4 0-22 0,1 0-25 16,-4 3-35-16,7 0-56 0,-7 0-132 16,0 2-163-16</inkml:trace>
  <inkml:trace contextRef="#ctx0" brushRef="#br0" timeOffset="192451.03">12361 9537 340 0,'0'0'106'0,"0"0"16"0,3-11-25 0,0 5-30 0,-3 3-7 16,0-3 7-16,2 1 1 0,-2 0-9 15,5 3-2-15,-5 0-3 0,0 0-7 16,3 2-2-16,-3 0-14 0,2 1-11 16,1 2 1-16,2 4-1 0,-5 3-2 15,3 3-1-15,-1 2-1 0,1 7 7 16,-3 4 6-16,3 4 0 0,-1 7-2 16,-2 14-6-16,3 7-4 0,-3 0 1 15,2 2-3-15,-2-10-2 0,0-3-2 16,-5-5-4-16,-3-1 0 0,1-3 0 15,-4-11-4-15,4-4 0 0,-1-5 1 16,0-3 2-16,-2 1 2 0,2 1-2 16,-5-4-4-16,0-4 2 15,0-6 0-15,3-3 2 0,-3-10-4 16,3-1-2-16,-3-9-2 0,-3-3-1 16,3-11 3-16,0-8-5 0,3-8 4 15,5 6-2-15,5 11 3 0,0 9-1 16,5 9-1-16,3-5 2 0,2-1-2 15,6-2 1-15,2 2 1 0,5 2 0 16,0 4 2-16,0 0 9 0,6 3 0 16,-1 1-1-16,-2 1-2 0,3 0-5 15,-6 0-3-15,0 5-2 0,-2-2 1 32,-8 3-12-32,-3-1-13 0,0 0-11 0,-4-1-6 0,-4 3-11 0,-2 2-13 15,0-5-9-15,0 5-22 0,-5-4-32 16,0-1-50-16,-11-5-23 0,3 1-50 15,0 1-100-15</inkml:trace>
  <inkml:trace contextRef="#ctx0" brushRef="#br0" timeOffset="192826.45">12640 9698 1060 0,'0'0'105'0,"8"3"24"0,-5 0-24 0,-1-1-70 0,-2-2-31 16,3 0 0-16,-3-5-4 0,0 1-6 15,0-2-34-15,0 2-12 16,-3 0-11-16,3 0-8 0,-2 3-8 15,2 1-79-15,2 3-116 0,1 1-60 16</inkml:trace>
  <inkml:trace contextRef="#ctx0" brushRef="#br0" timeOffset="193468.32">13439 9154 404 0,'0'0'81'0,"0"0"19"0,0 0 24 0,0 0-31 15,31-40-25-15,-23 33-1 0,-1-2 2 16,-1 2-10-16,-4 6-6 0,1-1-8 16,-3 2-23-16,0 4-17 0,0 8 20 15,-3 6 26-15,-2 9 4 0,-5 9-8 16,-3 12-5-16,-3 11-10 0,3 7-8 16,0-6-10-16,6-2-3 0,-4-11-7 15,6 1 1-15,-3-4-2 0,3-2-1 16,0 0-1-16,0-2 0 0,0-4-1 15,2-5-12-15,-2-4-41 0,2-12-13 16,1 2-29-16,2-4-35 0,0 3-62 16,0-5-63-16,2-7-28 0,1-2-84 15</inkml:trace>
  <inkml:trace contextRef="#ctx0" brushRef="#br0" timeOffset="193860.87">13749 9174 541 0,'0'0'87'0,"0"0"2"0,0 0 3 15,0 0-55-15,23-35-22 0,-18 28 3 16,1 5 9-16,-4-4 10 0,3 6 4 16,-5 0 5-16,0 0-15 0,0 7 6 15,0 1 18-15,0 4-5 0,-2 2-10 16,-3 8-10-16,-1 7-11 16,-1 10 2-16,-6 9-2 0,0 14 6 15,0 2 8-15,-3-4-7 0,6-9-8 16,2-10-5-16,3-1-8 0,-3-4-4 15,1-2 3-15,1-4-4 0,-1-7-16 16,4-5-31-16,0-4-28 0,1 3-22 16,-3-3-38-16,-3 2-52 0,5-7-54 15,-2-7-133-15</inkml:trace>
  <inkml:trace contextRef="#ctx0" brushRef="#br0" timeOffset="194095.5">13431 9523 555 0,'0'0'116'0,"0"0"30"16,0 0 9-16,0 0-38 0,0 0-31 15,41-5-27-15,-20 0-15 0,5 1-16 16,-3-2-14-16,0 2-14 0,3 0 0 15,0-1-21-15,0 4-19 0,0-1-43 16,0 2-54-16,7 2-63 0,-7 0-38 16,-3 2-134-16</inkml:trace>
  <inkml:trace contextRef="#ctx0" brushRef="#br0" timeOffset="194599.68">14036 9648 446 0,'0'0'95'0,"0"0"-8"0,0 0 3 16,0 0-30-16,0 0-34 0,18-33-10 15,-16 26 8-15,1 2 6 0,-3-1 1 16,0 3 7-16,0-2 8 0,-3 2-5 16,-2 1-10-16,0 2-18 0,-5 0-9 15,-3 6-1-15,0 0-2 0,-3 4 1 16,-2 5-2-16,3-1 1 0,2 5-1 16,0 1 2-16,5 0 12 0,3 2 14 15,5-5 11-15,5 3 6 0,0-1-1 16,6-5-5-16,2-1-1 0,5-1-2 15,0-8-4-15,2-1-5 0,4-3-7 16,-4-3 4-16,1-5 2 0,2-3-4 16,-5-2-7-16,1-1-1 0,-4-5-4 15,-2-1-4-15,-5 0-5 0,-3-1-1 16,-5 5 1-16,0 0-2 0,-10 7 0 16,-3 3-4-16,-3 1 3 0,-5 4-1 15,1 1-4-15,-1 0-10 16,0 1-6-16,1 4-11 0,-1 0-15 15,6 2-14-15,-1-2 1 0,6 5-8 16,2-2-17-16,3 2-29 0,5-2-46 16,8 3-33-16,2-5-22 0,0 2-117 0</inkml:trace>
  <inkml:trace contextRef="#ctx0" brushRef="#br0" timeOffset="195225.75">14806 8468 391 0,'0'0'77'0,"0"0"4"0,13-7 18 0,-11 7-37 16,3 0-40-16,-2 7-8 0,-3 1 24 16,0 7 25-16,0 6 9 0,-3 12-12 15,-7 14-8-15,0 18-7 0,-3 9 11 16,5 2-2-16,0 0-12 0,3-4-12 15,0 2-5-15,2 1 2 0,-2-1-2 16,0 1-1-16,0 0-3 0,0-6 9 16,-3 0 2-16,3-4 16 0,-3-3-8 15,3-6-4-15,0 0-5 0,-3-8-3 16,3 0-12-16,-3-7 1 0,3-9-5 16,0-10-7-16,2-7-3 15,-2 0-2-15,0-1-1 0,2-1-25 16,-5 3-16-16,6-4-7 0,2-3-20 15,-5-3-7-15,5 0-27 0,0-5-17 16,0-1-52-16,5-2-59 0,0-6-39 16,3-1-185-16</inkml:trace>
  <inkml:trace contextRef="#ctx0" brushRef="#br0" timeOffset="195791.24">15519 8853 356 0,'0'0'66'0,"0"0"21"0,0 0 3 0,18-15-27 16,-15 13-38-16,-1 1 4 0,3 1 5 16,-5 1-3-16,3 4 6 0,-3 5 11 15,0 4 18-15,-5 2-3 0,-3 9 8 16,0 3-6-16,-2 12-12 0,-6 13-9 15,1 10-14-15,-3 2-14 0,0-2-4 16,5-9-8-16,2-6-2 0,1-4 1 16,0-2-2-16,5-2 0 0,-6-5-1 15,6-5 2-15,3-8-1 0,-4-4-1 16,6-5-2-16,0 4-37 0,-2-4-50 16,2-1-59-16,8-5-94 15,-3-5-36-15,5-2-146 0</inkml:trace>
  <inkml:trace contextRef="#ctx0" brushRef="#br0" timeOffset="196103.96">15739 8948 635 0,'0'0'99'0,"0"0"-27"0,0 0 21 16,0 0-35-16,0 0-52 0,0 0-6 15,12-1 0-15,-12 14 1 0,0 3 44 16,-2 7 19-16,-3 13 9 0,0 8-15 16,-3 14-8-16,3 2-10 0,-3 0-7 15,5-9-3-15,3-7-7 0,-2-4-11 16,2-5-12-16,0-4 3 0,0-10 0 15,0-2-3-15,0-7-11 0,2 0-15 16,1 0-21-16,-1 1-24 0,1-6-44 16,2-1-44-16,-2-6-41 0,-1-5-29 15,1 1-180-15</inkml:trace>
  <inkml:trace contextRef="#ctx0" brushRef="#br0" timeOffset="196322.73">15408 9354 767 0,'0'0'131'16,"0"0"-31"-16,0 0 23 0,44-19-63 16,-21 12-28-16,3-1-9 0,2-2-19 15,1 1-4-15,-3 1-18 0,-1 3-16 16,-4-1-20-16,2 5-45 0,-2 0-47 15,7 1-58-15,-4 2-90 0</inkml:trace>
  <inkml:trace contextRef="#ctx0" brushRef="#br0" timeOffset="196776.2">16054 9539 559 0,'0'0'128'0,"0"0"-42"16,0 0 19-16,0 0-42 0,18-33-47 15,-16 25-11-15,-2-1-1 0,3 0-3 16,-3 5-1-16,0-3 2 0,-3 4 13 15,1 2 5-15,-1 0 0 0,-4 1 1 16,1 2-4-16,-4 3-1 0,0 4-10 16,-1 5-4-16,-4-1-1 0,5 2 1 15,-3 3 3-15,5-3 2 0,0 4 6 16,3 0 6-16,5-4 8 0,0 1 6 16,8-4-2-16,2-1 0 15,3-2-2-15,-3-6-3 0,6-3 0 16,-1 0-4-16,-2-6 6 0,-2-4-11 15,-1-5-8-15,-2 2 3 0,-1-5-7 16,-1 2-2-16,-4 0-2 0,-2 3-1 16,0 2-2-16,0 4-12 0,-8 4-35 15,3 1-16-15,-5 2-14 0,0 0-23 16,2 1-33-16,-5 3-57 0,5 2-29 16,0-3-136-16</inkml:trace>
  <inkml:trace contextRef="#ctx0" brushRef="#br0" timeOffset="197435.48">17348 9100 340 0,'0'0'129'0,"0"0"-23"0,0 0-16 0,18-23-24 0,-15 15-43 0,5 1 11 15,-6 1 13-15,3-2-14 0,1 1 2 16,-4 1-5-16,1-1 8 16,2 1 4-16,-5 0 24 0,3-1-8 15,-3 3-17-15,0-4-4 0,0 5-12 16,-3-3-6-16,3 1-9 0,0-2-5 15,-5 2-1-15,5-3 2 0,-5 0-4 16,2 3 3-16,0-2 2 0,-2 1-1 16,0 1 6-16,0-2-1 0,-3 4-1 15,3 1-4-15,-3 1 0 0,1 1-5 16,-4 2-1-16,-4 6 0 0,4 4 0 16,-7 3 2-16,-2 10 4 0,-6 9 9 15,-5 16 5-15,-5 16 2 16,-1 9 1-16,4 1 5 0,7 0 3 15,3-11 1-15,5-3-8 0,0-5-7 16,2-3-8-16,1-1-3 0,-1-4-5 16,1-4 2-16,4-3-2 0,3-2-1 15,3-5 1-15,3-7-1 0,2-8-2 16,0-9-9-16,0-3-29 0,2-2-40 16,-2 2-28-16,5-6-23 0,1-2-46 15,1-13-74-15,1-1-71 0</inkml:trace>
  <inkml:trace contextRef="#ctx0" brushRef="#br0" timeOffset="197636.05">16883 9444 903 0,'0'0'48'0,"0"0"162"0,0 0-93 0,0 0-23 15,54-34-51-15,-17 24-20 0,-1 0-9 16,-3 1-14-16,1 1-8 0,2 1-55 16,13 1-16-16,6-1-17 0,1 7-50 15,-1 0-70-15,-17 5-56 0,-4-3-151 0</inkml:trace>
  <inkml:trace contextRef="#ctx0" brushRef="#br0" timeOffset="198308.04">17966 9403 422 0,'0'0'100'0,"0"0"-42"0,0 0 13 16,0 0-27-16,0 0-24 0,0 0 9 16,0 0-1-16,28-1 29 0,-23 0-5 15,-5-3 26-15,3 1 5 0,0-1-14 16,-1-1-16-16,-2 1-9 0,3-4-8 16,-3 0-12-16,0 2-2 0,0-3-11 15,-3 0-5-15,3-1-3 0,-5 1-3 16,2 0 0-16,-4-1-1 0,-4 4-2 15,4 0-1-15,-6 3-11 0,-3 3 1 16,-4 0 2-16,-1 4 10 0,-2 6-1 16,-6 7 2-16,1 1-2 15,-1 5 3-15,1 1 0 0,5 4-1 16,-1 2-3-16,6-3-4 0,3 2 4 16,4-6 3-16,4-1 1 0,7-3 1 15,0 0 3-15,7-7 7 0,6-3-2 16,0-5 1-16,3-4-2 0,2 0-1 15,0-6-3-15,0-5 1 0,0-4 7 16,3 1 2-16,-3-5 0 0,-3-2-1 16,4 0-2-16,-4 0-10 0,1-2 1 15,-4 0-2-15,1-1 0 0,0 6-1 16,-5 1-5-16,0 4 3 16,-3 3 2-16,-5 2-2 0,0 7 1 0,0 1-3 15,0 1-20-15,-5 7 21 16,-3 4 4-16,0 2 0 0,1 5 1 15,1 1-1-15,1 2 0 0,3-1 1 16,-1 1 0-16,3 0 9 0,0-2 7 16,3-1 5-16,2 0-2 0,3-5-3 15,2-1-8-15,0-3-3 0,1-3-2 16,7-5-4-16,-3-2-8 0,3 0-35 16,0-3-11-16,0-3-7 0,0 1-27 15,1-4-48-15,4-4-78 0,-8 1-45 16,3-4-180-16</inkml:trace>
  <inkml:trace contextRef="#ctx0" brushRef="#br0" timeOffset="198594.86">18395 8953 551 0,'0'0'92'0,"0"0"32"0,0 0 11 0,8-18-54 16,-8 18-46-16,0 2-21 0,-6 5-13 31,1 5 32-31,-5 6 28 0,-3 14 0 0,-5 10-7 0,-3 14-7 16,3 5-9-1,0-2-6-15,5-5-8 0,5-10-10 16,3 3-7-16,3-5-3 0,2-3 0 15,2-1-4-15,3-9-11 0,3-6-51 16,0-5-32-16,2-3-60 0,8 3-100 16,0-5-74-16</inkml:trace>
  <inkml:trace contextRef="#ctx0" brushRef="#br0" timeOffset="199094.87">18927 9275 358 0,'0'0'91'0,"0"0"-25"31,0 0-13-31,0 0-31 0,8-34-22 0,-11 30 0 0,-7 3-37 0,2 0 8 16,-7 1 29-16,-3 0 1 0,-1 3 12 15,1 5 16-15,-2 0 1 0,2 3 0 16,-3 0-6-16,3 1-10 0,2 1-7 16,1 2-5-16,2-2-2 0,5 1 6 15,0 1 15-15,1-2 7 16,4-1-5-16,1 0-5 0,2-1 6 15,2 0 10-15,6 0-1 0,2-1-1 16,3-1-3-16,3 1-5 0,-1-2-3 16,6-2 7-16,-1 1-1 0,1 2-4 15,2-1 2-15,-2-2 7 0,0 3 0 16,-3 0-8-16,-3-1-5 0,-2-2-4 16,-2 4-5-16,-4-1 3 0,-2-1-3 15,-5-2-3-15,-5 2-2 0,-5 0 3 16,-3-1 0-16,-8-2-5 0,1-2-2 15,-4 1-1-15,1-1-18 16,-3-3-60-16,3 2-32 0,-3-2-51 16,0-1-37-16,6-1-39 0,4-1-98 0</inkml:trace>
  <inkml:trace contextRef="#ctx0" brushRef="#br0" timeOffset="199533.29">19134 9458 249 0,'0'0'129'0,"0"0"-87"0,33-11 29 0,-15 7-4 0,-2-2-48 0,-1-4-2 16,1 4 9-16,-6-4-4 0,3 1 9 16,-5-2-1-16,-3 3 12 0,-2-2-9 15,-3 0-20-15,-3 2-13 0,-2 2-13 16,-5-1-27-16,-8 5-1 0,-1 1 21 16,-4 1 20-16,-3 4 5 0,-2 6 0 15,2 6 23-15,-2-1 35 0,-1 6 20 16,1 1-11-16,2 3-8 15,5-1 1-15,1-1-15 0,2-2-13 16,7 0-1-16,1-1-8 0,7-6-8 16,3 2-7-16,5-6-4 0,6-3 1 15,2-2 3-15,2-3 0 0,6-2-7 16,5 0-6-16,2 0 0 0,1 0-44 16,7-4-75-16,13-5-108 0,-8 1-59 15,-7-2-218-15</inkml:trace>
  <inkml:trace contextRef="#ctx0" brushRef="#br0" timeOffset="200064.68">19676 8581 528 0,'0'0'69'0,"42"42"-10"0,-14 2 10 0,11 17-44 0,0 10-20 15,-8 8 9-15,-5-3 1 0,-11-1-5 16,-5 6-8-16,-7 0 2 0,-3 2 5 15,-13 1 79-15,-8-5 49 0,-4 0 3 16,-6-4-28-16,0-4-16 0,-6-4-22 16,4-3-1-16,-3-4-8 0,2-6-2 15,-2-8-4-15,2-3-6 0,1-7-17 16,4-10-1-16,6-6-14 0,7-5-12 16,1-4-6-16,-1 0-1 0,4 0-2 15,-4-1-13-15,3-2-41 0,5-2-30 16,3-3-48-16,3 1-50 0,2-7-82 15,2-1-150-15,6-6-251 0</inkml:trace>
</inkml:ink>
</file>

<file path=ppt/ink/ink2.xml><?xml version="1.0" encoding="utf-8"?>
<inkml:ink xmlns:inkml="http://www.w3.org/2003/InkML">
  <inkml:definitions>
    <inkml:context xml:id="ctx0">
      <inkml:inkSource xml:id="inkSrc0">
        <inkml:traceFormat>
          <inkml:channel name="X" type="integer" max="32767" units="cm"/>
          <inkml:channel name="Y" type="integer" max="32767" units="cm"/>
          <inkml:channel name="F" type="integer" max="2047" units="deg"/>
          <inkml:channel name="T" type="integer" max="2.14748E9" units="dev"/>
        </inkml:traceFormat>
        <inkml:channelProperties>
          <inkml:channelProperty channel="X" name="resolution" value="617.08099" units="1/cm"/>
          <inkml:channelProperty channel="Y" name="resolution" value="1090.77893" units="1/cm"/>
          <inkml:channelProperty channel="F" name="resolution" value="5.68611" units="1/deg"/>
          <inkml:channelProperty channel="T" name="resolution" value="1" units="1/dev"/>
        </inkml:channelProperties>
      </inkml:inkSource>
      <inkml:timestamp xml:id="ts0" timeString="2025-02-24T14:40:09.669"/>
    </inkml:context>
    <inkml:brush xml:id="br0">
      <inkml:brushProperty name="width" value="0.05292" units="cm"/>
      <inkml:brushProperty name="height" value="0.05292" units="cm"/>
      <inkml:brushProperty name="color" value="#0070C0"/>
    </inkml:brush>
  </inkml:definitions>
  <inkml:trace contextRef="#ctx0" brushRef="#br0">4008 6304 161 0,'0'-2'30'0,"2"-1"1"0,-2 0 14 16,0 2 3-16,0 0-8 0,0 0-6 15,0-1 1-15,3 0 3 0,-3 1 9 16,0 1-9-16,0 0-9 0,0 0-1 16,0-2 7-16,0 1-7 0,0 1-6 15,0-2-1-15,0 1-2 0,0 0-4 16,-3-1-1-16,3 1-1 0,0 0-1 15,0 1-2-15,0 0 3 0,0 0-3 16,0 0-6-16,0 0 2 0,0 0-2 16,0 4-4-16,0 0 0 0,3 5 5 15,-3 3 3-15,0 4 1 16,0 4 1-16,0 5-1 0,0-1-1 16,0 12 0-16,0 6-4 0,0 5-1 15,-3 2-1-15,3-3 0 0,-5-4 0 16,5-3 4-16,-3-2 4 0,-2 0 5 15,3-1 2-15,-3-1 9 0,2-6 4 16,0-5-4-16,1-5-4 0,2 0-7 16,-3 2-1-16,1 1-7 0,2 3 1 15,0-4 0-15,0-4 4 0,0-2 2 16,0-3-1-16,0-2 2 0,0-4 2 16,0 0-4-16,0-2-3 0,0-1 0 15,0-1-2-15,5-1 2 0,-3-1-2 16,9 0 4-16,-1 0 7 0,8-1-4 15,3-4-2-15,5 1 0 0,10-4-4 16,8-2-4-16,10 0-1 0,3-1-1 16,-3-1 0-16,-2 3 0 0,-6 2-2 15,1 0-1-15,-3 0 0 0,-3 3 1 16,3 0-1-16,-8-1 3 0,3 3-2 16,-11 0-1-16,-4 1 3 0,-6 1-2 15,-5 0-1-15,5 0 0 0,0 1 0 16,0 1-1-16,-3 0 1 0,-2 1-1 15,-2 0 1-15,-4-2 0 0,-1 0 1 16,-4-1-1-16,1 0 0 16,-3 0 2-16,0 0 1 0,0 0 2 15,0 0 2-15,0 0-1 0,0-5-6 16,-3 0 1-16,-2-1 1 0,2 1-2 16,-2-3 0-16,3 3 1 0,-4-3 0 15,1 1-1-15,-2-3 0 0,4 1 1 16,-5 1 0-16,3-2 2 0,-3 1 6 15,1 0-1-15,1 1-4 0,-4 2 1 16,2 0-1-16,1-2 4 0,-1 3-1 16,0-1 5-16,-2 0 3 0,2-1-5 15,0 3 1-15,0 0 0 0,3 0 3 16,0 2-5-16,0 0 0 0,2 0-2 16,1 1-1-16,2-1-3 15,0 2 0-15,0 0-3 0,0 0-4 16,0 0-2-16,2 5 2 0,6 0 3 15,2 2 1-15,1 0 1 0,4 3 0 16,1-2 0-16,2 4-1 0,0 0 0 16,0 0 0-16,0 3 1 0,0-3-1 15,-2 2 0-15,-1 1 0 0,1-1 0 16,-3 0-1-16,0 1 0 0,-6-2 1 16,-4 1-1-16,-1 0 1 0,1-1 1 15,-6-2 0-15,-4 3 1 0,-1-1-1 16,-5-2 2-16,-2 0 0 15,-1-2-3-15,-2-2-1 0,-3 0-12 16,3 0-13-16,0-2-28 0,0 2-24 16,3-4-18-16,-1 2-16 0,6-1-30 15,2-1-34-15,3-3-15 0,2 1-63 16,3-1-120-16</inkml:trace>
  <inkml:trace contextRef="#ctx0" brushRef="#br0" timeOffset="468.79">5261 6715 462 0,'2'-4'115'0,"-2"-2"-67"0,0 3 33 0,0-2-22 16,3 3-8-16,0-1-33 15,-3 1 5-15,0 0 14 0,2 1-7 16,-2 1 2-16,0 0-2 0,3 5-4 16,-1 1-6-16,1 4-4 0,-3 5 1 15,0 4 1-15,0 4-2 0,0 7-8 16,0 9 1-16,-3 10 1 0,1 4 0 16,-1-4-2-16,1-3-5 0,-4-8-1 15,4-1 0-15,-1-4 1 0,1-6-3 16,-4-4 1-16,6-6 0 0,-2-1-1 15,-1 4-13-15,3-1-40 0,0 3-28 16,0-5-45-16,0-2-31 16,5-5-41-16,1-6-127 0</inkml:trace>
  <inkml:trace contextRef="#ctx0" brushRef="#br0" timeOffset="828.2">5550 6712 623 0,'0'0'115'16,"0"0"10"-16,0 0-2 0,0 0-57 15,0 0-46-15,0 0-16 0,0-15-4 16,0 18-3-16,0 2 3 0,-2 4 2 16,-1 3 28-16,0 7 5 0,1 2 8 15,-3 6-12-15,2 0-13 0,1 7-9 16,-4 7-5-16,4 6-2 0,2 3 2 16,-3 1-2-16,3-11-1 0,0-12-1 15,0-11 0-15,0 0 1 0,3-1 0 16,-3 2-1-16,5 1-6 0,0-4-36 15,0-2-27-15,0-5-41 0,1-6-76 16,-1-2-37-16,0 0-65 0</inkml:trace>
  <inkml:trace contextRef="#ctx0" brushRef="#br0" timeOffset="1094.64">5279 6999 624 0,'0'0'92'16,"0"0"-23"-16,0 0 6 0,0 0-26 15,0 0 0-15,0 0-13 0,33 0 1 16,-14 0-4-16,-4-2-16 0,3-1-7 15,3-1-5-15,0 1-5 0,2 0 0 16,0 3-27-16,0-2-85 16,13 2-70-16,-10 2-27 0,0 0-91 0</inkml:trace>
  <inkml:trace contextRef="#ctx0" brushRef="#br0" timeOffset="1578.92">5917 7045 401 0,'0'0'100'0,"0"0"-38"16,0 0 23-16,0 0-47 0,0 0-15 15,0 0-15-15,0 0 6 0,0-35 24 16,0 33-12-16,-5 0 9 16,2 1 0-16,1 0-4 0,-1 1-8 15,-2 0-9-15,-3 2-12 0,6 2-1 16,-9 2-1-16,4 1 0 0,-1 3-5 16,-2 2 5-16,2 3 1 0,-3 1 6 15,4 1-3-15,2 4-1 0,-1-1-3 16,4 0 2-16,2 0 0 0,0-3 16 15,2 2 20-15,4-2 8 0,-1-2 1 16,5-4 1-16,0-1-7 0,-2-3-5 16,5-3-7-16,0-3 0 0,2-2 6 15,-2-7 0-15,3-3-8 0,-3-2-7 16,-3-6-2-16,0 0 0 0,-4-6-3 16,-4-8-10-16,-2 3-5 0,0 0-7 15,0 3-10-15,-2 9-4 0,-6 0-3 16,3 5-5-16,-6 1-16 0,1 3-14 15,0 4-25-15,-1-1-44 0,-2 5-33 16,1 0-52-16,4 0-37 0,0 0-64 16</inkml:trace>
  <inkml:trace contextRef="#ctx0" brushRef="#br0" timeOffset="3341.41">8886 5273 258 0,'0'0'145'0,"0"0"-85"0,0 0 22 0,0 0 3 0,5-3 22 0,-5-1-42 15,0 0-3-15,3-4-1 0,-3-1-5 16,0-3-9-16,0-1-2 0,0-4-4 16,0-4 3-16,0-4-15 0,0-13-13 15,-5-7-5-15,5-12 2 16,-3 2 2-16,3 4-2 0,0 13 5 16,0 9 1-16,0 7-1 0,0 4-2 15,0 1-4-15,0-1-3 0,-3-3-1 16,1-4 2-16,2 4 1 0,-3 5 5 15,1-2-1-15,-1 5 0 0,-2 2-3 16,2 1 2-16,1 1 0 0,-1 0-1 16,1 4-5-16,-1 0-2 0,3 4-2 15,0 0-3-15,0 0-1 0,0 1-5 16,0 0 0-16,0 1-5 0,5 0 7 16,0 6 3-16,6-2 0 0,4 2 1 15,3-4 1-15,6 2-1 16,9-2-1-16,11-1 2 15,10 0-1-15,6 0 0 0,2 1-1 0,-3-2 0 16,-2-1 0-16,5 0 2 0,-3 0-2 16,3 0 0-16,-5-1 0 0,0-2 3 15,-5 0-3-15,-6 0 0 0,1-1 2 16,-6-2-2-16,-5 3 0 0,-2-3 0 16,-8 3 0-1,-5 1 1-15,-9 1-1 0,-1-1-1 16,2 1 1-16,-3 0 1 0,0 0 0 0,-4 1 0 15,-1 0-1-15,-5-1 2 0,0 1 0 16,0-1 4-16,0 1-5 0,0-1-1 16,0 1 0-16,-3 0-1 15,1-1 1-15,-1-1 0 0,0 0 0 16,1 2-1-16,2-1 1 0,0 0 0 16,-3 1-1-16,1 0 0 0,2-1 1 15,-3 1 1-15,0 0 0 0,1 0 0 16,-3-1-1-16,2 0-1 0,-2 0 1 15,-3-3 1-15,3 1-1 0,-3-1 1 16,1-2 0-16,-1 2 0 0,-3-3-1 16,4 3 2-16,-6-3-1 0,5 0 1 15,-2 1 0-15,-1-2-2 0,4 0 1 16,-4 2 1-16,1-1-2 0,2-1 1 16,0 4-1-16,1-4 0 15,1 4 1-15,1-3 0 0,0 1-1 16,0 1 1-16,0 3 0 0,2-2 8 15,1 2 3-15,-1 0 4 0,0 1-4 16,3-1-4-16,-2 2 2 0,2-2-3 16,0 2-5-16,0-1-1 0,0 1-1 15,0 0-2-15,0 0-1 0,0 0-1 16,5 1 4-16,0 2 0 0,6-1 2 16,1 0-1-16,4 1 0 0,-1 2-1 15,6 1 0-15,0 1 1 0,2 1-1 16,0 0 0-16,-2-1 0 15,2 1 0-15,-2 1 0 0,-3 1 0 16,-2 2-1-16,-4 0 0 0,-4-1 1 16,-3 1-1-16,-2 1 0 0,-3-2 0 15,-8 1 1-15,-2-1 0 0,-3 1 3 16,-3-1-2-16,-2 0 0 0,0 3 0 16,-2-4-1-16,-1 0 0 0,-2 1 0 15,2-3-1-15,3 0-1 0,0 2-5 16,0-1-7-16,2 0-5 0,3-2-9 15,0 0-12-15,0 3-15 0,6-1-18 16,2-3-35-16,2 2-32 0,3 1-32 16,3 0-54-16,7-5-40 0,-2 2-130 0</inkml:trace>
  <inkml:trace contextRef="#ctx0" brushRef="#br0" timeOffset="3971.48">10661 4292 307 0,'3'-2'78'0,"-1"0"-17"0,-2-4 2 0,6 2-10 15,-4 0-16-15,1 0-20 0,-1 1 18 16,1 1 13-16,-1 0 5 15,-2 0 19-15,3 2-5 0,-3 0-20 16,0 0-23-16,0 0-11 0,0 3-2 16,3 2-1-16,-3 4 8 0,0 3 8 15,-3 4 2-15,0 4 1 0,1 5 3 16,-1 7-4-16,-2 11-7 0,-3 9-4 16,3 2-5-16,-3 1-4 0,6-3 1 15,-6-8 3-15,3-2-6 0,-3-5-4 16,0 1 2-16,3-10-4 0,0-4 0 15,0-7-2-15,2 1-15 0,-2 0-34 0,3-1-46 16,-4 2-45-16,4-3-86 0,-1-9-57 16,3-2-112-16</inkml:trace>
  <inkml:trace contextRef="#ctx0" brushRef="#br0" timeOffset="4362.93">10904 4332 388 0,'0'0'91'0,"0"0"-37"0,0 0 36 0,0 0-53 16,0 0-11-16,0 0-1 0,3-6 6 16,-3 6 4-16,2 0-1 0,-2 0 19 15,0 4 18-15,3-1-8 0,-3 5-4 16,0 3-13-16,0 1-6 0,0 5-15 16,0 4-7-16,-3 3-2 0,3 5-3 15,-5 6 1-15,2 10 3 0,-4 5 5 16,2 1 1-16,-1-13-3 0,4-10-10 15,-1-10-6-15,3 3-2 0,-2-1-1 16,2 1 0-16,0 1-2 0,0-3-13 16,0-5-35-16,2-1-29 0,-2-4-58 15,3-4-84-15,-1-5-49 0,4 0-87 16</inkml:trace>
  <inkml:trace contextRef="#ctx0" brushRef="#br0" timeOffset="4881.38">10622 4638 193 0,'0'0'70'0,"0"0"-14"0,0 0 36 0,0 0-25 0,3-2 0 16,2 0-8-16,3-4-4 0,5 3 5 15,0-2 13-15,7 1 5 0,-1 0 1 16,4 0-12-16,-3 1-14 0,6 1-22 15,-2-2-12-15,-4-1-3 0,1 0-8 16,0 0-3-16,-1-2-3 0,-2 3-2 16,-2 1-1-16,-6-2-18 0,-2 4-32 15,-3 0-35-15,-2 1-61 0,-3 0-48 16,0 0-75-16</inkml:trace>
  <inkml:trace contextRef="#ctx0" brushRef="#br0" timeOffset="6071.63">11222 4887 207 0,'0'0'91'0,"2"0"-34"0,1 0 4 0,0 0-24 0,-3-2 8 15,2 1 13-15,-2-3 17 16,0 2 1-16,0 1-7 0,0 0 19 16,0-1-3-16,-2-2-20 0,2 3-18 15,-6 1-17-15,6-1-10 0,-2 0 0 16,-3 1-5-16,2 0-1 0,1 0 1 15,-1-1-1-15,-2 0 2 0,0 0-2 16,-3 1-6-16,3-1-5 0,-3-2 0 16,0 2-1-16,-2 1-2 0,0 0 0 15,-1 0 0-15,-2 5-1 0,0 0 1 16,-2 3 0-16,-1 0-2 0,6 3 2 16,-3 0 0-16,0 2-2 15,0 0 2-15,6 4 0 0,1-3-2 16,4 2 1-16,-3-1 1 0,5 2-1 15,0-3 1-15,2-1 0 0,3 1 1 16,3-3 2-16,-3-2 3 0,3-2 5 16,2-1 4-16,-2-4 0 0,2-1-4 15,1-1-2-15,2-2-2 0,-3-5 3 16,3 1 2-16,0-2 0 0,0-2 3 16,-3-3-3-16,0-2 0 0,3 1 1 15,-2 0-9-15,-1-3 0 0,-2 0-1 16,0 3-3-16,-3 1 2 0,0 1-1 15,0 1-1-15,-2 3 2 0,-1-1 3 16,-2 5 0-16,0-1 0 0,0 3 4 16,0 0 0-16,0 0 1 0,0 2-2 15,-2 0-8-15,-4 1-4 0,6 4 2 16,-5 3 1-16,3 1 0 0,-6 3 1 16,3 1 0-16,2 4 1 0,-2-2-1 15,0 2 0-15,2 0 3 0,1-1 4 16,2 1 0-16,0-2 6 0,2 1 7 15,1-3-3-15,5 0 1 0,-1-3 5 16,4 1 12-16,-1-3 3 0,0 0-4 16,3-4-1-16,3 3-1 0,-3-3-3 15,5-2-3-15,-3 2-9 0,1-3-3 16,2 0-5-16,-3-1-1 16,-2 1-7-16,0-1 0 0,0 0-1 15,-2 0 0-15,-1 0-19 0,3 0-36 16,-5 0-43-16,-1 0-45 0,1 0-53 15,0 0-120-15,-3 0-222 0</inkml:trace>
  <inkml:trace contextRef="#ctx0" brushRef="#br0" timeOffset="24192.42">6917 6760 520 0,'0'0'147'0,"3"0"-69"0,-3-1-3 0,0 0-11 16,2-1-42-16,1 0-19 0,-3 0-2 15,2 0-1-15,-2-1-5 0,3 3-47 16,-3 0-31-16,0 0-21 0,-3 0-66 15,1 4-65-15</inkml:trace>
  <inkml:trace contextRef="#ctx0" brushRef="#br0" timeOffset="24333.68">6946 7005 813 0,'0'0'125'0,"0"0"-9"0,0 0-17 0,0 0-42 16,0 0-43-16,0 0-7 0,0 0-4 15,0 0-3-15,0 0-38 0,2 26-63 16,-4-25-97-16,-1 0-150 0</inkml:trace>
  <inkml:trace contextRef="#ctx0" brushRef="#br0" timeOffset="27285.08">8106 6534 137 0,'0'0'87'0,"0"0"-37"0,0 0 16 0,0 0-8 16,0 0 6-16,10-23-15 0,-7 18 3 15,2-1 3-15,-3 1-10 16,1 0-4-16,0 0 4 0,2-1 4 15,-3 0 10-15,1 0-4 0,-1 1-19 16,1 0-14-16,0 1-6 0,-1 1-6 16,-2-1-2-16,-2 2-5 0,-4 1-3 15,-1 0-1-15,-9 1-4 0,-2 1-1 16,0 4 4-16,-5 0 2 0,2 6-1 16,-5-2 0-16,3 3 1 0,0-2-2 15,2 3 2-15,3-1 0 0,2 1-2 16,4-2 2-16,4-1-3 0,3 1-1 15,2-1-2-15,3-2 1 0,5 2 2 16,3 0 3-16,2 0 0 16,6-1 0-16,-1 1 2 0,6 0-2 15,0 0 2-15,2 0 0 0,0 1 3 16,-2-1-1-16,2-1-1 0,-5 2 2 16,3-1 1-16,-6 2 5 0,1-1 4 15,-3 0 3-15,-3 0 2 0,-5 1 2 16,0-1 1-16,-2-1 5 0,-3 1-3 15,-5 0-6-15,-5-2 0 0,-3 2 3 16,-5-4-8-16,-8 1-7 0,-5-2-4 16,-11 0-1-16,-7-2-2 0,-2 1-6 15,4-2-9-15,6-2-10 0,12-1-10 16,3 0-18-16,11 0-10 0,-1 0-4 16,1 2-38-16,-1 2-37 0,-2-2-24 15,11-1-51-15,1-1-131 0</inkml:trace>
  <inkml:trace contextRef="#ctx0" brushRef="#br0" timeOffset="27827.16">8491 6396 502 0,'0'0'87'0,"0"0"-17"0,7-17-13 0,-1 15-31 0,-4 0-13 0,1 2-13 15,-1 2-1-15,-2 6 1 16,-2 4 3-16,-1 3 23 0,-5 8 15 16,3 2 1-16,-2 3 13 0,-1 3-5 15,0-2-9-15,-2 4-13 16,2 0-3-16,-2-2-6 0,-1 1-2 0,4-4 0 15,-4 2 5-15,1-4 9 16,2-1 0-16,-2-2-5 0,2-4-3 0,3-1-10 16,2-4-3-16,1-3-3 0,2-3-3 15,2-4-2-15,3 1 4 0,6-3-1 16,2-2-1-16,0 0-2 0,2-2 1 16,3-3-1-1,0 1-2-15,0-2 0 0,3-1-15 16,2 0-13-16,-2 0-10 0,0-1-19 0,-3-1-19 15,-3 3-9-15,1-3-37 0,-3 1-39 16,0 0-30-16,-6 1-74 0</inkml:trace>
  <inkml:trace contextRef="#ctx0" brushRef="#br0" timeOffset="28045.91">8372 6695 638 0,'0'0'131'0,"0"0"13"16,0 0-49-16,0 0-55 0,0 0-9 15,31-18-10-15,-13 11 13 0,3 0-5 16,2-3-17-16,5 3-9 0,3 0-3 16,5-1-4-16,6 2-44 0,4 4-60 15,1 1-77-15,-11 1-39 16,-13 0-112-16</inkml:trace>
  <inkml:trace contextRef="#ctx0" brushRef="#br0" timeOffset="28765.62">9036 6723 309 0,'0'0'69'0,"0"0"-13"0,0 0-2 0,0 0-27 16,0 0 2-16,0 0-8 16,0 0 18-16,13-26 15 0,-13 26 4 15,2-2 5-15,-2 2-2 0,0-1-3 16,0-1 0-16,0 0-21 0,0-1-15 15,0 0-10-15,0-1 3 0,0-2 5 16,0 2-2-16,0-3-10 0,-2 0-2 16,2 1-3-16,0-2-1 0,0 1 1 15,0 1 7-15,-5-2 3 0,5 3-5 16,-6-1-5-16,4 2-2 0,-3-1-2 16,-3 4 0-16,-2 1-1 0,-1 0 0 15,-2 7-1-15,-2 2 1 0,-3 5 1 16,2 4 1-16,-4 1 0 0,4 4 0 15,1 1 0-15,2 0-3 0,2 2 2 16,6-3 1-16,0 0 1 0,2-2-1 16,3-4 0-16,3 0 5 0,2-3 3 15,0-3 0-15,1 1 2 0,-1-6 1 16,2-1-2-16,1-4 0 0,0-2 1 16,-3-8 12-16,3-1-11 15,2-3-7-15,1-2-2 0,-1-3 0 0,3 1-1 16,0-2 0-16,0 2-1 0,0 0 0 15,-3 1-1-15,3 1 1 0,-3 4 0 16,0 0 0-16,1 1 0 16,-3 3 0-16,-1 3 0 0,-4 0-1 15,-1 4 1-15,-2 0-3 0,0 2 2 16,0 3 1-16,-2 3 1 0,-3 2 1 16,0 2-1-16,2 0 0 0,-2 4 4 15,0-2 7-15,2 3 11 0,0-1 9 16,1-1 2-16,-1-1 2 0,3-1-6 15,0-1-10-15,3-4-11 0,-1 0-4 16,1-2-1-16,5-2-1 0,0-2 1 16,4-2-1-16,1-2-3 0,3-4-4 15,5-1-21-15,-3-3-19 0,5 0-25 16,-2-3-21-16,2 0-36 0,0 0-37 16,6-6-43-16,-9 4-28 15,1-1-100-15</inkml:trace>
  <inkml:trace contextRef="#ctx0" brushRef="#br0" timeOffset="29125.13">9449 6417 458 0,'0'0'118'0,"0"0"-41"0,5-17 30 15,-5 14-82-15,0 0 8 0,0 3-23 16,0 3-5-16,-2 9 16 0,-6 2 47 16,-2 6-1-16,-1 6-10 0,-4 7-21 15,-3 6-9-15,0 8-13 0,0 2-6 16,2-3-1-16,3-4 9 0,3-6 13 16,0 0 6-16,4-6 5 0,4-8 0 15,-1-4-2-15,6-4-9 0,-3 2-13 16,5 2-3-16,3-1-2 0,0-4-1 15,7-4-3-15,3-4-1 0,3-3-4 16,2-2 1-16,3-5-1 0,0-2-2 16,2-4-14-16,3 1-18 0,-2-3-15 15,-1 1-21-15,-2 3-28 0,-3-2-44 16,3 0-41-16,-8 1-52 0,-5 2-98 16</inkml:trace>
  <inkml:trace contextRef="#ctx0" brushRef="#br0" timeOffset="29345.71">9418 6761 651 0,'0'0'113'0,"0"0"-38"16,0 0 46-16,0 0-77 0,36-17-13 15,-23 9-24-15,5 0-2 16,-2-2-4-16,2 3 3 0,-2-1-4 15,4 0-8-15,-2 3-10 0,0 1-26 16,1 2-56-16,9 1-79 0,-7-1-64 16,-1 1-86-16</inkml:trace>
  <inkml:trace contextRef="#ctx0" brushRef="#br0" timeOffset="29751.76">9876 6765 235 0,'0'0'80'0,"0"0"-38"16,0 0 8-16,0 0-46 0,0 0-4 16,0 0 2-16,0 0-2 0,0 0 13 15,15 1 48-15,-10-2 35 16,3-3-2-16,2 1-22 0,1-1-17 16,-1-1-31-16,0 0-18 0,1-2-4 15,-1 1 0-15,-2 0 0 0,-3-3 0 16,0 2-1-16,-2 0 2 0,-3 0 3 15,0-1 2-15,-5 2-6 0,-1-2-2 16,-4 2 0-16,0 2 4 0,-3 1-2 16,0 1-2-16,-3 0 0 0,4 2-3 15,-7 0 3-15,1 4-1 0,0 1 1 16,-2 4 0-16,-1 1 1 0,0 4-1 16,1 3 0-16,-1 0 3 15,0 2-2-15,3 0-1 0,3 0 8 16,2 2 14-16,5-1-1 0,3 0 0 15,5-1 9-15,0 0 15 0,5-3 4 16,5 2-5-16,3-4-4 0,3-2-14 16,7-3-14-16,0-2-9 0,8-3-3 15,3-4-39-15,10 0-45 0,7 0-2 16,-4 0-15-16,-3-1-30 0,-13 0-56 16,-10 0-134-16</inkml:trace>
  <inkml:trace contextRef="#ctx0" brushRef="#br0" timeOffset="30644.91">10212 6859 201 0,'0'0'187'0,"0"0"-153"0,0 0 88 0,31-36-67 16,-18 26-8-16,-3 1-22 0,0 2-6 15,3-1 16-15,-3 0-8 0,1 4 2 16,2-1-6-16,-3 3-9 16,0 2-6-16,-2 0 1 0,0 2-6 15,-3 5-3-15,3 1 0 0,-6 2 0 16,1 3 0-16,0 1 0 0,-3 3 0 15,0 4 0-15,-3 4 4 0,0 1 1 16,1 0 9-16,-3 1 6 0,2-1-8 16,-2 0-2-16,0-5-2 0,2-1 2 15,-2-3 6-15,2-1 5 0,1-6 3 16,-1-2 11-16,1-5 3 0,-1-3-8 16,3 0 21-16,0-7-9 0,3-3-29 15,-1 0-6-15,6-4-2 16,0 3-2-16,-1-2 0 0,4-2-2 15,-1 1 1-15,0 0 0 0,3-1 3 16,-2-1 4-16,2-1-1 0,0 3 0 16,2-1-1-16,1 2-6 0,-4 0 0 15,1 2 0-15,3 1-1 0,-6 1 0 16,1 1-1-16,1 3 1 0,-6 0-1 16,-1 2 1-16,0 2 0 0,-2 1-2 15,-1 2-3-15,-2 2 3 0,0 4 1 16,0 3 0-16,-5 2 1 0,0 1 0 15,2 3 1-15,-2 1-1 16,-3 0 0-16,3-2 2 0,0 1 0 0,2-3 3 16,-2 0 0-16,5-3 3 0,0-4-5 15,0-2-2-15,0-3 3 0,0-2-1 16,3 0 6-16,-1-3 1 16,4-4 5-16,-1-1 7 0,2-2 3 15,-1 1-8-15,4-1-8 0,0 0-5 16,1-4-3-16,4 1-1 0,-2 2 2 15,3-3-2-15,-1 0 0 0,1-2 0 16,-3 2 1-16,2-1-1 0,1 2 0 16,-4-2 0-16,-1 1 0 0,-1 3 0 15,-2-1 0-15,-3 2 0 0,3 1 0 16,-6 3 0-16,1 1 1 0,0 2-1 16,-3 0 0-16,2 3 0 0,-2 0-4 15,0 3-3-15,0 2 5 0,0 2 1 16,-2 2 1-16,-1 2 0 0,3 2 0 15,-3 1 0-15,1 4 0 0,-1-1 0 16,-2 4-1-16,0 2 1 16,2-1 0-16,-2 0 0 0,3 1-1 0,2-4-11 15,0 2-25-15,0-2-23 16,0-3-36-16,10-3-60 0,-5-5-98 0,5-4-109 16</inkml:trace>
  <inkml:trace contextRef="#ctx0" brushRef="#br0" timeOffset="31614.67">11015 6883 447 0,'5'-1'119'0,"6"0"26"0,-1 1-71 0,3-2-22 16,-3-1-26-16,1 1-15 0,2-1 9 15,-3 0 12-15,0 0 15 0,1-1 1 16,-1 3-10-16,-2-4 0 0,-1 2 4 16,1 0-13-16,-3-2-11 0,0 1-1 15,1 1-6-15,-6 0 2 0,2 0-5 16,-2 2 2-16,0-1 4 0,0 1 7 16,0-3 1-16,0 1-7 0,-2 2-10 15,-1-2-4-15,-2 0-1 0,0 0 0 16,0 1 0-16,-3 0 0 15,3 0-1-15,-3 2 0 0,0 0 1 16,-5 2 0-16,3 1 0 0,0 2-4 16,-3 3-4-16,0 1 1 0,-3 3 4 15,6 0 0-15,0 2 1 0,2 0 1 16,-3 3 0-16,6 1 1 0,3 0 0 16,-1 1 1-16,3-3-1 15,0 2 1-15,0-4 2 0,5 1 5 0,3-4 6 16,0-2 5-16,2-2 4 0,3-4 5 15,3-3-9-15,-1 0-12 16,1-7-3-16,4 0-2 0,1 0 0 0,0-1-2 16,-3-1 2-16,2-2-2 0,-4 2 0 15,-1-1 0-15,-2-2 1 16,3-1 1-16,-6 0-2 0,3-2 1 16,-5 1 1-16,-1-1-2 15,4 3 0-15,-3 2 0 0,-1 1 0 0,-2 0 0 16,1 1 0-16,-1-1 0 0,-3 6 0 15,1-2 0-15,2 3 0 0,-5 0 0 16,0 0 0-16,0 2-1 0,3 0 0 16,-3 0 1-16,0 0-3 0,2 0-1 15,-2 0 2-15,0 3 0 0,3 1 2 16,-3 2 1-16,0 1-1 0,2 0 2 16,1 0-1-16,0 1-1 0,-3-3 1 15,2 2-1-15,1 0 0 0,-3-1 0 16,2 3 0-16,-2-1 1 0,0-1-1 15,3 2 0-15,0-2 0 0,-3 2 0 16,0-3 0-16,0 1 1 0,0-2-1 16,0-2 1-16,2 0 0 0,-2-2 0 15,0-1 0-15,3 0 2 0,-3 0 4 16,2-1 20-16,6-3-10 0,-3-2-9 16,3-1-4-16,0 0 0 0,2-3-2 15,0-2 2-15,1-1 2 0,2-3-2 16,2-1-3-16,-2 0 0 0,0 0-1 15,0 3 0-15,-3 4-1 0,3 1 1 16,-2 4 0-16,-4 2 1 0,1 2-1 16,0 1 0-16,-3 0-1 15,0 0 1-15,0 1-3 0,-2 3 3 16,-1 4-2-16,1 0 1 0,0 5 1 16,-3 0 0-16,0 1 0 0,0 1 0 15,0 2 0-15,-3-1 0 0,0 0 1 16,3-1-1-16,0 1 0 0,-2-1-12 15,2-3-24-15,0 0-21 0,0-2-18 16,0-3-18-16,0 0-58 0,0-5-64 16,0-2-89-16,0 0-135 0</inkml:trace>
  <inkml:trace contextRef="#ctx0" brushRef="#br0" timeOffset="31942.9">11788 6411 569 0,'10'-10'90'0,"-2"2"11"0,-3 1 78 0,5 0-125 0,-4 7-42 0,-4 0-12 16,1 11-1-16,-3 3 1 0,-3 7 11 16,-2 5 11-16,-3 3 10 0,0 7 3 15,-4 10 8-15,-1 7-4 0,-3 3-11 16,3-4 0-16,5-5 11 0,1-5 3 15,1-4 0-15,1-2-11 16,3-6-2-16,2-4 1 0,0-11-1 16,2 4-4-16,6-3 3 0,5 2-3 15,2-4-8-15,4-1-4 0,1-6-3 16,6-3-3-16,0-2-3 0,2-2-1 16,1 0-1-16,-3-2-2 0,2-5 0 15,-2 1-16-15,2-3-29 0,-2-1-31 16,0-3-40-16,-3-1-56 0,8-10-85 15,-7 4-121-15</inkml:trace>
  <inkml:trace contextRef="#ctx0" brushRef="#br0" timeOffset="32131.13">11808 6739 922 0,'0'0'42'0,"0"0"125"15,50-7-105-15,-22 1-42 0,11-2-8 16,7 1-7-16,16-2-2 0,3 1-1 16,2 2-2-16,-2 2-2 0,-3 4-18 15,-3 0-81-15,-12 0-103 0,-9 0-202 16</inkml:trace>
  <inkml:trace contextRef="#ctx0" brushRef="#br0" timeOffset="35082.3">13248 6752 375 0,'0'0'100'0,"0"0"-6"16,0 0 24-16,0 0-37 0,0 0-32 15,0-36-2-15,0 31-2 0,0-1-11 16,0 5 4-16,0-1-1 0,0 2-3 16,0 0-12-16,0 3-9 0,0 7 10 15,-3 5 17-15,3 7-3 0,-8 13 1 16,3 15-2-16,-8 14-2 0,0 5 0 16,0-1-8-16,3-9-10 0,0-9-9 15,2-2-2-15,0-5-2 0,0-1 0 16,1-4-3-16,2 2 0 0,-6-5-27 15,6-3-35-15,0-8-36 0,2-5-70 16,-2-5-85-16,3-5-42 0,-4-4-92 16</inkml:trace>
  <inkml:trace contextRef="#ctx0" brushRef="#br0" timeOffset="35474.93">13186 6751 475 0,'0'0'84'0,"0"0"38"16,0 0-16-16,10-42-34 0,0 30-35 0,3 1-9 15,0-1 5-15,5 1-18 16,0 4 5-16,6 1 3 0,-1 4-4 0,0 0 3 16,0 2 10-16,1 6-1 15,1 4-3-15,-4 2-5 0,2 5-5 16,-5 4 3-16,1 3 3 0,-7 2 1 16,-1 4-4-16,-3-2-3 0,-6 2-3 15,1-4-5-15,-3 0 0 0,-3-5-7 16,-7-1 0-16,-6-6 2 0,1 2-1 15,-6-5-2-15,-2-3-2 0,0-2-7 16,-3-2-35-16,0-2-31 0,5-2-33 16,1 0-26-16,-1-7-35 0,8 0-35 15,5 1-123-15</inkml:trace>
  <inkml:trace contextRef="#ctx0" brushRef="#br0" timeOffset="36021.64">13690 6737 389 0,'0'0'64'0,"0"0"15"0,0 0-24 0,0 0-36 0,0 0-8 16,33-40 13-16,-23 35 1 0,1-1-4 15,2 3 7-15,-3 1 5 0,0 2 19 16,3 2 7-16,0 5-19 0,-5 5-13 15,2 2-7-15,-2 5-7 0,-3 2-5 16,0 1-4-16,-2 0-1 0,-3 1-2 16,-3 0 1-16,-2-1 0 0,-3-2-2 15,1-1 1-15,-6-4 1 0,0-1-2 16,0-4 3-16,0-3 3 0,-2-4-5 16,2-3 4-16,0-1 1 0,2-6-1 15,1-4 0-15,2-2-2 0,6-2 9 16,2-2 12-16,0-1 3 0,5 0 4 15,5 1-4-15,3-2-11 0,3 0-13 16,4 3 1-16,1-3-4 0,5 5-2 16,2-1-6-16,6 1-35 0,12 0-35 15,3-2-53-15,6 2-65 0,-14 5-44 16,-7 1-84-16</inkml:trace>
  <inkml:trace contextRef="#ctx0" brushRef="#br0" timeOffset="36430.23">14281 6792 343 0,'0'0'59'16,"0"0"26"-16,0 0 39 0,0 0-64 15,44-1-19-15,-31-3 4 0,5 0 8 16,-2 0 16-16,2-3 10 15,2 3-11-15,-2-3-11 0,1 1-20 16,1-2-18-16,-2 1-6 0,0-1-7 16,-2-1-1-16,-1-1-2 0,-2 0-1 15,0-2 2-15,-5 2 2 0,-3-1 4 16,-5 1-5-16,0 0-5 0,-2 0-2 16,-6 1-1-16,-2 1 1 0,-3 3 1 15,-5 1-2-15,-1 1-1 0,-4 3-3 16,3 2 4-16,-6 4 1 0,-3 4 2 15,3 3 1-15,1 5 0 0,-1 3 3 16,2 2 1-16,4 1 0 0,-1 5 0 16,3-1 3-16,5-1 6 0,3 0 6 15,5-4 10-15,2 2 2 0,3-2-2 16,3-4-5-16,2 0-6 0,5-7-12 16,0 1-3-16,3-5-4 0,3-2-2 15,-3-4-52-15,7-1-34 0,1-1-48 16,15-4-44-16,-5-2-71 15,0 1-64-15</inkml:trace>
  <inkml:trace contextRef="#ctx0" brushRef="#br0" timeOffset="36915.16">14904 6692 526 0,'0'0'149'0,"0"0"-53"0,0 0-11 0,0 0-64 16,23-34-20-16,-23 28-1 0,-5 4-14 16,0 2 0-16,-8 0 9 0,3 0 4 15,-8 3 1-15,2 4 1 0,-2 3 1 16,0-1 1-16,0 2-2 0,2 2-1 15,3 0 0-15,-2 2 0 0,4 0-4 16,-1-1 3-16,4 2 1 0,0-3-1 16,3-1 1-16,0 0-2 0,5-1 1 15,0-1-1-15,0-3 2 0,5 2 3 16,3-3 8-16,-1-1 21 0,4 1 14 16,2-3-3-16,2 0-2 0,3-2 1 15,0 1-10-15,6 1-2 16,-4-1-3-16,1 3 1 0,-3 1-4 15,0 2-5-15,-5-2-4 0,-5 1-4 16,0 1 2-16,-8 0-2 0,0 1 2 16,-8 1-1-16,-8-1-1 0,-4 1-3 15,-11 0-5-15,-8 0-3 0,3 0-1 16,-1-2-32-16,4 0-38 0,-6 1-41 16,6 0-25-16,-11 0-60 0,18-4-42 15,8-5-112-15</inkml:trace>
  <inkml:trace contextRef="#ctx0" brushRef="#br0" timeOffset="37321.74">15059 6837 366 0,'0'0'86'0,"0"0"-17"0,0 0 17 0,0 0-52 0,8-37-26 0,-8 34-2 16,0 1-6-16,-3 2-6 16,1 1 6-16,-6 5-1 0,5 5 1 15,-5 4 0 1,3 3 1-16,0 3 9 0,3 1 18 0,-4 3 4 0,6-1-5 15,3 1 5-15,2-2 25 0,5-1 10 16,6-3 3-16,2-2-1 0,3-3-6 16,-1-4-1-16,4-4-8 0,1-5-2 15,-4-2 3-15,2-7-6 0,-2-3-10 16,-3-3-20-16,0-3-12 0,-2-1-6 16,-6-7-1-16,3-6-50 0,-5 3-60 15,0 1-27-15,-1 3-10 0,-4 8 28 16,2 2-19-16,3 4-1 0,-3 2-84 15</inkml:trace>
  <inkml:trace contextRef="#ctx0" brushRef="#br0" timeOffset="38360.07">15408 6864 407 0,'0'0'117'0,"0"0"-27"0,0 0-17 0,0 0-34 16,0 0-9-16,31-33-2 0,-29 30 0 15,6 2-9-15,-3-1 1 0,0 1-1 16,-2 1-2-16,2 0-4 0,0 0-2 16,-2 4-7-16,2 1-4 0,-2 2 2 15,2 5 2-15,-5 1 2 0,5 3 6 16,-5 1 11-16,0 3 9 0,0 1 2 16,0 0 2-16,-3 0-3 0,1 0-4 15,2-3-2-15,-5 2-3 16,5-5-1-16,-3-1-1 0,3-4-7 15,0-6-1-15,-2 0-2 0,2-4 3 16,0 0 4-16,0-2 20 0,0-4-24 16,2-3-11-16,1-1 0 0,4-1 6 15,1 0-2-15,3-3-3 0,-4 1-1 16,6 0-3-16,0-1-1 0,0 0 2 31,3 0-1-31,-1 1-2 0,3-2 1 16,0 0 0-16,-2 0 0 0,2 0 0 0,0 4 0 15,-3-1-2-15,-2 1 2 0,0 2 0 16,-2 3 0-16,-9 1 0 0,3 1 0 16,-2 1 0-16,0 1-1 0,-3 2-1 15,0 0 0-15,0 0-4 0,0 2 1 16,0 3 5-16,0 2 0 0,0 0 1 16,-3 6 1-16,3-2 2 15,0 1 0-15,0 3 1 0,0 0 1 16,-3 1 1-16,3 1 5 0,0 2 5 15,0-1 0-15,0 0-8 0,0-3 0 16,3 1-1-16,0-3-3 0,-3-1 2 16,2-2 1-16,-2-5-1 0,3 1-4 15,-1-6 3-15,-2 0 4 0,5 0 8 16,1-4-4-16,-1-2-10 0,3-2-1 16,2-2-3-16,-2 0 1 0,5-2-1 15,-3-1 0-15,3-1 1 0,-3-4 0 16,6 1-1-16,-3-1 0 15,-1 0-1-15,-4 1 1 0,5 4 0 16,-5 0 0-16,0 1 0 0,-1 1 0 16,-1-1 0-16,1 0 0 0,-2 1-2 15,1 0 0-15,1-1-3 0,-1 3-3 16,-1-1-5-16,0 3 0 0,0 1 11 16,-2 3 0-16,-1 2 0 0,1 1 0 15,2 0-3-15,-2 0 4 0,-3 0-4 16,2 0-7-16,-2 0 5 0,3 1 2 15,-3 1-2-15,0 2 6 0,0 1 1 16,0 0 0-16,0 1 0 0,0 0 0 16,0 1 0-16,0 3 0 0,0 0-3 15,-3 1 3-15,1 3-1 0,-4 1 1 16,1-1 0-16,3 2 0 0,-1-2-1 16,-2 4 1-16,2-3-3 0,1 1 2 15,-1-1 0-15,1-2 0 0,2 2 1 16,0-4 0-16,-3 0 0 0,3-2-19 15,0-2-9-15,0 0 2 0,3-3 9 16,-1 1 1-16,3-2-11 0,-2-1-25 16,5 1-49-16,-1-3-60 0,4 0-27 15,2-6 10-15,0 2-34 0,0-1-39 16</inkml:trace>
  <inkml:trace contextRef="#ctx0" brushRef="#br0" timeOffset="38800.14">16162 6856 294 0,'0'0'130'0,"0"0"-39"0,5-1 30 0,3 1-34 0,0 0-25 15,2 0 12-15,1 0-15 0,-1 3-3 16,0-3 5-16,3 0-6 0,0 0-11 15,-3 0-6-15,3-4-8 0,-2 0-5 16,2-2-11-16,-3 0 0 0,0-1-5 16,1-1-4-16,-6-1-2 0,0 1-2 15,-2 0 0-15,-1-1-1 0,-2 1 0 16,-2 1-12-16,-6 0-24 0,0 2-14 16,-5 1 5-16,-2 3 19 15,2 1 12-15,-5 0 10 16,0 1 4-16,-1 5-2 0,-1 2 2 0,-1 3 0 15,0 3 1-15,3 2 1 0,3 2 8 16,2 1 11-16,3 1 28 0,4 2-3 16,1-1-7-16,3 0 1 0,2 0 8 15,2-5-13-15,3 0-14 0,1-6-8 16,4-1-4-16,0-5-4 0,6-1-2 16,-3-3-3-16,5 0-22 0,2-3-45 15,1-1-38-15,5-1-42 0,13-6-52 16,-6 2-81-16,-4-1-134 0</inkml:trace>
  <inkml:trace contextRef="#ctx0" brushRef="#br0" timeOffset="39255.33">16700 6812 340 0,'0'0'127'0,"0"0"8"0,0 0-25 0,0 0-52 16,8-33-19-16,-8 26-4 0,0 3-7 15,-6 1 1-15,1-1 13 0,-3 2 0 16,1 2 5-16,-4 0-13 0,-2 5-16 16,-5 3-8-16,3 5-7 0,-3 2-2 15,0 3 1-15,2-1-1 0,-2 4-1 16,5 2 2-16,0-2-2 0,5 1 9 15,3-1 15-15,5-1 6 0,0-1-4 16,8-3-2-16,2-3 1 0,6-4-1 16,-1-2 2-16,6-7 2 0,0-4 1 15,2-5-6-15,0-4 6 0,0-2 5 16,1-4 2-16,-1-9-2 0,0-10-14 16,1-15-6-16,-4-8-4 0,-2-2-1 15,-7 2-3-15,-1 12 4 0,-2 3-3 16,5 11-5-1,-6 6-2-15,1 10 2 0,-3 4-2 0,-2 4 0 0,-1 1 0 16,1-1-2-16,0 3 0 0,-1 1-14 16,-2 5-25-16,0 2-27 0,0 0-30 15,3 7-63-15,-1 5-38 0,1 0-87 16,5-1-148-16</inkml:trace>
  <inkml:trace contextRef="#ctx0" brushRef="#br0" timeOffset="39820.91">18082 6472 558 0,'0'0'34'0,"0"0"27"0,21-21 7 0,-11 16-37 15,0 3-30-15,-4 2-1 0,1 2-3 16,-1 5 3-16,-4 4 22 0,3 2 42 16,-5 4 24-16,-2 5-14 0,-6 7-19 15,-2 6-6-15,-6 10-11 0,-2 7-5 16,-5-3-6-16,5-7-6 15,5-12-4-15,8-12 0 0,-6 0 10 16,4 2 8-16,-1-1 2 0,0 2-4 0,3-2-6 16,2-5 1-16,1-3 1 0,2-1-5 15,0-5-5-15,7-2 6 16,1-3 2-16,5-1-12 0,3-5-7 16,4 0-4-16,1-3-4 0,5-1-2 15,0 0-7-15,2-1-37 0,3 2-29 16,0-2-25-16,-2 3-29 0,-4 1-62 15,1-6-70 1,-10 3-58-16</inkml:trace>
  <inkml:trace contextRef="#ctx0" brushRef="#br0" timeOffset="40275.19">18077 6768 622 0,'0'0'130'16,"0"0"-49"-16,0 0-3 0,44-15-52 15,-21 8-20-15,3 0 0 16,0 1-3-16,-3-2 17 16,3 1 42-16,-5 1-5 0,-1-1 12 0,1-1-18 0,0 1-18 15,-6 0-17-15,3-2-11 0,-2 2-4 16,-3 1 0-16,-3-2 1 0,0 4-2 16,-5-2 0-16,1 4 0 0,-4 0 0 15,1 1-3-15,-3 1 1 0,-3 2 2 16,-2 3 0-16,-3 3 1 0,-5 5 4 15,0 2 2 1,1 2 5-16,-4 3 0 0,1 1-1 0,2 2-3 0,0 1 2 16,0-1 6-16,5-1 9 0,0-3 7 15,6 0-4-15,2-5 0 16,2 0-1-16,3-4-2 0,6-2-2 16,2-5-1-16,2-3-5 0,1-1-4 15,2-5-3 1,0-3-3-16,0-4-6 0,-3-1 3 0,1-1 0 0,-3-5-3 15,0 0 0-15,-5-5-2 0,-3 0-6 16,0 2-28-16,-5 4-2 0,0 4 6 16,-5 5-3-16,-3 2-19 0,-2 6-11 15,-3 1-24-15,2 1-37 0,-2 0-48 16,1 2-57-16,4-2-4 0,0 0-98 16</inkml:trace>
  <inkml:trace contextRef="#ctx0" brushRef="#br0" timeOffset="40946.91">19992 6499 374 0,'0'0'79'0,"0"0"15"0,10-20-10 0,-7 12-20 0,2 1-20 0,-3 2 3 16,3 0 15-16,-5 3 2 0,3 1-2 16,0 0-1-16,-3 0-12 0,2 0-18 15,-2 1-7-15,5 0-12 0,-5 0-3 16,3 0-5-16,-3 2-4 0,3 0-1 15,-3 3 1-15,0 2 2 0,0 1 2 16,-6 5 14-16,1 2 0 0,-3 2-3 16,-4 4 0-16,-1 3 4 0,0 3 5 31,0 2 9-31,2-1-3 0,1 0 0 0,0 0-2 0,5-4 3 0,-1 1-3 16,4-4-6-16,2 0-1 0,2-4 1 15,4-2 0-15,1-3 5 16,4-3 5-16,-1-3 4 0,3-4 6 15,5-2-7-15,-2 0-12 0,4-6-8 16,-2-2-5-16,3-3-6 0,-6-2 0 16,4-3-1-16,-7-1-2 0,-1 0 0 15,-3-2-1-15,-6 4-6 0,-2 1-3 16,-2 1-4-16,-9 3-17 0,-7 5-12 16,3-1-1-16,-6 3-7 0,0 1-15 15,-2 2-6-15,5 1-14 0,-3 3-22 16,8 0-22-16,0 2-3 0,8 0-11 15,5-1 6-15,8 6 3 0,2-2-37 16,6 0-66-16</inkml:trace>
  <inkml:trace contextRef="#ctx0" brushRef="#br0" timeOffset="41385.12">20356 6772 473 0,'0'0'143'0,"0"0"-5"0,0 0-18 0,0 0-56 0,36-35-35 0,-26 27-15 16,1 0 6-16,2-2 11 0,0 0 2 16,0 0-2-16,2 1 6 0,-2-1-2 15,0 0-3-15,-3 0-1 0,1 0-2 16,2-1-5-16,-6 0-14 0,1-1-8 16,0-3 1-16,-3 2-3 15,-2 1-1-15,-1 0 1 0,-2 3-5 16,-2 2-4-16,-9 1-5 0,-2 2 8 15,-5 1 1-15,-5 3 1 0,-3 0 1 16,0 0-2-16,-2 3 3 0,-1 4 0 16,1 3-11-16,0 2-4 0,2 4 1 15,0-1 4-15,0 4 10 0,5 0 2 16,3 1 0-16,3-1 0 0,4 2 4 16,6 0 1-16,3-4 17 0,-1 2 7 15,8-4-2-15,3 1 1 0,2-5 2 16,6-1-4-16,-1-1-7 0,6-2-6 15,5 0-7-15,-3-4-3 0,6-1 0 16,2 0-3-16,-3-2 0 0,11 0-3 16,2 0-19-16,-2 0-34 0,-8 0-22 15,-3-2-43-15,6-1-43 0,-3 1-79 16,-3 0-54-16</inkml:trace>
  <inkml:trace contextRef="#ctx0" brushRef="#br0" timeOffset="42072.43">21862 6386 480 0,'0'0'78'0,"8"-9"-11"0,-3 7 14 0,3-3-33 16,-5 5-25-16,-1 0-2 15,1 0-1-15,-3 5 9 0,0-1 26 16,0 7 15-16,0-1 3 0,0 5-9 16,-3 2-5-16,1 4-14 0,-1 5-12 15,-7 7-8-15,2 7-6 0,-2 10-4 16,-1 1 0-16,4-2 8 0,-1-7 1 16,0-8 4-16,3-6-1 0,0-4 1 15,2-6-5-15,-2-1-1 0,0 1-5 16,2 3 0-16,-7 2-2 0,5-5-1 15,0-2 5-15,-3-2 6 0,5-3-5 16,1-2-4-16,2-5-7 0,2-1-2 16,3-1 1-16,6-2 6 0,4 0-3 15,1 0-7-15,4-2-1 0,4-1-3 16,-1-1 0-16,8-2-3 0,-3 2-16 16,3 0-23-16,0 0-20 0,3 1-14 15,-6 0-19-15,6 2-25 0,-6 1-34 16,6-2-54-16,-8 2-86 0,-6-3-123 15</inkml:trace>
  <inkml:trace contextRef="#ctx0" brushRef="#br0" timeOffset="42275.56">21865 6791 726 0,'0'0'140'0,"0"0"-10"0,0 0-42 16,44-25-20-16,-23 17-21 0,7 1-22 16,-2 0-15-16,-3 0-10 0,6 2-7 15,-4 1-39-15,4 1-32 0,2 1-39 16,10-3-66-16,-10 2-57 0,-5-1-142 16</inkml:trace>
  <inkml:trace contextRef="#ctx0" brushRef="#br0" timeOffset="42663.15">22322 6695 417 0,'0'0'25'15,"0"0"75"-15,36-18-33 0,-17 11-19 16,-1 0-2-16,5 2 6 0,0 2 5 15,-2 1-18-15,0 2 4 0,-6 2 0 16,3 5-5-16,-2 1 0 0,-3 6-9 16,-6 4-15-16,1 3-3 0,0 1-6 15,-6 5-3-15,1 0 2 16,-3 1-3-16,0-1 0 0,0-1 0 16,-3-3-1-16,-2-2 0 0,-3-3 0 15,1-4-2-15,-4-4 2 0,1-5-4 16,-3-1 4-16,0-4 0 0,5-1 3 15,-2-7-2-15,2-1 3 0,1-4 7 16,1-2 31-16,6-3 11 0,0-3-11 16,6-1-23-16,-1-1-13 0,8 1-4 15,2 1-2-15,1 4 0 0,10 0-2 16,-6 4-16-16,6 3-50 0,2 2-33 16,-2 4-27-16,10 2-52 0,-5 1 8 31,-2 1-84-31</inkml:trace>
  <inkml:trace contextRef="#ctx0" brushRef="#br0" timeOffset="42999.73">23033 6691 313 0,'0'0'108'0,"0"0"26"0,0 0-14 0,0 0-41 0,10-35-19 16,-10 32-26-16,0 2-17 0,0 1-17 15,0 4-1-15,-2 3 1 0,-6 7 4 16,3 3-3-16,-6 4 1 0,4 3 1 16,4 9 5-16,-5 7 16 0,3-4 1 15,5-3 8-15,0-10 10 0,8 0 1 16,0-2 8-16,5 1 6 0,-1-4-10 15,1-5-10-15,3-4-1 0,2-5-9 16,-3-4-3-16,4-3-2 0,1-6-9 16,-4-4-9-16,2-1-4 0,-3-5-1 15,3-3-24-15,-5-3-62 0,3-3-54 16,-3-9-51-16,2-10-60 0,1 7-39 16</inkml:trace>
  <inkml:trace contextRef="#ctx0" brushRef="#br0" timeOffset="43407.4">23446 6793 447 0,'0'0'87'0,"0"0"24"15,0 0-63-15,47-4-40 0,-34-2-2 16,5 0-4-16,-3-4 4 0,6 1 17 15,-3-2 16-15,0 1 12 0,0-2 3 16,3 0-1-16,-3-1-16 0,-5-1-23 16,2 0-11-16,-2 0-3 0,-5 0 1 15,-3 2 1-15,-2 5-2 16,-3 2-2-16,-5 1-3 0,-6 4 3 16,-7 0 0-16,-2 5 2 0,-6 5 3 15,-10 7-2-15,-6 6 0 0,-7 10 0 16,3 6 4-16,12-6 19 0,8-7 24 15,16-6 13-15,5-3 4 0,-3 4 1 16,8 0 4-16,0 1-9 0,8-1-10 16,7-3-10-16,11-6-11 0,10-3-9 15,18-4-8-15,6-5-6 0,-6 2-3 16,3-4-2-16,-5 0-2 0,-3 0-3 16,2-1-50-16,1-2-77 0,2-5-89 15,-12 1-190-15,-9-3-224 0</inkml:trace>
  <inkml:trace contextRef="#ctx0" brushRef="#br0" timeOffset="46302.31">25289 6618 218 0,'0'0'93'0,"0"0"-38"0,0 0 6 15,0 0-19-15,0 0-12 0,33-16 6 16,-30 12 21-16,5 0 0 0,-3-1-24 16,0 2 8-16,-3-1 4 0,4 1 5 15,-6 2 4-15,5-1-4 0,-5 1-3 16,0 1 2-16,0-2-11 0,0 2-10 15,0 0-9-15,0 0-2 16,0 0-1-16,0 0-9 0,0 0-7 16,-5 2-3-16,-1 3 1 0,4 5 1 15,-6 7 0-15,3 1 0 0,-3 7 1 16,0 7 0-16,6 9 0 0,2 4 2 16,5-3-1-16,3-11 5 0,0-8 3 15,2-8 18-15,3 1 7 0,2 4 4 16,6-2 5-16,5-3-1 15,-6-7-4-15,4-1-5 0,-1-6-6 0,0-1 2 16,-2-7-3-16,-3-2-6 0,3-4-4 16,-8-5-2-16,-3-3-1 0,0-2-6 15,-2-4-3-15,-3-7-4 0,3-6 0 16,-8-6-7-16,0 7-19 0,0 10-12 16,0 10-9-16,0 7-19 0,0-1-21 15,0 2-26-15,0 2-54 0,0 0-57 16,3 3 9-16,2 2-69 0</inkml:trace>
  <inkml:trace contextRef="#ctx0" brushRef="#br0" timeOffset="46959.02">25847 6665 495 0,'0'0'128'0,"0"0"-4"0,0 0 3 0,0 0-44 0,-5-21-33 16,10 18-22-16,-5-1 1 0,8 2-11 16,-8 1-4-16,7 1 13 0,-2 1-1 15,-2 3 5-15,2 2-4 0,0 2-13 16,-2 2-3-16,2 0-4 0,-2 3-4 15,-3 2 3-15,0 2 2 0,2 2-1 16,-2 3 5-16,0 2 6 16,0-1-7-16,0 1-2 0,0 0 0 0,-2-4 1 15,2 1-1-15,0-2 1 0,0-4 0 16,0-2 4-16,0-2 1 16,0-5-2-16,0-1-1 0,0-3-4 15,0-1-2-15,0-1 13 0,0 0 16 16,2-3-2-16,1-4-12 0,2 2-6 15,-2-4-5-15,2 0-3 0,3-1-2 16,-1 1-2-16,4-3 0 0,-4 1-3 16,1 0 0-16,5-3 0 0,0 1 0 15,0 0 0-15,2 0 0 0,1-1 0 16,2 0 0-16,3-1-1 0,-6-2 1 16,3 2 1-16,-2-1-1 0,2 4 0 15,-5 1 0-15,-3 1 1 0,0 1 0 16,-2 4 6-16,0-2 1 15,-3 1 1-15,-2 2-3 0,2 2-1 16,-5 1-3-16,0 1-1 0,0 0-1 16,0 0-6-16,0 4-1 0,0 6 2 15,0 1 4-15,0 5 2 0,0 3-1 16,-5 2 1-16,2 2-1 0,-2 1 0 16,0-2 1-16,2 4 1 0,-2-1-2 15,2-2 0-15,-2-1 0 0,0-2-14 16,2-1-27-16,3-4-17 0,0-1-16 15,0-2-35-15,0-3-19 0,0-1-52 16,8-4-76-16,-3-3-16 0,3-1-85 0</inkml:trace>
  <inkml:trace contextRef="#ctx0" brushRef="#br0" timeOffset="47319.93">26612 6316 599 0,'0'0'26'0,"0"0"71"0,0 0 44 0,31-31-50 16,-29 25-28-16,3 2-26 0,-2 3-22 15,-3 0 4-15,0 1-9 0,0 2-8 16,0 5 16-16,0 4 22 16,-3 3 10-16,-4 6-12 0,1 7 1 15,-6 7-15-15,-1 10-5 0,-3 8-8 16,3 0-4-16,0-7-3 0,0-5-2 16,6-6-2-16,-1-6 2 0,3-6-1 15,2-3-1-15,-2-5-2 0,5 4-14 16,-5-2-39-16,5 3-46 0,0-7-61 15,13-5-80-15,-6-3-40 0,6-4-110 16</inkml:trace>
  <inkml:trace contextRef="#ctx0" brushRef="#br0" timeOffset="47781.14">26888 6598 432 0,'0'0'59'16,"0"0"-5"-16,0 0 23 0,0 0-58 16,0 0-10-16,0 0-8 0,16-11 18 15,-11 11 37-15,2 0 15 0,6 0 19 16,0 0-21-16,3 0-10 0,-1 1-7 16,3-1-16-16,3 0-7 0,-5 0 2 15,4-3-14-15,-2-1-9 16,-2 0-3-16,2-2-2 0,-3 0 1 15,4-2 0-15,-7-2 0 0,-4-1-1 16,0 1 2-16,-3-1-2 0,-5 0-2 16,0 1-1-16,-10 1-3 0,-1 2 0 15,-7 0 1-15,3 0 2 0,-3 3 0 16,-3 3 0-16,0 1-1 0,1 1 0 16,-6 6 1-16,3 6 0 0,2 1 2 15,-5 4-1-15,5-1 5 0,3 2 0 16,3 4 4-1,2 1 7-15,5-1 10 0,0 1 4 0,3-3 0 0,5 0 2 16,0-1-4-16,5-3-5 0,3-4-10 16,5-2-7-16,0-5-7 0,3-1-6 15,-1-3-33-15,8 0-7 0,-2 0-2 16,2 0-10-16,3-1-33 0,15-1-65 31,-7 0-110-31,0 0-101 0</inkml:trace>
  <inkml:trace contextRef="#ctx0" brushRef="#br0" timeOffset="48328.12">27715 6547 323 0,'0'0'22'0,"0"0"34"0,0 0-18 0,0 0-35 0,-23-14-3 0,10 12 0 16,0 2 3-16,0 0-2 0,-3 0 3 15,3 3 8-15,6 0 25 0,-6 0 17 16,5 3 2-16,-5-1-17 0,3 2-23 16,-1 2-13-16,1-1 1 0,0 0-3 15,-1-1-1-15,1 3 0 0,0 0 0 16,2 1 0-16,0-1 0 0,3 3 0 16,-3-2 0-16,8-1 0 0,-5 1 2 15,5-3 26-15,5 2 16 0,1-1-1 16,4-1 10-16,3-3-9 0,0 4-18 15,5-4-12-15,-3 1-11 0,-2 0 0 16,0-1 0-16,-5 2 4 0,0 0 22 16,-1 2 8-16,4 0-10 0,-9-1-7 15,-2 1-7-15,0-1-9 16,0 1 6-16,-2-2 3 0,-3 2-4 16,-8-1 5-16,0-1-2 0,-3-3-8 15,-4 0-1-15,-6-2-3 0,0-1-5 16,3-1-29-16,-6 0-30 0,3 0-25 15,-2-1-39-15,2-1-12 0,8-4-30 16,2 1-9-16,9 1-46 0</inkml:trace>
  <inkml:trace contextRef="#ctx0" brushRef="#br0" timeOffset="48906.87">28100 6583 212 0,'0'0'170'0,"0"0"-86"0,0 0 43 0,0 0-34 0,23-16-24 15,-23 10-18-15,0 1-29 0,0 1-8 16,0-1-14-16,-8 3 5 0,1-2-5 16,-1 3 3-16,-5-2-2 0,0 3 0 15,0 0-1-15,0 0 0 0,0 0 0 16,-2 6 0-16,2-2-1 0,-3 3-5 15,3 0-6-15,-5 0 4 0,11 3 3 16,-6-2 5-16,5 1 0 0,0 0 0 16,3 1 2-16,5 0 5 0,0 1 2 15,5-1 4-15,3 1 4 0,0-2 2 16,10 0 1-16,-3 1-8 0,6-1 14 16,0 2-4-16,4-2-12 0,-4 2-1 15,0-1 10-15,-3 1 5 0,-8 1 1 16,1-2-5-16,-9 1-9 0,-2-2-5 15,0 2 3-15,-8-2 7 0,-7 1-1 16,-3-2 3-16,2 0 0 0,-4-2-4 16,-6-1-2-16,5 0-5 0,0-2-1 15,-4-1-6-15,4 0 1 0,0 0 2 16,1-1 0-16,-1 0-3 0,3 0-9 16,2-1-59-16,3 0-60 0,11 0-87 15,-3-3-78-15,5-1-201 16</inkml:trace>
  <inkml:trace contextRef="#ctx0" brushRef="#br0" timeOffset="52828.89">8834 8395 358 0,'0'0'59'0,"0"0"10"0,0 0 12 0,0 0-10 16,0 0-35-16,0 0 8 15,13-34 18-15,-10 29 2 0,-1 3-6 16,-2 2 4-16,0-3-8 0,0 2-6 16,0 1-12-16,0-1-4 0,3 1-4 15,-3 0-5-15,0 0-1 0,0 0-3 16,-3-2 6-16,3 1-11 0,-5-1 1 15,3 0-4-15,-6-1-1 0,-2-1-5 16,-3 2-4-16,-3 2-1 0,-2 0 3 16,-3 3-4-16,-2 6 1 0,-3 6-3 15,-2 2 2-15,2 8 0 0,0 2 1 16,3 7 0-16,5-1 0 0,5-1 0 16,3 0 1-16,7-6-1 0,3 4 0 15,3-5 0-15,4-1 9 0,6-1 9 16,3-8 12-16,4 1 2 0,1-7-4 15,5-4-1-15,0-5-3 0,0 0-2 16,2-10-3-16,-5-1 2 0,3-3-7 16,-5-5-3-16,-3-4 4 0,-3-4 3 15,-7-3-4-15,-3-4-2 0,-5-9-7 16,-10-4-5-16,0 5-2 0,-6 10-6 31,3 12-7-31,-2 6-4 0,-1 2-18 16,-2 1-16-16,-2 0-14 0,-1 6-17 0,0 3-23 15,3 4-25-15,5 4-33 0,5 9-53 16,6 0-45-16,2-4-55 0</inkml:trace>
  <inkml:trace contextRef="#ctx0" brushRef="#br0" timeOffset="53267.87">9100 8572 395 0,'0'0'101'0,"0"0"48"0,0 0-13 0,6-44-20 0,-6 32-32 16,2 3-23-16,-2-1-3 0,3 3-7 15,-3-1-13-15,0 2-1 0,0 0-5 16,0 6-3-16,0-2 0 0,2 2-15 15,-2 1-14-15,0 3-4 0,0 6 1 16,0 7 3-16,0 0 1 0,0 5-1 16,6 4 1-16,-4-3 0 0,3 3-1 15,1-2 1-15,1-2 1 0,6-1-2 16,0-2 9-16,0-5 11 0,3-3 8 16,-4-3 9-16,4-3 3 0,-3-3-5 15,2-2 3-15,-2-7-2 0,-2-4-9 16,-1 0-5-16,0-6-2 0,-2 0 7 15,-5-8-5-15,2 0-6 0,0-9-14 16,0-10-2-16,0-3-7 0,0 5-24 16,1 11-17-16,-1 10-9 0,0 10-9 15,0 0-18-15,3-1-33 0,2 3-28 16,11 5-57-16,-3 1-63 0,-3 1-50 16</inkml:trace>
  <inkml:trace contextRef="#ctx0" brushRef="#br0" timeOffset="53789.24">9617 8502 339 0,'0'0'88'0,"0"0"37"0,0 0-17 0,0 0-38 0,39-8-15 15,-26 5-16-15,0 2 26 0,2 0-11 16,-2-3-18-16,3 1-2 0,-3 1 1 16,0-2 7-16,0 0 2 0,-3 2-2 15,0 0 0-15,-2-2-6 0,0 0-8 32,-1-1-10-32,4-1-4 0,-6-3 1 0,0 2 8 0,-2-3-11 0,-3 1-6 15,0 0-4-15,-3-1-2 0,-5 1 0 16,-2 1-2-16,-3 2 2 0,0 0 1 31,-5 1-1-31,-3 1 0 0,3 2 1 16,-2 2-1-16,-1 1 0 0,0 6-1 0,1 1 1 0,-1 5 0 0,3 0-2 15,2 4-1-15,4-1-3 0,1 3 5 16,3 2 0-16,3-1-1 0,3 0 2 31,2 1 2-31,2-3 1 0,6-2 8 16,0 2 6-16,2-5 9 0,0-1 4 15,3-1-4-15,0-3-9 0,5 0-1 16,-2-5-7-16,2-2-6 0,0-1-1 16,3 0 0-16,-1-2-1 0,4-2-1 15,-4-1-1-15,1 0-14 0,2-2-23 16,-5 0-21-16,3 3-24 0,-3-3-30 16,-2 4-48-16,4-6-45 15,-2 2-19-15,-2 2-78 0</inkml:trace>
  <inkml:trace contextRef="#ctx0" brushRef="#br0" timeOffset="54326.07">10044 8518 294 0,'0'0'46'0,"0"0"61"0,0 0-26 0,2-37-21 0,-2 26-5 0,3 0-3 0,-1 1 1 0,1 0 1 15,2 0-1-15,0 3 7 0,0 1-7 16,3-1-2-16,0 4-9 0,2-1-8 16,1 1-4-16,-4 2-7 0,4 1-9 15,-1 2-10-15,0 5-2 16,1 1 0-16,-1 6-1 0,0 5 0 16,-2 3 1-16,2 5-2 0,-4 2 3 15,-1 2-2-15,0-2 2 0,-2 1-3 16,-3-6 1-16,0 1-1 0,-3-2 0 15,-2-7 0-15,-3 2-4 0,-2-6-8 16,-1-3-2-16,-2-4-1 0,1-3-2 16,1-2 6-16,3-6 11 0,1-1 1 15,4-5 18-15,1-3 23 0,2-4 2 16,0-2-4-16,7-2-13 0,1-1-7 16,5-1 6-16,2 1 13 0,4 2-4 15,4 1-3-15,3 0 0 0,7 1-2 16,-2 2-11-16,0 4-10 0,-2 3-9 15,-3 1 0-15,2 1-28 0,-5 2-53 16,0 3-56-16,6 2-69 0,-3 1-124 16,-6-1-73-16</inkml:trace>
  <inkml:trace contextRef="#ctx0" brushRef="#br0" timeOffset="55090.25">10708 8423 433 0,'0'0'91'0,"0"0"62"0,0 0-46 0,10-28-37 0,-7 20-21 0,2 2-20 15,-3 0 8-15,1 1-3 16,-3 2-2-16,3 1 6 0,-3 1-2 0,0 1-18 0,-3 0-16 15,0 3 0-15,3 6-2 0,-2 6 2 16,-3 2 5-16,5 6 6 0,-3 3 10 16,0 0-1-16,3 2-10 0,0-1-4 15,0 0 7-15,3 1 8 0,5-3 3 16,-3 0 4-16,5-3 4 0,1-4-1 16,-1 0-3-16,3-6-2 0,-3-3 1 15,3-4-8-15,-3-3 0 0,3-2 0 16,-5 0 0-16,0-4 0 0,-3-1 8 31,3-3 3-31,-3-2-6 0,-2-1-12 0,4 0-6 0,-2-7-7 0,3 3 1 16,-3-5-2-16,3 2 1 0,2 2-2 15,-2-2 2-15,0 3-1 0,0 1 0 16,-1 3-1-16,4 1 0 0,-9 5 0 16,4 0 1-16,-6 5-4 0,2 1-4 15,-2 7-4-15,0 3 7 0,0 3 4 16,0 1-7-16,0 0-3 0,5 1 2 31,0-1 0-31,3 0 5 0,0-3 4 0,0-2 2 0,5-6 0 0,-3 1-1 16,0-5 3-16,1 0 0 0,-1-5 3 15,-2 0 5-15,0-5 4 0,-3-3-2 16,0-2-2-16,0 0-4 0,-2-3-7 16,2-3-1-16,-3-1-1 0,-2-2-21 15,6-1-19-15,-6 3-11 16,5 1-16-16,-5 5-14 0,2 1-15 15,1 6-39 1,5-3-65-16,-1 3-86 0,-1 2-67 0</inkml:trace>
  <inkml:trace contextRef="#ctx0" brushRef="#br0" timeOffset="55750.07">11276 8113 669 0,'0'0'100'0,"0"0"69"0,10-15-87 0,-7 9-47 15,0 2-22-15,-3 3-8 0,0-1-4 16,0 2-1-16,0 6 0 0,0 5 4 16,-6 3 9-16,4 6 12 15,-3 6 6-15,0 8-8 0,-3 8 0 16,3 4-10-16,-3 3-7 0,0-3-4 16,6-3-2-16,-4-5-1 0,4 1 1 15,-1-5 4-15,3-4-3 0,0-9 3 16,0-6-2-16,0-1-1 0,3 0 9 15,-1-1 9-15,6-2 0 0,-3-2 2 16,0-9-1-16,3 0 9 0,0 0 1 16,0-3-6-16,2-5-9 0,0-1-2 15,1-3-7-15,-1 1-5 0,3-4 0 16,0-2 2-16,2 2-3 16,-2-4 0-16,3-1-1 0,-3-1 1 15,2 1 1-15,1-1-1 0,-1 1 0 16,1 0 1-16,-3-1-1 0,0 6 0 15,0-1-1-15,-3 5 0 0,-2 3 1 16,-3 4 0-16,0 0-1 0,-5 1 0 16,3 3 0-16,-3 0-2 0,0 3-2 15,0 1 3-15,0 3 2 0,0 3-1 16,0 4 2-16,0-1-2 0,0 3 2 16,0 3-2-16,0-1 1 0,-3 1 0 15,0 2 3-15,-2 1 2 0,3 1 1 16,-4 1 0-16,1 0-1 0,5-2-5 15,-2 0 3-15,-1-1-3 0,3-1 0 16,0-3 0-16,0-2-1 0,0-2-15 16,3-3-16-16,-1 1-30 0,6-3-30 15,-3-2-45-15,11-4-67 0,-3-1-112 16,-3-1-147-16</inkml:trace>
  <inkml:trace contextRef="#ctx0" brushRef="#br0" timeOffset="56203">11757 8523 507 0,'0'0'113'0,"0"0"5"0,0 0-64 0,26-7-28 15,-16 7-5-15,0 0-9 0,-2 0 5 16,5 0 15-16,-3 0 4 0,6 1 10 15,-3-1 2-15,5-2-6 0,0-1-5 16,0 1-21-16,-3-4-6 0,-2 3 3 16,0-4 0-16,0 2-9 0,-2-3-1 15,-4-2-3-15,-2 2-1 0,1-1 0 16,-4-2-3-16,-2 2-2 0,-2-1 3 16,-4 1-5-16,-4 1-4 0,0-1 9 15,-6 4 2-15,1 0 0 16,-3 3 1-16,-3 2-1 0,-5 0 1 15,0 2 0-15,3 6-1 0,-3 3 1 16,0 0 0-16,3 4 0 0,2 1 0 16,3 3 2-16,3-1 5 0,7 1 3 15,-2 4 6-15,7-2 11 0,3 0 7 16,0 0 4-16,8-3 1 0,0 0-3 16,2-5-11-16,0-2-13 0,6-3-5 15,2-5-3-15,-3 0-1 0,4-3-3 16,1 0-13-16,1-5-36 0,2 3-22 15,0-5-35-15,11-3-70 0,-8 2-100 16,-3-2-83-16</inkml:trace>
  <inkml:trace contextRef="#ctx0" brushRef="#br0" timeOffset="56505.58">12137 8071 665 0,'0'0'60'0,"0"0"93"0,0 0-35 0,0 0-77 16,15-12-18-16,-15 14-17 0,0 8 25 16,-2 6 23-16,2 6-5 0,-6 13-4 15,4 10 9-15,-6 11 3 0,3 0-7 16,0-3-10-16,5-7-16 0,0-6-5 15,0 1-9-15,5-6-4 16,0 1-3-16,3-7 1 0,0-4-2 16,-1-4-2-16,1-2 0 0,2 0-4 15,3 2-27-15,5 2-44 0,0-2-48 16,8 2-67-16,-5-5-104 0,-6-6-96 0</inkml:trace>
  <inkml:trace contextRef="#ctx0" brushRef="#br0" timeOffset="57859.57">12429 8400 193 0,'0'0'70'0,"0"0"-13"0,0-2-15 16,0 2-9-16,0-1-5 0,0 1-9 16,0-1 11-16,0 0 1 0,0-1 5 15,2 0 28-15,3-1 13 0,0 3 6 16,-2-1 7-16,0 1-13 0,-1-1-24 16,1 1-9-16,2-2-17 15,0-1-9-15,3-1 4 0,0 1-4 16,-1 1 2-16,1-2 0 0,2 2 1 15,1 1-2-15,-1 1-2 0,-2 0 3 16,0 0-8-16,-3 0-2 0,3 3-2 16,-3 3-7-16,-3 2-1 0,4 3 2 15,-6 4-2-15,0 1 2 0,0 3 0 16,0 2 2-16,-6 2 7 0,4 1 5 16,-3-2 5-16,2 1-2 0,-2-2 0 15,2-1-7-15,1-1-6 0,-1-5-1 16,3-1 0-16,0-2 2 0,0-5 1 15,0-1 0-15,0-2-5 0,0-2 0 16,0-1 3-16,0-1 10 0,3-5 4 16,-1 0-12-16,1-6-1 0,5-1 4 15,-3-1 1-15,5-4-6 0,0 2-2 16,3-4-2-16,3 0-2 0,5-2 0 16,-1 0-1-16,1-1 1 0,5 1-1 15,-3-1 1-15,0 4 0 0,-2 0 0 16,0 3 0-16,-6 5-1 0,1 1 0 15,-6 5 1-15,-2 0 0 0,-3 3 0 16,-3 2-1-16,1 0-2 0,-3 2-2 16,0 6 3-16,0 1 1 0,-3 3 0 15,3 4 1-15,-2 2 0 0,-1 2 1 16,3 0 0-16,-2 2-1 16,2-2 0-16,0 1 0 0,0-1 0 15,0-1 0-15,0-5 0 0,5 0 0 16,-3-2 2-16,-2-5-2 0,3 1-1 15,0-4 1-15,-1 1 1 0,1-3-1 16,-1-2 1-16,3 0 2 0,-2 0-1 16,5-1 1-16,0-6-3 0,-1 0 1 15,4 0 0-15,-1-4 0 0,3-2 0 16,2-1-2-16,-2 1 0 0,3-3 1 16,-1 1 1-16,1 2-1 0,-1-1 0 15,-2 0-1 1,0 2 2-16,0 0-1 0,0 0 0 0,-3 2 0 15,1 0-1-15,-4 2 1 16,1 1 0-16,-3 3-1 0,1 2 0 0,-1-2 0 16,0 4-2-16,-3 0 2 0,4 2-1 15,-4 2 1-15,1 1 1 0,-1 1-2 16,1 4 2-16,0 0 0 0,-3 1-2 16,0 1 2-1,2 2 0-15,-2 2 1 0,0-1-3 16,0 1 1-16,0 1 1 0,-2-1-7 0,2 3 0 15,-6-3-9-15,6 1-12 0,-2 1-3 16,-1-3-10-16,3 3-27 0,0-4-11 16,-2 3-38-16,2-5-26 0,2-2-88 15,3-3-67-15</inkml:trace>
  <inkml:trace contextRef="#ctx0" brushRef="#br0" timeOffset="58156.56">13361 8406 669 0,'6'-4'103'0,"1"2"26"0,-4 2-55 0,5 0-48 16,-6 0-24-16,1 5-1 15,-3-1 2-15,0 5 9 0,-5 2 13 16,2 2 6-16,-5 3 6 0,3 2-17 16,0-1 1-16,2 4-8 0,-2-1-9 15,0 0-2-15,2 1-2 0,1-1-3 16,2 0-38-16,0-2-33 0,0-2-31 16,8-1-61-16,-6-2-17 0,3-7-104 15</inkml:trace>
  <inkml:trace contextRef="#ctx0" brushRef="#br0" timeOffset="58281.55">13423 8240 481 0,'0'0'7'0,"0"0"-7"0,0 0-18 16,13-37-205-16</inkml:trace>
  <inkml:trace contextRef="#ctx0" brushRef="#br0" timeOffset="58984.84">13586 8472 499 0,'0'0'130'0,"0"0"4"0,0 0-38 16,34-30-75-16,-24 21-14 0,-2 2-2 15,2-2-1-15,-2 0-1 0,2 2 16 16,1 1 17-16,-4 0 4 0,-1 3-9 16,1-1-12-16,-2 3-3 0,-2 1-7 15,2 0-2-15,-2 6-3 0,-1 2-2 16,1 0-1-16,-3 5-1 0,0 1 3 15,0 5-3-15,0 2 3 0,0 0 1 16,0 3 12-16,0 2 9 0,-3-2-5 16,3-1-6-16,0 1-7 15,0-7-1-15,0 1 0 0,0-5 3 16,0-4 7-16,0-1 3 0,0-4-4 16,0-4 6-16,3 0 32 0,5-2 1 15,-3-4-21-15,5-2-12 0,1-1-10 16,4-4-3-16,1-3-7 0,2-3 2 15,0-1-2-15,2-2 0 0,1 1-1 16,-3 1 1-16,0 2 0 0,0 1 6 16,0 2-2-16,-2 1-1 0,-1 2 1 15,1 2 1-15,-3 2-1 0,-3 3-1 16,-2 0-3-16,0 3 0 16,-1 2-1-16,-1 0-3 0,-1 1 3 15,-3 6-3-15,-2 1-2 0,0 6 1 16,0 1 3-16,-2 3 1 0,-1 3 0 15,-2 1 1-15,0-1 0 0,0 0-2 16,2-1-15-16,0-1-31 0,3 1-26 16,0-5-39-16,0 0-57 0,6-2-37 15,4-3-59-15,-2-8-128 0</inkml:trace>
  <inkml:trace contextRef="#ctx0" brushRef="#br0" timeOffset="59720.4">14356 8523 419 0,'0'0'130'0,"0"0"-12"0,0 0-20 0,5-13-32 16,-2 10-31-16,-3 1-8 0,0 1-5 15,0 1 9-15,2 0 8 0,-2 0 2 16,3 0 5-16,-3 0 8 16,0 0 5-16,3-1 4 0,-3 0-17 0,2-1-16 15,1-4-12-15,-3 2-8 0,2-4-3 16,-2 1-1-16,0-2 3 16,0 1 9-16,0-1-6 0,0-1-2 15,-2 0-5-15,-1 1-4 0,-2 1-1 16,0 1 0-16,-5-1-2 0,-1 2-4 15,-2 2-3-15,-2 3-5 0,2 1-5 16,-5 1-1-16,2 5-3 0,1 2-5 16,-3 3 0-16,2 5 7 0,3-2-2 15,0 5 6-15,6 1 10 0,-1 2 0 16,8 0 7-16,0 0 0 0,5 3 0 16,5-3 1-16,3-2 14 0,3-1 4 15,2-4 0-15,3-3-3 0,-3-2-5 16,0-1-5-16,2-6-2 0,-2 1-2 15,-2-4 1-15,2 0-3 16,-5 0 1-16,-3 0-1 0,3 0-1 16,-5 0 1-16,0 2-1 0,-3 3-1 15,0 3 0-15,0 2 1 0,-2 2-1 16,2 7 2-16,-5 0 0 0,0 3 1 16,0 1 8-16,0 3 14 0,-5 0-1 15,2 4-2-15,1 0-13 0,-6-2-2 16,5 0-3-16,-7 1-1 0,0-3 0 15,-3 1 0-15,0-7 2 0,-5-1-2 16,2-4 1-16,-4-5-1 0,1-7 2 16,1-3 0-16,0-2-3 15,3-6 2-15,4-1 0 0,4-3 4 16,4-2 3-16,3-4-4 0,3-3-2 16,7-2-3-16,3-3 0 0,5-2 0 15,3-1 0-15,7-2 7 0,6 1 4 16,15-3 15-16,8 4-11 0,5 3-2 15,-5 6-12-15,-8 6-1 0,-5 6-3 16,-6 1-66-16,1 5-78 0,-13 1-114 16,-3-2-195-16</inkml:trace>
  <inkml:trace contextRef="#ctx0" brushRef="#br0" timeOffset="67073.07">15984 8507 381 0,'0'0'94'0,"0"0"-36"0,0 0 31 0,0 0-24 0,0 0-22 15,0 0-1-15,0-8 19 0,3 8 9 16,2 0-3-16,0 0-22 0,3 0 4 15,-1 1 0-15,1-1-2 0,3 0-7 16,4 0-3-16,-2-1-10 0,2-2-6 16,6-1-12-16,0-1-3 0,-1 0-2 15,6-1-2-15,0 0 2 0,-3-2-1 16,3 1 10-16,-3-3 4 0,1 1 0 16,-6-1 0-16,0-2-5 0,-3 0-2 15,-2-1 1-15,-2 0-3 0,-9 2-2 16,1 0-3-16,-6-3-2 15,-4 3-1-15,-6 1 0 0,-3 0-1 16,-7 3 1-16,0 0 0 0,-6 5-1 16,1 2 1-16,-3 0-1 0,0 6 2 15,0 0-2-15,0 3 0 0,2 2 1 16,1 1 0-16,2 2 0 0,3 1 0 16,0 0 1-16,4 2-1 0,1 0-2 15,5-1 2-15,3 2 0 0,2-2 0 16,6 1 2-16,-1 0 1 0,3-3 1 15,5 1 1-15,3-1 0 0,2-2 1 16,3-1-1-16,0-1 2 16,5 0 2-16,3-1 3 0,0-2 2 15,5-1 2-15,-1 1 0 0,1-4-2 16,5 0-3-16,-2 0-3 0,-1-3-3 16,3 0-3-16,0 0 0 0,-3-3 0 15,3 1-2-15,-5-1-1 0,0-3-16 16,-3 2-29-16,-2-2-25 0,0 1-23 15,-3-2-49-15,0-1-73 0,-3 1-103 16,-4-2-119-16</inkml:trace>
  <inkml:trace contextRef="#ctx0" brushRef="#br0" timeOffset="67496.12">16617 8387 406 0,'0'0'73'0,"0"0"47"0,0 0-2 0,3-26-22 0,2 19-37 0,0 0-23 16,-2 2 1-16,2-2-20 0,0 5 1 15,-3 1-3-15,4 1 6 0,-4 1-10 16,1 3 1-16,-1 6 5 0,1 4-4 15,2 4-2-15,-2 1-4 0,2 2-3 16,3 0 0-16,-3 2 2 16,8-3-1-16,-5-1 7 0,4-1 8 15,1-5 11-15,0-1-2 0,0-3-1 16,-2-3 1-16,1-2 4 0,-1-4 4 16,-1-1 12-16,-2-5-2 0,2-2-17 15,-2-3-14-15,0-1-6 0,2-2-4 16,-2-1-6-16,0-1 2 0,-1-4-1 15,-2 0-1-15,3 1-2 0,-5 2-17 16,2 0-15-16,0 4-26 0,3 3-30 16,0 2-35-16,-1 5-56 0,11 2-58 15,-5 1 10-15,-2 0-86 0</inkml:trace>
  <inkml:trace contextRef="#ctx0" brushRef="#br0" timeOffset="67813.67">17139 8363 211 0,'0'0'126'32,"0"0"-43"-32,0 0 5 0,0 0-9 0,0 0-23 0,8-37-2 0,-6 32 1 15,-2 0-7-15,0 2-14 0,3-1-12 16,0 2-9-16,-3 0-5 0,2 2-4 15,-2 0-3-15,0 2 4 0,0 4 8 16,0 3 6-16,-2 2 7 0,-4 3-7 16,4 4 7-16,-3 3-3 15,-1-1-7-15,1 2-6 0,0 1-7 16,0 2-2-16,0 1 0 0,0-3-1 16,5 2-6-1,-3-3-16-15,3-1-23 16,0-4-29-16,5-1-44 0,8-5-34 0,-3-5-81 15,1-3-81-15</inkml:trace>
  <inkml:trace contextRef="#ctx0" brushRef="#br0" timeOffset="67923.08">17235 8342 467 0,'0'0'105'0,"0"0"41"0,-6-50-85 15,4 37-43-15,-1-2-18 0,3 4-58 16,0 6-49-16,0-3-20 15,3 6-40-15,-1-1-41 0</inkml:trace>
  <inkml:trace contextRef="#ctx0" brushRef="#br0" timeOffset="68470.91">17602 8371 563 0,'0'0'149'0,"0"0"-48"15,0 0-20-15,0 0-40 0,0 0-24 16,0 0 5-16,0 0-2 0,-6-34 17 15,4 30-2-15,-1 0 2 0,-2 1-2 16,0 0-12-16,2 1-13 0,-4 0-8 16,-1 1-2-16,0 1-1 0,-2 3 1 15,-3 2-2-15,0 6 1 0,0 3 1 16,0 2 0-16,-2 4-1 0,2 1 1 16,5 0-1-16,0-1-1 0,3 0-2 15,2-3 1-15,3-1 1 16,0-1 2-16,5-1 0 0,3-3-1 15,3-4 1-15,2-2 1 0,-1-3 9 16,1-2 17-16,3-3 18 0,-3-5 1 16,0-1 0-16,0-3-4 0,0-1-6 15,-3-7-8-15,3-5-3 0,0-11-9 16,-3-8-5-16,3-16-5 0,0-3-4 16,-3 7-2-16,1 5-2 0,-1 14-10 15,-2 11-1-15,-3 5-4 0,-3 10 1 16,4 0-9-16,-1 1-29 0,-3-1-14 15,3 2-32-15,3 3-51 0,0 2-52 16,10 3-10-16,-2 0-35 16,-4 1-29-16</inkml:trace>
  <inkml:trace contextRef="#ctx0" brushRef="#br0" timeOffset="69419.2">17948 8337 415 0,'0'0'117'0,"0"0"-24"0,0 0 15 0,0 0-46 0,0 0-18 16,39 7-2-16,-32-7-4 0,4 0 0 16,-1 0 19-16,-2 0-9 0,5 0 2 15,-6-1-2-15,6 0-10 0,-5-1-8 16,2 1-14-16,1-2-4 0,-4 0-8 15,1 3-2-15,0-5 0 16,-3 1-1-16,0-1 1 0,-5-1 0 16,5 0-2-16,-5 1 1 0,0-4 2 15,0 2-3-15,-2 0 1 0,-3-1 2 16,0-1-3-16,-1 2 1 0,-1-1 2 16,-1 0 0-16,0 2 2 0,0 1 0 15,-2 1-2-15,0-1 1 0,-3 4 4 16,0 1-1-16,0 0-3 0,-3 0-1 15,1 8-2-15,-3 0-1 0,2 5 0 16,-2 2 1-16,0 4-1 0,3 3 0 16,2 1-1-16,0 2 1 0,5-1 0 15,0 1 0-15,6 1 1 16,2-3-1-16,2-1 1 0,1-2 1 0,7 0 0 16,1-6 9-16,7 0 14 0,-3-6-6 15,3-1-3-15,-2-6-6 0,4-1-1 16,1-1 12-16,-3-4 1 0,3-2-10 15,-3-2-7-15,0 0 0 0,0-1-5 16,-5 0 3-16,3-2-1 0,-4 1-2 16,1-1 2-16,-5-2-1 0,2 1-2 15,1 0 2-15,-3 0-1 0,2 2 0 16,-2 1 0-16,-1-1 0 16,1 2 0-16,0 2-1 0,0 4-1 0,-3-1 1 15,0 1-3 1,0 3-5-16,-2 0-1 0,-1 0 1 0,-2 3 1 0,0 3 5 15,0 2 1-15,-2 2 2 0,-1 2 0 16,-2-1 0-16,5 2 1 0,-5 3-1 16,5-3 1-16,0 2-1 0,0 0 1 15,0-4-1-15,0 1 0 0,0-3 1 16,5 0 1-16,-5-5-2 16,3 2 1-16,-1-4 6 0,1-2 9 15,2 0 3-15,0-5 4 16,0 0-1-16,6-3-11 0,-4 0-3 0,4-2-1 15,-1 0 1-15,3-1-5 0,0-1-1 16,-3-2 0-16,3 1-2 0,0-2 1 16,0 1-1-16,0 1 3 0,-5 0-3 15,-1 3 1-15,4-1 3 0,-4 1-4 16,1 2 1-16,-3-1 3 0,-2 3-4 16,2 1 0-1,-5 1 0-15,3-1-1 0,-3 4 1 0,2 1-1 0,-2-1 1 16,0 1-4-16,0 0 0 0,0 2-3 15,0 5 2-15,0 0 4 0,0 2 1 16,0 3-2-16,0 2 2 0,0-2 0 16,0 5 0-16,0-1 0 0,-2 2-3 15,2-2-16-15,0 2-6 16,0-2-7-16,0 1-15 0,-3 0-15 16,3-3-28-16,-5-2-35 0,5 1-73 15,0-5-94-15,3-1-83 0</inkml:trace>
  <inkml:trace contextRef="#ctx0" brushRef="#br0" timeOffset="69760.58">18850 8354 442 0,'5'-5'64'0,"0"0"31"0,0 0-4 15,-2-1-56-15,2-1-17 0,-3 2 6 16,-2 0-8-16,0 1-4 0,0 0 15 16,-5 2 13-16,0 1-4 0,0 0-16 15,2 1-2-15,-7 1 6 0,2 3-11 16,0 6-7-16,1-1-3 0,-6 5-3 15,5 0 0-15,-5 2 2 0,0 1-1 16,0 1 2-16,0-1-1 0,0-1 0 16,6 1-1-16,-1-4 0 0,0 3-1 15,3-2-2-15,5-2-12 0,0-2-76 16,8-4-32-16,2-2-33 0,0-4-130 0</inkml:trace>
  <inkml:trace contextRef="#ctx0" brushRef="#br0" timeOffset="70167.47">19020 8408 433 0,'0'0'113'0,"0"0"-16"0,0 0-40 16,31-27-41-16,-18 18-11 0,-3 1 12 16,1-2 30-16,-1 3 12 0,0 0 12 15,3-1-13-15,-2-1 2 0,-1 1-20 16,3 0-10-16,-3 1-16 0,1-1-10 15,-4-1-2 1,1 2-2-16,-3 1 3 0,-2-2-1 0,-3 4-2 0,-3-3 3 16,-10 6-2-16,-2 0-1 0,-6 1 1 15,0 2 0-15,-4 7-1 16,-4 4 0-16,1 6 0 0,-3 2 2 16,0-1 1-16,2 3 12 0,1 0 27 15,5 0 15-15,2-1 11 0,8-2 5 16,5-2-10-16,3-4-10 0,5 0-5 15,5-7 1-15,3-2-4 16,5-3-12-16,5-2-7 0,5 0-1 0,1 0-8 16,1 0-7-16,6-1-3 0,6 0-7 15,4-4 0-15,8-2-6 0,-2 0-34 16,-1 5-45-16,-10 2-17 0,-7 2-21 16,-6 4-36-16,3-4-63 0,-8 0-101 15,0-2-98-15</inkml:trace>
  <inkml:trace contextRef="#ctx0" brushRef="#br0" timeOffset="70699.6">20377 8212 443 0,'0'0'93'0,"0"0"2"0,0 0-3 0,15-28-37 0,-15 20-12 16,5 2 17-16,0 1-4 0,1 1-7 15,-1 0 2-15,-3 3 0 0,1 1 1 16,0 0-10-16,-3 0-16 0,0 7-14 16,0 2 3-16,-3 5 0 0,-2 3-3 15,-3 6 6-15,0 0-2 0,-2 2-1 16,2 3-1-16,0-4-6 0,3 1-4 16,3-2-1-16,-1-2 0 0,3-2-2 15,0-4-1-15,3 0-2 0,-1-2-30 16,6-1-38-16,-3-5-41 0,8-5-61 15,-5-2-106-15,0-2-109 16</inkml:trace>
  <inkml:trace contextRef="#ctx0" brushRef="#br0" timeOffset="70856.64">20490 8022 714 0,'0'0'5'0,"0"0"7"0,0 0-12 0,11-35-62 16,-4 25-142-16,1 1-64 0</inkml:trace>
  <inkml:trace contextRef="#ctx0" brushRef="#br0" timeOffset="71544.16">20674 8221 337 0,'0'0'100'0,"0"0"18"16,0 0-24-16,0 0-36 0,0 0-19 16,0 0 15-16,0 0 11 0,0 0-2 15,33-30-10-15,-22 27-19 0,2 1-5 16,-3 0-7-16,0 0 6 0,1-1-6 16,-1 1-4-16,0 1-8 0,-2-1-6 15,2 0-3-15,-7 2-2 0,2 0 1 16,0 4-4-16,-2 4 2 0,-3 1-1 15,0 3 3-15,0 4 0 0,0 2 1 16,0 1 8-16,0 2 3 0,-3-1-3 16,3 0 2-16,-2 1 0 0,-1-3 3 15,1-1 0-15,2 1-1 0,0-5 0 16,0-3 8-16,-3-3 1 0,3-1 6 16,0-5-4-16,0 0-5 0,0-1 18 15,3-1 6-15,-1-1-10 0,3-5-11 16,3 1-11-16,0-1-4 0,5-3-3 15,0 1-3-15,-3-2 0 0,5 0 0 16,1-2 0-16,0-1 1 0,2-3-2 16,2-1 0-16,-7 1 0 0,8 0 0 15,-6 1-2-15,3 0 2 0,-2 5 0 16,-3 0-1-16,2 0 1 0,-4 2 0 16,-1 3 0-16,-5 2 0 0,3 3-2 15,-3-1 1-15,0 2-1 16,-2 1 0-16,-3 4-2 0,5 3 1 15,-5 4 0-15,0 5 3 0,3 1 0 16,-3 2 0-16,0 5 0 0,0-2 0 16,-3 4 1-16,0-1-1 0,1 1 0 15,2-2 0-15,-3 2 0 0,1-2 0 16,-1-2-2-16,3-1-25 0,0-2-34 16,5-1-32-16,0-1-53 0,11-2-70 15,-1 0-116-15,-2-8-144 0</inkml:trace>
  <inkml:trace contextRef="#ctx0" brushRef="#br0" timeOffset="72170.42">22278 8244 365 0,'0'0'57'0,"3"-10"61"0,0 2-41 0,2-2-8 0,0-2-17 0,0 0 8 16,-2 1-2-16,2-1-3 0,0 0 4 15,-5 1-3-15,3 0-4 0,2-1-2 16,-5 1 5-16,2 0-3 0,-2-2-2 15,3 2-12-15,-3 1-7 0,0-2 0 16,2 0 1-16,-2 2-4 0,0-1-7 16,0 2-3-16,-2 1-4 0,-1 1-3 15,1-2-5-15,-3 4-4 0,-3 0-1 16,5 3-1-16,-7-2-2 0,5 3 2 16,-3 1 0-16,0 0 0 0,-2 0 0 15,5 5 4-15,-8 4-1 0,0 4-3 16,0 5 3-16,0 5-1 0,-2 1-1 15,-1 6 2-15,-5 10-3 0,1 8 0 16,-6 8 2-16,5-1-1 0,3-1 7 16,3-5 8-16,7-6-1 0,-2 1-2 15,7-2-6-15,-5 0-3 0,3 0 0 16,0-2-4-16,5-1 0 16,0-5-13-16,5-3-25 0,0-8-26 15,3-6-38-15,-3-6-48 0,3-4-60 16,5 1-73-16,-3 1-35 0</inkml:trace>
  <inkml:trace contextRef="#ctx0" brushRef="#br0" timeOffset="72357.95">22082 8421 769 0,'0'0'9'0,"0"0"69"0,47-19-52 0,-27 13-26 0,6 1-42 16,2 1-48-16,-2 1-8 0,8 0-89 15,-6 3-10-15,1-2 36 0</inkml:trace>
  <inkml:trace contextRef="#ctx0" brushRef="#br0" timeOffset="72952.99">22619 8449 434 0,'0'0'36'0,"0"0"70"0,0 0-62 16,0 0-23-16,0 0-13 0,0 0 9 16,0 0 47-16,19-39 18 0,-17 34 42 15,-2-3-17-15,0 3-16 0,3-1-27 16,-3 1-20-16,0-1-16 0,0 1-17 15,0 0-2-15,-3 0-3 0,1 0-4 16,-1 4 3-16,0-4-3 0,-2 3-2 16,-3-1 4-16,1 1 2 0,-1 0-3 15,-2-1 0-15,-1 2-3 0,-2 1 0 16,0 0 0-16,-7 6-2 0,-1-1 2 16,3 2-5-16,-5 4-8 0,2 1 6 15,0 4 3-15,1 0 1 0,4 4-1 16,6 0 0-16,0 0 0 0,7-2 4 15,-2-1 0-15,5 0 2 0,5-5 0 16,0 0-1-16,3-3 10 0,0-5 12 16,-3 0-3-16,3-4 5 0,-1-2 3 15,1-2-6-15,5-3-14 0,0 0-4 16,0-4-4-16,2 1 1 0,-2-1 1 16,0-3-2-16,3-1 1 0,-3 0 0 15,0 1-1-15,-1 2 0 16,-6 1 0-16,1 1 0 0,1 3 0 0,0 2 2 15,-3 0-2-15,-2 3-1 0,2 2 0 16,-5 0-3-16,2 0-1 0,-2 5 2 16,0-1 3-16,0 5 12 0,0 2 7 15,0-1 10-15,0 1 4 16,3 0-3-16,0-2 0 0,2 2-1 16,-3-5 2-16,9-2-7 0,-1 1-10 15,3-4-8-15,0 1-4 0,5-1-2 16,3-1-30-16,-1 0-37 0,1 1-41 15,0 0-45-15,2-1-75 0,-5 0-130 16,-5 0-88-16</inkml:trace>
  <inkml:trace contextRef="#ctx0" brushRef="#br0" timeOffset="73280.71">22955 8342 299 0,'0'0'86'0,"0"0"1"0,3-34 42 0,-3 19-52 0,3 3-5 16,-3 0 0-16,0 1-5 0,0 3-25 15,5 0-19-15,-5 5-2 0,0 3 5 16,0 0-14-16,0 3-12 0,-5 6 0 16,-1 8 4-16,4 1 5 0,-6 5 0 15,3 1-2-15,5 3-3 0,0-1 8 16,2 0 12-16,4 1 7 15,4-5 3-15,5 0 8 0,-2-2-3 16,3-2-1-16,2-6 3 0,3-2 3 16,-6-7-3-16,3-2 5 0,-2-1-10 15,2-3-21-15,-3-6-9 0,1-1-4 16,-3-1-2-16,0-1-21 0,0-7-30 16,-8 0-26-16,5-4-30 0,-5 0-33 15,3 0-26-15,5-5-73 0,-5 8-27 16,-1 3-53-16</inkml:trace>
  <inkml:trace contextRef="#ctx0" brushRef="#br0" timeOffset="73704.73">23490 8336 339 0,'0'0'131'0,"0"0"44"16,0 0-37-16,0 0-31 0,29-37-37 16,-22 26-22-16,-1 2-12 0,-4-1-11 15,1-1 2-15,-1 2 4 0,-2 0-6 16,0 4-4-16,-5 0-3 0,3 3-9 16,-6 0-9-16,-5 2-1 0,0 0 0 15,-5 3 0-15,-3 6 1 0,-2 2 1 16,2 3-1-16,-5 4-1 15,6 3 0-15,-1 2 1 0,6-1 0 0,2 2 0 16,0 0 1-16,8-4 11 16,5 0 21-16,0-4 8 0,5 2 0 15,8-6-2-15,0-3-7 0,2-3-12 16,-2-5-5-16,8-1-6 0,-6-6-1 16,3-2-4-16,-2-3-2 0,-3 1-2 15,0-3 0-15,-6 3-21 0,-1-3-37 16,-6-4-47-16,0 3-18 15,0-3-22-15,-8 4-29 0,3-1 40 16,-1-2-21-16,-1 5-75 0,4 1-77 0</inkml:trace>
  <inkml:trace contextRef="#ctx0" brushRef="#br0" timeOffset="74189.12">23612 8292 255 0,'0'0'126'0,"0"0"-53"0,0 0 63 15,0 0-69-15,36-32-8 0,-28 23-31 16,5 0 24-16,-1 2 4 0,-4 1 3 16,5 0 3-16,-5 0-11 0,5-1-15 15,-5 3-6-15,-1 0-16 0,4 1-11 16,-9 2-1-16,3 1-1 0,1 0 1 15,1 4-2-15,-4 1 0 16,2 2 0-16,0 2 2 0,3 3 1 16,-5 3 0-16,2 3-2 0,-3 0 3 15,1 1-3-15,-1 0 1 0,-2-1 0 16,-2-3 0-16,-3 0 2 0,-3-1 6 16,-2-5 1-16,-1-1-4 0,-2-3-3 15,0-1 1-15,1-4-4 0,4 0 0 16,0-4 0-16,3-2 8 0,2 0 28 15,3-2 12-15,3 1 1 0,5 0-9 16,2-2-14-16,0-2-7 0,3 1-4 16,5-1-2-16,-2-1 4 0,4-1-9 15,1 3 2-15,5-1-1 0,2 3 0 16,3 0 5-16,0 2-4 0,3 1-9 16,0 1-1-16,-3-1-1 0,0 2-29 15,-3 0-37-15,3-2-14 0,-5 3-31 16,-3 1-28-16,6-1-27 0,9-2-68 15,-12 2-44-15,3-1-144 0</inkml:trace>
  <inkml:trace contextRef="#ctx0" brushRef="#br0" timeOffset="74771.23">25139 8050 476 0,'0'0'65'0,"0"0"57"0,8-21-30 0,-3 12-53 16,-5 3-16-16,0 0-18 0,0 3-1 15,0-2-2-15,-5 3-1 0,-3-4 20 16,0 1-1-16,-2 4 11 0,2 1 8 15,-5 0-8-15,0 6-15 0,-2 5-2 16,-1 3-6-16,-2 3-3 0,2 4-3 16,-2 4-1-16,3-2 0 15,2 6-1-15,5-4 4 0,3 4 25 16,5-4 24-16,5-1 14 0,8-1 0 16,3-7-6-16,4 2-4 0,6-7-21 15,-3-2-8-15,11-7-10 0,-3-2-4 16,-3 0-7-16,1-5-2 0,-3-4-4 0,-6-5 1 15,1-1 0-15,-5-5-1 0,-4 0-1 16,-1-4-9-16,-3-4-25 0,-8 2-15 16,0-1-14-16,-11 3 2 0,3 3 5 15,-4 6-20-15,-1 1-15 16,-3 4-29-16,8 6-36 0,1-1 3 16,-4 5-36-16,9 0-16 0</inkml:trace>
  <inkml:trace contextRef="#ctx0" brushRef="#br0" timeOffset="75239.97">25733 8105 466 0,'0'0'100'0,"0"0"59"0,0 0-18 0,39-41-85 0,-31 29 3 16,-3 0-30-16,-3 1 4 0,3 1-8 16,-2-2 5-16,2 2 19 0,-5-1-5 15,0 2 9-15,0-2 0 0,0 1-10 16,5-1-16-16,-5 1-12 0,0-1-5 16,0-3-4-16,-5 0-2 0,5 1 0 15,0 0 0-15,-5 1 1 0,5 1-2 16,-3 1-1-16,-2 2-1 0,3 1 0 15,2 3 8-15,0 1 2 0,-5 0-6 16,5 3-5-16,0 0-2 0,-8 3-2 16,3 3 2-16,-3 3 0 15,-8 3 2-15,-2 8 1 0,3 1-1 16,-8 6 0-16,-1 8 0 0,-9 12 0 16,-1 8 0-16,1 6 0 0,-1-1-1 15,6-4-1-15,2-6-11 0,5 0-2 16,0 0 9-16,6-1 2 0,2-2-1 15,-3 1 4-15,6-1-13 0,7-6-45 16,-2-6-23-16,3-7-28 0,2-11-24 16,2 0-46-16,3-1-5 0,3-5-95 15</inkml:trace>
  <inkml:trace contextRef="#ctx0" brushRef="#br0" timeOffset="75445.09">25526 8401 875 0,'0'0'34'0,"0"0"98"0,44-19-31 0,-18 12-90 16,13 2 6-16,10 1-11 0,5 3 2 16,3 1-4-16,-3 2-4 0,-2 5-2 15,-8 0-26-15,8 1-57 0,-6 0-50 16,3 0-86-16,-13-5-72 0,-2 2-103 15</inkml:trace>
  <inkml:trace contextRef="#ctx0" brushRef="#br0" timeOffset="76010.11">27232 7810 483 0,'0'0'56'0,"0"0"8"0,0 0 13 0,0 0-49 0,0 0-4 16,18 10-4-16,-26 3 24 0,3 3 2 16,-8 5-11-16,-3 5 4 0,-4 13 6 15,-6 13 9-15,-2 11 2 0,-6 6-14 16,0-4-6-16,14-7 1 15,-1-8-2-15,0-2-15 0,3-4-14 16,11-2-3-16,-6-4-3 0,5 0 0 16,3-5-9-16,2-8-35 0,3-6-39 15,0-6-30-15,13 0-76 0,-5-3-27 16,0-3-109-16</inkml:trace>
  <inkml:trace contextRef="#ctx0" brushRef="#br0" timeOffset="76340.77">27557 7831 585 0,'0'0'53'16,"0"0"-53"-16,0 0 118 0,16-33-65 15,-11 32-23-15,-5 1-15 0,0 6-12 16,0 6 36-16,-8 4 15 0,-5 14 24 16,-2 11 1-16,-6 13-26 0,-5 9-14 15,0-1-9-15,6-7-18 0,4-5 0 16,3-3-6-16,0-3-4 0,8-7-2 16,-2-6 1-16,4-6-1 0,3-8 0 15,0-2 0-15,0 2-7 0,0 1-27 16,3-4-26-16,4-2-41 0,4-5-38 15,4-7-79-15,3-2-72 0,-7-5-109 16</inkml:trace>
  <inkml:trace contextRef="#ctx0" brushRef="#br0" timeOffset="76575.16">27203 8240 689 0,'0'0'148'16,"0"0"-34"-16,0 0 14 0,0 0-90 15,34-12-4-15,-13 8-27 0,7-2 4 16,3 1 14-16,-3-1-5 0,6-1-13 16,-6 3-2-16,6-1-5 0,0 2-10 15,-6 2-35-15,0 0-66 0,3 1-37 16,6 0-83-16,-4 0-48 0,-7 0-86 15</inkml:trace>
  <inkml:trace contextRef="#ctx0" brushRef="#br0" timeOffset="77357.59">28074 8347 502 0,'0'0'135'15,"0"0"-45"-15,0 0-31 0,0 0-35 16,0 0-14-16,0 0-8 0,26 0 2 15,-26 0 4-15,0-1 38 0,3 0 32 16,-3 0-17-16,0-1-13 0,0 0-5 16,5-1-11-16,-5-1-4 0,0 3-11 15,0-5-6-15,0 2-1 0,0-2-7 16,0 2 0-16,0-2-2 0,0 1 2 16,0-2-2-16,-5 3 2 0,2-2-1 15,-7 1-2-15,2 0 6 16,0 2 4-16,0 0-2 0,-5 0 2 15,-5 0-5-15,3 2-2 0,2 0-2 16,-3 1 0-16,-4 1 0 0,2 6-1 16,2 2 0-16,-5 2 0 0,1 4 0 15,2 3-1-15,2 1 2 0,-2 1 2 16,5 1-1-16,3-1-1 0,5-1-1 16,0 0 3-16,5-2 1 0,0-3 2 15,5-1 3-15,2-2 10 0,6-2 3 16,0-2-5-16,0-4-10 0,3-2-2 15,2-1-2-15,2-1 2 16,-4-2-2-16,5-3 6 0,-3 1 7 16,-3-3-1-16,1 0 1 0,2-3-6 15,-5-1-8-15,0-3-1 0,2-1 0 32,-7 1-1-32,5 0 1 0,-5 3-1 15,2 0 0-15,-7 4 1 0,2 2-1 16,-5 0-2-16,2 5 2 0,-2 0 0 15,0-1-1-15,0 2-2 0,-2 3 1 16,-3 3 2-16,2 1 4 0,-7 3 5 16,2 4 4-16,0 2 4 0,-5-1 2 15,5 2-4-15,1 1 2 0,1-3 1 16,1 0 3-16,5 0 8 0,0-5 4 16,0 1 0-16,5-2-4 0,1-3-1 15,4 1-3-15,8-1-2 0,-5-2-2 16,8 0-7-16,-1 2-5 0,9-5-7 15,-3 3 0-15,7-2-2 0,1 1 0 16,10 1-12-16,7 2-39 0,-2 2-35 16,-7 1-28-16,-9-1-31 0,-4 1-48 15,-3-1-109-15,-6-2-145 0</inkml:trace>
</inkml:ink>
</file>

<file path=ppt/ink/ink3.xml><?xml version="1.0" encoding="utf-8"?>
<inkml:ink xmlns:inkml="http://www.w3.org/2003/InkML">
  <inkml:definitions>
    <inkml:context xml:id="ctx0">
      <inkml:inkSource xml:id="inkSrc0">
        <inkml:traceFormat>
          <inkml:channel name="X" type="integer" max="32767" units="cm"/>
          <inkml:channel name="Y" type="integer" max="32767" units="cm"/>
          <inkml:channel name="F" type="integer" max="2047" units="deg"/>
          <inkml:channel name="T" type="integer" max="2.14748E9" units="dev"/>
        </inkml:traceFormat>
        <inkml:channelProperties>
          <inkml:channelProperty channel="X" name="resolution" value="617.08099" units="1/cm"/>
          <inkml:channelProperty channel="Y" name="resolution" value="1090.77893" units="1/cm"/>
          <inkml:channelProperty channel="F" name="resolution" value="5.68611" units="1/deg"/>
          <inkml:channelProperty channel="T" name="resolution" value="1" units="1/dev"/>
        </inkml:channelProperties>
      </inkml:inkSource>
      <inkml:timestamp xml:id="ts0" timeString="2025-02-24T14:43:17.846"/>
    </inkml:context>
    <inkml:brush xml:id="br0">
      <inkml:brushProperty name="width" value="0.05292" units="cm"/>
      <inkml:brushProperty name="height" value="0.05292" units="cm"/>
      <inkml:brushProperty name="color" value="#0070C0"/>
    </inkml:brush>
  </inkml:definitions>
  <inkml:trace contextRef="#ctx0" brushRef="#br0">11403 4827 180 0,'0'0'30'0,"0"-3"-11"0,2 2 29 16,1-5-5-16,-3 5-12 0,3-1-3 16,-1-1 6-16,-2-1-1 0,3 1-4 15,-3 2 10-15,2-1-9 0,1-2 16 16,-3 2-9-16,0 2-5 0,2-1-3 15,-2 0-3-15,0 0-4 16,0 1-9-16,0 0-6 0,3 0-3 16,-3 0-1-16,3 0 3 0,-3 0 4 15,5 0 3-15,-3 0 4 0,4 0 1 16,-1 0 1-16,2 0 4 0,-1 0-5 16,1-1-3-1,1 0-2-15,2 0-7 0,1-1-1 16,-1 0-1-16,3 2-1 0,0-2 1 0,2 2-1 15,1-1 0-15,2 1 1 0,3-1 0 16,-1 1 1-16,4 0 0 0,4 0 2 16,-2 0-1-16,10 0 2 0,5-1-3 15,11 1 1-15,0 0 3 0,-1 0 6 16,-1 0-1-16,-1-1-4 0,0 1-1 16,2-3-2-16,4 2 3 15,4 0 2-15,-2 1 0 0,2-1 2 16,1 1-2-16,-3 0-2 0,5 0-1 15,0 0 0-15,5 0-2 0,0 0-3 16,0 0 1-16,3-1-1 0,2 1-4 16,-2-1 1-16,0 1 1 0,2 0-2 15,-2 0 0-15,0 2 0 0,0 0 3 16,-1 3 3-16,1-3 2 0,0 0-2 16,-3 1-3-16,0 2-1 0,0-3-2 15,1-1 2-15,1 1-1 0,-2 2 0 16,1-3-1-16,-1-1 0 0,-3 2 0 15,-2-2 0-15,-2 0 0 16,2 0 0-16,-5 0 0 0,0 0 2 16,-1 0-2-16,-1 0 0 0,-4 0 1 15,-2 1-1-15,1-1 0 0,-9 1 0 16,0 0 0-16,-7 0 0 0,-6 1-3 16,-7-1-10-16,-8 0-17 0,2 0-27 15,1 1-34-15,-1 4-73 0,1-2-65 16,-6-2-132-16</inkml:trace>
  <inkml:trace contextRef="#ctx0" brushRef="#br0" timeOffset="24272.5">9576 9015 120 0,'0'0'46'0,"0"0"-6"0,-3 0 17 16,3-1 1-16,0 1-9 0,0-1 5 16,0-1-2-16,0-1-3 0,0 3-13 15,0-1 10-15,0 1-16 0,0 0-7 16,0 0-1-16,0 0-1 0,-2 0 0 15,2-1-3-15,0 1 3 0,0 0 1 16,0 0-5-16,0 0-3 0,0 0-2 16,0 0-1-16,0 0 3 0,2 0-1 15,-2 0 1-15,0 0-1 0,3-1 5 16,0 1 6-16,2-1 2 0,-3 1-6 16,3-1-7-16,1 0-1 0,-1 1-6 15,3-1 0-15,-3 1-3 0,2 0 1 16,4 0-2-16,-1 0 1 0,0 0 2 15,6 0 2-15,-3 0 1 0,5 0 0 16,0 0-2-16,3 1 1 0,2-1 3 16,0 1 3-16,3 0 3 0,5 0-3 15,-3 0-1-15,4-1-1 0,1 1-1 16,3 1 2-16,11 3 0 0,2-4-2 16,5 1-3-16,-5 0-4 15,-2 1 3-15,-6-1-1 0,3 0 1 16,3 0 4-16,2-1-2 0,0 2-3 15,2 0 0-15,1-2 3 0,2 0-6 16,3 0 2-16,0 0 1 0,0-1-1 16,2 0 0-16,3 0-1 0,0 0 6 15,3 0-2-15,0 0 1 0,4 0-1 16,1 0-2-16,-3 0-1 0,0-2-2 16,1 2-2-16,1-2 1 0,4 2 0 15,-1-3-1-15,-2 0 0 0,2 2 1 16,-5 0-1-16,1 1 0 0,-4-1 0 15,-2 0 1-15,0 0 0 16,-5-1 17-16,-3-1 1 0,1 1 0 16,-6 1 0-16,-3-1-1 0,-5 1-7 15,-2-1-4-15,-8-1-7 0,-8 3 3 16,-7-1-3-16,-3 1 0 0,5-1 0 16,-2 1-4-16,-1 0-13 0,-5 0-17 15,-2 0-22-15,0 0-30 0,-6 0-48 16,-4 3-83-16,-6 3-70 0,0-3-154 15</inkml:trace>
  <inkml:trace contextRef="#ctx0" brushRef="#br0" timeOffset="37384.12">3183 11164 213 0,'3'1'165'0,"-3"-1"-126"16,0 0 4-16,3 1 30 0,-1 0-20 15,-2 0-21-15,0-1 5 0,0 0 16 0,0 0-1 16,0 0 9-16,0-1 10 0,0-2-2 16,3-2-15-16,2-3-8 0,-3-1-19 15,9-3-3-15,-3-1-6 0,4-4-2 16,4-2 5-16,-1-4-1 0,6-2-1 16,0-3-3-16,5-1-1 0,-1-3-4 15,4 2 0-15,-3-1 1 16,2 1 3-16,3-1-1 0,-5 6-2 15,0-2-6-15,0 2-2 0,-3-1-1 16,0 2-1-16,-2 0-1 0,0 0 0 16,-3 1 2-16,0 1-1 0,-3 1 4 15,1-1 7-15,-3 2 2 0,0 0 0 16,-3 2 0-16,3 0-2 0,-3 1-1 16,-2 3-1-16,2-4 0 0,-2 6 1 15,0 0 0-15,-3-2 1 0,3 5-3 16,-3-1 0-16,3 1-4 15,-3 1 1-15,0-1 1 0,-2 5-7 0,2-1 2 16,-3 3-1-16,1 1-2 0,-3 1-2 16,0 0-2-16,2 0-6 0,-2 3 6 15,0 5 4-15,0 3 1 0,0 6 0 16,0 1-1-16,-2 5 1 0,-3 3-1 16,0 3 0-16,-1 6 1 0,-1 9-1 15,-1 6 1-15,0 1-1 0,3-7 0 16,2-3-1-16,1-10 0 0,2-1 1 15,0-8 0-15,0-2 0 0,2-4-1 16,1 3-1-16,5 2-2 0,-1 1 1 16,1-2 2-16,3-2 1 0,1-5 0 15,1-1 0-15,0-4 0 0,3-5 1 16,-1-2 0-16,1-1 1 0,4-5 0 16,-1-5-1-16,-1-2 0 0,2-5 3 15,1-3-4-15,0-4 2 0,-1-7-2 16,6-8 1-16,0-7-2 15,0 1 1-15,-8 1-2 0,0 7-2 16,-5 7 1-16,-3 7-1 0,-5 4 3 16,3 3 1-16,-3-5 0 0,3 0 1 15,2-6-1-15,-2 6 0 0,-3 0 0 16,1 1 0-16,-1 5 0 0,-3-1 0 16,1 4 1-16,-3 2-1 0,2 6 0 15,-2-2 1-15,0 5-1 0,0 1-1 16,0 0-4-16,-2 8-3 0,-1 3 6 15,-4 3 1-15,-1 6 1 0,0 5 0 16,-2 2 0 0,-1 2 0-16,1 5 0 0,0 8 0 0,2 5 0 0,3-5 1 15,0-10-1-15,5-9 0 0,0-4 0 16,0 3 1-16,0 2-1 0,0 1 2 16,2-1 1-16,1-2 2 15,2-2-2-15,3-2 0 0,-1-4 2 0,1-1 0 16,5-2 5-16,-3-3 3 15,6-2 4-15,-3-1 2 0,2-2 2 16,1-3-2-16,2 0-7 0,-3 0-3 16,4-1-4-16,1-3-1 0,-2 2-2 15,0-2 0-15,3 3-2 0,-3-1 0 16,0-2-1-16,0 2-11 0,0 1-26 16,-2 0-23-16,2 0-31 0,-3 0-38 15,6-1-74-15,-3 2-113 0,-2-3-100 16</inkml:trace>
  <inkml:trace contextRef="#ctx0" brushRef="#br0" timeOffset="38153.94">5240 10549 229 0,'3'-2'78'0,"-1"-2"-1"0,1 0 13 0,-1 1-8 15,4-1-8-15,-4 0-7 0,1 2 5 16,-1 0-7-16,-2-1-8 0,3 3-7 16,0 0-7-16,-3 0 0 15,0 0-11-15,2 4-9 0,-2-1-7 16,0 2-4-16,0 0 3 0,-2-1 4 15,-4 1 4-15,1-3 3 0,3 2-2 16,-4-2 2-16,1-1 5 0,3 0 5 16,2-1 3-16,-5 0-1 0,2-2-1 15,0-2-9-15,1 1-8 0,-3-3-4 16,5 1-7-16,-3-2-4 0,0 3-3 16,1-2-1-16,2 2 0 0,-3 3-1 15,3-2-9-15,0 2-27 0,0 1-32 31,3 3-32-31,2 2-17 0,-2 6-51 16,7 8-84-16,-5 1-64 0</inkml:trace>
  <inkml:trace contextRef="#ctx0" brushRef="#br0" timeOffset="38827.21">5245 10863 235 0,'0'0'97'0,"0"0"-12"0,0 0 3 0,13-12-12 16,-8 9-16-16,-5-1-12 0,3 3 0 15,0 0-5-15,-3 0-1 0,2 0 7 16,-2 0-2-16,3-1-5 0,-1 2-4 15,-2 0-10-15,3 0-10 0,-3 0-1 16,2 4 1-16,1-2 3 16,2 1 1-16,-2 0 1 0,-3 1-5 15,2-3-4-15,-2 2-5 0,0 1-2 16,0-3 4-16,-2 1 4 0,-1-1 4 16,-2 1 0-16,2-1-2 0,-2-1 2 15,0 0 2-15,3 0 4 0,-4-3 0 16,4 2 1-16,-1-2-2 0,1-1-4 15,-1 1 0-15,3 0-3 0,0-1 1 16,0 1-3-16,0 2-3 0,0 0-4 16,0 1-7-16,0 0-1 15,0 0-5-15,3 0 1 0,-1 1-31 16,-2 3-52-16,5 2-51 0,-2 2-84 16,0-1-162-16</inkml:trace>
  <inkml:trace contextRef="#ctx0" brushRef="#br0" timeOffset="43833.82">4840 7924 180 0,'0'0'44'0,"-6"0"14"0,6 0-6 16,-2 0-11-16,-1-3-10 0,3 0 0 15,-2 0 11-15,2 1 1 0,-3 0-3 16,1 0 2-16,2 1-3 0,-3-2-3 16,3 3-4-16,0-1-5 0,-3 1-5 15,3-1-6-15,0 1-3 0,0 0-6 16,3-1-3-16,0-1-1 0,2 2 0 16,2 0-1-16,1 0 2 0,3 0-4 15,-1 0 4-15,5 0-1 0,1 0 2 16,-3 0-1-16,5 0-1 0,0 0 2 15,3 0-3-15,2 0-1 0,0 3-1 16,0-2 3-16,6-1-2 0,-1 1 0 16,8 3 5-16,6-1 1 0,4 0 4 15,6 2 0-15,0-1 3 0,-6-2-1 16,-2 1-2-16,3-1 0 0,-1 0 2 16,3 0 4-16,3-1-2 0,5 0 1 15,2 0 0-15,1-1 0 0,2 0 0 16,2 0-1-16,3 0-2 15,-2 2-4-15,2-2 2 0,6 1 2 16,-4 0 1-16,6-1 8 0,5 0-4 16,-2 3-5-16,2-3-2 0,0 3-1 15,0 0-2-15,3 0 4 0,2-2-3 16,6 0 3-16,-1 0-1 0,0 0 10 16,-2-1-6-16,-5 3 0 0,0-1-6 15,2 0-9-15,-8-1 13 0,-2-1-10 16,-5 2 1-16,-3-1 1 15,-7 2-2-15,-3-3-1 0,-6 3 1 16,-7-3-1-16,0 1 0 0,-10 0-1 16,-6-1-1-16,-5 2 0 0,-7 0 0 15,-3 0-22-15,2 1-32 0,1 0-26 16,-3 2-54-16,-6 4-73 0,-4-2-73 16,-3-2-154-16</inkml:trace>
  <inkml:trace contextRef="#ctx0" brushRef="#br0" timeOffset="58352.67">6682 10553 11 0,'0'0'170'0,"0"0"-127"0,0 0 8 0,15-8 2 0,-9 3 1 16,-1 0-16-16,3 0 5 0,-3 2 10 16,0-3-10-16,0 2-6 15,-2 1-6-15,-1-3 2 0,3 3-3 16,-5-1 1-16,6 1-7 0,-6 1-1 16,0 0 1-16,2 2 2 0,-2-3 0 15,0 3-5-15,0-3 0 0,0 3-5 16,0-1-5-16,0 1-3 0,0 0 2 0,-2 0 4 0,2-1 2 15,0 1 6-15,0 0-1 16,0 0-6-16,0 0-2 0,0 0 0 16,-3 0-1-16,0 0 0 0,3 0 1 15,0 1-2-15,-2-1-2 0,-1 1 1 16,3 2 3-16,-2-3 1 0,-1 0 2 16,0 0 0-16,-2 0 1 0,3 0 2 15,2 0-1-15,-5-1-3 0,2-1 2 16,0 1-3-16,1 1-3 0,-3-1-1 15,-1-1 1-15,1 0-4 16,-5 1-3-16,0 0 0 0,-1 1-4 0,-2 0 0 16,0 0 1-16,-2 3-1 0,-1 1 0 15,-2 4-1-15,0 2 1 0,0 2 0 16,-2 3-1-16,-1 2 0 0,0 3 1 16,3 2 0-16,3 0-1 15,-1 2 0-15,3-1 0 0,3-2-1 16,5 0-2-16,-1-2 1 0,4-1-1 15,2 1-4-15,2-3 5 0,4 0 1 16,1-2-1-16,4-2 3 0,-1 0 0 16,3-5 0-16,3 1 0 0,-1-3 1 15,3-2 3-15,0-3-2 0,0 0 1 16,-2-3 3-16,2-3 1 0,-5-3 2 16,0 1-2-16,-3-3-1 0,0-2 0 15,-2 0-3-15,0-1 2 0,-3 0 0 16,0 0-2-16,-2 1 1 0,-1-1 0 15,4 2-3-15,-4 0 0 0,1 1 1 16,-3 0-1-16,2 2 5 16,-2 0 7-16,3 4 3 0,-1-1 1 15,1-1-2-15,0 4 1 0,-1-1-6 16,3 1 2-16,-2 0-5 0,-3 2 0 16,3-1-2-16,-1 0 0 0,-2 1-2 15,0 0 1-15,0 1 2 0,0 0-1 16,0 0-3-16,0 0 0 0,0 0-1 15,0 0-1-15,0 0 0 0,3-1-1 16,-3 1 2-16,0 0-1 0,0 0 2 16,0 0-1-16,2 0 4 0,-2 0 0 15,0-2 0-15,0 2 3 0,0 0 4 16,0 0 0-16,0 0-1 0,0 0 0 16,0 0-4-16,0-1-1 0,0 1 0 15,0-1-3-15,0 0-1 0,0 0 0 16,0 0-2-16,0 0 1 0,0-1-1 15,0 1 1-15,0-1 0 0,0 2 0 16,0-1-1-16,0 1 2 0,0-2-2 16,0 1 0-16,0 0 0 0,0-1 1 15,0 1 0-15,0-1-1 0,0 0 1 16,0 2-1-16,0-1 0 0,0 0 1 16,0 0-1-16,0 0 1 15,0-1-1-15,0 1 0 0,0 1 0 16,0 0-1-16,0 0 0 0,0 0-3 0,0 0 0 15,0 4 0-15,0-1 2 0,0 6 2 16,0 0-1-16,0 2-1 0,0 1 2 16,0 0 1-16,0 5-1 0,3-3-1 15,-1 1 0-15,1 0 2 0,0-2 0 16,2 2 1-16,0-2 0 0,0 1 3 16,0-1 3-16,0-1 0 0,3 0 2 15,0 0 2-15,0-2 1 16,-1-1-3-16,4 0-2 0,-1-2 0 15,0 0-1-15,3-2 0 0,3 0-1 16,-1-4-2-16,1 0-3 0,2-1 0 16,0 0 1-16,0 0-2 0,3-1-12 15,-3-3-22-15,0 2-27 0,-2 0-24 16,-1 1-37-16,-2 1-48 0,-3 0-77 16,-5 0-109-16,-2 0-148 0</inkml:trace>
  <inkml:trace contextRef="#ctx0" brushRef="#br0" timeOffset="58790.34">7098 10721 468 0,'5'-7'97'0,"-2"-1"13"0,-1-1 2 0,1-1-22 0,2 1-40 0,-5 2-20 16,3-3 6-16,-1 2-9 0,1 0-13 15,-3 4 6-15,2 0-4 0,1 1 1 16,-3 3-7-16,0 1-10 0,3 6-3 16,-3 4 3-16,5 2 3 15,-5 7-1-15,5 1 3 0,-3 4-3 16,6 1-1-16,0 0 3 0,2 1-3 15,1-1 4-15,2-1 12 0,2-2 12 16,1-1 5-16,4-4 7 0,-2-1 6 16,3-3-5-16,0-5-4 0,-1-4-5 15,-2-3-6-15,1-2 1 0,-4-3-7 16,3-7-6-16,-5-3-4 0,0-3-4 16,-3-4-5-16,1-1 0 0,-1-3-2 15,-2 2-10-15,-1 1-15 0,-1 1-13 16,4 5-13-16,-5 1-29 0,3 4-36 15,0 3-47-15,-1 3-54 0,1 1-58 16,-3 2-95-16</inkml:trace>
  <inkml:trace contextRef="#ctx0" brushRef="#br0" timeOffset="59526.44">7811 10758 261 0,'0'0'111'0,"0"0"-9"15,0 0 18-15,0 0-33 0,0 0-5 16,29-37-29-16,-29 33 2 0,2-1 12 16,-2 0-9-16,3 1-6 0,-3-1-12 15,0 2-9-15,0-2-2 0,0 1-7 16,0 1-6-16,-3-2-3 0,1 2 7 15,2-1-3-15,-3-1-2 0,3 1-6 16,-3-2-4-16,1 1-1 0,-1-1 0 16,1 2-4-16,-4-2 1 0,4 1-2 15,-3-1 1-15,-3 2-3 16,0-2 0-16,0 4 0 0,1 1 0 16,-6 1-2-16,2 0-3 0,1 6 2 15,-3 1 3-15,0 2 3 0,3 2 0 16,0 0 0-16,2 3 0 0,0 1 1 15,3-2-1-15,0 2 2 0,5-1-1 16,0-1 4-16,0 1 2 0,8 0 3 16,-1-2 4-16,4-1-3 0,2-1-1 15,-1-1 6-15,4-4 4 0,2 2 4 16,-2-5-4-16,2-2 0 0,-3 0-3 16,1 0-5-16,-1-2 1 0,-2-5-2 15,0 2 0-15,-3 0-5 16,1 1-1-16,-4-2-1 0,-1 3 0 15,1 1-1-15,-4 1-2 0,-1 1-1 16,1 0-1-16,0 3-3 0,-3 6 0 16,0 1 2-16,2 5 2 0,-2 3 2 15,0 6 1-15,0 7 2 0,3 9 2 16,-1 10 8-16,4 1 6 0,-4-3-6 16,3-2-7-16,-5-10-3 0,0 2-4 15,0-2 1-15,-7-3-1 0,1-7-1 16,1-5 3-16,3-8-3 0,-4-3 1 15,4 1 1-15,-3-1 0 0,0-3-2 16,2-4 2-16,-2-3 5 0,-3-7-1 16,3-3 1-16,-3-11-4 0,3 0-2 15,-3-5-1-15,6-2-1 0,2-1 1 16,2 3 3-16,3 0-2 0,6 1-1 16,-1 3 6-16,6 0-2 0,-4 2-4 15,7-1 0-15,-7 1-23 0,7 0-52 16,-1 3-42-16,2 0-47 0,11-4-67 15,-2 2-90-15,-6 6-106 0</inkml:trace>
  <inkml:trace contextRef="#ctx0" brushRef="#br0" timeOffset="59673.7">8403 10979 882 0,'0'0'140'0,"0"0"-41"0,2 1-54 0,1-1-45 16,-3 0-47-16,3-2-189 0,-3 0-61 16,0-4-92-16</inkml:trace>
  <inkml:trace contextRef="#ctx0" brushRef="#br0" timeOffset="60143.26">8971 10753 506 0,'0'0'82'0,"0"0"36"15,0 0-13-15,0 0-11 0,11-39-39 16,-9 32-28-16,3 3 14 0,1-2-9 16,1 4-8-16,1 2 3 0,2 0 8 15,1 4 0-15,2 4-2 0,2 3-7 16,-2 3-10-16,5 0-10 0,-2 3-4 16,2 0-2-16,-3 3-1 0,3-2-21 15,0-1-33-15,-2 1-43 0,-3-1-55 16,2 1-78-16,-7-3-14 15,0-5-76-15</inkml:trace>
  <inkml:trace contextRef="#ctx0" brushRef="#br0" timeOffset="60409.55">9336 10699 570 0,'0'0'115'0,"0"0"38"15,0 0-38-15,0 0-30 0,0 0-42 16,0 0-15-16,0 0-2 0,0 0-16 16,13-20 20-16,-19 33 20 0,1 0-3 15,-3 6 4-15,1 3-3 16,-4 5-8-16,-2 8-10 0,-2 8-8 16,-3 6-12-16,0 0-6 0,0-3-1 15,2-6-3-15,3-5-3 0,0-9-16 16,6-2-21-16,-1-7-17 0,0-2-8 15,-2 2-14-15,2 1-20 0,0-2-25 16,8-8-69-16,0-5-50 0,3-3-128 0</inkml:trace>
  <inkml:trace contextRef="#ctx0" brushRef="#br0" timeOffset="60739.8">9622 10725 540 0,'0'0'119'0,"0"0"47"0,0 0-62 16,0 0-27-16,0 0-43 15,0 0-22-15,19-31 5 0,-19 31 4 0,0 1-15 16,0 4 16-16,-3 5 35 15,0 1 2-15,-2 5-12 0,-3 3-7 0,3 4-13 16,-2 2-13-16,-1 3-8 0,0 2-4 16,0 1-1-16,1 4-1 0,1-3 0 15,-1-1-5 1,1 0-4-16,6-6-5 0,-2 2-10 0,-1-2-22 0,3-3-32 16,0-3-50-16,8-4-45 0,-3-5-65 15,3-6-80-15</inkml:trace>
  <inkml:trace contextRef="#ctx0" brushRef="#br0" timeOffset="60912.14">9690 10600 452 0,'0'0'162'0,"0"0"-70"0,0 0-71 0,0 0-21 0,0 0-38 16,0 0-62-16,-16-36-22 0,19 34-17 15,-1 1-20-15,3 1-5 0</inkml:trace>
  <inkml:trace contextRef="#ctx0" brushRef="#br0" timeOffset="61336.37">9958 10781 358 0,'0'0'38'0,"0"0"40"16,0 0-30-16,0 0-21 0,21-34 6 15,-11 26 15-15,-2-3 36 0,5 4 5 16,0 1 13-16,0-2-15 0,0 4-24 16,2-2-12-16,-4 1-15 15,2-1-18-15,-1 3-9 0,-1-2-3 0,-3 3 0 16,-1-1-1-16,-4 1-2 0,2-1-1 15,-5 0-2-15,0 3-1 0,-3-2-7 16,-2 0 8-16,-2 2 1 0,-6 0-1 16,-3 0-1-16,1 0-3 15,-6 4-6-15,-2 2-1 0,2 2 8 16,-5 3 1-16,3 3 0 0,0 0-2 16,2 2-2-16,3 2 0 0,2 0 3 15,3 1 3-15,3 0 1 0,0-1 2 16,7-1 20-16,1 1 16 0,2-4-2 15,5-3-7-15,5-1-10 0,6-3-11 16,-1-6-2-16,6-1-5 0,2-4-2 16,3-2-11-16,5-4-33 0,0 1-22 15,5-2-36-15,8 1-30 0,0-4-53 16,-3 2-24-16,-12 3-108 0</inkml:trace>
  <inkml:trace contextRef="#ctx0" brushRef="#br0" timeOffset="61666.97">10429 10360 437 0,'0'0'56'0,"0"0"73"0,0 0-25 0,0 0-4 16,10-14-26-16,-10 17-46 0,0 6 38 0,-5 4 8 16,2 8 2-16,-2 10 2 0,-3 12-8 15,1 12-5-15,-1 6-14 0,0-1-15 16,0-9-13-16,6-5-13 0,-1-5-4 16,1 0-5-16,2-4 2 0,0-6-3 15,2-8-4-15,1-5-21 16,-1-2-19-16,3 1-37 15,3 0-42-15,8-2-72 16,-3-5-136-16,0-8-186 0</inkml:trace>
  <inkml:trace contextRef="#ctx0" brushRef="#br0" timeOffset="62355.69">10953 10731 346 0,'0'0'90'0,"0"0"42"0,0 0-26 0,0 0-22 16,0 0-3-16,0 0-14 15,0 0 4-15,16-25-5 0,-16 24-10 16,0 1-2-16,0-1-13 0,0 0-2 15,0 0-1-15,0-1-5 16,0 1-6-16,0 0-6 0,-3 0-5 0,3 1-10 16,-3 0 0-16,-2-1-1 0,0 0-4 15,0 1 3-15,0 0-2 0,-6 0-2 16,1 0 2-16,0 0-2 0,-3 2 0 16,0 1-1-16,-3 2 1 0,4 2 0 15,-7 2 0-15,4 4 0 0,-3 1 0 16,2 4-1-16,1-1 1 0,-1 2-1 15,6 1 0-15,2 1 0 16,6 0 1-16,-1-1 3 0,3-1 7 16,5-2 10-16,3-1 4 0,2-3-4 15,3-4-11-15,3-4 2 0,-3-5-4 16,5-3 1-16,0-6 5 0,-3-4 7 16,3-6 5-16,-2-4-3 0,2-11-9 15,3-16-8-15,-3-20-4 0,2-7 0 16,-7-3-2-16,-2 11 1 0,-1 16-1 15,-5 10-1-15,-2 13 2 0,-1 9 0 16,-2 8 0-16,0 3-2 0,-2 0 0 16,-3 0 2-16,2 1 1 0,-2 2 4 15,0 5-1-15,-3 2-2 0,3 2-2 16,-3 9 0-16,0 7 0 0,-2 8 1 16,0 9 1-16,-3 13 2 0,5 12-3 15,-2 1 3-15,4-3 3 0,1-8 7 16,5-8 11-16,0-2 11 0,0-5 2 15,8-1-1-15,-3-8-5 0,6-4 2 16,-6-9-8-16,2-2-7 0,6 1-4 16,3-4-8-16,2-1 2 0,5-4-5 15,3-3-2-15,0 0-2 0,5-2-21 16,5-2-33-16,8-3-43 0,3 0-65 16,2-5-93-16,-13 0-200 0,-10 2-422 15</inkml:trace>
  <inkml:trace contextRef="#ctx0" brushRef="#br0" timeOffset="65424.42">12369 10661 220 0,'0'0'36'0,"0"0"10"0,0 0 21 0,0 0-13 15,0 0-5-15,0 0 7 0,0 0 22 16,13-3-10-16,-13 1-5 0,0 1 6 15,3-1 12-15,-1 0-7 0,-2 1-6 16,0-5-14-16,3 4-3 0,-3-5-11 16,2 2-8-16,-2-1-2 0,3-2-2 15,-3 0-8-15,0 0-3 0,-3-1 3 16,1 3-7-16,-6 1-4 0,3 1-5 16,-3 0-2-16,-5 4-2 0,0 2-2 15,-2 6-1-15,-1 6 1 0,-2 3 0 16,3 4-2-16,2 1-6 0,2 3-2 15,6-2 1-15,5-1 1 0,3-2 3 16,5-3 2-16,5 0-2 0,5-6 7 16,0 0 0-16,5-4 0 0,-2-4 0 15,2-3 4-15,0-4 2 0,0-6 11 16,-2-4 4-16,-3-2-7 0,-5-4-1 16,-3-2-5-16,-4-4-5 0,-4-2-2 15,-4-1-1-15,-6-1-1 0,-3 4-10 16,-4 1-8-16,-1 6-4 0,-4 4-17 15,-1 3-27-15,-2 3-14 0,-3 3-51 16,3 2-16-16,2 3 4 0,-5 0-30 16,11 0-34-16,-1 1-104 0</inkml:trace>
  <inkml:trace contextRef="#ctx0" brushRef="#br0" timeOffset="65877.1">12803 10340 111 0,'0'0'302'0,"0"0"-200"0,0 0 32 0,26-32-25 0,-18 21-37 0,-3 3-14 0,0 0-16 0,-2 0 2 16,-3-1-4-16,0 1 2 16,0 1 5-16,-5 1 2 0,2-2-2 15,-2 3-3-15,-3-1-7 0,0 1-14 16,-2 0-6-16,2-1-7 0,-2 1-4 16,0 1-3-16,-1-2 0 0,1 3-2 15,-3 0 0-15,0 3-1 0,0 0 0 16,0 6 0-16,-2 4-1 0,-1 7 1 15,1 4 3-15,-3 8 3 0,0 18 5 16,-3 8 2-16,5 13-5 0,6-3-2 16,2-2-2-16,6-7 0 0,-1-1 0 15,1 1 0-15,2-3-2 0,0 0-1 16,0-3-2-16,2-4 0 0,1-3-25 16,4-4-28-16,-1-9-21 0,-4-8-13 15,3-8-12-15,-2-4-2 0,2 1-32 16,0-5-28-16,0-4-93 0,-2-2-136 0</inkml:trace>
  <inkml:trace contextRef="#ctx0" brushRef="#br0" timeOffset="66080.31">12532 10679 824 0,'0'0'123'16,"0"0"8"-16,0 0 15 0,0 0-60 15,36-29-25-15,-18 20-23 0,3 1 5 16,5 1-20-16,-3 1-14 0,5-1-7 16,1 3-2-16,7-2-5 0,8 4-26 15,13 2-45-15,2 0-60 0,1 4-101 16,-16 1-122-16,-11-4-124 0</inkml:trace>
  <inkml:trace contextRef="#ctx0" brushRef="#br0" timeOffset="66855.71">13690 10571 375 0,'0'0'83'0,"0"0"11"0,0 0 6 16,23-34-40-16,-13 23-18 0,0 1-10 16,1 2-9-16,-3 1-11 0,2 3 6 15,0 1-1-15,-2 0-5 0,2 3-9 16,-5 2 3-16,1 2 5 0,-1 5 0 16,-5 2 2-16,2 1 2 15,-2 8 0-15,0 0 1 0,-2 4-5 16,-1 4 6-16,-5 2 5 0,3 1 2 15,-2 0-12-15,1 1-2 0,-1-3 2 0,1-2-5 0,1 1 1 16,3-3 11-16,2-5 6 0,0-2-3 16,0-5-1-16,0-3-4 0,0-6-9 15,2-3-2-15,1-2 11 0,-1-6 12 16,4-5-7-16,-1-3 9 0,0-5 8 16,5-1-2-16,-2-1-13 0,5-1-10 15,0-2-4-15,2 1-5 0,1 1-1 16,2 1-2-16,0 1 0 0,0 0 1 15,3 1-1-15,-3 1 5 0,-3 3-3 16,6-1-3-16,-5 3 0 0,-1 3-1 16,1-1 1-16,-4 3 0 0,1 1 0 15,-5 0-1-15,0 5 0 16,-3-2 0-16,-2 4 0 0,-1 1-1 16,1 0-1-16,-3 6-2 0,0 1 2 15,0 5 0-15,-3 2 2 0,-2 3 0 16,0 3 0-16,2 2 0 0,-2 0 0 15,0 3 0-15,0-3 1 0,2 5-1 16,-2-2 0-16,2-4 0 0,1 3 0 16,2-3-1-16,0-4 0 0,0-2-2 15,0-1-30-15,2-3-29 0,4-5-22 16,1-4-22-16,1-2-38 0,3-6-83 16,9-8 28-16,-2-1-22 0,0 2 22 15</inkml:trace>
  <inkml:trace contextRef="#ctx0" brushRef="#br0" timeOffset="67295.23">14379 10682 402 0,'0'0'139'0,"0"0"-1"0,0 0-8 0,0 0-47 16,6-24-27-16,-6 19-18 0,-6-4-3 16,6 5-10-16,-2-2-13 0,-1 1-5 15,1 0 4-15,2 0 8 0,0-1 4 16,5 3-1-16,0-2 3 0,5 2 0 15,1 1-6-15,-1 0 2 0,3 0 1 16,0-1-12-16,0 1-4 0,0 1-5 16,0-2 4-16,-3-2 5 0,0 2 3 15,-2-1-3-15,0-1 2 0,-3-1-7 16,-2 2-2-16,-3-3 0 0,0 1-1 16,0-1-1-16,-6 2-2 0,-4-2 1 15,0 3 0-15,-3 0 0 0,-3 3 0 16,-2 1-1-16,0 2 1 0,-3 5-1 31,3 2 0-31,-2 3 0 0,-1 0 1 16,5 6 0-16,-2 1-1 0,3 2 1 0,2 1 0 0,3 2 4 0,4-2 21 15,1 2 15-15,5-2-8 0,0-3-1 16,8-1-4-16,0-1-8 0,5-4-3 16,5-4-3-16,0-3-4 0,5-3-7 15,0-3-2-15,3-6-2 0,3 0-32 31,2-2-23-31,2-3-24 0,-2 0-30 0,5-2-33 0,11-4-41 16,-8 4-76-16,-6 0-86 0</inkml:trace>
  <inkml:trace contextRef="#ctx0" brushRef="#br0" timeOffset="67936.89">14829 10662 442 0,'0'0'128'0,"0"0"-33"0,0 0 8 0,0 0-34 0,0 0-19 15,18-36 1-15,-15 28 9 0,2 0-10 0,-3 0-14 0,1-1-8 16,-3 5 3-16,3-3-7 16,-3 4-5-16,0 1-2 0,0 0-13 15,0 1 0-15,0 1-4 0,0 0-3 16,0 4-2-16,0 1 5 0,-3 3 1 15,0 3-1 1,1 1 0-16,-1 4 0 16,-2-1 0-16,3 5 0 0,-1-1 0 15,0 1 0-15,1 0 2 0,2-2-2 16,0 0-1-16,0 2 1 0,5-2 2 16,0-3 3-16,3 2 4 0,0-4 2 15,2-2 3-15,0-1 4 0,3-3-9 16,-5-2 2-16,2-5 1 0,1 0 9 15,-1-5 8-15,0-4 6 16,1-1-8-16,-4-2-4 0,1-3-10 16,2-1-8-16,-2 1-2 0,0 0-3 15,-3-1 0-15,-2 3 0 0,2 2 0 16,-3-1-1-16,-2 3 0 0,6 1-2 16,-6 1 3-16,2 2-2 0,-2 2-1 15,3 2 3-15,-1 0-2 0,1 1-7 16,0 2 0-16,-1 3 0 0,3 5 5 15,-2 1 2-15,2 2 2 0,-2 2 0 16,2-1 0-16,3 1 2 0,-1-2-1 16,1-3 2-16,2 0 6 0,1-2 2 15,-1-5 6-15,0-2 7 0,1-1 12 16,2-2-4-16,-3-5-1 0,0-1-5 16,3-3-9-16,-2 0-2 0,2-3-6 15,-3 0-3-15,3-3-2 0,-3-3-4 16,0-1 0-16,-2 0 0 0,0 0-10 15,-3 5-11-15,-2 0-5 0,-1 5-14 16,1 1-24-16,-3 5-25 0,0-1-34 16,0 4-48-16,0-4-89 0,0 3-78 15</inkml:trace>
  <inkml:trace contextRef="#ctx0" brushRef="#br0" timeOffset="68502.12">15906 10551 465 0,'3'-4'105'0,"0"-4"-31"0,2-1 23 16,0 1-55-16,0 2-28 0,-2-1-2 16,2 5 0-16,-3 1 0 0,1 1-6 15,0 5-5-15,-1 5 7 0,1 7 12 16,-3 5 8-16,2 9-2 0,-2 8-7 16,6 7-7-16,-1-5-1 0,0-9 7 15,5-8 9-15,-2-7 17 0,5 4 2 16,2 0 1-16,6 1 4 0,0-3 3 15,-1-6-1-15,1-4 1 0,-3-8-8 16,3-1-1-16,0-5-10 16,-6-7-7-16,3-4-11 0,-2-4-8 15,-3-5-2-15,-1-12-5 0,1-6-2 16,-5-9-5-16,0 3-29 0,0 12-5 16,-3 13-1-16,0 9-3 0,0 5-20 15,0 0-39-15,6-2-55 0,7 2-86 16,0 3-49-16,-3 3-158 0</inkml:trace>
  <inkml:trace contextRef="#ctx0" brushRef="#br0" timeOffset="69111.64">16718 10609 445 0,'0'0'136'16,"0"0"-38"-16,0 0 36 0,0 0-14 15,0 0-46-15,0 0-16 0,5-33-8 16,-5 29-3-16,0 1-1 0,0 1-8 16,0-4-7-16,0 4-6 0,0-2-5 15,0 0-1-15,-3 2-6 0,1-2-6 16,-1 1-6-16,-2 0 0 15,-3 2 0-15,-2 0-1 0,0 1-3 16,-6 1 1-16,1 6-8 0,-3 3-12 16,-3 4-7-16,0 5 0 0,1 2 6 15,4 0 2-15,1 2 4 0,2 0 7 16,2 0 7-16,4 1 3 0,4-5 0 16,0 1 0-16,3-3 0 0,0-2 0 15,0-1 8-15,6-8 6 0,-4 0-1 16,6-5 4-16,-3-1 0 0,8-7-6 15,-3-2-3-15,1-2-5 0,2-4 2 16,-1-4-1-16,1 0 0 16,-2-1-1-16,-1-2-1 0,0 2-1 15,-2 2 7-15,0 1-6 0,0 3 3 16,-3 3-3-16,0 3 2 0,0 2-4 16,-2 3 0-16,-3 2-1 0,0 1 0 15,0 2-4-15,2 5 2 0,-2 2 0 16,0 4 3-16,0 2 2 0,-2 2 2 15,2 0 3-15,0-1 5 0,2 1 7 16,1-3 6-16,2-3-1 0,-2 3-5 16,4-5 1-16,1-1-2 0,3-4-1 15,-1 1-5-15,0-5-7 0,3 0-3 16,0-5-2-16,0-2-16 0,2 0-19 16,1 0-20-16,-3-1-48 0,5-2-49 15,3-4-55-15,-1 4-55 0,-4-1-50 16</inkml:trace>
  <inkml:trace contextRef="#ctx0" brushRef="#br0" timeOffset="69566.64">16966 10605 415 0,'0'0'78'0,"0"0"26"0,0 0-19 0,28-37-72 0,-17 23-11 16,-4 3 16-16,1 3 37 0,0-1 32 16,0 1 1-16,-1 2-21 0,-1 2-18 15,-1 3-16-15,0 0-13 0,0 1-14 16,0 2-6-16,0 5 0 0,1 2 0 16,-1 3 0-16,0 3 1 0,-2 8-1 15,-1 2 1-15,1 0 0 0,-1 5 2 16,-2-2 2-16,0-3 2 0,0 2-2 15,0-3-3-15,-2-2-1 0,-3-2-1 16,2-4 0-16,-5-3-12 0,3-5-9 16,-3-3 12-16,0-5 9 0,3 0 3 15,0-8 2-15,3-1-2 0,2-4 8 16,0 0 10-16,0-6 2 0,2-1-3 16,1-2-5-16,4-2-1 0,1-1 4 15,3 1 12-15,-1 3 10 0,5 3 1 16,1 2-18-16,2 2-12 15,0 0-10-15,0 2-1 16,0 2-17-16,0-1-42 0,0 1-28 0,-2 1-50 16,-1 5-41-16,11-4-68 0,-8 5-44 15</inkml:trace>
  <inkml:trace contextRef="#ctx0" brushRef="#br0" timeOffset="69830.59">17418 10530 485 0,'0'0'13'16,"0"0"82"-16,0 0-22 0,0 0 14 15,0 0-73-15,5-32-9 0,-5 29 10 16,0 2 11-16,0-2 17 0,-2 3 3 16,-1 0-16-16,0 4 2 0,-2 4 6 15,0 4 5-15,-3 2-1 0,1 6 0 16,-1 3-6-16,0 4-12 0,-2 0-11 15,2 2-10-15,0 1-1 16,1-2 1-16,1-2-2 0,4 1 1 0,2-3-2 16,0-2 0-16,0-1-3 15,8-2-49-15,-1-6-66 0,11-5-79 16,-2-5-51-16,-3-3-146 0</inkml:trace>
  <inkml:trace contextRef="#ctx0" brushRef="#br0" timeOffset="69955.58">17581 10453 649 0,'0'0'54'0,"0"0"5"0,0 0-24 15,10-41-35-15,-2 22-87 0,0 7-75 16,-3 1-131-16</inkml:trace>
  <inkml:trace contextRef="#ctx0" brushRef="#br0" timeOffset="70368.2">17767 10611 491 0,'0'0'153'0,"0"0"-33"16,0 0-3-16,0 0-76 0,33-18-27 15,-22 9-5-15,-3-3-2 0,4 0 12 16,-1 1 7-16,-1-3 6 15,-2 1 8-15,2 0-7 0,1 1-7 16,-1 0-14-16,-5 0-7 0,0-1-2 16,0 1-2-16,-2 0-1 0,-3 1 0 15,3 3-13-15,-3 2-5 0,0 0 0 16,-6 4-7-16,1 2-5 0,-2 3 16 16,-4 4 11-16,-2 4 2 0,-5 3 1 15,3 3 4-15,-9 2 17 0,1 1 3 16,2 2 2-16,1 0-6 0,2 1 5 15,2-1 19-15,3-2 15 0,6 1 16 16,4-3-11-16,3-4-17 0,0-2-7 16,8-3-1-16,2-2-7 15,3-5-1-15,8-2-12 0,-1 0-15 16,6-5-1-16,3-3-3 0,-1 0-16 16,0-2-37-16,3-1-26 0,-2-1-43 15,-1 0-55-15,8-9-81 16,-5 3-75-16,-7 0-186 0</inkml:trace>
  <inkml:trace contextRef="#ctx0" brushRef="#br0" timeOffset="70800.11">18204 10086 621 0,'0'0'87'0,"0"0"0"0,0 0 9 0,0 0-57 16,0 0-33-16,28 10-6 0,-25 0-3 15,-3 2 3-15,0 5 15 0,-6 5 27 16,-1 9 5-16,-4 13-8 0,-7 10 1 15,0 1-3-15,0-3-9 0,-3-5-7 16,6-10-8-16,-1 0 4 0,6-10 5 16,2-5 6-16,3-5 4 0,0-5 9 15,0 4 3-15,2 0-1 0,3-3-5 16,0 1-7-16,0-7-3 0,5-2-3 16,6-4-2-16,2-1-7 0,0-3-9 15,7-4-6-15,1 0 0 0,0-3 2 16,4 2-3-16,1-2-5 0,3 1-21 15,-3-4-28-15,2 1-32 0,0-1-22 16,-2 1-34-16,0 1-55 0,2-2-63 16,-7 2-23-16,-8 1-114 0</inkml:trace>
  <inkml:trace contextRef="#ctx0" brushRef="#br0" timeOffset="71003.24">18142 10403 746 0,'0'0'17'0,"0"0"183"0,0 0-59 16,0 0-34-16,0 0-66 0,0 0-8 15,38-11 4-15,-20 11-5 0,-2 0-9 16,5 0-11-16,-1 0-11 0,4 4 1 16,-1 0-2-16,0 0-31 0,3 4-44 15,0-1-37-15,10 5-95 16,-5-2-98-16,-5-1-56 0</inkml:trace>
  <inkml:trace contextRef="#ctx0" brushRef="#br0" timeOffset="71237.63">18602 10474 481 0,'0'0'119'0,"0"0"-19"0,0 0 19 15,0 0-51-15,0 0-46 0,0 0-2 16,0 0-3-16,41-8 9 16,-28 16 20-16,0 0-4 0,2 4 2 15,1-1-3-15,-1 0-22 0,1 1-16 16,2 2-3-16,-3 0-11 0,3-1-75 16,-2 0-48-16,7 2-94 0,-5-4-47 15,0-5-152-15</inkml:trace>
  <inkml:trace contextRef="#ctx0" brushRef="#br0" timeOffset="71472.83">18999 10476 638 0,'0'0'78'16,"0"0"26"-16,0 0 2 0,0 0-62 15,0 0-24-15,0 0 29 0,-44 52 19 16,24-11 14-16,-1 9 0 0,-7 13-11 15,2 3-13-15,0-5-19 0,8-7-21 16,0-7-9-16,5-2-7 0,0-3-1 16,5-2-1-16,-2-3-1 0,7-6-13 15,1-8-25-15,-1-5-35 0,6 3-69 16,-1-5-104-16,4-2-182 0</inkml:trace>
  <inkml:trace contextRef="#ctx0" brushRef="#br0" timeOffset="73695.28">19883 10569 95 0,'0'0'210'0,"0"0"-118"0,0 0-28 15,0 0 21-15,0 0-17 0,-8-14-11 16,8 10-3-16,0 2 6 0,-2 1 9 16,2-2-6-16,0 0-7 0,0 1-1 15,0 1-9-15,0 1-3 0,0-1-11 16,0 1-5-16,0 0-10 0,0 0-7 16,0 0-8-16,0 0-2 0,0 1 0 15,0 5 0-15,0 0 0 0,-5 6 4 16,5 6 7-16,-8 1 2 0,3 5 0 15,2 0-2-15,-2 3-4 0,0-2-5 16,2 1-1-16,-2-4-1 16,2-1-4-16,-2-1-27 0,5-1-17 15,-2-5-24-15,-1-1-19 0,3-2-49 16,0-4-61-16,0-4-75 0</inkml:trace>
  <inkml:trace contextRef="#ctx0" brushRef="#br0" timeOffset="73898.28">19850 10391 727 0,'0'0'66'16,"0"0"-66"-16,0 0 44 0,0 0-13 16,-24-35-31-16,22 29-82 0,-1 1-31 15,3 0-28-15,0 4-78 0,0-1-34 16</inkml:trace>
  <inkml:trace contextRef="#ctx0" brushRef="#br0" timeOffset="74540.31">19958 10558 340 0,'0'0'114'0,"0"0"-27"0,0 0-7 0,0 0 15 16,0 0-43-16,34-37-7 0,-21 31 4 15,-1-2-29-15,4-2-9 0,-1 1-7 16,1 3-2-16,-3-2 0 0,2 1 0 16,-7 5 0-16,5 0-2 15,-5 1-2-15,-3 1 1 0,0 4-1 16,-2 4 0-16,2 4 2 0,-2 3-1 16,2 3 0-16,-3 3 1 0,1 1 0 15,-1 1-2-15,-2 2 2 0,0-5-7 16,0 2-11-16,0-2 1 0,0 0 7 15,0-6 6-15,-2 1 4 0,2-3 1 16,-5-3 0-16,5-2 6 0,0-3 6 16,0-1 1-16,5-3 31 0,0-4 20 15,5-3-12-15,-2-3-10 0,5-5-10 16,3-1-7-16,2-4-11 0,-3-4 0 16,6-2 0-16,2 2-7 15,0-2 0-15,-2 2 1 0,5 3-6 16,-6 1-1-16,1 5-1 0,0-2 0 15,-3 6 0-15,-3 2-2 0,-2 5 1 16,0 1 0-16,-5 2-1 0,-3 1 1 16,0 3-2-16,-2 4 2 0,-3 6 2 15,0 3 5-15,0 4 4 0,-5 2-2 16,5 2 1-16,-5 1 0 0,5-2-1 16,0 0-5-1,-3 0 1-15,3-2-3 0,0-2-1 0,0-1-1 0,3-3 0 16,-1-1 0-16,1-2 0 0,2-2-15 15,-3-3-31-15,4-1-47 0,7-5-62 16,-3 2-115-16,0-3-78 0</inkml:trace>
  <inkml:trace contextRef="#ctx0" brushRef="#br0" timeOffset="75097.11">21687 10130 430 0,'5'-4'108'0,"-3"-3"31"0,4-2-18 0,-1 1-9 0,-3 3-56 0,4 0-14 15,-4 1-5-15,3 3-11 0,-2 1 1 16,-1 5-10-16,1 1 7 0,-3 6 9 16,0 4 5-16,-3 5-4 0,-2 10-1 15,0 8 3-15,-5 11-3 0,5 3-5 16,-6-2-1-16,6-3-15 0,0-10-5 15,0 0-3-15,2-4-1 0,1-3 0 16,-1-9-3-16,0-3 0 0,1-2 2 16,2 0-2-16,-3 3-3 0,3 0-9 15,-5-3-27-15,5-5-28 0,-2-4-44 16,2-2-50-16,0-3-62 0,7-3 3 16,1-3-62-16</inkml:trace>
  <inkml:trace contextRef="#ctx0" brushRef="#br0" timeOffset="75598.7">22079 10095 424 0,'0'0'117'16,"0"0"-8"-16,0 0 17 0,0 0-43 15,0 0-36-15,0 0-23 0,21 13-4 16,-21-2-9-16,0 0-4 0,0 5 3 16,-5 0 21-16,0 6 10 0,-6 11 2 15,-1 10-9-15,-7 13-8 0,-1-1-3 16,4 1-2-16,-2-7-1 0,5-7 0 15,0-2-2-15,6-8 4 16,4-8 3-16,-2-5 2 0,5-2-2 16,0-2-10-16,8 5 2 0,-1-5-3 15,4-2-4-15,4-5 2 0,3-3-2 16,-2-4 2-16,4-1-3 0,1-3-4 16,0-7-4-16,-1 0 4 0,-1-5 6 15,-4-3 1-15,-2-3-4 0,0-5-6 16,0-1 0-16,-8 0-2 15,-2 3-1-15,-3 0-3 0,0 5-5 16,-8 1-8-16,-10 4-2 0,2-1 0 16,-10 5 5-16,3 4 1 0,0-1-10 15,0 5-17-15,2 0-26 0,0 2-15 16,8 1-36-16,-2 3-19 0,2 3-36 16,3 5 7-16,7-2-47 0,3 0-41 0</inkml:trace>
  <inkml:trace contextRef="#ctx0" brushRef="#br0" timeOffset="76133.08">22503 10396 525 0,'0'0'69'0,"0"0"27"0,0 0-52 0,0 0-39 0,-18-17-5 0,3 16-2 16,-3 1-4-16,-1 1 4 0,-4 2 2 16,2 3 2-16,6-2-2 15,-6 4 1-15,3-2 0 0,3 2 2 0,2 2 9 16,0 0 18-16,3 1-3 0,-1 0-8 15,6 0-10-15,-3 0-5 0,6-1-3 16,2 3 0-16,-5-3-1 0,5-1 0 16,0 0 0-16,0 1 0 15,5-3 1-15,0-2 2 0,3 2 0 16,2-2 2-16,3 1-4 0,0 0 0 16,2-1 3-16,1 0 12 0,-1 1 22 15,1 1 10-15,2-2 0 16,-5 4-9-16,2-1-6 0,-2-1-8 0,-2 3-2 15,-1-3 4-15,-5 4 9 0,-2-2 3 16,-3-1-5-16,0 1-4 0,-8-4 4 16,0 4-1-16,-2-4-2 0,-6 0-7 15,1 0-6-15,-6-3-7 0,0 0-6 16,-4 0-1-16,-1-2-3 0,3 0 0 16,-3 0-1-16,5 0-7 15,3-3-27-15,2 0-20 0,6-1-37 0,2 1-46 16,8-3-63-16,6 2-90 0,1 0-158 15</inkml:trace>
  <inkml:trace contextRef="#ctx0" brushRef="#br0" timeOffset="76274.75">22749 10721 1018 0,'0'0'64'0,"0"0"23"0,0 0-87 0,0 0-39 15,0 0-210-15,5-36-97 0</inkml:trace>
  <inkml:trace contextRef="#ctx0" brushRef="#br0" timeOffset="82019.81">3581 12410 56 0,'0'-1'103'0,"3"0"-67"0,-1-2 2 15,1 1 10-15,-3-1-4 0,3 2-11 16,-1-2 12-16,-2 0 12 0,3-1 5 16,-3 4 2-16,0-2 2 0,0-1-6 15,0 1-3-15,0 0 7 16,0 1 0-16,0 0-8 0,0 1-22 15,0 0-13-15,0 0-13 0,0 0-8 16,0 2 0-16,2 3-8 0,-2 3 3 16,3 4-1-16,-3 5 4 0,0 4 0 15,0 7 2-15,-5 6 2 0,0 13 1 16,-3 10 1-16,0 3-3 0,0-4 1 16,1-4-1-16,1-10 2 0,4 0-3 15,-3-2 0-15,2-2-8 0,-2-1-22 16,0-6-30-16,0-8-1 0,2-3-17 15,-2-5-14-15,2 11 8 0,-2-4-98 16,0-2-53-16</inkml:trace>
  <inkml:trace contextRef="#ctx0" brushRef="#br0" timeOffset="82490.46">3873 12503 460 0,'0'0'61'0,"0"0"8"0,0 0-3 0,0 0-26 16,13-31-15-16,-13 23-1 0,3 5 34 16,-3-2 11-16,2 1-5 0,-2 3-3 15,0 1-11-15,0 0-18 0,0 3-4 16,0 5 7-16,-2 5-2 0,-1 5-1 15,-2 6-11-15,-3 11-3 16,1 9-6-16,1 9-4 16,1 2 1-16,5-2 3 0,0-10 2 0,5-5-2 15,-2-10-5-15,0-3-6 0,-1-9 0 16,1 1 0-16,-1 1-1 0,1 1-14 16,2-1-27-16,0-1-25 0,-5-6-27 15,3-4-30-15,-3-3-35 0,0-4-28 16,0-2-68-16</inkml:trace>
  <inkml:trace contextRef="#ctx0" brushRef="#br0" timeOffset="82787.45">3558 12767 561 0,'0'0'96'31,"0"0"9"-31,0 0 12 0,0 0-30 0,0 0-6 0,0 0-12 0,23-10 0 16,-10 6-11-16,8-2-21 0,0 2-7 15,4-3-6-15,-1 1-8 0,1 0-11 16,1 2-4-16,0-1-1 0,3 2-12 15,-1 0-43-15,0 2-68 0,11-2-77 16,-5 3-100-16,-8 0-99 0</inkml:trace>
  <inkml:trace contextRef="#ctx0" brushRef="#br0" timeOffset="83459.49">4276 12963 205 0,'0'0'95'0,"0"0"-19"0,0 0 21 0,0 0-24 0,0 0-13 16,-2-3-17-16,-1 1 2 0,1 0-1 15,2 2 5-15,-6-1 2 0,4 1 9 16,-1-1-6-16,1 1-9 0,-3-1-10 16,2 1-6-16,-2 0-8 0,2 0-12 15,-2 0-6-15,0 1-2 0,0 1-1 16,0 4 0-16,-6 0 0 0,6 3 1 16,-3 2-1-16,3 1 1 0,0 2 6 15,5 0 7-15,-3 1 5 0,3 1 0 16,3-1 11-16,5 2 6 15,-1-4-1-15,6 1-10 0,0-3-2 16,5-3 0-16,0 0 7 0,1-1 3 16,1-6-6-16,3-1-3 0,-2-1-1 15,2-7-9-15,1-2-4 0,-6 0 1 16,-3-2 12-16,-4-5 5 0,-1 2 0 16,-8-6-8-16,1-1-10 0,-3-2-10 15,-5 1 1-15,2 5-1 0,-7 2-3 16,-3 7-4-16,0 2-4 0,-2 3-3 15,-3 4 1-15,-1 0 1 0,1 5-11 16,3-1-12-16,2 0-26 0,3 0-18 16,-1-2-8-16,6 1-20 0,3 0-31 15,-1-1-49-15,3 0 0 0,3-1-29 16,-1-1-100-16</inkml:trace>
  <inkml:trace contextRef="#ctx0" brushRef="#br0" timeOffset="84163.9">5349 12676 282 0,'2'0'170'0,"-2"0"-33"0,0 0 6 0,3 0-31 16,-3 1-10-16,0-1-23 0,0 0-8 15,0 0-10-15,0 0-14 0,0 0 2 16,-3 0-6-16,1-2 5 0,-1 0 8 16,1-3-6-16,-4 0-17 0,6-1-15 15,-2 0-14-15,-1 0-4 0,3 2-2 16,0-2-33-16,0 2-40 0,0 3-49 15,3 0-56-15,-1 1-71 0,1 2-49 16,0 5-146-16</inkml:trace>
  <inkml:trace contextRef="#ctx0" brushRef="#br0" timeOffset="84611.39">5364 13070 235 0,'0'0'139'0,"0"0"-37"0,0 0 4 0,0 0-26 0,0 0-10 16,-2-2-7-16,-1 2-1 0,3 0 0 15,-3 0 1-15,1 0-13 0,-1 0-18 16,-2 0-12-1,3-2-2-15,-4 1-6 0,1-1 0 0,3 1 5 0,-1-1-3 16,0 0 5-16,3 0 5 16,0-3 0-16,0 4-9 0,0-2-6 15,6 0 6-15,-4 1-9 0,3 2-4 16,1 0-2-16,1 0-2 0,1 3-34 16,-3 2-44-16,3 1-63 15,2 3-94-15,-2-2-41 0,-5 2-201 16</inkml:trace>
  <inkml:trace contextRef="#ctx0" brushRef="#br0" timeOffset="85489.01">3599 14448 141 0,'3'-4'211'0,"0"-3"-108"0,-1 1 5 16,3-3-9-16,0 0-12 0,1 1-23 15,-1-3 4-15,-3 6-2 0,4-2-5 16,-4 1-9-16,1 3-7 0,-3 3-10 16,0 0-11-16,0 2-14 0,0 7 7 15,0 4 16-15,0 5-5 16,-5 9-2-16,-1 9-5 0,-4 15 4 0,0 13-5 15,2 6-4-15,-2-3-10 0,2-8-1 16,3-6-5-16,0-4 3 0,-3-1-2 16,3-1 0-16,-1-1 0 0,-1-3-1 15,2-3-15-15,-1-5-16 0,1-6-22 16,5-8-28-16,-2-7-5 0,4-3-41 16,-2-1-41-16,0-1-26 0,3-5-148 15</inkml:trace>
  <inkml:trace contextRef="#ctx0" brushRef="#br0" timeOffset="85854.7">3977 14455 669 0,'0'0'148'0,"0"0"-77"0,0 0 21 15,0 0-62-15,0 0-24 0,0 0-6 16,-6 5 4-16,4 3 28 0,-3 5 17 16,0 4-3-16,2 2-7 0,-2 5 1 15,2 8 2-15,1 12 1 0,2 13-15 16,-3 3-12-16,0-4-8 0,3-4-4 0,0-7 1 0,0-2-1 0,0-4-2 15,3-1 3-15,0-4-4 0,-1-7-1 16,-2-7-5-16,3-2-20 0,-1-6-15 16,1-1-22-16,2 3-26 15,-2-4-20-15,2-4-49 0,0-6-55 16,0 0 33-16,0-5-138 0</inkml:trace>
  <inkml:trace contextRef="#ctx0" brushRef="#br0" timeOffset="86104.78">3550 14795 563 0,'0'0'133'15,"0"0"-45"-15,0 0 71 0,0 0-34 16,42 0-12-16,-19-2-10 0,3 0-11 15,2-5-12-15,3 3-25 0,0-3-25 16,0 2-8-16,0-2-14 0,0 0-6 16,3 2-2-16,2-2-11 0,10 6-44 15,6 1-55-15,0 1-47 0,-1 8-67 16,-14-2-83-16,-9-4-101 0</inkml:trace>
  <inkml:trace contextRef="#ctx0" brushRef="#br0" timeOffset="86827.22">4646 15208 532 0,'0'0'70'0,"0"0"-35"0,0 0 27 15,0 0-30-15,0 0-13 0,0 0 4 16,0 0 18-16,21-26 9 16,-21 25 5-1,0 0 1-15,0 0 6 0,0 1-6 0,0-1-6 0,0 0-15 0,-3-1-10 16,3-1-6-16,0 1-3 0,-5-4 4 15,5 2-3-15,-3 1 4 0,1-3 8 16,-1 4-1-16,-2-2-5 0,2-1-1 16,-2 1-6-16,3-3-2 0,-4 5-7 15,1-2 0-15,-3 0 5 0,3 3-1 16,-5 0-4-16,0 1-7 0,-3 1 0 16,0 5 1-16,-3 3-2 15,1 3 0 1,-1 2-1-16,1 4-4 0,-1 3 0 0,3 2 0 0,0 0-3 0,3 1 2 15,2-1 4-15,3 0-1 0,0-1 2 32,5-2 1-32,0-3 0 0,3-2 1 15,4-3 1-15,-2-3-1 0,3-5 0 0,3-2 4 0,-1-2 0 0,0-2 1 16,3-5 6-16,0-2 7 0,0-4 3 16,0-2-3-16,-3-2-4 0,1-4-3 15,-1-2-7-15,3 1 0 16,-3 2 0-16,-2 6-1 0,0 0 5 15,-1 6 2-15,-1 1-2 0,-6 3-3 32,2 2-4-32,-2 1-1 0,0 1-2 15,0 3-4-15,-2 3 6 0,-4 4 1 16,1 6 0-16,3 1 0 0,-3 2 1 16,5 4 2-16,0-2 3 0,0 1 6 0,0-2 3 0,5-1 0 0,2-2 2 15,-1-4 2-15,1 1-1 0,4-6-1 16,-1 1-6-16,-2-4 0 0,5-2-5 15,-6-1-3-15,6-2-4 0,0-5-7 16,0 2-31-16,0-4-22 16,3 0-19-16,2-2-33 0,-3-1-53 15,14-10-74-15,-6 6-108 0,-2-1-181 32</inkml:trace>
  <inkml:trace contextRef="#ctx0" brushRef="#br0" timeOffset="87313.1">5408 14833 340 0,'0'0'185'0,"3"1"-60"0,-1-1 37 0,1 1-27 0,-1-1-18 0,-2 0-10 15,0 0-18-15,0-1-18 0,0-2-13 16,-2-2-10-16,2 2-4 0,-3-3-16 15,3 1-9-15,0 0-11 0,0 0-7 16,3 0-1-16,-1 1-11 0,4 1-36 16,-4 0-28-16,3 2-41 0,-2-1-54 15,7 2-97-15,-2 3-48 0,0-1-171 16</inkml:trace>
  <inkml:trace contextRef="#ctx0" brushRef="#br0" timeOffset="87861.3">5413 15276 318 0,'0'0'129'0,"0"0"-17"0,0 0-1 15,0 0 2-15,8 8-12 0,-3-7-2 16,-2 0-3-16,-1-1-9 0,1 3-18 15,2-1-15-15,-5 1-16 0,3-1-13 16,-3 0-7-16,0 0-7 0,0 1 8 16,-3-1 2-16,1 0-1 0,-4-1-5 15,4 1-4-15,-1 0 2 0,1-1-4 16,-1-1-3-16,3 0-3 0,0 0-2 16,0 0-1-16,0-2-29 0,0-1-55 15,3 0-44-15,-1-6-92 0,3 2-169 16,-2-2-259-16</inkml:trace>
  <inkml:trace contextRef="#ctx0" brushRef="#br0" timeOffset="113947.89">6253 15647 342 0,'0'0'91'0,"0"2"-52"0,0-2 61 0,0 1-28 0,0 0-23 15,0-1 4-15,0 0 17 0,0 1-8 16,0-1-10-16,0 0-2 15,0 0 1-15,0 0-3 0,0 0-9 16,0 0-8-16,0-1-4 0,0-1 0 16,0-3-5-16,0 2-6 0,0-4-1 15,0-1-3-15,0 0-3 0,3-3-2 16,2-3-2-16,0 0 1 0,3-4 2 16,2-2 2-16,-2 0-4 0,5-2-4 15,0-1 1-15,-3 0-2 0,5-3-1 16,1 0 1-16,-1-2-1 0,4 2 0 15,1-3 0-15,-2 4 1 0,3-2 0 16,-3 2 1-16,3 1 3 0,-3-1 2 16,3 2 3-16,-6-1-3 0,3-2-1 15,-2 3 0-15,-3 2 2 0,-1 0 0 16,-1 0 4-16,-3 1 7 0,-1 3 3 16,1 0-1-16,-3 1-6 0,0 2-3 15,1 1-4-15,-1-1-6 0,-3 2 1 16,3 3 1-16,-2-1 0 0,-3 3-1 15,3-1 3-15,-3 2 3 0,2 1 3 16,-2 0-3-16,0 2-1 0,5 0 0 16,-5 1-5-16,3 0 4 0,-3-1-4 15,3 2 0-15,-1 1 0 0,-2 0-1 16,3 0-1-16,-1 0 1 16,-2 1-1-16,3 3-1 0,-3 1 0 15,0 1-1-15,0 2 1 0,0 6 0 16,0 0 0-16,0 6 1 0,-3 2-1 15,-2 3 0-15,0 7 1 0,-3 7-1 16,3 9 0-16,-3-6 0 0,6-8-1 16,2-1 1-16,0-8-1 0,0-1 2 15,0 0-1-15,0-4 0 0,0 1 0 16,2-1 0-16,3 0 0 0,1-6 0 16,1-1 0-16,-1-4 0 0,1-2 1 15,1-2-1-15,2-5 1 16,1 0 1-16,2-1 1 0,2-6 0 15,-2-4-2-15,3-2 1 16,2-3-1-16,-3-4 1 0,1 0 2 0,-1-3-2 16,-4-5-1-16,1 3 0 0,-1-6 0 15,2-5-1-15,-3-3 0 0,3 2 0 16,-5 5 0-16,-3 7 0 0,0 4 0 16,0-3-1-16,0-1 2 0,1 2-2 15,-4 2 1-15,3 2 0 0,-2 1 0 16,-3 4 1-16,2 3-1 0,-2 0 0 15,0 3 0-15,0 4 0 0,0-2 1 16,0 4 0-16,0 1-1 0,0 0 0 16,0 1 0-16,-2 0-1 0,-1 1-4 15,3 4 3-15,-5 3 1 0,3 2 0 16,-1 1 0-16,-2 7 1 16,0 1 0-16,-1 4 2 0,4 0-2 15,-3 5 0-15,0 0 2 0,-3 2 0 16,5 7 0-16,1-5 2 0,-1-2-2 15,3-1 1-15,0-5 1 0,0 1 6 16,3-1 8-16,-1-2 4 0,6-5 1 16,-3 1-4-16,5-6-1 0,1-1 2 15,-1-5 7-15,6-1 4 0,-1-4 0 16,3-1-5-16,0-1-5 0,3-4-6 16,-3-1-6-16,0-1-4 0,0-2-3 15,-2 2 0-15,-1-1-2 0,1 0 0 16,-3 2-1-16,-3-1-21 0,0 0-24 15,-2 2-27-15,0 0-33 0,0 2-34 16,-1 2-59-16,-2-1-96 0,-2 1-189 16</inkml:trace>
  <inkml:trace contextRef="#ctx0" brushRef="#br0" timeOffset="116428.64">7586 14804 138 0,'0'0'98'0,"0"0"-42"0,0 0 22 0,-2 0-20 16,2 0-23-16,0 0 2 0,0 0 4 16,-3 0-5-16,3 0-6 0,0 0 0 15,0 0 0-15,0 0-2 0,0 0 1 16,0 0-1-16,0 0 0 0,-2 0 2 15,2 0-4-15,0 0-5 0,0 0-1 16,-3-1 0-16,0 1 3 0,3-1 3 16,-2 1 8-16,2 0-1 0,0 0-7 15,0 0 0-15,0 0 0 16,0 0 0-16,0 0 1 0,0-1-3 16,0 0 2-16,0 0-1 0,0-1-2 15,0 1-5-15,0-1 2 0,0 1-1 16,0 1-3-16,0-2 0 0,0 2-3 15,0 0-3-15,0-1-2 0,0 1 2 16,0-1-2-16,0 1-2 0,0 0 2 16,0 0-2-16,0 0-3 0,0 0-1 15,0 0-1-15,0 0 1 0,0 0 0 16,0 0 2-16,0 0 2 0,0 0-1 16,0 0 3-16,2 0 1 0,-2 0 2 15,0 0 1-15,0 0 2 16,0 0-3-16,0 0-2 0,0 0 0 15,0 0-4-15,0 0 3 0,3 0 1 16,-3 0-1-16,3 0 2 0,-3 0 0 16,0 0-2-16,0 0-1 0,2 0 0 15,-2 0-1-15,0 0 1 0,3 0-4 16,-1 0 1-16,3 0 0 0,-2 2 0 16,2 0-1-16,0 0 0 0,3 3-2 15,3-2 2-15,-1 3 0 0,0 0-1 16,3 2 0-16,0-1 0 0,5 1 0 15,-2 3-1-15,2-3 1 0,-3 2 0 16,3 0 1-16,0 1-1 0,-2-1 0 16,2-1 0-16,-3 0 0 0,1 0 1 15,-3-1-3-15,2-1 1 0,-2 1 4 16,3-2-1-16,-6 0-1 0,0 0 4 16,3 0 1-16,-2-3-3 0,-4 1 1 15,1-1-1-15,-3-1 0 0,3 0 0 16,-5-2 1-16,2 0-2 0,-2 2 0 15,-1-2 3-15,1 0-2 0,-3 0 2 16,0 0 1-16,0 0 2 0,0 0 2 16,2 0 0-16,-2 0-3 0,0 0 0 15,0 0-3-15,0 0 0 16,0 0-3-16,0 0-1 0,-2 0-2 16,-1 1 0-16,-2 2 0 0,-3 1 0 15,-2 2 0-15,-3 4 1 0,-3 0-1 16,1 2 0-16,-3 1 0 0,0 2 1 15,0-1 1-15,-3 1 0 0,0 1 0 16,3-1-2-16,-2-1 1 0,1-1 5 16,-1-1 0-16,2-2 3 0,2 1-2 15,1-1-3-15,-1 0 0 0,6-2 3 16,-3-1-4 0,3-1-1-16,2-3 1 0,0 1-2 0,3-2-1 0,0-1 1 15,2 0-1-15,-2 3-2 0,5-4 1 16,-5 2-1-16,5 0-12 0,0 0-10 15,0-1-12-15,0 3-23 0,0 0-23 16,0-1-14-16,0 2-29 16,2-2-28-16,6 1-65 0,-5 0-107 15,2-2-99-15</inkml:trace>
  <inkml:trace contextRef="#ctx0" brushRef="#br0" timeOffset="117639.7">8641 14878 97 0,'0'2'103'0,"0"-2"-62"0,0 0 17 0,0 0 3 0,0 0 12 15,0 0 5-15,0-2-7 0,0 1-5 16,0-3-7-16,0-1 9 0,0 2 5 0,0-2 0 15,0 0-8-15,0 0-11 0,0-1-6 16,0 0-5-16,2 1-13 0,-2-2-1 16,3 3-1-16,2-3-4 0,-3-1-5 15,4 2-2-15,-1-2-6 0,5 2-2 16,-2-1-1-16,0 0 0 0,2 2 2 16,0-2 5-16,1 4 1 15,-1-3-3-15,-2 2 2 0,2-2-1 16,-2 3-3-16,0 0 2 0,-1-1 0 15,-1 2-1-15,1 2-3 0,-2-1-2 16,-2 1 0-16,2 0 2 0,-2 0 0 16,2 1-3-16,-2 0 1 0,2 4-1 15,-3-1 0-15,3 1 3 0,-2 1 2 16,0 2-2-16,2 1 2 0,-3 2 0 16,-2 1-1-16,3 2 0 0,-3 4 1 15,0 0-1-15,-3 0 2 16,1 1 1-16,-3 1 1 0,-1 2-1 15,-1 0-1-15,-4 2-2 0,1-1-1 16,-3 0 0-16,0-1-4 0,-5-1-2 16,0 1 1-16,-3-2-3 0,1-1 2 15,-1 0-2-15,0-4 2 0,1 2-3 16,2-4 3-16,2-1-3 0,3-2 1 16,0-1 0-16,8-3-1 0,-3-2 0 15,8-1 1-15,-2-3 1 0,2 0 1 16,0 0 2-16,7 0 1 0,-1-2 0 15,4-1-2-15,5 1 5 16,1-2 2-16,5 2 5 0,-1 1-6 16,4-3-1-16,1 2 4 0,1 1-3 15,0 0-2-15,-3 1-2 0,1 0-4 16,-1 0 0-16,-2 0-2 0,-1 0-1 16,-2 0-2-16,-2 0-17 0,-1 0-33 15,-2 0-41-15,-2-2-37 0,-1 1-46 16,3-2-75-16,-5 0-161 0,2 1-183 0</inkml:trace>
  <inkml:trace contextRef="#ctx0" brushRef="#br0" timeOffset="118298.55">9245 15187 136 0,'0'0'162'0,"0"0"-59"0,0 0 14 0,-2 0-28 0,2 0-9 15,0 0-7-15,0 0 3 16,0-2-11-16,0 1-16 0,5-1-6 16,-5 2 2-16,2-1-4 0,1 1 0 15,0 0-10-15,-3 0-10 0,2 0-3 16,1 1-6-1,-3 4-6-15,0-3 0 0,0 1-1 16,0-2-2-16,-3 4 1 0,3-3-1 16,-2 0-1-16,-1-1 3 0,0-1 9 15,1 0 6-15,2 0 1 16,-5-3-3-16,5-1-3 0,-3-1 2 16,-2-1-1-16,5-1 3 0,0 0-4 15,0-1-6-15,0 3-2 0,0 1-2 16,0 1-3-16,0 2-2 0,5 1-2 15,-2 0-4-15,2 3-23 0,0 2-39 16,3 3-41-16,7 1-70 0,-4 0-102 16,-1-1-107-16</inkml:trace>
  <inkml:trace contextRef="#ctx0" brushRef="#br0" timeOffset="119424.98">9573 14730 150 0,'0'0'81'0,"0"0"-35"0,0-4 22 0,0 1 1 0,3 0-11 0,-3 3 3 16,0-2 3-16,0-1-13 0,0 1-11 16,0-2-1-16,0 2 2 0,0 0-12 15,0-3 8-15,0 2 10 0,3 0-1 16,-3-1-4-16,2 2-1 15,-2 1-6-15,3 0-12 0,-3-1 8 16,5-3-3-16,-5 4-8 0,5 0-3 16,-2-1 1-16,2 0-2 0,0 0 3 15,3-2-8-15,-1 3-3 0,6-1-3 16,-2-3 2-16,-1 3 2 0,3 1 0 16,0 0 3-16,0 1 1 0,2 0-2 15,-2 0-1-15,-2 2-5 0,-1 3-2 16,-2-2-2-16,-1-1-1 0,1 4 0 15,-3-2-1-15,-2 0 1 0,-1 3-1 16,1 0 1-16,-3 2-1 0,0-3 1 16,-5 4 1-16,2 0-1 0,-2 1 1 15,-3-1 0-15,1 0 0 16,-1 0 0-16,-5 1 0 0,3-2 0 16,-1 1-1-16,-2-2 0 0,3 0 1 15,0 0 0-15,-1 0 0 0,1-3-1 16,2 2-2-16,1-1-3 0,1-1-2 15,1-1 0-15,0 0 5 0,2 0 1 16,1 2-1-16,2-3 1 0,0 0 1 16,0 1 0-16,5-2 0 0,0-1 1 15,0 0-1-15,3-1 2 0,2 0-2 16,1 0 0-16,2 1 1 0,0-1 0 16,-3 2 0-16,3 2 1 0,2-1 2 15,-2 4 2-15,0 0 1 0,0 3 1 16,0-1 0-16,0 4 3 0,-5 2 4 15,-1-1 3-15,1 4 6 0,-3-2-7 16,-2 0 0-16,0 2-4 0,-3-2 1 16,0 3 6-16,-6-2 0 0,-1-1-1 15,-1-1 6-15,-2-2-2 0,-3-1-1 16,0-2 1-16,-3-1-6 0,-2-2-2 16,0-2-7-16,-3-3-1 0,1-1-6 15,2-1 2-15,-3-1-3 0,5-2-1 16,-2-4-5-16,8 4-11 0,-3-3-10 15,3 2-11-15,-1 1-16 0,6-2-16 16,0 3-26-16,5-2-41 0,0-4-67 16,0 0-119-16,5 2-110 15</inkml:trace>
  <inkml:trace contextRef="#ctx0" brushRef="#br0" timeOffset="121134.64">10212 14741 97 0,'2'-5'37'0,"-2"0"-9"0,3 1 34 0,-1-4-29 0,1-1-22 15,-1 4 11-15,4-2 18 0,-4 1 5 16,1 1 25-16,-1 2-4 0,-2-2-14 16,3 4 9-16,-3-2 10 0,3 1-5 15,-3 2-3-15,0-2-14 0,0 0-7 16,0 1-8-16,0 0-9 0,0 1-2 15,0-1-3-15,0 1 2 0,0 0-3 16,0 0-4-16,0-1 0 0,0 0 4 16,0 0 0-16,0 0-3 0,0 1 0 15,0 0 4-15,0 0-4 0,0 0-1 16,0 0 6-16,0 0 5 0,0 0-1 16,0 0-5-16,0 0 0 0,0 0 0 15,0 0 1-15,0 0-6 0,0 0-7 16,0 0-1-16,-3 0-7 15,0 4 0-15,1-2 0 0,-3 8 2 16,-1 0 6-16,-1 4 1 0,2 4 2 16,-6 3 2-16,3 1 0 0,-2 4-1 15,2 0-1-15,1-2 1 0,-6 2 7 16,5-3-3-16,-2 0 1 0,-1-1-3 16,4-3-4-16,-1 1 2 0,0-3 1 15,3-3-2-15,-3-3-2 0,3 1 1 16,0-4-1-16,0 2 1 0,2-5-2 15,-2 0-2-15,2-2-3 0,1 1 1 16,-1-2 0-16,-2-1-1 0,5 0 4 16,-3 1-5-16,3-2-1 15,0 0 1-15,-2 0-2 0,2 1 0 16,0-1 3-16,0 0-3 0,-3 0 2 16,3 0 0-16,0 0 0 0,0 0 1 15,0 0-2-15,0 0 2 0,0-1-1 16,0 1-1-16,0-2 1 0,0 1-2 15,0 0 0-15,0 0 1 0,0 0-1 16,3 0-1-16,-1 0 1 0,-2-1-1 16,3 1 0-16,-3 1 0 0,5-1 1 15,-2 0-2-15,-1 1 1 0,3 0 1 16,1 0-1-16,1 0 0 0,-1 0 1 16,4 1 0-16,0 0 0 0,1-1 0 15,1 3 0-15,1-3 0 16,3 2-1-16,-3-2 1 0,2 2 0 15,-2-1 0-15,3 1-1 0,2-1 1 16,-3 0 2-16,1 0-2 0,2 0 0 16,-3 1-1-16,1-1 2 0,-1-1-1 0,1 0 0 15,-3 0 0-15,-3 0 1 0,1 0-1 16,-4 0 0-16,-2-1 1 0,1-1-1 16,-6 1 1-16,2 0 1 0,-2 0-1 15,0 1 0-15,0-1 0 0,0 0-1 16,0-1 0-16,0 1 1 0,0-1-1 15,0-2 0-15,-2 2-1 0,2 0 1 16,0-2 2-16,-3 1-2 0,0 2 0 16,3-2 0-16,-2 0 0 0,-1-1 0 15,1 1-1-15,-1-3 1 0,1 2 0 16,-4-3-1-16,4 2 2 0,-3-1-1 16,2 2 1-16,0-2-1 0,1 2 0 15,2-2 1-15,0 2-1 0,0-2 0 16,0 2 1-16,0-2-1 15,0 3 1-15,0 0-1 0,0-2 2 16,0 2 3-16,0-1-2 0,0 1 0 16,0 1 1-16,0 1-1 0,0 0 3 15,0 1 2-15,0 0-5 0,0 0-1 16,2 0-2-16,-2 0-3 0,0 2 0 16,0 5 2-16,3 0-1 0,-3 1 2 15,3 5 0-15,-3 1 1 0,0 0-1 16,2 6 0-16,-2 0 1 0,0 2 0 15,0-1 0-15,0 2 0 0,-2-2 3 16,-1 3 1-16,3-3-2 0,-3-1 1 16,1-2 1-16,-1 1-3 15,1-3 2-15,2 0-1 0,0-3-1 0,0 3 2 16,0-4 1-16,0-1 2 16,0 0-1-16,0-1 3 0,0-2-5 15,0-3 5-15,0 1-2 0,0-2 3 16,0-1-5-16,0 0 2 0,0-1-4 15,0-1-2-15,0 1 3 0,0-2-4 16,0 2 3-16,0-1-2 0,0 0 3 16,0-1-2-16,0 0 0 0,0 0 1 15,0 0-1-15,0 0-2 0,0 0 0 16,0 0 0-16,0 0-8 0,0 0-25 16,0 0-27-16,0 0-38 0,2 0-36 15,9 0-48-15,2 0-99 0,-3 0-172 16</inkml:trace>
  <inkml:trace contextRef="#ctx0" brushRef="#br0" timeOffset="134659.9">6147 13425 433 0,'0'0'60'0,"0"0"-15"0,0 0 26 0,0 3-16 0,0-3-19 16,0 0-3-16,0 0 30 0,0 0-3 15,0 0-8-15,0 0 2 0,0 0-14 16,0-2-10-16,0-5 4 0,0 2 0 16,0-4-3-16,0-4-6 0,3-3-15 15,4-1-5-15,1-5-3 0,5-3-1 16,0-6 1-16,8-11-2 0,5-4 1 16,2-3 0-16,3 5-1 0,-5 4 0 15,0 8 2-15,-6 2-2 0,-2 8 1 16,-2 3 0-16,-1 1 3 0,3-6-1 15,1 0 4-15,4-6 1 0,-2 0-2 16,-1 0 2-16,-2 4 1 16,-2-4 1-16,-3 8 5 0,0-2 3 15,-6 5 4-15,-1 1 2 0,1 2 0 16,-4 1-2-16,-1 4-6 0,-2 0-3 16,0 2-5-16,0 3-2 0,0 0-1 15,0 2-1-15,0 0-2 0,0 3-2 16,0 0 0-16,0 1-1 0,0 0-1 15,0 0-2-15,0 2-1 0,0 5 2 16,0 0 1-16,-2 6 2 0,-1 0 0 16,1 3 0-16,-3 4 0 0,-1 4 0 15,-1 1 0-15,1 5 0 0,-1 2 0 16,-1 8 0-16,0 5 0 16,3 5 1-16,0-1-1 0,2-11 0 15,3-10 0-15,0-11 0 0,3-1 1 16,-1 2-1-16,6 0 0 0,0 1 0 15,2-1 0-15,3-4 1 0,3-4 0 16,-1-2-1-16,1-4 1 0,2-3 1 16,-3-1 1-16,6-5-1 0,-3-5 2 15,3-1-3-15,-3-7 2 0,0 0 2 16,0-7 7-16,-3-8 3 0,6-12-8 16,0-15-4-16,-3-2-3 0,-3 6 1 15,-2 7-1-15,-2 16-2 0,-4 10 2 16,-1 6 0-16,-1 4 0 15,0-2 0-15,0-1 0 0,0-2 1 16,-2 4-1-16,-3 2 1 0,2 4-1 16,-2 2 2-16,0 1-1 0,0 4-1 15,0 1-4-15,-2 2-3 0,-3 8 1 16,0 5 5-16,-6 6 1 0,3 6 0 16,-2 9 0-16,2 9 0 0,3 5 0 15,3 2 0-15,-1-5 0 0,3-7 1 16,3-14 5-16,2-4 6 0,0-5 0 15,0 0 3-15,5-1 3 0,-2 5 1 16,5 0-3-16,0-1 1 0,0-4 0 16,2-1 1-16,-2-4 2 0,3-3-1 15,-3-3-2-15,2 0-3 0,1-4-5 16,-1-1-2-16,1-1-6 0,-1-4 2 16,1 2-3-1,-1-2-1-15,-4 1-6 0,-1 2-20 16,0 0-16-16,-2-1-20 0,2 1-28 15,-4 1-31-15,1 1-38 16,1 0-92-16,0-1-85 0,-3 0-145 0</inkml:trace>
  <inkml:trace contextRef="#ctx0" brushRef="#br0" timeOffset="136025.51">8336 12554 142 0,'0'0'50'0,"5"-1"12"0,-3-1-12 16,1 0 10-16,0 0-8 0,-3 1-9 16,2 0 11-16,-2-2-12 0,5 1-4 15,-5 0-6-15,3 0 3 0,-3 1 2 16,0-1 0-16,3 0-4 0,-3-1-3 16,0 1-2-16,0 1-2 0,0 0-5 15,2-2-5-15,-2 2-4 0,3-1 3 16,-1 0-1-16,-2 1 9 15,0 0 7-15,0-1 3 0,3 1 3 16,-3 0-6-16,0 0-5 0,0-1 0 0,0 1 0 16,0 0-3-16,0 1-2 0,0-1-2 15,0 1-3-15,0-1-3 0,0-2-2 16,0 2-1-16,0 0 0 0,2 0 4 16,-2 0-4-16,0 1-1 0,0 0 0 15,0 0-5-15,0 0 0 16,0 0-3-16,0 0 1 15,0 0 0-15,0 3 4 0,0 1 2 0,0-2-1 16,-2 5 3-16,-1-2 5 0,-4 3-1 16,1 0-1-16,-1 0-3 0,-6 2-3 15,2 1-1-15,-2 0-1 0,0 3-1 16,1-2-1-16,-7-1 1 0,4 0 0 16,-3 2 1-16,0 0 1 0,0-1 0 15,0-1-3-15,-3 1 0 0,3-2-1 16,0 1 0-16,-3-2 0 0,3 1 1 15,0-2 2-15,0-1 1 0,0 0 3 16,5-1-2-16,-3 0-3 0,3-3-1 16,6 2-1-16,-1-3 0 0,0-1 0 15,3 0-1-15,0 0 2 0,2 0 0 16,3-1 3-16,0 0 8 0,0 0 1 16,0 0-4-1,0 0-2-15,3 0-4 0,2 0-1 0,3 0-1 0,0 1 1 16,2 2 1-16,5 0-1 0,6 0 2 15,0 3-1-15,5 0-1 0,-1 0-1 16,4 4 1-16,2 0-3 0,2 0 0 16,-2 1 0-16,0 0 0 0,0 0 1 15,-5 0-2-15,3 0 2 0,-1 0-1 16,1 1 1-16,-4-2-1 0,-1 0-1 16,-1 0-1-16,-2-1 1 0,-6 1-20 15,3-3-34 1,-5-1-24-16,0 1-24 0,-3-2-21 0,-2 2-52 0,-3 2-79 15,0-5-11-15,-2 2-142 16</inkml:trace>
  <inkml:trace contextRef="#ctx0" brushRef="#br0" timeOffset="136640.07">7933 13003 337 0,'-3'-2'99'0,"0"1"-7"0,-2 0-3 0,3 0-3 15,2 0-6-15,-6 1-1 16,6-1 7-16,0 1-17 0,0 0-21 16,0 0-16-16,6 0 2 0,1 1 10 15,6 2-3-15,3 3-5 0,7-1-5 16,3 3-9-1,5 2-2-15,10 3 1 0,8 2-8 16,0-1-2-16,-5 1-3 0,-7-4-1 16,-12-4-2-16,-4 1 4 0,-3-4-2 15,5 4-4-15,3 0 0 0,0-1-2 16,-5-1-1-16,-3 1 2 0,-3-3-1 16,-4 0-2-16,-4 1 1 0,-1-4-20 15,-4 0-41-15,1-1-23 0,-3 1-41 16,0-1-54-16,-3 0-85 0,1-1-135 15</inkml:trace>
  <inkml:trace contextRef="#ctx0" brushRef="#br0" timeOffset="137716.26">8927 12793 249 0,'0'2'56'0,"0"-1"14"0,-2-1 13 15,-1 0-12-15,1 0-8 0,2-3-13 16,-3-2 17-16,3 0-3 0,-3-3-9 16,3-1 0-16,3-1-12 0,0-2-5 15,2-2-7-15,0 0 7 0,5 1 7 16,-2-2-12-16,5 1-7 0,0 2-1 15,0 1-3-15,0 1-2 0,2 2 0 16,-4 1 4-16,1 1-9 0,1 0-4 16,0 1 2-16,-5 3-6 0,2 0 3 15,1 2-2-15,-4 0-5 16,4 0-2-16,-3 4 0 0,-3-1 0 16,3 5-1-16,-6 1 0 0,3 2 0 15,-2 1 2-15,-1 6 0 0,-2 1 2 16,-2 5 7-16,-3 0 5 0,-3 5-3 15,-2 1-3-15,-1-2-3 16,-2 0-4-16,-2 1 0 0,-1-3 0 0,1 1-2 16,-8-4 0-16,4 2 0 0,1-4-1 15,-2-3 1-15,2 0 9 16,0-4 14-16,2-1 6 16,3-3-4-16,3-4-3 0,2 1-1 15,3-5-5-15,5-2-4 0,0 0 7 16,5-2 5-16,3-5-12 0,5-1-5 0,2 2-1 0,6-2 0 15,2 1-1-15,0 3-3 0,1-2-2 16,-1 3-1-16,0 2-1 16,3-1-5-16,0 0-27 0,-3 1-23 15,0-1-23-15,1 0-40 0,-4 2-42 16,6-1-105-16,-5 1-103 0</inkml:trace>
  <inkml:trace contextRef="#ctx0" brushRef="#br0" timeOffset="138218.57">9506 12998 256 0,'0'0'100'0,"0"0"9"0,0 0 1 0,0 0-23 0,0 0 0 0,0 0-6 16,0 0 7-16,0 0-11 0,0 0-13 15,0 1-8-15,0 0-19 0,0 2-5 16,0-1 1-16,0 1-4 0,0-2-9 16,-2 4-7-16,-4-2-2 0,1-1-3 15,3 0-3-15,-4-1-1 0,1 0 3 16,3-1-1-16,-1 0 1 0,1-2 4 15,2 0 0-15,0-1-6 0,0-3-2 16,0 3-3-16,0-3 0 0,2 2-2 16,-2 3-4-16,5-3-12 0,0 1-28 15,-2 3-26-15,5 0-31 0,2 0-67 16,1 0-96-16,-1 1-138 0</inkml:trace>
  <inkml:trace contextRef="#ctx0" brushRef="#br0" timeOffset="139297.34">9821 12628 159 0,'0'0'74'0,"-2"0"-18"0,2-2 6 0,-3 1-4 0,1 0-20 16,2-2-9-16,0 2 6 0,0 1-5 15,-3-2-2-15,0 1 3 0,3-2 7 16,0 1 4-16,0-1 8 0,0 1-1 16,0-2 6-16,0 0 8 0,0-1-21 15,6 0-7-15,-4 3-8 0,3-5-6 16,6 5 3-16,-1-1 2 0,3 1-12 15,2 1 3-15,1-1 8 0,2 2-5 16,0 2-3-16,0 2-4 0,0 0 0 16,-5 4 0-16,0 3-2 15,0 0-6-15,-5 5-4 0,-3 0-1 16,-5 3 0-16,0 0 1 0,0-1 1 16,-10 0 1-16,2 1-2 0,-5 0-1 15,-2-5-1-15,2 0-5 0,-3 0-3 16,-2-5 1-16,3-2-5 0,-1 0 0 15,0-4-2-15,4 1-4 0,1-3 6 16,3-1 13-16,1 0 1 0,4-5 2 16,1 2-1-16,2-2-2 0,2-1-3 15,3 4-3-15,3-1 5 0,-3 1 1 16,6 1 8-16,-1 0 2 0,0 0-3 16,1 1 5-16,2 0-3 15,-1 0-4-15,1 1 1 0,0 3 4 16,3 0 0-16,-3 3 2 0,0 0 2 15,0 4-7-15,-3 3 6 0,-2-1 0 16,-3 1 6-16,0 2 8 0,-5-1 8 16,0 2 2-16,-5-4-5 0,-3 0 4 15,-2 1 1-15,-1-1-3 0,-7-3-3 16,0-1-11-16,0-2-6 0,-5 0-6 16,-3-4-3-16,0 3-3 0,-2-4 1 15,-3-1-3-15,2 0 0 16,1 0 0-16,-3-1-8 0,8 1-7 15,-1 0-14-15,6-1-21 0,0 0-17 16,5 1-23-16,6-1-16 0,1 0-46 16,12-1-73-16,4-1-104 0</inkml:trace>
  <inkml:trace contextRef="#ctx0" brushRef="#br0" timeOffset="140660.2">10442 12615 181 0,'2'-1'94'0,"1"-3"-50"0,2 3 18 16,0-3-27-16,0 0 15 0,0 2 11 15,1-1-2-15,-4-2-3 0,-2 2-17 16,5 2 12-16,-5-2 11 0,0 1 0 16,0-1-1-16,3 1-4 0,-3 0-13 15,0-1-9-15,0-1-7 0,2 2-5 16,1-1-5-16,-3 1-3 0,0-1 5 16,0 1 3-16,0 0 2 0,0 1 3 15,0 0-1-15,0 0 1 0,0 1-6 16,3 0-3-16,-3 0-4 15,0 0-2-15,0 0-7 0,0 0-2 16,-3 0-4-16,0 3 1 0,1 2 3 16,-1 2 2-16,-2 4 3 0,0 2 2 15,-3 4 4-15,0 2-1 0,1 2 7 16,-4 4 1-16,1 0 1 0,-3 1 0 16,0 0-2-16,0 0-8 0,0-3-2 15,0 0-3-15,3-2 0 0,-3-2 2 16,0 0 2-16,0-5-2 0,3 2 2 15,0-5-2-15,2-1-1 0,0-2-5 16,3-1-2-16,0-2 1 0,2-1-3 16,-2 1 4-16,3-2-2 0,-4-1 0 15,4-1 3-15,-1 0 2 16,1 0-3-16,-1-1 2 0,0 2-4 16,1-2-2-16,2 1 1 0,-3 0 2 15,3-1-2-15,-2 0 0 0,2 0 3 16,0 0 0-16,0 0 0 0,2 0 0 15,1-1-3-15,5 0 0 0,-3-1-1 16,5 0 0-16,0 1 0 0,3-1 1 16,3-1-1-16,5-1 1 0,-6 2-1 15,6-2 0-15,-1 1 0 0,1 1 0 16,0-1 0-16,-1-2 0 0,1 2-1 16,-3 2 0-16,0 0 1 0,-5-2 0 15,3 1 0-15,-3 0 0 0,-1 0 0 16,-4-2 0-16,0 0 0 0,0 3 1 15,-3-3-1-15,0-1 0 0,-2 2 2 16,-1-4-2-16,1 3 1 0,-3-2 0 16,0 1-1-16,0-2 1 0,0 0-1 15,0 0 0-15,0-3 1 0,0 1-1 16,-5 1 0-16,5 2 2 0,-3-1 0 16,0 0 6-16,3 3 5 0,0-1 3 15,-2 0-1-15,2 3 0 0,-3-3-1 16,3 2 0-16,-2 1-2 15,2 1-3-15,0 0-2 0,0 1-7 0,0 1-2 16,0 3-5-16,0 5 5 16,0 2 1-16,0 5 1 0,0 0 1 15,0 4-1-15,0 1 1 0,0 0 2 16,-3 1 0-16,3 2 3 0,-5-1 0 16,5 1-3-16,-5-3 1 0,5 0 0 15,-3-1-4-15,3-1 1 0,0-2 1 16,0 2-2-16,0-4 2 0,0 2 0 15,3-3 0-15,-1 1 1 0,1-2 0 16,-3-2 0-16,3 0 1 0,-1 1-1 16,-2-3 1-16,3 2-1 15,-3-3-1-15,0 3 0 0,2-4-1 16,1-2 0-16,-3 3 0 0,2-5-1 16,-2 4 0-16,0-4 1 0,0 0 0 15,0 1-1-15,0-2 0 0,0-1-2 16,0 0-2-16,0-1-22 0,0 0-27 15,0 0-29-15,0 0-31 0,3 0-54 16,0-1-92-16,-3 0-234 0</inkml:trace>
  <inkml:trace contextRef="#ctx0" brushRef="#br0" timeOffset="188234.85">11535 12757 16 0,'0'0'82'0,"-3"0"-64"0,3 0-8 0,0 0-2 15,-3 1-4-15,3-1 2 0,0 0 7 16,0 1 14-16,-2 1-6 0,2-2 10 16,0 0 2-16,0 0-2 0,0 0-1 15,2 0-10-15,-2 0-2 0,0 0 11 16,0 0-2-16,0 0-5 0,3 0-2 15,-3-2 0-15,0 2 5 0,0-1 3 16,0 1 0-16,0 0 6 0,0 0-1 16,0 0-4-16,0 0-5 0,0 0-5 15,0-1-7-15,0 1-3 0,0 0 3 16,0 0-4-16,0 0-3 0,3 0-1 16,-1 0 13-16,3 1 10 15,-2 0-2-15,2 1-4 0,3 1-2 16,0-2-4-16,4 0-2 0,1-1 1 15,0 1-1-15,3 0-3 0,4-1 2 16,1 0-4-16,8 0 4 0,4 0 1 16,11 0 1-16,8 1 0 0,5-1-5 15,-3 0 7-15,-2 0-1 0,-6 0-3 16,8 0 7-16,1 0-4 0,4 0-2 16,0-2-4-16,3 0-2 0,3-2-3 15,2 0 3-15,0 2 0 0,-2-2 0 16,0 2 2-16,-3 0 1 0,2 1 3 15,-2 0 0-15,-2 1-2 0,-3 0 3 16,-3-1-7-16,-5 1 0 0,-3 0-6 16,-4 0 1-16,-6 0-2 0,-3 0 0 15,-4 0-1-15,-8 1-10 0,-6-1-33 16,-2 0-27-16,3 0-40 16,-1 1-42-16,1 2-21 0,-4-1-17 15,-1 0-104-15</inkml:trace>
  <inkml:trace contextRef="#ctx0" brushRef="#br0" timeOffset="189048.74">13201 12549 155 0,'0'-3'61'0,"0"3"-1"0,0-4 19 0,3 2-15 0,-1 1-15 15,-2 0 1-15,0 0-1 0,0 1-13 16,0 0-8-16,-2 0-14 0,-1 0 1 15,3 0 6-15,-2 0 1 0,-1 0 13 16,0 0 0-16,1 0 3 0,2 0-5 16,-3-1-6-16,1 1 8 0,2 0 7 15,0-1 2-15,-3 1-5 0,3 0-3 16,0 0 1-16,0 0-7 0,-3 0-8 16,3-1-3-16,0 0-5 15,0 1-6-15,0-1-3 0,0 1-5 16,0-1-2-16,0 1-4 0,0 0-4 15,0 0-3-15,6 2 9 0,-1 1 4 16,0 2 4 0,3 0 3-16,2 3 1 0,3-2 0 0,2 0 0 0,1 3 1 15,2-2 4-15,0 1-2 0,3 1-1 16,-3-1 1-16,0-1 0 0,0 0 3 16,-2 3-2-16,2 0-2 0,-5-2 0 15,0-1-2-15,-1 1 1 0,-1 1 3 16,-1 0 0-16,-2-2-5 0,-3 0 0 15,0 2 4-15,-5 0 3 0,0 0 6 16,0 2 5-16,-8 0 4 16,1 1-1-16,-4 0-7 0,1 3 1 15,-5-1-5-15,-1-1-4 0,-2 2-2 16,0-1 3-16,-3-1 2 0,6 4-1 31,-6-5-4-31,3 0-4 0,0 0 0 0,0-2 0 0,2 2-3 0,1-3-2 16,4 2-1-16,-2-3-1 0,3 1-1 15,2-2-27-15,1 0-40 0,1 1-52 16,4 1-54-16,-3 3-68 0,2-3-146 16,3-3-209-16</inkml:trace>
  <inkml:trace contextRef="#ctx0" brushRef="#br0" timeOffset="194448.05">14948 12437 168 0,'2'0'58'0,"-2"-1"-13"0,0-2 23 0,3 2-16 16,0 0-16-16,-3 0-4 0,2 1 0 16,-2 0 2-16,0-1-7 0,3 1-6 15,-1 0 5-15,-2-2 2 0,0 2-4 16,0-1 2-16,0 1-4 0,0 0 1 15,0 0 2-15,0 0-4 0,0 0-8 16,0 0-3-16,0 0 1 0,0 0 4 16,0 0 6-16,0 0 10 0,0 0 13 15,0 0 2-15,0 0-2 16,-2-3-2-16,-1 1-3 0,3 0-3 16,-2-1-7-16,-4-1-15 0,-1 2-4 15,2-2-2-15,-6 1-2 0,1 0-3 16,-3 2-1-16,-3 0-1 0,1 1-2 15,-1 0 2-15,-2 1-1 0,0 3 2 16,-2 3-1-16,-1-1-1 0,-5 1 0 16,5 2 0-16,-2 0 0 0,2 1 0 15,3-1 0-15,3-1 0 0,2 2 0 16,5-3 0-16,0 0-2 0,8-1 1 16,0 1 0-16,3 1-2 0,5-2-3 15,5 0 6-15,5 0 0 0,2-2 5 16,1 1 3-16,5 1-2 0,0-1-1 15,0 0 0-15,2 0 0 0,-2 0-1 16,0 2 1-16,-6 0-2 0,1 1 2 16,-3 2 2-16,-2-1 3 0,-3-1-1 15,-3 3 0-15,-7-2 3 0,-1 1 1 16,-2 0 5-16,-5 1-2 0,-3 0 0 16,-2 0-3-16,-8-1-2 0,2 1 1 15,-7-4-1-15,0 1-6 0,-6-2-5 16,-2-3 4-16,3-1-1 0,-3-2-3 15,2 0-2-15,1-2-5 0,2-4-15 16,3 2-15-16,7 0-16 16,1-1-26-16,5 3-41 0,4-5-51 15,6 5-66-15,0-3-73 0</inkml:trace>
  <inkml:trace contextRef="#ctx0" brushRef="#br0" timeOffset="194990.16">15175 12294 94 0,'0'0'340'0,"3"-15"-233"0,-1 7 0 0,1-2-2 0,0 2-45 0,-1 5-16 0,-2-2 8 0,3 4-11 16,-1 1-16-16,1 1-14 0,0 6 23 15,-1 3 22-15,-2 7-2 0,0 1-13 16,0 6-9-16,0 2-5 0,-2 0-7 16,-1 2-7-16,-5 2-4 0,3 1 2 15,-3-2-2-15,0-1 8 0,-2-1 6 16,0 0-2-16,-1-1-7 0,4-1-1 16,-1-2-2-16,0-2 0 0,0-2-3 15,6-2-1-15,-1-1-2 0,3-1 1 16,0-4-1-16,0 0-1 0,5-2-1 15,3-3-1-15,0 0 0 0,2-2 0 16,6-2 0-16,-1-1 1 0,3-1 0 16,3-1-1-16,0-3-2 15,2 1-7-15,0 0-10 0,1-3-6 16,-1 3-10-16,0-1-5 0,0 0-18 16,1 3-20-16,-4 0-43 0,-4 0-32 15,2 0-58-15,-5-1-18 0,-6 0-85 16</inkml:trace>
  <inkml:trace contextRef="#ctx0" brushRef="#br0" timeOffset="195225.87">15129 12600 616 0,'0'0'132'0,"0"0"-3"0,0 0 35 0,0 0-76 16,0 0-14-16,38-32-8 0,-19 25-18 16,4-1-25-16,-2 0-21 0,4 0-2 15,-1 2-4-15,1 0-22 0,1 5-35 16,3 0-42-16,-3 1-74 0,10 2-85 16,-3 3-53-16</inkml:trace>
  <inkml:trace contextRef="#ctx0" brushRef="#br0" timeOffset="195930.96">15793 12605 142 0,'0'0'243'0,"0"0"-134"16,0 0-20-16,0 0-19 0,0 0-42 16,0 0-14-16,0 0 3 0,0 0 23 15,-5-17 16-15,2 17 2 0,3-1-5 16,0 1-2-16,-3 0-2 0,3-3-6 16,0 3-8-16,0-2-5 0,0 0 0 15,0 0-1-15,-2 0-6 0,2-2-1 16,-3-2-1-16,1 3-8 15,-1-4 2-15,-2 3-6 0,0-2-1 16,-3 1-2-16,0 0-4 0,-2 2-1 0,0 0-1 16,-3 0-1-16,-3 2 1 0,3 1-2 15,-5 4 0-15,3 2 1 0,-3 3 0 16,2 2 0-16,1 3 1 0,-1 4 0 16,1 2-1-16,2 1 0 0,5 1 1 15,0 0-4-15,3 3 0 0,2-3-1 16,3 1 4-16,3-2 1 0,0-3 0 15,4-2 0-15,-2 3 0 0,6-7 4 16,-3-1 1-16,2 0-1 0,0-6 0 16,1-2 0-16,-1-3 2 0,0-6 2 15,1 0 4-15,-1-7 3 16,0-2-4-16,3-1-6 0,0-3-1 16,-3 1-1-16,1-1-3 0,-1 2 1 15,0 2 0-15,3 3 0 0,-5 2-1 16,2-1 1-16,-4 4 0 0,-1 2 2 15,-5 1 2-15,2 2 6 0,1 2-1 16,-3 0-10-16,0 6-2 0,-5 1 1 16,2 4 1-16,-2 0 0 0,-3 2 0 15,3 0 1-15,3 0 1 0,-1 2 5 16,0-2 11-16,3-2 7 0,0-2-6 16,0-3 2-16,6 0-5 0,-4-4-6 15,3-1-2-15,3-1-2 0,-3-1 2 16,6-2-6-16,-1-6-2 0,3 0-28 15,0-2-34-15,2-1-28 0,-2 0-35 16,8-5-54-16,-6 4-94 16,-2 1-109-16</inkml:trace>
  <inkml:trace contextRef="#ctx0" brushRef="#br0" timeOffset="196338.28">16087 12215 453 0,'0'0'137'0,"0"0"-25"0,0 0-27 0,0 2-46 0,0 6 3 16,-2 3 29-16,-3 5 6 0,-3 5-18 15,0 5-5-15,-2 8-3 0,-3 11-10 16,-3 7-10-16,-2 1 2 0,8-5 5 16,0-6-1-16,2-3-6 0,3-1-7 15,2-4-2-15,-2-3 1 0,5-9 0 16,0-3 1-16,0-5-5 0,0 4-4 16,0 2-4-16,0 0 0 0,8-3 1 15,-3-3 3-15,5-4 2 0,3-3-2 16,3-3-4-16,-1-3-5 0,3-1-2 15,0-1-2-15,0-6-2 0,3 0-11 16,-3 0-19-16,3-3-23 16,-1 0-27-16,-1 0-13 0,-1-2-17 15,-3 0-23-15,-5-2-45 0,3-7-58 16,-5 4-56-16,-3-1-136 0</inkml:trace>
  <inkml:trace contextRef="#ctx0" brushRef="#br0" timeOffset="196530.97">16033 12635 662 0,'0'0'69'15,"0"0"70"-15,0 0 24 0,0 0-44 16,0 0-50-16,0 0-22 0,41-7-9 16,-22 0-19-16,-4 0-17 15,6 0 1-15,2-1-3 0,0 0-19 16,0 3-18-16,1-1-20 15,-1 3-55-15,13 2-58 0,-7 0-102 0,-1-1-90 0</inkml:trace>
  <inkml:trace contextRef="#ctx0" brushRef="#br0" timeOffset="196938.85">16480 12603 191 0,'0'0'206'0,"0"0"-79"16,0 0 5-1,0 0-36-15,0 0-40 0,0 0-7 16,0 0 1-16,0 0-18 0,18-10 6 0,-7 8-1 0,-1 1-6 16,0 0 15-16,3 1 2 0,0-1 0 15,0 1-7-15,2-1-8 0,-4-2-10 16,-1 1 2-16,3 0-1 16,-3-1-6-16,1 1-2 0,-4 0-5 15,-1-3 1-15,-1 0-4 0,-3 0 2 16,1 0-6-16,-3-2 0 0,0 0-4 15,-3 0 0-15,-4 0-3 16,-4 0-1-16,-2 3 3 0,-2 0-6 0,-1 1 2 16,-7 3 2-16,0 4-1 0,-6 2 4 15,4 3 0-15,-4 3-2 0,-2 5 2 16,5 1 0-16,-2 2 2 0,7 1-2 16,1 3 0-16,7-3 3 0,2 1 4 15,6-2 1-15,5-3 4 16,3 0-6-16,7-4-2 0,3-2-1 15,3-2-3-15,2-2 0 0,5-5-7 16,3-2-46-16,7-5-58 0,-4-1-65 16,17-4-91-16,-10-1-44 0,-5 3-135 0</inkml:trace>
  <inkml:trace contextRef="#ctx0" brushRef="#br0" timeOffset="197722.57">17105 12597 189 0,'0'0'125'0,"0"0"-23"0,0 0 10 0,0 0-24 0,11-10-20 0,-11 6-18 16,2 1-7-16,-2 0 8 0,0-1 14 16,0-1 2-16,0 0-2 0,0 0-2 15,0 1 0-15,0-2-10 0,0 4-16 16,-2-4-14-16,2 2-6 0,-3-1-4 15,1-1-4-15,-4 2-3 0,1 0-4 16,-2 1-2-16,-1 2-1 0,-3 0 1 16,-2 1-3-16,1 1 3 15,-4 3-1-15,-2 4 0 0,-3 3 1 16,3 2-1-16,-2 3 1 0,1-1 0 16,1 4-1-16,3 2 1 0,2-1 0 15,3 1 0-15,4-2 0 0,1 2 0 16,5-6 2-16,0 4-2 0,5-6 1 15,3 0 0-15,5-2 3 0,-3-4-1 16,6-1 6-16,-1-5 23 0,4-1-2 16,-1-8-8-16,0-2 0 0,0-4-1 15,0-5 1-15,0-7-3 0,3-8-6 16,-3-13-6-16,2-18-2 16,-4-5-5-16,-1 2 0 0,-4 11 0 15,-1 10 0-15,-2 9 1 0,-3 9-1 16,0 7 0-16,-5 10-1 0,0 1-2 15,0 0 0-15,-2 0 3 0,-1-1-1 16,3 5 1-16,0 3 0 0,0 0 0 16,-3 4-2-16,3 4-7 0,-2 4 0 15,2 7 7-15,-3 6 2 0,-2 3 5 16,0 12 6-16,-3 10-3 0,0 3-4 16,3 3-1-16,3-6-1 0,-1-13 3 15,3-10 11-15,0-4 12 0,3-1 4 16,2 1-5-16,0 2-9 0,0 2-1 15,6-5 3-15,-4-1 0 0,1-3-1 16,2-4-1-16,1-3-5 0,2-2-5 16,0-3-1-16,2-2-3 15,1 0-2-15,-1-1-1 0,3 0-1 16,0 0-12-16,3 1-30 0,-3 0-40 16,0 2-30-16,-2 2-44 0,-1 6-55 15,-5-1-106-15,-2-2-115 0</inkml:trace>
  <inkml:trace contextRef="#ctx0" brushRef="#br0" timeOffset="198820.5">18674 12628 218 0,'2'-4'83'0,"6"0"-41"0,-3-2 31 0,1-1-29 0,-1-1-11 0,-3-1 22 0,3 3 14 0,-2-1-2 0,0-1-21 0,-1 2 2 0,-2-1 0 0,3 0 0 0,-1 3 2 16,1-3-11-16,0 2-6 0,-1-2 2 16,-2 4-8-16,3-3 1 15,-3 3 0-15,2-1-5 0,1-1-3 16,-3 4-7-16,0-3 2 0,0 2-6 0,0 0 2 16,0 0 2-16,0 1 3 15,0 1-3-15,0-1-1 0,0 0-3 16,0 1 2-16,-3-1-1 0,1 0 2 15,2 1 2-15,-3 0 0 0,1-1-5 16,-1-1-3-16,-2 1-3 0,0 0-1 16,-3 0 1-16,0 0-3 0,0 1 0 15,-5 0-1-15,-2 0 0 0,2 3 1 16,-5 5 0-16,-3 3 0 0,-2 2 0 16,2 5 0-16,1 3-2 0,-1 3 2 15,3 1 0-15,5 0 0 0,3 0 0 16,4 0 0-16,1-4 0 0,5 0-2 15,3-3 2-15,5-2 1 16,-1-2 0-16,6-4 3 0,-2-2 0 16,2-4 9-16,5-3 3 0,-3-2 0 15,-2-5-6-15,3-5-4 0,-3-5 0 16,2 1 3-16,-2-6-3 0,-3 0-2 16,1-4-1-16,-1 3-3 0,-2 0 1 15,2 3-1-15,0 3 0 0,-4-2 0 16,1 4 0-16,-2 4 0 0,1 0 0 15,-4 6 0-15,1 0-1 0,-1 3 0 16,1 1-3-16,-3 1-3 0,0 6 4 16,0 2 1-16,0 3 2 0,0 2-1 15,-5 5 1-15,5 1 0 0,-3-1 1 16,3 2 1-16,0-3 5 0,3 2 6 16,5-1 8-16,-3 0 12 0,2-5 6 15,1 2-6-15,3-5-7 0,-4-3-10 16,4-3-7-16,-1-3-2 0,0-2-5 15,1 0-2-15,2-5-12 0,-1-3-41 16,4-1-33-16,-1-3-35 0,9-7-65 16,-9 4-113-16,1-3-150 0</inkml:trace>
  <inkml:trace contextRef="#ctx0" brushRef="#br0" timeOffset="199352.22">19268 12412 452 0,'0'0'122'0,"8"-7"-52"0,-3 3 35 0,-2 0-48 0,2-3-42 0,-5 5-11 15,0-2-4-15,0 2 0 16,-8 1-7-16,0 1-36 0,-2 0-7 16,0 4 26-16,-8 2 20 0,-3 2 4 15,0 3 0-15,1-1 2 0,-4 1 2 16,6 2 5-16,-2-1 6 0,1-1-2 16,9 1-3-16,0-1 1 0,7-1 12 15,1 2-1-15,2 0 0 0,2-3 21 16,6 0 8-16,2 1-5 0,3-1-11 15,0-3-7-15,5 2-3 0,0-3 7 16,3 2-4-16,2-3-7 0,3 4-5 16,0-2-1-16,2 0-1 15,1 3-3-15,-3 1 1 0,-1 1 2 16,-1 0 9-16,-6 3 10 0,-3-2 8 16,-2 1 0-16,-5-1-4 0,-8-1-14 15,0-1-11-15,-5 0-4 0,-3-4 4 16,-7-1-5-16,-6-2-4 0,-2-2 1 15,-3 0-4-15,0-1 3 0,-5-1-3 16,2-1-1-16,1 0-9 0,2 1-15 16,0-2-14-16,6 2-17 0,7-2-13 15,2 2-19-15,6 0-35 0,5-1-36 16,13-4-72-16,3 2-26 0,4-1-122 0</inkml:trace>
  <inkml:trace contextRef="#ctx0" brushRef="#br0" timeOffset="200364.98">20426 12998 472 0,'0'0'164'0,"0"0"-98"0,0-1 12 0,0-3 32 0,2-2-42 0,3-3-17 16,8-1 24-16,-5-3 17 15,5-2-23-15,3-2-18 0,2-6-1 16,8-4-17-16,2-9-12 0,13-14-11 16,8-10-9-16,3 1 0 0,-8 5-1 15,-3 7-1-15,-2 13 1 0,-11 5 2 16,-2 4-2-16,-5 7 0 0,-5-1 0 16,4-3 0-16,3-3 0 0,1-2 2 15,-4 0 0-15,1 1-1 0,-5 2 2 16,-1 1-2-16,-5 0-1 0,3 3 1 15,-5 1-1-15,-3 2 3 0,0 5-1 16,-5 1-1-16,0 2-1 0,-2 3-1 16,-3 3-2-16,-6 3 0 0,4 1 1 15,-6 7 0-15,0 3 0 0,-3 6 2 16,-2 6 0-16,3 2 2 0,-1 15-1 16,-2 12 0-16,0 10 0 0,2 1-1 15,9-7 2-15,7-6 2 0,0-7 3 16,2-3 8-16,9-4-2 0,-6-6-2 15,3-5-1-15,-1-6-3 0,4-2-3 16,4 2 0-16,1-1-1 0,4-2-1 16,1-4 1-16,2-6 1 0,0-6-1 15,3-6 0-15,0-6 2 0,3-8-5 16,-1-11 3-16,6-18 1 16,2-23-4-16,-3-13 0 0,1 1 0 15,-13 10-2-15,-6 22-19 0,-2 14 14 16,-8 13 7-16,0 9 0 0,-2 0 3 15,-3 0-2-15,0 0 0 0,0 2-1 16,-3 3 4-16,1 4 1 0,-1 3 0 16,-2 2 1-16,2 2-3 0,-2 3-3 15,0 8 0-15,0 7 0 0,0 4 7 16,0 9 2-16,-3 7-2 0,0 11 1 16,-2 8-1-16,7 0 1 0,-2-5 4 15,5-11 5-15,0-6 4 0,5-5 1 16,-2-5 4-16,2-8-8 0,0 0-2 15,0 1-4-15,6 0 2 16,-4 1-7-16,6-6 1 0,-5-1-5 16,5-5 2-16,0-5 2 0,2-1-3 15,3-1-4-15,-5-1-7 0,3-1-16 16,2-3-18-16,3 1-25 0,-6 1-22 16,3 0-38-16,-2 0-43 0,10 1-77 15,-8 1-104-15,0-2-129 0</inkml:trace>
  <inkml:trace contextRef="#ctx0" brushRef="#br0" timeOffset="200959.68">22095 12401 407 0,'0'0'129'0,"5"0"10"0,-2-2 3 0,7-1 2 15,0-4-48-15,6 2-19 0,2 0-7 16,3 0-20-16,4-1-1 0,9 0-2 15,7-2-5-15,1 1-16 0,-1 1-7 16,-13 1-12-16,-4 4-5 0,-6-1-2 16,0 2 0-16,3 0-18 0,-1 0-29 15,1 0-33-15,-8 2-22 0,0 4-47 16,-5 2-53-16,-3 2-47 16,-5 0-71-16</inkml:trace>
  <inkml:trace contextRef="#ctx0" brushRef="#br0" timeOffset="201210.08">22203 12504 671 0,'0'0'162'0,"0"0"12"0,0 0-20 16,0 0-36-16,47-18-25 15,-26 15-25-15,2-2-12 0,3 0-23 16,2 3-24-16,-2-1-3 0,2 2-1 16,-2 0-4-16,3 1-1 0,-1 2-6 15,-2 2-23-15,0 2-24 0,2 1-38 16,1 1-38-16,2 3-60 0,-3-1-128 16,-5-1-79-16</inkml:trace>
  <inkml:trace contextRef="#ctx0" brushRef="#br0" timeOffset="201929.16">23077 12338 356 0,'0'0'66'0,"0"0"14"0,0 0 13 0,0 0-21 0,5-42-16 16,-2 33-10-16,2 0 21 0,0 0 3 16,-3 1-15-16,4 1-1 0,1 3-8 15,1-1-9-15,2 1 3 0,-2 1-9 16,5 1-15-16,-2-1-7 0,-1 2 0 15,3 1-2-15,2 0 1 0,-2 1 4 16,0 3 0-16,-3-1 4 16,3 1-3-16,-2 2-1 0,-1-2-2 15,0 4 1-15,-2 1-2 0,-3 0-2 16,-2 5 2-16,2 2 4 0,-5 2 7 16,0 7-1-16,-5 1-2 0,-3 3-1 15,-2-1-4-15,-1 0 0 0,-7 1-5 16,3-2-3-16,-6-1 2 15,1-2-3-15,-6 0 1 0,2-4 6 16,-1 0 6-16,4-2 9 0,-2-2-3 0,5-2-1 16,-3-2 4-16,8-3 0 15,0 0-1-15,5-5-4 0,-2 0 3 16,10-1 0-16,0-3 0 0,0 1 0 16,10-1 1-16,1 0-1 0,7 1-4 15,2 0-2-15,4 0-11 0,1 0-4 16,1-1-2-16,-5 0-2 0,5 0-8 15,-3 0-27-15,-2-2-20 0,5 0-23 16,-1 1-21-16,-4 0-33 0,2-3-53 16,1 2-103-16,-9 0-145 0</inkml:trace>
  <inkml:trace contextRef="#ctx0" brushRef="#br0" timeOffset="202680.65">23769 12645 86 0,'0'0'122'0,"3"0"-69"0,2 0 14 0,-2-2-30 0,-1 0 6 16,1 1-14-16,2-3 0 0,-5 1 16 15,0 0-4-15,0 1-8 0,3-2 0 16,-3 1 20-16,0 2 1 0,5 0-2 16,-5 0-3-16,2 0 8 0,1 1-14 15,-3 0-5-15,2 0 1 0,-2 0-13 16,6 3-3-16,-6 3-6 0,0-1-3 15,0 4-2-15,0-2-5 16,-6 1-3-16,1-1 0 0,-2 2 0 16,-1-3-1-16,0-1 9 0,0-2 10 15,-2 1 5-15,2-3 1 0,0-1-1 16,3 0 4-16,3-3 11 0,-3-2 9 16,5 0-12-16,0-2-14 0,0-1-6 15,5 0-10-15,-3 1-7 0,1 0-1 16,5 0-1-16,-6 2 0 0,3 1-2 15,-5 1-11-15,3 3-28 0,2 0-42 16,0 4-37-16,-2 4-78 0,2 0-95 16,0-2-88-16</inkml:trace>
  <inkml:trace contextRef="#ctx0" brushRef="#br0" timeOffset="203572.03">24139 12191 210 0,'0'0'72'0,"0"0"-3"0,0 0-20 15,5 0 3-15,-5 0-4 0,0 0 7 16,0 0 11-16,0 0 2 0,3-1 23 15,2 0 10-15,0-3-28 0,3-3-6 16,2 3-22-16,3-2-15 0,5 0-5 16,-3 1-3-16,6-2-2 0,2 3 6 15,1-1 10-15,2 1-4 0,-6 3-10 16,1-2-5-16,0 3-1 0,-6 0-7 16,3 0-4-16,-5 4-5 0,-5 2-2 15,-3 1 2-15,-2 2-2 16,-3 1 0-16,-6 0 1 0,-4 2 1 15,-3 3-2-15,-8-1 2 0,1 4-4 16,-6-3 1-16,0 3 3 0,3-2 0 16,2 0 0-16,0-3 1 0,1-1 0 15,7 1-1-15,0-2 0 0,5-1 0 16,0-3-1-16,6-1 1 0,2-3 0 16,0 0 0-16,5-2 2 0,3-1 5 15,2 0 1-15,6 0-1 0,-1 0 0 16,6 1-5-16,-3-1 3 0,3 1 0 15,-1 0 1-15,-2 3 4 0,3 1 1 16,0 2 1-16,-1 2-2 0,-4 3-4 16,-3 2 1-16,0 0 2 0,-3 0 1 15,-5 1 3-15,0-1 3 0,-5-1-2 16,-5 0 5-16,-3-2 3 0,-4-1 10 16,-4-2-3-16,-2 0-6 0,-3-3-3 15,-2 0-9-15,-3-5-7 0,0 1-3 16,-2-1-1-16,-1-1-2 0,-2-3-24 15,0 0-10 1,6 2-8-16,-4-2-14 0,6 1-14 0,2 2-29 0,8 0-26 16,6 0-64-16,4 1-84 0,6-4-117 15</inkml:trace>
  <inkml:trace contextRef="#ctx0" brushRef="#br0" timeOffset="204958.84">25022 12178 166 0,'3'0'119'0,"2"-3"-41"0,-2 0 6 0,-1-1-30 16,6 0-2-16,-8-2-16 0,8 2-1 16,-8-2 11-16,5 1-6 0,-2-1 11 15,-3 0 10-15,5 2 5 0,-5 0-9 16,0-2-6-16,2 4-9 0,-2-3-2 16,0 1-2-16,0 0-4 0,0 1-6 15,0-1-6-15,0 3-2 0,0-2-4 16,0 1-4-16,-2 0 1 0,2 0-3 15,0 0-2-15,0 2-4 0,0-1 3 16,0 0 0-16,-5 1 0 0,5-1 4 16,0 1-1-16,0 0 0 0,-3 0-2 15,3 0 2-15,0 0 0 0,0 0 3 16,0 0 2-16,-5 0-4 0,5 0-1 16,0 0-1-16,0 0-2 0,0 0-2 15,0 2-2-15,-5 0 1 0,5 3 2 16,-3 1 2-16,-2 2 7 0,0 4 4 15,-3 1 0-15,0 6 0 0,1 0-2 16,-6 4 3-16,0 0-4 0,-3 3 1 16,3-2-1-16,-2 2 0 0,2 0-2 15,-5-4 2-15,2-1 1 16,3 0-2-16,-5-3-2 0,8-4-5 16,-3 2 2-16,5-2-2 0,-2-3-2 15,2 0-2-15,0-1 1 0,1-3-2 16,2-1 0-16,-1 0 1 0,4-3-1 15,-6 1-2-15,8-2 2 0,0 1 0 16,-5-3-2-16,5 0 0 0,0 1 2 16,0-1 1-16,5 0-1 0,-2 0 7 15,7 0-2-15,5-2-3 0,1 0-3 16,5 1-1-16,-1 0-1 0,6 1 0 16,0 0-1-16,-3 0 1 0,3 0 1 15,0 1 0-15,-3 0 0 16,-2-1-1-16,2 0 0 15,-7 0 1-15,-1 0-1 0,3-1 1 0,-5-1 0 16,0 0 0-16,-5 0-1 0,-3-2 1 16,3 0-1-16,-6 0 2 0,-2-3-2 15,5 1 0-15,-5-1 0 0,0-3 0 16,3 0 0-16,-3 0 0 0,0 2 1 16,0 0-1-16,0-1 0 15,0 1 0-15,0-1 0 0,0 2 1 16,0 1-1-16,0-1 1 0,0 1 0 15,0 0 1-15,0 1 0 0,0 0 2 16,0 1 1-16,0 2 0 0,3-2 2 16,-3 2 0-16,2 2-6 0,-2 0-1 15,0 1-2-15,0 5-2 0,5 4 0 16,-5 4 4-16,0 4 2 0,0 2-1 16,0 2 2-16,0 2 1 0,0-1 2 15,0 1 9-15,0 0-2 16,0 0-7-16,0-3 4 0,0 1-7 15,0 0 0-15,0-1-2 0,0 0 2 16,0-1-2-16,3 0 2 0,2-3 5 16,-2-2-2-16,2 1-3 0,0-2 2 15,-2-2-5-15,2 0 1 0,-5-1 1 16,5-2-2-16,-5 1 0 0,0 0 3 16,0-2-3-16,0-2 1 0,0 1 0 15,3-1-1-15,-3-2 0 0,0-2 1 16,0-1 0-16,0 0 0 0,5-1 1 15,-5 2-2-15,0-1-2 0,0-1-6 16,0 2-20-16,0-2-22 16,2 0-22-16,-2 1-53 0,5 0-49 15,1-1-73-15,-4 0-219 0,3-4-300 16</inkml:trace>
</inkml:ink>
</file>

<file path=ppt/ink/ink4.xml><?xml version="1.0" encoding="utf-8"?>
<inkml:ink xmlns:inkml="http://www.w3.org/2003/InkML">
  <inkml:definitions>
    <inkml:context xml:id="ctx0">
      <inkml:inkSource xml:id="inkSrc0">
        <inkml:traceFormat>
          <inkml:channel name="X" type="integer" max="32767" units="cm"/>
          <inkml:channel name="Y" type="integer" max="32767" units="cm"/>
          <inkml:channel name="F" type="integer" max="2047" units="deg"/>
          <inkml:channel name="T" type="integer" max="2.14748E9" units="dev"/>
        </inkml:traceFormat>
        <inkml:channelProperties>
          <inkml:channelProperty channel="X" name="resolution" value="617.08099" units="1/cm"/>
          <inkml:channelProperty channel="Y" name="resolution" value="1090.77893" units="1/cm"/>
          <inkml:channelProperty channel="F" name="resolution" value="5.68611" units="1/deg"/>
          <inkml:channelProperty channel="T" name="resolution" value="1" units="1/dev"/>
        </inkml:channelProperties>
      </inkml:inkSource>
      <inkml:timestamp xml:id="ts0" timeString="2025-02-24T14:48:51.715"/>
    </inkml:context>
    <inkml:brush xml:id="br0">
      <inkml:brushProperty name="width" value="0.05292" units="cm"/>
      <inkml:brushProperty name="height" value="0.05292" units="cm"/>
      <inkml:brushProperty name="color" value="#0070C0"/>
    </inkml:brush>
  </inkml:definitions>
  <inkml:trace contextRef="#ctx0" brushRef="#br0">3251 5041 208 0,'0'0'110'0,"0"0"-51"0,5-16-6 0,0 11 19 0,0 0-5 15,-2 4-23-15,-1-1-9 0,1-2 5 16,-1 2 11-16,-2 1-6 0,0 0-5 16,0 1-4-16,0 0-19 0,0 2-13 15,0 4-2-15,0 4 7 16,0 4 10-16,0 8 5 0,-2 7-2 15,-1 7-1-15,-2 11-5 0,0 8-4 16,0-1-5-16,2-3-4 0,-2-6 0 16,2-7-3-16,1-1 1 0,-1-9-1 15,1-2-1-15,-1-10-4 0,3 2-22 16,0 1-15-16,0 1-19 0,0-1-25 16,0-2-31-16,0-4-48 0,3-4-40 15,-1-3-97-15</inkml:trace>
  <inkml:trace contextRef="#ctx0" brushRef="#br0" timeOffset="390.59">3269 4962 472 0,'0'0'8'0,"0"0"6"0,0 0 36 15,0 0 7-15,33-40-28 0,-20 34-11 16,3-2-1-16,2-1 3 0,0 5 3 16,2 0 2-16,1 3 9 0,2 1-3 15,-2 7-7-15,0 1 2 0,-1 3-8 16,-1 1-1-16,-9 2-9 0,0 3 2 15,-2 3 2-15,-8-3 12 0,0 4 1 16,-5 3-4-16,-6-5-7 0,-1 2 3 16,-7-2-4-16,-1 0-3 0,-6-2-6 15,-2-3 0-15,-1 0-1 0,1-3 1 16,-3-2-4-16,2 0-19 0,3-2-28 16,3-3-20-16,2-2-31 0,6 1-16 15,5-7-33-15,2 2-88 16</inkml:trace>
  <inkml:trace contextRef="#ctx0" brushRef="#br0" timeOffset="1188.99">3690 5382 256 0,'0'0'70'0,"0"0"-6"0,0 0-2 0,0 0 8 16,-3-11-13-16,3 10-8 0,0-1-3 16,0-3 3-16,0 3-5 0,0-2-3 15,0-3 4-15,3 3 5 0,-1-4-7 16,1-2-9-16,2-1-18 0,3 0 1 16,0-4-5-16,2 1-4 0,3 1-3 15,2-4-4-15,3 4 0 0,1 0-1 16,-1 2 0-16,0 2-1 0,0 1 1 15,0 6-1-15,-3 1 0 0,1 1-1 16,-1 3 0-16,1 7-1 0,-1 2 0 16,-4 6 2-16,-1 4-1 0,0 1-1 15,-4 5 2-15,-1-3 1 0,-3 3 1 16,-2-3 2-16,-2 2-2 0,-3-3 0 16,-3-1 1-16,-5-2 0 0,3-2-1 15,-3-2 0-15,0-3-1 0,2-4 3 16,1-2-1-16,0-3 0 0,2-3 1 15,0-2 1-15,3-2 2 0,-3-4 6 16,3-4 3-16,0-7-1 0,0 1-2 16,2-8-2-16,3 2-3 0,3-1-1 15,2-2-1-15,5-2 1 0,3 2 1 16,3 0-3-16,4 1 6 16,4 2 0-16,-1 0 2 0,3 2-7 15,0 1-4-15,2 4-1 0,-5 0-1 16,3 3-1-16,0 1-19 0,-5 3-34 15,-1 1-23-15,1 1-51 0,2 5-61 16,-5 0-16-16,-2 0-132 0</inkml:trace>
  <inkml:trace contextRef="#ctx0" brushRef="#br0" timeOffset="1706.45">4351 5337 309 0,'0'0'111'0,"0"0"-39"0,0 0 3 0,8-4-8 16,-3 1-20-16,0 0-6 0,3-4-1 15,0 4 0-15,2-4-12 0,1 3 1 16,1-3 4-16,1-1-1 0,0 0-7 15,3-2 1-15,-1 2-7 0,-2-3-5 16,5 1-9-16,-2-1-3 0,-3 0-2 16,0 0 2-16,0 0 0 0,-3 0-2 15,0 0 0-15,-5 1 2 0,1 0-2 16,-4 0 0-16,-2 1-3 0,-5-1-6 16,0 3-2-16,-5 1-8 0,-3-1-9 15,-3 6-1-15,-2 1 9 16,-5 1 5-16,-3 8 6 0,-3 2 2 15,4 6 5-15,-4 1 1 0,6 2-1 16,-3 2 0-16,8 2 1 0,0-2-1 16,5-1 1-16,5 0 0 0,1-3 1 15,4 1 5-15,3-1 10 0,3-3 0 16,2 1 7-16,2-2 2 0,4 1-3 16,2-4 2-16,0-1 6 0,2-3-7 15,3 1-4-15,0-1-6 0,0-3-2 16,0-3-4-16,1-1-3 15,-1 0 1-15,2-3-2 0,-2-4-2 16,3 1 0-16,0-3-24 0,2 0-29 0,-2-3-48 16,10-4-63-16,-5 3-42 0,-6 1-118 15</inkml:trace>
  <inkml:trace contextRef="#ctx0" brushRef="#br0" timeOffset="2112.71">4816 5252 298 0,'0'0'154'0,"0"0"-80"0,0 0 23 0,6-37-47 0,-1 27-38 15,-5 4-12-15,2-1 0 0,-2 3 0 16,0 0 2-16,0 4 4 0,0 0-6 16,0 6-5-16,0-1 5 0,0 5 4 15,0 7 6-15,0-1 2 0,3 3-3 16,-1 1-3-16,4 1-1 0,-1-1 11 16,3-1 18-16,2-3 17 0,0-1 8 15,1-1-1-15,1-3-2 0,1-2-5 16,-2-1-4-16,-1-4-8 15,3-2-1-15,-5-2 6 0,2 0-1 16,0-5-1-16,1-4-11 0,-1-2-10 16,0-6-10-16,1-1-6 0,-1-5-5 15,0-2 0-15,3 2-22 0,-2 1-20 16,-1 0-12-16,0 5-28 0,1 2-53 16,2 4-49-16,2 3-20 0,-5 0-72 15</inkml:trace>
  <inkml:trace contextRef="#ctx0" brushRef="#br0" timeOffset="2394.67">5235 5240 233 0,'0'0'65'0,"0"0"12"16,0 0 28-16,0 0-26 0,0 0-28 15,15-36-10-15,-15 34 0 0,3 1-9 16,-3 1-22-16,0 2-8 16,0 4-2-16,0 2 9 0,0 5 11 15,0 1 15-15,-3 3 1 0,1 0-11 16,-1 3-6-16,1 1-8 0,-1 0-6 16,3-2-4-16,0 0 0 0,0-3-1 0,0 0-15 15,0-2-48-15,5-1-23 0,6 2-40 16,2-5-59-16,-6-6-65 0</inkml:trace>
  <inkml:trace contextRef="#ctx0" brushRef="#br0" timeOffset="2550.88">5426 4975 606 0,'0'0'42'15,"0"0"44"-15,0 0-60 0,0 0-26 16,0 0-23-16,0 0-48 0,0 0-54 15,0 0 0-15,13 14-2 0,-8-2-39 16</inkml:trace>
  <inkml:trace contextRef="#ctx0" brushRef="#br0" timeOffset="2991.75">5772 5171 296 0,'0'0'105'16,"0"0"5"-16,0 0 3 0,0 0-40 16,0 0-24-16,0 0-11 0,16-38-13 15,-16 32-3-15,5-2 6 0,-2-1 0 16,-3 4 5-16,2-2-2 0,-2-2-9 15,0 3-5-15,0-1-13 0,-2 0-4 16,-1 5-1-16,-7 2-6 0,-1 2-1 16,-1 7 2-16,-7 4 2 0,-1 5 2 15,-1 2 2-15,0 1 0 0,3 6-3 16,3 0 1-16,2 1 2 0,5-3 1 16,3 1 0-16,2-3 17 15,3-3 6-15,0-4-2 0,8 1 2 16,0-5 4-16,5-1-1 15,-3-1 0-15,0-7 9 0,3 0 4 0,0-6 8 16,-2-1-3-16,-1-7-20 0,-2-7-18 16,0-2-7-16,-1-3-14 0,-2-7-58 15,-2 2-37-15,0-1-11 0,-1 2 2 16,1 3-30-16,-1 4-18 0,1 7-121 16</inkml:trace>
  <inkml:trace contextRef="#ctx0" brushRef="#br0" timeOffset="3352.93">5966 5233 311 0,'0'0'117'0,"0"0"-36"0,0 0 14 0,13-40-61 0,-13 28-8 16,3-2-1-16,-1 1 2 0,-2 0 5 15,0 2-7-15,0 2-1 0,0 0 10 16,-2 5-2-16,-1 0-13 0,3 1-8 16,-2 3-11-16,-1 3-6 15,-2 3-9-15,0 7-2 0,2 4 13 16,-2 3 3-16,0 3 1 0,2 3 1 16,1-1-1-16,2 2-1 0,0-2 1 15,2-2 0-15,3 1 0 0,6-3 1 16,4-2 3-16,3-1 6 0,0-4-1 15,0 1-2-15,6-9 2 0,-6 0 11 16,2-6 27-16,-1-3-7 0,1-6-22 16,-2-6-18-16,0-1-23 0,3-3-86 15,-5-2-49-15,-1-2 3 0,1-9-32 16,-4 6 33-16,-1 5 4 0</inkml:trace>
  <inkml:trace contextRef="#ctx0" brushRef="#br0" timeOffset="3775.34">6395 5129 319 0,'0'0'100'0,"0"0"-30"16,0 0 58-16,34-34-72 0,-27 22-13 16,1-3-10-16,-3 3-10 0,-5-1-10 15,0 3-1-15,0 0 7 0,-5 2-2 16,-3 4-17-16,-4 1-2 0,-4 3 2 15,1 5-1-15,-6 4-1 0,-2 3 1 16,-1 2 1 0,4 2-2-16,-1 3 2 0,3-3-1 0,5 4 1 15,3-3 7-15,5-1 5 0,-1 2-3 0,6-4 1 16,0 2 9-16,0-2 11 0,6-3-5 16,1 0-8-16,6-1-1 15,0 1-2-15,0-2-5 0,5-1-4 16,0 1 0-16,3-3-4 0,0 3 1 15,-1-1-1-15,1 1 1 0,-3-2 11 16,0 4 9-16,-5 2-3 16,-3-3 1-16,-2 1 0 0,-3 0-8 0,-5-1-5 15,-2-3-2-15,-6 4-2 0,-5-1 4 16,0-2 2-16,-5 2-4 0,0-2-4 16,2-3-1-16,-2 2-19 0,3 0-26 15,-1-3-20-15,3 0-29 0,6 2-47 16,1-4-15-16,6-1-92 0</inkml:trace>
  <inkml:trace contextRef="#ctx0" brushRef="#br0" timeOffset="4527.33">7731 5305 342 0,'0'0'84'0,"3"2"-24"0,-1-2 13 0,3 1 4 15,3 1-1-15,0 0-36 0,5 0 0 16,0-2 15-16,2 0 11 0,3 0-11 16,3-5-5-16,2 1-1 0,3-5 11 15,0 0-7-15,0-1-13 0,0-1-12 16,-3 0-6-16,0-1-8 0,-2-4-5 15,-1 3 0-15,-1-5-1 0,-7 4-4 16,1-1 2-16,-5-2-4 0,0 7 2 16,-8-3 2-16,0 3-2 0,-3 1-2 15,-4-1-2-15,-4 3 0 0,-7 4-3 16,-3 0-2-16,-2 3-4 0,-5 3 2 16,-1 6 3-16,-7 6-2 0,-5 11 0 15,5-2-1-15,7 2 2 16,6-2-1-16,7-3-1 0,1 3 2 15,2 5 2-15,0-3 1 0,8 0 2 16,5-3-1-16,3-2 1 0,7-2 1 16,3-1 11-16,5-3 13 0,5-1 0 15,8 0-9-15,8-8-5 0,7-3-6 16,-4-3-3-16,-11-6-2 0,-8-3-20 16,3-4-31-16,10-7-29 0,8-3-41 15,8-7-44-15,-1 1-67 0,-17 8-35 16,-8 8-77-16</inkml:trace>
  <inkml:trace contextRef="#ctx0" brushRef="#br0" timeOffset="4793.06">8444 5169 516 0,'0'0'65'0,"0"0"3"0,0 0 6 0,0 0-26 0,0 0-30 0,-5-19-11 15,10 19-5 1,3 0 10-16,5 0 14 0,0 7 39 0,0 4 6 0,2 3-25 16,3 4-18-16,-2 4-12 0,4 1-3 15,-4 5-4-15,2-1-8 16,0 2-1-16,0-4 0 0,0 3 1 16,-2-6-1-16,-1 0-22 0,-2-1-35 15,-2-2-28-15,-1-1-40 0,-2-4-2 16,2-5-11-16,-5-6-49 0,0-3-54 15</inkml:trace>
  <inkml:trace contextRef="#ctx0" brushRef="#br0" timeOffset="5027.5">8814 5211 514 0,'0'0'96'0,"0"0"26"16,0 0 18-16,0 0-58 0,5-38-32 15,-5 35-17-15,-8 1-1 0,-2 2 6 16,-3 3 5-16,-5 6 11 0,-3 3 0 16,-5 5-6-16,-10 4-11 0,-5 4-16 15,-8 6-15-15,0 2-3 0,10-9-2 16,10-4-1-16,14-6-6 0,2-3-20 16,-3 2-31-16,4-1-35 0,-1 4-45 15,7-2-58-15,4-3-55 16,4-4-129-16</inkml:trace>
  <inkml:trace contextRef="#ctx0" brushRef="#br0" timeOffset="6360.03">9421 5236 470 0,'0'0'92'0,"0"0"11"0,0 0 4 16,0 0-25-16,0 0-33 0,23-38-14 15,-20 31-4-15,-3-2-6 0,0 1 9 16,0 2 2-16,-3-3 6 0,-2 0-1 15,-3 5-8-15,3-4-18 0,-3 1-11 16,-2 3-1-16,-3-3-3 0,0 5-2 16,-5 1-5-16,0 2-5 0,-3 4 0 15,1 5 1-15,-6 6 2 0,3 2 4 32,-3 3-2-32,0 3-2 0,3 4-6 0,2 0-7 0,5 2-15 0,1 0 14 15,5-1 17-15,-1-4 3 0,6 3 3 16,2-2 4-16,3-1 23 0,0-3 2 31,11-2-7-31,-1-5-10 0,3-2-1 16,3-5 4-16,2-7 9 15,0-1 1-15,2-4 1 0,-1-7-3 16,1-6-3-16,1-2-10 0,-3-4 0 16,0-2-6-16,-2-3-2 0,-1-2 2 15,-5 4-2-15,3-2 3 0,-5 5 4 16,0 1 2-16,0 3-6 0,-3-1-3 15,0 7-2-15,0-2 0 0,0 3-1 16,-2 5 0-16,-1 0-5 0,1 1-1 16,0 5 0-16,-3 1 1 0,0 1-4 15,2 7-3-15,-2 4 6 0,0 7 6 16,0 2 1-16,0 2 0 0,-2 5 0 16,2-4-2-16,0 4 2 0,0-5 0 15,2 0 0-15,3-1 0 16,3-2 8-16,-3-1 4 0,3-6-1 15,0-2 5-15,-3-2 0 0,3-4 5 16,-1-4 7-16,1-3 10 0,2-6-2 16,1-5-17-16,-1-2-7 0,3-1-8 15,-3-2-3-15,1-2 1 0,-1 2-2 16,0 1 0-16,-2-1 1 0,3 0-1 16,-4 2 1-16,1-1-1 0,0-2 0 15,2 4-5-15,-2-4-9 0,0 4-2 16,-1-1-4-16,4 3 2 0,-6 1-2 15,3 0 1-15,-3 3-2 0,0 1 0 16,0 1 2-16,0 4 3 0,-2 3 6 16,-1 1-1-16,4 7-3 0,-4 1 5 15,1 2 5-15,-1 3 0 0,1 2 3 16,-3 0 1-16,0 4-1 0,3 1 1 16,-3 0 1-16,0 0 3 0,0 2 0 15,0-1-1-15,0-1 2 0,2-2 2 16,-2-1-2-16,3-5-1 15,-1-2-2-15,1-3-2 0,-1-5 6 16,1-1 2-16,2-2 14 0,-2-4 9 16,2-4-16-16,0-3-4 0,3-1 4 15,0-1-5-15,-3-3-2 0,3 2-2 16,2-2-3-16,0 0-2 0,-2-2 2 16,2 2-3-16,1-2 0 0,-4-1 0 15,4 4 0-15,-1-2 0 0,-2 4 0 16,2-4 0-16,0 5 0 0,1 1-1 15,-3-1-3-15,-1 4-3 0,1 3 1 16,-3-2-1-16,0 6 1 0,-2-2 1 16,-3 0 0-16,3 3-1 0,-1 0-9 15,-2 3-9-15,0 1 9 0,0 3 11 16,0 0 1-16,0 4 1 0,3 4 1 16,-3-1 1-16,2 3 0 0,1-2 0 15,0 5 0-15,-1-3 1 0,1 1-1 16,-1-1 0-16,1 2 1 0,2-5 3 15,-2 1 0-15,2-3 3 0,-3-2 2 16,4-4 2-16,-1-1-5 0,0-4 7 16,0-1 7-16,5-8 1 0,-2-3-12 15,2-1-6-15,3-7-1 0,-2-1 2 16,4-2 0-16,-2-2-1 16,3 2-1-16,-3 0-1 0,5 1 0 15,-5 3-1-15,2 0 0 0,-5 7 0 16,1 6 0-16,-6-1-3 0,0 5 1 15,-2 1-4-15,-3 4 0 0,2 3 0 16,-2 4 5-16,0 7 1 0,0-3-1 16,-2 10-1-16,2-3 2 0,-6 3-19 15,6 2-12-15,0-2-15 0,0 3-29 16,3-3-42-16,2 9-56 0,0-7-92 16,1-4-86-16</inkml:trace>
  <inkml:trace contextRef="#ctx0" brushRef="#br0" timeOffset="6673.77">10457 5188 679 0,'3'-6'93'0,"-3"-1"13"0,2 2-5 0,-2-1-73 16,0 5-14-16,0 1-14 0,0 1-15 16,0 8 5-16,-2 8 10 0,-4 4 22 15,-1 11 12-15,-1 12-6 0,-5 10 7 16,3 7-7-16,-1-2-14 0,4-5-7 16,-1-3-4-16,3 0-3 15,2-2 4-15,-2 2-4 0,2-5-1 16,1 0-37-16,2-4-25 0,0-6 7 15,0-6-12-15,2-8-39 0,-2-10-1 16,6-5 16-16,1-7-24 0,-2-1-110 16</inkml:trace>
  <inkml:trace contextRef="#ctx0" brushRef="#br0" timeOffset="6986.29">10423 5447 362 0,'0'0'132'15,"6"-35"27"-15,-1 13 33 0,0-4-83 16,5 2-32-16,3 0-34 0,3-2-21 16,2 2 4-16,0-1-3 0,3 1-6 15,-3 0 1-15,2 2 0 0,1 3 5 16,0 3 2-16,-1 0-10 0,-2 5-7 16,3 6-6-16,-5 1-2 0,-1 4-2 15,-2 0-1-15,-3 7 0 0,1 2 0 16,-4 4 0-16,-4 1-1 0,0 5 1 15,-3 2 3-15,-3 1 2 0,-5 4-2 16,-5-3 0-16,-2 0 0 0,-3-1 0 16,-5-2 0-16,-3-2-13 0,-8-2-18 15,-7-1-37-15,7-2-15 16,3-6-5-16,5-3-20 0,11-4-20 16,-6-3-16-16,3-4-64 0,8-2-91 15</inkml:trace>
  <inkml:trace contextRef="#ctx0" brushRef="#br0" timeOffset="7330.04">10891 4732 520 0,'0'0'89'0,"0"0"9"0,18-40 16 16,-13 26-78-16,1 2-18 0,-1-1-5 16,0 5-2-16,-3 0 5 0,4 5 17 15,-6 1 11-15,0 2-19 0,0 4-23 16,0 5 4-16,0 4 15 0,-6 8 16 16,-1 7-2-16,-9 8-6 0,-2 15-8 15,-3 8-12-15,1 6-5 0,4-6-2 16,3-3-2-16,6-9 1 15,1 0 0-15,6-3 0 0,0-1-2 16,6-3 0-16,1-5 1 0,1-5-3 16,0-8-36-16,2-6-45 0,-2-5-29 15,13 2-85-15,-3-4-16 0,0-4-122 0</inkml:trace>
  <inkml:trace contextRef="#ctx0" brushRef="#br0" timeOffset="7721.86">11098 5225 357 0,'0'0'122'16,"0"0"-8"-16,0 0 31 0,13-43-87 16,-8 31-12-16,3 2-22 0,-3 0-9 15,5-1 10-15,1 1 6 0,1 2 15 16,1-1 2-16,0 3-10 0,3-2 0 16,2 0-2-16,-3 1-12 0,6-1-9 15,-3-1-6-15,-2-1-1 0,2 2 3 16,0-2-6-16,-5 0-2 0,0 2 0 15,0-2 1-15,-6 1-3 0,1 1 0 16,-5 1 0-16,-3 1-1 0,0 1-1 16,-6 3-9-16,-4 0-2 0,-8 2 1 15,-5 2 7-15,-6 10 3 0,-7 7-1 16,-8 10 3-16,-5 6-1 0,8-1 0 16,7-5 1-16,11-7 6 0,10-4 28 15,0 3 12-15,0 2 5 0,6 3 1 16,1-2-11-16,12-3-13 0,4-1-8 15,5-5-7-15,9 0-4 16,7-3 1-16,13-9-2 0,10-3-7 16,8-2 0-16,-8-6-2 0,-2-4-25 15,-8 3-14-15,-3-3-25 0,6 0-38 16,-6-1-55-16,-8-1-105 0,-4 6-103 16</inkml:trace>
  <inkml:trace contextRef="#ctx0" brushRef="#br0" timeOffset="8060.29">12390 4949 1109 0,'0'0'162'0,"0"0"-33"0,0 0-71 0,2 0-54 15,1-1-4-15,2-1-3 0,0-4-28 16,6 3-42-16,-4-3-45 0,14 2-80 16,-3-1-126-16,-2 3-137 0</inkml:trace>
  <inkml:trace contextRef="#ctx0" brushRef="#br0" timeOffset="8190.81">12594 5232 963 0,'0'0'82'0,"0"0"40"0,0 0 7 16,0 0-129-16,0 0-21 0,5 36-195 16,-2-34-156-16,-1-2-183 0</inkml:trace>
  <inkml:trace contextRef="#ctx0" brushRef="#br0" timeOffset="10891.34">14160 5116 78 0,'0'0'167'0,"0"0"-92"0,0 0-5 0,0 0 3 16,0 0-17-16,0-17-16 0,0 14-3 16,0-2 16-16,0 2 9 0,2-2 10 15,-2-1 10-15,0-1 4 0,0 3-25 16,0-3-7-16,0 2-14 0,0-1-8 16,-2 1-2-16,-3-3-7 0,2 0-1 15,-2 1-5-15,2 0-7 0,-4-2 0 16,-1 1-3-16,0 4-7 0,-2-1-5 15,2 4 1-15,-5 1 0 0,0 7 3 16,-5 4 1-16,0 6-1 16,-3 5 1-16,-2 10 0 0,0 9 0 15,-3 7 0-15,8-6-2 0,7-5 0 16,9-14-1-16,2-5-2 0,2 2-3 16,6 1 8-16,3-3 0 15,4 0 2-15,1-6 0 0,4-2 2 16,1-4 0-16,5-6 1 0,2-5 1 15,-2-6 2-15,2-3 6 0,1-6 3 16,-3-5 2-16,-6-3 10 0,1-11 3 16,-5-6-3-16,-4-11-13 0,-6 1-10 15,-6 12-5-15,-3 15-1 0,-2 14-1 16,-5 4-8-16,-1 3-17 0,-7-1-17 16,-3 0-4-16,1 8-35 0,-3 0-35 15,-1 6-64-15,-2 8-63 0,6-2-33 16</inkml:trace>
  <inkml:trace contextRef="#ctx0" brushRef="#br0" timeOffset="11559.18">14266 5164 531 0,'0'0'76'0,"0"0"-12"0,0 0 59 0,5-35-69 0,0 25-24 16,0 0 1-16,3-1-3 0,0 1-16 15,2 1-1-15,0 0 3 0,1 3 8 16,-1-2 1-16,0 5 1 0,1-2-11 15,-1 3-5-15,0 1-6 0,1 1-1 16,-4 1-1-16,-1 6-1 0,-1 0-3 16,0 6 1-16,0 1-3 0,-2 3 1 15,-1 1 4-15,1 2 1 0,-3 2 3 16,0 3-3-16,0-3 3 0,0 0 4 16,0 1 4-16,0-4 3 0,0 0-3 15,0-5-1-15,0-2-2 16,0-1 6-16,0-4 2 0,0-5-4 15,2-2 0-15,1-1 32 0,0-7 10 16,2-3-17-16,0-3-7 0,3-4 0 16,2 0-17-16,3 0-8 0,0-2 1 15,0 0-1-15,5 0 0 0,0-1-2 16,0 0 2-16,3 0-3 0,-1 1-2 16,-1 1 0-16,1 3 0 0,-2-3 1 0,0 3-1 0,-2 2 0 15,-1 2-1 1,-4 0 1-16,-1 4 2 0,-2 0-2 0,0 3 2 0,-6 2-1 15,1 1-1-15,-3 2-3 0,0 0-9 16,-3 7-2-16,1 1 14 0,-4 4 2 16,4 2 3-16,-6 6 1 0,5 3-1 15,1 5 1-15,-3 6 2 0,5 7 1 16,0 6-2-16,0-8-3 0,0-7-1 16,2-8 3-16,1-8-6 0,2 5 1 15,-2-1 1-15,2 3-2 0,3-5-7 16,-3-1-30-16,2-5-32 15,1-6-31-15,5 0-68 0,3-8-60 16,-3-5-27-16,2-1-162 0</inkml:trace>
  <inkml:trace contextRef="#ctx0" brushRef="#br0" timeOffset="11989.2">15090 5172 463 0,'0'0'147'0,"0"0"-63"0,0 0 33 0,0-11-48 15,0 10-19-15,0-1-19 0,3 1-21 16,4-2 29-16,1 1 18 0,2 1-9 16,1 0 0-16,2 1-6 0,0-3-17 15,2-2-13-15,1 1-3 0,-1-3-7 16,1 1-1-16,-1 0 3 0,1-3-2 15,-1 1 2-15,-2 0 3 0,0-6 13 16,0 0-5-16,-3-4-5 0,1 3-5 16,-9-3 1-16,3 4-3 15,-5 0-3-15,-5 2-2 0,-3 3-1 16,-5 4 3-16,-2 2-2 0,-6 3 0 0,-2 1 2 16,0 6 0-16,-3 6 0 15,0 1 0-15,-2 7 1 0,4 1 13 16,-1 10 17-16,4-2 11 0,5 1 2 15,3 4 0-15,3-8-5 0,8 3-3 16,-4-5 5-16,6-4-5 0,8 2-8 16,0-5-11-16,2 1-7 0,6-6-4 15,2-3 1-15,5-3-3 0,3-3-4 16,2-4-41-16,6 0-47 0,10-2-28 16,8-5-49-16,-1 1-46 0,-15-2-96 15,-7 0-85-15</inkml:trace>
  <inkml:trace contextRef="#ctx0" brushRef="#br0" timeOffset="12365.4">15847 5112 593 0,'0'0'185'0,"0"0"-32"0,0 0-15 0,10-3-69 0,3 2-11 16,8-3-9-16,0-2-9 0,-1 3-23 16,6-4-5-16,0 2-8 0,-3-2-4 15,3 0 0-15,0 4-32 0,0-1-49 16,2 0-73-16,11 3-95 0,-8 1-60 16,0-1-175-16</inkml:trace>
  <inkml:trace contextRef="#ctx0" brushRef="#br0" timeOffset="12966.95">16950 4916 435 0,'0'0'97'0,"0"0"-36"16,0 0 26-16,0 0-27 0,0 0-6 15,0 0-15-15,3-11-33 0,-16 7 0 16,0 4-6-1,-8 0 0-15,-2 0 1 0,-3 5 3 16,1-2-3-16,-4 5-1 0,1-3 1 16,-1 3 2-16,6 1-2 0,5 1 2 15,0-1-2-15,7-1-1 0,6 1 5 16,0 3 24-16,5-3 15 0,3 2-9 16,4 1-21-16,4-3 12 0,2 1 4 15,2 0 10-15,3-1 5 0,3 1-8 16,0 0-13-16,5-2-6 15,-3 1 6-15,3-2 4 0,-3 1 0 16,3 2-4-16,-6 0-4 0,6 2-1 16,-5-1-6-16,-6 1-1 0,1 1-4 15,-6 0 1-15,-5-1-6 0,-2-1-1 16,-3 0 0-16,-8 0 4 0,-5-1 6 16,-7-1-2-16,-6-2-2 0,-10-2-5 15,-13-1 0-15,-6-1-3 0,1-3-7 16,5-3-11-16,10-1-8 0,13-1-15 15,6 0-7-15,7 0-3 0,5-1-4 16,0 2 0-16,3-1-7 0,5 1-13 16,3-3-71-16,7 4 28 0,18-4-3 15,-2 3-52-15,0-2-106 0</inkml:trace>
  <inkml:trace contextRef="#ctx0" brushRef="#br0" timeOffset="13296.83">17338 5017 397 0,'0'0'141'0,"0"0"-31"0,0 0 11 0,0 0-39 0,13-23-36 16,-13 23-6-16,0 0-27 0,0 4-12 16,-3 2 41-16,-2 5 19 0,-3 2 3 15,1 7-9-15,-4 0-9 0,1 8-19 16,0 1-12-16,-3 7-3 0,0 6-2 16,0-4 1-16,5-5 0 0,-2-7-1 15,7-5-2-15,-2 6-6 0,0-2-2 16,5-3 0-16,0-3-39 0,0-3-40 15,5-5-57-15,8-8-75 0,0-3-14 16,-3-3-206-16</inkml:trace>
  <inkml:trace contextRef="#ctx0" brushRef="#br0" timeOffset="13453.07">17431 4940 984 0,'0'0'130'0,"0"0"-67"15,0 0-13-15,0 0-50 0,-5-34-47 16,5 26-52-16,2 1-84 0,4 2-6 16,1-3 42-16,1 4-92 0,0-1 20 15</inkml:trace>
  <inkml:trace contextRef="#ctx0" brushRef="#br0" timeOffset="13954.4">17886 5067 389 0,'0'0'162'0,"0"0"-43"0,0 0 24 0,-5-34-50 15,5 23-40-15,-3 1-11 0,-2-2-16 16,0 2-8-16,0 0-5 0,-1 3-1 16,1-2 0-16,-3 4-1 0,-2 3-1 15,0-2 0-15,-1 4-7 0,-2 1-2 16,-2 6-1-16,-1 3 0 0,-2 2-2 16,-2 7 1-16,4 4-6 0,-4 1-16 15,1 5-19-15,1 1 10 0,5-2 8 16,1-3 18-16,4-2 4 15,3 2-1-15,-1-8-1 0,6 2 4 16,6-7 9-16,1-3 3 0,4-5 23 16,2-4 22-16,2-4-10 0,-2-6-4 15,3-3 4-15,-4-5 16 0,4-4-7 16,-3-11-16-16,5-16-14 0,-8-18-9 16,3-8-2-16,0-5 5 0,-3 8-3 15,1 14-4-15,-1 8 1 0,0 9-3 16,-4 9-4-16,-1 12 2 0,0 6-9 15,0 1-1-15,-2-1-8 16,2 2-30-16,3-1-33 0,-3 2-39 16,5 3-48-16,11-1-69 0,-8 5-39 15,2-1-83-15</inkml:trace>
  <inkml:trace contextRef="#ctx0" brushRef="#br0" timeOffset="14362.75">18095 4896 617 0,'0'0'102'0,"0"0"43"0,0 0-30 0,16 33-87 0,-4-25-10 16,-1-2 7-16,2 0 5 0,0-3-3 15,5-3 6-15,-3 0 1 0,1 0 12 16,-1 0-9-16,3-4-8 0,0-3-2 15,-2 2-9-15,-1-2-1 0,1 0-10 16,-3 1 0-16,0-2-4 0,-3-2-2 16,0 2 1-16,-2-2-2 0,-5 3-5 15,-3-3-3-15,0 1-5 0,-8 0-1 16,-5 0-16-16,-2 6-2 0,-9-1 12 16,-1 4 13-16,-9 7 6 0,0 2 1 15,1 3 0-15,-3 8-1 16,7-2-2-16,1 4 3 0,2 1 0 0,10-1 0 15,1 6 1-15,2-4 14 0,8 1 16 16,2-2 7-16,3-2 2 0,3-3-17 16,5-2-12-16,2-4-3 0,5-2-1 15,6-6 1-15,5-4-5 16,2-1-3-16,8-5-37 0,8-5-40 16,8-5-38-16,0 1-95 0,-13 0-103 15,-11 4-143-15</inkml:trace>
  <inkml:trace contextRef="#ctx0" brushRef="#br0" timeOffset="15113.13">18953 4979 541 0,'0'0'103'0,"0"0"-35"0,0 0-18 0,0 0-40 0,15-8-3 15,-12 3 9-15,-3 1 13 0,0 0 9 16,0-2 18-16,-3 0-11 0,-2 0 5 15,3-2-11-15,-4 3-12 0,-1-1-12 16,-1 3-8-16,-5-4-6 16,0 4-1-16,0 0 1 0,-5-2-1 15,-3 4-2-15,-2 1-4 0,-3 7 1 16,-2 3 2-16,2 1 2 0,-2 3-2 16,2 4-4-16,3 2 5 0,2 1-2 15,8-1 1-15,3 3 3 0,5-2 20 16,5 0 7-16,0 0 6 0,7-5 4 15,1 2-10-15,8-6 2 0,2 0 3 16,0-5 2-16,5-5 11 0,0-2-5 16,0-6-6-16,3-7 1 0,0 0-6 15,-3-3-10-15,1-5-1 0,1-6-8 16,-1-14-7-16,2-12-3 0,5-18 0 16,-6-5-1-16,-1 1-1 0,-4 6 0 15,-4 16 0-15,-3 11 2 0,-3 11 3 16,-5 9-3-16,-2 9 0 0,-1 0 0 15,1 0 0-15,0 2 1 0,-3-2 0 16,0 7 3-16,0 0 7 0,0 6 0 16,0 2-11-16,-6 9-5 0,1 7 5 15,-5 13 1-15,-3 14 1 0,-8 14-1 16,3 3 0-16,3-5 0 0,-3-5-1 16,2-8 2-16,6-4-1 0,-1 0 27 15,4-5 18-15,2-6 3 0,5-6-8 16,0-5-4-16,0-5-11 15,5 1 3-15,2-1-4 0,4 0-6 16,4-3-4-16,3-4-4 0,1-2-4 16,6-3-6-16,-1-1 0 0,1-1-1 15,4-3-26-15,2-2-28 0,-3 3-27 16,1-3-20-16,-3 5-27 0,-1 0-44 16,4 0-67-16,-3 0-141 0,-8 1-180 15</inkml:trace>
  <inkml:trace contextRef="#ctx0" brushRef="#br0" timeOffset="16235.83">20713 4952 293 0,'0'0'152'0,"0"0"-96"0,0 0 5 0,0 0-3 15,0 0-19-15,18-11 9 0,-16 10 7 16,3 0-8-16,-2 0 4 0,-3-1-3 15,5-1 13-15,-5 2 7 0,3-1 2 16,-1-1-2-16,1-1-12 0,-3 0-3 16,2-3-14-16,1 2-3 0,-3-4-5 15,0 1-5-15,0-2-10 0,0 0-3 16,0 3 2-16,0-4-5 0,-5 2 3 16,-3 0 1-16,0 0-9 0,-2 1-5 15,-5 6 0-15,-4 2 0 0,-4 1-5 16,-8 10 5-16,-8 9-1 0,-4 10 1 15,1 3 0-15,14-3 0 0,7 3 0 16,6-11 0-16,2 3-3 16,0 0 0-16,8-5 2 0,2 3 0 15,3-2 0-15,0 0 1 0,8-1 0 16,-1-7 5-16,6-2 2 0,0-3 3 16,5-7-2-16,0-1 0 0,3-8-1 15,0-3-3-15,0-3-1 0,-1-3 9 16,-2 0 12-16,3-4-5 0,-6-4-8 15,4 3-7-15,-7 1-3 0,4 1 0 16,-1 5-1-16,-2-2-1 0,-2 6 0 16,-1 5 0-16,-5 0 1 0,0 2-4 15,-2 3 0-15,-3 1-10 0,0 5-16 16,-3 4 14-16,-2 5 16 0,0 7 0 16,-3 5 2-16,1-2 0 0,1 4 0 15,4-4-1-15,2 0 2 0,0-3 1 16,0-2 10-16,5-1 4 0,3-5 5 15,-1-2 2-15,6-1-2 0,3-4 2 16,5-5-9-16,-1-1-9 0,6-7-5 16,-5-2-2-16,7 0-22 0,-2-3-28 15,2-1-21-15,3-1-25 0,-2-5-37 16,2-3-40-16,8-15-98 0,-6 6-55 16,-7 3-210-16</inkml:trace>
  <inkml:trace contextRef="#ctx0" brushRef="#br0" timeOffset="16501.58">21333 4564 746 0,'0'0'8'0,"0"0"78"0,0 0 66 0,5-28-60 0,-3 24-60 15,-2 3-14-15,0 1-18 0,0 10-1 16,-2 3 1-16,-6 14 42 0,-5 10 35 15,-7 13-9-15,-1 5-20 0,0 1-13 16,0-9-17-16,6-4-6 16,2-1-4-16,5-1-1 0,6 0-7 15,-3 0-2-15,5-7-12 0,0-4-31 16,5-7-18-16,0-5-30 0,0-3-47 16,11 2-129-16,-4-4-29 0,4-4-158 15</inkml:trace>
  <inkml:trace contextRef="#ctx0" brushRef="#br0" timeOffset="16970.72">21715 4582 638 0,'0'0'21'16,"0"0"84"-16,0 0 36 0,29-39-82 16,-19 31-18-16,-5 3-8 0,0-1-14 15,0 5 5-15,1 2-4 0,-6 6-4 16,0 4 18-16,0 6 12 0,-8 8-3 15,-3 14-17-15,-7 9-12 0,0 9-6 16,-2-3-5-16,-1-2-2 0,0-8 2 16,8 0 0-16,-5-2 5 0,3-2 17 15,2-1 4-15,2-7 3 0,6-5 4 16,-2-4-2-16,7-8-9 0,-3-5-7 16,3 2-8-16,3 0 0 0,-1-2 1 15,6-3 2-15,5-6 4 0,2-1-1 16,3-1-8-16,3-7-5 0,5 0-2 15,0-3 2-15,2 1-3 0,-2-1-7 16,5-3-30-16,-3 2-28 0,3-1-15 16,-5-3-27-16,-2 2-28 0,1-4-53 15,-4-5-52-15,-5 4-31 16</inkml:trace>
  <inkml:trace contextRef="#ctx0" brushRef="#br0" timeOffset="17142.68">21640 4864 746 0,'0'0'190'0,"0"0"-102"15,0 0-1-15,0 0-58 0,39 5-13 16,-18-5-9-16,2-1-7 16,3-1-33-16,0-1-46 0,-6-2-10 15,6 4 34-15,-3-3 9 0,-2-3-38 16,13-1-29-16,-3 4-99 0,-8-4-179 15</inkml:trace>
  <inkml:trace contextRef="#ctx0" brushRef="#br0" timeOffset="17582">22087 4853 299 0,'0'0'150'15,"0"0"-118"-15,0 0 104 0,0 0-52 16,0 0-33-16,0 0-5 0,42 1 1 16,-32-1 14-16,3-2 8 0,0-2 11 15,-3 1 2-15,3 1-22 0,2-3-18 16,-4 3-6-16,-1-2-6 0,-2-2-6 16,5 3-9-16,-8-4-7 0,3 2-2 15,-6-2-2-15,3-1-4 0,-5 3-4 16,0-3-1-16,0 0 0 0,-5 3-4 15,3-3 8-15,-6 5-2 0,-5-2-3 16,0 3-4-16,-8 1-7 0,1 1 5 16,-1 2 9-16,-5 6 2 0,0 2 0 15,6 2 1-15,-3 7 0 0,2 1-2 16,-2 1 1-16,7 3 0 0,1 0 1 16,2 3 0-16,5-5 1 0,5 2-1 15,3 1 11-15,3-3 14 0,7-1 3 16,3-4-2-16,5 1-12 0,3-6-3 15,7-2-6-15,11-3-5 0,10-5-15 16,5-2-45-16,-4 0-7 0,-4-3-21 16,-10-3-14-16,3-2-55 0,-11 2-79 15,-7-2-149-15</inkml:trace>
  <inkml:trace contextRef="#ctx0" brushRef="#br0" timeOffset="18036.16">22485 4890 461 0,'0'0'109'0,"0"0"-9"0,0 0 27 0,0 0-95 0,31-37-26 15,-18 27-2-15,-3 2-3 0,3-1 1 16,-2 5 8-16,-1-2 31 0,3 5-2 15,-5 0-11-15,5 1 5 0,-6 0-11 16,4 2-12-16,-1 5-5 0,0-1-5 16,-2 8-3-16,0 0 3 0,-3 6 4 15,3 1 5-15,-3 3 2 0,-3 3 0 16,4-3 5-16,-4-2-4 16,3 0-2-16,-5-1-8 0,0-3-2 15,0-5-5-15,-7-2-24 0,-1-3 15 16,-2-7 14-16,-1-1 6 0,-2-1 3 15,3-7 1-15,2-2 1 0,0 0 37 16,3-2 30-16,3-1-17 0,2-1-21 16,2-3-18-16,6-2-8 0,2-2-9 15,3 3 0-15,3 0 13 0,4 1 15 16,6 5 11-16,8 3-10 0,2 3-15 16,16 0-6-16,-3 4-10 0,-3 0-3 15,-4 2-18-15,-9 0-39 0,3 0-39 16,-2 3-35-16,0-3-56 0,-1 1-45 15,-9 0-22-15,-4 0-116 0</inkml:trace>
  <inkml:trace contextRef="#ctx0" brushRef="#br0" timeOffset="18740.31">23170 4857 656 0,'0'0'93'0,"0"0"10"0,0 0-36 0,33-21-57 0,-17 14-9 0,-3 2 0 16,0-1-1-16,2 3 1 0,-2 0 0 15,0-2 39-15,-3 4 16 0,1 0-20 16,-3 1-16-16,-3 6-19 0,-3 0-1 16,3 6 0-16,-5 5 5 0,0 3 7 15,-5 2 3-15,3 2-3 0,-3 3 5 16,-3-3-1-16,3 2 2 0,-1-2-3 15,-1-3-1-15,4-1-9 16,-2-1-1-16,2-6 1 0,3-3 0 16,-2-4 1-16,2-2-1 0,0-3 1 15,2-1 8-15,1 0 25 0,2-6 0 16,3 0 10-16,5-3-8 0,0-2-9 16,-3-1-10-16,8-3-9 0,-5 1-6 15,8-4-7-15,-1 2 0 0,-4-4 2 16,5-1-1-16,-1 2-1 0,1-1 0 15,0 2 0-15,-3 3 0 0,0 2 0 16,-3-3 0-16,-2 6 0 16,0-1 0-16,-3 3-1 0,-2 3-1 0,-3 2 0 15,1 0-1-15,-6 2-2 0,0 1-8 16,0 4 1-16,0 0 5 16,0 5 6-16,-6 0 0 0,4 3 1 15,-1 0 1-15,1 1 1 0,-1 4-1 16,0 1 0-16,3-2 0 0,0 3 1 15,3 0-2-15,0-1 0 0,-1 1 0 16,1-1 0-16,-1 1-6 0,4-3-5 16,-6 2-6-16,0 0 1 0,0-4-11 15,2-1-30-15,1-2-27 0,-3-2-60 16,2-3-92-16,3-4-58 0,3-2-167 0</inkml:trace>
  <inkml:trace contextRef="#ctx0" brushRef="#br0" timeOffset="19365.68">23994 4844 402 0,'0'0'96'0,"0"0"-12"0,8 0-10 0,0-1-28 0,-3 0 15 0,-5-3 2 15,2 2 4-15,4 1 8 16,-6-2 2-16,0-1-11 0,0 1-25 16,0 2-22-16,0 0-16 0,-8-1-3 15,0-2-4-15,3 3 4 0,-8 1 3 16,0 0-3-16,0 0 0 0,-2 6 0 15,-3-1 0-15,-1 6-12 0,-4 1-3 16,2 2 1-16,1 2 0 0,-1 2-7 16,6 2 7-16,-3 0 6 0,7 0 3 15,6-1 5-15,0-2 0 0,2 2 0 16,3-7 8-16,3-1 9 0,5-2 0 16,-3-6 1-16,8-3 1 0,-6 0-6 15,1-6-5-15,5-3-6 16,0-4 4-16,0-1 5 0,0-2-4 15,2-3-3-15,3 0-4 0,-5-3 0 16,6 3-1-16,-1 2 0 0,-5 0 1 16,2 7-1-16,-5 1 0 0,-2 6 0 15,-5 1 0-15,2 2-3 0,-5 0-3 16,0 3 7-16,-5 1 4 0,2 6 22 16,-2 4 11-16,0-1 3 0,-3 2-2 15,5 2 4-15,-2 0-1 0,0-2-1 16,3-2 1-16,2 0-4 0,0 0-9 15,2-2-4-15,8-2-6 0,-2-1-7 16,5 0-4-16,0-1-1 16,3-2-3-16,4 1-3 0,1-2-1 15,5 2-22-15,0-2-23 0,2 2-31 16,0-3-33-16,1 1-21 0,-1-1-26 16,6-3-45-16,-3-1-32 0,-8-5-137 0</inkml:trace>
  <inkml:trace contextRef="#ctx0" brushRef="#br0" timeOffset="19975.48">24573 4411 363 0,'0'0'78'0,"0"0"-16"0,2 2-20 0,-2 0-36 15,0 4-5-15,6 0 1 0,-6 2 13 16,0 2 2-16,0 1 14 0,0 2 8 16,-6 4 5-16,4-1 2 0,2 4 10 15,-10 1 2-15,2 0 0 0,0 6-5 16,0-4-15-16,-5 1-8 0,6 3-4 16,-4-4 10-16,1 2 11 0,0 0-6 15,2-1-4-15,0-1-5 0,3 0-1 16,2 1-3-16,-2-3-11 0,5 1-4 15,-2-2-4-15,2-3-3 0,0 3 0 16,2-3-1-16,-2-3 2 0,0-2-2 16,5 0 5-16,-5-3 0 15,0-1 4-15,0-4-4 0,0 1-1 16,0-4-1-16,0-1 7 0,0 0 4 16,3-2-2-16,2-4-8 0,0 1-7 15,3-3 1-15,0 2-2 0,5 0-1 16,-6-2 0-16,9 4 0 0,2-2 0 15,-2 3-4-15,7 1 3 0,0-2-23 16,3 3-24-16,0 0-12 0,2 1-14 16,1 0-14-16,-1 0-34 0,3 0-51 15,0 0-37-15,-5 0 9 0,-5 0-127 16</inkml:trace>
  <inkml:trace contextRef="#ctx0" brushRef="#br0" timeOffset="20194.77">24498 4823 629 0,'0'0'115'0,"0"0"38"0,0 0-8 0,0 0-87 16,44-28-21-16,-26 23-16 0,5-2-4 15,0 0-7-15,6 2-5 0,-6-3-1 16,3 3-4-16,0-1-11 0,0-2-58 16,2 2-75-16,1-3-68 0,-4 1-1 15,-1 3-150-15</inkml:trace>
  <inkml:trace contextRef="#ctx0" brushRef="#br0" timeOffset="20444.54">24960 4717 456 0,'0'0'84'0,"0"0"40"0,0 0-51 15,0 0-40-15,-31 33 22 16,24-20-7-16,-1 6 10 0,0-1 7 16,3 3-3-16,-3 1-14 0,3-2-15 15,3 1-18-15,-1-3-9 0,3 0-6 16,0 1-4-16,0-6-48 0,5 1-50 15,0-5-49 1,8-1-23-16,-5-4-21 0,0-1-130 0</inkml:trace>
  <inkml:trace contextRef="#ctx0" brushRef="#br0" timeOffset="20585.29">25017 4529 753 0,'0'0'15'0,"0"0"2"0,0 0-17 16,0 0-77-16,0 0-58 0,0 0-159 15,0 0 137-15</inkml:trace>
  <inkml:trace contextRef="#ctx0" brushRef="#br0" timeOffset="21054.68">25317 4700 536 0,'0'0'80'16,"0"0"13"-16,0 0-24 0,0 0-62 15,0 0-7-15,0 0-1 0,0 0 1 16,0 0 1-16,-15 13 20 0,9-4 10 16,1 6-15-16,3 0 1 0,-6 5-6 15,3 2 0-15,-3 5 4 0,8-2 3 16,-5 3-1-16,5-3 7 0,0 1 8 15,5-3 10-15,3-5 14 0,-3-1 5 16,5-4-4-16,1-3-4 0,-1-2 1 16,3-8 5-16,-3 0 1 15,6-2-11-15,-1-6-15 0,3-3-17 16,-2 0-9-16,2-2-4 0,2-4-1 0,1-2-1 16,-5-2-1-16,2-3-1 0,2-1-29 15,-4-3-26-15,2 0-7 0,3 4-4 16,-8 3-5-16,2 3-34 15,1 5-51-15,2 3-63 0,2 6-18 16,-7-1-77-16,0 4 82 0</inkml:trace>
  <inkml:trace contextRef="#ctx0" brushRef="#br0" timeOffset="21446.93">25730 4765 295 0,'0'0'135'0,"0"0"-10"16,0 0 21-16,0 0-83 0,0 0-9 15,0 0-17-15,31 18-13 0,-18-16 7 16,0 0 5-16,5-2 31 0,-2 0 11 16,5 0-19-16,-3 0-2 15,2-2-17-15,-4 0-15 0,2-1-6 16,-3-4-12-16,1 1-2 0,-3-5-3 16,0 1-2-16,0-3 1 0,-6 0-2 15,1 3 1-15,-3-1 0 0,-5 3-7 16,0 4 0-16,-5 2 3 0,-5 0 4 15,-8 2 1-15,-3 0 0 0,-5 5-1 16,-2 6 1-16,-8 3 1 0,-8 7-1 16,-5 5 5-16,7-3 1 0,9-2 7 15,17-8 14-15,3 1 18 0,0-1 2 16,6 2-5-16,-1 2-3 16,8-3-8-16,0 1-1 0,0-3 1 15,8-2 1-15,5 0-1 0,7-5-3 0,3 2-11 16,11-4-8-16,13 3-6 15,7-3 0-15,3 0-4 0,2 2-1 16,-5-1-18-16,-7-4-38 0,2 2-40 16,-3-2-65-16,1 0-88 0,-11-2-174 15,-2 1-252-15</inkml:trace>
  <inkml:trace contextRef="#ctx0" brushRef="#br0" timeOffset="43260.56">2532 8050 424 0,'0'0'74'0,"0"0"-21"0,0 0 4 0,0 0 7 15,0 0-9-15,21-12 11 0,-8 5 22 16,2 2 1-16,3-2-14 0,0-4-10 15,6 2-2-15,-1-1-7 0,5-2-7 16,9-2-10-16,4-4-16 0,5 0-12 16,6 1-8-16,-8 1 0 0,-5 4-3 15,-8 1 0-15,-3 3 0 16,-7 1-15-16,-6 1-23 0,-4 3-39 16,4-2-53-16,-4 3-77 0,2-2-59 15,-11 0-178-15</inkml:trace>
  <inkml:trace contextRef="#ctx0" brushRef="#br0" timeOffset="43573.07">2749 8074 631 0,'0'0'91'0,"0"0"-25"16,0 0 48-16,0 0-8 0,0 0-43 15,0 0-23-15,0 0-8 0,3-7-12 16,-3 7-12-16,0 6-7 0,0 5 5 16,-3 4 16-16,-2 5 7 0,0 4-7 15,-3 4-5-15,-2 8-6 0,-6 5-6 16,1 3-2-16,-1-3-3 0,3-9 0 15,6-10-34-15,1-2-25 0,-1 1-39 16,-4 2-45-16,1 9-63 0,2-7-35 16,3-7-91-16</inkml:trace>
  <inkml:trace contextRef="#ctx0" brushRef="#br0" timeOffset="44011.71">3103 8231 411 0,'0'0'113'0,"0"0"-47"0,0 0 28 0,0 0 5 0,0-41-55 16,-2 33-27-16,-1 1 9 0,3-2 1 15,-2 3 1-15,-4 2 4 0,6-1 4 16,-5 4-19-16,3 1-3 0,-6 6-11 16,0 6-3-16,-2 6 2 0,-1 2 2 15,1 4-3-15,-3 2 0 0,5 0-1 16,3-1 0-16,3 0 2 0,2-6-1 16,5-2 7-16,5 0 18 15,0-5 15-15,6-1 13 0,0-5 3 16,4-4-12-16,1-2-12 0,0-7-5 15,-1-2-4-15,-2-4-3 0,-2-4-2 16,2-3-9-16,-5-4-6 0,-5-2-1 16,-3-2-2-16,-3 1-1 0,-2 1-6 15,0 4-8-15,-5 6-13 0,-3 1-13 16,-2 5-19-16,-3 5-11 0,-5 2-39 16,3 3-30-16,-11 7-59 0,8 1-17 15,0-1-112-15</inkml:trace>
  <inkml:trace contextRef="#ctx0" brushRef="#br0" timeOffset="44561.12">4506 8165 285 0,'0'0'116'0,"0"0"-32"0,0 0 24 0,0 0-43 0,16-20-30 0,-16 17-7 15,0-2 3-15,0 1-10 0,-5 0-18 16,-3-2-2-16,-5 2 0 0,3 1 1 16,-8 3 6-16,2 0-1 0,-5 4-4 15,-4 2-3-15,1 4 0 0,-2 2 0 16,1 3 0-16,1 3-1 15,1-1 1-15,2 4 0 0,3 0 4 16,3 1 14-16,2 0 3 0,3-2 11 16,4 0 9-16,4-4 18 0,2-1 6 15,2-3-3-15,6 0-7 0,3-4-7 32,1-2-4-32,4-2-5 0,5-3-7 15,-1-1-3-15,6-2-13 0,0-6-7 16,2 1-4-16,1-3-3 0,-1 0-1 15,3 0-1-15,-2-1-19 0,-1 1-37 16,0-1-33-16,1-1-55 0,5-4-81 16,-9 2-41-16,-4-2-150 0</inkml:trace>
  <inkml:trace contextRef="#ctx0" brushRef="#br0" timeOffset="45155.17">4672 7843 493 0,'0'0'104'0,"0"0"17"0,0 0 31 0,18-40-40 0,-16 32-41 16,1 1-28-16,0 0-12 0,-1 3-6 15,3 1-3-15,-2 3-8 0,-1 0-6 16,-2 4-6-16,3 6 5 16,2 3 3-16,-5 6 5 0,3 6 3 15,-3 11-5-15,0 9-7 0,0 15-1 16,2 1 2-16,-4-3-2 0,-1-5-1 16,3-8-3-16,-5-3 0 0,5-3 2 15,0-4-2-15,0-9 0 0,0-5-1 16,0-8 2-16,0-1 0 0,0-2 2 15,0-1-4-15,0-1 1 0,0-6 5 16,3-2 9-16,-1-2 55 0,1-8-28 16,5-2-31-16,-1-3-8 0,4-3-1 15,-1-1-2-15,3-2 0 0,2 0 0 16,-2-1 1-16,3 0-1 0,-1-1-1 16,1 1 1-16,-1 2 0 0,1 2 0 15,2-1-1-15,-3 3 1 0,1-1 0 16,-1 2 0-16,1 0 0 0,-1 3-2 15,1 2 2-15,-6 2-2 0,1 6-1 16,-6 1-1-16,3 1-3 0,-6 1-4 16,-2 8-1-16,0 2 4 0,0 9 5 15,-5 1 3-15,-3 2 0 0,0 4 0 16,3 1 1-16,-2 1-1 0,1 0 1 16,4-3 1-16,-1 2 0 0,3-5-2 15,-2-1 0-15,2 0 2 0,0-4-2 16,0 0-15-16,2-4-63 0,3-5-55 15,6-7-41-15,-1-2-90 0,3-3-95 16</inkml:trace>
  <inkml:trace contextRef="#ctx0" brushRef="#br0" timeOffset="45593.64">5310 8238 442 0,'0'0'107'0,"0"0"-19"0,0 0-15 0,0-7-50 0,0 5-10 16,2 1 5-16,4-1 27 0,-1-1 11 15,3-2 7-15,2 1-6 16,0-2-11-16,3 1-3 0,0-1 11 16,3 1-9-16,-1 0-13 0,3 0-6 15,-2-1-14-15,2-1-4 0,-3 1 0 16,-2-1-3-16,0 0 0 0,-3-2 5 15,-2 1-3-15,-3-2 0 0,1-3-6 16,-6 3-1-16,0-1 0 0,0 3-5 16,-6-1 1-16,-4 4-3 0,0 0-6 15,-3 4 7-15,-3 1 1 0,-2 1 5 16,-2 4-1-16,-1 3-2 0,-2 5 3 16,-1 1 0-16,1 1 0 0,2 4-2 15,3 2 0-15,0-1 1 0,5 1 1 16,0 0 0-16,3 0 13 15,2 1 6-15,6-2 3 0,2-1-8 16,2-5-9-16,3 1-1 0,6-5-2 16,2-4 1-16,0-2-3 0,2-4-15 15,3 0-33-15,3-3-31 0,0-3-39 16,2-1-33-16,10-2-72 0,-7-1-60 16</inkml:trace>
  <inkml:trace contextRef="#ctx0" brushRef="#br0" timeOffset="45955.35">5858 8118 419 0,'0'0'61'0,"0"0"0"0,0 0 21 0,0 0-60 15,0 0-19-15,-21-31-2 0,8 28 6 16,3 3 23-16,-8 4 9 0,2 3 12 16,-4 3 11-16,1 3-10 0,-1 1-6 15,-1-1-20-15,3 4-9 0,0-2-6 16,5 3 1-16,3-5 4 0,2 0 24 16,5-1 19-16,-2-1-7 0,5-4-13 15,0 0-7-15,5-2-8 0,3-3-3 16,5-1 0-16,0-1-3 0,5-2-11 15,3-3-4-15,2-3 0 0,3-1-3 16,2 1-1-16,1 0-26 0,-1 0-30 16,0-2-29-16,-2 4-45 0,0 0-21 15,3-5-38-15,-6 2-42 0,-5-1-199 16</inkml:trace>
  <inkml:trace contextRef="#ctx0" brushRef="#br0" timeOffset="46236.62">6114 7785 725 0,'0'0'111'0,"0"0"5"0,0 0-74 0,0 0-29 15,0 0-7-15,0 0 7 0,15-29 2 16,-20 36-9-16,0 6 22 15,-6 5 54-15,1 10-22 0,-5 14-23 16,2 10-20-16,-3 7-10 0,3-5-3 16,0-2-4-16,5-6 2 0,1-3 1 15,-1-1-3-15,0-3-17 0,3-4-19 16,0-7-30-16,2-5-56 0,1-2-100 16,-1-7-71-16,3-5-175 0</inkml:trace>
  <inkml:trace contextRef="#ctx0" brushRef="#br0" timeOffset="46705.55">6292 7979 450 0,'0'0'105'0,"0"0"24"15,0 0-34-15,0 0-45 0,0 0-18 16,0 0-5-16,33-10 13 0,-30 9-5 16,-3 0-14-16,0 0 1 0,-5 1-2 15,-3 0-13-15,-5 5 1 0,-2 1-4 16,-6 1-3-16,-2 2 0 0,-3 4-1 15,0 0 0-15,-2 3-15 0,2 1-25 16,3 1 20-16,2-3 14 0,8 1 6 16,0-2 3-16,5-2 12 0,8 0 26 15,0-1-1-15,3 0 5 0,7-2 3 16,1 0-9-16,-1-1-6 0,5 1 1 16,1-3 0-16,2 0 3 0,0 0 0 15,0-2-5-15,0 2-11 0,-2-2-10 16,4-1-7-16,-2 3 0 15,-2-3-3-15,5 2 1 0,-3 0-2 16,2-4-21-16,-2 1-25 0,1-2-33 16,-1 0-23-16,-3 0-47 0,1-2-54 15,-3-2-58-15,-3-3-140 0</inkml:trace>
  <inkml:trace contextRef="#ctx0" brushRef="#br0" timeOffset="47425.74">7847 7847 526 0,'0'0'123'0,"0"0"-1"0,0 0-53 0,24-11-38 0,-14 5-20 15,-5 0-7-15,3 0 11 0,0-2 29 16,-3 1 24-16,0-1 20 0,0 1-2 16,-2-1-11-16,-1 0-13 0,1-2-19 15,-1 0-23-15,-2-1-12 0,3-1-2 16,-3-2 0-16,0 3 2 0,0-2-1 15,-3 0 1-15,1 1 2 0,-1-2 2 16,-5 2-3-16,3-1-4 0,-2 1 2 16,-1 2-3-16,-3 1 3 0,1 0 4 15,-3 0 4-15,0 3-6 0,3 1-2 16,-3 1-6-16,0 0-1 0,0 4 0 16,0 0-2-16,-2 4 2 0,-1 3 0 15,3 2-1-15,-5 2 0 16,3 4-1-16,-3 3 1 0,2 3 1 0,-2 5 3 15,0 7 0-15,-3 10 1 0,1 10-1 16,2 4-1-16,5 2 2 0,0 1-1 16,2-8 2-16,1 2-1 0,2 0 1 15,1-2 2-15,-1 2 3 0,0-2 4 16,3-1 1-16,-5-3-8 16,7-2 0-16,-2-3-5 0,0-4 0 15,5-5 1-15,0-8-3 0,0-7-13 16,0-6-20-16,0-5-25 0,5-1-39 15,0-4-29-15,0 0-20 0,3-10-67 16,0-4-83-16,-1-5-88 0</inkml:trace>
  <inkml:trace contextRef="#ctx0" brushRef="#br0" timeOffset="47612.94">7449 8285 801 0,'0'0'179'0,"0"0"-27"0,0 0-25 0,0 0-91 16,49-20-12-16,-23 15-20 0,-2-3 0 16,4 1-4-16,-2 0-11 0,0 0-33 15,0-1-4-15,2 2-32 0,-2-3-11 16,2 4-53-16,16-2-53 0,-8 1-9 16,-5 2-80-16</inkml:trace>
  <inkml:trace contextRef="#ctx0" brushRef="#br0" timeOffset="48019.85">8088 8193 559 0,'0'0'136'0,"0"0"13"0,0 0-67 16,0 0-38-16,0 0-33 0,0 0-9 16,0 0 21-16,0 0 9 0,-6-42 17 15,6 31 16-15,-2 0-13 0,-1 0-1 16,-2-1-21-16,3 3-3 0,-4-1-15 15,-1 1-6-15,-1 2-5 0,0 0-1 16,-2 4-1-16,-1 3-1 0,-1 0 0 16,1 0 2-16,1 0 0 0,-3 3-2 15,3 5-7-15,2 2-11 0,0 3 2 16,0 1 5-16,3 3 5 0,0 0 2 16,2 1-1-16,3-2 4 0,0 3 3 15,0-5 0-15,8 2 0 0,0-4 0 16,2-2 4-16,3-2 0 15,-2-4 7-15,4-4 4 0,1 0-4 0,-4-9 1 16,-1 2 11-16,2-6-7 0,-6 0-3 16,-1-2-7-16,-6-1-3 0,0-1-2 15,-6 3-1-15,1-2-2 0,-5 3-15 16,-3 2-26-16,0 3-14 0,-2 2-29 16,2 3-46-16,0 2-27 0,0 1-37 15,5 0-58-15,0 0-111 0</inkml:trace>
  <inkml:trace contextRef="#ctx0" brushRef="#br0" timeOffset="48520.73">8199 8088 384 0,'0'0'51'0,"0"0"39"0,0 0 6 0,31-38-50 16,-21 28 5-16,0-1-36 16,1 2 23-16,-4 3 4 0,4 1-16 15,-3 2 3-15,-1 0-8 0,1-1-7 16,2 3-5-16,-2 1-6 0,2 0-3 15,1 0-2-15,-3 2 1 0,-1 6 1 16,4 1-1-16,-1 3 1 16,-2 4 1-16,2 2-1 0,-2 3 0 0,-6 3-1 15,4 1 1-15,-4-2 0 0,-2-1 2 16,-5 0-2-16,-3-3-1 0,-2 0 1 16,-3-4 4-16,-2-2-3 0,-4-5 0 15,4-1-1-15,-1-7 2 0,3 0-1 16,1-5 3-16,4-3 4 0,3-4 87 15,2-4 7-15,3 0-35 16,3-3-29-16,4-2-10 0,6-2 3 16,3 1 5-16,2-1-2 0,3 4-1 15,4 2 0-15,-1-2 3 0,4 3-14 16,-2-1-13-16,0 2-7 0,0 1-2 16,-3 1-17-16,3 3-43 0,-6 0-22 15,1 1-33-15,2-1-70 0,-5 4-80 16,-5-1-120-16</inkml:trace>
  <inkml:trace contextRef="#ctx0" brushRef="#br0" timeOffset="56787.08">9808 7780 154 0,'0'0'222'0,"0"0"-148"0,0 0 22 0,19-21 15 0,-17 15-8 15,3-1-19-15,0 1 2 0,1 1-2 16,-1-1-24-16,-3 2-5 0,1 1 2 15,-3 1-9-15,3 2-8 16,-3 0-10-16,0 0-9 0,2 2-14 16,-2 5 7-16,0 5 11 0,0 3 0 15,-2 3-8-15,-1 5-5 0,3 0-1 16,-3 4 1-16,1 1-4 0,2 1-3 16,0 0-1-16,0-4-2 0,-3 3-2 15,3-6 0-15,0-1-3 0,0-1-24 16,-2-3-21-16,2-2-28 15,0-4-12-15,-3-2-55 0,0-6-46 0,1 1-61 16,-1-4-56-16</inkml:trace>
  <inkml:trace contextRef="#ctx0" brushRef="#br0" timeOffset="56959.8">9821 7600 709 0,'0'0'33'0,"0"0"23"0,0 0-10 16,0 0-46-16,0 0-25 0,0 0-65 16,0 0-25-16,-5-19-116 0,5 17-55 15</inkml:trace>
  <inkml:trace contextRef="#ctx0" brushRef="#br0" timeOffset="57572.04">10116 7908 558 0,'0'0'64'0,"0"0"26"0,0 0 3 16,10-39-14-16,-2 26-46 0,0 0 1 16,5 0 16-16,0 2-21 15,0 0-7-15,-1-2 10 0,4 2 0 16,-3 1-1-16,2 0-8 0,4 2-9 16,-4-1-10-16,1 4-1 0,-4-1-2 15,1 5-1-15,0 0 0 0,-5 1-4 16,2 3-1-16,-4 6 0 0,-1 1 3 15,0 4 1-15,0 4 1 0,-2 2-1 16,-3 1 1-16,0 2 2 0,0 0 9 16,-3 1 4-16,-2 1-7 0,2-3-4 15,1 0-2-15,-1-2 1 0,1-1 0 16,-1-4 3-16,3-2 3 0,0-3 1 16,0-4 1-16,3-4-4 0,-1-2 5 15,1-4 24-15,4-5-8 0,-1-5-7 16,-1-3-3-16,3-2-3 15,2-3-8-15,0-1-7 0,3-2 0 0,3-1 1 16,2-1-1-16,0 1-4 0,2 0-5 16,1 2-4-16,0 6 4 0,-3 1 4 15,-3 3 5-15,1 3-3 0,-8 2 3 16,2 2-1-16,-2 4 0 0,-1 1-3 16,-1 2 1-16,-4 2-7 0,3 6-1 15,-5 5 10 1,3 4-5-16,-3 6 6 0,0-1 13 0,-5 5-6 0,0 0-2 15,-1 1-2-15,1-2-2 0,0-2-1 16,3 1-21-16,-1-1-50 0,3-3-52 16,0 1-99-16,3-6-120 0,-1-6-214 15</inkml:trace>
  <inkml:trace contextRef="#ctx0" brushRef="#br0" timeOffset="58136.42">11250 7608 375 0,'0'0'95'0,"0"0"17"0,0 0-10 0,18-4-57 0,-12-1-7 16,-1 2-17-16,0-3 15 0,0-1 15 16,-2-1 1-16,2-1-7 0,-3-1-1 15,4-1-4-15,-6 2 0 0,0-2-2 16,0 1-7-16,-3-1-9 0,-2 1-4 15,0-1-7-15,-1 1-3 16,-1-1-1-16,2 2 6 16,-3-3 9-16,0 2 8 0,3-1 5 0,-3 1-4 0,0 1-4 15,3 2-6-15,-3 1-9 0,1-1-2 16,-1 4-6-16,3 0-3 16,-3 1-1-16,0 2-1 0,-2 5 0 15,0 2 1-15,-3 5 3 0,0 7 3 16,-3 8-2-16,-2 15-1 0,-8 9-1 15,3 9 1-15,2-3-2 0,1 1 0 16,2-5 1-16,2 2 0 0,3-3-2 16,3 2 1-16,0 0 0 0,4-1 0 15,4-2 2-15,-3-2-3 0,-1-6 0 16,6-4 0-16,0-3-7 0,0-9-21 16,0-6-25-16,3-8-20 0,0-6-21 15,2-1-47-15,0-4-97 0,3-2-43 16,-1 0-48-16</inkml:trace>
  <inkml:trace contextRef="#ctx0" brushRef="#br0" timeOffset="58355.18">10876 7945 752 0,'0'0'109'0,"0"0"31"0,0 0-36 0,33-27-67 0,-12 17-26 0,0-2-11 16,-1 0-2-16,6 3-43 15,-3-2-31-15,1 3-18 0,-1 1-48 16,13-2-11-16,-8 4-47 0,-2-1-86 16</inkml:trace>
  <inkml:trace contextRef="#ctx0" brushRef="#br0" timeOffset="58855.38">11447 7945 449 0,'0'0'151'0,"0"0"-62"0,0 0-9 16,0 0-61-16,0 0-1 0,0 0-11 15,0 0-2-15,0 0 22 16,36-21 37-16,-26 16 28 0,1-1-8 15,1-2-13-15,1 3-16 0,0-2-24 16,-2 1-12-16,-1 0-8 0,0-1-4 16,1 1 0-16,-6 0 0 0,3 0-1 15,-6 0-4-15,1-2 0 0,-1 2-1 16,-2-1-1-16,-2 0 0 0,-3 0-1 16,-3 0-2-16,-3 1 1 0,-1 2 0 15,-4 0 1-15,-2-1-2 0,0 4 0 16,0 1-3-16,0 0 6 0,-3 3 0 15,3 3-2-15,0 0 2 16,0 1 0-16,0 3-1 0,2 2 0 16,1 2 1-16,-1 1 0 0,3 1 1 15,0-1 0-15,3 4 0 0,2-3-1 16,3 2 1 0,0-1 0-16,5-1 2 0,0-1 4 0,2-1 8 0,4-3 5 15,-1-2 2-15,5-1-11 0,3-3-4 16,0 2-3-16,5-3-1 0,0-1-3 15,0 0 1-15,3-1-1 0,2-1 1 16,0-1 0-16,1 0-1 0,2 0-8 16,-1-4-26-16,1 0-28 0,-3-2-29 15,-2 0-38-15,0-3-32 0,-1-5-59 16,-1 1-50-16,-7 1-70 0</inkml:trace>
  <inkml:trace contextRef="#ctx0" brushRef="#br0" timeOffset="59293">11741 7882 511 0,'0'0'68'0,"0"0"64"0,0 0-41 0,0 0-36 0,5-31-6 15,-5 23-10-15,3 1 1 0,2 0-1 16,3-2-1-16,0 1 14 15,-1 1-8-15,6 1-19 0,-2 1-9 16,2 0-9-16,0 3-5 0,2 2 0 16,-5 0 0-16,3 1-2 0,0 4 0 15,0 3-1-15,0 2 1 0,0 6-1 16,-3 0 0-16,1 4 0 0,-4 1-3 16,1 3-2-16,-3-3 2 0,-2-3 0 15,-1 1-1-15,-2-4-3 0,-5-2-6 16,0-2-4-16,-3-5 6 0,-5-2 6 15,3-2-3-15,0-2 3 16,-3-5 6-16,3 0 1 0,2-4 3 16,3-3 24-16,2-2 5 0,0-1-6 15,3-2-4-15,6 1 2 0,1-3 7 16,6 3 6-16,3 0-4 0,-1 4-1 16,6-3-6-16,0 2-12 0,-1 1-6 15,4 0-9-15,-4 3 0 0,1 2-32 16,0 1-51-16,2 1-44 0,-3 1-55 15,6 3-75-15,-2-2-23 0,-6 2-111 16</inkml:trace>
  <inkml:trace contextRef="#ctx0" brushRef="#br0" timeOffset="59574.77">12323 7784 355 0,'0'0'82'0,"0"0"10"0,0 0 53 0,0 0-64 0,0 0-41 15,5-24-6-15,-8 23 12 0,3 1-5 16,-5 0-10-16,5 5 3 0,-3 4 16 16,1 3-15-16,2 4-2 0,-3 5 4 31,-2 4-3-31,0 1-11 0,2 5-7 0,-4-4-6 0,-1 2-5 0,3-2-2 15,0-3-2-15,2 0-1 0,0-2-29 16,1-5-41-16,2-3-56 0,0-7-99 16,5-4-94-16</inkml:trace>
  <inkml:trace contextRef="#ctx0" brushRef="#br0" timeOffset="59731.35">12382 7714 871 0,'0'0'180'16,"0"0"-23"-16,-3-35-79 0,1 22-78 0,-1 3-1 0,1 1-60 0,-1 3-68 16,1 1-19-16,-1 5-29 0,0 0 45 15,3 7-72-15,0 1-18 0</inkml:trace>
  <inkml:trace contextRef="#ctx0" brushRef="#br0" timeOffset="60153.34">12692 7789 452 0,'0'0'128'0,"0"0"26"16,0 0-16-16,0 0-59 0,16-39-37 15,-16 31-5-15,0 1-1 0,0 1-7 16,0 2 10-16,0-1 5 0,-3 2-15 16,0 1-6-16,1 1-6 0,-3 0-8 15,0 0-9-15,-3 1-2 0,0 2 2 16,-5 4 0-16,-2 1-1 0,-6 6 0 16,0 1 2-16,1 2-1 0,-1 2 0 15,3 2 1-15,0 1-1 0,2-1 0 16,3 1 0-16,6 0 0 0,1 0 0 15,4-2 1-15,2 0 3 16,2-3 9-16,9-3 0 0,-1 0-6 16,3-6-2-16,3-6-1 0,-1-1 0 15,1-4 0-15,-4-6-2 0,1-4 15 16,-2-2 8-16,-1-5-18 0,-2-2-7 16,-3-5-10-16,-2 1-44 0,-3-1-9 15,0 4-16-15,-3 3-4 0,0 4-3 16,-4 4-36-16,-1 4-42 0,0 1-49 15,3 5-114-15</inkml:trace>
  <inkml:trace contextRef="#ctx0" brushRef="#br0" timeOffset="60655.02">12777 7770 201 0,'0'0'314'0,"0"0"-206"0,0 0 33 0,42-37-65 0,-29 24-43 15,0-1-1-15,-1 1 0 0,-1 2 6 16,-1-1 9-16,0 0-7 0,-2 3 8 16,0 1-5-16,0 4-4 0,-3 2-6 15,0 0-15-15,0 2-8 0,-2 0-9 16,2 2-1-16,-2 3 0 15,-1 1-2-15,-2 2 2 0,3 6 0 16,-3 1 0-16,0 6 0 0,-3 0 2 16,1 5 1-16,-4 1 4 0,1 3 3 15,0-1 4-15,-3 2 3 0,1-3 3 16,-1 0-11-16,0-2-3 0,-2-4 0 16,2-2-5-16,3-5 1 0,-3-3 0 15,3-6 0-15,0-4 1 0,0-2 8 16,5-7 7-16,-3-3 11 0,3-1 5 15,0-5-9-15,5-2-7 0,0-5-9 16,3-2-5-16,0-1-1 0,5-2-1 16,2 5 4-16,3-1 12 15,6 6 6-15,4 1-1 0,-2 3-6 16,5 4-3-16,-3 3-2 0,3 0-12 16,-2 2 0-16,-1 2-5 0,-2 1-34 15,-3-2-16 1,0 2-33-16,-4 2-37 0,-1 0-56 0,7 0-74 0,-6 0-65 15,-1 0-104-15</inkml:trace>
  <inkml:trace contextRef="#ctx0" brushRef="#br0" timeOffset="61189.03">14137 7661 410 0,'0'0'109'0,"0"-13"-8"0,2 6 9 0,3 1-48 0,-2-1-16 15,5 0 15-15,2 1-2 0,3 0-1 16,2 3-1-16,3 2-2 0,3 1 2 16,0 4-9-16,2 4-8 0,0 3-14 15,1 4-5-15,1 4-4 0,-4 2-8 16,2 1-6-16,-2 2-3 0,2 0 0 15,1-3-5-15,-4 3-9 0,3-4-6 16,-4-1-9-16,1 0-26 0,-2-4-49 16,-2-3-48-16,-1-2-95 0,-2-4-86 15</inkml:trace>
  <inkml:trace contextRef="#ctx0" brushRef="#br0" timeOffset="61455.79">14728 7726 588 0,'0'0'116'16,"0"0"-8"-16,0 0 18 0,0 0-62 15,18-34-32-15,-15 29 8 0,-1 1 14 16,-2 1-8-16,0 3 4 0,0 0-29 16,-7 6-5-16,-4 4 9 0,1 5 24 15,-8 5-3-15,0 5-20 0,-5 1-15 16,-3 11-4-16,-5 5-4 0,-3 6-1 15,-2 1 0-15,5-5-2 16,3-6 0-16,10-11-2 0,2-4-9 0,3-8-9 16,3 2-21-16,-1-2-25 0,-2 3-33 15,1-2-69-15,4-5-107 0,5-6-85 16</inkml:trace>
  <inkml:trace contextRef="#ctx0" brushRef="#br0" timeOffset="61767.14">15010 7736 588 0,'0'0'111'0,"0"0"-17"15,0 0 11-15,0 0-62 0,0 0-31 16,0 0-11-16,18-7 8 0,-23 18-2 16,-6 6 19-16,-1 4 24 0,-4 4 5 15,1 2-20-15,2 3-18 0,0-1-12 16,0 0-2-16,2-2-3 0,6 1-11 16,0-3-59-16,0-3-47 0,5-2-61 15,0-3-1-15,0-8-91 0</inkml:trace>
  <inkml:trace contextRef="#ctx0" brushRef="#br0" timeOffset="61923.39">15049 7626 961 0,'0'0'45'0,"0"0"-45"16,0 0 56-16,0 0-56 0,7-35-58 15,-1 28-138-15,-1-3-25 0,0 0-68 16,0 3 80-16</inkml:trace>
  <inkml:trace contextRef="#ctx0" brushRef="#br0" timeOffset="62534.22">15320 7714 533 0,'0'0'162'0,"0"0"-37"0,0 0 17 0,0 0-88 16,46-3-40-16,-33-2-5 0,5 2-5 15,-2-4 0-15,-1 3 10 16,1-2 25-16,2 2 31 0,0-3-20 15,-2 2-8-15,2-2-3 0,-5 2-12 16,2-2-7-16,-5 1-13 0,1 1-3 16,-3-4-2-16,-1 2-2 0,-4 0-2 15,-3-1-10-15,-3-1-3 0,-4 3 5 16,-6 0 3-16,2 1 1 0,-7 0-1 16,-2 4 4-16,-1 1 2 0,0 1 1 15,-5 5-1-15,3 1 0 0,-3 6-2 16,3 0-18-16,-3 6 0 0,0 3 11 15,1 3 9-15,1 2 1 0,-2-1 1 16,6 2 5-16,-1-1 21 0,8 0 12 16,3-4-10-16,5-1-13 0,5-3-6 15,2-3 1-15,9-4 1 0,2-3-2 16,5-4 0-16,7-5-1 0,9 0-1 16,7-5-6-16,8-2 0 0,3-5-2 15,-8 3-14-15,-3 0-45 0,-4-3-50 16,-9 3-47-16,6-4-56 0,-14 1-73 15,1 5-142-15</inkml:trace>
  <inkml:trace contextRef="#ctx0" brushRef="#br0" timeOffset="62840.3">15888 7348 553 0,'0'0'62'0,"0"0"16"0,0 0 32 16,0 0-61-16,13-10-46 0,-13 10 2 16,0 8-5-16,-2 0 41 0,-1 7 55 15,1 2-13-15,-1 8 3 0,-5 4-15 16,0 13-3-16,-4 12-14 0,-4 11-16 15,-5 1-12-15,3-6-8 0,3-10-12 16,4-8-3-16,4-4-1 0,4-3-2 16,-2-6-8-16,5-5-28 0,0-11-33 15,0 1-33-15,0 1-55 0,3-3-101 16,-1-3-136-16</inkml:trace>
  <inkml:trace contextRef="#ctx0" brushRef="#br0" timeOffset="63466.83">16400 7682 308 0,'0'0'90'0,"0"0"-29"16,0 0 14-16,0 0-24 0,0 0-16 15,0 0 27-15,10-10-5 0,-7 7 18 16,-3-1 9-16,0 0-15 0,-5-3-16 15,2 4-8-15,-2-3-15 0,0 2-14 16,-3 1-6-16,0 0-5 16,-2-1-5-16,0 3 1 0,-3-1-1 15,0 2 0-15,-3 0-1 0,-2 2 1 16,0 4 0-16,-3 3-3 0,1 4 3 16,-3 4 2-16,2 3-2 0,3 2 5 15,2 2 0-15,6 1 7 0,5-3 2 16,2 2 5-16,3 0-4 0,5-4 5 15,3 1-1-15,5-4-5 0,5-1 4 16,0-5 3-16,0-2-4 0,3-4 0 16,0-4 6-16,2-1 10 0,-2-5 3 15,-1-3 4-15,1-5 3 0,0-5-3 16,-1-4-10-16,1-15-7 0,2-12-7 16,3-20-1-16,-3-8-3 0,-2 2-6 15,-6 2 3-15,-4 15-6 0,-1 10-1 16,-2 5-2-16,-3 13 0 0,-2 8-2 15,-3 6-5-15,0 4-16 0,-3-1-22 16,0-1-24-16,1 2-31 16,-1 2-43-16,1 4-56 0,2 2-96 15,0 2-59-15</inkml:trace>
  <inkml:trace contextRef="#ctx0" brushRef="#br0" timeOffset="63999.63">17335 7422 864 0,'0'0'173'0,"3"0"-85"0,-3 0 12 0,0-2-55 0,0-2-36 0,0-1-9 15,0-2 0-15,-3-1-8 0,1 2-11 16,2 1-24-16,-3 0-29 0,1 3-51 16,-1-1-86-16,0-1-103 15</inkml:trace>
  <inkml:trace contextRef="#ctx0" brushRef="#br0" timeOffset="64140.36">17353 7737 1062 0,'0'0'169'0,"0"0"-71"0,0 0-61 15,0 0-37-15,0 0-49 0,0 0-63 16,0 0-81-16,0 0-36 0,6-34-22 15,-6 24-122-15</inkml:trace>
  <inkml:trace contextRef="#ctx0" brushRef="#br0" timeOffset="66848.14">18979 7038 176 0,'0'0'47'0,"0"0"9"0,0 0 18 15,0 0-14-15,28-36-13 0,-23 29 0 16,1 0 0-16,1-1 3 0,-2 2-1 15,1 0 7-15,-4 1 2 0,1-2 3 16,-1 0-8-16,-2 1-2 0,6 0-6 16,-6 1-12-16,2 0-11 15,-2 2-4-15,0 1-3 0,3 1 4 16,-3 1-8-16,0 1-11 0,0 8-5 16,-3 5 5-16,-2 8 16 0,0 6 13 15,-3 9-13-15,-2 13-4 0,-3 10-4 16,2 2 1-16,1-3 5 0,2-7 1 15,3-8-6-15,0 1-5 0,-3-2-1 16,6-2-1-16,-6-1-1 0,-2-2-1 16,2-10-2-16,3-4-26 0,-1-6-28 15,1-3-19-15,0 3-14 0,0 0-44 16,-3 1-16-16,6-4-27 0,-4-5-59 0</inkml:trace>
  <inkml:trace contextRef="#ctx0" brushRef="#br0" timeOffset="67223.25">19322 7048 703 0,'0'0'99'0,"0"0"-23"0,0 0 52 0,0 0-49 15,0 0-68-15,-2-28-8 0,2 28-3 16,0 4-4-16,2 4 4 0,-2 7 21 16,0 4 34-16,0 11 10 0,-2 9-6 15,-3 11-10-15,2 2-14 0,0-2-14 16,3-5-11-16,0-5-6 0,0-2 0 15,0-1-3-15,0-7 0 0,0-8 0 16,0-6-1-16,3-3-15 0,0 2-19 16,2-1-36-16,0 1-32 15,0-4-59-15,0-4-81 0,-2-3-43 16,2-4-80-16</inkml:trace>
  <inkml:trace contextRef="#ctx0" brushRef="#br0" timeOffset="67457.84">18989 7386 710 0,'0'0'76'0,"0"0"39"0,0 0 18 16,0 0-62-16,0 0-38 0,0 0 5 15,52-21 13-15,-24 13-20 0,1-2-16 16,4 1-10-16,1 2-5 0,10 0-7 16,5 1-34-16,-3 4-63 0,-2 1-73 15,-15 1-79-15,-11 0-66 0</inkml:trace>
  <inkml:trace contextRef="#ctx0" brushRef="#br0" timeOffset="68287.23">19909 7485 305 0,'0'0'145'0,"0"0"-61"0,0 0-23 15,0 0-5-15,0 0-36 0,0 0-14 16,0 0 1-16,13-34 1 0,-13 26 2 15,0 4 11-15,0-2 18 0,0 4 15 16,0-2 12-16,0 2-6 0,0 2-10 16,0-2-7-16,0 1-8 0,0 1-14 15,0-1-6-15,0 0-5 0,0 1 0 16,0 0 3-16,0 0 11 0,0-3 5 16,0 2-5-16,0 0-2 0,0-1-5 15,0 0-8-15,-5 0 2 0,2 0 0 16,-2 1-6-16,0 0-1 15,-3 0-2-15,-2 1-1 0,-1 0 1 16,-4 2-1-16,2 3 0 0,-3 4 0 16,1 2-1-16,-3 4-1 0,0 1 0 15,2 2 2-15,3 0-1 0,0-1 0 16,6-2 0-16,1 1 0 0,6-4 0 16,0 0 0-16,3-2 4 0,2 0 2 15,6-2 3-15,-4-4 0 0,1-1-3 16,0 0 0-16,5-3 0 0,0 0-2 15,-6-4 1-15,4-1 8 16,-1 0 1-16,3-2 0 0,0-3-4 16,-3 0-6-16,1 0-3 0,2 1 1 15,-1-3-2-15,-4 4 0 0,3 1 0 16,-1 1 0-16,-8 3-1 0,4 1 1 16,-4 2-5-16,1 0-4 0,-3 5-6 15,-5 0 11-15,2 4 4 0,-7 3 0 16,2 0 3-16,0 1-1 0,0-1 1 15,3 1 9-15,-2 0-1 0,4-1-1 16,0-2 0-16,1-3 3 0,2 1 3 16,0-1 4-16,0-1-2 0,5-1-2 15,0 0 5-15,5-1 12 0,-2-2 3 16,5 0-7-16,0-2-10 0,3 0-11 16,-4 0-1-16,7 0-7 0,-1 0-1 15,0-3-14-15,2 1-27 0,-2-1-24 16,6 1-18-16,-9-2-32 0,14 0-47 15,-9 1-103-15,-2-2-131 0</inkml:trace>
  <inkml:trace contextRef="#ctx0" brushRef="#br0" timeOffset="68600.74">20880 7176 880 0,'0'0'168'0,"3"0"-62"0,-3-1-26 0,0 0-39 16,0-2-32-16,0 0-9 0,0-3-15 15,-3 2-54-15,-2 0-67 0,-2-4-49 16,-1 3-120-16,3-1-246 0</inkml:trace>
  <inkml:trace contextRef="#ctx0" brushRef="#br0" timeOffset="68772.84">20984 7402 1024 0,'0'0'24'0,"0"0"103"15,0 0 7-15,0 0-49 0,0 0-60 16,0 0-25-16,0 0-17 0,0 0-50 16,-39 18-18-16,34-18-40 0,0 0 7 15,0 0-16-15,5 0-3 16,0 2 7-16,0-2-140 0</inkml:trace>
  <inkml:trace contextRef="#ctx0" brushRef="#br0" timeOffset="69852.12">21725 7905 538 0,'0'0'132'0,"0"0"1"0,0 0 7 0,0 0-32 0,37-32-44 0,-19 16-8 16,2-1-14-16,1-4-15 0,2-5-12 15,8-9-4-15,5-9-3 0,6-12-1 16,-1-2 2-16,1 3 0 0,-9 4 3 15,-2 6 3-15,-2 2 0 16,-4 0-3-16,-1 1 1 0,1 1 0 0,-4 3-5 16,-5 1 6-16,2 6-1 15,-8 6 3-15,0 7-1 0,-2 0-2 16,0-3-3-16,2-2-3 0,-2-2-3 16,0 4 3-16,-1 3 0 0,-1 3 7 15,-6 3-3-15,2 5 0 0,-2 4 3 16,0 1-9-16,0 2-4 0,0 0-1 15,0 2-7-15,0 6 3 0,-2 5 2 16,-4 3 2-16,1 3 0 0,-2 8 0 16,-1 1 1-16,0 10-1 0,-5 9 1 15,0 8-1-15,3 2 0 16,5-6-1-16,0-3 1 0,2-10 0 16,3-5 0-16,8-6 0 0,-6-9-1 15,3 0 1-15,8 2 1 0,0-1-1 16,3 1 1-16,4-5 1 0,1-3 0 15,5-6 2-15,0-3 1 0,2-3 1 16,-2-5 0-16,3-3 4 0,-1-5 0 16,-2-2-3-16,-3-5 3 0,0-6-4 15,1-9 5-15,-4-15-8 0,6-14-1 16,-13-2-1-16,2 4-2 0,-7 11-2 16,-3 11-10-16,-2 9 9 0,0 8 1 15,-3 7 3-15,0 2-1 0,0 1-2 16,0 1 1-16,0 1-2 0,-3 4 0 15,0 3 0-15,3 4 2 0,-7 1 1 16,1 7-2-16,4 3 1 0,-3 7 1 16,-3 5-1-16,3 6 2 0,-3 11 2 15,8 7 2-15,-5 0-3 0,5-4 5 16,0-10-2-16,0-10 2 0,5-5 10 16,-2-1 4-16,2 2 9 0,0 3 3 15,3-1-10-15,-1-2-1 0,1-3-6 16,0-5-1-16,2 0-4 0,-2-3-4 15,5-4-2-15,0-1 2 0,-3-2-5 16,3 0-1-16,5-1 0 0,-5 0-16 16,3 0-15-16,2 0-15 0,0 0-21 15,-3 0-13-15,1 0-32 0,-1 0-34 16,-2 3-58-16,0 0-96 16,-8 1-80-16</inkml:trace>
  <inkml:trace contextRef="#ctx0" brushRef="#br0" timeOffset="71002.05">24431 6888 123 0,'2'0'32'0,"1"0"-3"0,-3 0 17 0,3-1 1 0,2 0-3 0,-5-2-2 15,0 3 23-15,2-1 10 0,-2 0 10 16,0 1-14-16,0 0-19 0,0 0-10 15,0 0-9-15,0 0-2 16,0 0-3-16,0 0-4 0,0 0-5 16,0 0-1-16,5-1-5 0,-5 0 5 15,3 1 6-15,0-2 5 0,-1 1-1 16,-2 1-2-16,5 0 4 0,-5 0-2 16,3 0 5-16,-3 0 1 0,5 0-9 15,-5 0-4-15,0 0-2 0,0 0-7 16,0 0 0-16,-5 3 10 0,-3 0 3 15,-5 3 2-15,-2 2-9 0,-11 4 3 16,3 1-6-16,-8 2-1 0,-5 3-3 16,4-2-3-16,1 1 6 0,-2 1 2 15,4-4-2-15,-2 4 9 0,3-3 7 16,0-1 2-16,2 0 0 16,5-1-2-16,-5-2-2 15,6-1-5-15,4-2-6 0,-2-1-4 16,5 1-5-16,3-2-2 0,-3-1-2 15,5 0-4-15,3-2 2 0,-3-1 0 16,3 0-2-16,5 0 0 0,-3-1 1 16,3 0-1-16,3 1-1 0,2 0 0 15,6 1 1-15,1 2 3 0,7 0 1 16,1 2-4-16,6 0 0 0,2 3 3 16,1 0-2-16,4 1-1 0,9 2 2 15,7 0-1-15,5 0-1 0,-7-2 2 16,-1-2-1-16,-10 0 1 15,3-1-2-15,-13 1 1 0,-3-4-1 16,-5-1 1-16,-2 0-1 0,2 0 0 16,-3 1 1-16,6 0-2 0,-8 2 0 15,-5-3 1-15,-3 0-1 0,3 0-23 16,-8-2-12-16,2 1-19 0,1 0-13 16,-3 1-13-16,0 0-23 0,0 1-30 15,-3-3-41-15,1 1-69 0,-6-3-54 16,8 0-163-16</inkml:trace>
  <inkml:trace contextRef="#ctx0" brushRef="#br0" timeOffset="71865.17">25296 7027 324 0,'0'0'73'0,"0"-1"17"0,0-3 12 0,0-1-14 0,0-2-11 15,0-1-11-15,0 0 1 0,6-2-21 16,-4 0-9-16,3-1 2 0,-2-3-3 16,7 2 2-16,-2-1-3 0,0-1-6 15,-1-1-8-15,6 2-5 0,0 0-4 16,0-1 3-16,0 0-1 0,0 4-6 15,3-1 1-15,-4 1-3 0,4 4 3 16,-3 1 0-16,0 1 8 16,-5 2-4-16,5 1 3 0,-8 0-3 0,2 1 1 15,-7 0-4-15,8 1 1 0,-3 2-3 16,-2 2 1-16,2 3 1 0,3 4 1 16,-3 1 0-16,-2 3 0 0,2 4-1 15,-5 5-2-15,5 3 0 0,-5 2 1 16,-5 7 6-16,-8 5 2 15,0 6-3-15,-3-5-5 0,4-9-6 16,-4-11 0-16,3-4-2 0,-5 4 6 0,-3-1-7 16,1 6 3-16,-4-3-3 15,4-1 3-15,2-5 1 0,-3 0 6 16,5-2 6-16,4-4 1 0,-1-2-3 16,5-4-4-16,3-3-1 0,5-1-6 15,0-3 3-15,0 0 9 0,0 0 9 16,5-1-4-16,5-2-7 0,3 0-7 15,5-3-2-15,-5 3 3 0,8-1-2 16,-1 0 1-16,1 1-4 0,0-4-1 16,-1 3-1-16,1-2-1 0,5 2-8 15,-5-1-27-15,-1 3-18 0,1-2-14 16,-5 2-18-16,4-2-23 0,-2 1-39 16,3-1-56-16,0 0-85 0,-8 1-92 15</inkml:trace>
  <inkml:trace contextRef="#ctx0" brushRef="#br0" timeOffset="72538.91">26038 7270 293 0,'0'0'95'0,"0"0"5"0,3 0-16 0,-1 1-26 0,1-1-15 0,2 2-1 16,-5-2 14-16,2 1-6 0,-2 1-12 16,6-1 18-16,-6 0-8 0,0 1-2 15,0-1-4-15,-6 0 5 0,4-1 6 16,-6 0-10-16,3 0-19 0,-3-1-13 15,3-2-5-15,-3-1-5 0,3 0 4 16,3 0-2-16,2 1 3 0,0-1 9 16,0 0 5-16,0 1-7 0,2 0-4 15,6 0-2-15,-3 0-7 0,3 3 2 16,-3 0 0-16,0 0-2 0,-2 0 0 16,2 4-1-16,-3-1-2 15,4 2-15-15,-6 0-21 0,0 0-36 16,0 1-33-16,0 0-21 0,0 0-80 15,0-3-60-15,0 0-132 0</inkml:trace>
  <inkml:trace contextRef="#ctx0" brushRef="#br0" timeOffset="73467.17">26503 6825 230 0,'0'0'77'0,"0"0"8"0,0 0-16 0,-3-2-17 0,3 1-7 0,0-1-1 0,0 2 21 15,0-3-5-15,3-1 16 0,2-1 9 16,-5 1-16-16,5 0-10 16,-5 1-5-16,8-1-11 0,0-1-9 15,0-2-9-15,5 2-5 0,5-3-8 16,-3 1-5-16,6 1-3 0,-3 0-1 15,5 1-1-15,-2-2-2 0,0 5 1 16,-3 0 0-16,-3 1 1 0,3 1-2 16,-7 0 0-16,1 0 1 0,-4 0-1 15,3 0 1-15,-4 2-1 0,-2 1-1 16,-2 5-4-16,2-1 3 0,-5 1 2 16,-5 4-1-16,2 2 1 0,-9-1 1 15,-1 1 6-15,-5 1 0 0,2-2-3 16,1 1-2-16,-4 0-1 0,7-2-1 15,-4 1-2-15,3-3 1 0,-2 2 1 16,4 0-1-16,-2-1 0 0,6-1-1 16,-1-2 2-16,0 0 1 0,3-2-1 15,5-1 0-15,-3-3-4 0,3 2-7 16,8-2 3-16,-5-1 8 0,7-1 5 16,0 0 1-16,3 0-2 0,0-1-1 15,5 1-1-15,-2-3 1 0,-3 0 0 16,0 3-1-16,2-1 0 0,-2 1 0 15,0 0 2-15,-5 0 5 0,5 4 2 16,-11 3-3-16,9 2 0 0,-11 1 11 16,0 1-1-16,0 2 2 0,0 0-3 15,-6-2 5-15,-1-1 3 0,-1 0-1 16,-5-2-5-16,0-1-5 0,0-4-4 16,-2 1-3-16,-6-2-4 0,-5 0-3 15,5-2 6-15,-7 0-4 0,-3 0-1 16,3-2 0-16,-1 1-1 0,1 0-1 15,2-1 0-15,-3 0-11 16,4 2-15-16,4-1-17 0,3 0-18 16,8 0-10-16,-3-2-26 0,7 2-66 15,6-3-65-15,6 1-55 0,1-4-142 16</inkml:trace>
  <inkml:trace contextRef="#ctx0" brushRef="#br0" timeOffset="74955.87">27258 6756 151 0,'0'0'41'0,"5"0"9"0,-3-1 21 0,3-1-21 0,-2-2 7 16,2 1 1-16,-5 0 16 0,5-2-16 15,-5 2-19-15,0-2-6 0,3 1 0 16,-3 1 4-16,5-4-2 0,-5 2 2 16,0-1 3-16,5 3-1 0,-5-2-2 15,3 0-5-15,2 0-8 0,-5 1-1 16,3-2 4-16,2 2 0 0,-5 1 2 15,0-1-1-15,5 1 0 0,-5 2-1 16,0-1-8-16,0 1-4 0,0 0 1 16,0-1-5-16,0 2-2 0,0 0-5 15,0 0-2-15,0 0 0 0,0 0-1 16,0 0 1-16,0 0 0 0,0 0 2 16,0 0-1-16,0 0 3 0,0 2-1 15,0-2 0-15,-5 1 1 0,5-1 3 16,0 1 4-16,0 1-3 0,0-1 2 15,-5 6 0-15,2-1-4 0,-2 4-1 16,-3 4 0-16,0 2 0 16,-2 5 4-16,0 2 7 0,-8 3-3 15,5 0 3-15,-3 1-4 0,-2-4 1 16,3 5 1-16,-1-3 3 0,-2-1-3 16,3-3-2-16,2 0-7 0,0-4-1 15,5-2 1-15,-5-1 3 0,5-3 2 16,1-1 0-16,1-2-3 0,1-2-4 0,3 2-2 15,-4-3-2-15,1 0 1 0,3-2-1 16,-3-1 3-16,2-1-2 16,3-1 0-16,0 1 1 0,-5-1-1 15,5 2 1-15,0-2 0 0,-5 0 1 16,5 0-4-16,0 0 4 0,0 0-1 16,0 0 0-16,0 0-1 0,5 0 0 15,0 0 4-15,-2 0-1 0,4-2 0 16,4 1-4-16,-4-2 0 0,6 1 1 15,3 0-1-15,4-5-1 0,1 4 1 16,5-1-1-16,-5 0 0 0,4 1 0 16,-1 0 0-16,2 0 0 0,-6 1 0 15,-2 0 0-15,3-1 0 16,-6 1 1-16,1-1-1 0,2 0 1 16,-5-3 0-16,0 2 0 0,-5-1-1 15,-1 1 1-15,1 0 0 0,-3 1 1 16,3 0 0-16,-3-1-1 0,-5-1 0 15,3 2-1-15,2-4 1 0,-5 3 0 16,5-3-1-16,-5 5 2 0,3-3-2 16,2 1-2-16,-5-2 2 15,3 1-1-15,-3-2-3 0,0 0 2 0,0 1 1 16,0-1-3-16,0 2 4 0,-3-1 1 16,3 1 0-16,-5-1-1 15,5 0 1-15,0-1 0 0,-3 2-1 16,3-1 2-16,0 4-1 0,0-3 0 15,0 1 1-15,0 0-2 0,0 0 2 16,0 1 0-16,3 1-1 0,-3 1 1 16,0-1 0-16,0 2 2 0,0 0-4 15,0 4-5-15,0 1 2 0,-3 4 3 16,3 3 1-16,0 4 2 0,0 3-1 16,0 2-1-16,0 1 1 0,0 1 1 15,0 0-2-15,0 2 1 0,0-1 3 16,0-2-3-16,0 0 5 0,0-1-2 15,0 0 0-15,0-2 2 0,0-2-2 16,0 2 2-16,3-4 2 0,-3-1-2 16,5-1-3-16,-5-3 1 0,0 1-3 15,3-4 1-15,-3-1 1 0,5-1-2 16,-5-2-1-16,0 0 3 0,0 0 1 16,0-3 0-16,0 0 2 0,0 1 0 15,0-1-1-15,0 0 1 0,0 0-2 16,0 0 0-16,0 0 0 0,0 0-2 15,0 0 0-15,0-1-3 0,5 0-15 16,-5-2-24-16,0 0-24 0,2 2-33 16,4-3-38-16,-6-3-59 15,0 2-110-15,2 0-205 0</inkml:trace>
  <inkml:trace contextRef="#ctx0" brushRef="#br0" timeOffset="79148.85">3108 9741 388 0,'0'0'42'0,"0"0"11"0,0 0 58 0,11-21-23 0,-6 17-28 0,-2-2 10 16,-3 1-7-16,0 1 1 15,0 2-8-15,0 1-7 0,-3 1-11 16,0 0-19-16,-2 3-11 0,-3 6 2 16,1 3 3-16,-4 5 5 0,-2 2-6 15,1 2-6-15,-1 2-6 0,0 1 3 16,-3-1-3-16,1 3 0 0,2-3-15 16,0-1-26-16,0-1-23 0,0-1-34 15,0 1-70-15,5-6-32 0,6-4-81 16</inkml:trace>
  <inkml:trace contextRef="#ctx0" brushRef="#br0" timeOffset="79383.34">3253 9785 387 0,'0'0'99'0,"0"0"-4"0,0 0 31 16,0 0-38-16,0 0-26 0,0 0-21 15,0 0-13-15,0 0 23 0,10-10 2 16,-20 21-8-16,-3 5-7 0,0-1-14 16,0 1-3-16,0-1-14 0,-2 4-5 15,5-3-1-15,-1 1-1 16,1 0-13-16,2 1-23 0,0-2-25 16,3 2-16-16,3-4-24 0,2 5-48 15,0-6-36-15,0-3-99 0</inkml:trace>
  <inkml:trace contextRef="#ctx0" brushRef="#br0" timeOffset="80102.53">6173 9910 299 0,'0'0'69'0,"0"0"16"0,8-11 25 0,-3 6-23 0,0-1-20 15,0 2-4-15,-5-1 21 0,3 3-15 16,-3-1-16-16,2 3-13 0,-2 0-10 16,0 0-5-16,0 0-9 0,-2 4-12 15,-1 5 11-15,-2 1 14 16,-3 3-4-16,1 5-8 0,-1 2-9 15,-5 2-5-15,0 2 1 0,-3 0-3 16,4 2 2-16,-1-4-3 0,0-1-11 16,0-1-13-16,5-2-32 0,-2-3-28 15,2 1-44-15,5-3-48 0,6-2-3 16,2-4-64-16</inkml:trace>
  <inkml:trace contextRef="#ctx0" brushRef="#br0" timeOffset="80337.13">6483 9898 526 0,'0'0'87'0,"0"0"7"0,0 0 47 16,0 0-52-16,0 0-41 0,0 0-25 16,0 0 8-16,-8-10 12 0,-5 21-18 15,-2 5-2-15,-1-1-8 0,1 3-11 16,-1-4 1-16,1 2-5 0,2 0 2 15,0 0-2-15,3-1-9 0,-1 1-33 16,1-1-18-16,2 0-34 0,3-1-65 16,2 3-22-16,3-4-74 0</inkml:trace>
  <inkml:trace contextRef="#ctx0" brushRef="#br0" timeOffset="81617.17">10599 10112 353 0,'0'0'57'0,"0"0"16"0,0 0 4 15,0 0-15-15,29-37-22 0,-22 28-8 16,1 1 7-16,-3 0-11 0,0 2-3 16,1-3 13-16,-6 3 10 15,5-1 6-15,-5 0 3 0,0 0-6 16,0 2-2-16,0-1-5 0,0 2-16 15,-5-1-5-15,-1-2-6 0,1-1-4 16,-2 4-4-16,-4-3 1 0,1 4-4 16,-3-3 0-16,-3 4-4 0,1 0 1 15,-3 2-3-15,-3 0 6 0,-2 0-4 16,2 3-2-16,-5 7 0 0,1 0 0 16,-1 8 1-16,0 0-1 0,3 5-1 15,-1 10 0-15,4 5-2 0,4 7 2 16,3-3-3-16,8-10 2 0,8-9 1 15,-1-5 0-15,6-2 0 0,5 4 1 16,2 0 1-16,6-2 1 0,2-6-1 16,1-3 0-16,1-6 2 0,1-3 2 15,3-3-2-15,-3-7 2 0,-1-4 7 16,-1-1 7-16,-6-5 8 0,0-2 12 16,-5-5-5-16,0-10-9 0,-3-15-8 15,-2-19-8-15,-3-8-1 0,-5-1-5 16,0 6-2-16,0 11 0 0,0 10-1 15,0 4 1-15,0 13-1 0,0 6-2 16,-3 11 2-16,1 8-2 0,2 3-1 16,-3 2-9-16,1-3-24 0,-1 1-17 15,3 6-15-15,0 2-41 0,0 6-92 16,0 9-61-16,5 3 49 0,0-4-83 16</inkml:trace>
  <inkml:trace contextRef="#ctx0" brushRef="#br0" timeOffset="82056.23">10945 10020 434 0,'0'0'85'0,"0"0"34"0,0-24 0 0,0 18-7 0,0-1-32 16,0 3-34-16,0 0 4 0,-2 2-8 16,2 2-20-16,0 4-18 0,-3 3 0 15,1 6 25-15,-4 5 24 0,4 4-4 16,-3 6-12-16,0 1-1 0,-3 3-8 16,5-1-13-16,-2 0-9 0,0 0-3 15,0-3-1-15,2 0-2 16,3-5-11-16,0-1-29 0,0-3-26 15,5-4-24-15,3-4-43 0,8-10-60 16,2-1-88-16,-5-8-146 0</inkml:trace>
  <inkml:trace contextRef="#ctx0" brushRef="#br0" timeOffset="82206.39">11041 9811 778 0,'0'0'53'16,"0"0"57"-16,-23-49-36 0,12 30-62 15,4 6-12-15,-1 1-24 0,3 3-49 16,2 1-57-16,3 5-25 16,3 3-3-16,4 0-28 0,-1 2-3 15</inkml:trace>
  <inkml:trace contextRef="#ctx0" brushRef="#br0" timeOffset="82714.67">11426 10017 143 0,'0'0'197'15,"0"0"-94"-15,0 0 29 0,0 0-8 16,21-40-40-16,-19 32-12 0,1-1-3 15,2 0-9-15,-2 0-7 0,-1 3-10 16,3-1 8-16,-5-1-4 0,3 3-3 16,0-2-5-16,-1 2-6 0,-2-3-7 15,0-1-4-15,3 0-5 0,-3-2-7 16,0 0-4-16,0-2-2 0,0-2 2 16,0 1 1-16,-3-1 4 0,-2-1 3 15,2-2-2-15,-4 4 8 0,1-1-6 16,-1-1 2-16,-4 4-2 0,1 1-5 15,0 1-3-15,-1 1-1 0,1 4-2 16,-3 0-2-16,3 3 0 0,-3 2-1 16,2 2 0-16,-1 6-1 0,-1 3-2 15,-3 4 3-15,1 13 0 0,-1 11 0 16,-7 14 0-16,2 3 0 0,3 2 1 16,5-3 0-16,0-3-1 0,3-2 1 15,2 1 1-15,3-1 3 0,2 0 0 16,-2-1-1-16,5-3-2 0,0-3 1 0,0-1-3 15,0-5-2-15,0-7-10 0,0-6-17 16,3-9-17-16,-1 0-18 0,4-2-24 16,-4-1-32-16,6-4-77 0,-3-5-102 15,3-3-57-15</inkml:trace>
  <inkml:trace contextRef="#ctx0" brushRef="#br0" timeOffset="82902.17">11113 10217 884 0,'0'0'90'0,"0"0"65"0,0 0-69 0,16-33-46 15,-1 24-23-15,1 1-12 0,2 0 5 16,5 0 5-16,-2-1-15 0,2 5-2 16,-2-2 2-16,5 2-20 0,-3 1-43 15,5-2-68-15,14 2-94 0,-4-2-59 16,-7 1-140-16</inkml:trace>
  <inkml:trace contextRef="#ctx0" brushRef="#br0" timeOffset="83357.56">11775 9922 376 0,'0'0'73'0,"0"0"16"15,0 0 1-15,0-44-15 0,0 32-18 16,2-1 3-16,4-2 23 0,-4 3 9 16,1 0-30-16,-3-1-8 0,2 2 10 15,-2-1-10-15,0-1-8 0,0 1-4 16,0 2-5-16,0-2-11 0,0 1-3 16,0-1-11-16,0 0-6 0,0 0-4 15,0 2 3-15,0-2-2 16,-2 3-3-16,-1 1 1 0,-2-1 0 15,2 5 0-15,-2-2-1 0,0 4-1 16,-5 0 1-16,2 2-2 0,0 1 2 16,-5 3-1-16,3 5 0 0,0 2 1 15,-3 4 0-15,0 3 0 0,2 7-1 16,-1 8 1-16,-7 12 2 0,4 15 0 16,-6 5 1-16,8-1-2 0,0-2 1 15,6-9-1-15,2 0 1 0,2-2-1 16,0-2 1-16,1-4 0 0,-3-1-1 15,2-1-1-15,-2-3-2 0,2-7-15 16,-2-9-22-16,5-6-23 0,0-7-9 16,3-1-31-16,-1 0-47 0,6-4-96 15,-3-5-19-15,0-2-56 0</inkml:trace>
  <inkml:trace contextRef="#ctx0" brushRef="#br0" timeOffset="83529.34">11491 10154 910 0,'0'0'77'0,"0"0"53"0,33-13-75 0,-12 10-36 16,5-4-19-16,0 2-4 0,2-2-31 15,0 0-18-15,1 2 4 0,7-3-9 16,8 1-66-16,5-2-55 0,-10 1-70 15,-6 0-190-15</inkml:trace>
  <inkml:trace contextRef="#ctx0" brushRef="#br0" timeOffset="83998.9">11956 10095 434 0,'0'0'129'0,"0"0"-34"15,0 0-31-15,0 0-38 0,0 0-18 16,0 0-2-16,0 0 2 16,0 0 47-16,0 0 21 0,28-9 15 0,-18 8-2 15,3-1-23-15,0-3-16 0,0 4-21 16,3-3-19-16,-3 0-5 0,2 1 0 16,-2 1 1-16,0-4-1 0,0 4 5 15,-3-2 6-15,-2-3 0 0,0 3-1 16,-3-4-4-16,0-1-4 0,-2 0 1 15,-3-1-4-15,-3 0-1 0,-2-2-3 16,-5 2-1-16,-3 0-1 0,-3 4 1 16,-5-2 1-16,1 5-1 0,-6-1 0 15,5 4-2-15,-5 1 2 0,3 7-4 16,-3 2-7-16,3 2 5 0,0 6-1 16,0 3 4-16,-1 3 4 0,4 2 0 15,4-2 2-15,6 2 1 0,5-2 10 16,2-1 7-16,3-2 2 0,5-2 4 15,3-4 2-15,2-5-5 0,6-1-5 16,-1-6-11-16,6-1-4 16,0-2-3-16,2-3 0 0,0-2-12 15,3-2-15-15,0 1-17 0,0-1-39 16,2-2-35-16,-2-1-74 0,5-8-66 16,-5 4-40-16</inkml:trace>
  <inkml:trace contextRef="#ctx0" brushRef="#br0" timeOffset="84407.27">12173 10052 493 0,'0'0'99'0,"0"0"12"0,0 0 15 16,0 0-53-16,0 0-45 0,31-32-15 15,-23 26-6-15,4-2 0 0,-1 3 3 31,-1 0 4-31,3 2 24 0,0 1 3 0,-3 1-12 0,3 1-5 0,-5 3-18 16,5 5-3-16,-3 2-2 0,-2 3-1 16,0 4 0-16,-3 0 0 0,-3 3-2 15,4 0-1-15,-6 0-11 0,0-2 0 16,0-2 8-16,-6 0-6 0,-4-3-9 16,0-3 2-16,-3-5 0 0,0 0-5 31,-3-5-1-31,4-1 21 0,-1-6 4 15,2-3 19-15,1 0 64 0,5-2 9 16,2 0 2-16,3-2-14 0,0-2-24 16,8-3-13-16,2 3-15 0,1-3-11 15,7 0-6-15,0 4 2 0,2-2-8 16,4 0-4-16,-4 2-1 0,6 0-1 16,0 0-23-16,0 4-20 0,0 0-9 15,0 3-28-15,-1 4-26 16,1 1-45-16,8-2-50 0,-8 3-30 15,0-2-113-15</inkml:trace>
  <inkml:trace contextRef="#ctx0" brushRef="#br0" timeOffset="85314.67">12615 9996 453 0,'0'0'91'0,"0"0"23"0,0 0-71 0,0 0-35 0,0 0-1 0,31 8-1 16,-29-7 22-16,3-1 38 0,-2 0 24 16,2 0 7-16,3 0-24 0,-3 0-6 15,3 0-18-15,2-2-30 0,3 2-14 16,-3-2-2-16,1 0-1 0,-1-2 1 16,-2 2-1-16,-3 0-1 0,-2 0-1 15,2-3 3-15,-5 4 12 0,2-2 5 16,-2-3-1-16,0 2-6 0,0-3-6 15,-2 3-5-15,-3-4 1 0,2 3-3 16,-2-4 1-16,-3 1-1 0,3 0 0 16,-5 2 1-16,-1-1-1 0,1 0 0 15,-3 4 3-15,-3-1 4 0,1 1-2 16,2 3-3-16,-2 0-1 0,-1 4-1 16,1 1-2-16,-1 4 2 15,1 3 0-15,-1 3 0 0,1 1 0 16,2 4-1-16,5 1 1 0,0 1 1 15,8 4 2-15,0-2 1 0,8-2 3 16,2-1 9-16,3-3 10 0,3-2 2 16,2-2-7-16,-3-3-5 0,3-5-5 15,-2-2-2-15,-1-3-2 0,1-1 4 16,-6-4 4-16,3 0 2 0,-3-3-1 16,1 0-11-16,-1-2-2 0,0 0-1 15,-2-3-1-15,0-2-1 0,0 1 1 16,-1-3 0-16,4-1-1 0,-1-2 0 15,0 1 0-15,3-1-1 16,0 2 0-16,0 3 0 0,0-1 1 16,0 5-1-16,-3 4 2 0,-2-1-2 15,-3 5 1-15,0-1 0 0,-2 3-1 16,-3 0-3-16,3 1 1 0,-3 3 1 16,2 2 0-16,-2-2 2 0,0 4 0 15,3 2 0-15,-3 0-2 0,0 2 1 16,0 0 2-16,-3 5-2 0,3-2 2 15,-2 2-1-15,-1-2 0 0,0 3 0 16,3-4 0-16,0-1 1 0,-2 1-1 16,2-4 1-16,0-2-1 15,0-1 1-15,0-4 1 0,0 1 0 16,0-2 3-16,0-2 6 0,0 0 12 16,2-6 5-16,1 1-17 0,5-2-6 15,-1-2-2-15,1 1-1 0,0-5 1 16,0 0 2-16,5-1-1 0,-3-3 0 15,3 1-3-15,0-3 0 0,2 1-1 16,-2 0 0-16,3 4-1 0,-1 0 1 16,-4 4 0-16,-1 2-1 0,0 4 1 15,-2-1-1-15,-3 4 0 0,0 1 0 16,-2 0-1-16,0 5-3 0,-3 0 2 16,2 4 1-16,-2 3 0 0,0-1 1 15,0 3 1-15,0 1 0 0,-2-3 0 16,2 3-1-16,-3 0 0 0,0-3 0 15,1 0-6-15,2 2-20 0,0-2-11 16,0-2-21-16,2 1-27 0,-2-3-28 16,6-1-39-16,-1 0-49 0,0-3-65 15,0-4-46-15</inkml:trace>
  <inkml:trace contextRef="#ctx0" brushRef="#br0" timeOffset="85752.4">13307 9561 436 0,'3'-9'116'0,"4"2"43"0,-1 2-8 0,1-2-62 0,-1 6-35 16,1 1-20-16,-2 1-13 0,1 8 3 15,-6 3-2-15,0 7-5 0,0 2 0 16,-8 12-2-16,-2 13 8 0,-6 8 4 16,-2 4 1-16,2 1 9 0,-4-7 0 15,4-6 13-15,1 0-2 0,-1-5-6 16,1-3-3-16,4-1-4 0,-2-11-2 16,8-6-4-16,0-7-7 0,0-1 3 15,5 0-4-15,-3 0-2 16,1-3-9-16,2-4 4 0,8-4 7 15,-1-1 12-15,4-1-10 0,4-4-5 16,6-1-10-16,-3-2-2 0,5 2-4 16,3-2-1-16,-3 1-1 0,3 1 0 15,0 0-1-15,0 1-7 0,0 0-13 16,-3 0-20-16,0-1-14 0,-2 4-20 16,-3-4-26-16,-5 2-32 0,0 1-25 15,-3-10-75-15,-5 5-97 0,-2-3-134 16</inkml:trace>
  <inkml:trace contextRef="#ctx0" brushRef="#br0" timeOffset="85972.18">13191 9853 905 0,'0'0'78'0,"0"0"78"0,33-10-36 0,-12 5-58 16,2 2-28-16,8 1-6 0,-2-3 5 15,4 4-11-15,-4 0-13 0,4 1-7 16,-4 0-2-16,-1 0-3 0,3 0-34 16,-2 6-43-16,2-3-41 15,18 1-66-15,-11 2-94 0,-1-4-77 16</inkml:trace>
  <inkml:trace contextRef="#ctx0" brushRef="#br0" timeOffset="86441.15">14943 9710 432 0,'0'0'94'0,"0"0"16"0,0 0-7 0,0 0-48 0,0 0-18 16,33-23 16-16,-30 23-20 0,-3 0-21 16,0 2 9-16,-3 6 22 0,-4 3 11 15,-4 3-2-15,-2 4-1 0,-2 3-25 16,-1 1-18-16,-2 1-5 0,3-2-3 15,-1 1-18-15,3 2-47 0,3-7-33 16,5 2-37-16,5-1-37 0,0-5-26 16,5-4-125-16</inkml:trace>
  <inkml:trace contextRef="#ctx0" brushRef="#br0" timeOffset="86676.88">15124 9710 678 0,'0'0'124'16,"0"0"7"-16,0 0-38 16,0 0-84-16,0 0-9 0,0 0-3 0,0 0 3 15,0 0 7-15,2 9 14 0,-12 3 31 16,-6 7-11-16,1 2-18 0,-3 1-13 16,0-1-5-16,0 3-3 0,-1-2-2 15,4 1-18-15,2-1-39 0,-2-2-17 16,2 1-17-16,5-4-45 15,5 5-16-15,1-4-46 0,2-6-71 0</inkml:trace>
  <inkml:trace contextRef="#ctx0" brushRef="#br0" timeOffset="87274.17">17206 9667 809 0,'0'0'221'0,"0"0"-99"0,13-2-12 0,-8 1-66 16,-2 0-38-16,-1 0-5 15,1-1-1-15,-3 2-45 0,0 0-86 0,0 0-98 16,0 0-171-16</inkml:trace>
  <inkml:trace contextRef="#ctx0" brushRef="#br0" timeOffset="87415.04">17219 10037 926 0,'0'0'202'15,"0"0"-138"-15,0 0-10 0,0 0-52 16,0 0-2-16,0 0-141 15,0 0-198-15,0 0-219 0</inkml:trace>
  <inkml:trace contextRef="#ctx0" brushRef="#br0" timeOffset="102586.54">19372 9506 230 0,'0'-5'57'0,"2"2"-10"0,1-3 14 15,-3 2 22-15,2-3-33 0,1 3 8 16,-1-4 6-16,4 4 0 0,-4-3-6 15,1 2-6-15,-1-1 4 0,4 3-7 16,-4-3-8-16,-2 4-8 0,3-2-6 16,-3 1-5-16,2 3-2 0,-2 0-8 15,0 3-10-15,0 3 1 0,0 6 11 16,0 7 11-16,-5 6-5 0,3 3-8 16,-6 12-4-16,-3 11-5 0,4 5 0 15,-1 6 3-15,-2-4 1 0,7-9 3 16,-2-3 0-16,2-8-1 0,-2 2-5 15,5-3-2-15,-5-3 0 0,2-3-2 16,-2-8-22-16,3-4-37 0,-4-5-22 16,1 5-15-16,0-1-50 0,0 0-8 15,2-2-36-15,1-7-67 0</inkml:trace>
  <inkml:trace contextRef="#ctx0" brushRef="#br0" timeOffset="102980.87">19692 9586 536 0,'0'0'103'0,"0"0"-52"0,0 0 54 15,0 0-30-15,0 0-45 0,-3-23 16 16,3 22-2-16,0 1-8 0,0 0-28 16,0 8 2-16,3 3 19 0,-3 2 24 15,0 8-9-15,0 6-18 0,0 6-4 16,0 9-4-16,0 5-1 0,5 3-7 15,-5-5-7-15,0-10 1 0,0-12-1 16,0-4-2-16,0-3-1 0,0 4 0 16,0 2 0-16,0 2-17 0,0-3-34 15,0-4-39-15,0-2-42 0,0-3-69 16,-5-6-14-16,5 0-98 16</inkml:trace>
  <inkml:trace contextRef="#ctx0" brushRef="#br0" timeOffset="103248.39">19348 9884 617 0,'0'0'56'0,"0"0"81"15,0 0-27-15,0 0 14 0,0 0-64 16,0 0-13-16,24-20 5 0,-9 12-19 16,3 4-10-16,3-2-19 0,-1 1-2 15,1-1 2-15,5 4 0 0,-5 0-4 16,-3-1-13-16,5 3-59 0,-2 0-60 16,10 5-59-16,-8 0-60 0,-2-1-125 0</inkml:trace>
  <inkml:trace contextRef="#ctx0" brushRef="#br0" timeOffset="104140.6">20284 10106 254 0,'0'0'69'0,"0"0"-47"0,0 0 22 0,0 0-19 0,5-8-17 15,-5 6 0-15,0 0 7 0,2 0 10 16,-2-1 7-16,0 1 8 0,0 1 6 15,0 0-2-15,0 0-1 0,0 0-3 16,6-3-1 0,-6 2-2-16,0 0 3 0,0-1 1 0,0-2-3 0,0 2 1 31,0-5-3-31,0 2-5 0,0-2-9 0,-6-1-5 16,6 0-3-16,-2-1-5 15,-3 1-3-15,2 3 1 0,-7-2 5 0,5 0 8 0,-6 6-5 0,1 0-3 16,0 2-10-16,-9 4-2 15,4 4 0-15,-3 4-1 0,2 7 1 16,-4 2 0-16,2 1-1 0,2 1 1 16,1 4 0-16,9-2-1 0,-1-3 1 15,4 3 0-15,3-4 0 0,3-1 1 16,4-3-1-16,-1 0 2 0,1-6 0 16,4 0 8-16,-1-4 1 0,0-2 1 15,1-4-3-15,2-1 0 0,-3-3-3 16,3-5-1-16,-3-3-3 0,6-1 5 15,-3-2-5-15,0-2 1 0,-1-2-3 16,-1-1 1-16,2 3 0 0,0-3-1 16,0 7 0-16,-6 1 0 15,1 2 0-15,-3 3-1 0,0 2 0 16,-5 4 0-16,3 0-1 0,-3 0-4 16,-3 7 4-16,1 0 2 0,-1 6 0 15,-5-2 2-15,3 2 3 0,-2-1-3 16,7 0 4-16,-6 1 7 0,6-3 6 15,0 1 13-15,6-4 10 0,-4 3 0 16,3-2 0-16,3-2-2 0,5-2 1 16,0-1-4-16,0 0-13 0,0-2-12 15,5-1-5-15,0 0-4 0,0 0-3 16,3-4-1-16,-1 2-29 0,1-3-39 16,5 2-28-16,-5-2-40 0,15-4-71 15,-10 2-109-15,-3-2-62 0</inkml:trace>
  <inkml:trace contextRef="#ctx0" brushRef="#br0" timeOffset="104438.9">20950 9812 896 0,'0'0'68'0,"5"0"-40"0,-5 0-24 0,0 0-4 0,0 0-42 0,3-6-77 0,-3 4-116 0,0-1-148 0</inkml:trace>
  <inkml:trace contextRef="#ctx0" brushRef="#br0" timeOffset="104532.63">21079 10035 718 0,'0'0'152'0,"0"0"-48"0,0 0-53 16,0 0-43-16,0 0-8 15,0 0-102-15,0 0-104 0,0 0-50 16,0 0-112-16</inkml:trace>
  <inkml:trace contextRef="#ctx0" brushRef="#br0" timeOffset="105706.55">21999 10415 352 0,'0'0'101'0,"0"0"-9"0,0 0-6 15,24-45 31-15,-11 24-34 0,5 0-18 16,-3-4 0-16,6-2-2 0,-1 0-20 16,11-7-11-16,-7 2-11 0,7 0-10 15,0-4-3-15,-5 7-3 0,2-4-2 16,-2 0 2-16,0 6 0 0,-3-5 0 15,0 1 2-15,-2 2 5 0,-3 3 1 16,0 0 1-16,-5 2 2 0,2 1-6 16,-4 1-2-16,-3 0 2 0,-1 2-2 15,1 2-1-15,-3 2 3 16,3 0-4-16,-3 2-2 0,-2 2 3 16,2-1 0-16,-5 6 2 0,0-1 0 15,0 0-5-15,0 4-1 0,0-1 0 16,0 4-3-16,0 1 0 0,-5 0-3 15,-3 7-2-15,3 4 3 0,-6 2 2 16,1 7-1-16,0 2 1 0,-3 10 1 16,0 11-1-16,0 11 0 0,0 5 0 15,5-5 0-15,6-3 0 0,2-9-1 16,2-2 1-16,11-5-1 0,-5-4 1 16,0-9 0-16,2-2-2 0,0-5 2 15,3 2 1-15,5 2-1 16,3 0 0-16,0-5 1 0,2-5-1 15,0-5 0-15,-2-4 5 0,7-3-4 16,-4-4-1-16,1-7 2 0,1-3-1 16,-2-6 0-16,-1-10-1 0,0-12 1 15,3-16-1-15,-5-6-5 0,-6 3-5 16,-2 12-6-16,-5 15 14 0,0 13 1 16,-6 6 1-16,1 3 1 0,2-2-1 15,-3-1 1-15,-2 4 1 0,3 3 9 16,-3 2-2-16,0 6-2 0,-3 2 1 15,1 1-8-15,-3 4-3 0,0 7 3 16,-3 5 2-16,5 7 2 0,-5 9 4 16,3 11 0-16,0 6-1 0,3 3-1 15,2-7 2-15,0-5 8 0,0-11 4 16,0-5 4-16,2-8 5 0,3 2 5 16,-2 0 1-16,7 0-3 0,-7 3-4 15,7-3-8-15,-2-3-6 0,0-2-4 16,5-3-4-16,-6-3 0 15,6-1-3-15,0-3-1 0,-3 1-2 0,3-2 0 16,5-1-16-16,-5-1-25 0,8 1-25 16,-5 0-27-16,4-1-34 0,11 1-54 15,-2 2-105-15,-1-1-83 0</inkml:trace>
  <inkml:trace contextRef="#ctx0" brushRef="#br0" timeOffset="106364.05">23997 9791 274 0,'-3'0'135'0,"3"-5"-55"0,0 3 11 0,0-1 1 0,8-4-20 0,5 2-18 16,0-2 36-16,10-1 2 0,11 2-13 15,12-3-7-15,11 1-3 0,7 2-16 16,-7 1-16-16,-2 5-5 0,-9 0-12 15,1 1-7-15,2 5-5 0,-8-2-5 16,6 5-3-16,-4-2 0 0,-4-1-9 16,0 3-36-16,-3 0-21 0,-10-1-16 15,-5-2-34-15,-6 2-25 0,-2 5-47 16,-5-4-38-16,-3 1-103 0</inkml:trace>
  <inkml:trace contextRef="#ctx0" brushRef="#br0" timeOffset="106692.52">24219 9999 249 0,'0'0'175'16,"0"0"-105"-16,0 0 3 0,0 0 13 15,0 0-10-15,0 0-26 0,-26-3 17 16,39 3 25-16,0 0-15 0,10 0-22 16,8 0 0-16,11 0-8 0,7 0-10 15,10 0-19-15,-10 3-14 0,-2 1-3 16,-6-2-1-16,0 3-1 0,-2-1-24 15,-3-1-29-15,0 2-37 16,-2-3-21-16,-3 0-61 0,-10-2-21 16,-1 0-122-16</inkml:trace>
  <inkml:trace contextRef="#ctx0" brushRef="#br0" timeOffset="107192.62">24697 9410 410 0,'0'0'57'0,"0"0"30"0,0 0-5 0,0 0-11 0,0 0-22 15,-8-4-30-15,0 14 19 0,-2 3 29 16,0 11-1-16,-11 10-2 0,-2 16-13 16,-8 14 4-16,0 5 1 0,2 2-1 15,1-9-13-15,2-8-4 0,5-2-5 16,-4-1-4-16,4-6-5 0,0-3-3 16,6-3-7-16,-3-9-4 0,5-7-1 15,2-8-4-15,1 1-3 0,0-3 2 16,-1 4 2-16,1-3-6 0,0-4-11 15,7-1-40-15,-5-7-39 16,8 1-47-16,8-6-52 0,0 1-82 16,0-7-89-16</inkml:trace>
  <inkml:trace contextRef="#ctx0" brushRef="#br0" timeOffset="108007.13">25459 9632 337 0,'0'0'60'0,"0"0"16"0,0 0 28 0,13-37-7 0,-10 27-34 0,7-2-4 15,-2 1 10-15,0 1-15 0,-3-2-16 16,2 0-9-16,1 0-1 0,0-2-9 16,0 3 5-16,2 0 2 0,-2 2-2 15,5 3 1-15,-6-2-4 0,6 3-6 16,-5 0-3-16,5 3-1 0,-5 1-3 16,5 1 1-16,-6 0-2 0,1 2 3 15,3 4 0-15,-4 1 2 0,-4 8 0 16,7 1 0-16,-10 7-2 0,3 12 5 15,-6 7 3-15,-2 11 6 0,-3 3-1 16,-10-2-6-16,3-5-3 0,-6-8-3 16,0-4-4-16,1-2-4 0,-1-7 1 15,0-2-2-15,8-11 3 0,1 0 8 16,-4 1 8-16,-7 2 4 0,2-1 8 16,0-3-5-16,6-5-1 0,-1-1-2 15,6-3 1-15,2-4-2 0,3 1-4 16,3-2-2-1,2 0 2-15,5 0 3 0,5-2-9 0,3 0-9 16,8-4-2-16,4 4-2 0,-1-3 0 16,2-1-1-16,-1 3 1 0,1-3-2 15,-2 2-6-15,-4-2-24 0,1 2-23 16,0-2-18-16,-3 0-24 0,2 0-32 16,-4 3-52-16,15-6-76 0,-8 1-102 15,-2 3-155-15</inkml:trace>
  <inkml:trace contextRef="#ctx0" brushRef="#br0" timeOffset="108664.62">26234 9962 173 0,'3'0'165'0,"2"-2"-60"0,-5-1 21 0,8-2-14 0,-3 2-17 16,3 0-8-16,-3-1-7 0,3 3-21 15,-1 0-20-15,-1 1-2 0,-6 0-6 16,2 0-11-16,-2 1 2 0,0 1 11 15,-2 3-13-15,2-4-7 0,-11 1 1 16,4-1-1 0,-1 0 0-16,3-1 0 0,-3 0 1 0,0 0-2 0,3 0-1 15,2 0 2-15,-2-1-4 0,5 1-6 16,0-2-2-16,0 1-1 0,0-1-2 16,0-2-23-16,0 3-18 15,0 0-22-15,5 1-34 0,3 0-33 16,8-1-81-16,-3 1-36 0,5-2-125 15</inkml:trace>
  <inkml:trace contextRef="#ctx0" brushRef="#br0" timeOffset="109555.53">26720 9511 87 0,'0'0'121'0,"0"0"-78"0,0 0 10 0,-2 2-6 0,2-2-3 0,0 0-5 16,0 0 12-16,0 0 18 0,-6-2-17 16,6 0-2-16,0-1-7 0,6-4-1 15,-4 3 12-15,3-3 8 0,3-2 1 16,5 3-11-16,0-2-11 0,0 0-15 15,7 0 1-15,1 3 0 0,0-2-6 16,2 2 0-16,3 0-2 0,0 3-5 16,-3 1-6-16,3 1-2 0,-5 2 2 15,-1 1-1-15,-2 5 3 0,-2 0-7 16,-8 2 0-16,-3 1-2 0,-3 1 0 16,-2 5-1-16,-7-1 2 0,-6 4-2 15,-3 1 2-15,-5 0-2 0,1 0-1 16,-9 0 0-16,3 0-3 0,-2 0 0 15,2-1 4-15,6-2 0 0,-1-3 0 16,3 0 0-16,2-3 0 0,9-1 0 16,-4-4 0-16,9 1 0 15,2 0-2-15,0-5 2 0,0 2-1 16,7-2 1-16,1-2 0 0,10 1 1 16,-2-2-1-16,2 0 1 0,2 0-1 15,1 0-2-15,2 0 1 0,-2 1 1 16,2 5-1-16,-2-4 1 0,0 6-1 15,-6 0 1-15,3-1-1 0,-7 4 1 16,-1 4 0-16,-2-2 4 0,-8 0 2 16,0 2 9-16,0-3 10 0,-8 0 12 15,-5-5-4-15,0-1-6 0,-5 1-3 16,-5-4-6-16,-3-1-9 0,-3-2-3 16,-4 0-3-16,-8-1-2 15,2-1-1-15,5 0-2 0,6 1-12 16,7 0-7-16,0 0-9 0,1-3-17 15,4 3-32-15,11 0-44 0,5-1-70 16,5 1-63-16,6 0-112 0</inkml:trace>
  <inkml:trace contextRef="#ctx0" brushRef="#br0" timeOffset="110768.9">27679 9376 325 0,'2'-1'65'0,"-2"0"5"0,0 0 3 0,5 1-36 0,-5-1-11 15,0 1-8-15,0-1 19 0,-5 1-7 16,5 0 11-16,0 0 1 0,0 2-1 16,0 0 2-16,0-1 6 15,0 4-13-15,0-4-9 0,0 0-12 16,0-1 2-16,0 0 4 0,0 0 3 15,0 0 13-15,0 0 14 0,5 0-9 16,-5-1-7-16,0-2-8 0,0 0 0 16,0 1-3-16,6 1-2 0,-6 0-8 15,0 0-5-15,0 1-1 0,0 1-8 16,-6 3-3 0,1 5 3-16,-2 7 0 0,-1 0 1 15,0 5 0-15,-5 6 2 0,0-2 2 0,-2 5 7 0,-3 2 4 16,2-2 3-16,-2 0-1 0,3-3 1 15,2 2 3-15,-3-2 0 16,3-2 1-16,0-4-3 0,6 1-5 16,-4-3-3-16,9-2-4 0,-6-2 2 15,3-4-2-15,0-1 0 0,2-4-2 16,3-1-2-16,-5-3-1 0,5 2 0 16,0-3-2-16,0-1 3 0,0 0 1 15,0 0 2-15,0 0 0 0,0-4 2 16,0 1-2-16,5 0-5 0,3-2-2 15,-3 1 1-15,3-2-2 0,5 3 1 16,2-4-1-16,-2 3 0 0,8 2 1 16,-6-3-1-16,6 3 0 0,2 1 0 15,-2-1-1-15,2 1 1 0,3-1-3 16,-6 0-5-16,6 1 2 16,-2-1-2-16,1 1 2 0,-4 0-1 15,5-1 0-15,-5 2 3 0,-6-4 2 16,3 3 1-16,-2-1 2 0,-9 0-1 15,4-1 3-15,-3-2-2 0,-6 3 0 16,3-5 1-16,-5 1-1 0,0-1-2 16,0-3 2-16,0 0-1 0,0 1 0 15,0-2 1-15,0 1-2 0,-5 0 2 16,5 4 0-16,-2-2-1 0,2 0 2 16,0 4-1-16,0-2 1 0,-6 3 0 15,6 0 4-15,0-1-1 0,-2 3 0 16,2 0 2-16,0 1-2 0,0 0-4 15,-5 0-1-15,5 6 1 0,-6 3 0 16,4 5 1-16,2 1-1 0,-5 5 1 16,2 2 0-16,3 3 4 15,-5-2 2-15,5 1 5 0,0 2 2 0,-5-2 1 16,5-1 1-16,0 0-3 0,0 3-4 16,0-4-5-16,0-1 2 0,0-1-2 15,0 0 4 1,5-5 2-16,-5 3 0 15,5-4 0-15,-2 0-2 0,2 0-4 0,-5-3-1 0,2 0 0 0,4 1-1 16,-6-3-2-16,0 1 3 0,5-2-2 16,-5 0 1-16,0-1-2 0,0 2 0 15,2-1 0-15,-2-4 0 0,6 5-3 16,-6-4-14-16,2 1-19 16,3 0-24-1,0 0-27-15,3 0-28 0,0-2-40 16,10 4-89-16,-8-5-129 0,3-2-210 0</inkml:trace>
  <inkml:trace contextRef="#ctx0" brushRef="#br0" timeOffset="134759.9">22870 11151 164 0,'3'-3'20'0,"2"1"10"0,-3-2 4 0,4-2 1 0,-1 3-19 16,3-2-1-16,-3 2 5 0,2-1 8 15,-4-1 1-15,5 1 7 0,-3-1 4 16,0-1 7-16,0 0-1 0,0 3 4 16,1-2-8-16,-1 3-4 0,-5-1-6 15,0 1-2-15,2 0 3 0,-2 1-1 16,0-2-5-16,0 3 1 0,0 0-2 15,0-1-6-15,0 1-9 0,-2 0-11 16,2 1 0-16,-8 4 0 0,0 1 3 16,-2 3 2-16,-3 4 1 0,-2 5-1 15,-6 5-2-15,-5 9-3 0,-8 10 2 16,-2 8 1-16,-3 3-2 0,11-2 5 16,7-3 4-16,1-5 0 0,4 0 0 15,-2-2 12-15,0 0 10 0,3 1 2 16,7-2 10-16,-5 0-3 15,8-4 2-15,2-1-7 16,-2-9-8-16,2-3-8 0,3-5-7 0,0-2-2 16,3 1-8-16,2 3-2 15,0-1-1-15,6-2 0 0,-4-1-17 0,4-4-30 16,2 1-35-16,-3-1-36 0,8 3-37 16,-5-4-75-16,-5-5-77 0</inkml:trace>
  <inkml:trace contextRef="#ctx0" brushRef="#br0" timeOffset="135306.79">23302 11334 420 0,'0'0'23'0,"0"0"10"0,0 0 38 0,18-18 12 16,-18 15-27-16,0 2 2 0,2 1 0 16,-2 0-21-16,0 3-14 0,-2 7 18 15,-3 2 8-15,-3 4-3 0,3 6-5 16,-3 4-11-16,0 8 1 0,-10 7-3 16,3 7-5-16,-1-5-2 0,3-8-5 15,3-10 3-15,2-6 5 0,-5 4-3 16,0 0-2-16,-2 3-2 0,7-2-3 15,-5-3-2-15,5-2 0 0,3-3-1 16,2-1 0-16,3-5 4 0,0-2-7 16,0-2-2-16,8-1-1 0,-3-5 4 15,6 0-6-15,-1 0 6 0,6-5-3 16,-1-1-4-16,3-2 0 0,-2-1 0 16,2-2-2-16,2 3 0 0,-4-3-10 15,2 1-14-15,-2 0-7 0,2 1-20 16,-3 0-17-16,-2 1-32 0,0 2-38 15,-5-5-60-15,-1 1-48 0,-1 0-105 16</inkml:trace>
  <inkml:trace contextRef="#ctx0" brushRef="#br0" timeOffset="135510.37">23131 11562 611 0,'0'0'90'15,"0"0"5"-15,0 0 34 0,0 0-44 16,0 0-47-16,0 0 5 0,52-34 11 16,-32 25-9-16,4 0-19 0,4 0-12 15,-2 0-11-15,2 0-3 0,3 2 0 16,-2 1-29-16,-3 3-55 0,2 3-44 16,0 0-69-16,11 4-6 0,-10 0-59 15</inkml:trace>
  <inkml:trace contextRef="#ctx0" brushRef="#br0" timeOffset="136253.73">23614 11601 388 0,'0'0'66'0,"0"0"38"0,0 0-10 15,0 0 8-15,8-35-29 0,-3 27-20 16,-5 0 4-16,0-1-9 0,3 3-18 16,-1-2-5-16,-2 3-1 0,0 0-6 15,0 1 3-15,0 2-1 0,0 1-3 16,0 1-6-16,0 1-11 0,0 3 1 16,-2 4 0-16,-1 2 3 15,3 5-1-15,-5-1 0 0,2 3 1 0,-2 2-2 16,3 1 1-16,2 0 0 0,0 1-2 15,0-3 6-15,2 1 7 16,6-1 6-16,0-3 3 0,2-1-3 16,-2-2-2-16,5-3-1 0,0-3 5 15,0 0-4-15,2-6-2 0,-2 0-4 16,-5-5 4-16,5-2-1 0,-6-2 2 16,6-3-1-16,-7-1-2 0,1-1-3 15,-4-1-4-15,2 0-3 0,0 0 0 16,3 2-1-16,-5 0 1 0,2 0-4 15,0 4 0-15,3 0-1 0,-3 3 0 16,3 1-1-16,-1 3 1 0,-4 1-1 16,2 1 1-16,0 1-2 15,-2 6-1-15,2 2 2 0,-5 3 0 16,5 2 1-16,-2 3-1 0,2-3 2 16,-5 4 1-16,8-3 0 0,-6-1-1 15,3 0 1-15,3-3 0 0,2-1 2 16,-2-2 0-16,0-3 10 0,0-4 12 15,2-1 14-15,-2-1 0 0,0-5-10 16,-1-3-11-16,4-4-7 0,-4-1-5 16,1-7-4-16,0-3-2 0,0 0-1 15,-1-3-13-15,4 2-13 0,-9 4-6 16,6 1-17-16,2 4-13 0,-7 4-30 16,2 5-34-16,0 4-48 0,3 3-34 15,0 0-34-15,-3 3-100 0</inkml:trace>
  <inkml:trace contextRef="#ctx0" brushRef="#br0" timeOffset="136691.69">24232 11613 394 0,'0'0'106'0,"0"0"14"0,10-22-11 0,-5 14-30 0,-5 1-27 16,5 1-2-16,-5 2-3 0,0 0-15 15,0 0-8-15,0 2-3 0,0 1 4 16,-5 1-10-16,0 0-6 0,3 6-7 16,-9 2 1-16,1 2-1 0,-3 4 4 15,0 5 3-15,0 0 5 0,0 3 0 16,5-1-3-16,1 0 1 0,2-2 2 15,5-1 10-15,0-2 6 0,5-4-2 16,0-1-1-16,5-2 5 0,3-2-2 16,0-5 0-16,5-2-7 0,-2-1 2 15,-3-7 8-15,2-3-5 0,-2-2-9 16,0-4-6-16,0-4-7 16,-5-2-5-16,-1-5-2 0,-1 1-1 15,-4 0-22-15,-2 5-2 0,-2 5-3 16,-4 5-7-16,-1 7-13 0,-9 3-17 15,3 2-11-15,-5 5-26 0,3 4-36 16,-6 3-79-16,8 0-48 0,5-1-106 16</inkml:trace>
  <inkml:trace contextRef="#ctx0" brushRef="#br0" timeOffset="136941.79">24506 11679 532 0,'0'0'106'0,"0"0"-2"0,0 0 18 0,41-15-37 0,-25 11-30 15,2 0-5-15,2 3-6 0,1 1-23 16,-6 0-14-16,6 3-6 0,-3 0-1 15,3 3-2-15,-6 0-30 0,6 1-51 16,5 5-61-16,0-3-83 0,-6-2-88 16</inkml:trace>
  <inkml:trace contextRef="#ctx0" brushRef="#br0" timeOffset="137536.23">25555 11502 416 0,'0'0'16'0,"0"0"-11"0,0 0 32 16,0 0 3-16,-8-33-12 0,-2 26-10 15,2 0 23-15,-5 3-13 16,-2 1-11-16,-6 3-1 0,0 1-8 15,-7 4 0-15,7 2-5 0,-5-1-2 16,6 3 1-16,1 0-1 0,4 2 1 16,-1 0 1-16,11-1 2 0,-2 2 11 15,1 0 6-15,6 0 2 0,0 0-1 16,6 1 13-16,1-1 17 0,6-1-10 16,-5 0-7-16,7-3 0 0,-2 1 1 15,5-1-3-15,3-2-8 0,-5 0-9 16,2-2-4-16,2 2 1 0,-4-3 3 15,2 0 11-15,-2 0 0 0,-1 0-5 16,3-1-4-16,-5-1-5 0,-5 4-4 16,-3-3 4-16,3 0-3 0,-8 1-7 15,0-2-4-15,-5 2 0 16,-3-1 9-16,-8 0 1 0,-4-1-2 16,-4 1-4-16,-9 1-3 0,-9-2 2 15,-7 1-3-15,3 1 0 0,2-1-25 16,13 3-31-16,10-4-33 0,6 2-29 15,2 1-6-15,5 2-38 0,0-4-16 16,6 2-92-16</inkml:trace>
  <inkml:trace contextRef="#ctx0" brushRef="#br0" timeOffset="137897.09">25759 11596 374 0,'0'0'62'0,"0"0"-6"0,0 0 35 0,0 0-42 0,21-27-10 0,-16 22-23 16,-5 1 9-16,2 2-6 0,-2 1-8 15,0 1-5-15,-2 1 21 0,-3 3 19 16,-3 5 20-16,-3 3 7 0,1 3-5 16,-3 4-25-16,5 2-16 0,-4 1-15 15,-1-1-6-15,5 1-4 0,-2 0-2 16,2-2 3-16,5-2-3 16,-2-1-7-16,0-1-36 0,5-2-55 15,2-7-77-15,6-2-21 0,3-5-79 16</inkml:trace>
  <inkml:trace contextRef="#ctx0" brushRef="#br0" timeOffset="138022.5">25917 11438 810 0,'0'0'140'0,"0"0"-40"0,0 0-65 16,0 0-35-16,0 0-24 0,0 0-83 15,0 0-39-15,0 0-59 0,-26-25-15 16,26 26-43-16</inkml:trace>
  <inkml:trace contextRef="#ctx0" brushRef="#br0" timeOffset="138507.71">26296 11536 514 0,'0'0'106'16,"0"0"43"-16,0 0 7 0,0 0-73 16,8-37-41-16,-8 31-28 0,0 0-7 15,0 1-3-15,0-1-1 0,0 2-2 16,-8 1-1-16,3 0 0 0,-3 2 1 15,1 1 5-15,-6 0 6 0,-5 4-3 16,2 3-3-16,-4 2-5 0,-1 3-1 16,3 3 1-16,2 2-2 0,-4 2 1 15,1 2-7-15,9 0 1 0,-3 2 0 16,5 2 6-16,-2-3-2 0,10 1 2 16,0-3 1-16,10-2 11 0,-2-4 7 15,8-1-2-15,2-6 7 0,-3-4-1 16,6-3 0-16,5-5 4 0,-5-7 5 15,-1-2-1-15,6-6 3 0,-5-5 3 16,-1-10-11-16,9-14-8 0,-3-17-6 16,-3-4-7-16,3 1-5 0,-11 15-2 15,-2 19-18-15,-3 11-2 0,-2 10-51 16,-5 6 39-16,2-1-15 0,-5 1-50 16,5 2-50-16,-5 1-58 0,3 3-34 15,2-2-133-15</inkml:trace>
  <inkml:trace contextRef="#ctx0" brushRef="#br0" timeOffset="138946.42">26630 11570 340 0,'0'0'71'0,"0"0"16"0,0 0 5 0,0 0-53 16,0 0-11-16,41 13-18 0,-33-11 19 15,5-2 11-15,0 0 18 16,-6 0 4-16,6-4-15 0,0 2-10 0,-5-3-5 16,5 0-9-16,-3-2-6 0,1 0-7 15,1-3-6-15,-1-1-1 0,-1 0-2 16,-2-3-1-16,-8 1-2 0,2-1 2 15,-2 1 0-15,-2 3-4 16,-6 1-3-16,-10 4 2 0,3 3 2 16,-11 2 3-16,0 1 0 0,-3 6 0 15,1 4 3-15,0 3 3 0,-3 4 13 16,7 1 14-16,4 3 9 0,-1 1 10 16,8-1 2-16,3 2-1 0,7-2-3 15,-2-1-12-15,10-1-15 0,-2-2-11 16,7-2-4-16,3-3-4 0,8-5 0 15,-6-2-4-15,6-4-26 0,0-2-43 16,-1 0-33-16,1-3-50 0,10-10-41 16,-8 3-60-16,3 0-115 0</inkml:trace>
  <inkml:trace contextRef="#ctx0" brushRef="#br0" timeOffset="139681.56">27273 11581 282 0,'0'0'103'0,"0"0"-3"0,0 0 2 0,18-10-34 0,-13 8-2 16,-2-3-10-16,-3 0-6 0,0 1 5 16,0-2 1-16,0 1 1 15,0-2-5-15,-3-1-3 0,3 1-3 16,-5 0-10-16,0-1-6 0,2 2-14 16,-7-1-8-16,2-1-8 0,1 3 0 15,-6-1 1-15,-3 0-1 0,3 3 0 16,-5 2 0-16,-3 1 0 0,6 2 0 15,-6 4 0-15,1 3-1 0,2 2 0 16,-3 3 1-16,5 3 0 0,3 3-1 16,-2 0 1-16,5 1 0 0,7 0 0 15,-2 2 0-15,5-1 0 0,5-1 1 16,8 1 1-16,-3-3 1 16,8-2-2-16,-2-2 2 0,5-4 0 15,4-3 1-15,-4-3 0 0,0-5 1 16,5 0 1-16,-6-6 4 0,6-2 2 15,-5-6 2-15,-1-4-3 0,4-11-7 16,1-14 1-16,4-17-4 0,-3-7 0 16,-6 3-1-16,-7 8 0 0,0 20 0 15,-5 12 6-15,-3 6 31 0,-5 5-19 16,3-2-5-16,-3-2-4 0,5-1-5 16,-5 1-2-16,0 2-1 0,0 1 0 15,0 0-1-15,0 3-10 0,3 1-23 16,-3 4-25-16,0-1-22 15,0 5-56-15,0-1-48 0,-3 1-87 16,3 2-142-16</inkml:trace>
  <inkml:trace contextRef="#ctx0" brushRef="#br0" timeOffset="140925.79">24942 12534 371 0,'0'0'35'0,"0"0"-25"0,0 0 15 16,0 0-1-16,0 0-16 15,0 0 2-15,21-24 42 0,-21 20 9 16,5 2 3-16,-5 1 1 0,0-3 4 16,0 2 10-16,0 1-15 0,0-1-11 15,0 2-9-15,0-1-9 0,0 1-3 16,0 0-3-16,0 0 4 0,3-2 6 16,-3 0-12-16,0-2-4 0,0 0-2 15,5-2 2-15,-5 0-2 0,0-1 8 16,0-2-8-16,-5 1-2 0,2-1 3 15,-5-1-6-15,3 2-6 0,-8 0-6 16,-2 2-4-16,-6 3-2 0,-10 3 2 16,-5 4 0-16,-10 12-1 15,4 2 0-15,9 0 1 0,12-2 0 0,3 0 0 16,0 1-1-16,0 5 1 0,2 4 1 16,3-3-1-16,5-1 1 0,8 0-1 15,0-2 0-15,8-2 1 0,0-5 1 16,7-1-1-16,4-2 0 15,-4-5 0 1,6-5 5-16,-3-2-3 0,3-6 1 0,-1-5-2 0,-4-1 1 0,4-3-2 16,-2-2 2-16,-2-2 2 0,2-2-4 31,-2-1-1-31,4 2-1 0,-2 1-2 0,-2 3 3 0,2 4 2 0,-5 2-2 31,-3 4 0-31,0 3-1 0,-7 4-2 16,-3 1-1-16,0 5-8 0,0 4 7 15,-8 2 5-15,1 5 2 0,-4 2-1 16,1 2 2-16,0 0 2 0,2 1-1 16,0-2 3-16,8-1 1 0,-5-2-3 15,5-1 2-15,5-3 4 0,3-1 5 16,0-4 9-16,4 0 2 0,1-6 5 16,0 0-1-16,8-1-4 0,-3-2-11 15,5-7-11-15,3-1-5 0,-5 0 0 16,5-2-37-16,2-1-40 0,-2-1-26 15,2 0-34-15,1 1-43 0,4-8-89 16,1 2-86-16</inkml:trace>
  <inkml:trace contextRef="#ctx0" brushRef="#br0" timeOffset="141210.01">25438 12252 624 0,'0'0'78'0,"0"0"-2"0,16-21 20 0,-11 15-16 16,-2 3-43-16,2 3-6 0,-5 0-1 16,0 9-13-16,-3 4 15 0,-2 6 18 0,-3 6-5 15,-5 3-13-15,1 12-15 0,-9 8-6 16,3 5-8-16,-3 1 1 15,6-6-4-15,7-7-3 0,-2-6-22 16,2-6-23-16,5-3-18 0,3-7-8 16,-5-1-20-16,5 11-66 0,5-8-25 15,-5-1-98-15</inkml:trace>
  <inkml:trace contextRef="#ctx0" brushRef="#br0" timeOffset="141587.04">25772 12307 702 0,'0'0'75'0,"0"0"-75"0,0 0 112 0,20-34-51 16,-12 27-26-16,-8 5-24 0,5 2-3 15,-10 2-7-15,5 6 1 0,-5 7 10 16,-5 3 45-16,-1 8-2 16,-4 3-13-16,-1 2-8 0,3 0-14 15,-7 2-3-15,2-1-4 0,2-1-5 16,3 0 0-16,0-3-1 0,0 0 0 16,6-4 7-16,2-3 9 0,2-1 0 15,-2-4-4-15,5-3-3 0,0-6 0 16,5-1-3-16,3-5-1 0,5-1-4 15,2-1-2-15,3-1-5 0,5-5-1 16,3 4 0-16,0-4-10 0,3 3-20 16,-1 0-30-16,0-1-26 0,3 4-47 15,6-5-46-15,-6 2-79 0,-8-3-78 16</inkml:trace>
  <inkml:trace contextRef="#ctx0" brushRef="#br0" timeOffset="141786.54">25733 12542 770 0,'0'0'110'0,"0"0"12"0,0 0-34 16,0 0-46-16,0 0-8 0,39-18-27 16,-24 13-7-16,3 1-13 0,3 2-48 15,0-1-11-15,2 0-24 0,0 2-13 16,6 0-4-16,12 1-21 0,-13 0-62 15,6 0-76-15</inkml:trace>
  <inkml:trace contextRef="#ctx0" brushRef="#br0" timeOffset="142224.07">26209 12549 292 0,'0'0'53'16,"0"0"-23"-16,0 0 16 0,0 0-8 16,0 0 16-16,0 0 6 0,33-4 8 15,-20 1 6-15,-3 3 8 0,3-1-4 16,0 1-4-16,0 0-11 16,0 0-22-16,-5 0-20 0,5 0-7 15,0 0-1-15,-6 0-5 0,1-1-2 16,0-2-1-16,2 1 3 0,-7-3 8 15,2 0 7-15,-2-1 1 0,-3 1-4 16,0-2-5-16,-3 3-5 0,-2-4-4 16,-3-1-2-16,0 4-2 0,-5-4-2 15,0 3 0-15,1-2 0 0,-4 2-1 16,-2 4-1-16,2-1 2 0,-4 3 0 16,-1 1-1-16,0 3 1 0,3 5 0 15,-2 1 0-15,4 1 0 0,-5 1 0 16,9 4-1-16,-7-1 1 15,12 4 0-15,-1-2 3 0,3 2 8 16,5-1 4-16,5-1 2 0,0-1-5 16,5 0-3-16,9-2-3 0,-4-3-3 15,11-3-3-15,-5-4-33 0,4 1-39 16,4-5-41-16,-3 0-42 0,18-7-80 16,-11 1-56-16</inkml:trace>
  <inkml:trace contextRef="#ctx0" brushRef="#br0" timeOffset="142695.2">26459 12524 428 0,'0'0'52'0,"0"0"31"0,0 0 36 0,0 0-53 16,0 0-11-16,10-24-19 0,-4 18 22 15,7 2-14-15,-6-1-21 0,6 2-8 16,-5-1-9-16,5 1 4 0,0 1 13 16,-5 1-1-16,4 1-8 0,1 0-11 15,-5 0-2-15,5 2-1 0,-5 3 0 16,0 1 0-16,-1 2-2 16,-1 3-2-16,-1 0 4 0,-3 5 0 15,3 0 1-15,-5 4-1 0,0 1 1 16,0 0-1-16,-5-2 0 0,3-1-6 15,-6-2-13-15,3-1 3 0,-8-3 4 16,0-4 3-16,0-2 6 0,3-1 1 16,-8-4 2-16,10-1 2 0,-5-3-1 15,8-1 2-15,2-4 9 0,3-2 13 16,0-1-4-16,8-1-7 0,0-3-6 16,2-1 1-16,5-2 0 0,1 4 15 15,2-1 12-15,-2 2 6 0,4 1-14 16,1 2-16-16,-3 2-10 0,3 2-2 15,-6-1-6-15,-2 4-40 0,5-2-39 16,-2 1-27-16,-3 3-38 0,0-1-2 16,7 0-18-16,-7 1-43 0</inkml:trace>
  <inkml:trace contextRef="#ctx0" brushRef="#br0" timeOffset="143369.63">26883 12553 280 0,'0'0'173'0,"0"0"-70"0,0 0 26 0,0 0-66 15,15-18-34-15,-9 14-20 0,1-1-6 16,1 3 3-16,2-1-5 0,-7 1 8 16,2 0 11-16,0 0 11 0,-2 1 11 15,2 0-7-15,-5 0-14 0,0 1-4 16,3 0-7-16,-3 0-4 0,0 4-2 16,0 3 6-16,0 2 1 0,-3 3 1 15,3 2-3-15,-8 5-1 0,3 0-2 16,0 2 1-16,-3 2-1 0,3-3 3 15,-3 0 1-15,6-3-3 0,-9 0 0 16,9-6-3-16,-3 0 2 0,2-4-3 16,3-3 4-16,0-3-4 0,0-1 9 15,0-3 11-15,0-5-14 0,8-3 2 16,0-1 9-16,-3-1 1 0,5-4-9 16,0 3-4-16,3-4-1 0,3 5-4 15,-3-5 0-15,0 5-1 0,2-1 1 16,3-2-1-16,-2 4-2 0,-1-2 0 15,-2 0 0-15,5 1 1 0,-5 2-1 16,3-1 1-16,-3 1-1 0,-6 2 0 16,1 0 0-16,-3 2 0 0,0 3 0 15,-2 0 0-15,2 3 0 0,-5-2 1 16,0 3 3-16,0 0-3 16,0 0-1-16,0 0-3 0,0 4 0 15,3 2 2-15,-3 3 1 0,-3 1 0 16,3 0 5-16,-8 2 0 0,3 3 5 0,0 0 0 15,3 2-4-15,-4-1-4 0,-1 3-1 16,1-2-1-16,4 0 2 0,2 2-2 16,0-3-1-16,-5 1-5 0,5-2-6 15,0 0-11-15,0-4-21 16,0-2-26-16,0-2-41 0,0-2-66 16,0-4-45-16,5-1-99 0</inkml:trace>
  <inkml:trace contextRef="#ctx0" brushRef="#br0" timeOffset="144072.54">27423 12542 294 0,'0'0'129'0,"0"0"-100"0,10-3 32 15,-7 0-42-15,2 2-16 0,-5-2 2 16,5-1 13-16,-5 1 13 0,3 1 22 16,2-3 22-16,-5 2-1 0,0 1 4 15,3-1-18-15,-3 0-16 0,0 1-15 16,0 0-14-16,0-3-1 0,0 0-1 15,0 2-5-15,0-2-3 0,0 2-3 16,-3-3-1-16,-2 2 0 0,2-1 0 16,-2 0-1-16,-3 1 4 15,3 2 1-15,-8 0-2 0,5 2 7 16,-7 3 1-16,2 4-7 16,-5 3-4-16,2 2 1 0,-4 4-1 0,2 1 0 15,2 1 1-15,-5 2-1 0,9 1 0 16,4 1 4-16,-5-1 13 0,8-1 19 15,2 1-1-15,3-3-10 0,0-4-5 16,3 0 2-16,7-6-2 0,-2-1-7 16,5-4-3-16,2-3-3 0,3-2-6 15,-2-3 3-15,4-3-1 0,-4-5 0 16,7-3 0-16,-7-2-2 0,4-4 0 16,-7 1 0-16,3-1-1 0,2 2 0 15,-5 2-1-15,-5 3 1 0,-1 2 0 16,-1 5 0-16,-4 0 0 0,3 4-3 15,-5 1 0-15,0 3-3 0,-5 0 3 16,3 3-1-16,-4 3 3 0,-1 3 1 16,-6 5 1-16,5 0 6 0,0 2 2 15,3 0 3-15,-3 1 0 0,3-1-1 16,0 1-1-16,2-4 2 0,3-2 1 16,0 0-2-16,0-2-3 15,3 0-3-15,2-4 0 0,3-2 5 16,2-1-1-16,1-2-5 0,1 0-2 15,1-3-2-15,0-1-20 0,3 3-32 16,2-3-24-16,-5-2-31 0,2 1-56 16,11-10-72-16,-10 1-48 0,2-2-227 15</inkml:trace>
  <inkml:trace contextRef="#ctx0" brushRef="#br0" timeOffset="144486.06">27842 12105 538 0,'0'0'68'0,"0"0"43"0,10 10-70 0,-5-1-16 0,-5 4 0 0,0 7 19 16,0 1 6-16,0 5-3 0,-5 3 17 16,-3 5-4-16,-5 6-8 0,3 7-3 15,-8 1-18-15,2-5-10 0,3-10-7 16,6-13 4-16,-4-4 6 0,4 2 9 16,-1 2 1-16,0 1 0 15,3-5-2-15,-3 0-1 0,8-4-3 16,-5-3-7-16,5-3-4 0,0 0-3 15,5-4-6-15,3-1 0 0,5-1-3 16,0 0-2-16,7-1 0 0,1-4-3 16,5 0 0-16,5-1-25 0,8 0-37 15,2-1-34-15,5 5-26 0,-4 0-33 16,-1 2-33-16,-20 0-59 0,-3 0-64 16</inkml:trace>
  <inkml:trace contextRef="#ctx0" brushRef="#br0" timeOffset="144858.42">27878 12504 613 0,'0'0'36'16,"0"0"71"-16,0 0 38 0,0 0-73 15,0 0-19-15,0 0-8 0,7-19 0 16,-1 18 3-16,1 0-17 0,6 1-1 15,-5 0 0-15,5 0-10 0,5 0-5 0,-2 2-9 0,4 2-6 16,1 0 0-16,5-1-9 0,-3 1-32 16,3 1-11-16,0 0-25 0,2-1-23 15,-2 1-15-15,-5 1-7 0,-1-3 44 16,1 2 27-16,-8-3 16 0,0 1 27 16,-5-1 8-16,-1-1 3 0,-2 2 4 15,-2-1-1-15,-3 0 2 0,-3 4 17 16,-2 1 12-16,-2 2 23 0,-6 3 13 15,0 4 8-15,0-2-6 0,5 2-21 16,-5 1-20-16,0 0-16 0,5-1-13 16,6 0-3-16,-3-1-2 0,0 2-5 15,2 0-41-15,3-3-58 0,8-3-80 16,-3-2-35-16,3-7-181 0</inkml:trace>
  <inkml:trace contextRef="#ctx0" brushRef="#br0" timeOffset="145014.67">28340 12453 775 0,'0'0'5'0,"0"0"-5"0,0 0 33 16,-13-38-33-16,11 28-34 0,-3 2-45 16,-3 0-51-16,8 2-102 0,-5 2-78 15</inkml:trace>
  <inkml:trace contextRef="#ctx0" brushRef="#br0" timeOffset="145436.88">28490 12471 478 0,'0'0'76'0,"0"0"50"15,0 0 19-15,0 0-76 0,0 0-41 16,16-35-17-16,-16 35-7 0,0 0-3 16,-3 4-1-16,3 3 0 0,-8 4 1 15,3 4 2-15,0 6 1 0,2 4 4 16,-2 5-1-16,3-1-2 0,2 1 3 15,-6-3 5-15,6-3 4 0,0-1 3 16,6-2 10-16,1-4-4 0,1-2 4 16,0-5 6-16,5-5 6 0,0-1 4 15,2-4-6-15,3-7-7 0,-2-3-9 16,2-3-11-16,-3 0-5 0,3-5-5 16,3-2-3-16,-5-2 0 0,2-4-19 15,-3-2-20-15,-2-3-7 0,0 2-11 16,-5 4-23-16,0 4 3 0,-3 4-21 15,2 5-77-15,1 4-64 0,-3 4-132 16</inkml:trace>
  <inkml:trace contextRef="#ctx0" brushRef="#br0" timeOffset="145864.22">28865 12535 281 0,'0'0'51'0,"0"0"-2"16,0 0 20-16,0 0-27 16,41-21 34-16,-28 14-2 0,3 0 1 15,2 1-19-15,-3 2-11 0,3-1 12 16,-5-1-16-16,3 1-17 0,-3-1-10 16,-1-1-6-16,-4-2 1 0,0 0 10 15,0 1-2-15,-3 0-6 0,-5 1-2 16,-5 3-9-16,-3 3 0 0,-8 0 0 15,-2 1 0-15,-5 2 2 0,-3 4-2 16,-7 5 3-16,-3 6 7 0,-11 5 14 16,0 0 0-16,14-1 1 0,12-5 8 15,6-5 12-15,4-1 13 0,4 1 6 16,-1 1 5-16,0 0-14 0,8-1-19 31,-5-2-7-31,10-2-8 0,3 0 2 16,5 0-2-16,0-3-6 0,7 0-4 15,1 0-5-15,7-3-4 0,-2 0 0 16,8-1-1-16,2 0-1 0,3 0-6 16,5 0-19-16,-5 0-21 0,-11 0-13 15,-10 0-5-15,-8 0-11 0,1-1-19 16,2 1-47-16,2-7-76 0,-2 1-92 16,0-2-177-16</inkml:trace>
  <inkml:trace contextRef="#ctx0" brushRef="#br0" timeOffset="146380.41">29252 11737 583 0,'0'0'60'0,"0"0"41"0,42 29 0 0,-22-8-65 0,-2 10-28 0,-2 12-4 16,-1 14 4-16,4 10 0 0,-12 3 8 16,6 2 27-16,-8-1-4 0,-2 2-13 15,2 1 5-15,-5-1 1 0,0-3 12 16,-8-2 5-16,-5-3-7 0,-5-4-4 15,-2-3 15-15,-1-1-1 0,-7-5-8 16,2-3-7-16,-3-5-18 0,1-7-3 16,2-7 1-16,11-10 15 0,-4-5 4 15,4-3 5-15,-3 1-18 0,-3 0-17 16,1 0-2-16,-1-3-4 0,5-1-11 16,-2-1-42-16,3-4-37 0,2 3-39 15,5-1-56-15,-2 0-99 0,7-2-144 16</inkml:trace>
</inkml:ink>
</file>

<file path=ppt/ink/ink5.xml><?xml version="1.0" encoding="utf-8"?>
<inkml:ink xmlns:inkml="http://www.w3.org/2003/InkML">
  <inkml:definitions>
    <inkml:context xml:id="ctx0">
      <inkml:inkSource xml:id="inkSrc0">
        <inkml:traceFormat>
          <inkml:channel name="X" type="integer" max="32767" units="cm"/>
          <inkml:channel name="Y" type="integer" max="32767" units="cm"/>
          <inkml:channel name="F" type="integer" max="2047" units="deg"/>
          <inkml:channel name="T" type="integer" max="2.14748E9" units="dev"/>
        </inkml:traceFormat>
        <inkml:channelProperties>
          <inkml:channelProperty channel="X" name="resolution" value="617.08099" units="1/cm"/>
          <inkml:channelProperty channel="Y" name="resolution" value="1090.77893" units="1/cm"/>
          <inkml:channelProperty channel="F" name="resolution" value="5.68611" units="1/deg"/>
          <inkml:channelProperty channel="T" name="resolution" value="1" units="1/dev"/>
        </inkml:channelProperties>
      </inkml:inkSource>
      <inkml:timestamp xml:id="ts0" timeString="2025-02-24T14:52:14.788"/>
    </inkml:context>
    <inkml:brush xml:id="br0">
      <inkml:brushProperty name="width" value="0.05292" units="cm"/>
      <inkml:brushProperty name="height" value="0.05292" units="cm"/>
      <inkml:brushProperty name="color" value="#0070C0"/>
    </inkml:brush>
  </inkml:definitions>
  <inkml:trace contextRef="#ctx0" brushRef="#br0">12653 6547 147 0,'0'0'58'0,"0"0"-8"0,0 0 8 0,0 0-15 16,0-1-15-16,0 1-5 0,0-2 9 16,0 2 2-16,0-3 2 0,3 2-3 15,-3 1-1-15,0-2-2 16,0 1 7-16,0 1-5 0,0-1-2 15,0 1-2-15,0-1 6 0,0 1-5 0,0-1-6 16,0 1-6-16,0 0-4 0,0 0-4 16,5 0-2-16,-5 0-4 0,5 0 2 15,-2 1-1-15,5 0 3 0,2-1 1 16,-2 1 2-16,5-1-2 0,0 0 2 16,7 0 3-16,-2 0-2 0,6 0-3 15,1 0 0-15,4 0-2 0,7 0 0 16,11 0 1-16,7 0-3 0,5 0-1 15,1 0 2-15,-4-1-3 0,-4-1-2 16,8 1 2-16,2-1 8 16,2 0-3-16,3 0 5 0,1 0 0 15,1 0-1-15,1-1 0 0,0 3 0 16,2-3 2-16,1 3 0 0,4-1 1 16,1 1 2-16,-1 0-4 0,3 0-2 15,3 0-5-15,-3 3-4 0,5-2-1 16,1 2 1-16,7-1 2 0,0-1-2 15,0 0 0-15,0-1 3 0,2 2-1 16,-4 0 1-16,2 1 0 0,0-1 8 16,-5-1-3-16,-1 2-4 0,-7 0 7 15,1 0 5-15,-6-2-2 0,-6-1 14 16,-2 1-3-16,-7-1 3 16,-8 0-1-16,-3 0-4 0,-11 0-2 15,-7-1-5-15,-7 0-7 0,-11-1-5 16,0-1-3-16,2 2-1 0,1-2 0 15,-4 1-1-15,1 1-8 0,0-2-47 16,-5 2-52-16,2-2-78 0,-4 3-163 16,-4-4-230-16</inkml:trace>
  <inkml:trace contextRef="#ctx0" brushRef="#br0" timeOffset="32513.42">8230 8929 145 0,'0'0'33'0,"0"0"8"0,0-7 19 0,0 4-8 16,0 0-18-16,0 0 4 0,2 0 1 15,-2 0-6-15,3-2 11 0,-1 2-11 16,1 1 1-16,-3-3 4 0,0 4 2 16,3-1-9-16,-1 0-3 0,-2 0-6 15,0-1-6-15,3 2 2 0,-3-1 0 16,2 2 2-16,1 0 0 0,-3 0-3 15,3 0-2-15,-3 2-3 0,0 5 5 16,0 2 6-16,0 3 5 0,0 4-5 16,0 6-4-16,0 5 2 0,0 6-2 15,-6 10-5-15,1 11-2 16,-3 5-1-16,3-4-5 0,-5-5 2 16,2-5-3-16,0 1-3 0,1-2 4 15,-1-3-2-15,-2 0-3 0,2-5 1 16,0 2-2-16,0-5 0 0,-2-4-5 15,7-7-19-15,-2-6-5 0,5 1-9 16,-2 2-4-16,-1-2-15 0,1 4-37 16,-4-2-12-16,6 1-27 0,-2-9-53 15,2-2-59-15</inkml:trace>
  <inkml:trace contextRef="#ctx0" brushRef="#br0" timeOffset="32902.53">8442 9061 436 0,'0'0'45'0,"0"0"26"0,0 0-2 0,0 0-6 0,18-32-38 16,-16 30-4-16,1 0 9 0,-1 1-1 15,1 1-7-15,0 2 15 0,2 6 9 16,-3 2 10-16,4 4-5 0,-6 7-9 16,0 4-4-16,0 10-1 0,0 10-5 15,-3 8-9-15,0 2-10 0,1-4-6 16,-3-4-2-16,5-11 1 0,0-4-4 15,-3-6 0-15,3-10 0 0,0 3-2 16,0 0-1-16,0 3-12 16,0 0-28-16,0-3-30 0,0-2-16 15,0 0-36-15,-3-3-34 0,1-3-34 16,-1-3-77-16</inkml:trace>
  <inkml:trace contextRef="#ctx0" brushRef="#br0" timeOffset="33152.73">8170 9427 474 0,'0'0'84'16,"0"0"32"-16,0 0-29 0,0 0 7 15,0 0-14-15,0 0-2 0,36-6-15 16,-17 1-17-16,1 2-22 0,1-4-8 16,2 3-12-16,3-3-1 0,0 2-3 15,0-1-7-15,0 3-39 0,-1-2-50 16,9 5-85-16,-6 0-69 0,-4 0-128 0</inkml:trace>
  <inkml:trace contextRef="#ctx0" brushRef="#br0" timeOffset="33811.98">8927 9632 200 0,'0'0'60'0,"0"0"36"0,0 0-7 0,0 0-1 16,0 0-17-16,-7-21-2 0,1 18-4 15,1 1-7-15,0 0-3 0,0 1-5 16,0 1-6-16,-3 0-8 0,3 0-5 16,-3 0-12-16,0 2-4 0,1 4 1 15,-1-2 3-15,-2 4-3 16,2 1-4-16,-3 2-6 0,1 2-4 0,0 0-2 15,2 4 1-15,0 1 0 16,3 0-1-16,5 1 1 0,0 0 1 16,3-3 14-16,7 1 15 0,0-4 2 15,6 1-4-15,-1-6-8 0,6 0 1 16,2-1 3-16,1-4 2 0,1-3-5 16,-1-1 0-16,-1-8 4 0,0-1-8 15,-5-4-2-15,-2-3-6 0,-6-2 3 16,-2 1 4-16,-6-8-1 0,-2 3-3 15,0-2-8-15,-7 0-2 0,-1 3-3 16,-5 6 0-16,0 1-1 0,0 4-3 16,-5 7 2-16,0 2-4 0,0 2-4 15,-3 3-1-15,3 0-8 0,0 5-13 16,5-1-11-16,0-2-15 0,0 4-13 16,6-1-26-16,-1-2-32 0,3 4-26 15,5-1-36-15,0 0-22 0,0-5-64 16</inkml:trace>
  <inkml:trace contextRef="#ctx0" brushRef="#br0" timeOffset="34361.5">10080 9374 135 0,'0'0'268'0,"2"-1"-138"0,1-1 17 0,-3 1-48 16,0 0 6-16,0-4-20 15,0 3-8-15,0-5-3 0,0 2-10 16,0-3-16-16,0-2-7 0,0 0-3 16,0-1-8-16,0 1-7 0,0-1-12 15,3 2-8-15,-1 2-2 0,1 1 0 16,2 2-1-16,-3 0-23 0,4 2-47 15,1 2-35-15,1 3-57 0,0 14-47 16,2-5-14-16,-2 5-89 0</inkml:trace>
  <inkml:trace contextRef="#ctx0" brushRef="#br0" timeOffset="34722.99">10093 9690 541 0,'0'0'162'0,"0"0"27"0,0 0-46 16,0 0-32-16,0 0-38 0,0 0-15 15,10-22-8-15,-7 16-17 0,-3 0-9 16,0-1-1-16,0 4-10 0,0-1-6 16,0-1-3-16,0 4-4 0,0 0-2 15,0 1-26-15,0 0-49 16,0 1-53-16,0 8-72 0,0 1-79 15,0-1-81-15</inkml:trace>
  <inkml:trace contextRef="#ctx0" brushRef="#br0" timeOffset="35741.04">10762 10204 554 0,'0'0'92'0,"0"0"15"0,0 0-25 0,0 0-16 16,0 0-25-16,-13-21 4 0,13 11 12 15,5-4-14-15,3-5 3 0,5-3 5 16,2-4-10-16,6-12-4 16,7-13-6-16,9-16-11 0,-1-7-10 15,3-2-5-15,-3 10-5 0,-5 8 1 16,0 6 2-16,0 4 2 0,-3 4 1 16,1 3-6-16,-1 1 3 0,-5 3-3 15,-2 0 0-15,-6 8 2 0,-2 5-2 16,-5 3 0-16,0 1 0 0,0-2 0 15,-1-2 0-15,1-5 2 0,-5 5-2 16,-1-2 0-16,-2 4 1 0,0 3-1 16,-2 4 0-16,-1 1-1 15,-2 5 0-15,-3 2-4 0,-2 5 0 16,2 2-5-16,0 0 1 0,1 7 1 16,-4 6-2-16,1 1 0 0,-3 6-1 15,5 3-2-15,1 10-3 0,-1 14 4 16,3 7 6-16,-1 1 4 0,4-1 2 15,2-6-1-15,5-7 1 0,3-7 0 16,-3-5 0-16,5-6 0 0,-2-6 0 16,0-2-1-16,5 2 1 0,0-2 0 15,2-2 0-15,-2-3 1 0,3-5-1 16,-4-5 5-16,4-5 0 0,-1-7 5 16,1-3 1-16,2-10-3 0,-5-8 2 15,5-17-1-15,0-16 1 16,-2-11-6-16,-1-5 0 0,-2 6-1 15,-3 13-2-15,3 7 0 0,0 12-1 16,0 7 2-16,-5 9 4 0,0 8 0 16,-6 6 1-16,1 4 2 0,-1 0 7 15,1 2 2-15,-3 0 5 0,0 5-5 16,0 3-11-16,-3 6-7 0,-2 5 0 16,0 4 0-16,0 6 1 0,-3 6 1 15,3 7 1-15,-3 9-2 0,6 6 3 16,-1 2 2-16,3-5 2 0,0-12 8 15,3-7 7-15,-3-10 3 0,5 9-4 16,0-3-6-16,-2 4-6 0,7 0 2 16,-7-5 6-16,4 5-1 0,4-4 4 31,-4-4-1-31,6-1 0 0,-5-4-8 16,5-2-4-16,0-1-4 0,-3-3 0 15,3-4-2-15,-5 1 0 0,5-1-2 0,-3-3-3 0,0 1-22 0,3 3-32 16,-5-3-26-16,2 0-38 0,-2 3-48 15,8-1-79-15,-3-3-106 0,0 0-116 16</inkml:trace>
  <inkml:trace contextRef="#ctx0" brushRef="#br0" timeOffset="36162.83">12542 9159 521 0,'8'-5'79'0,"0"2"35"0,5-5 23 0,5 2-9 0,2 0-51 16,4-1-23-16,4 3 0 0,1-3-14 15,-1 4-20-15,3-4-9 0,-3 3-7 16,1 2-2-16,-3-3-1 0,-1 5-1 16,-1 0 0-16,-1 0-17 0,-2 0-39 15,-1 5-47-15,-7 0-27 0,3 5-80 16,-3 0-41-16,-8-2-108 0</inkml:trace>
  <inkml:trace contextRef="#ctx0" brushRef="#br0" timeOffset="36366.06">12628 9307 597 0,'0'0'115'0,"0"0"4"16,0 0-8-16,0 0-44 0,0 0-31 16,0 0 26-16,0 0 9 0,46 3-14 15,-20-5-15-15,5 1-8 16,0-3-17-16,2 2-14 0,-2 2-1 15,0 0-2-15,3 0-18 0,0 0-38 16,-3 6-58-16,10 0-80 0,-10 2-79 16,-3-1-71-16</inkml:trace>
  <inkml:trace contextRef="#ctx0" brushRef="#br0" timeOffset="37039.05">14077 8942 409 0,'0'0'78'0,"0"0"12"0,0 0 17 0,13-23-16 15,-8 17-20-15,-2 4-10 0,-1-1-16 16,1 2-7-16,-3 1-16 0,0 4-13 16,0 4 21-16,0 5 26 0,-5 7 12 31,0 3-16-31,-6 16-13 0,-2 9-9 0,-2 13-9 0,-1 2-9 0,1-2 0 15,2-8-6-15,0-10-5 0,0 0 1 16,3-3 1-16,-3-1-3 0,5-9 0 16,-2-7-7-16,5-7-20 0,-1 2-33 15,1 0-34-15,0 1-62 16,2 0-72-16,3-5-62 0,0-10-191 16</inkml:trace>
  <inkml:trace contextRef="#ctx0" brushRef="#br0" timeOffset="37698.79">14718 9016 479 0,'0'0'98'0,"0"0"3"0,0 0 2 16,0 0-18-16,10-31-49 0,-10 25-10 16,0 1 0-16,-2-2-2 0,-4 4-4 15,-1 1-4-15,-1 1 9 0,-5 1 7 16,-2 3 13-16,-4 5-3 0,1 2-5 31,-5 3-6-31,2 6-11 0,-4 2-6 0,1 2-8 0,-4 9-2 0,2 9-1 16,0 6-3-16,8 1 4 15,5-3 7-15,11-6 10 0,2-6 3 16,2-4 5-16,3-7-9 0,3-5 1 16,3-2-7-16,1 2-6 0,4-1-1 15,7 3-4-15,3-5 3 0,0-3 3 16,7-3-3-16,9-6-4 0,-6-2 0 15,-5-1 2-15,-3-3-3 0,-4-5 5 16,4 2 3-16,1-5-1 0,-4 1-2 16,-1-2 6-16,-1-4 6 0,-2 1-6 15,-6-4-4-15,1 0-4 0,-4-3-1 16,-4-5-1-16,3 3-1 0,-9-4 0 16,3-2-1-16,-5 3-1 0,0 1 1 31,0 1-1-31,-5 4 1 0,-3-1 0 15,3 3-1-15,-3 1 1 0,-2 0 1 0,0 2-1 0,2-2 0 0,0 1 1 16,-2 3-1-16,0 1 0 0,-1-1 1 16,1 4-1-16,0 1 8 0,-1 0-3 15,1 4-2-15,2 0-1 0,-2 0-1 16,2 3-1-16,-2 2-2 0,2 0 2 31,-2 1 0-31,-1 0-4 0,4 2-27 16,-1 4-49-16,-5 3-58 0,3 0-108 15,-1-3-203-15</inkml:trace>
  <inkml:trace contextRef="#ctx0" brushRef="#br0" timeOffset="46312.06">8103 11203 44 0,'0'-2'137'0,"3"0"-106"0,-3 0 1 15,2 1 10-15,1-5 0 0,2 4-15 16,-2-3 1-16,2 2 5 0,0 0 0 16,3-1 3-16,-6 0 14 0,3 3-5 15,1-2 0-15,-1 0-5 0,0 3-2 16,-2-1-3-16,-1-1-2 0,3 2-9 15,-5-2-5-15,3 2 0 0,-3 0-9 16,0 0-5-16,2 2-1 0,1 1 0 16,-3 4 1-16,0 4 7 0,0 5 5 15,-5 2 11-15,0 8 0 0,-3 8 7 16,-5 12 6-16,0 10-7 0,-2 2-9 16,2-3-9-16,-3-5-4 0,3-4-7 15,0-4-3-15,0 0 0 0,3-4 1 16,0-2-3-16,-1-2 1 0,4-8 2 15,2-5-3-15,-1-3-4 0,1-5-24 16,0 1-30-16,0-1-32 0,0 0-34 16,5-6-11-16,0-4-62 0,0-3-114 15</inkml:trace>
  <inkml:trace contextRef="#ctx0" brushRef="#br0" timeOffset="46641.2">8532 11172 452 0,'0'0'64'0,"0"0"15"0,0 0-1 0,0 0-19 0,0 0-22 16,0-3-29-16,0 9 8 0,-3 1 24 15,1 4-5-15,-3 3 6 0,-3 1 1 16,5 5-1-16,-7 2 1 0,2 5 5 16,1 8-14-16,-1 7-7 15,-3 11-5-15,4 1-10 0,-1-5-6 16,0-7-4-16,0-4 3 0,1-4-4 15,2-5 3-15,-1-5-3 0,1-8 0 16,3 0 0-16,-4 1 0 0,4 1-12 16,-3 1-22-16,2-6-24 0,3-1-34 15,0-8-60-15,0-3-61 0,0-2-119 16</inkml:trace>
  <inkml:trace contextRef="#ctx0" brushRef="#br0" timeOffset="46922.35">8064 11492 656 0,'0'0'113'0,"0"0"-113"16,0 0 142-16,0 0-43 0,0 0-29 15,0 0-15-15,0 0 14 0,21 10 8 16,-3-10-27-16,3 0-16 0,2-3-7 16,3 0-11-16,0 1-6 0,0-1-7 15,-1 1-3-15,6 0-3 0,3 0-26 16,7 0-64-16,-2 1-48 0,8 1-99 16,-11-1-96-16,-13 1-130 0</inkml:trace>
  <inkml:trace contextRef="#ctx0" brushRef="#br0" timeOffset="47746.84">9031 11689 285 0,'0'0'62'0,"0"0"0"16,0 0 4-16,0 0-9 0,0 0-15 15,0 0 1-15,5-20 10 0,-5 16-5 16,0 1-2-16,0 0 3 16,0-1-6-16,0 1-3 15,0-1 4-15,0 2-9 0,-3 0-5 0,1 1-6 16,-1-2 7-16,1 2-2 0,2 1-1 16,-3-1-6-16,3 1-5 0,0 0 0 15,-3-1-1-15,1 1-5 0,2 0-2 16,0-2 1-16,-3 0 4 0,3 1-2 15,-5-1 1-15,2-1-6 0,-2 1 1 16,0-1 2-16,-3 1-6 0,1 1-1 16,-1 1-3-16,-2 0 0 0,-3 3 0 15,-3 2 0-15,1 5-3 0,-1 3 3 16,-2 2 0-16,3 5 0 16,-4 1-2-16,7 1 1 0,-1-2 0 15,5 3 0-15,0-2 0 0,6-1 0 16,2-1 1-16,0-2 0 0,5-4-1 15,5 0 1-15,0-3 3 0,3-4-2 16,0-2 0-16,0-3 1 0,0-1 3 16,3-4-2-16,-1-5-1 0,-2-2 3 15,0-5 1-15,0 1 5 0,0-2-2 16,0-1-2-16,-6 0-2 0,4 0-3 16,-1 4-2-16,-5 0 0 0,0 5 1 15,1 1-1-15,-4 5 0 0,-2 0 0 16,0 3-4-16,0 4-1 0,-2 3 5 15,-4 5 8-15,1 2 6 0,0 2-4 16,-3 2-4-16,3-1-1 0,3 0 0 16,-1 2 3-16,3-6 5 0,0 2 12 15,3-4 4-15,-1-1-6 0,6-2 5 16,0-2-3-16,2 1 1 0,-2-4-5 16,5-2-3-1,2-1-5-15,-2 0-4 0,5-1-2 16,-2-3-3-16,-1-2-4 0,3 2 1 15,-2-1-1-15,2 0-13 0,-3 0-28 16,3 1-37-16,-2-1-37 0,-1 1-43 16,9-5-82-16,-9 2-117 0,3 0-215 15</inkml:trace>
  <inkml:trace contextRef="#ctx0" brushRef="#br0" timeOffset="48075.02">9976 11353 893 0,'0'0'105'0,"3"-2"-14"0,0-2-59 0,-1 1-26 15,-2-4-6-15,0 3 0 0,0-3-25 16,-2 0-76-16,-1 1-83 0,0 0-77 15,-2 2-227-15</inkml:trace>
  <inkml:trace contextRef="#ctx0" brushRef="#br0" timeOffset="48247.39">10000 11619 833 0,'0'0'30'16,"0"0"5"-16,0 0 33 0,0 0-49 15,0 0-19-15,0 0 0 0,0 0-46 16,0 0-24-16,0 0-117 16,-16 7-15-16,11-7-24 0</inkml:trace>
  <inkml:trace contextRef="#ctx0" brushRef="#br0" timeOffset="49347.25">10855 11954 387 0,'0'0'102'0,"0"0"-3"0,0 0 9 0,0 0 4 16,0 0-49-16,15-28-17 0,-4 14 22 16,4-3-3-16,1-3-6 15,2-2-11-15,3 0-5 0,4-6-7 16,-1 1-10-16,7-10-3 0,5-7-8 15,5-5-6-15,1 0-6 0,-9 9 0 0,-7 8-2 16,-8 13 0-16,-2-1 0 0,4-2 0 16,3-3 2-16,3-4 1 0,0 0 2 15,-3 4-1-15,1-2-2 16,-4 1 1-16,1 0-1 0,0 0 1 0,-6 2 8 16,1 0 6-16,-3 1 4 0,0 4-1 15,-6 1-1-15,1 2 2 16,-3 3-6-16,-2 1-4 0,-1 3-4 15,1 1 3-15,-3 1-1 0,0 2-5 16,0 2 2-16,0 0-3 0,0 3-4 16,0 0-1-16,0 5-7 0,-3 2-1 15,-2 7 8-15,-3 2 1 0,1 6-1 16,-4 4 1-16,1 7 1 0,-3 8-1 16,0 9-1-16,0 2 1 0,3-4 0 15,5-1 2-15,0-6 0 0,5-4-2 16,2 0 0-16,3-9 2 0,1-4-2 15,-1-7 1 1,2-1 3-16,1 0-3 0,0 0 1 0,5-1 2 0,2-4 0 16,-2-3 2-16,3-7 3 0,-1-2 3 15,3-8 0-15,0-5-3 0,3-5-3 16,0-6-5-16,2-10 3 0,3-12-1 16,2-16-3-16,1-3 0 0,-6 3 0 15,-8 11 0-15,-2 19-1 0,-5 9 0 16,-3 10 1-16,1 2 0 0,-1 0 1 15,-3-1-2-15,1 0 0 0,-1 5 1 16,-2 1 0-16,0 3-3 0,-2 2 0 16,-1 2-4-16,-4 2-2 0,1 6 5 15,-1 6 1-15,-1 6 3 0,0 0 0 16,3 4 0-16,-3 1 0 0,6 0 1 16,-1 0 1-16,0-1 4 0,3 0 0 15,0-3 1-15,0 0 3 16,0 0 4-16,0-4 2 0,0 0 5 15,0-2 0-15,3-1-3 0,-3-4-6 16,5-1-4-16,-2-1 0 0,2-3-6 16,0-1 3-16,3-1 0 0,-3-1-3 15,5-1-2-15,1 0-2 0,-4 0-7 16,1 0-7-16,3 2-19 0,-1-2-26 16,-2 2-27-16,-1 0-34 0,4 2-39 15,-4-1-52-15,9 6-67 0,-6-3 19 16,1-3-82-1</inkml:trace>
  <inkml:trace contextRef="#ctx0" brushRef="#br0" timeOffset="49929.63">12914 11228 362 0,'0'0'72'0,"0"0"16"0,0 0 3 0,0 0-7 0,0-3-23 0,3 2-15 16,2-1 6-16,3-1 8 0,2 1-13 15,6-4 5-15,4 3 9 0,6-2 0 16,13 0-5-16,5 1-10 0,13 0-6 15,0 3-12 1,-3 0-13-16,-5 1-3 0,-8 0-11 0,1 2 0 0,-1 4-2 16,-2-2 0-16,-1 2-12 0,-1-1-21 15,-1 4-26-15,-8-2-45 0,-5-2-43 16,-7 0-45-16,5 2-3 0,-6 0-55 16,1 0-9-16</inkml:trace>
  <inkml:trace contextRef="#ctx0" brushRef="#br0" timeOffset="50197.06">13173 11452 467 0,'0'0'68'0,"0"0"8"16,0 0 0-16,0 0 22 0,0 0-30 15,0 0-24-15,0 0 21 0,-8 10 2 16,21-10-15-16,5 0-13 0,5 0 15 16,8 0 0-16,11 0-15 0,7 0-13 15,0 2-18-15,-5-2-6 0,0 1-1 16,-8 1-1-16,3 0-11 0,-1-1-36 16,1 1-34-16,-3 1-20 15,-5-3-43 1,0 1-61-16,-7-1-43 0,-6 0-143 15</inkml:trace>
  <inkml:trace contextRef="#ctx0" brushRef="#br0" timeOffset="50870.86">13697 10915 205 0,'0'0'116'0,"0"0"-3"0,0 0-11 0,0 0-4 0,13-6-32 0,-13 6-4 16,3 0 11-16,-3 1-15 0,0 4 3 15,0 4 2-15,-5 2 1 0,-3 3-11 16,-5 9-10-16,-5 10-5 0,-11 15-7 15,-4 15-8-15,-9 7-4 0,4-3-1 16,-1-5 0-16,3-10-6 0,0-3 2 16,-3-1 5-16,3-4 1 0,-3-1 3 15,3-3 2-15,2-2 2 0,3-7 0 16,10-8 2-16,3-5-3 0,0-2-10 16,0 2-11-16,-2 0 0 0,-1-1-4 15,0-3-1-15,6-5-7 16,-1-2-28-16,3-4-21 0,6 0-10 15,1-2-18-15,1 0-19 0,5 0-52 16,5-1-84-16,1 0-17 0,1-2-146 16</inkml:trace>
  <inkml:trace contextRef="#ctx0" brushRef="#br0" timeOffset="51421.89">14560 11022 383 0,'0'0'73'0,"0"0"15"0,0 0 14 0,0 0-9 0,21-33-23 15,-18 24-11-15,2-1 0 0,0 3-9 16,0 0-12-16,0 1 0 0,-2 2 15 16,-1 2-1-16,1 2-11 0,-3 0-19 15,0 5-14-15,0 5 7 0,-3 7 22 16,-4 6-4-16,-1 10-5 0,-8 9 1 15,-2 12-11-15,0 4-10 0,3-6-4 16,-3-7-1-16,7-15-1 16,1-6-1-16,2-3 0 0,0-2 0 15,1 3-2-15,-4 1-13 0,4 3-46 16,-4-3-33-16,3-2-68 0,3-4-84 16,3-3-65-16,2-7-172 0</inkml:trace>
  <inkml:trace contextRef="#ctx0" brushRef="#br0" timeOffset="51953.66">15155 10984 531 0,'0'0'55'0,"0"0"26"0,0 0 7 15,-3-36-26-15,-2 26-52 0,2 5-10 16,-2-1 1-16,-5 3-1 0,2 3 17 16,-5 0 3-16,0 6 37 0,-2 4-2 15,-3 6 6-15,-3 3-9 0,-2 3-10 16,-3 7-13-16,0 9-16 15,0 7-7-15,5 1-1 0,6-4-3 16,10-5 1-16,2-9 12 0,3-5 11 16,3-7-5-16,2-1-4 0,3 3 2 15,2 1 0-15,3 0-6 0,2-2-1 16,4-4 0-16,1-3-2 0,1-4-4 16,0-4 1-16,-1-2 6 0,3-6 18 15,-2-4-4-15,0-1-5 0,-1-4-5 16,1-3-1-16,-3-7-1 0,6-12-4 15,-4-11-2-15,-2-13-8 0,-2 0 1 16,-6 7-1-16,-7 19 1 0,-3 12 3 16,-3 6 3-16,-2 5-4 15,-5 0-2-15,-6-4-1 0,-2 5-2 16,-8 0 2-16,-2 4-1 0,2 1 0 16,-3 3-1-16,4 3-6 0,4 0-39 15,0 3-41-15,6 1-52 0,-6 6-82 16,8 0-145-16,5-2-172 0</inkml:trace>
</inkml:ink>
</file>

<file path=ppt/ink/ink6.xml><?xml version="1.0" encoding="utf-8"?>
<inkml:ink xmlns:inkml="http://www.w3.org/2003/InkML">
  <inkml:definitions>
    <inkml:context xml:id="ctx0">
      <inkml:inkSource xml:id="inkSrc0">
        <inkml:traceFormat>
          <inkml:channel name="X" type="integer" max="32767" units="cm"/>
          <inkml:channel name="Y" type="integer" max="32767" units="cm"/>
          <inkml:channel name="F" type="integer" max="2047" units="deg"/>
          <inkml:channel name="T" type="integer" max="2.14748E9" units="dev"/>
        </inkml:traceFormat>
        <inkml:channelProperties>
          <inkml:channelProperty channel="X" name="resolution" value="617.08099" units="1/cm"/>
          <inkml:channelProperty channel="Y" name="resolution" value="1090.77893" units="1/cm"/>
          <inkml:channelProperty channel="F" name="resolution" value="5.68611" units="1/deg"/>
          <inkml:channelProperty channel="T" name="resolution" value="1" units="1/dev"/>
        </inkml:channelProperties>
      </inkml:inkSource>
      <inkml:timestamp xml:id="ts0" timeString="2025-02-24T14:54:18.886"/>
    </inkml:context>
    <inkml:brush xml:id="br0">
      <inkml:brushProperty name="width" value="0.05292" units="cm"/>
      <inkml:brushProperty name="height" value="0.05292" units="cm"/>
      <inkml:brushProperty name="color" value="#0070C0"/>
    </inkml:brush>
  </inkml:definitions>
  <inkml:trace contextRef="#ctx0" brushRef="#br0">12599 7433 169 0,'0'0'32'0,"0"0"5"0,0 0 7 0,0 0 2 0,0-1-12 0,0 0-7 16,0-2 6-16,3 1-1 0,-3-2 0 15,0 2 0-15,0 2-2 0,0 0-17 16,0 0 46-16,2-2-28 0,1 1-10 15,-3 1-7-15,5 0-4 0,0 0-2 16,3 0-3-16,0 0 2 0,5 3-2 16,2-3-1-16,3 2 5 0,8 2 2 15,10 0-1-15,11-2 0 0,17 2-2 16,6-1 0-16,2-1 2 0,-2 3 9 16,-3-2 6-16,3 1 4 15,5-3-4-15,3 3-6 0,2-4-2 0,2 0 1 16,1 0 6-16,2 0-5 0,1-4-1 15,-4 3 6-15,1 0 0 0,-3-4-4 16,-2 2-3-16,-6 0 0 0,-2 1 5 16,-3 0 3-16,-5-2 2 0,-3 2-5 15,-2-1-8-15,-5 2 2 0,-3-1-9 16,-8 2-6-16,-2 2 0 0,-8-1-1 16,-10 3-2-16,-3-3-18 0,-3-1-31 15,3 3-32 1,-2 1-34-16,7 3-48 0,-5-2-35 0,-5 0-136 0</inkml:trace>
  <inkml:trace contextRef="#ctx0" brushRef="#br0" timeOffset="14122.04">7067 8792 271 0,'0'0'60'0,"0"-9"-57"16,3 3 42-16,-3 3 17 0,0-2-12 16,0 0 10-16,2 2-9 0,1-3-4 15,-3 2-21-15,0-1 24 0,2 2-13 16,-2 0 1-16,0 0 2 0,3 1 0 16,-3 1-5-16,0 1-14 0,2 1-19 15,-2 5 1-15,0 3-3 0,0 5 12 16,3 6 9-16,-3 6 7 0,0 12 2 15,-3 9 0-15,1 13 1 0,-1 8-7 16,3-3 2-16,-2-2-5 0,2-6-4 16,-5 3-1-16,2 3 3 0,-5-1-2 15,0-2-5-15,3-3-3 0,-5-3-7 16,2-3-1-16,0-2 0 0,1-3-1 16,-4-5-2-16,4 0-14 0,-4-7-17 15,6-4-27-15,-3-7-29 0,3-5-19 16,3-5-48-16,-4 6 6 0,1-6-51 15,0-1-80-15</inkml:trace>
  <inkml:trace contextRef="#ctx0" brushRef="#br0" timeOffset="14636.9">7046 9132 334 0,'0'0'60'0,"0"0"15"0,0 0 2 0,26-35-20 16,-16 24-30-16,1 1 8 0,-1-1 10 15,3 2-3-15,0 0-1 0,0 0 9 16,0 3-7-16,2 1-2 0,-2 2 0 16,3-1-4-16,2 4-10 0,-3 0-8 15,3 5-1-15,1 2-3 0,-1 2-3 16,-3 3-2-1,3 1 5-15,-5 0 1 0,0 0 1 16,-5 2-4-16,0-1 5 0,-6-1 5 16,-2 2 2-16,-2-1 3 0,-4-3 0 15,-4 1-1-15,-5 1-1 0,-4-2-7 16,-1-2-5-16,-9-1-6 0,1 1-5 16,-8-1 0-16,-3-4-1 0,3 1-2 15,2-3-2-15,8-2-11 0,8 0-6 16,-5 0-7-16,2 0-13 0,3-2-12 15,5-1-23-15,3 1-45 0,7 1-42 16,3-3-54-16,8-1-72 0,0 1-84 0</inkml:trace>
  <inkml:trace contextRef="#ctx0" brushRef="#br0" timeOffset="14840.71">7744 9120 710 0,'0'0'4'0,"0"0"-4"0,0 0-13 0,0 0-18 0,0 0-112 0,0-39-189 16</inkml:trace>
  <inkml:trace contextRef="#ctx0" brushRef="#br0" timeOffset="14997.24">7824 9199 526 0,'0'0'28'0,"0"0"-20"0,0 0-8 16,0 0-3-16,0 0-127 0,0 0-146 15</inkml:trace>
  <inkml:trace contextRef="#ctx0" brushRef="#br0" timeOffset="15786.65">8860 9029 331 0,'0'0'69'0,"0"0"3"0,13-4-3 0,-10 4-9 16,2 0-27-16,0 5 0 0,-2 5 12 0,-1 6 4 16,-2 2 4-16,0 12 15 15,-2 15-3-15,-6 12-4 0,0 4-8 16,-2 0-9-16,2-5-3 0,5-6-3 16,-2-3-6-16,0 2-7 0,0-5-7 15,0 0-7-15,-3 0-3 0,0-5-4 16,1-2-4-16,-1-6 0 0,3-9-3 15,2-7-26-15,0 0-15 0,-2 0-33 16,0 2-24-16,5-3-28 0,-2-6-41 16,2-5-8-16,0-3-142 0</inkml:trace>
  <inkml:trace contextRef="#ctx0" brushRef="#br0" timeOffset="16179.22">8881 9109 410 0,'0'0'76'0,"0"0"18"16,0 0-11-16,0 0-17 0,28-40-25 15,-15 30 7-15,0 4 0 0,3 0-7 16,2 0-3-16,0 2 4 0,2 3-4 16,1 1-8-16,2 0 1 0,-2 2 1 15,0 6-1-15,-1 2-9 16,1 3-6-16,-5 1 0 0,-1 3-3 16,-5 1 2-16,1-2-11 0,-9 2-4 15,-2 1 0-15,0-5 0 0,-7 4 0 0,-1-5 4 16,-10-1-1-16,0 1 1 0,-6-4-4 15,1-1-18-15,-3 0-15 0,0-5-20 16,3-1-21-16,-3 1-32 16,6-3-46-1,-4-2-9-15,9-2-35 0,2 1-101 0</inkml:trace>
  <inkml:trace contextRef="#ctx0" brushRef="#br0" timeOffset="16664.66">9274 9215 478 0,'0'0'87'0,"0"0"14"0,10-37-10 15,0 23-19-15,3 1-36 0,3-1-21 16,2 0 5-16,0 2 5 0,5 4-5 16,-2 2 2-16,-1 0 5 0,4 5-1 15,-4 1 1-15,1 1-3 0,-3 7-9 16,0 3-11-16,0 1-3 16,-2 6 1-16,-3 2 0 0,0 1-2 15,0 2 0-15,-6-1 0 0,1-1-1 16,-3 0 0-16,-5-1-6 0,0-1-5 15,-2-5-2-15,-9-1 7 0,4 1 7 16,-1-7 0-16,-2 0 2 0,2-6 0 16,-3-1 0-1,4 0 3-15,-1-2-1 16,-2-6 0-16,2-3 3 0,0-1 1 16,0-2 2-16,3-3 8 0,5-1 3 15,0 2-1-15,5-1 4 0,6 3-9 16,4-2 1-16,6 3-3 0,5-1-5 15,5-1-8-15,10 3 2 0,3-1-2 16,5 2-25-16,-8 3-40 0,-2 5-28 16,-13 0-25-16,5 3-67 0,-13 0-4 15,0 0-122-15</inkml:trace>
  <inkml:trace contextRef="#ctx0" brushRef="#br0" timeOffset="17088.09">10075 9233 251 0,'0'0'79'0,"0"0"41"0,0 0-19 0,0 0-36 0,0 0-22 15,18-25-5-15,-18 19 19 0,2-2-7 16,-2-1-10-16,0 0 14 15,0 1-6-15,-2 0-5 0,-3 0-1 16,-1-1-18-16,-1 3-10 0,-1 0-8 16,0 5-5-16,-2 1 1 0,-1 1-4 15,-4 7 4-15,-1 4-2 0,1 2 1 16,-3 4 1-16,2 2-1 0,3 2 2 16,3 0 3-16,0 0 4 0,7 0 12 15,3 0 16-15,0-1-3 0,8-2-1 16,5 1-13-16,2-3-2 0,3-4 7 15,3-1-1-15,2-3 1 0,1-4-1 16,-4-1 2-16,4-4-6 0,-4-2-5 16,-2-5 4-16,-2-4-3 0,-3-5-6 15,-3-1-6-15,-2-5-5 0,-3-1-6 16,-2 1-33-16,-3 2-14 0,-3 4-15 16,-2 0-12-16,-6 6-33 0,-1 5-44 15,1 3-43-15,-9 2 24 0,4 2-63 16,3-1-93-16</inkml:trace>
  <inkml:trace contextRef="#ctx0" brushRef="#br0" timeOffset="17431.93">10374 9227 499 0,'0'0'82'0,"0"0"31"0,0 0-10 0,16-44-30 15,-14 33-28-15,4 2-11 0,-6 1 10 16,2 5-5-16,-2 2-9 0,0 1-12 16,0 2-14-16,0 7 9 0,-5 3 16 15,0 7 2-15,0 4-1 0,-6 10-5 16,-4 13-1-16,2 9-8 0,-3 5-8 15,1-3-7-15,5-5 2 0,4-7-3 16,1-1 0-16,3-3-1 0,-1 1-17 16,-2-2-30-16,0-2-33 0,2-5-5 15,3-9-46-15,-2-3-18 0,2 1-3 16,0-4-53-16,0-6-21 0</inkml:trace>
  <inkml:trace contextRef="#ctx0" brushRef="#br0" timeOffset="17776.3">10377 9269 567 0,'0'0'57'0,"0"0"64"0,36-46-21 15,-20 25-30-15,4 2-27 0,-2-1-14 16,3 1-4-16,-5 5-2 15,2 1 17-15,-3 3 11 0,1 2 1 16,-1 2 3-16,-5 3-19 0,6 3-13 0,-6 0-6 16,1 2-2-16,-1 6-10 15,-2 3-1-15,-3 2-1 0,0 6 1 16,-2-1 0-16,-1 2-2 0,-2 1 1 16,-2 0 0-16,-1 0 1 0,-7-4 10 15,-3 2 1-15,-3-2-4 0,-2-4-7 16,-2-2 1-16,-6-3-2 0,0 0-3 15,-3-4-8-15,1-3-26 0,0 0-17 16,-1-1-16-16,3-1-38 0,3-3-49 16,-3-10-78-16,11 4-11 0,4-1-151 15</inkml:trace>
  <inkml:trace contextRef="#ctx0" brushRef="#br0" timeOffset="18213.7">10881 9231 312 0,'0'0'116'0,"0"0"-5"0,0 0-11 15,0 0-27-15,0 0-9 0,23-36-13 16,-20 27 9-16,-1 1-9 0,-2 0-8 15,0 0 3-15,0-1-6 16,0 0-12-16,0 4-4 0,-5-3-16 16,2 5-7-16,-2-1 4 0,-2 3 0 15,-4 1-3-15,1 1-2 0,-3 6 0 16,0 5-2-16,-5 0 2 0,2 6 2 16,-2 2 2-16,3 2-3 0,2 0-1 15,0 1 1-15,3 3 10 0,5-4 13 16,-1-2 6-16,4 0-8 0,2-5-8 15,2 1-5-15,6-4-2 0,0-2-1 16,2-6 14-16,3-3 3 16,0-1 1-16,0-6 11 0,0-7-12 15,2-1-9-15,-2-7-6 0,-2-2-4 16,-1-5-4-16,-2-2-13 0,-1 0-44 16,-1 2-10-16,-4 1-24 0,-2 6-37 15,0-1-71-15,0 3-45 0,0 6-132 16</inkml:trace>
  <inkml:trace contextRef="#ctx0" brushRef="#br0" timeOffset="18682.66">11018 9207 448 0,'0'0'99'0,"0"0"42"0,0 0-50 0,20-42-34 0,-12 29-19 0,0-2-5 15,0-1 5-15,5 0-6 0,-6 1 3 16,4 2 3-16,-4 2-5 0,1 1-1 16,0 3-1-16,0 3-12 0,-3 0-12 15,0 4-5-15,0 0-2 0,0 3-1 16,-2 2-2-16,0 4-5 0,-1 4 0 15,1 5 6-15,-3 2 2 0,0 2 1 16,0 2 1-16,0 4-1 0,0-3-1 16,0 1 0-16,-3-2-4 0,-2-3-10 15,0 0-23-15,0-2 4 0,-3-6 13 16,3-1 18-16,0-3 2 0,-1-3 4 16,1-5 14-16,0-2 18 15,2-7-10-15,1-4-14 0,2-5-7 16,0-4 3-16,0-1 0 0,2-2-8 0,1-2-2 15,7 3-1-15,3 2 3 0,0 2 11 16,5 4-4-16,3-2-2 0,2 4-3 16,3 2-2-16,-3 1-3 15,1 0-33-15,-1 6-55 0,5-3-62 16,-5 4-75-16,-4-2-117 0</inkml:trace>
  <inkml:trace contextRef="#ctx0" brushRef="#br0" timeOffset="19151.32">11607 8716 624 0,'0'0'80'0,"0"0"30"0,0 0-33 0,0 0-53 0,0 0-14 16,18-20-9-16,-18 25-1 0,0 3-5 16,-3 5 5-16,-2 8 27 0,-5 1 0 15,0 10 7-15,-9 10 5 16,1 10-8-16,0 0-4 0,-2-1-1 15,4-9-4-15,3-2 10 0,-2-4 2 16,4 2 4-16,1-4-4 0,5-5-1 16,0-8 5-16,0-4-4 0,2 0-4 15,0 2-7-15,3-3-5 0,0 3-4 16,0-4 1-16,6-3 0 0,1-8 1 16,1 1-4-16,5-3-2 0,0-2-4 15,5-4-3-15,0-2-3 0,0-2-12 16,3 0-16-16,-1-2-12 0,1 2-17 15,2-1-15-15,-2-1-12 0,2 1-21 16,-7 1-32-16,4-3-53 0,-4 2-44 16,-6 0-156-16</inkml:trace>
  <inkml:trace contextRef="#ctx0" brushRef="#br0" timeOffset="19355.49">11434 9156 794 0,'0'0'115'0,"0"0"20"16,0 0-53-16,0 0-62 0,0 0-18 15,36-24 5-15,-21 16-1 0,1 4-6 16,-1-4-6-16,4 3 2 0,-1-2-16 16,2 4-21-16,-2-4-54 15,13 3-81-15,-5 0-34 0,-3 1-120 16</inkml:trace>
  <inkml:trace contextRef="#ctx0" brushRef="#br0" timeOffset="19542.61">11811 9161 480 0,'0'0'142'16,"0"0"-8"-16,0 0 31 0,0 0-73 15,0 0-40-15,-10 35-15 0,5-25-2 16,-1-2-11-16,4 1-9 0,-3 1 1 15,2-3-5-15,3 1-9 0,0 0 0 16,0-3-2-16,3 3-35 16,2-1-46-16,0-4-60 0,5-3-68 15,1 0-62-15,-1-1-164 0</inkml:trace>
  <inkml:trace contextRef="#ctx0" brushRef="#br0" timeOffset="19683.23">11987 9044 847 0,'0'0'69'0,"0"0"1"0,0 0 63 0,0 0-106 16,-26-39-27-16,16 31-39 15,-1 4-71-15,1-2-56 0,0 4-29 16,-3 2 20-16,5 0 2 0,5 3-2 0</inkml:trace>
  <inkml:trace contextRef="#ctx0" brushRef="#br0" timeOffset="20559.24">12224 9226 328 0,'0'0'95'0,"0"0"49"16,0 0-30-16,0 0-41 0,0-41-17 16,0 34-14-16,0 1-10 0,0-2-5 15,-2-1-1-15,2 4 5 0,-3-2 5 16,3 1 1-16,-2 0 9 0,-1-1-8 16,1 4-8-16,-4-4-11 0,4 3-10 15,-3-2-6-15,-1 2-3 0,-1 1 0 16,-4 1 0-16,1 2 0 0,-3 0-2 15,-2 2 0-15,-1 4 1 0,-2 3 0 16,2 3-2-16,-2 2 0 16,5 0 1-16,3 5-1 0,0-3-2 15,5 3 2-15,-1 1-2 0,6 0 5 16,0-2 0-16,0-3 1 0,6 2 2 16,-1-3 4-16,3-2-3 0,-3-3 7 15,2-1 1-15,-1-5 5 0,1-3 2 16,1-1 12-16,0-6-6 0,2 1-11 15,-2-4-2-15,2-1-3 0,1-4 0 16,-1 3-1-16,3-1-4 0,-3-4-4 16,3 3 1-16,-2-4 0 0,-1 2 1 15,3-3-2-15,-3 0 0 0,3 0 0 16,-3 4-2-16,1-2 1 0,-1 4 1 16,0 1-1-16,-2 0-1 15,2 2-2-15,-2 2 0 0,-3 1 1 16,3 4-2-16,-3 1 2 0,-2 1 2 15,-3 1-8-15,0 4-10 0,0 4 19 16,0 4 1-16,0 5 0 0,-3 0-1 16,3 3 2-16,-2 1-2 0,2 5 1 15,0-4 2-15,0 1-3 0,2-1 2 16,1 1 7-16,2-2 4 0,0-2 3 16,-2-1-4-16,5-4-3 0,2-4-3 15,-5-1 6-15,0-7 13 16,6-2 5-16,-4-1 0 0,4-9-18 15,-1-1-8-15,3-4-2 0,2-2 0 16,-2-3-1-16,0-1-1 0,3-1 0 16,-1 0 0-16,1 0 0 0,-3 0 0 15,2 1 1-15,-2 2 0 0,0 1-2 16,-3 4 1-16,1 2-1 0,-1 0 1 16,0 4 0-16,-2 1-2 0,0 4 2 15,0 2-2-15,-3 1-1 0,0 1-1 16,-5 4 0-16,3 3 4 0,-3 5 2 15,0 2 0-15,0 1 2 0,0 2-3 16,0 2-1-16,0 1 1 0,0-1-1 16,0 1 0-16,5-1-1 0,0 0-18 15,3 1-26-15,2-2-28 0,8-1-34 16,10 5-93-16,1-5-117 0,-3-5-145 16</inkml:trace>
  <inkml:trace contextRef="#ctx0" brushRef="#br0" timeOffset="21263.64">13919 9032 111 0,'0'0'181'0,"3"0"-72"0,-3-3-5 15,5 1-20-15,-2-2-11 0,-3-1-9 16,5 0 6-16,-2-3-3 0,-1-2-1 15,1 3-18-15,-1-2-1 0,1-1-10 16,-3 2-5-16,0 0-4 0,0-2-6 16,0 1-7-16,0 3-6 0,-3 0-4 15,-2 3-4-15,0 0-1 0,-3 3 0 16,-5 4-3-16,0 5 2 16,-2 3 1-16,-1 6 1 0,1 3 1 15,-1 4-2-15,3 0 0 0,6 4 1 16,2 1 0-16,2-3 10 0,3 0 10 15,8-5 6-15,-1-2 4 0,6 1-4 16,3-9-5-16,2-4 2 0,-3-1-5 16,4-7-11-16,-4-5-2 0,-2-5 1 15,0-4-3-15,-3-8-2 0,-2-5 1 16,0 0-3-16,-6-2-3 0,3-1-23 16,-5 7 5-16,0 1 3 0,-2 3 4 15,-3 2-4-15,-3 3-6 0,0 4-13 16,0 2-24-16,1 4-27 0,-4 0-38 15,6 0-31-15,-3 4 3 0,3 0-17 16,5 0-55-16</inkml:trace>
  <inkml:trace contextRef="#ctx0" brushRef="#br0" timeOffset="21717.04">14444 8913 315 0,'0'0'159'0,"0"0"-6"0,0 0 0 0,10-39-32 0,-7 24-30 15,0 4-13-15,-1-5-16 0,1 1-20 16,-3 2-11-16,0-5-10 0,2 4 1 15,-2-2 2-15,0 2 3 0,0 0-1 16,-2 0-4-16,-1 1-2 0,-5 2-3 16,6 1-6-16,-6-1-8 0,3 2-2 15,-3 1 0-15,0 4-1 0,3 3 0 16,-3-2-5-16,-5 3 3 0,3 3 1 16,-3 2 0-16,-2 5 0 0,-1 7-3 15,1 4 4-15,-3 3 1 0,-3 14 1 16,-5 9-1-16,3 12 1 15,-3 4 0-15,3-2-1 0,5-5 2 16,5-4-1-16,0 1 6 0,5 0-4 16,0-2-3-16,1-5 0 0,4-1-1 15,0-6-6-15,3 0-38 0,0-6-23 16,6-4-14-16,-1-9-18 0,0-8-29 16,3 0-51-16,-1-3-21 0,4-5-115 15</inkml:trace>
  <inkml:trace contextRef="#ctx0" brushRef="#br0" timeOffset="21920.6">14056 9208 670 0,'0'0'160'0,"0"0"8"15,0 0-38-15,0 0-66 0,42-27-32 16,-16 20 10-16,5 1 1 0,0 2-5 15,0 0-8-15,0-3-16 0,-6 5-11 16,6 0-3-16,3-3-7 0,7 5-27 16,6 0-53-16,5 1-73 0,-14 5-121 15,-7-4-59-15</inkml:trace>
  <inkml:trace contextRef="#ctx0" brushRef="#br0" timeOffset="22451.77">15361 9005 569 0,'0'0'102'16,"0"0"-3"-16,0 0 21 0,0 0-70 16,0 0-23-16,3-33 23 0,-3 25-11 15,0 2-7-15,0 2-7 0,0 0 2 16,-3 1-5-16,1 2-10 0,2 1-9 15,-5 8-3-15,-1 2-2 0,1 7 1 16,-3 5 0-16,3 3 1 0,0 9 1 16,3 8 0-16,2-3-1 15,0-7 6-15,2-3 13 0,6-7 21 16,2 0 11-16,6 5 6 0,-3-5-1 16,5-5 2-16,0-2-8 0,0-5-9 15,3-7-5-15,-1-3-2 0,1-3-3 16,2-8-3-16,-2-6 4 0,-3-5-1 15,3-7-8-15,-3-13-11 0,2-12-12 16,1-6 0-16,-3 3-31 0,-5 15-13 16,-3 16 4-16,-4 13-8 0,-4 5-14 15,6-2-23-15,0 3-17 0,2-1-44 16,0 5-54-16,8 4-39 0,3 2-19 16,-3 5-118-16</inkml:trace>
  <inkml:trace contextRef="#ctx0" brushRef="#br0" timeOffset="22842.88">15992 9189 343 0,'0'0'177'0,"0"0"-96"0,0 0 3 16,0 0-22-16,0 0-33 0,0 0 20 15,13-29 9-15,-13 20 17 0,0-1-8 16,0-1-8-16,0-1 3 0,2 1-4 15,-2-1-18-15,0-1-4 0,3 2-6 16,-3 1-12-16,0-1-10 0,0 5-6 16,0-1 1-16,0 2-3 0,-3 1-2 15,-2 3 1-15,0 1-5 0,-5 0 2 16,-1 8 3-16,-2 3-2 0,0 2 0 16,-5 6-8-16,3 2 0 0,-1 1 2 15,-2 6-6-15,5-3 8 0,0 3 2 16,8-4 4-16,3-2 1 0,2-1 0 15,0-1 5-15,5-7 7 0,5 1-1 16,0-8 0-16,3-4 3 0,0-2 8 16,3-4 14-16,-3-8-11 0,2-4-14 15,-2-2-10-15,0-7-1 0,0-6-23 16,-3 0-32-16,-2 2-8 0,-3 1-16 16,-2 7-4-16,-1 2-34 15,-2 3-35-15,0 3-34 0,-5 5-56 16,5 2-118-16</inkml:trace>
  <inkml:trace contextRef="#ctx0" brushRef="#br0" timeOffset="23312.56">16255 8716 694 0,'0'0'73'0,"0"0"38"0,31-37 32 0,-20 23-96 16,-1 3-37-16,0 4-2 0,-2-1-8 15,-3 6-3-15,-5 2-11 0,0 0-4 16,0 6 18-16,-2 5 13 0,-6 5 5 15,3 5-7-15,-6 10-11 0,-2 11 2 16,-2 11 2-16,-1 2-1 0,4-2-3 16,-1-7 0-16,2-10 9 15,1 1 31-15,2-9 15 0,0-1 4 16,3-8-9-16,0-2 0 0,-3 3-3 16,3 1-8-16,-3 0-8 0,3-3-12 15,3-7-5-15,-1-1-3 0,3-5-7 16,0-2-2-16,8-3 7 0,0-3 12 15,2-2-9-15,5-4-10 0,4 2 0 16,-4 0-2-16,8-1 0 0,-2-2-18 16,2-1-38-16,3-1-26 0,0 0-23 15,-3-1-18-15,0 1-46 0,1-1-62 16,-9 1 23-16,-2 3-118 0</inkml:trace>
  <inkml:trace contextRef="#ctx0" brushRef="#br0" timeOffset="23501.99">16260 9004 794 0,'0'0'115'0,"0"0"63"15,0 0-58-15,0 0-52 0,0 0-58 16,0 0-10-16,37-11-6 0,-22 8-28 16,1-1 9-16,-1 1-28 0,3-4 7 15,0 4-25-15,3-3-25 0,0 3-5 16,-1-1-25-1,9 0-19-15,-6 2-104 0,-5 2-64 0</inkml:trace>
  <inkml:trace contextRef="#ctx0" brushRef="#br0" timeOffset="23869.82">16638 8974 620 0,'0'0'134'0,"0"0"-68"0,0 0 2 15,0 0-55-15,0 0-9 0,33-3-4 16,-22 0 0-16,2 1 0 16,0 0 6-16,2-1 58 0,1 0 17 15,-1-1-20-15,-2 1-8 0,2-2-11 16,-2 0-12-16,0-3-12 0,0 3-12 16,-2-4-6-16,-1-1 2 0,-2-1-4 15,-6 0 1-15,-2 1-17 0,0 2 3 16,-8-1 7-16,-4 6 1 0,-4 1-1 15,-5 0-1-15,1 2 7 0,-4 5-6 16,-1 3-4-16,-1 5 5 0,2 3 6 16,1 2 1-16,3 3 0 0,1 3 0 15,4-1 1-15,2-2 17 0,3 1 10 16,5-2-1-16,5-3-7 0,0 0-1 16,2-3-7-16,3 1-6 0,6-8-4 15,2 0-2-15,2-5-1 0,3-2-50 16,3-2-48-16,2-3-45 0,3-1-47 15,10-7-5-15,-7-1-49 0,2 1-47 16</inkml:trace>
  <inkml:trace contextRef="#ctx0" brushRef="#br0" timeOffset="24261.85">17188 8832 531 0,'0'0'93'0,"0"0"-36"0,0 0-7 0,0 0-50 15,0 0-2-15,-26-33-12 0,11 31-12 16,-3 2 18-16,-3 6 8 0,-2 0 1 16,-1 5 11-16,-1 4 12 15,4-1 2-15,0 4 11 0,6 0 6 16,-3 0-13-16,7 1-9 0,4-1 13 15,4-2 9-15,3 2 3 0,0-2 1 16,5-2-6-16,8-2-9 0,0 0-8 16,8-3-11-16,-1 2-6 0,6-3-3 15,0 1-2-15,3-2-2 0,-1 5 1 16,-5 1-1-16,3 0 3 0,-10 1 25 16,-4 1 8-16,-4-1 6 0,-8-1-3 15,0 2 11-15,-13-4 3 0,-5 0-2 16,-5-2-15-16,-5-3-18 0,-3-1-10 15,-6-2-8-15,-7-2 0 0,-2-1-38 16,-3 0-24-16,10-1-28 0,8-1-40 16,13-3-114-16,2 0-204 0</inkml:trace>
  <inkml:trace contextRef="#ctx0" brushRef="#br0" timeOffset="26847.44">18591 8933 184 0,'0'0'104'0,"0"0"-5"0,0 0-20 0,0 0-16 0,0 0-6 15,3 0 7-15,-1 0 2 16,1-3-22-16,0-2-4 0,2 2 0 16,-3-3 10-16,3 1 2 0,-2-2 4 15,0 2-7-15,-1 1-2 0,-2 0-9 16,0 4-13-16,0 0-6 0,0 0-12 15,-2 7-6-15,-4 2 0 0,-1 6 9 16,-1 6 7-16,-2 3-2 0,-1 3-5 16,-2 4-3-16,6 1-1 0,-4 3-3 15,6-4-3-15,2-1 2 0,-2-2-1 16,5-7-1-16,0 0-10 0,0-4-30 16,5-2-34-16,-2-3-69 0,2-7-62 15,3-2-28-15,-3-3-154 0</inkml:trace>
  <inkml:trace contextRef="#ctx0" brushRef="#br0" timeOffset="27003.68">18609 8651 757 0,'0'0'124'0,"0"0"-16"0,0 0-17 15,0 0-76-15,0 0-15 0,-10-36-28 16,13 30-96-16,4 3-32 0,6 3-36 15,-2 0-56-15,-1 1-27 16</inkml:trace>
  <inkml:trace contextRef="#ctx0" brushRef="#br0" timeOffset="27633.73">18803 8954 522 0,'0'0'112'0,"0"0"-23"0,0 0 6 16,0 0-39-16,0 0-44 0,0 0 0 15,16-35 19-15,-9 27-3 0,1-1-2 16,2 2-3-16,-2 1 9 0,2-3-4 16,1 3-5-16,2-1-10 0,-3-1-9 15,0 5-1-15,3-3 1 0,-2 4-2 16,-1 0-2-16,0 2 0 0,-2 1-5 16,-3 3 0-16,3 4 5 0,-3 5 1 15,-2 2-1-15,2 2 0 0,-5 3-1 16,5 3 1-16,-5 2 0 15,0-1 4-15,0 4-1 0,0-2-1 16,-8 2-2-16,6-3 1 0,-1 0 1 16,1-3 6-16,-4-4 6 0,4-2 5 15,-1-5-3-15,3-2-2 0,0-7 2 16,0-2 8-16,0 0 42 0,5-9-11 16,3-3-35-16,0-7-12 0,2-3-6 15,3-2-1-15,3-6 0 0,2 2-1 16,0 0 0-16,5 0 0 0,-2 3 0 15,2 2 0-15,3 4 0 0,-5 0-1 16,2 6 1-16,-5-1-1 0,0 7 0 16,0 0 1-16,-5 7 0 0,0 0-3 15,-5 0 2-15,-3 9 1 16,3 2 0-16,-8 4 4 0,0 4 2 16,0 2 4-16,0 4-4 0,-6 0-5 15,4 0 0-15,-3 3 1 0,2-1-1 16,-2 0-1-16,5 1 0 0,0-2-16 15,0 0-48-15,5-2-71 0,8 5-88 16,-3-7-120-16,1-8-233 0</inkml:trace>
  <inkml:trace contextRef="#ctx0" brushRef="#br0" timeOffset="28211.87">20558 8871 480 0,'0'0'52'0,"0"0"-4"0,0-11-5 16,-6 7-11-16,-1-2-30 0,-4 1-2 16,-7 0 2-16,3 3-2 0,-6 2 1 15,0 0 19-15,1 0 34 0,-4 1 3 16,6 4 6-16,-2 0-12 0,4 2-21 15,1-2-22-15,2 4-8 0,2 1-3 16,6 2 3-16,5 3 3 0,0-3-1 16,3 1 2-16,5-2 14 0,2 1 21 15,8 0 13-15,-3-2 3 16,6 2-17-16,-5-2-13 0,4-1-11 16,4 0-5-16,-4 1-2 0,1-1-1 15,0 0-4-15,2-1 4 0,-2 0 10 16,-1 0 6-16,-2 1 6 0,-7-1-3 15,-1-1-8-15,-5 2-4 0,-5-1 1 16,-2 0-1-16,-9-3 3 0,-2 3-1 16,-7-5-7-16,-14 3-4 0,-7-3-3 15,-14-2-1-15,1 0-14 0,5 1-13 16,3 0-17-16,9 0-24 0,12-1-20 16,1 0-38-16,6 1-51 0,5-1-47 15,6 1-95-15</inkml:trace>
  <inkml:trace contextRef="#ctx0" brushRef="#br0" timeOffset="28620.75">20837 9058 440 0,'0'0'69'0,"0"0"35"0,0 0-35 0,0 0-36 0,5-28-29 0,-5 26-2 16,0 1-2-16,0 1 0 0,0 0-11 15,0 1 11-15,-5 6 0 0,-1 3 12 16,1 3-1-16,0 1-5 0,5 4-3 15,-5 2-1-15,5 0-2 0,5-1 2 16,0 0 4-16,3-2 35 0,5 2 34 16,2-7 11-16,3-1-6 0,3-2-3 15,0-6-16-15,2-2-5 0,-2-2-3 16,5-5-4-16,-6-4-14 0,1-5-15 16,-3 1-6-16,-2-6-6 15,-1-3-6-15,-5-2-2 0,1-2-8 16,-6-1-50-16,0 5-22 0,-2 2-30 0,2 3-22 15,-5 4-60-15,0 6-50 16,0 3-167-16</inkml:trace>
  <inkml:trace contextRef="#ctx0" brushRef="#br0" timeOffset="28932.92">21317 8996 529 0,'0'0'110'0,"0"0"5"16,0 0-16-16,0 0-53 0,0 0-36 16,0 0-6-16,8-20-4 15,-8 27-1-15,0 3 1 0,0 3 27 16,0 6 25-16,0 5 5 0,-8 10 2 15,0 9-17-15,-2 11-19 0,2 2-15 16,1-3-7-16,4-3 3 0,0-6-3 16,1-3-1-16,2 1 1 0,0-1-2 15,0-4 0-15,0 0-8 0,0-8-27 16,-3-5-74-16,1-9-15 0,2 4-66 16,-5-3 2-16,-1-3-85 0</inkml:trace>
  <inkml:trace contextRef="#ctx0" brushRef="#br0" timeOffset="29292.68">21284 9170 492 0,'0'0'117'15,"0"0"34"-15,20-36-19 0,-7 22-41 16,0-4-57-16,3 5 3 0,-1-5-6 16,-2 5-7-16,5-1-4 0,0-1 5 15,-2 2 5-15,4 3 2 0,-4-1 5 16,-1 2-12-16,-2 4-4 0,0 1-5 16,-2 3-7-16,-4 1-3 0,1 3 2 15,0 2-2-15,-6 1-2 0,1 2-3 16,-3 2-1-16,-5 2-3 0,0-2 3 15,-8 4 1-15,-3-2 0 0,-4-1-1 16,-4 1-2-16,-2-2-21 0,1-1-22 16,-4 0-48-16,3 0-67 0,-10-1-101 15,5 0-16-15,8-1-128 0</inkml:trace>
  <inkml:trace contextRef="#ctx0" brushRef="#br0" timeOffset="29623.49">21728 9023 489 0,'0'0'104'0,"0"0"22"0,0 0-18 15,0 0-57-15,0 0-29 0,36-31 21 16,-33 31-23-16,-1 1-8 0,-2 3 0 16,0 6 23-16,0 3 11 15,-2 5-7-15,-3 6-6 0,-3 11-3 16,-5 9-7-16,-3 10-7 0,1 4-9 0,5-4-4 16,2-6 0-16,0-3-3 0,6-7 0 15,-1 2-25-15,3-5-23 16,0-5-42-16,0-7-37 0,0-4-21 15,0 7-29-15,-5-6-67 0,2-3-62 16</inkml:trace>
  <inkml:trace contextRef="#ctx0" brushRef="#br0" timeOffset="29969.95">21715 9049 546 0,'0'0'96'0,"18"-33"64"16,-5 12-19-16,3-1-87 0,2-4-21 16,2 1-10-16,-4 4 5 0,5-1-6 15,-3 2 6-15,-3 6 8 0,1 3-10 16,2 1-4-16,-8 3-9 16,0 6-10-16,3 0-2 0,-5 1 0 15,5 2-1-15,-10 1 0 0,4 5 1 16,-4 2-1-16,-1 1 2 0,4 4 2 15,-6 0 4-15,-6 4 6 0,1-3-3 16,-2 4 4-16,-4 0-3 0,-2 0-3 16,0-4-5-16,-7 2 0 0,-1-2-3 15,0-3 0-15,-2-2-1 0,2-1-25 16,-2-3-22-16,3-2-14 0,1 2-27 16,-1-4-38-16,4 0-35 0,1-2-19 15,-1-1-57-15,9 0-41 0</inkml:trace>
  <inkml:trace contextRef="#ctx0" brushRef="#br0" timeOffset="30423.61">22178 9035 161 0,'0'0'208'15,"0"0"-112"-15,0 0 14 0,0 0-46 16,0 0-23-16,28-36 5 0,-23 31 25 16,-2-3 0-16,-1 1 4 0,1 2-15 15,2-3-5-15,-5 3-14 0,0-2-15 16,3 1-2-16,-3 1-3 0,0-1-9 31,0 1-7-31,0 1-5 0,0-1-4 0,-3 3 4 0,-5 0-1 16,1 2 0-16,-4 0 0 0,1 3 1 15,-3 5 0-15,0 2-2 0,-8 2 2 16,3 3 0-16,3 4 2 0,2 3-2 16,0 2 0-16,5 0 2 0,1-2 22 15,4-1 6-15,3-2 6 0,3-5-3 16,4-1-2-16,6-3 0 0,-2-3-1 16,4-5-4-16,3-2-5 0,0-8-1 15,3-3 4-15,-6-2 4 0,-2-1 8 16,3-5-9-16,-6-2-16 0,3-1-8 15,-5-5-3-15,-8 4-10 0,2 1-26 16,1 2-18-16,-8 3-20 0,0 3-16 16,-3 4-18-16,0 1-48 15,0 5-54-15,1-3 4 0,4 5-64 16</inkml:trace>
  <inkml:trace contextRef="#ctx0" brushRef="#br0" timeOffset="30956.74">22369 8954 324 0,'0'0'117'0,"0"0"37"0,0 0-46 0,0 0-40 15,39-32-26-15,-29 22-13 0,3 0-20 16,0 0-1-16,5-1 13 0,-5 2 2 15,2 3 9-15,-2-1 1 0,0 6 9 16,0-1-11-16,-3 1-15 16,-2 1-9-16,2 0-4 0,-4 1-2 15,1 2-2-15,-4 5 1 0,2 1-2 16,-2 3 1-16,-3 0-1 0,0 2 2 16,0 4 0-16,0 0 2 0,0 1 3 15,0 0 22-15,-3 1 5 0,-2 1-8 16,2-2-9-16,-2 2-1 0,0-4-7 15,2-2-5-15,-2 0 1 0,0-3-3 16,3-2 1-16,-6-3-1 0,3 0 4 16,-3-5 2-16,0-1 6 0,-2-1-4 15,2-2-4-15,0-1 0 0,3-4-2 16,3 1-2-16,-4-3 2 0,4-3 2 16,-1-2-3-16,3-2 14 0,0-1 12 15,3-3-6-15,5 0 3 0,-1 2 6 16,6 1 5-16,0 0 1 0,3 4-2 15,4-1-7-15,6 3-1 0,-5 0-8 16,5 1 9-16,-3 2-18 0,3 0-6 16,0 4-2-16,-6-2-1 0,1 2-25 15,0-3-38-15,-1 3-29 0,-4-1-34 16,2 2-48-16,3 0-66 0,-1-1-32 16,-7 2-144-16</inkml:trace>
  <inkml:trace contextRef="#ctx0" brushRef="#br0" timeOffset="31519.62">23203 8491 353 0,'0'0'69'0,"0"0"31"0,11-2-25 0,-6 2-37 16,0 0-27-16,3 3-5 0,-8 6-2 16,2 1 9-16,-2 3 14 0,-2 7 22 15,-3 3-2-15,-3 6-5 0,0 8 10 16,-10 9 11-16,3 8-3 0,-3 3-9 16,2-2-5-16,3-9-5 15,-2-5-5-15,2-4-2 0,0-2-11 16,5-5 0-16,0-8 1 0,3-6 0 15,-3 2-2-15,3-1-3 0,3 0 0 16,-4 2-3-16,6-7-4 0,0-1 0 16,6-3 4-16,1-4 4 0,1-2 8 15,5-2 3-15,2-4-9 0,6 0 0 16,0-4-9-16,0 0-4 0,4 1-8 16,1-1 0-16,-3-2 1 0,3 1-1 15,0-2-2-15,0 3 1 0,2 2-11 16,-7-1-14-16,2-1-21 0,-5 2-18 15,3-1-27-15,-5 3-20 0,-4-2-63 16,1 0-60-16,-5 1-37 0,-3-2-160 16</inkml:trace>
  <inkml:trace contextRef="#ctx0" brushRef="#br0" timeOffset="31722.81">23185 8825 778 0,'0'0'73'0,"0"0"-73"0,34-8 108 0,-13 5-62 0,4-2-41 16,9 0 0-16,10-2-5 16,15 4-26-16,1-1-62 0,2 4-34 15,-18 0-32-15,-5 0-129 0</inkml:trace>
  <inkml:trace contextRef="#ctx0" brushRef="#br0" timeOffset="35576.66">7232 11088 172 0,'3'-3'31'0,"0"-1"4"0,-1-2 34 0,1 2-10 16,-1-2-10-16,1 1-4 0,-1-2 9 15,1 3 1-15,0-2-4 0,-1 2-2 16,1-2-10-16,-3 3 2 0,5-1 6 16,-5 0-9-16,3 0-12 0,-3 0 1 15,2 2 2-15,-2 1-3 0,0 1 4 16,0 0-10-16,0 0-8 0,0 1-9 16,0 8 2-16,-2 2 8 0,-1 3 10 15,-2 5 5-15,0 5-1 0,-3 9-9 16,-2 7 1-16,-3 12-7 0,0 0-2 15,0 0-6-15,5-4-1 0,0-5 0 16,-2 2-3-16,5-3 2 0,0-1-2 16,-1 0 2-16,1-7 0 0,3-3-2 15,-4-8-1-15,6-4-22 0,-2-3-35 16,2 1-28-16,0 2-24 0,0-1-30 16,0-4-6-16,0-6-104 0</inkml:trace>
  <inkml:trace contextRef="#ctx0" brushRef="#br0" timeOffset="35921.32">7455 11129 593 0,'0'0'72'0,"0"0"31"0,0 0 37 0,0 0-55 16,0 0-35-16,0-22-37 0,-3 24-10 15,3 6 0-15,-3 5 7 0,3 5 21 16,0 3 14-16,-2 6-6 16,2 0 1-16,-3 10-5 0,3 2-7 15,0 8-2-15,0-2-3 0,3-3-6 16,-1-8-7-16,1-9-8 0,-3-5-1 15,0-5 1-15,0-2-2 0,5 4 0 16,-5-3-20-16,3 2-33 0,-1-2-28 16,1-5-34-16,-3-3-63 0,5-4-51 15,-5-2-16-15,3-1-111 0</inkml:trace>
  <inkml:trace contextRef="#ctx0" brushRef="#br0" timeOffset="36157.25">7209 11407 581 0,'0'0'37'0,"0"0"71"0,0 0 48 16,0 0-79-16,0 0-10 0,0 0-8 15,0 0 9-15,41-16-13 0,-22 12-27 16,-1-3-16-16,2 2-8 0,1 0 0 15,2 0-4-15,0 0-31 0,1 2-63 16,9 0-60-16,-4 2-101 16,-3 0-79-16</inkml:trace>
  <inkml:trace contextRef="#ctx0" brushRef="#br0" timeOffset="36750.87">7902 11627 365 0,'0'0'72'0,"0"0"30"0,0 0-4 16,0 0-18-16,0 0-24 0,0 0 0 16,0 0 9-16,-6-39-9 0,4 32-11 15,-3 0 11-15,-3 2-11 0,3-2-7 16,0 3-15-16,-6 1-11 0,3 1-8 15,1 2 0-15,-4 0 0 0,1 3-4 16,0 3 0-16,-3 3-1 16,0 5 1-16,0 3-2 0,0 3 4 15,0 4-4-15,5 1 1 0,-2 0 1 16,7 2 3-16,-2-2-3 0,5-2 1 16,5-1 2-16,3-2 6 0,3-2 9 15,1-4 9-15,4-2 0 0,5-5-1 16,-1-1-1-16,1-6-4 0,2-1-6 15,0-7 4-15,-2-3 3 0,0-2-2 16,-3-3 2-16,-5-4 9 0,0-2-3 16,-5-4-6-16,-3-10-9 0,-3-6-8 15,-2 6-3-15,-5 2-2 0,-5 10 1 16,-1 9-1-16,-2 0-3 0,-5 2 2 16,-2 5-3-16,-1 3-7 0,3 3-11 15,-3 2-21-15,6 0-20 16,-1 0-27-16,3 1-15 0,6 2-26 15,1 4-60-15,4-1-32 0,2 2-85 0</inkml:trace>
  <inkml:trace contextRef="#ctx0" brushRef="#br0" timeOffset="37237.74">8620 11386 773 0,'0'0'159'0,"0"0"-5"0,0 0-56 0,0 0-42 0,0 0-34 16,0 0-15-16,-3 0-7 0,1-4-7 16,2 2-22-16,-5-2-7 0,5 0-29 15,-3 2-48-15,3-1-81 0,0 3-73 16,0-1-160-16</inkml:trace>
  <inkml:trace contextRef="#ctx0" brushRef="#br0" timeOffset="37378.37">8651 11665 857 0,'0'0'148'0,"0"0"-38"15,0 0 1-15,0 0-81 0,0 0-30 16,0 0-5-16,0 0-71 0,2 36-40 15,-2-31-88-15,0 2 5 0,0-1-51 16,-2 2-94-16</inkml:trace>
  <inkml:trace contextRef="#ctx0" brushRef="#br0" timeOffset="38145.03">7250 13132 276 0,'0'0'55'0,"0"0"-2"0,0 0 31 0,13-27-4 16,-7 20-28-16,-1 0 1 0,0 0 21 15,0 3 13-15,-2-2-1 0,2 3 8 16,-3 2-6-16,4-1-20 0,-4 0-5 15,-2 2-20-15,5 0-21 0,-5 5-9 16,3 2 5-16,-3 5 0 16,0 2 7-16,-3 6-4 0,-2 5 0 15,0 10-4-15,-5 9-1 0,-1 11-1 16,1 6 2-16,0-1-4 0,2-9 3 16,3-6-4-16,0-2-5 0,-1-4-6 15,1-4 2-15,3-5-3 0,-4-7 0 16,4-5-3-16,-1-4-15 0,1 6-16 15,-4-1-21-15,1 2-15 0,3-2-21 16,2-5-46-16,0-2-92 0,0-5-52 16,5-4-145-16</inkml:trace>
  <inkml:trace contextRef="#ctx0" brushRef="#br0" timeOffset="38552.04">7638 13166 709 0,'0'0'62'0,"0"0"-62"0,0 0 138 16,0 0-67-16,18-34-36 0,-18 27-12 15,0 6 4-15,0 1 6 0,0 0-25 16,-2 2 8-16,-1 6 32 0,-2 4 12 16,0 2 2-16,-3 5-14 0,0 4-12 15,-2 10 3-15,-3 9-10 0,-3 9-13 16,3 5-8-16,0-3-5 0,3-7 1 16,2-4 0-16,1-2-3 0,1-2-1 15,1-6 1-15,3-9 1 0,-1-4-1 31,3-4-1-31,-2 5 0 0,2 0 0 0,-3 1-1 0,3-1-21 0,0-8-28 16,0-2-24-16,3-3-28 0,-1-5-46 16,1-7-69-16,-1-1-26 0,1-2-133 15</inkml:trace>
  <inkml:trace contextRef="#ctx0" brushRef="#br0" timeOffset="38761.04">7212 13514 648 0,'0'0'115'0,"0"0"62"16,0 0-52-16,0 0-38 0,0 0-31 16,0 0-7-16,33-27-4 0,-15 20-1 15,3-1-15-15,2 3-12 0,1-2-10 16,-1 4-6-16,5-3-1 0,6 3-26 15,7 1-46-15,8 2-35 0,3 1-51 16,-3 3-61-16,-10 2-53 0,-13-4-155 16</inkml:trace>
  <inkml:trace contextRef="#ctx0" brushRef="#br0" timeOffset="39590.18">8147 13721 138 0,'0'0'211'0,"0"0"-127"15,0 0 14-15,0 0-29 0,0 0-28 16,0 0-9-16,-8-9 1 0,6 6 3 16,-3-2-5-16,2 2-1 0,0 0 9 15,1-4 6-15,-3 6 29 0,5-2-1 16,-3-1-10-16,3 2-12 0,-3 0-6 15,3 0-6-15,-2-1-10 16,2 0-11-16,0 2-3 0,-3-2-3 16,1-2-6-16,-1 2-2 0,-2 1-2 15,0-2-2-15,-3 1-1 0,-2 3 1 16,-1 0 0-16,-2 5 0 0,-2 0 0 16,-1 4 0-16,-2 2 0 0,-2 4 0 15,2 3-2-15,-1 3 2 0,1 2-1 16,3 3-2-16,-1-2-1 0,6 2 1 15,5-3 2-15,2 1 0 0,3-3 1 16,0 0 0-16,8-4 1 0,0-3 2 16,5-3 2-16,0-4 2 0,2-5-1 15,1-2 2-15,-1-2-1 0,3-5-2 16,-2-5 5-16,-1-1 2 0,1-3 4 16,-1 2-3-16,-2-3-2 0,-2 2 3 15,1-3 0-15,-4 3 4 0,0-2-1 16,0 3-3-16,-3-2-7 0,0 4 0 15,3 0-5-15,-6 4-1 0,1 2 0 16,0 0 1-16,-3 5-2 0,0 1 1 16,0 0-1-16,0 1-5 0,-6 6 3 15,-1 3 1-15,1 1 2 0,-1 2-1 16,-1 0 0-16,0 0 0 0,0 1 0 16,3 0 2-16,3-3 3 0,-1-1 4 15,3 1 4-15,0-2 5 0,0-1 3 16,0 1-1-16,5-4 4 0,3 0 4 15,-3-3-3-15,6 0-2 16,-1 0-8-16,3-2-6 0,2 0-2 16,1 0-5-16,-1-2-2 0,3 0 0 15,0 0-20-15,1-3-28 0,1 3-18 16,-2-4-28-16,0 2-38 0,8-4-58 16,-3 5-114-16,-4-4-100 0</inkml:trace>
  <inkml:trace contextRef="#ctx0" brushRef="#br0" timeOffset="39980.69">8899 13290 718 0,'0'0'194'0,"0"0"-40"0,0-1-28 0,3-2-61 0,-1-1-34 16,1-1-23-16,-1 0 0 0,3 2-8 16,1-1-2-16,-1 1-7 0,0 1-23 15,0 2-38-15,3 0-43 0,0 2-63 16,2 4-62-16,-2-3-119 0</inkml:trace>
  <inkml:trace contextRef="#ctx0" brushRef="#br0" timeOffset="40137.06">9033 13632 875 0,'0'0'149'0,"0"0"-56"15,0 0 33-15,0 0-100 0,0 0-26 16,0 0-12-16,0 0-54 0,0 0-39 15,31 25-127-15,-18-25-41 0,3 0-145 16</inkml:trace>
  <inkml:trace contextRef="#ctx0" brushRef="#br0" timeOffset="42908.66">10467 13068 257 0,'3'-3'86'0,"0"0"3"0,-3-1 26 0,2-1-24 0,-2 2-29 0,3-2 0 16,-1 1 23-16,-2 2 0 0,0 0-20 15,3-1 6-15,-3 1-10 0,0 0-15 16,2 2-13-16,-2 0-5 0,3 2-4 15,0 4-3-15,-1 0-3 0,-2 6 3 16,0 3-4-16,0 5-2 16,0 3-5-16,0 12-2 0,-5 13-2 15,0 15 2-15,-3 8 8 0,0 1 0 16,3-5 2-16,0-4-4 0,-3-3-3 16,6-4-3-16,-3-4 1 0,-3 0-3 15,0-1-3-15,0-5 1 0,-5 1-2 16,0-4-2-16,1-3 0 0,-1-4-5 15,0-7-22-15,5-8-13 0,-2-7-22 16,4 3-11-16,-1-4-60 0,-4-2-93 16,4 1-72-16,-1-6-135 0</inkml:trace>
  <inkml:trace contextRef="#ctx0" brushRef="#br0" timeOffset="43550.55">10405 13335 345 0,'0'0'62'0,"0"0"37"0,0 0-8 0,0 0-29 0,8-36-13 0,-5 27 14 15,2 0 5 1,0 0-16-16,0-1 7 0,3 3-6 0,2-1-5 0,1 0-6 16,2-1-6-16,2 2-11 0,1 0-3 15,2 0-2-15,0 5-7 0,0-3-2 16,2 1-2-16,-1 3 2 0,1 1 0 16,-4 0-3-16,4 1 0 0,-1 3-2 15,-4 2-4-15,3 4 1 0,-5 0-2 16,3 0-1-16,-6 1 0 0,0 2 0 15,-2 2 3-15,0-1 0 0,-3 4 5 16,-5-2 2-16,0 2 2 0,-3 0-1 16,-2-2-1-16,-5-2 0 0,-3 0 0 15,-3-2-1-15,1-3 3 0,-3 0 1 16,-3-5 0-16,0 2-1 0,1-3-2 16,-1-2-6-16,-2-1-1 0,2 1-1 15,-5-1-1-15,6 0-1 16,-1 0 0-16,0 0-1 0,3 1 0 15,3-1 0-15,-1 1-4 0,3 0-2 16,3 2-13-16,5-3-17 0,2 2-22 16,1-1-34-16,2 1-61 0,13 3-60 15,-1-2-37-15,4-2-134 0</inkml:trace>
  <inkml:trace contextRef="#ctx0" brushRef="#br0" timeOffset="44697.28">11359 13112 324 0,'0'-1'82'0,"0"0"-9"0,0-2 7 0,0 1-30 15,0 0-13-15,0 2 2 0,2-2 16 16,-2 1-4-16,0-1-5 0,0 1 6 15,0-1 0-15,0 1-4 0,0 1 1 16,0 0-4-16,0 0-2 0,0 0-11 16,3 0-12-16,-3 0-6 0,0 0-6 15,3 0-4-15,-3 0 2 0,0 0 5 16,0 0 2-16,0 0 5 0,0 1-1 16,0-1 0-16,0 0-4 0,2 0-5 0,-2 0 1 0,0 0 2 15,0 0 6-15,0 0 1 0,0 0 1 16,0 0 0-16,0 0-3 0,0 0-3 15,0 0-2-15,0 0 1 0,0 0-3 16,0 0-2-16,3 0-1 0,-3 0 1 16,0 0 2-16,0 0 0 0,0 0 2 15,0 0-1-15,0 0-2 0,0 2-2 32,0-2 0-32,0 0-3 0,0 0 2 15,0 0 1-15,2 1-1 0,-2 0-1 16,3 0 2-16,-1 1-1 15,4-1 4-15,-1 1 2 0,3 3 0 16,2 0-1-16,3 3 1 0,2 1-4 16,3 2-3-16,3 1-2 0,0-1 1 15,2 1-3-15,3 1 2 0,0 1-2 16,0-3 2-16,-1 1 5 0,4-1 6 16,-6-2-2-16,3 1 4 0,-5 0-2 15,-1-4 1-15,1 2-3 0,-6 0-4 16,-2-3-3-16,-2 1 1 0,-4 0-2 15,1-2-2-15,-3 0 2 0,-2 2 0 16,-3-4-3-16,0 3 4 0,0 0-1 16,-3 0 1-16,-4 2-1 0,-4 3-1 15,1-2-1-15,-6 1 1 0,1 2-1 16,-6 1-1-16,3 0 2 16,-5 1-1-16,0 5 3 0,-1-4-3 15,-1 2 1-15,-1-1 1 0,2 1-3 16,-1-3 0-16,4 1 1 0,-2 0-1 15,2-1 1-15,0-2-1 0,1 0 0 16,2-1-1-16,2-2 1 0,3 1-1 16,-2-3-3-16,2 1-16 0,2-4-21 15,4 3-20-15,-1-2-18 0,3-2-23 16,0 0-30-16,2 1-42 0,6-3-103 16,2-1-97-16</inkml:trace>
  <inkml:trace contextRef="#ctx0" brushRef="#br0" timeOffset="45330.65">12566 13286 376 0,'0'-5'111'0,"5"1"-51"0,-5-3 38 0,2 0-34 0,-2 2-19 0,0-4-1 15,0 1 17-15,0 1 12 0,-2 1-7 16,-3-3-6-16,-3 3 7 0,0 0-20 16,0 1 0-16,-2 1-7 15,-3 3-9-15,0 0-9 0,-2 1-11 16,-1 5 1-16,-7 6-6 0,2 3 1 16,0 2 1-16,1 7 3 0,-1 2-4 15,3 1-1-15,3 2-3 0,4 3-1 16,1-1 0-16,5 0 7 0,2 1 3 15,3-4 2-15,0 1 1 0,5-3 0 16,3-1 0-16,5-3 2 0,0-5 1 16,0 0 6-16,5-3-4 0,0-5 3 15,3-3-2-15,-1-4 1 0,4-1-3 16,-1-1 7-16,-3-7 5 0,4-1-2 16,-4-5-7-16,1-2-6 15,-3-3-2-15,-2-3 0 0,-3-6-3 16,0-8-5-16,-8-12-2 0,-5-4-3 15,-3-1 2-15,-7 13-3 0,-1 15-3 16,1 11 2-16,-3 5-4 0,-5-3 4 16,0 0-4-16,-8 1-8 0,0 5-17 15,6-1-21-15,-1 6-15 0,3-1-16 16,2 2-23-16,3 4-23 0,8 6-22 16,5 10-48-16,0-1-46 0,5-3-69 15</inkml:trace>
  <inkml:trace contextRef="#ctx0" brushRef="#br0" timeOffset="46014.93">12930 13541 155 0,'0'0'127'0,"5"-7"-22"0,0 6 2 16,0-3-16-16,-2-1-9 0,-3 3 5 15,5 0 12-15,-5 1 6 0,3-3-12 16,-1 4-10-16,1 0-19 0,-1 0-11 15,1 0-14-15,-3 4-10 0,3-1-9 16,-3 4-8-16,2-1-5 16,-2 2-2-16,-2 2-1 0,-1-2-3 15,-5-2 0-15,1 2 0 0,-1-5 0 16,0 3 0-16,-2-4 0 0,2-1 1 16,3-1-1-16,0 0 0 0,-1-2-1 15,4-2-5-15,2-2-10 0,0-1-18 16,0 1-21-16,2-1-23 0,4 3-34 15,1-3-54-15,6-1-34 0,0 4-52 16,-2-3-169-16</inkml:trace>
  <inkml:trace contextRef="#ctx0" brushRef="#br0" timeOffset="46571.2">13294 13165 454 0,'0'0'85'0,"0"0"25"0,0 0 29 0,23-39-31 0,-15 29-44 16,-3 1-18-16,-2 0-17 0,0 2-11 16,-3-1-1-16,-3 4-5 0,-2 2-6 15,-6 2 5-15,1 0 4 0,-3 5 1 16,0 5-3-16,-2 3-7 0,-1 4-4 16,1 3 2-16,-1 3-2 15,3 0-1-15,0 3-1 0,3-1 0 16,5-2 2-16,-3 1 0 0,8-3-2 15,0-2 0-15,3-1 1 0,4-1 3 16,4-3 15-16,-1-3 4 0,3 0 5 16,5-2-2-16,-2-1-7 0,2-4 3 15,2 2-2-15,1-3-5 0,0-1-1 16,-1 1-3-16,4 1-1 0,-1-1 0 16,-2 3 3-16,2 0 6 15,-5 3 2-15,-3 1-3 0,-2 1-2 16,0 1-7-16,-5 0-2 0,-3 1 0 15,-5-3-2-15,-5 1 4 0,-3-3-1 16,-5 0 0-16,-2-1-7 0,-6-2 0 16,1 2-1-16,-6-5-16 0,5 3-35 15,-5-3-40 1,3-1-10-16,0 0-41 0,-1-1-73 0,4 0-39 0,7 0-82 0</inkml:trace>
  <inkml:trace contextRef="#ctx0" brushRef="#br0" timeOffset="46943.21">13315 13165 606 0,'0'0'128'0,"0"0"24"0,49-20 0 0,-23 10-73 0,2 3-36 15,3 0-19-15,-2-1-6 16,-1 2-9-16,0 1-8 0,3 1-1 16,-2-1 0-16,-1 4 0 0,3 0-23 15,8 2-88-15,-5-1-113 0,-6 0-127 16</inkml:trace>
  <inkml:trace contextRef="#ctx0" brushRef="#br0" timeOffset="54523.83">10274 11086 241 0,'0'0'27'0,"0"0"7"0,0 0 2 0,2-13 3 0,1 7-27 15,-3 3-1-15,5-1 5 16,0-3 5-16,-2 4 1 0,-1-3 13 16,3 2 5-16,-2-1 5 0,2 1-3 15,-2-1 3-15,-1 2-1 0,4 0 4 0,-4 2 3 16,1-2-5-16,-1-1-13 0,-2 4-6 16,5-1-3-16,-5 1 0 15,0-1 5-15,3 0-5 0,-3 1-9 16,0 0-5-16,0 3-3 0,0 5 10 15,0 5 16-15,-3 5 8 0,-2 4-11 16,-2 13-5-16,-4 14-1 0,-2 12 10 16,3 5-5-16,2-3-3 0,0-2-4 15,3-7-4-15,0-1 0 0,0-2-5 16,-3 1 0-16,0-4-10 0,-2-2 0 16,0-3-1-16,2-6 0 0,-2-6-2 15,4-6 0-15,-1-9 0 0,2-2-11 16,-1 0-26-16,-1 0-29 15,-1 0-40-15,3-5-40 0,-3-2-60 16,5-4-26-16,1-3-115 0</inkml:trace>
  <inkml:trace contextRef="#ctx0" brushRef="#br0" timeOffset="55072.93">10276 11358 309 0,'0'0'87'0,"0"0"6"0,0 0-2 0,16-23-28 0,-9 14-11 0,4-2-8 16,-1 1 14-16,3-3-1 0,0 2-10 16,0 0 10-16,0-1-3 0,2 0 2 15,3 2 2-15,0-1-8 0,1 3-11 16,1-1-11-16,1 1-7 0,-3 1-8 15,3 3-2-15,-1 3 0 0,-2 1 2 16,0 0-2-16,-5 6-1 0,5 3-2 16,-7 5-2-16,-1 0-4 0,-5 2 1 15,-2 2 1-15,-3 0 1 16,0 0 4-16,-5-3 0 0,-6 3-2 16,1-3-1-16,-5-2 2 0,-4 1 3 15,-1-3 1-15,-1-1 1 0,-5-1-5 16,0-3-4-16,1 0 0 0,-6-2 1 15,5-3-4-15,0 1 0 0,0-2 0 16,5 0-1-16,-2 0-1 0,5 0-13 16,3 0-14-16,4 2-11 0,4-2-15 15,4 1-20-15,3-1-36 16,3 0-71-16,17 0-49 0,1 0-41 0</inkml:trace>
  <inkml:trace contextRef="#ctx0" brushRef="#br0" timeOffset="55623.22">11292 11354 163 0,'0'0'29'0,"0"0"28"0,0 6 14 0,0-5-7 0,0 3-11 0,0-2 13 16,0-1 3-16,0 1 1 0,0-2 2 16,5 2 9-16,-3-1 3 0,6-1-1 15,2 0-4-15,3 0-21 0,3 0-15 16,-1-1-15-16,6-1-12 0,0 0-10 16,2 1-4-16,-2-1-1 0,2-1-1 15,0 1-10-15,0 2-29 0,-2-2-34 16,2 1-31-16,-5 1-35 0,8-1-31 15,-10 0-61-15,-1 0-120 0</inkml:trace>
  <inkml:trace contextRef="#ctx0" brushRef="#br0" timeOffset="55857.6">11237 11524 535 0,'0'0'59'0,"0"0"53"16,0 0-31-16,0 0-4 0,0 0 18 16,0 0-16-16,47 0-12 0,-26-2-21 15,2-2-26-15,3 1-8 0,-1 1-4 16,-1-1-7-16,2 1-1 0,-1 1-2 16,1 1-24-16,0 0-43 0,0 0-45 15,13 2-57-15,-8 0-37 0,-5 0-123 16</inkml:trace>
  <inkml:trace contextRef="#ctx0" brushRef="#br0" timeOffset="56534.9">12602 11272 379 0,'0'0'74'0,"0"0"9"0,0 0-5 0,0 0-18 0,0 0-23 16,0 0 4-16,-18-21-4 0,15 16 3 15,-2 2-6-15,2 1 6 0,1 0 13 16,-3 0-11-16,-1 2-5 0,-1 0-7 15,-1 0-4-15,-2 4 0 0,-6 0-9 16,0 4-11-16,-2 3 4 0,-2-1-5 16,-1 5 2-16,0 1-5 0,1 5 0 15,-1 3-2-15,0 4 1 0,6 6-1 16,-3 8 0-16,7-6 0 0,6-3 0 16,3-7 5-16,2-5 9 0,5 1 2 15,5 3-1-15,3-4 5 0,3-4 5 16,4-3-7-16,1-3 1 0,2-4 7 15,3-2 7-15,0-5 3 0,0-2-4 16,-3-5 1-16,3-3-10 0,-5-5-5 16,-1-2-3-16,1-2 8 0,-8-5 1 15,0-4-6-15,-6-8-6 0,-1-8-1 16,-6-3-3-16,-3 6-5 0,-5 12 1 16,1 11 2-16,-1 8 2 0,0-2-5 15,-5-2-3-15,-2 2-2 0,2 3 1 16,0 2 0-16,0 0-2 0,3 1-6 15,-1 5-15-15,6-2-17 0,0 3-26 16,2 0-20 0,3 2-46-16,0 2-54 0,5 2-65 0,3 1-50 0,5-2-183 15</inkml:trace>
  <inkml:trace contextRef="#ctx0" brushRef="#br0" timeOffset="57285.09">13018 11590 326 0,'2'1'119'0,"1"0"2"0,2 2-18 0,-2 0-31 0,2 0-5 16,0 0-4-16,-2 1-7 16,-1 0-14-16,1 1-5 0,-3 0 5 0,-5 0-3 15,-3 0-9-15,3 0-1 0,-6-2-8 16,1 1-5-16,2-3-1 0,0 0 3 16,3-1 1-16,-2 0 0 0,1-2-5 15,4 1-2-15,2-3-7 0,-3-1-2 16,1 2-3-16,2-1-15 0,0 1-29 15,5-1-37-15,-3 2-46 0,9-2-85 32,-4 2-55-32,4-1-186 0</inkml:trace>
  <inkml:trace contextRef="#ctx0" brushRef="#br0" timeOffset="57926.34">13460 11251 440 0,'0'0'85'0,"0"0"27"0,0 0-15 0,0 0-37 0,12-36-30 0,-9 30 2 16,-3 0 0-16,0 3-4 0,-3 1-5 15,1 2-9-15,-8 0 2 0,2 3 0 16,-5 6 14-16,3 1 1 0,-6 2-7 16,1 3-11-16,2 2-8 15,-3 0-3-15,3 0-1 0,0 0 1 16,3 1 3-16,0-1 9 0,2 0 8 16,0-3-3-16,6 1-3 0,2-3-2 15,2 0-1-15,3-3-4 0,6 0-5 16,2-3 0-16,2 0-2 0,3-1 0 15,-2 0 0-15,2-1-1 0,0-1-1 16,0 1 1-16,-3 0 2 0,1 0 1 16,-3-1 3-16,0 1 6 0,-3 2 2 15,3 1 5-15,-5 1 4 0,-3 2 0 16,3 0-3-16,-6 0-9 0,1 2-1 16,-3 1 3-16,-3 1 7 0,-2-2 5 15,-5 1-7-15,-3-2-5 0,-3-1-5 16,-2-1-3-16,-2-1-2 0,-1 0-2 15,-2-1-2-15,2-1-7 0,0-2-27 16,3-2-18-16,-2-1-13 0,7-1-33 16,0 0-47-16,2-2-90 0,6-2-29 15,5 1-106-15</inkml:trace>
  <inkml:trace contextRef="#ctx0" brushRef="#br0" timeOffset="58301.56">13444 11231 707 0,'0'0'112'0,"0"0"-80"0,0 0 103 0,52-24-17 15,-29 14-41-15,3-1-27 0,-3 0-21 16,5-2-18-16,-2 2-3 0,3-2-2 15,-3 3-3-15,-1 1-3 0,1-1-2 16,-2 3 2-16,1 0-1 0,-1 4-9 16,-4-2-56-16,-2 3-64 0,8-2-79 15,-10 2-80-15,-3-3-210 0</inkml:trace>
</inkml:ink>
</file>

<file path=ppt/ink/ink7.xml><?xml version="1.0" encoding="utf-8"?>
<inkml:ink xmlns:inkml="http://www.w3.org/2003/InkML">
  <inkml:definitions>
    <inkml:context xml:id="ctx0">
      <inkml:inkSource xml:id="inkSrc0">
        <inkml:traceFormat>
          <inkml:channel name="X" type="integer" max="32767" units="cm"/>
          <inkml:channel name="Y" type="integer" max="32767" units="cm"/>
          <inkml:channel name="F" type="integer" max="2047" units="deg"/>
          <inkml:channel name="T" type="integer" max="2.14748E9" units="dev"/>
        </inkml:traceFormat>
        <inkml:channelProperties>
          <inkml:channelProperty channel="X" name="resolution" value="617.08099" units="1/cm"/>
          <inkml:channelProperty channel="Y" name="resolution" value="1090.77893" units="1/cm"/>
          <inkml:channelProperty channel="F" name="resolution" value="5.68611" units="1/deg"/>
          <inkml:channelProperty channel="T" name="resolution" value="1" units="1/dev"/>
        </inkml:channelProperties>
      </inkml:inkSource>
      <inkml:timestamp xml:id="ts0" timeString="2025-02-24T14:56:07.806"/>
    </inkml:context>
    <inkml:brush xml:id="br0">
      <inkml:brushProperty name="width" value="0.05292" units="cm"/>
      <inkml:brushProperty name="height" value="0.05292" units="cm"/>
      <inkml:brushProperty name="color" value="#0070C0"/>
    </inkml:brush>
    <inkml:brush xml:id="br1">
      <inkml:brushProperty name="width" value="0.05292" units="cm"/>
      <inkml:brushProperty name="height" value="0.05292" units="cm"/>
      <inkml:brushProperty name="color" value="#FF0000"/>
    </inkml:brush>
  </inkml:definitions>
  <inkml:trace contextRef="#ctx0" brushRef="#br0">3744 5172 321 0,'0'-2'67'0,"0"-4"-25"16,0 2 24-16,0-2 10 0,-3 2-27 15,1 3-13-15,2-5 1 0,0 3 15 16,0-1-9-16,0-3 5 0,0 0 13 15,0 2-3-15,0 0-9 0,0 2-10 16,0 2-7-16,2 0-1 0,-2 1-3 16,0 0-8-16,0 0-14 0,0 1-6 15,0 2-1-15,0 8 1 0,0 5 9 16,0 0 7-16,0 8 3 0,0 1-2 16,0 2 1-16,-2-1-1 0,2 3-1 15,0-2 2-15,-3 1-6 0,3-1 1 16,0-4-6-16,-2 0-3 0,-1 0-1 15,1-3-3-15,-1-1 1 0,0-2-2 16,1-2-9-16,-1-3-28 0,3 0-23 16,0-3-30-16,-2 0-28 0,2-4-41 15,0 0-44-15,-3-5-74 0</inkml:trace>
  <inkml:trace contextRef="#ctx0" brushRef="#br0" timeOffset="515.79">3530 5052 556 0,'0'0'64'0,"0"0"-32"0,0 0 53 0,0 0-22 16,5-13-37-16,0 9-1 0,5-4-1 16,1 4-3-16,2 0 5 0,2 0 13 15,3 3 4-15,-2 0-5 0,4 1-4 16,-2 1-9-16,3 5-12 0,0 5-5 15,2 3-5-15,0 3-3 0,3 6 1 16,0 7-1-16,0-3 4 0,0 3 0 16,-1 2 2-16,-6-4-1 0,4 4 1 15,-5-3 3-15,-5-2 5 0,0 0 6 16,-6-5 3-16,-1-2-3 16,-6 0-2-16,-3-3 1 0,-2 0-2 15,-5-3-2-15,-6 0-5 0,-2-6-4 16,-5 2-1-16,-1-3 0 0,-4-5-2 15,-8-2-3-15,-6 0 0 0,9-6-13 16,-1 0-19-16,6-1-18 0,7 3-25 16,1-5-28-16,-6 0-49 0,5-1-44 15,6 4 13-15,7-2-137 0</inkml:trace>
  <inkml:trace contextRef="#ctx0" brushRef="#br0" timeOffset="969.05">4581 5350 306 0,'0'0'140'0,"0"0"-93"0,0 0 16 15,0 0-4-15,24-1-14 0,-14 0 2 16,3 0 2-16,2-4 4 0,-2 3 11 15,5-1 0-15,-2-3-4 0,2 2-13 16,0-3-12-16,3 2-11 0,-1-2-8 16,-2-1-4-16,3-1-5 0,-3 2 2 15,-2-2 0-15,-1 0 6 0,-2 0-1 16,-3 0-1-16,-2 2-5 0,0-2 0 16,-6 1-1-16,-2-3-3 15,0 1 0-15,-2 0-4 0,-3-1 0 16,-8 0-2-16,-3 2-4 0,-2 4 3 15,-5-1 0-15,-3 6 1 0,-5 6 0 16,-5 7 1-16,-5 10 0 0</inkml:trace>
  <inkml:trace contextRef="#ctx0" brushRef="#br0" timeOffset="3772.26">4519 5266 306 0,'-2'0'65'0,"-1"0"3"0,-2 0 8 0,0 0-12 15,2 0-15-15,-2 0 2 0,2 0-5 16,1 1-11-16,-1 1-11 0,3 3-5 16,0-1-4-16,0 3-5 0,5-1 5 15,3 1 3-15,0-1 3 0,2-2 10 16,3 3 3-16,3-2-3 0,-1 2 3 16,3-4-7-16,3 3-4 0,-3-3-4 15,0-2-5-15,0 0 0 0,3-1-1 16,-6 0 1-16,1-2-2 0,-3-2 2 15,0-2 2-15,0-2 0 0,0 2 0 16,-6-2-6-16,1-1 0 0,0-3-2 16,-6 3-1-16,1-2 2 0,-3 0-5 15,0-1-3-15,-5 1-1 16,-3-2 4-16,-2-1-1 0,-3 3-3 16,0 0 0-16,-3 1 0 0,1 1 0 15,-1 2 1-15,1 0-1 0,-1 0 0 16,1 4 0-16,-1-1-1 0,1 4 1 15,-1 0 7-15,-2 1 1 0,0 4-4 16,0 4 1-16,-3 7-4 0,1 1 4 16,-1 4 0-16,3 6-1 0,-3-3 3 15,8 3-3-15,0-2 3 0,6 0 3 16,4 0 4-16,3-3 5 0,5 0 11 16,3-2 2-16,8-1 6 0,-1-3-2 15,6 2 0-15,2-5-4 0,0 2-6 16,6-5-3-16,-3 0-4 0,-1-2-6 15,1-1-4-15,3-5-1 0,-4 0-4 16,1-2-1-16,-2 0 0 0,-4-3-3 16,3-4-15-16,-4 1-18 0,-4-2-20 15,3-2-20-15,-2 1-30 0,-1 2-40 16,6-8-60-16,-3 5-99 0,-3 0-73 16</inkml:trace>
  <inkml:trace contextRef="#ctx0" brushRef="#br0" timeOffset="4335.37">5460 4816 500 0,'0'0'41'0,"0"0"46"0,10-22 4 0,-5 13-22 0,0 6-21 16,-2-3-5-16,-3 5-6 0,3 1-12 16,-1 6-18-16,-2 3 15 0,3 5 14 15,-3 8 2-15,0 11-3 0,-5 14 0 16,-1 9-10-16,-1 6-8 0,-1-6-6 16,3-5-4-16,-6-5 1 0,4-3 0 15,2-6 13-15,-1 1 11 0,1-5-3 16,3-4 5-16,-1-8-4 0,0-7 3 15,3-1-1-15,0 4-4 16,0-3-5-16,0 4-7 0,0-6-4 16,3-1-1-16,2-2-4 0,0-3 2 15,3-3 4-15,2-2 5 0,3-1-2 16,0-2-5-16,8-5-6 0,-3-2-3 16,5-1-2-16,3-1-7 0,-3-2-7 15,3 1-9-15,0-4-15 0,-3 2-16 16,1 0-23-16,-1-2-25 0,-2 1-45 15,-3-7-56-15,-3 4-22 0,-5 0-93 0</inkml:trace>
  <inkml:trace contextRef="#ctx0" brushRef="#br0" timeOffset="4539.18">5380 5233 793 0,'0'0'42'15,"0"0"29"-15,0 0-19 0,0 0-26 16,0 0 11-16,0 0 12 0,41-7-6 16,-18 1-21-16,13-5-10 0,11-7-11 15,10-3-1-15,7-3-6 0,-2 5-75 16,-2 0-64-16,-19 7-101 0,-10 3-109 16</inkml:trace>
  <inkml:trace contextRef="#ctx0" brushRef="#br0" timeOffset="5328.84">6070 5193 388 0,'0'0'53'0,"0"0"-27"0,0 0 22 16,0 0 5-16,0 0-6 0,0 0 13 15,41 2 4-15,-23-4-7 0,0 0 6 16,3-1 2-16,-1-2-12 0,1 0-14 16,2-2-13-16,3 3-13 0,-5-2-4 15,2 2-1-15,0-1-5 0,-5 3 5 16,1 0 3-16,-7-3 8 0,1 3 4 16,-5 0-2-16,0-1-3 0,-6-3 0 15,1 3-4-15,-3-3-5 0,-3 1 5 16,-2-2-12-16,-2 2-1 0,-6-1-2 15,0 2 2-15,-3-1-2 0,-2 4 1 16,0 1-1-16,0 1 0 0,-3 8 0 16,1 2 0-16,2 2 1 15,-3 4 0-15,0 3-1 0,6 2 1 16,2 1-2-16,2 4 1 0,4-2-2 16,4 3 3-16,3-4 0 0,0 3 0 15,8-3 3-15,5-2-2 0,2-3 5 16,3-3 2-16,3 1-1 0,2-5 0 15,3 0 2-15,0-4-2 0,-3-5-4 16,3-2 0-16,0-1 1 0,-5-6-2 16,-1-3 2-16,1-4-1 0,-6-5 1 15,1-3 0-15,-1 0-2 0,1-7-1 16,-3 2-1-16,0-2 2 16,2 3-2-16,-2 2 0 0,0-1 0 15,0 3 0-15,0 6 0 0,0-4-1 16,-3 7 1-16,3 1 0 0,-3 0 0 15,1 4-4-15,-3 5 3 0,-1 1-1 16,4 2-4-16,-4 6 2 0,-1 3 1 16,1 5 2-16,1 3 0 0,-3 2 1 15,3 5 0-15,0-1 0 0,-1 3 0 16,-1-2 1-16,1 1-2 0,-1-4-4 16,-6-1-10-16,0-2-6 15,0-4-1-15,0-2 11 0,-6 0 0 0,1-7 4 16,-3 0 3-16,3-4-6 0,-2-2 10 15,-1-6 0-15,0 0 3 16,3-5 13-16,-3-6 17 0,3 2-4 16,2-4-3-16,3 0 7 0,3-2 5 15,7 2-2-15,1-1-11 0,9 3-7 16,4-2-8-16,4 0-4 0,16 1-5 16,8 1-1-16,2 1-1 0,0 3-2 15,-5 4-17-15,-5 4-51 0,-3 0-25 16,1 5-50-16,-3-1-88 0,-11 1-45 15,-7 0-204-15</inkml:trace>
  <inkml:trace contextRef="#ctx0" brushRef="#br0" timeOffset="6154.06">7248 5267 658 0,'0'0'51'0,"10"-16"-51"0,1 2 104 0,4 2-77 0,1-2-8 16,4 2-10-16,1 1 0 0,0 1-2 15,-1 1-1-15,-4 1-3 0,4 4 5 16,-4-1 3-1,-1 3 8-15,-2 2-3 0,-2 0-14 16,-1 7-2-16,-2 0-3 0,-1 7-2 16,-1 1 3-16,-6 6 2 0,2 3-1 15,-2 4-1-15,0-1 2 16,-2 1 0-16,-4 1 1 0,4-2 0 16,-1-2 1-16,1-4 0 0,-1 0 8 15,1-2-2-15,2-5 6 0,0-2 22 16,-3-2-4-16,3-4-9 0,0-3-7 15,0-3 2-15,0-4 39 0,3-6-23 16,2-2-24-16,0-6-2 0,3-1-1 16,-1-2-5-16,6 1-2 0,0-2 1 15,-2 1-1-15,7 1 0 0,-5-1-1 16,2 1 1-16,3 0 0 0,-2 4-1 16,2-1-1-16,-3 3-2 0,-2 3-4 15,3 0-8-15,-3 3-4 0,-3 1-7 16,0 4-3-16,-2 1 7 15,-3 2 2-15,0 0 1 0,-5 5 8 16,3 5 5-16,-3 3 0 0,0 1 0 16,-3 0-1-16,3 5-5 0,-5-2 3 15,5-1 8-15,0 0 2 0,0-2-1 16,0-1 1-16,0-2 0 0,0-3 0 16,3 1 1-16,-1-5 1 0,1-1 7 15,2-3 18-15,-2 0 4 0,4-6-4 16,-1-2-12-16,1-1-9 0,4 1-3 15,-4-6-2-15,6 2 0 0,-5-1 7 16,2 0 6-16,1-2-6 0,-1 2-6 16,0-1-2-16,3 0 0 0,0 1 1 15,-5 0-2-15,5 2 1 0,-3-1 0 16,1 1 0-16,2 2 0 0,-6 0 0 16,4 1-1-16,-1 6 0 0,-2 0-1 15,-3 1 0-15,0 1-2 0,-2 3 0 16,2 4-1-16,-5 5 5 0,0 2 16 15,0 6-1-15,0 2-5 0,2 0-3 16,-2 5-4-16,0-2-1 0,0 1 0 16,0-1-2-16,3-2 0 0,0-1 0 15,-1-1-19-15,3-1-31 16,1 0-48-16,1-3-48 0,4-4-25 16,-1-3-44-16,-2-8-126 0</inkml:trace>
  <inkml:trace contextRef="#ctx0" brushRef="#br0" timeOffset="6388.28">8253 5183 525 0,'0'0'105'0,"0"-1"18"0,0 1-68 0,0 0-53 16,0 0-2-16,-5 6 0 15,2 0 1-15,-5 4 26 0,3 5 22 16,-2 1-4-16,-1 3-18 0,0 2-15 16,0 1-6-16,3 0-4 0,0 0-1 15,-3-1-1-15,3-1-18 0,2 0-72 16,1-2-43-16,2-3-30 0,0-4-107 16</inkml:trace>
  <inkml:trace contextRef="#ctx0" brushRef="#br0" timeOffset="6529.47">8310 5062 834 0,'0'0'65'16,"0"0"26"-16,0 0-91 0,0 0-11 16,18-42-152-16,-13 29-14 0,-2 2-158 0</inkml:trace>
  <inkml:trace contextRef="#ctx0" brushRef="#br0" timeOffset="7206.89">8434 5277 371 0,'0'0'120'15,"0"0"-31"-15,15-34 30 0,-4 16-78 16,2 4-27-16,0-4-12 0,-1 3-2 16,1 0 0-16,3 2 1 0,2 0-1 15,-5 1 0-15,0 2 0 0,0 1 0 16,-3 1 5-16,3 1 3 0,-5 4 0 15,-3 0-7-15,3 2-1 0,-6 1-2 16,1 3 2-16,-1 5-1 0,-2 3-2 16,3 2 3-16,-3 6 2 0,0 2-1 15,0 3-1-15,-3 5 1 0,-2 4-1 16,3 9 4-16,-4-2 16 0,4-8-3 16,-1-7-5-16,3-4-6 0,-2 1-4 15,4 3-1-15,-2-3 0 0,0-4 18 16,0-4 34-16,3-3 10 0,-1-7-3 15,4 0-15-15,-1-4 3 16,3-8-6-16,-1-2-19 0,6-3-10 16,-2-4 0-16,1-3-8 0,4-1-4 15,-1 0-1-15,1 0 1 0,2 0-1 16,-5 0 0-16,3 0 0 0,-1 1 0 16,-2 0-2-16,0 2 0 0,2 1 2 15,-2-1-1-15,-2 4 1 0,2 1 0 16,-3 1 1-16,0 2-1 0,1 1-1 15,-6 2 1-15,2 4 0 0,-1 0-1 16,-4 3-1-16,-2 0 0 0,5 2-1 16,-5 2 0-16,0 5 1 0,0 0-1 15,0 4 2-15,0 4 1 0,0 3 0 16,-5 3 0-16,5 0 0 16,-2 6 1-16,-4-2 3 0,4 2 3 15,-1 1 1-15,3-2-7 0,0-2 2 16,0 1-2-16,3-5-1 0,-1-1-38 15,4-6-89-15,4-2-81 0,-2-5-5 16,-1-5-113-16</inkml:trace>
  <inkml:trace contextRef="#ctx0" brushRef="#br0" timeOffset="7692.1">9173 5262 479 0,'0'0'118'0,"0"0"-55"0,0 0 18 0,8 11-69 0,-3-9-1 0,-3 0-4 16,9 0 7-16,-4 2 14 16,6-3 23-16,3 0 3 0,-1-1-11 15,3 0-1-15,3-1-5 0,0-4-12 16,5 3-16-16,-3-2-4 0,0-1-3 15,0 1-1-15,-2-4 3 0,0-1 8 16,-3 2 0-16,0-2-2 0,-3-3 5 16,-2-2 0-16,-2 2 2 0,-4 1-3 15,-1-1 1-15,-6 3 2 0,0 0-3 16,-8 7-11-16,-5 0-3 0,-5 1 0 16,-3 1-1-16,-2 2 1 0,-6 2 0 15,1 7 0-15,0 3 0 0,-9 6 0 16,-4 6 4-16,8-3 9 0,2 0 10 15,7-2 19-15,9-4 5 0,2 2-1 16,-5 1-6-16,10-4-9 0,5 3-11 16,3-3-2-16,3-2 2 0,10-3 0 15,2 0-5-15,6-2-5 0,10-4-3 16,10 1-2-16,14-4-5 0,2-2 0 16,-1-1-27-16,1-2-41 0,-8-2-42 15,-2 1-41-15,-1-5-91 0,-12 0-102 16,-8 0-192-16</inkml:trace>
  <inkml:trace contextRef="#ctx0" brushRef="#br0" timeOffset="7957.83">10253 5151 1165 0,'0'0'44'0,"0"0"-44"0,0 0 76 0,0 0-76 16,23 0-26-16,-20 0-117 15,5 0-98-15,-3-1-90 0</inkml:trace>
  <inkml:trace contextRef="#ctx0" brushRef="#br0" timeOffset="8098.35">10281 5395 939 0,'0'0'87'0,"0"0"43"0,0 0-109 0,0 0-21 15,0 0-245-15,0 0-168 0</inkml:trace>
  <inkml:trace contextRef="#ctx0" brushRef="#br0" timeOffset="12041.67">12400 5308 262 0,'0'0'64'0,"0"0"-26"0,3-10 40 0,-3 5-6 0,2-1-21 0,1 3-19 16,-3-3 0-16,0 3 4 0,0 1 9 16,0-2 0-16,0 1-3 0,0 2 0 15,0-1-6 1,0-2-2-16,0 2-2 0,0 1 4 0,0-2-3 0,0 1-6 16,0-4-8-16,0 5-2 0,0-2-2 15,0 0 3-15,0 1 4 0,0 1-2 16,0-2-4-16,0 2 3 0,-3-3-5 15,1 2 0-15,2 2 2 0,-3-2-1 16,3 0 1-16,-5 0-1 0,5-1-1 16,-3 1-1-16,1 0 0 0,-1-1 1 15,-2-2 1-15,0 4-2 0,-3-3-5 16,0-1-3-16,-2 4-1 0,-3-1 0 16,-2 2-3-16,-6 0-1 0,-2 2-2 15,-3 6 2-15,-8 6 0 0,-7 12-3 16,5-1 1-16,2 2 1 0,8 0 0 15,3 4-1-15,0 9 2 0,-3 6-9 16,8-4-4-16,8-10 1 0,7-10 4 16,3-6 8-16,3 1-2 0,2 0-1 15,5 2 3-15,6-4 0 0,-1-2 0 16,3-7 1-16,3-1 3 0,-1-5-3 16,1-4 2-16,0-4 2 0,-3-7-1 15,-3 1 0-15,1-7 4 0,-3-1 2 16,0-4-2-16,-3-1-4 15,0-1-2-15,1 0-2 0,-1 4 0 16,0 9 0-16,-4 0 0 0,-1 9-1 16,0 1-1-16,-5 5-2 0,3 0-4 15,-3 7 1-15,0 4 3 0,0 0 0 16,0 2 4-16,-3 5-2 0,3-3 2 16,0 4 0-16,0-3 0 0,0-1 1 15,3-3 0-15,2 4 6 0,0-5 5 16,5 0 7-16,-2-2 5 0,5-3 5 15,0 0 9-15,5-3-2 0,0 1-3 16,3-3-8-16,-1-1-5 0,4-1-12 16,-1-4-4-16,3 2-1 15,-1-4-3-15,1-1-10 0,-2-1-35 16,1 2-39-16,4-1-39 0,-3 0-38 16,15-2-99-16,-7 5-91 0</inkml:trace>
  <inkml:trace contextRef="#ctx0" brushRef="#br0" timeOffset="12901.99">13033 5245 257 0,'3'-2'26'0,"-1"-1"-15"0,1-1 20 0,2 3 16 16,-2-2-17-16,-1 3 14 15,3-2 2-15,-5-2-3 0,3 3 1 16,-3 1 0-16,0 0-1 0,0-1 2 16,0-1 0-16,3 1-5 0,-3 0-8 15,0-2-7-15,0 1-9 0,0 0-7 16,0 0 0-16,0 0-3 0,0-2 4 15,0 3-1-15,0 1-5 0,0-1-3 16,0 0 1-16,2 0 0 0,-2 1 1 16,0-1 2-16,0 1 4 0,0-1-1 31,0 1-3-31,0 0-2 0,0 0 1 16,0 0-1-16,0 0 2 0,0 0 0 0,0 0 2 15,0 1 4-15,0 0 5 0,0 2-3 0,0 2-3 0,0 0-3 16,0 5-2-16,0 1-2 15,0 6 0-15,0 6 1 0,-2 3-2 16,-4 13 2-16,4 9 2 0,-1 9 6 16,1 6 14-16,-3-3 13 0,2-7 2 15,-5-6-4-15,3-1-6 0,-3-3-13 16,1-4-4-16,-1-3-3 0,3-7-4 16,-1-5-5-16,1-6 1 0,3-2-1 15,-3 2-1-15,2 2 0 0,0 0 2 16,3-4-2-16,0 0 0 0,-2-4-1 15,2-4-1-15,0-2-5 0,0 1-15 16,0-2-17-16,2-1-4 0,-2-1-1 16,0-2-7-16,6-1-17 15,-6 0-37-15,7-3-47 0,-2-2-52 16,1 0-151-16</inkml:trace>
  <inkml:trace contextRef="#ctx0" brushRef="#br0" timeOffset="15124.43">13093 5220 107 0,'0'0'35'0,"0"0"-11"0,0 0 13 0,0 0-11 0,0 2-8 15,0-2 9-15,0 0 16 0,0 0 8 16,0 0-5-16,0 0 2 0,0 0 2 15,0 0-6-15,0-1-1 0,0 0-5 16,0 0-5-16,2-1-8 0,-2 2-11 16,0-2-2-16,0 2 7 0,0-1 9 15,0 1 2-15,0-2 0 0,0 0 2 16,3-4 1-16,-3 4 0 0,5-1-5 16,-2-3 3-16,4 4 0 0,-2-1 0 15,3-2-3-15,3 2-6 0,1-2-6 16,1 1-4-16,3 2 0 0,-3 0 2 15,2 2-7-15,-2 0 2 0,3 4-2 16,-1 5 1-16,1 0-5 0,-3 3-1 16,0 1 0-16,-3 3 0 0,-2-1 1 15,-3 2 1-15,-5-2 6 0,0-1 0 16,-8 2 6-16,-2-4 8 0,-6 0 2 16,-2-1-13-16,-5-1-6 15,-3-1-2-15,-2-2-3 0,2-4 0 16,0-2-1-16,3-1-1 0,-1 0-8 15,6-1-14-15,0-1-22 0,5 0-25 16,3-3-36-16,5 4-49 0,5-2-59 16,0-1-47-16,8 1-143 0</inkml:trace>
  <inkml:trace contextRef="#ctx0" brushRef="#br0" timeOffset="15454.38">13627 5270 628 0,'0'0'94'0,"0"0"28"0,0 0-79 0,0 0 34 0,-10-33-31 15,8 31-24-15,2 1-3 0,0 1-19 16,0 2-7-16,0 7 4 0,2 8 3 16,-2 4 16-16,0 5 11 0,0 13-2 15,-2 11-11-15,-6 9-6 0,0 4-1 16,0-1 4-16,3-10-2 0,-3-4 3 16,3-6 2-16,0-3-2 0,0 0-8 15,0-3 0-15,0-7-4 0,2-3-10 16,0-12-54-16,1 0-52 15,-3 2-51-15,-1-2-30 0,4-2-82 16</inkml:trace>
  <inkml:trace contextRef="#ctx0" brushRef="#br0" timeOffset="15849.02">13617 5236 565 0,'0'0'58'0,"0"0"-32"0,0 0 58 16,23-36-17-16,-15 26-34 0,2 0 6 0,1 0 20 15,2 1-6-15,0 1 0 0,0 5-17 16,0 0-9-16,2 2-6 0,1 1 0 16,-1 0 5-16,1 4-4 0,-1 7-8 15,1 0-7-15,-4 7-2 0,1 2 0 16,0 2 4-16,-5 0 1 0,0 2 1 16,-3 2-2-16,-5-3-4 0,0-2-1 15,-8-1-2-15,-5-6 0 0,-2 4-2 16,-3-6-2-16,-6-1-24 0,1-3-19 15,3-3-15-15,-4 0-20 0,4-4-40 16,-4-2-78-16,4-4-4 0,4 2-113 16</inkml:trace>
  <inkml:trace contextRef="#ctx0" brushRef="#br0" timeOffset="16287.06">14036 5284 442 0,'0'0'98'16,"0"0"-41"-16,0 0 26 0,0 0-24 15,0 0-27-15,44-39-12 0,-26 35 8 16,-3 1-1-16,3 3-9 0,0 5-2 15,-2 3 0-15,-1 4-5 0,-2 2 3 16,3 5 3-16,-3 3 1 0,0 0-2 16,-6-1-5-16,4 2-7 15,-3-2 0-15,-6-1 1 0,-2-1-5 16,0-2 1-16,-5-4 0 0,-5-2 4 16,2-2-3-16,-2-5 2 0,-1-4-1 15,1 0 0-15,2-4 2 0,0-6 3 16,3-3 7-16,3-2 16 0,2-4-7 15,0 2-7-15,2-2-1 0,9-1-1 16,1 0-4-16,7 1-2 0,1 2-7 16,6-1-1-16,0 0-2 0,10 2-3 15,5-1-18-15,6 3-40 0,-1 4-38 16,-2 3-53-16,-5 4-22 0,-13 1-56 16,-5 1-103-16</inkml:trace>
  <inkml:trace contextRef="#ctx0" brushRef="#br0" timeOffset="16679.68">14754 5314 391 0,'0'0'90'15,"0"0"-26"-15,0 0 13 0,0 0-19 16,0-35-16-16,0 25 0 0,-3 0 8 15,-2 2-9-15,3 0-12 0,-9 1-3 16,4 4-1-16,-4 2-11 0,1 1-3 16,-6 1-8-16,-2 9 0 0,3 3-2 15,-6 6-1-15,3 4 1 0,0 0 1 16,3 5 8-16,4-4 6 0,3 2 5 16,6-3 10-16,2-2 10 0,8-1 16 15,5-1-3-15,7-5-12 0,3-3-9 16,6-2-11-16,2-7-13 0,0-2-3 15,-3 0-1-15,-2-8-2 0,-3-4 0 16,-4 1 2-16,-4-5-1 0,-5-1 1 16,-4-4-2-16,-4 1-2 0,-4-1-1 15,-4 2-2-15,-4 4-11 0,-3 0-9 16,-2 7-13-16,-1 1-16 0,-2 1-27 16,-3 4-41-16,3 2-56 0,-5 0-36 15,7 0-55-15,1 1-74 0</inkml:trace>
  <inkml:trace contextRef="#ctx0" brushRef="#br0" timeOffset="17038.8">15142 5289 518 0,'0'0'96'0,"0"0"-48"0,0 0 19 0,0 0-24 0,0 0-34 16,10-4-7-16,-7 8 3 0,-3 6 11 15,0 3 25-15,-3 5 13 0,-2 6 17 16,-3 11-16-16,0 10-7 0,-2 15-8 15,2 3-13-15,0-5-5 0,6-2-7 16,-1-11-4-16,3 0-5 0,0-2-3 16,-2 1-2-16,-1-5 0 0,-2 0-1 15,2-11-24-15,-2-5-28 0,0-8-45 16,2 1-33-16,-4-2-35 0,4-1-18 16,-2-4-149-16</inkml:trace>
  <inkml:trace contextRef="#ctx0" brushRef="#br0" timeOffset="17368.64">15134 5404 480 0,'0'0'103'0,"0"0"-27"0,18-47 44 16,-8 26-40-16,1 1-41 0,4 0-2 15,-2 2-2-15,3 1 7 0,2 1-22 16,0 3 0-16,0 3 7 0,0 2-5 16,-3 3 4-16,6 1-1 0,0 4-3 15,-3 7 4-15,3 3-1 0,-1 1-8 16,1 3-5-16,-3 5-5 0,0 1 0 16,-5 1 0-16,0 1-1 0,-5 0 4 15,-3 0-5-15,-5-3 0 0,-5 0-4 16,-3-5 2-16,-8 2-1 0,-2-5-2 15,-5-1-12-15,0-5-23 0,-6 2-16 16,4-4-40-16,-1-3-29 0,2 0-58 16,-4 0-3-16,7-3-56 0,8-4-62 15</inkml:trace>
  <inkml:trace contextRef="#ctx0" brushRef="#br0" timeOffset="17868.59">15653 5333 429 0,'0'0'66'0,"0"0"15"0,0 0 14 15,11-34-49-15,-6 23-10 0,3 2 9 16,-1-2-1-16,4 4 7 0,-1-1-9 15,3 0-14-15,0 1-7 0,0 3-3 16,2 1-3-16,1-1-3 0,-1 4-3 16,1 0-4-16,-1 4-4 15,1 1 1-15,-1 4-2 0,1 3 0 16,-3 5-1-16,0 0 0 0,-3 8 1 16,0-1 0-16,-2 0 0 0,0 4-1 15,-6-4-4-15,1 3-8 0,-3-6-7 16,0 0-3-16,-5-2-7 0,0-5 8 15,-3 1 13-15,0-6 7 0,0-1 2 16,-2-6 0-16,0 0 2 0,-1-2 6 16,1-3 0-16,0-3 5 0,2-3 19 15,3-4 4-15,2-2-7 0,-2-1-2 16,5-1-1-16,5-2 0 0,0 0 8 16,6 2-3-16,2-1 0 15,-1 0-2-15,9 2-8 0,0 0-1 16,2 0-3-16,0 0-11 0,3 4-4 15,-3 0-2-15,1 2-4 0,-6 1-22 16,2 2-37-16,-4 3-59 0,-1 0-51 16,6-2-41-16,0 2-41 0,-6-1-179 0</inkml:trace>
  <inkml:trace contextRef="#ctx0" brushRef="#br0" timeOffset="18134.58">16330 5360 501 0,'0'0'48'0,"0"0"-29"0,0 0 69 0,0 0-41 0,8-12-34 16,-8 12 27-16,0-1 30 0,0 1-7 15,0 0-15-15,-5 3-21 0,2 6 16 16,-5 3 2-16,1 1-11 0,-1 5-20 15,0 1-11-15,3 1-2 0,-3-3 0 16,3 2 0-16,0 2-1 0,0-5-22 16,0-1-45-16,2-3-45 0,-2-1-63 15,5-4-4-15,-3-6-92 16</inkml:trace>
  <inkml:trace contextRef="#ctx0" brushRef="#br0" timeOffset="18277.25">16423 5190 826 0,'0'0'61'0,"0"0"-30"0,0 0 20 15,0 0-51-15,0 0-121 0,0 0-57 16,0 0-102-16</inkml:trace>
  <inkml:trace contextRef="#ctx0" brushRef="#br0" timeOffset="18934">16821 5354 252 0,'0'0'88'0,"0"0"9"0,0 0 22 16,0 0-45-16,0 0-20 0,0 0 7 16,0 0-9-16,0 0-5 0,36-35-5 15,-30 32-7-15,-4-3 6 0,3 3-9 32,0-5-6-32,-5 2-6 0,3-1-6 0,-3 0 3 0,0 2-6 0,0-3-4 15,0 1-3-15,-3 1-2 16,-2-2-2-16,-2 4 2 0,-1-1-2 31,-5 4 0-31,0 1-4 0,-5 0-1 0,0 5 4 0,-3 3-1 0,3 6 0 16,-3 2 1-16,3 4 0 0,0 1-10 15,3 1-5-15,4 0 10 0,4 3 1 16,1-3 3-16,4 1 1 0,2-1 1 16,0 0 5-16,2-2 1 0,6-4-3 15,-3-3 1-15,3-3 5 0,-3-7 2 16,3-3 4-16,0-1 13 0,0-8-17 15,2-3-7-15,0-2 2 0,3-5-4 16,0-2-1-16,0-2-1 0,-3-3-1 16,3 1-6-16,0 3-3 0,-3-3 1 15,1 5 9-15,-3 6 0 0,-1 2 0 16,-2 3-1-16,1 7 1 0,-6-3-1 16,0 5-4-16,0 4-10 0,-3 1 10 15,-2 6 3-15,-3 4 2 0,3 0 0 16,-3 4 2-16,3 2 8 0,0 0 7 15,2 0 8-15,3 0 6 0,0-2 5 16,0-2-5-16,3-1-9 0,5-3-6 16,-1-3-1-16,4-2 2 0,4-5-5 15,1-2-9-15,2-1 1 0,0-2-4 16,-3-3 0-16,6-4-14 16,-5-1-24-16,-1-5-45 0,-2 1-52 15,5-14-72-15,-5 5-52 0,0 0-138 16</inkml:trace>
  <inkml:trace contextRef="#ctx0" brushRef="#br0" timeOffset="19309.27">17165 4827 580 0,'0'0'58'0,"0"0"38"0,0 0-33 0,10-11-51 16,-7 11 4-16,-3 0 13 0,0 5-22 16,-3 1 18-16,1 5 22 0,-6 8-11 15,0 1-16-15,-2 4-4 0,-3 8-2 16,-3 12-3-16,-2 4-3 0,-2 4 5 16,1-2 12-16,7-7 18 0,-1-8 15 15,5-5-1-15,3-7-10 0,2-4-2 16,-2-2-6-16,0 1-7 0,2 5-6 15,1-2-7-15,2-4-4 0,0-2-6 16,0-5-1-16,5-6 0 0,0-1-2 16,5-3-1-16,1 0 1 15,-1-3-3-15,5-1-3 0,1-5-6 16,2 1-31-16,0-2-27 0,0-1-35 16,6-1-22-16,-6 0-44 0,5-9-66 15,-8 4-17-15,-4 2-152 0</inkml:trace>
  <inkml:trace contextRef="#ctx0" brushRef="#br0" timeOffset="19466.4">17012 5204 694 0,'0'0'218'0,"0"0"-50"16,0 0-24-16,0 0-84 0,0 0-42 16,0 0-10-16,0 0-8 0,44-36-1 15,-23 27-1-15,2 0-16 0,1 1-27 16,4-1-41-16,0 1-62 0,14-1-84 15,-9 0-32-15,-4 0-151 0</inkml:trace>
  <inkml:trace contextRef="#ctx0" brushRef="#br0" timeOffset="19843.63">17436 5171 516 0,'0'0'88'0,"0"0"-42"0,0 0 59 15,0 0-59-15,0 0-31 0,0 0 12 16,0 0 13-16,0 0-20 0,26 11-3 16,-18-11 2-16,5-4 3 0,0-3 11 15,5 4 8-15,-3-4-8 16,6 0-15-16,0 2-5 0,-3-3-6 16,0-1-2-16,0-1-5 0,-5 0-1 15,-3 0-5-15,-5 2-7 0,-2 0 7 16,-6 2-5-16,-5 3-16 0,-10 3 8 0,-7 3 11 15,-1 5 8-15,-5 2 0 16,2 3 4-16,3 5-3 0,-2 2 2 16,0 1 9-16,4 0 16 0,4-1 13 15,4-1 12-15,6-2 2 0,2 2-12 16,8-5-3-16,0 4-3 0,10-6-7 16,1-2-7-16,4 1-7 0,3-2-8 15,6-3-1-15,4-3-5 0,0 0-2 16,9 1-12-16,7 1-59 0,5 1-47 15,5-3-64-15,-15-1-111 0,-8-1-117 16</inkml:trace>
  <inkml:trace contextRef="#ctx0" brushRef="#br0" timeOffset="21110.34">19240 5146 6 0,'0'0'70'0,"0"0"-36"0,0 0-10 0,0 0-5 0,10-7 25 16,-5 4 13-16,0-3-5 0,3 3 13 15,-3-2-12-15,6 1-4 16,-1 2-11-16,0-4-10 0,1 5 6 16,-1-2 10-16,0-1 2 0,-2 0 12 15,2 1 12-15,1-3-5 0,-3 2-4 16,-3-3-6-16,0 3-9 0,-3-3-24 15,-2 4-12-15,0-2 4 0,-2 3-13 16,-3 2-1-16,-8 0-3 0,-5 2 0 16,-6 5 1-16,-7 4-4 0,-7 2-12 15,1 3 3-15,6-3 4 0,6 1 1 16,4 1-5-16,0-1 4 0,1 6 4 16,4-1-6-16,6-1-11 0,2-1 6 15,8 1 1-15,0-3 12 0,10 2 5 16,6-5 0-16,-1 0 0 0,6 0-3 15,5-1 3-15,0-2 6 0,2 1-2 16,1-1 3-16,-1 0 2 0,0 1 6 16,-2-1-3-16,-5 1 4 0,0 0 12 15,-8-3 1-15,-3 3-5 0,-5-1-7 16,-5 0 3-16,-3 1-5 0,-7-1 6 16,-5 0-1-16,-6 1-11 0,-10 0-2 15,-13-3-5-15,-5 2-2 0,-3 0 0 16,3-7-19-16,8 4-14 0,7-2-12 15,6 0-11-15,7 0-11 0,3-3-21 16,5-1-28-16,0 1-5 16,0-1-46-16,3 0-55 0</inkml:trace>
  <inkml:trace contextRef="#ctx0" brushRef="#br0" timeOffset="21626.54">19687 4846 475 0,'0'0'94'0,"0"0"-27"0,0 0 21 0,31-30-28 16,-24 27-31-16,1-2 6 0,3 4-5 16,-6 1-15-16,3 4-2 0,-6 3 5 15,1 8 12-15,-1 1-4 0,-2 8 11 16,0 1-12-16,-5 13-6 0,-5 6-5 15,-1 8-2-15,-4 1 0 0,-1-6 0 16,1-5 4-16,5-4 7 0,-3-4 13 16,0-5 2-16,5-6-4 0,-2-7-5 15,4-3 1-15,1 2 0 0,0 3-6 16,-3-3-13-16,6-1-8 0,-1-3 6 16,3-2-5-16,3-5-1 0,2-2 2 15,5-1 3-15,6-1-3 0,-3 0-3 16,7 0 3-16,4-3-5 0,-1-1 0 15,5-3-26-15,-2 0-26 0,3 3-24 16,-4-5-21-16,4 2-28 0,-3 0-29 16,5-7-33-16,-5 2-34 15,-8 2-163-15</inkml:trace>
  <inkml:trace contextRef="#ctx0" brushRef="#br0" timeOffset="21829.65">19573 5143 838 0,'0'0'72'0,"0"0"-72"0,0 0 73 15,0 0-37-15,36-25-30 0,-10 18-6 16,15 4 4-16,14-1 1 0,-1-1-1 16,3 3-4-16,-8 1-14 15,-3 1-46-15,-2 0-41 0,3 1-2 16,-1 0-55-16,-12 0-130 0</inkml:trace>
  <inkml:trace contextRef="#ctx0" brushRef="#br0" timeOffset="22392.85">20485 5235 349 0,'0'0'154'16,"0"0"-39"-16,0 0 20 0,0 0-17 15,0 0-41-15,16-32-17 0,-11 24-9 16,-3 4-10-16,1-3-13 0,0 2-8 16,-3-3 0-16,0 1-5 0,-6 2-11 15,-1 0-2-15,-4 1-2 0,-2 4-2 16,-5 0 0-16,-2 3 1 0,-4 5-2 15,-4 4 3-15,0 4 0 0,-3-1 0 16,0 5-18-16,5-3-19 0,5 1-9 16,0 0 5-16,8-1-3 0,3-1 21 15,5 0 18-15,2-2 4 0,3-4 1 16,0 1 1-16,8-1 11 0,0-3 19 16,5-3 1-16,-3 2-5 0,3-5-7 15,3-1-5-15,-1-4-1 0,1 0-9 16,4-4-3-16,-4-1-2 0,2 3-5 15,-5-2 4-15,2 0 1 0,-2 5 1 16,-5-3 0-16,0 4-1 0,-1 0 0 16,-1 2-1-16,-1 0-2 0,-5 1 1 15,0 4-2-15,0 0 3 0,0 1 1 16,0-2 0-16,0 4 1 0,0-3 4 16,0 2 7-16,0-2 2 0,0 2 0 15,0-1 7-15,2-3 8 16,1 0 8-16,2 2-1 0,5-2-2 15,-4-3 4-15,4 1-4 0,3 0-16 16,5-1-11-16,-3 0-3 0,4 0-3 16,1-2-1-16,-2 1-13 0,3-5-41 15,-3 3-28-15,3-1-40 0,5-6-61 16,-3 0-82-16,-3-2-84 0</inkml:trace>
  <inkml:trace contextRef="#ctx0" brushRef="#br0" timeOffset="22846.47">20979 4748 560 0,'0'0'85'0,"0"0"0"0,0 0-7 0,13-9-61 0,-13 9-17 15,2 5-5-15,-2 6 2 0,0 5 3 16,-2 5 0-16,-11 10 3 0,-3 9 12 16,-4 9 15-16,-4 8 13 0,1-5-2 15,2-5-9-15,1-4-4 16,-1-4-9-16,8-6 5 0,0-6 12 15,0-1 16-15,5-3-1 0,1-2-11 16,2 5-11-16,2-12-5 0,3 5 2 16,0-2-2-16,0-3 1 0,3-2-4 15,4-4-3-15,4-3-6 0,2 0-2 16,2-4-4-16,6-1-3 0,2 0-3 16,0-6 0-16,6 1-27 0,-3-3-20 15,2 1-14-15,0-1-18 0,3-2-22 16,-5 1-29-16,0 0-11 0,0-2-13 15,-8 2-34-15,-3 2-128 0</inkml:trace>
  <inkml:trace contextRef="#ctx0" brushRef="#br0" timeOffset="23049.6">20896 5157 746 0,'0'0'151'15,"0"0"-33"-15,0 0-26 0,0 0-54 16,0 0-23-16,0 0-6 0,47-7-3 16,-32 7-5-16,1-1 0 15,-4-1-1-15,7-2 1 0,-4 1-1 16,3-1-6-16,0-1-64 0,5 2-96 16,3-3-73-16,-2 3-48 0,1 1-101 15</inkml:trace>
  <inkml:trace contextRef="#ctx0" brushRef="#br0" timeOffset="23206.54">21245 5182 561 0,'0'0'145'0,"0"0"-33"15,0 0 33-15,-23 42-55 0,10-24-45 16,2-1-9-16,-2 2-17 0,3 1-8 16,0-1-4-16,-1 0-4 0,4-5-1 15,1 4-2-15,1-5-2 16,3-2-24-16,2 0-43 0,0-1-57 15,0-7-69-15,7 0-30 0,-1-3-203 16</inkml:trace>
  <inkml:trace contextRef="#ctx0" brushRef="#br0" timeOffset="23346.99">21402 5109 839 0,'0'0'76'0,"0"0"11"16,0 0-17-16,0 0-70 0,0 0-70 15,-2-41-89-15,-3 32-88 0,2 2-170 16</inkml:trace>
  <inkml:trace contextRef="#ctx0" brushRef="#br0" timeOffset="23800.63">21694 5161 488 0,'0'0'44'0,"0"0"16"0,0 0 42 16,11-41-72-16,-11 30-25 0,-5 0-4 16,-3 2-1-16,-5 1-8 15,0 3 1-15,-2-1 7 0,-4 6 0 0,1 4 6 16,0 1 6-16,-5 4 1 0,5 2-3 15,-3 2 6-15,3 4 1 0,3 0-9 16,2 1-1-16,0 3-7 0,5 3 1 16,0-3 0-16,8 0-1 0,0-3 3 15,0 0 4-15,11 1 2 0,-1-5 6 16,5-1 7-16,1 1 7 0,5-4 2 16,2 1 3-16,-2-4-17 0,2 0-5 15,3 1 8-15,-6-3 10 0,1 1 3 16,-3-4-5-16,-2 4-2 0,-3-5-9 15,-6 1 5-15,-7-1-6 0,0 2-10 16,-10 1 15-16,0-1 2 16,-11-2-7-16,0 2-11 0,-7-1 0 15,-3 0-5-15,-5-1 0 0,-6 0-23 16,-4 1-35-16,7-1-34 0,11 4-36 16,4-3-26-16,14-1-33 0,2-1-120 15</inkml:trace>
  <inkml:trace contextRef="#ctx0" brushRef="#br0" timeOffset="24269.41">22237 4825 539 0,'0'0'63'0,"0"0"71"0,0 0-77 0,0 0-45 16,23-12-8-16,-20 12-4 0,-1 0-3 15,-2 3 2-15,-2 5 1 0,-3 3 13 16,-3 2 11-16,-2 5 0 0,-1 4-6 16,-4 5 4-16,-3 8 1 0,-3 7-1 15,-5 11 5-15,-2 0 2 0,2-2-1 16,5-8 8-16,6-11 7 0,2-8-4 16,0 5-4-16,5-6 2 0,3 2 1 15,-3-1-5-15,3-5-5 0,2-3-6 16,-2 5-6-16,5-4-3 0,0-5 2 15,5-3 8-15,3-2-4 0,3-3-1 16,2-2-7-16,5-2-5 0,-3 0-4 16,11-5-2-16,-8-1-18 0,5-2-28 15,3 1-24-15,-3-3-11 0,3-4-34 16,3 1-44-16,9-10-63 0,-9 2-48 16,-3 2-167-16</inkml:trace>
  <inkml:trace contextRef="#ctx0" brushRef="#br0" timeOffset="24488.62">22046 5171 696 0,'0'0'92'0,"0"0"-5"15,0 0 16-15,0 0-49 0,31 6-27 16,-13-5-12-16,3-1-4 0,-1 0-2 15,6 0-5-15,-5-3-4 0,5 0-1 16,-6 1-20-16,4-4-57 0,9 3-64 16,-7-1-58-16,-5 0-103 0</inkml:trace>
  <inkml:trace contextRef="#ctx0" brushRef="#br0" timeOffset="24672">22524 5240 645 0,'0'0'113'0,"0"0"32"0,-13 33-27 16,5-16-99-16,-2 2-17 0,0 3-2 15,-3-1 0-15,-3 0 4 0,3 0 1 16,3-2-5-16,2-1 0 0,0-5-3 16,3 0 3-16,3-3-50 15,2 0-71-15,0-9-62 0,0 0-78 16</inkml:trace>
  <inkml:trace contextRef="#ctx0" brushRef="#br0" timeOffset="24812.89">22676 5049 897 0,'0'0'30'15,"0"0"25"-15,0 0-55 0,0 0-60 16,0 0-178-16,0 0-128 0</inkml:trace>
  <inkml:trace contextRef="#ctx0" brushRef="#br0" timeOffset="25188.23">22979 5150 433 0,'0'0'67'0,"0"0"0"0,0 0 25 16,23-33-58-16,-18 24-20 0,-5 0 4 16,0 5 6-16,0-2-6 0,-5 5-18 15,-8 1 0-15,0 0 8 0,-2 7 19 16,-9 5 6-16,1 1-4 0,-5 8-12 15,2 5 3-15,-8 6-2 16,-2 7 6-16,8-1-4 0,-1-6 8 16,14-7 11-16,7-4 6 0,0 0 2 15,3 3-5-15,2-3-8 0,3-5-12 16,8 2-9-16,2-7-4 0,6-2-3 16,5-6 0-16,-1 2-6 0,6-5-18 15,3-5-64-15,4 2-51 0,9-8-71 16,-6 2-11-16,-3-2-135 0</inkml:trace>
  <inkml:trace contextRef="#ctx0" brushRef="#br0" timeOffset="25878.79">23436 5266 364 0,'0'0'88'0,"0"0"32"0,0 0-54 0,0 0-51 0,0 0 4 0,15-28 8 16,-9 25 3-16,-4 1-10 0,3-1 22 15,1-2 5-15,-4 3-8 0,3-4-6 16,-5 3-4-16,0-2-9 0,0 0-11 16,0 2-8-16,0-2-1 0,-5 2-2 15,-3 1-3-15,1 1 0 0,-11-1 2 16,2-1 1-16,1 3 1 0,-9 3 1 16,1 2 0-16,2 3 0 0,1 3 0 15,-6 2 0-15,5 5-3 16,6 0-7-16,-3-1 0 0,5 3 10 15,2 1 0-15,6-3 1 0,-3-1 5 16,3 0 13-16,5 1 7 0,0-4-1 0,0 3-8 16,3-6 0-16,2-1-3 15,3-4 7-15,2 0 7 0,3-5 1 16,3-1-5-16,-4-3-12 0,4-4-7 16,-1-3 5-16,4-2 2 0,-1-6-9 15,2-2-1-15,1-3-2 0,0-5 0 16,-1-5-8-16,1 3 0 0,-6 5-6 15,4 2-1-15,-12 10 10 0,-2 2 3 16,-5 6 1-16,0 3-9 0,-2 2-5 16,-6 0 10-16,0 3 3 0,1 5 2 15,-6 2 7-15,5 4 4 0,0 3 4 16,3 2 6-16,-3-2 2 0,3 5 4 16,5 2-2-16,-2-3-3 0,2 1-5 15,2-2-3-15,6-3-6 0,2 1 1 16,3 0-3-16,3-3-3 0,4-2-1 15,1 0-2-15,0-8-27 0,-1 1-40 16,6-4-25-16,-5-2-30 0,0-2-19 16,7-7-22-16,-2 2-34 0,-6-3-126 15</inkml:trace>
  <inkml:trace contextRef="#ctx0" brushRef="#br0" timeOffset="26146.41">23927 4786 677 0,'0'0'60'0,"0"0"58"0,0 0-11 0,5-5-88 0,-5 7-18 0,0 9-1 16,-2 6 14-16,-1 6 35 0,-2 13 7 15,2 13 13-15,-7 13-5 0,2 4-8 16,5-4-10-16,-2-9-10 15,5-5-5-15,5-4-12 0,-5 0-3 0,8-2-9 16,-3-1-3-16,3-6-4 0,-5 3 0 16,5-9-2-16,-6-6-34 0,1-4-54 15,2 5-66-15,-3-3-118 16,4-4-104-16</inkml:trace>
  <inkml:trace contextRef="#ctx0" brushRef="#br0" timeOffset="30234.85">25085 5287 156 0,'0'0'126'0,"0"0"-80"0,0 0 24 16,-6-7-15-16,6 4-19 0,0-1-4 0,6-3 14 0,-4 0 8 15,8 0-2-15,-7-2 5 16,7-1 9-16,-2 1-1 0,0-1-14 16,-3 0-12-16,5 2-13 0,1 2-17 15,-4-1-6-15,-1 2-3 0,4 0 0 16,0 3 0-16,-2 2 0 0,0 1 0 16,5 6-3-1,-11-2 3-15,9 5 0 0,-9 0-1 16,3 6 1-16,-2-1 1 0,0 5-1 0,-3 1 3 15,0 1 0-15,-3 0 1 0,0-1 5 16,3 0-4-16,-7-1-1 16,1 0-2-16,4-3-1 0,-1-2 0 15,1-4 0-15,-3 0 1 0,5-3-1 16,0-3 3-16,0-1-2 0,0-2-1 16,0-2 9-16,0-2 34 0,0-5 23 15,5-3-36-15,2-3-19 0,1-4-6 16,5 1-1-16,0-2-2 0,3-1-1 15,2 0-2-15,-3 3 2 0,3-3-1 16,3 0 0-16,0 3 1 0,-1-2-2 16,1 4 0-16,0-2 0 0,-1 5-1 15,-4 0 1-15,2 2 0 0,-3 4 0 16,3 0-1-16,-5 3 1 0,-5 1-1 16,0 1-3-16,0 0 3 0,-3 4-6 15,0 4 2-15,-2 3 2 0,-3 5 1 16,5 0 2-16,-5 3 0 0,0 2 0 15,0 2-1-15,0 2 1 0,0-3 1 16,0-1-1-16,0 0 0 0,0-5 0 16,0 0 0-16,0-4 0 0,2-2 0 15,-2-2 1-15,5-4 0 0,1-3 1 16,-6-1 1-16,7-3 5 0,-1-6-5 16,4-2 0-16,-2-5-2 0,5 0 0 15,-1-4 0-15,7-2 0 0,-7-1-1 16,7-3 0-16,-1 1-2 0,2 0 1 15,-2 3 1-15,0 4-2 16,6 0-1-16,-9 2 3 0,3 4-1 16,0 1 0-16,-5 2 0 0,0 5 0 15,0 1 0-15,0 0-1 0,-8 3 0 16,3 6-1-16,0 3-2 0,-8 4 2 16,5 3 2-16,-5 3 1 0,0 2 1 15,-5 0 0-15,5 4-1 0,-5-2 1 16,2-2-1-16,-2 1 0 0,5-2 1 15,-3-2-1-15,3-2-7 0,0 0-48 16,3-3-40-16,2-3-39 16,3-5-71-16,-3 0-49 0,3-5-138 15</inkml:trace>
  <inkml:trace contextRef="#ctx0" brushRef="#br0" timeOffset="30750.73">26353 5243 396 0,'5'-3'100'0,"1"-2"-42"0,1 2-10 16,1-4-27-16,5 2-15 0,-5-1-4 15,5 3-1-15,0-4 1 0,-1 5 5 16,4-1 4-16,-3-1 17 0,0 2 4 16,2 0-2-16,3-1-11 0,-2-3-5 15,-3-1-1-15,2 1-1 0,-2-4-2 16,0 1 5-16,0-2 5 0,-5-1 0 16,0 1 7-16,-3-4 1 0,-5 3 0 15,2 2-7-15,-2-1 2 0,-7 3-10 16,-1 1-9-16,-5 0-4 0,-3 0 3 15,-4 4-3-15,-1 3 2 0,-5 1 0 16,-7 10 3-16,-9 6 1 0,-4 7-4 16,-1 6-1-16,3 1 1 0,11-1 0 15,12-7 3-15,3-4 11 0,8 1 17 16,-1 2 16-16,-2 1-4 0,6 6-15 16,4-4-7-16,3-2-3 0,0-2 0 15,10-2-5-15,3-1 1 0,5-5-2 16,-2-3-5-16,10-1-7 0,0-6 1 15,2-3-3-15,-5 0-27 0,8-1-26 16,3-5-29-16,-1-1-14 0,11-4-43 16,3-5-26-16,-6 3-19 15,-12 2-141-15</inkml:trace>
  <inkml:trace contextRef="#ctx0" brushRef="#br0" timeOffset="31502.06">26984 5169 305 0,'0'0'153'0,"0"0"-90"0,0 0 5 0,0 0-22 16,13-17-21-16,-6 15-6 0,-7 1 8 16,3-2 12-16,2-2 8 0,-5 2 21 15,0-3 17-15,0 1-1 0,0-1-24 16,0 2-19-16,0-2-13 0,0 4-14 16,0-3-5-16,-5-1-6 0,2 2 1 15,-2-2-3-15,0 3-1 0,-3-3-1 16,6 4-1-16,-11 0-2 15,5 2-5-15,-5 2 1 0,5 5 3 16,-5-1 3-16,0 5 0 0,1 0 1 16,-1 6 1-16,0 0 0 0,-3-1-1 15,3 4 1-15,0 1 0 0,0-1-2 16,6 0-1-16,-1 1 0 0,0-2-3 16,3-2 3-16,2 2-2 0,3-2 2 15,0-3 3-15,8-1-3 0,-5-2 3 16,2-3 0-16,0 1-3 0,3-5 3 15,0 0 0-15,-1-3 2 0,4-1-1 16,-1-1 1-16,0-6 0 0,1 3 0 16,2-4 1-16,0-2 2 0,-1 0 3 15,1-3 1-15,0-3-1 0,3-3 1 16,-1 1-3-16,-2-6-3 0,5 0-2 16,-5 2 1-16,3 0-1 0,-3 2-1 15,0 2 0-15,-6 4 1 0,1 4-1 16,-3 2 1-16,-2 5-1 0,-3 1 3 15,0 2-1-15,0 2-2 0,-3 2-2 16,-4 5 2-16,1 2 3 0,-7 5 11 16,6-1 12-16,-1 5 4 0,-2 0-3 15,7 1-3-15,-2 1-2 0,5 0-2 16,-3-1 1-16,3-2 5 0,0 0 1 16,0-5-1-16,3 1-6 0,2-4-4 15,-2-4-8-15,2 0 2 0,3-4-4 16,-1-2 0-16,4-1 1 0,4-1-3 15,3-2-4-15,-2-4-7 16,10 1-26-16,-6-2-35 0,3-3-26 16,3 0-34-16,0-1-37 0,8-7-80 15,-6 3-1-15,-2 3-162 0</inkml:trace>
  <inkml:trace contextRef="#ctx0" brushRef="#br0" timeOffset="31987.28">27645 5107 394 0,'0'0'82'0,"0"0"-19"0,13-13 13 16,-10 7-52-16,2 1-10 0,-5-1-2 15,0 3-2-15,0-1-10 0,-8 4-2 16,-5 0-1-16,0 5 2 0,-2 0 1 16,-6 3 1-16,3 0 1 0,2 2-1 15,-2 0 1-15,3 2 9 0,2 0 4 16,0 0 5-16,5 3 11 0,1-1 3 16,7-1-1-16,-6 3-2 0,6-3 1 15,0-2-5-15,0 0-3 16,6-2-7-16,-4-1-3 0,6-4-1 15,2 0 0-15,3 0-2 0,3-3-5 16,-3 1-3-16,7 0 1 0,-4 2-1 16,2 0 1-16,2 0 17 0,1 3 6 15,-5-1-1-15,2-2-3 0,-5 3-3 16,-3-1-3-16,0 2 1 0,-7 1-3 16,-3 0-5-16,0 0-1 0,-8-2-2 15,-7 3 8-15,-6-1-3 0,-13 2-5 16,-7-2-4-16,-5 2-3 0,-9-1-12 15,14-3-37-15,0-1-32 0,15-1-22 16,5-3-24-16,3-1-26 0,2-1 8 16,1 0-90-16,5-1-41 0</inkml:trace>
  <inkml:trace contextRef="#ctx0" brushRef="#br0" timeOffset="32457.5">27945 5255 223 0,'0'0'159'0,"0"0"-78"0,0 0 24 0,0 0-41 0,21-35-27 16,-21 26-2-16,5 2-14 16,-3-1 3-16,3 3 4 0,-5-3 5 0,0 5 4 15,0-4-10-15,0 5-3 0,0 1-12 16,0 1-12-16,-5 1-4 0,3 6 0 16,-9 3 4-16,4 1 0 0,4 3 3 15,-7 4 0-15,7-2 1 0,-2 4 12 16,0 0 1-16,5 1-1 0,5-1 7 15,0-2 10-15,8-3 1 0,-5-3 5 16,7-1 11-16,-2-3 3 0,3-5-5 16,2 0-4-16,-3-3 4 0,3-6 0 15,-5-2-18-15,3-3-15 16,2-1-7-16,-8-8-2 0,3-1-2 16,0-9-4-16,-5-6-9 0,0-1-33 15,2 9-21-15,-10 3 11 0,3 10-11 16,2-2-35-16,-5 4-50 0,5 1-59 15,-5 3-41-15,2 2-142 0</inkml:trace>
  <inkml:trace contextRef="#ctx0" brushRef="#br0" timeOffset="32974.41">28387 5133 424 0,'0'0'123'0,"0"0"-74"0,0 0 11 15,0 0-51-15,0 0-9 0,20-23-3 16,-17 22-4-16,7-3 3 0,-2 0 1 15,0 1 0-15,0 1 3 0,2 1 3 16,0-3 5-16,1 2 0 0,-4 2-3 16,1 0-3-16,0 0-2 0,0 6-5 15,-3-1 2-15,3 4-4 0,-3 2 7 16,0 5-1-16,-3 0 1 0,-2 4 9 16,0 1 5-16,0 0 4 0,-7 0 9 15,2 0 3-15,-3-4-6 0,0-3-9 16,0-1-9-16,-5-1-1 0,0-4 1 15,0-2-2-15,-2-5 0 0,5-1 3 16,-1 0-1-16,1-6 4 0,7 2 36 16,-2-4 32-16,5 0 2 0,0-2-17 15,0-3-19-15,8 0-13 0,2-6-14 16,1 5 2-16,2-5-5 0,5 2-5 16,2 2-3-16,1-2-5 0,0 3-2 15,-1 0-6-15,6 0-19 0,-3 1-21 16,3 2-22-16,0-2-21 15,3 2-34-15,-9-1-37 0,14-4 4 16,-8 4-86-16</inkml:trace>
  <inkml:trace contextRef="#ctx0" brushRef="#br0" timeOffset="33380.67">28849 5088 397 0,'0'0'61'0,"0"0"-3"0,0 0 22 0,0 0-66 0,0 0-7 0,24 35-1 16,-14-29-2-16,-2-4-2 15,5 3 8-15,2-5 29 0,-2 0 8 16,2 0 7-16,4-6 0 0,-4 3-17 16,3-2-16-16,-2-1-7 0,-3-1-6 15,2 2-2-15,-2-3 2 0,-5 0 0 16,-3-2 6-16,-5 1 6 0,0 4-3 15,-8-2-17-15,-5 3-6 0,-2-1 6 16,-9 4 0-16,1 0 1 0,-5 1-1 16,-3 6-1-16,2 1 1 0,1 2 1 15,2 6 7-15,-2 0 8 0,7-1 24 16,0 3 21-16,3 1 6 0,3-1-7 16,4 0-16-16,9-2-14 15,-3 2-9-15,5-3 0 0,5 1 3 16,8-2 11-16,0-2-3 0,2 0-2 15,6-2-7-15,5-1-9 0,10-3-7 16,5 3-3-16,11-5-4 0,2 4-3 16,-5-3-25-16,-2 3-45 0,-11 0-71 15,-8-2-116-15,-2-2-146 0</inkml:trace>
  <inkml:trace contextRef="#ctx0" brushRef="#br0" timeOffset="47259.93">14338 6663 13 0,'0'2'17'0,"0"0"1"0,0-2-5 0,3 3-1 0,-3-3 7 15,2 1 2-15,-2 0-5 0,3 0-2 16,-3-1 12-16,0 1 10 0,0-1-4 16,2 0-3-16,-2 0-10 15,0 0-5-15,0 0-2 0,3 0-2 16,-3 0 5-16,3-1 1 0,-3 1 6 16,2 0 1-16,-2-1 1 0,0 1-2 15,0 0-3-15,0 0-1 0,0 0 0 16,0 0-1-16,0 0 7 0,0 0 5 15,0 0-2-15,0 0 2 0,0 0-3 16,0 0-10-16,0 1-4 0,0 2 5 16,0 0 4-16,0 1-4 0,0 1 0 15,0 2-2-15,0 3 3 0,-5 3 5 16,-3 3 2-16,0 1-2 16,-2 4 2-16,0 2-4 0,-3 0-9 15,0 0 1-15,3 2-3 0,-1-1-3 16,-2-1-4-16,6 0-2 0,-4-3-1 0,4 0 1 15,-1-2-1-15,0-2-15 0,0-4-35 16,3-1-29 0,3-1-25-16,-4-2-18 0,4-4-89 15,-1 0-50-15</inkml:trace>
  <inkml:trace contextRef="#ctx0" brushRef="#br0" timeOffset="47590.95">14529 6767 678 0,'0'0'108'0,"0"0"-15"0,0 0 8 0,0 0-30 0,3-7-47 16,-6 7 2-16,1 7 0 0,-6 2 2 16,-5 4 4-1,0 4-1-15,0 1-8 0,-2 2-8 0,-1 0-1 0,1 1-3 16,2 0-3-16,0 0-5 0,2 0-3 16,1-5 0-16,2 4 0 0,1-5 0 15,1 0-5-15,1-1-28 0,3-2-40 16,2-1-35-16,0-1-66 0,0 0-77 15,0-4-133-15</inkml:trace>
  <inkml:trace contextRef="#ctx0" brushRef="#br0" timeOffset="50799.24">19147 6793 143 0,'0'0'64'0,"0"0"-36"0,5-2 22 0,-5 0 5 0,0 2-17 16,2 0-7-16,-2 0-7 0,0 0-7 15,3 0 5-15,-3 0 2 0,0 0 12 16,0 0 1-16,3 0 3 0,-3 0-8 16,2 0-1-16,1 0 1 0,-1-1 5 15,-2 0 0-15,6 0-1 16,-6 1-2-16,2-4-3 0,1 1 1 15,-1 1-2-15,-2-3 1 0,3 1 0 16,-1 2 0-16,-2 0 7 0,0 0 1 16,0 1 0-16,0 0-7 0,0 1-10 15,0 0-7-15,0 0-1 0,0 0-9 16,0 0-5-16,0 2 0 0,3 3 0 16,-3 3 1-16,5 3 0 0,-5 3 0 15,5 4 2-15,-2 1 0 0,2 3 3 16,-2 0-2-16,2 4 0 0,0 1-1 15,-2-1 2-15,2 2 0 0,3-3 1 16,-3 1-3-16,2-3-2 16,1 1 1-16,0-3 1 0,2-1 0 15,1-1-1-15,-1-3 7 0,-2-3-1 16,-1-1 1-16,1-4-3 0,3-1 3 16,-6-3 4-16,0-2 10 0,0-2 11 15,0 0 7-15,0-6 3 0,1-1-5 16,-1-7-6-16,0-3 1 0,3-5-4 15,-3-4-4-15,0-11 0 0,3-11-4 16,2-7-7-16,3 1-9 0,-5 11-4 16,5 14-1-16,-8 12-1 0,0 3 0 15,3-3-2-15,-3 4-11 0,0-2-31 16,3 3-29-16,-3 5-32 0,0-1-31 16,3 4-27-16,5 4-62 0,-3 1-59 15,1 4-53-15</inkml:trace>
  <inkml:trace contextRef="#ctx0" brushRef="#br0" timeOffset="51533.74">19930 6881 276 0,'0'0'68'0,"0"0"-24"0,0 0 17 0,0-8-11 0,0 4-24 0,-3 0 9 15,0 1 9-15,1 1 2 0,-3 0 6 16,2-2 22-16,1 2 9 0,-1-2-12 15,0 0-14-15,1 0-14 0,-1 1-11 16,1-1 2-16,-1 2-11 16,3-2-5-16,-3 2-6 0,-2-3 0 15,5 5-5-15,-5-2-1 0,3 0-5 16,-6 2 1-16,-3 0-2 0,1 1-2 16,-3 2 1-16,-5 6 0 0,3 2 0 15,-6 5 1-15,3 3 0 0,-3 4 0 16,0 4 0-16,6 2-1 0,-3 1 1 15,8-1-3-15,-1-1 0 0,9 0 1 16,-1-4-1-16,3-3 1 0,3-1-1 16,4-4 3-16,4-1 1 0,-1-5 1 15,6-2 1-15,-4-4 2 0,7-4 0 16,-4 0-1-16,3-6 10 16,-2-4 3-16,-1-1 7 0,3-4 0 15,-2-5-6-15,-3-1-8 0,0-3-5 16,0-3 0-16,-1 1-3 0,1 1-1 15,-2 1 3-15,2 3-3 0,-6 6 0 16,4 1 1-16,-4 4-2 0,1 4 0 16,-3 1-1-16,-2 5-2 0,-3 0-4 15,0 6-1-15,-3 3 3 0,1 3 5 16,-6 3 0-16,0 3 4 0,1 1-2 16,-1 1 5-16,0 0-2 0,3-1-2 15,-3 1 3-15,3-3 5 0,5 0-1 16,0-3 3-16,0-2 2 0,3 0-2 15,2-3 1-15,5-1 3 0,-2-4 1 16,5 0-1-16,-3-4-2 0,6 0-9 16,-1-1-3-16,1-4 1 0,-1-1-4 15,3 1-8-15,0-3-36 0,-2 0-32 16,4 1-21-16,-7-2-47 0,11-7-83 16,-6 2-57-16,-8 2-194 0</inkml:trace>
  <inkml:trace contextRef="#ctx0" brushRef="#br0" timeOffset="51940.03">20317 6622 330 0,'0'0'132'0,"5"-7"-43"0,-5 2 6 0,3 3-11 0,0-3-30 16,-1 3-3-16,-2 1 3 0,3 1-13 16,-3 0-5-16,2 0-13 0,-2 2 6 15,3 5 12-15,-3 0-7 16,2 2 2-16,1 5 2 0,-3 3 2 15,0 4-2-15,-3 4 0 0,1 10 7 16,-1 9 3-16,-2 9-23 0,-3 3-9 16,3-3-3-16,-3-9-4 0,6-5-2 15,-1-4-3-15,1-6-2 0,2-6 0 16,0-9-2-16,0 2-15 0,0-1-27 16,0 2-35-16,0-1-26 0,2-5-59 15,3-3-84-15,3-5-55 0,0-3-126 16</inkml:trace>
  <inkml:trace contextRef="#ctx0" brushRef="#br0" timeOffset="52378.33">20651 6860 330 0,'0'0'148'15,"0"0"-59"-15,0 0-4 0,0 0-23 16,0 0-31-16,0 0-24 0,0-22-5 16,0 21-1-16,0 1 2 0,0 1 4 15,0 2 13-15,-6 5 22 0,1 1 5 16,0 2-5-16,0 3-22 0,-3 3-9 15,3 4-5-15,-3 1-5 0,3 1 3 16,2 1 7-16,3 2 18 0,0-2 17 16,3-3 8-16,2-2-2 0,3-2-6 15,0-2-7-15,5-5-6 0,0-3 2 16,-6-2-1-16,6-5 0 0,0-1-3 16,0-7-3-16,-3 0-7 0,1-3-8 15,2-3-5-15,-3-4-5 0,-2-4-1 16,-1-3-2-16,4-8-3 15,-6 2-21-15,3 2-13 0,-1 2-2 16,-1 9-14-16,1 2-7 0,-1 2-24 16,1 3-48-16,1 2-78 0,2-3 7 15,1 4-42-15,-4 1-112 0</inkml:trace>
  <inkml:trace contextRef="#ctx0" brushRef="#br0" timeOffset="52785.09">20992 6898 174 0,'0'0'119'15,"0"0"-50"-15,0 0 15 0,0 0-38 16,0 0-19-16,36 12 8 0,-31-12 15 16,3-1 11-16,2-4-4 0,-2 2-17 15,0-3 0-15,-1 2-8 0,4-1-11 16,-4 0-10-16,6 0-6 0,-5-2-4 15,2-1-1-15,1-1 0 0,-4-3 3 16,1 3 20-16,-3-2 12 0,-2-1-19 16,0 1-13-16,-3 0-3 0,0 3-9 15,-6 1 3-15,-7 3 6 0,1 3 1 16,-4 1-1-16,-2 4 0 0,-5 5 4 16,2 7 18-16,-5 3 7 0,6 6 11 15,-4 1 7-15,6 6-8 16,0-2 6-16,5-1 2 0,5 0 0 15,6-6-5-15,2 1 0 0,0-3-13 16,8-2 12-16,5-4 3 0,-1-1-6 16,7-3-5-16,4-5-12 0,0-3-10 15,3-2-5-15,2-1-3 0,8 0-3 16,8-2-2-16,3-1-45 0,2 0-68 16,-8-1-95-16,-7 0-166 0,-13-1-263 0</inkml:trace>
  <inkml:trace contextRef="#ctx0" brushRef="#br0" timeOffset="55141.95">22312 6589 319 0,'0'0'85'0,"0"0"-3"0,0 0 14 16,0 0-7-16,0 0-35 0,0 0 7 15,21-33 7-15,-21 29-2 0,2 3-12 16,-2-2-8-16,0 3-9 16,3 0-11-16,-3 7-2 0,2-1 6 15,-2 8 7-15,0 1 4 0,0 6-19 16,0 7-5-16,-2 7-6 0,-3 12-5 15,-3 4 1-15,3-1-1 0,-3-10 5 16,3-9 1-16,0-3 5 0,2-6 5 16,-2 1 1-16,2 1 1 0,-2-6-1 15,3 3-7-15,-4 0 0 0,6-2-8 16,-5-2-3-16,5-3-2 0,0-1-1 16,0-4-1-16,5-2 1 15,1-1 0-15,1-2 1 0,1-2 1 16,5-2 1-16,0 0-1 0,2 0-2 15,3-1-1-15,1-2 0 0,-1 0-1 16,2-3-1-16,1 2-5 0,0-3-16 16,-3 1-15-16,2-2-11 0,1 2-19 15,-5-1-19-15,-3 0-42 0,-1-6-70 16,-4 2-57-16,-5 0-120 0</inkml:trace>
  <inkml:trace contextRef="#ctx0" brushRef="#br0" timeOffset="55340.73">22260 6894 732 0,'0'0'26'0,"0"0"22"0,0 0 32 0,0 0-5 0,0 0-44 16,47-27-10-16,-27 21 21 0,6-1-7 0,0-2-20 0,-3 3-14 15,3 0-1-15,0 0 0 0,3-1-30 16,-4 1-88-16,14 0-99 0,-8 1-6 15,-2 1-136-15</inkml:trace>
  <inkml:trace contextRef="#ctx0" brushRef="#br0" timeOffset="55692.93">22764 6799 516 0,'0'0'97'0,"0"0"8"0,0 0-2 16,0 0-30-16,0 0-24 0,0 0 1 15,0 0 1-15,0 0-8 0,-15-27-14 32,7 27-6-32,-5 6 3 0,3 3 4 0,-1 3 2 0,-7 3-7 0,3 2-5 15,2 4-3-15,0-2-3 0,5 3 3 16,3-1-1-16,2 0 1 0,3-1-4 31,0-2 5-31,3-2-1 0,5-1-3 16,2-1 5-16,3-5 5 0,2-4-1 15,6-3 2-15,-3-2-8 0,3-4-2 16,0-6 1-16,-9 0-5 0,4-4-2 0,-3-4 0 16,0-3-6-16,-5 1 0 0,-8-2-3 15,2-1-9-15,-2 2-20 0,-8 4-12 16,1 2-12-16,-6 3-19 0,-3 3 2 16,-2 0-23-16,3 4-8 15,-1 3-49-15,-7 1-43 0,7 1-33 16,3 0-148-16</inkml:trace>
  <inkml:trace contextRef="#ctx0" brushRef="#br0" timeOffset="56242.69">23751 6892 357 0,'0'0'95'0,"0"0"8"0,0 0-29 0,0 0-32 0,5-25-4 15,-5 19 5-15,0 0-2 0,0 1-8 16,0 0 0-16,-5 1 6 0,5 3-1 16,-2 1-6-16,-4 0-14 0,4 7-15 15,-3 4-3-15,5 4 5 0,-5 3 10 16,2 4-10-16,3 2-3 0,0 0 0 15,0 1-1-15,8-1 1 0,-3 0 10 16,5-3 35-16,3 0 11 0,0-4-1 16,3-2-5-16,2-3 0 0,5-5 1 15,0-2-7-15,0-5-10 0,3-3-3 16,3-3-14-16,-3-4-6 0,-1-7 0 16,-1-2 3-16,-4-6-1 15,1-8-5-15,-3-9-6 0,-8-3-4 0,1 5-2 16,-11 10-16-16,0 15-3 0,0 6-10 15,-8-2-14-15,3 2-17 0,-3-1-13 16,-5 4-25-16,5 1-31 0,-2 1-57 16,2 4-57-16,3 0-32 0,3 2-19 15</inkml:trace>
  <inkml:trace contextRef="#ctx0" brushRef="#br0" timeOffset="56780.82">24361 6841 448 0,'0'0'135'0,"0"0"-34"0,0 0 19 0,0 0-43 15,16-34-30-15,-16 27-21 0,0 2-9 0,0 2-13 0,-8 0 0 16,0 2-4-16,-2 1 0 0,-3 0-1 16,2 1 1-16,-1 5 0 0,-7-1 0 15,4 3 2-15,-3 2 7 0,2 0 8 16,1 2-1-16,2-2 1 0,5 1-11 16,-2 0 1-16,7-1-2 0,-2 0 2 15,5 0 2-15,0-1-2 0,5-1 6 16,-5 0-2-1,8-1 3-15,-5-2 1 0,2 1-4 16,0-2 1-16,3 1 0 0,-1-2 2 16,-1 0 1-16,1-2 0 0,6 1-1 15,-5 0-4-15,0 0-3 16,5 2-3-16,0 2 2 0,-6 1 2 0,1 1 3 16,2 4 3-16,-2 0 5 15,0 1 0-15,-3 2 3 0,3 0 3 16,-8 0-5-16,0 1-5 0,0-2-8 15,-5 0 0-15,-3 0-2 0,0-5 3 16,-10 0-2-16,3-1 0 0,-4 0-4 16,-4-4-2-16,3 0-33 0,-1-3-19 15,-5-1-13-15,8 0-30 0,0-1-13 16,5-5-24-16,0 0-24 0,8-6-13 16,5 3-52-16,0 0-95 0</inkml:trace>
  <inkml:trace contextRef="#ctx0" brushRef="#br0" timeOffset="57219.97">24532 7023 276 0,'0'0'140'0,"0"0"-91"0,0 0 45 0,0 0-31 0,28-17-19 0,-25 12-2 16,7-1 8-16,-2-2 19 0,-1 1-9 15,6 1-1-15,0-3-1 0,-5 0-19 16,5-1-2-16,0-1-16 0,2-2-3 16,-2 0-7-16,0-3-4 0,0-1 0 15,-5-1-4-15,0 0-2 0,-3 1 1 16,3 0 0-16,-8 4 2 16,0 1 3-16,-8 3-4 0,-3 3 0 15,-4 2-3-15,-1 1-1 0,-4 3 1 16,-6 1 0-16,0 5 0 0,0 4-1 15,-2 2 1-15,5 6 1 0,-3 1-1 16,5 4 7-16,0 2 32 0,8 2 19 16,-2-2-2-16,5 3-6 0,7-4-6 15,3 1-11-15,0-3-9 0,8-2-8 16,5-2 2-16,-3-1 6 0,8-6-4 16,3-1-1-16,5-3-5 0,2-1-6 15,-2-2-4-15,5-2-2 0,0-1-2 16,5-1-9-16,3-1-38 0,5-4-32 15,-5 4-27-15,-6-4-29 0,1 1-54 16,-8 3-96-16,-6-2-55 0</inkml:trace>
  <inkml:trace contextRef="#ctx0" brushRef="#br0" timeOffset="57689.57">25751 6831 333 0,'0'0'119'0,"0"0"-30"0,0-4 18 0,0 4-32 0,0 0-35 15,0 0-24-15,0 3 16 16,0 2 22-16,0 4 9 0,0 5 10 16,-5 1 0-16,0 4-2 0,2 2-23 15,-5 3-10-15,8 2-15 16,-5-1-7-16,-2 0-6 0,7 1-6 16,0-3-3-16,0 1-1 0,0-4 1 0,0-1-1 15,2-3-3-15,3-3-25 0,0-4-44 16,3-4-44-16,5-5-74 0,-5-4-97 15,-3-4-212-15</inkml:trace>
  <inkml:trace contextRef="#ctx0" brushRef="#br0" timeOffset="57861.36">25813 6646 349 0,'0'0'248'0,"0"0"-160"0,0 0-21 15,0 0-67-15,0 0-7 0,0 0-80 16,0 0-3-16,-13-32-55 0,13 31-78 16</inkml:trace>
  <inkml:trace contextRef="#ctx0" brushRef="#br0" timeOffset="58663.42">25976 6890 365 0,'0'0'186'0,"0"0"-85"0,0 0 28 15,0 0-53-15,28-42-32 0,-15 32-23 16,-5 0-4-16,0 2 6 0,0 0-5 16,2 2-2-16,-2 2 0 0,-1 1-9 15,-1 1 3-15,1 1 0 16,-2 1-7-16,-2 0-1 0,2 1-2 16,-2 2-2-16,2 3-3 0,-5 1-4 15,5 7 5-15,-5 0 4 0,3 6 9 16,-3 1 13-16,5 1-2 0,-5 3 7 15,0 3-9-15,0 0 1 0,0 0 4 16,0-3 2-16,0-1 3 0,0-1-5 16,0-5-7-16,0-1-9 0,0-5-4 15,0-3 0-15,0-4 0 0,0-3-2 16,2-1 5-16,4-1 8 0,-1-2 26 16,-3-2 2-16,4-4 1 0,-1 0 4 15,2-5-9-15,1-1-9 0,0-3-17 16,0-1-8-16,5-3-3 15,0 0 1-15,5 0-2 0,-3 1 0 16,6 1-2-16,-6-1 2 0,3 2 0 16,3 2-1-16,-5 1 0 0,2 3 0 15,-3 3 0-15,-2 1-4 0,0 3-2 16,-5 0-3-16,5 4 7 0,-8-1-1 16,-3 2 2-16,4 0-2 0,-6 2-3 15,0 5-4-15,0 1 3 0,0 4 8 16,0 3 12-16,0 4 11 0,-6 2-10 15,4-1-8-15,2 2-3 0,0-1 0 16,0-1-1-16,0 0 1 16,0-1-1-16,0-3-1 0,0-1 0 0,0-3-7 15,2-1-21-15,4-4-23 16,-4-2-40-16,3-2-31 0,1-1-48 16,6 1-62-16,-1-2-68 0,-1-1-187 0</inkml:trace>
  <inkml:trace contextRef="#ctx0" brushRef="#br0" timeOffset="59225.94">27627 6502 579 0,'5'-4'57'0,"-5"1"-42"0,0 1 82 0,5-1-40 0,-5-1-36 0,3 3-12 15,-3-1 4-15,5 2 16 0,-5 0-20 16,0 2-6-16,0 4 21 0,0 1 16 16,0 1 3-16,-5 6-1 0,2 6-13 15,-2 1 3-15,-3 11-3 16,1 12-7-16,-4 11-2 0,1 4 0 16,5-3-4-16,-3-5-6 0,3-7 0 15,-3-3 5-15,8 1 2 0,-5-3-4 16,2-1-4-16,3-7-6 0,-5-10-3 15,5-3-2-15,0-5-33 0,0 0-48 16,0 0-53-16,0 1-74 0,5-5-34 16,-2-5-92-16</inkml:trace>
  <inkml:trace contextRef="#ctx0" brushRef="#br0" timeOffset="59619.81">27950 6506 574 0,'0'0'92'0,"0"0"-40"15,0 0 24-15,0 0-50 0,0 0-13 16,0 0-7-16,21-29 3 0,-21 31-9 15,0 5 0-15,-5 6 34 0,-3 4 62 16,3 7-8-16,-3 8-19 0,-5 12-18 16,5 11-15-16,-5 4 0 0,0-3-11 15,6-5-7-15,-1-5-2 0,3-1 0 16,2-3 0-16,3-2-5 0,-5-9-4 16,5-4-1-16,0-9 0 0,0-1-4 15,0 1-2-15,0 0-1 16,0-1-19-16,0-5-20 0,5-3-23 0,-2-5-49 15,2-1-7-15,-5-3-24 0,8-4-41 16,-3-2-52-16,-3-1-143 0</inkml:trace>
  <inkml:trace contextRef="#ctx0" brushRef="#br0" timeOffset="59860.52">27591 6922 675 0,'0'0'146'0,"0"0"-66"0,0 0 46 15,0 0-80-15,36-18-14 0,-18 11-17 16,3 3-1-16,5 0-1 0,-3 1-12 15,3 0-1-15,0 1-1 0,-3 0-9 16,3-1-26-16,-6 1-58 0,1 2-57 16,5-1-24-16,-11 1-41 0,3 0-132 0</inkml:trace>
  <inkml:trace contextRef="#ctx0" brushRef="#br0" timeOffset="60501.36">28273 7093 447 0,'0'0'114'0,"0"0"-33"0,0 0 18 16,0 0-44-16,0 0-7 0,0 0-15 15,0 0 15-15,13-25 1 0,-13 21-8 16,0 1-13-16,-5 1 3 0,2 2-12 16,-5 0-11-16,-2 0-2 0,0 2-3 15,-3 3 0-15,0 3-3 0,0 1 0 16,0 4-1-16,-2 1 1 0,2 1 2 15,5 3 0-15,-2 1 2 16,2 0 4-16,5 0-3 0,3 0 4 16,0-2 2-16,0 0 3 0,8-2 7 15,0-3 0-15,0-1 0 0,4-1 2 16,1-3-2-16,0-2 2 0,0-1-4 16,3-3-6-16,2-1 0 0,-3 0-1 15,1-3-5-15,2-1-3 0,-3-2-1 16,-2 0 2-16,5-1 2 0,-10-2 0 15,5 0 4-15,-5-1 2 0,0-1 0 16,-1 0-7-16,-2-2 0 0,3-1-1 16,-3 1-4-16,-5 0-1 0,3 0 0 15,-3 2-1-15,0 0-1 16,-3 0-1-16,-2 2 2 0,3 0 1 16,-9 0 1-16,9 3 2 0,-6 0-1 15,-2 1 1-15,7 2 4 0,-7 0 1 16,7 3-4-16,-2-1-2 0,2 1-2 15,-2 0-1-15,0 0-1 0,5 0-7 16,-3 1-37-16,3 2-28 0,-5 0-24 16,5 1-52-16,0 1-78 0,0 0-47 15,0-2-158-15</inkml:trace>
  <inkml:trace contextRef="#ctx0" brushRef="#br0" timeOffset="89861.5">12922 9467 233 0,'0'0'54'0,"0"0"29"0,3-9-25 0,-1 7 17 0,-2-2-17 16,0-1-17-16,0 2 3 0,3-3-3 15,-3 2-4-15,0-3-6 0,0 3 2 16,0-2 3-16,0 0-1 0,0 0-6 15,2-3-10-15,1-1-2 0,2 0-5 16,0-2-7-16,3 0 0 16,0 0-4-16,2-1 0 0,1-2 1 15,1 3 2-15,-1 1 10 0,-1 0 2 16,3 1 4-16,0 2-5 0,-3 4-6 16,6-1-2-16,-3 2-1 0,0 3-2 15,0 0-3-15,-1 6 4 16,1 0-1-16,-2 4-1 0,2 2 1 0,-3 5-1 15,3 2-2-15,-5 3 3 16,2 2 0-16,-5 6 5 0,0 3 4 0,-5 9 2 16,-7 6-4-16,-6-2 1 0,-5-1-4 15,-6-6 0-15,-2-6 0 0,3 2 5 16,-3-8 0-16,3-4-1 0,5-5 0 16,-3 1-5-1,1 1-1-15,-6 3-2 0,0-1 0 16,0-1 0-16,0 0 6 0,3-4 2 0,2-2-3 15,3-5 4-15,3 0-1 0,7-4-1 16,0-3-4-16,6-2 0 0,2-1-7 16,0 0 5-16,7 0 4 15,4-2 0-15,2-3-3 0,10 3 0 16,0 0-4-16,6-1 1 0,-1 0-1 16,6 1 1-16,4-1 4 0,-1 2-3 15,-9-4-1-15,-2 3-3 0,-11 2 0 16,3-1 0-16,3-1-2 0,-3 2-10 15,-5 0-22-15,0 0-10 0,-3 0-26 16,-2 2-51-16,2-1-61 0,-4 0-84 16,1 0-95-16</inkml:trace>
  <inkml:trace contextRef="#ctx0" brushRef="#br0" timeOffset="90283.47">13764 9710 506 0,'0'0'144'0,"3"0"-53"0,2-2-24 0,3-5 33 0,5 3-35 0,2-3-20 16,1 2-1-16,5-1-8 0,-1 3-14 16,1-4-12-16,2 5-7 0,-2-1-1 15,2 1-2-15,-2 2-9 0,2 0-56 16,0 2-36-16,11 2-82 0,-8-2-50 16,-3 4-116-16</inkml:trace>
  <inkml:trace contextRef="#ctx0" brushRef="#br0" timeOffset="91237.5">14958 9601 166 0,'0'0'60'0,"0"0"-6"0,0 0 28 0,13-11 1 0,-8 6-17 16,-2 3-3-16,2-1-7 0,3-3-8 15,-3 3-7-15,0-2 4 0,-2 1 13 16,2 2-3-16,-3-3-4 0,-2 3-15 16,0-1-11-16,0 1-24 0,-2-1 5 15,-3 1-6-15,-8 2 1 0,-3 1-1 16,-4 5 1-16,-6-1-1 0,-8 6-6 15,-10 6 1-15,-5 2 5 0,0 1 2 16,13-5-2-16,13-3 1 0,7-3-1 16,6 1 1-16,-1-2 0 0,1 1-1 15,2 3 2-15,6-3 2 0,2-3 4 16,2 3-1-16,6 1 2 0,8-4 8 16,2 0 8-16,5 1-5 0,3-3-1 15,2 3-7-15,1-3-2 0,2 3-2 16,2 0 3-16,-4-1 6 0,-1 2 4 15,1 2 2-15,-1-1-1 0,-2 1-3 16,0 1-5-16,-3 0-4 16,-5 0 0-16,0 1 0 0,-2-1 3 15,-9-1 0-15,1 1-3 0,-8-3-6 16,0 0 9-16,-8-3 10 0,-5 2-7 16,-7-3-4-16,-11 3-7 0,-11-3-4 15,-7 0-1-15,-2-2-2 0,2-2-20 16,10 1-8-16,8 0-10 0,5 0 12 15,8-1-12-15,2 0-15 0,3 1-19 16,0 1-22-16,1 0-33 0,6 1-39 16,6-1-4-16,0-1-122 0</inkml:trace>
  <inkml:trace contextRef="#ctx0" brushRef="#br0" timeOffset="91706.43">15421 9696 402 0,'0'0'120'0,"0"0"-40"0,5-18-5 0,-5 9-8 0,2 2-31 16,1 1 6-16,0-2-4 0,-3 3-8 16,2 0 5-16,1 2 1 0,-3 0 9 15,0-1-4-15,0 4-6 0,0 0-18 16,0 5-17-16,0 0 4 0,0 5 18 15,-3 1 0-15,1 6 0 0,-4-2-2 16,4 6 2-16,-3 4-1 0,2 0-6 16,1 2-6-16,-6-2-1 0,5 0-4 15,-2 2-3-15,0-5 1 0,0 0 0 16,2 0-2-16,-2-2 0 0,2-1 0 16,3-2-1-16,0-2-9 0,0-4-17 15,0-1-18-15,6-1-17 0,-4-3-12 16,3-2-34-16,0-4-65 0,3-6-5 15,-3 1-118-15</inkml:trace>
  <inkml:trace contextRef="#ctx0" brushRef="#br0" timeOffset="91863.29">15516 9532 703 0,'0'0'53'0,"0"0"-44"16,0 0-9-16,0 0-12 0,0 0-140 16,0 0-42-16,-7-22-124 0</inkml:trace>
  <inkml:trace contextRef="#ctx0" brushRef="#br0" timeOffset="92470.48">15878 9778 436 0,'0'0'106'0,"0"0"-32"0,0 0 5 16,0 0-24-16,23-34-42 0,-23 26 2 15,3-1 3-15,-3-1-1 0,-3 0 13 16,1-1-7-16,-3 0-6 16,-1 2-4-16,-4-1 3 0,0 1-2 15,-1 5-5-15,1-2-6 0,-5 3-3 16,-1 2-1-16,1 1-1 0,-4 0 2 15,-1 4-3-15,4 5-9 0,-2 2-6 16,5 2 6-16,0 5 2 0,6 1 1 16,-1 1 3-16,5 1-5 0,3 1 11 15,0-1 1-15,0 0-1 0,5-1 0 16,3 0 1-16,0-3 7 0,2 0 7 16,1-3 2-16,2-2 9 0,-3-1-1 15,3-3 18-15,0-3 18 0,0-3-9 16,0-2-5-16,-1-5-3 0,1 0-6 15,-2-5-6-15,-1-6 3 0,0 0-1 16,-4-6 0-16,1-14-5 0,-2-9-9 16,1-10 1-16,-1-5 1 0,0 4-8 15,-2 7-2-15,2 9-8 0,0 4-3 16,-3-2-1-16,1 5 0 0,0 7-1 16,2 2-1-16,-5 9-19 0,5-2-9 15,-2 1-5-15,2-1-22 0,0 1-4 16,3 3-20-16,-3 5-41 0,3 1-67 15,2 4-29-15,0-1-55 0</inkml:trace>
  <inkml:trace contextRef="#ctx0" brushRef="#br0" timeOffset="92941.99">16134 9723 488 0,'0'0'109'0,"0"0"-13"0,0 0-17 0,15 15-25 0,-9-12-27 15,1-2 9-15,-2 1 6 16,3-2-7-16,0 0 13 0,0 0-16 15,2 0 8-15,0 0-3 0,1-1 6 16,-1-1-18-16,0-2-16 16,-2-2 3-16,2-2 1 0,1 2-1 0,-3-4 1 15,-1 0-1-15,-2-2-3 0,-2 0-2 16,0-4-4-16,-3 4-3 0,0-1-3 16,-8-2-2-16,-2 6-5 0,-6 2 0 15,1 0-1-15,-6 7 5 0,-2 0 4 16,-1 3 2-16,-4 8 0 0,2 3 2 15,0 6-2-15,0 0 6 16,6 5 8-16,-1 4 1 0,3-3 4 16,5 3 7-16,5-3 7 0,6 1 7 15,2-4 0-15,0 0-7 0,5-3-11 16,5-2 0-16,1-4-7 0,4-1-4 16,3-6-6-16,0-1-5 0,0-5-3 15,6-1-52-15,-1-3-22 0,0-3-37 16,3-2-43-16,10-6-93 0,-5 0-85 15,-5-2-195-15</inkml:trace>
  <inkml:trace contextRef="#ctx0" brushRef="#br0" timeOffset="93520.12">16731 9716 204 0,'0'0'109'0,"0"0"5"0,0 0-9 0,0 0-24 0,-5-22-30 15,2 15-13-15,-2 0 5 0,0 4-5 16,0-1 0-16,-3-1-15 0,0 3 10 16,-2-1 2-16,-1 2 1 0,-2 1-11 15,0 0-11-15,-5 5-3 0,3 2-2 16,-3 2-4-16,0 5-3 0,0-1 1 16,2 8-2-16,1-1 3 0,2 2 12 15,5 2 0-15,3 2-3 0,0-3-6 16,5 0-1-16,2 2-3 0,3-4-1 15,6 0-2-15,2-3 0 16,2-2-1-16,1-3 1 0,2-4 3 16,2-6 4-16,-2-3 14 0,1-2 8 15,-1-7-1-15,0-3 4 0,-3-6 5 16,1-6-7-16,-1-9-8 0,3-17-8 16,-5-19 1-16,0-10 3 0,0 1 5 15,-5 5-9-15,2 16-7 0,-2 11 1 16,-3 7 6-16,0 12 3 0,-2 3-7 15,-3 8-4-15,0-1 1 0,0 3 3 16,0-4-6-16,0 2-4 0,0 0 2 16,0 3-2-16,0 2-26 0,0 3-30 15,0 0-27-15,0 5-36 16,0 2-53-16,0 1-97 0,-3 0-98 0</inkml:trace>
  <inkml:trace contextRef="#ctx0" brushRef="#br0" timeOffset="94539.42">18472 9669 275 0,'0'0'88'0,"0"0"-35"0,0 0 30 0,0-16 0 15,-2 11-37-15,2 2 21 16,-3 0 6-16,1-3 7 0,2 4-7 16,-3-4 0-16,0 4-13 0,3 0-12 15,-2-1-1-15,-1-1-7 0,1 2-4 16,-1 0-8-16,-2 0-9 0,-3-1-7 15,0 3-7-15,-2 0-3 0,-3 4-2 16,0 1 4-16,-2 5-4 0,-1 5 1 16,1-1-1-16,-1 6 1 0,3 1 0 15,3 0-1-15,2 2 4 0,3-2 5 16,5 0 5-16,0-1 9 0,8-2 7 16,0-4 1-16,4-1 5 0,1-2 2 15,0-4-2-15,3-5-1 0,2-2-8 16,-5-1-3-16,-3-7-1 0,3-4-8 15,-3-2-5-15,-4-6-1 0,-4-3-4 16,1-5-5-16,-3-5-21 0,-5 2-22 16,-1 2-19-16,1 3-4 0,-5 8-8 15,2 1-27-15,0 5-28 0,-2 7-55 16,0 3-61-16,2 2-6 0,3 1-166 16</inkml:trace>
  <inkml:trace contextRef="#ctx0" brushRef="#br0" timeOffset="95002.06">18617 9635 499 0,'0'0'116'0,"0"0"-28"0,0 0 37 0,16-39-53 0,-9 28-43 0,1-1 10 16,5 1-13-16,0 2 4 16,2 0 3-16,-2 4 14 0,0-2-3 15,0 2-9-15,0 0-13 0,0 3-13 16,-3 2-6-16,3 0-1 0,-5 2-2 16,2 6 0-16,-2 2-5 0,0 3 5 15,0 5 2-15,-3 4 3 0,2 2 6 16,-4 5 1-16,2 1 3 0,0-1 4 15,-2-2-11-15,2 2-1 0,-5-6-5 16,0-1-1-16,0-3-1 0,0-3 0 16,-5-4-1-16,2-6 1 0,-2-1 0 15,0-5 4-15,0-2 6 0,0-6-4 16,0-3-1-16,2-5-2 0,0 0 4 16,1-5 0-16,2-4-3 0,0 0-2 15,8-3 1-15,-1 6 3 0,6 1 11 16,5 1 4-16,3 6-11 0,7 1-2 15,6 2-5-15,0 1-1 0,2 3-2 16,-5 3-1-16,-5 0-39 0,2 1-25 16,-2 3-24-16,-3-1-53 0,8 0-56 15,-8 0-46-15,1 0-89 0</inkml:trace>
  <inkml:trace contextRef="#ctx0" brushRef="#br0" timeOffset="95557.25">20490 9666 687 0,'0'0'148'0,"0"0"-4"0,0 0-36 16,21-23-18-16,-11 12-57 0,-2-4-19 15,5 0 16-15,-5-4-3 0,0 0 1 16,2-2-7-16,3-2 15 0,-5 0 3 15,4-6-3-15,-1-6-10 0,7-11-17 16,-3-9-7-16,6-1 3 0,-5 5 0 16,-4 11-5-16,-1 19-2 0,-6 8 2 15,-2 3 3-15,2 0 3 0,-3 1-3 16,3 1-3-16,-5 4 4 0,0 3 3 16,0 1-7-16,0 1-7 0,0 7-1 15,-5 5 8-15,3 5 2 16,-3 6-1-16,-3 11-1 0,0 12 0 0,-2 11 3 15,-1 4-2-15,1-2-1 0,2-6 0 16,1-10 2-16,-1 2 0 16,0-7 0-16,3 1 1 0,0 0 0 15,0-7 1-15,2-3-2 0,-2-6-2 16,5-5 0-16,-3-1-2 0,3 1-26 16,-5 2-40-16,2 1-26 0,1-5-27 15,-1-1-57-15,3-5-98 0,-5-6-55 0</inkml:trace>
  <inkml:trace contextRef="#ctx0" brushRef="#br0" timeOffset="95863.22">20297 9983 740 0,'0'0'153'0,"0"0"-78"0,0 0 18 0,28-8-37 0,-7 5-17 16,4 1 22-16,1-1-4 0,3-2 2 16,-3 4-13-16,5-1-8 0,-3 1-13 15,3 0-3-15,-5 1-13 16,-3 0-8-16,3 0-1 0,-3 2-5 15,0 1-38-15,-2-1-32 0,0 4-19 16,-1-3-40-16,6 6-79 0,-5-3-59 16,-3-3-97-16</inkml:trace>
  <inkml:trace contextRef="#ctx0" brushRef="#br0" timeOffset="96175.72">21105 9683 641 0,'0'0'194'0,"0"0"-50"16,0 0-45-16,0 0 8 0,0 0-60 15,0 0-9-15,49-7-2 0,-28 1-2 16,0 2-12-16,5-2-19 16,-3 2-3-16,3-3-2 0,0 5-32 15,2-3-35-15,-2 1-60 0,15 1-122 16,-5 0-85-16,-5-3-197 0</inkml:trace>
  <inkml:trace contextRef="#ctx0" brushRef="#br0" timeOffset="96692.65">22015 9565 592 0,'0'0'111'0,"0"0"23"15,0 0-39-15,0 0-2 0,0 0-63 16,0 0-30-16,23-33 0 16,-25 30 4-16,-6-3-2 0,0 3-2 0,-8 3-2 15,-2 0-1-15,-2 1 3 0,-6 5 0 16,0-1 6-16,-2 4-6 0,2 0-1 15,0 1 1-15,3-1 0 16,2 2 1-16,6-2-1 0,2-1 0 16,5 3-1-16,0-2-2 0,6 2 2 15,2 0 1-15,5 2 1 0,5-3 0 16,6 3-1-16,4-3 5 0,-4 0-1 16,7-1-1-16,-2-1 1 0,-1 0 0 15,4 3 8-15,-4-1 8 0,1 0 9 16,0 1 7-16,-1-1-2 0,-2 1-5 15,-2-1-6-15,2 0-5 0,-8 0-6 16,1 0-2-16,-6-1-2 0,-3-3-3 16,-2 2-2-16,0-1 7 0,-7-3-2 15,-11 1 2-15,2-3-5 0,-10 0-3 16,-7-2-2-16,-9-6-18 0,-7-1-15 16,0-3-27-16,3 0-31 0,4 2-21 15,9-2-25-15,4 1-20 0,6 0 15 16,7 2-57-16,9-1-33 15</inkml:trace>
  <inkml:trace contextRef="#ctx0" brushRef="#br0" timeOffset="97052.76">22348 9615 417 0,'0'0'96'0,"0"0"12"0,0 0-20 0,0 0-11 0,18-32-36 15,-15 30-6-15,2 0-1 0,-5 2 9 16,0 0-2-16,3 0-4 0,-3 4 7 15,-3 5 25-15,3 1-5 0,-8 3-11 16,0 5-11-16,-2 1-13 0,0 3-16 16,-1 0-7-16,-1 2-2 0,1 0-2 15,1 2-1-15,0-3 1 0,4-2-2 16,-1-1-7-16,4-1-30 0,3-5-30 16,0-1-86-16,10-6-24 0,-2-6-77 15,5-1-98-15</inkml:trace>
  <inkml:trace contextRef="#ctx0" brushRef="#br0" timeOffset="97179.05">22457 9468 755 0,'0'0'54'0,"0"0"66"16,0 0-39-16,0 0-78 0,0 0-3 16,0 0-76-16,0 0-61 0,0 0-50 15,-13-25-122-15</inkml:trace>
  <inkml:trace contextRef="#ctx0" brushRef="#br0" timeOffset="97679.37">22793 9649 568 0,'0'0'76'0,"0"0"55"0,0 0-38 16,0 0-14-16,0 0-36 0,0 0-29 16,0 0-6-16,-3-34-4 0,-5 33-4 15,0-1-2-15,-4 1 2 16,-1 1 0-16,0 1 3 0,-5 3-2 15,0 5-1-15,-3 3 0 0,0 5-2 16,-2 2 2-16,7 3-9 0,-4 2-12 16,7 1-2-16,0 2 12 0,5-4 10 15,3 3 1-15,5-4-1 0,5-2 1 16,3-3-3-16,5-2-5 0,5-3 8 16,-3-7 20-16,1-4 17 0,2-2 5 15,3-6-6-15,-8-8-5 0,2 0 8 16,3-6 9-16,-5-6-4 0,3-9-13 15,4-17-9-15,-4-16 0 0,5-12-4 16,-3 4 1-16,-3 4-7 16,3 17-10-16,-7 7-1 0,-1 14-1 15,-2 9 0-15,-3 10-1 0,-3 0-13 16,4 2-17-16,-4-1 0 0,1 0-34 16,-1 3-17-16,-2 3-11 0,5 1-26 15,-2 5-54-15,5 0-36 0,-3 1-181 0</inkml:trace>
  <inkml:trace contextRef="#ctx0" brushRef="#br0" timeOffset="98148.12">23103 9710 511 0,'0'0'77'0,"0"0"45"0,0 0-45 0,0 0-44 15,41 21-22-15,-25-21-2 0,-4 0 2 16,1 0 20-16,3-4 24 0,-1-3 16 16,1-1-6-16,-3 2 4 0,2-2-25 15,-2-2-28-15,0-2-9 0,-5 0-1 16,0-4 0-16,-3 2-6 15,0-3-5-15,-2 2 0 0,-3 0 3 16,-6 2-2-16,-1 2-7 0,-4 1-10 16,-2 5 5-16,-5-1 12 0,3 5 3 15,-6 1 0-15,0 4-2 0,-2 4 0 16,0 4 3-16,2 5 2 0,1 2 4 16,-1 2 22-16,0 2-3 0,3 1 5 15,3 4 7-15,2-5-1 0,5 4 1 16,3-3-1-16,5-2-6 0,0-1-11 15,5-2-4-15,3-5 0 0,5 1-3 16,2-3-4-16,6-5-3 16,-1-1-5-16,6-5-4 0,-5 0-38 15,5-1-25-15,-3-3-24 0,3-5-46 16,8-3-73-16,-6-1-52 0,-2 2-73 16</inkml:trace>
  <inkml:trace contextRef="#ctx0" brushRef="#br0" timeOffset="98999.38">23818 9722 228 0,'0'0'54'0,"0"0"58"0,0 0-17 0,18-32-17 16,-10 22-35-16,-5 0-4 0,2 2 4 15,-2-1-11-15,-1-1 4 0,1 0 12 16,2 1 6-16,-5 0-3 0,0 0-8 16,0-1-24-16,-5 5-9 0,-3-3-3 15,0 5-5-15,0-3 2 16,-4 5 2-16,-1-1 2 16,-5 2-1-16,-3 2 1 15,-2 4-5-15,-1 2-2 0,1 6 0 16,-3 0-1-16,0 6 0 0,3 0 0 15,3 2 1-15,1 1 0 16,7 3 2-16,1-1 8 0,6-1 11 16,2 1-1-16,3-1-10 0,3-3-7 15,5 0 0-15,2-4 0 0,3-2-4 16,3-5 6-16,-1-3 12 0,3-3 8 16,3-4 4-16,-6-3 4 0,3-5-3 15,3-2-5-15,-5-4-7 0,2-4-9 16,-3-5-9-16,11-14 1 0,-3-11-2 15,8-21-8-15,-2-7-1 0,-4-3-5 16,-4 5-1-16,0 10 10 0,-8 7 5 16,2 7 0-16,-7 16-1 0,0 10 1 15,-6 8 5-15,1 3-1 0,-3-2 1 16,0 2-2-16,0 3 7 0,0 0 0 16,0 7-1-16,-3-3-2 0,1 6-7 15,-1 4 0-15,-2 2-2 0,-3 10 2 16,1 5 0-16,-12 13 4 0,-1 14 0 15,-1 10 5-15,-7 6 1 0,7-5 2 16,0-8-2-16,8-9 0 0,0-4 7 16,8 1 8-16,3-4 4 0,2-5 7 15,0-4 5-15,0-9-4 0,2 1-4 16,3 3-11-16,6-1-1 0,4 0-7 16,-2-6 1-16,3-2-6 0,2-4-2 15,2-1 0-15,1-4-5 0,-5-1 1 16,4-1-2-16,-2-1-1 15,3-1-4-15,-5-1-24 0,-3-1-13 16,2-4-17-16,-2 4-17 0,0-2-11 16,0 3-30-16,-5 0-40 0,-3-4-81 15,-3 3-57-15,-2 0-196 0</inkml:trace>
  <inkml:trace contextRef="#ctx0" brushRef="#br0" timeOffset="99660.6">25462 9220 417 0,'0'0'104'0,"0"0"25"0,0 0-21 0,0 0-4 0,23-35-26 0,-20 32 1 15,2-2-12-15,-3 3-19 0,4 2-17 16,-6 2-15-16,0 6-10 0,0 6 20 16,-6 5 7-16,-1 13 2 0,-9 15-5 15,-2 9 1-15,-5 7 4 0,2-3-4 16,3-6-11-16,2-8-8 0,4 0-3 15,-7-1-6-15,9-3 0 0,-3-1-2 16,3-5-1-16,7-5-3 0,-2-6-14 16,3-9-16-16,2 0-18 0,0-3-14 15,0 1-36-15,7-4-63 0,6-4-75 16,3-4 1-16,-3-2-121 0</inkml:trace>
  <inkml:trace contextRef="#ctx0" brushRef="#br0" timeOffset="99989.04">25764 9187 556 0,'0'0'34'0,"0"0"28"0,0 0 57 0,0 0-38 16,21-34-41-16,-21 30-33 0,7 0-6 15,-7 4 8-15,3 2 1 16,-3 5 10-16,0 5 24 0,-3 7 15 16,-4 9 5-16,-6 13-8 0,-8 13-15 15,-5 4-9-15,6 2-2 0,-1-8-2 16,8-8-11-16,5-2-1 0,-5-2-3 16,8-2-3-16,3-11-3 0,-4-1-3 15,6-11-3-15,0 3 3 0,0-2-3 16,0 2-1-16,0 1 0 0,6-5-20 15,-4-3-35-15,3-5-31 0,1-3-45 16,1-3-30-16,1-1-70 0,0-6-56 16</inkml:trace>
  <inkml:trace contextRef="#ctx0" brushRef="#br0" timeOffset="100302.02">25356 9582 541 0,'0'0'98'0,"0"0"25"0,0 0 5 15,0 0-22-15,0 0-43 0,10 0-6 16,8-1 12-16,-2-1-21 0,4-3-1 16,6 4 2-16,0-2-17 0,3-2-19 15,-4 1-9-15,4-3-4 0,-3 3-1 16,2-3-29-16,-2 4-30 0,-3-4-31 16,3 5-62-16,2-2-82 0,-2-1-22 15,-10 3-140-15</inkml:trace>
  <inkml:trace contextRef="#ctx0" brushRef="#br0" timeOffset="101511.58">26203 9908 216 0,'0'0'82'0,"0"0"27"0,0 0-20 0,0 0-17 16,13-14-31-16,-8 10 3 0,-5 1 14 0,3 0-9 0,-3-2-4 16,5 1 7-16,-5-2-1 15,0 2 0-15,5-4-8 0,-5 3-10 16,0-2-1-16,0-2-3 0,0 5 1 15,0-3 0-15,0 3-4 0,0-2 0 16,0 3-3-16,-5-3-7 0,5 2 0 16,-5-2-1-16,2 3-3 0,3 0 1 15,-5-1-2-15,3 3-1 0,2-1 2 16,-5 1-6-16,-1 0 2 16,4 0-2-16,-3 1-1 0,2 0-1 0,0 0-2 15,1 0 0-15,-6 0 0 16,3 2 1-16,0-1 0 0,-3 2 2 0,5 3 0 15,-7-4-2-15,2 4-1 0,6-2 0 16,-9 3-2-16,4-3 0 0,1 2 2 16,4-2-2-16,-6 2 0 15,3-2 3-15,-3 2-3 0,3-1 2 16,2 3-1-16,-7-2 0 0,2 1-1 16,6 3 1-16,-9 0 1 0,1-1-2 15,5 3 3-15,-3-3 0 0,-2 2 2 16,7 1 1-16,-2-1 2 0,3 0-1 15,2 0-3-15,0-1 1 0,2 1-2 16,3-2-2-16,-2 0 4 0,7-4-5 16,-2 2 4-16,-3-4 3 0,5 1-2 15,1-4-1-15,-3 1 0 0,-1-1 0 16,1 0-1-16,5-1-2 0,-5-4 4 16,-1 3 1-16,6-5 2 15,-2 2-2-15,-1-2-1 0,3 1-2 0,0-5 1 16,0-2-4-16,0 0 1 0,0-2 0 15,2-2-1-15,-2 2 1 0,0-1-1 16,-3 4 0-16,1-1 0 0,-4 5-1 16,-1-1 1-16,-4 5 0 0,3-2 0 15,-5 5-4-15,0 0 2 0,0 1 1 16,-7 0-3-16,7 2 0 0,-11 4 3 16,9 0-1-16,-9 3 2 0,9 2 0 15,-6 4 1-15,3-1 1 16,0 0 1-1,-3 4 1-15,5-2 3 0,-2 0-1 0,5 1 4 16,-5-3 1-16,5 0 4 0,0 0 1 0,0-1 1 0,0-3 3 16,5-1 6-16,3-4 11 0,0 2-3 15,2-4-4-15,0 2 0 0,8-3 2 16,-2-1-3-16,5 0-4 0,-1-1-4 16,4 0-6-16,-1 0-8 0,3 1-4 15,-6-1-1 1,1 0 0-16,0 0-2 15,-3 0 0-15,2 0-15 0,-4 1-21 0,-3-1-25 0,-5-2-26 16,4 2-30-16,-4-1-36 0,0-2-61 16,-3-2-123-16,0 1-170 0</inkml:trace>
  <inkml:trace contextRef="#ctx0" brushRef="#br0" timeOffset="114416.43">4434 12068 309 0,'0'0'49'0,"0"0"-4"0,0 0 31 0,0 0 0 0,18-25-27 16,-15 21 3-16,2 0 7 0,-3 0-4 15,1 1 34-15,-3 3-28 0,3-1-14 16,-3 1-19-16,0 3-19 0,0 4-4 16,0 5 5-16,0 8 6 0,0 5 6 15,0 9-5-15,0 11-6 0,0 9 4 16,0 2 2-16,0-6-3 0,0-5 7 15,2-7-15-15,1-9-3 16,-3-3-1-16,2-8 0 0,-2-1-2 16,0 3 0-16,0 3 0 0,-2 1-20 15,-3-1-4-15,-1-5-44 0,1-2-10 16,0-5-49-16,0-3-27 0,-5-6-24 16,-1-2-72-16</inkml:trace>
  <inkml:trace contextRef="#ctx0" brushRef="#br0" timeOffset="114863.59">4222 12073 637 0,'0'0'37'0,"0"0"-37"0,0 0 57 16,0 0 33-16,0 0-32 0,26-34-29 16,-16 29 3-16,3-1 11 0,0 2-11 15,5 1-10-15,-2 3 2 0,-1 0 5 16,3 1 7-16,0 7-6 0,3 0-5 16,-3 2-7-1,5 4-4-15,1 4-3 0,-1 3-3 16,3 3 1-16,0 2 2 0,2 3-5 0,3 8-2 15,-3-4-4-15,-2-1 1 0,0 0 1 16,-8-5 0-16,0 2-1 0,-5 0 18 16,-5-2 12-16,-3-2 11 0,-5-2-1 15,-5 1-11-15,-8-3-7 16,0 0-9-16,-8-2-6 0,1-1-1 16,-9-1-3-16,-4-3 0 0,-11-1 1 15,-5 0-4-15,-3-4-1 0,3-1-2 16,8-5-2-16,10 2-6 0,5-2-8 15,10-3-20-15,-2 1-21 0,3 2-16 16,2-2-26-16,0 0-34 0,13-1-64 16,0-2-9-16,10-2-139 0</inkml:trace>
  <inkml:trace contextRef="#ctx0" brushRef="#br0" timeOffset="115491.33">5323 12399 525 0,'0'0'84'0,"0"0"-26"0,0 0 31 16,2-1-40-16,-2 1-42 0,0 2 5 15,6 2 23-15,-1 2 0 0,3-1-7 16,-1 0 18-16,6 1 6 0,0 0 0 15,5-1 4-15,3-1-9 0,2 0-9 16,0-3-1-16,3 0-8 0,3-1-8 16,-4-1-4-16,4-3-1 0,-1-1 0 15,-4-2-1-15,1 0 3 0,-4 0 0 16,-3-1-1-16,0-2 8 0,-5 0-3 16,-5-3-7-16,-5 0-1 0,-3 0-4 15,0 0-10-15,-11 2-3 0,-2 0 1 16,-5 3 2-16,-5 2-1 0,-6 1-2 15,1 4 2-15,-3 2 0 0,0 7 0 16,-3 4 0-16,3 3-1 0,-2 3 2 16,2 2 0-16,5 1-1 0,0 0 1 15,0 2 0-15,6-2 0 0,7 0 0 16,2-3 0-16,6-1 1 0,5-1 5 16,5 0 5-16,6-2 5 0,2-2 2 15,2 0 0-15,3-3-11 0,6 0-1 16,-4-6-3-16,6 1-3 0,-3-4-19 15,3 0-41-15,-3 0-28 0,6-5-36 16,-3 1-42-16,12-5-71 0,-7 1-6 16,-2 2-100-16</inkml:trace>
  <inkml:trace contextRef="#ctx0" brushRef="#br0" timeOffset="115943.62">6240 12349 528 0,'0'0'94'0,"0"0"-21"0,0 0 27 0,0 0-34 0,18-24-9 16,-15 16-6-16,-1 1 2 0,-2 1 0 16,-2-2-25-16,-3 3-12 0,-1-1-4 15,-6 3-4-15,-1 1 5 0,0 2 1 16,-5 2 0-16,0 3-5 0,-8 5-1 16,2 4-2-16,-1 2-3 0,-1 4-1 15,0 1 0-15,3 0-2 0,2 0 0 16,0 0 0-16,6 0 18 0,4-1 16 15,4 0 5-15,2-2 1 0,5-2 3 16,2 0-2-16,6-3-14 0,2-2-11 16,3 0-1-16,5-4 0 0,0-2-3 15,6 0-5-15,-1-3-5 0,3-2-2 16,2-2 0-16,1-3-15 0,2 2-37 16,-3-3-22-16,6 3-27 0,-6-2-54 15,13-1-84-15,-7 0-69 0,-8 2-250 16</inkml:trace>
  <inkml:trace contextRef="#ctx0" brushRef="#br0" timeOffset="116227.3">6553 12431 528 0,'0'0'38'16,"0"0"20"-16,0 0 68 0,0 0-41 16,0 0-41-16,0 0-11 0,5 9 40 15,-5 3 18-15,0 3-9 16,0 3-5-16,-3 2-16 0,1 1-13 16,-1 0-17-16,-2 2-17 0,2-2-9 15,1 0-2-15,-1-2-3 0,1-1-13 16,-1-4-36-16,3 0-24 0,0-2-39 15,5-3-51-15,8-4-88 0,-2-5 42 16,-1 0-190-16</inkml:trace>
  <inkml:trace contextRef="#ctx0" brushRef="#br0" timeOffset="116360.76">6685 12265 831 0,'0'0'98'0,"0"0"-24"0,0 0-38 15,0 0-36-15,0 0-37 0,-29-34-72 16,27 29-44-16,-1 5-34 0,0 0-122 16</inkml:trace>
  <inkml:trace contextRef="#ctx0" brushRef="#br0" timeOffset="116844.28">7039 12352 628 0,'0'0'78'0,"0"0"0"0,0 0 18 16,-11-41-78-16,3 29-17 0,-4 2-1 16,-4 3-10-16,1 3 9 0,-4 1 1 15,1 3 12-15,0 0 13 0,0 7-9 16,0 0 0-16,3 3-3 15,2 1 1-15,2 1-11 16,4 1-1-16,1-1-2 0,4 0 0 0,-1-1 0 0,3 1 2 16,3-1-2-16,2-1 2 0,3 1 6 15,0-1 3-15,2-1 1 0,3-1 7 16,0 1 5-16,2-5-2 0,1 3 2 16,2-2-2-16,-3 0 8 0,1-2-6 15,2 1 1-15,-3 1 5 0,3 0-4 16,-5 0-5-1,3 1-6-15,-3 0 0 0,0 3-7 16,-3-2 1-16,-2 0-6 16,-3 0-3-16,-2 2 1 0,-3-4 0 15,-3 3 5-15,-5 0 19 0,-5-3 18 16,0 2-5-16,-5-4-15 0,-8 1-13 16,1-1-8-16,-1-1-2 15,-5 0-9-15,0 0-26 0,0-1-26 16,5-1-10-16,0 0-19 0,8 0-3 15,2 0-30-15,6 0-45 0,5 0-40 16,5 0-103-16</inkml:trace>
  <inkml:trace contextRef="#ctx0" brushRef="#br0" timeOffset="117174.14">7377 12452 391 0,'0'0'127'0,"0"0"-17"0,0 0 1 16,0 0-30-16,10-37-26 0,-10 31-9 15,0 0 8-15,0 2-8 0,0 2 3 16,3 1 6-16,-3 1-13 0,0 1-20 15,-3 3-3-15,3 5 7 0,-5 2 0 16,0 4 0-16,2 1 0 0,-4 4-7 16,2-1-8-16,-1 2-7 0,-1 2-3 15,4-1 0-15,-2 3-1 0,0 0 0 16,2-1-5-16,-2-1-8 0,2-1-22 16,3-2-43-16,3-1-66 0,2-4-95 15,3-8-46-15,0 0-116 0</inkml:trace>
  <inkml:trace contextRef="#ctx0" brushRef="#br0" timeOffset="117314.77">7452 12330 874 0,'0'0'101'0,"0"0"38"0,0 0-51 16,0 0-88-16,-10-36-6 0,4 29-86 15,6 3-58-15,-2 1-58 0,2 1-14 16,0 2-77-16</inkml:trace>
  <inkml:trace contextRef="#ctx0" brushRef="#br0" timeOffset="118269.35">7798 12531 590 0,'0'0'117'0,"0"0"22"0,0 0-16 0,0 0-71 15,0 0-20-15,21-35-10 16,-16 28 9-16,-5 0 11 0,0-1 6 15,0 2 0-15,0 0-6 0,0-2-2 16,-5 0-13-16,0 1-19 0,-3-2-7 16,3 1 2-16,0 2-3 0,-6 0-3 15,1 1-1-15,0 2 1 0,-3 2 1 16,2 1 2-16,-2 5-2 16,1 4 1-16,-4 5 0 0,3 0 1 0,-2 5-1 15,2 2-3-15,2 3-6 0,4 3-13 16,4-2 3-16,0 3 13 0,3-1 7 15,0 0-1-15,3 2 1 0,2-5 0 16,3-2 2-16,2-1-1 16,1-4 1-16,-1-6 6 0,3-4 10 15,0-5 2-15,-3-4 4 0,0-5-2 16,3-4-6-16,-5-3-4 0,2-2-4 16,1-3-2-16,-3 1-3 0,-1-3 0 15,1-2-3-15,-3 1 1 0,3 0 0 16,0 0-1-16,-1-1 0 0,1 3 0 15,0 0 0-15,0 0-2 0,-1 4 2 16,1 1 0-16,3 2 1 0,-4 0 0 16,1 5-1-16,0-1-1 0,0 4 1 15,-1 0 0-15,-2 4 0 0,1 0 0 16,-4 1-1-16,3 1-3 0,-5 2-1 16,6 6 3-16,-4 2 2 0,-2 5 0 15,3 0 0-15,-1 5-1 0,3 1 1 16,-5 4 3-16,3-3 2 0,2 3 4 15,-2-1 2-15,2-2-2 0,0-2 3 16,3-2 2-16,-5-2 2 0,2-6 1 16,0-1-1-16,-3-4-5 0,4-5 1 15,-4-1 10-15,3-6 3 0,1 0-17 16,-4-6-2-16,8-2 0 0,-4-1-2 16,4-2-1-16,-2-2-2 0,5 0-1 15,-3-1 1-15,3-1 1 16,2-4-2-16,-2 0 0 0,3 2-1 15,-1-1 1-15,-2 3 0 0,0 2 0 16,0 2 1-16,0 4-2 0,-5 3 1 16,2 1-1-16,-2 3 1 0,0 1-2 15,-3 2 2-15,0 0-2 0,0 3-2 16,0 0 3-16,0 3-4 0,-2 3 0 16,2 2 2-16,0 3 3 0,-2 3 0 15,2 2 0-15,0 2 0 0,-2 0 0 16,-1-1 0-16,4 2 0 0,-4-1 1 15,3-1-1-15,0 1-1 0,-2 2 1 16,0-4-9-16,-1 1-19 0,1-1-12 16,-3-1-14-16,5-3-21 0,-5 0-34 15,3-3-30-15,-1-2-39 0,6-5-15 16,-3-2-8-16,3 0-215 16</inkml:trace>
  <inkml:trace contextRef="#ctx0" brushRef="#br0" timeOffset="118629.95">8731 12347 1029 0,'3'0'21'0,"2"0"-21"0,0 0 62 0,0-2-62 16,-2-7-64-16,2 3-219 0,-5-2-158 16</inkml:trace>
  <inkml:trace contextRef="#ctx0" brushRef="#br0" timeOffset="118739.23">8759 12599 1053 0,'0'0'110'0,"0"0"-2"0,0 0-28 16,0 0-80-16,0 0-18 0,0 0-99 16,0 0-16-16,0 0-137 0,0 6-111 15</inkml:trace>
  <inkml:trace contextRef="#ctx0" brushRef="#br0" timeOffset="121082.26">10020 12505 350 0,'0'0'80'0,"0"0"-3"0,0 0-28 0,0 0 1 15,0-22-7-15,0 14-5 0,0 1 22 16,0 0-10-16,0-3 4 0,3 2 1 16,0 0-4-16,2-2-7 0,2 1-8 15,1 1-5-15,3-2-10 0,1 1-5 16,4 0-8-16,-1 3-5 0,4 1 0 15,1 3-3-15,1 1 1 0,0 3-1 16,2 5-1-16,0 7 1 0,-2 6 0 16,-1 2 2-16,1 7 4 0,-5 0 1 15,-1-1-2-15,-5 1-5 0,-7 0 0 16,-3-4-6-16,-3 3 4 0,-4-7 2 16,-6-2 0-16,-5-3 3 0,0-2 2 15,-3-3-2-15,3-4-1 0,-3-4 1 16,3-3 0-16,-3-3 3 0,8-4 3 15,-2-4 3-15,7-5 44 16,-2-4-1-16,7-2-9 0,3-7-1 16,3 1-13-16,5 0-11 0,5-2-1 15,5 2 0-15,2 3 4 0,4-1-8 16,1 2-1-16,9 2-3 0,0 4-10 16,-6 4-2-16,11 0-1 0,-3 6-18 15,13-3-47-15,-2 3-52 0,-4 5-44 16,-6-1-63-16,-14 1-69 0,-8 1-173 15</inkml:trace>
  <inkml:trace contextRef="#ctx0" brushRef="#br0" timeOffset="121552.4">10837 12426 525 0,'0'0'49'0,"0"0"16"0,0 0 35 0,0 0-11 0,15-1-12 0,-7-2-23 16,2 0-15-16,3-1 4 0,0-1-15 15,3-2-4-15,-3 3 8 16,0-2 8-16,2 1 13 0,1-3-4 15,-1 1-7-15,1-2 3 0,-3 0-3 16,0-3-7-16,-3 0-6 0,-2-4-7 16,-1 1-11-16,-1-2-7 0,-6 1 1 15,0 1-5-15,-6-1-1 0,-4 2 1 16,-5 4 3-16,-4 2-3 0,-6 3 0 16,-9 5 0-16,0 6-2 0,1 4 0 15,-1 6 2-15,6 3-1 0,-3 4 0 16,0 11 1-16,0 6-2 0,10-5 1 15,3-2 0-15,10-7 0 0,8-5 1 16,0 2 0-16,5 2 18 0,8-3 12 16,3-1 3-16,5-5 8 0,2 1-4 15,3-7-13-15,5-3-8 0,-3-3-10 16,3-4-2-16,0 1-4 0,0-8-10 16,0 0-39-16,0-3-24 0,-2-2-30 15,-1-3-38-15,11-4-41 0,-8 2-103 16,-5 1-94-16</inkml:trace>
  <inkml:trace contextRef="#ctx0" brushRef="#br0" timeOffset="122099.38">11553 12335 565 0,'0'0'71'0,"0"0"26"0,0 0 4 0,0 0-24 15,13-21-24-15,-8 19-20 0,-3 0-2 16,-2 2-5-1,3 2-19-15,-3 7 15 0,0 5 17 0,0 7 11 16,-3 10 2-16,1 12-13 0,2 10-7 16,0 5 1-16,2-1-8 0,3-5-1 15,-2-1-6-15,0-3-5 0,-1 3 1 16,-2 0-10-16,-2-7 0 0,-1 1-4 16,-2-8 0-16,-3-6 0 0,0-9-2 15,1-4 2-15,-1-7-1 0,-2 1 0 16,-3-2-7-16,0-1-6 0,0-7 1 15,0-2 11-15,0-1 2 0,3-9 3 16,-1-6 0-16,4-1 0 0,1-8-1 16,4-1 7-16,2-3 1 0,0 1 2 15,5 0 5-15,5-2 3 0,6 4-4 16,2 0 0-16,3 4-6 16,-1-1-2-16,3 2-7 0,1 1-1 15,-1 0-1-15,-2 2-15 0,-3 4-34 16,0-1-35-16,-3 0-36 0,-2 2-52 15,0-6-73-15,-5 0-37 0,-6 4-180 0</inkml:trace>
  <inkml:trace contextRef="#ctx0" brushRef="#br0" timeOffset="122255.81">11547 12232 933 0,'0'0'60'0,"0"0"-25"0,0 0 7 0,0 0-42 0,0 0-35 16,16-39-95-16,-6 31-17 0,6 1-39 15,-1 0-110-15,-2 4 73 0</inkml:trace>
  <inkml:trace contextRef="#ctx0" brushRef="#br0" timeOffset="122678.59">11943 12454 493 0,'0'0'74'16,"0"0"11"-16,0 0 27 0,0 0-59 15,0 0-22-15,0 0 1 0,33-2 14 16,-22 0 15-16,2-5 12 0,2 1 2 15,1-1-11-15,2 0-15 0,-3 0-7 16,3 0-11-16,-5-1-3 16,3 1-5-16,-6 0-8 0,-2-2-7 15,-3 1-6-15,-2 2-2 0,-3 1-10 0,-6 2 2 16,-1 1 1-16,-4 2 1 0,-2 0 1 16,-7 3 2-16,-4 4 0 0,4 2 1 15,-3 2 1-15,-3 3-1 0,0 0-1 16,0 4 0-16,3-1-4 15,0 0-1-15,4 2 4 0,4-2 2 16,5 1 1-16,2 0 1 0,8 0 2 16,0-4 1-16,2 2 4 0,6-2 3 15,3-3-2-15,1 0-3 0,1-2-2 16,3-4-3-16,2-1-12 0,3-2-29 16,-1-2-27-16,4 0-32 0,17-5-58 15,-8 0-76-15,-2-1-72 0</inkml:trace>
  <inkml:trace contextRef="#ctx0" brushRef="#br0" timeOffset="123101.11">12597 12433 572 0,'0'0'88'0,"0"0"38"0,0 0 0 0,0 0-59 0,25-33-34 0,-25 27-26 16,0 1-4-16,-7 1-1 0,-1 2 1 15,-2 2 3-15,-6 1 9 0,1 4 4 16,-6 5-4-16,0 1-9 0,-5 3-5 15,3 1 4-15,-3 2-1 0,6-1-3 16,-1 3 7-16,5 0 7 0,3-1 8 16,3 1 6-16,2 0 2 0,3 2 0 15,5-8-4-15,0 5-10 0,5-6-5 16,3-1-3-16,2-1-3 0,6-4 3 16,-1-1-4-16,6-1-3 0,2-4-2 15,3 0 0-15,0-4-12 0,0-1-38 16,0-1-26-16,2-2-47 0,6-3-50 15,-6 3-43-15,-2-2-123 16</inkml:trace>
  <inkml:trace contextRef="#ctx0" brushRef="#br0" timeOffset="123570.56">12927 12011 562 0,'0'0'6'0,"0"0"77"0,0 0 23 0,0 0-59 0,0 0-40 0,16-12-7 16,-14 13-2-16,-2 5 2 0,0 5 17 16,0 4 29-16,0 5 9 0,-5 4-11 15,0 10 4-15,-5 12-2 0,-1 9-9 16,4 3-2-16,-4-2-9 0,1-6-13 16,2-9-4-16,0-4 2 15,3-1 8-15,-3-2 12 0,3-8 10 16,0-2 10-16,3-8 5 0,-4 2-3 15,4-4-4-15,2 5-11 0,0-4-12 16,0-1-7-16,0-3-7 0,8-4-6 16,-1-3-1-16,1-3 2 0,2-1-3 15,3-3-3-15,3-3 0 0,-1 0-1 16,3-1-8-16,1-1-9 0,-1-2-17 16,2 1-23-16,-2 0-20 0,-2-1-23 15,2 0-18-15,-3 1-66 0,4-8-44 16,-7 4-32-16,-1-2-191 0</inkml:trace>
  <inkml:trace contextRef="#ctx0" brushRef="#br0" timeOffset="123788.73">12808 12372 900 0,'0'0'167'0,"0"0"-34"16,0 0-19-16,0 0-57 0,0 0-29 15,39-30-17-15,-21 21-4 0,5 0 6 16,3-1 2-16,3-1 0 0,2 2 3 16,-3 0-11-16,11-1-7 0,-8 3-1 15,3 1-20-15,4 3-44 0,4 1-54 16,12 2-54-16,5-3-102 16,-17 3-49-16</inkml:trace>
  <inkml:trace contextRef="#ctx0" brushRef="#br0" timeOffset="124587.58">15173 12478 300 0,'0'0'124'0,"0"0"-22"0,0 0 0 0,0 0-3 0,15-35-23 16,-10 25-18-1,-2 0-3-15,-3 1 4 0,3 0 3 0,-3 0-11 0,-3 2 3 16,0-1-9-16,-2 2-12 0,0 0-7 16,-5 3-12-16,-1 0-9 0,-4 2-1 15,-1 1-1-15,-2 5-3 0,-2 2 2 16,-4 6 1-16,1 1-3 0,2 5 0 16,1 3 2-16,4 3 0 0,3 1 1 15,6 0-1-15,7 1 3 0,0 0 7 16,7-1 14-16,6-3 14 0,3-2 8 15,7-1-7-15,0-3-8 0,6-6-8 16,-4-1-2-16,4-8-3 16,-1-1-5-16,-2-2 4 0,0-5 0 15,-5-3-9-15,-1-4-1 0,-4 0-7 16,-1-4-1-16,-4 0-1 0,-4-1-4 16,-4 2-18-16,0 2-2 0,-3 0-6 15,0 4-7-15,-6 0-14 0,-1 2-18 16,2 3-14-1,-1 0-15-15,-1 3-21 0,4 1-50 0,-2 1-34 0,2 0 0 16,3 0-113-16</inkml:trace>
  <inkml:trace contextRef="#ctx0" brushRef="#br0" timeOffset="125143.49">15540 12471 401 0,'0'0'148'0,"0"0"-56"0,0 0 30 0,0 0-39 0,2-25-27 0,6 18-11 0,-3-2-11 15,8 1 7-15,-3 1-1 0,3 0 9 16,3 0 1-16,-3 4-14 16,0 0-4-16,2 3-13 0,-2 0-6 15,0 5-6-15,-3 6-5 0,3 7-1 16,-2 4 0-16,1 5 4 0,-1 7 3 15,2 8 4-15,-3-6 5 0,-2-4-4 16,-3-5-2-16,-5-7-6 0,0 0-5 16,0 0 1-16,-5-3-1 0,-3-6-2 15,0-3-6-15,1-4-4 0,-1-4 4 16,0-2 7-16,3-4 1 0,2-5 5 16,3-3 0-16,0 1 1 15,3-8 2-15,5-1-4 0,-1-3-4 16,6 1 0-16,3 1 0 0,2 2 1 15,0 1 15-15,5 4-1 0,-2-1-3 16,2 5-8-16,0-1-4 0,-2 2 0 16,0 4-18-16,-6-2-34 0,3 4-12 15,-5-1-31-15,0 2-41 0,-2 0-55 16,-4 2-17-16,-2 0-111 0</inkml:trace>
  <inkml:trace contextRef="#ctx0" brushRef="#br0" timeOffset="125998.01">18374 12147 383 0,'0'0'77'0,"0"0"-17"0,0 0 1 16,0 0 17-16,0 0-20 0,29-21 1 15,-22 16 4-15,-2 0 0 0,1-1 1 16,-1 1-8-16,0 0 0 0,-2 0-12 16,-1 1-8-16,1-2-1 0,2 2-2 15,-5-3-4-15,5-1 2 0,-5 1 0 16,0-3 2-16,3 0-1 0,-3-1 2 16,0-2-2-16,-3 0-8 0,-2 0-7 15,0 0-5-15,0 1-2 16,-3 0-7-16,0 1 0 0,-5 2-3 15,5 3 7-15,-5 0-7 0,3 3-3 16,-5 3-1-16,-3 2 2 0,-1 6 0 16,-4 6 2-16,-3 7 0 0,-5 12 1 15,-5 17 6-15,-5 16 7 0,5 7 2 16,2 2 4-16,6-6 0 0,10-4-3 16,-1-2-1-16,4-3 0 0,2 1-1 15,0-3-1-15,0 0-11 0,0-5-2 16,3-1-1-16,5-5-5 0,-3-5-17 15,3-6-8-15,2-9-12 0,3-9-12 16,0-4-18-16,0-7-26 0,0 1-39 0,0-4-71 0,5-2-52 0,3-2 7 16,-5-5-154-16</inkml:trace>
  <inkml:trace contextRef="#ctx0" brushRef="#br0" timeOffset="126201.27">17870 12515 971 0,'0'0'69'0,"0"0"45"0,0 0 7 0,0 0-31 15,44-40-57-15,-10 28-12 0,10 0 10 16,5 3-23-16,-3 3-8 0,-2 1-19 16,-5 4-43-16,2 1-48 15,1 0-50-15,-1 0-101 0,-7 1-77 16,-11 1-154-16</inkml:trace>
  <inkml:trace contextRef="#ctx0" brushRef="#br0" timeOffset="127143">18976 12540 422 0,'0'0'110'0,"0"0"-60"0,0 0-15 0,0 0-11 0,0 0-14 0,0 2 5 16,3-2 16-16,-3 0 3 0,2 0 13 15,-2 0 13-15,3 0 17 0,-3-1-9 16,5 0-3-16,-5-1-4 0,0 0-5 16,0 0-1-16,0-1-11 0,0-2-11 15,0 2-2-15,0-4-8 0,0 3-5 16,0-3 6-16,0 0-4 0,0 2-2 15,0-3-2-15,0-1 5 0,0 1-6 16,0 0 1-16,-5-2-3 0,5 0-1 16,-8 0 0-16,6 2-2 0,-9 1-3 15,3 2-7-15,-2-2 0 0,-3 5-1 16,-2 2 1-16,-3 2 0 0,-6 5-2 16,1 5 1-16,-3 3-2 0,3 6-9 15,-8 4 2-15,3 7 3 0,-1 8 3 16,3 4-6-16,3-2-3 0,13-8 3 15,7-8 7-15,1-8 3 0,2 4-1 16,0 2 1-16,2 0-2 0,6-2 2 16,0-4 5-16,-1-5-1 15,6-2 2-15,0-4 1 0,0-4 13 16,3-3 4-16,2 0-7 0,-3-5 2 16,6-4 4-16,0-2-7 0,-1-3-5 15,1-2-7-15,0 1-1 0,2 0 2 16,0 1-2-16,-5-1-1 0,0 2 2 15,0 3-2-15,-2 3-1 0,-6 2-1 16,1 3-1-16,-4-1-1 0,-1 3 1 16,-6 0-7-16,0 4-7 0,0 2 1 15,-3 3 9-15,-2 3 4 0,-3 4 1 16,3-2 2-16,-3 3-2 16,0 3 0-16,3-1 1 0,0 0 1 15,0-3-1-15,0 3 6 0,5-6 11 16,0-1 5-16,0-3 3 0,0 0 0 15,7-5-2-15,1-2-3 0,5-2-6 16,3-1-9-16,2-4-6 0,0-4-25 16,5-2-33-16,-5-1-24 0,3 0-14 15,-1-3-42-15,-1 3-34 0,6-2-62 16,-4 0-57-16,-5 2-93 0</inkml:trace>
  <inkml:trace contextRef="#ctx0" brushRef="#br0" timeOffset="127379.23">19335 12703 709 0,'0'0'160'0,"0"0"-81"0,0 0 19 0,8-39-77 0,-8 31-21 0,0 2-3 16,0 1 3-16,0 3-2 0,0 4-3 16,-8 4 5-16,-2 6 18 15,0 7 28-15,-3 4-1 0,2 5-19 16,-4 7-8-16,2 7-10 0,3-3-4 15,-1-6-4-15,9-3 0 0,-3-8 2 16,5 7-4-16,0 0-12 0,0-3-44 16,5-4-60-16,8-1-97 0,-6-8-61 15,6-4-226-15</inkml:trace>
  <inkml:trace contextRef="#ctx0" brushRef="#br0" timeOffset="127519.77">19583 12515 919 0,'0'0'76'0,"0"0"22"16,0 0-10-16,11-40-73 0,-9 31-15 15,3 0-61-15,-2 3-100 0,0 0-84 16,-1 2 23-16,1 3-167 0</inkml:trace>
  <inkml:trace contextRef="#ctx0" brushRef="#br0" timeOffset="128036.17">19992 12130 580 0,'0'0'119'0,"0"0"-25"0,0 0-15 0,0 0-57 16,0 0-18-16,13 0-4 0,-13 7 0 15,0 5 21-15,-3 5 21 0,-2 6 31 16,-8 8-10-16,-3 20 4 0,-4 13-4 15,-1 11-16-15,0-4-1 0,-2-4-8 16,8-8-6-16,-1-4-9 16,-2-5-3-16,5-5-8 0,3-2-7 15,-1-5-1-15,4-8-4 0,2-7-1 16,2-10-34-16,3-1-46 0,0 1-37 16,10-5-97-16,1 0-104 0,2-8-200 0</inkml:trace>
  <inkml:trace contextRef="#ctx0" brushRef="#br0" timeOffset="128480.07">20963 12073 635 0,'0'0'107'16,"0"0"-10"-16,0 0-11 0,0 0-68 15,0 0-14-15,0 0 6 0,18 20 0 16,-23-2 17-16,-8 14-1 0,-5 14-1 15,-5 15 15-15,-3 3 13 0,-2 0-1 16,2-9-11-16,5-10-5 0,0-4-10 16,3-4 0-16,3-4-2 0,2-4 7 15,5-7-6-15,0-7 2 0,3-2-12 16,0 1-5-16,2-1-3 0,3 0-2 16,0-6 1-16,0-2-1 0,11-5 2 15,2 0 3-15,5-5-5 0,2-1-5 16,1-4-13-16,8 1-24 0,-4-3-25 15,9-2-16-15,-8 1-15 0,5-4-49 16,2-10-54-16,-4 4-36 0,-8 2-124 16</inkml:trace>
  <inkml:trace contextRef="#ctx0" brushRef="#br0" timeOffset="128668.49">20725 12364 1033 0,'0'0'129'0,"0"0"-35"0,0 0-28 16,0 0-51-16,47-15-12 0,-19 13-3 16,6 0-8-16,7 0-41 15,8 2-66-15,3 5-31 0,-3 3-54 16,-7 0 21-16,-14-2-53 0,-2-1-105 16</inkml:trace>
  <inkml:trace contextRef="#ctx0" brushRef="#br0" timeOffset="128981.92">21379 12517 372 0,'0'0'95'0,"0"0"-35"15,0 0-8-15,0 0-36 0,-41-19-12 16,28 17 1-16,-8 2 5 16,1 0 15-16,-1 8 21 0,0 0 21 15,1 4 8-15,1 0 0 0,4 5-18 16,2-1-11-16,3 3 9 0,5 0 4 15,5-2-6-15,7 0-10 0,6-2-16 16,3 0-9-16,7-4 0 0,0 0 0 16,6-6 6-16,-3-1-1 0,2-4-5 15,-5-6-10-15,0-1-1 0,-7-5-2 16,2-2 6-16,-8-2-5 0,-2-3-5 16,-5-1-1-16,-3 0 0 0,-5 2-4 15,-6 4-7-15,1 2-17 0,-6-1-22 16,1 3-28-16,-1 2-11 0,3-1-23 15,1 1-35-15,-4 0-15 0,8 2-18 16,1-2-147-16</inkml:trace>
  <inkml:trace contextRef="#ctx0" brushRef="#br0" timeOffset="129514.36">22129 12261 505 0,'0'0'71'0,"0"0"25"0,0 0 5 0,41-20-28 0,-28 16-33 0,2-1-7 16,3 4-3-16,3 1 4 0,-5 0-4 16,2 0-8-16,-3 2-3 0,3 6-5 15,0 3-8-15,-2 0-5 16,-1 8 0-16,-2 3 5 0,0 10 6 15,-5 10 1-15,5 7-7 0,-5-4-2 16,-6-12-1-16,-2-10-2 0,0-5 0 16,-2 2-1-16,-4-2 0 0,-1 3-13 15,-1-6-9-15,-5-4 8 0,0-4 12 16,0-6 2-16,3-1 3 0,-1-8 8 16,4-2 27-16,-1-2 24 0,3-4-3 15,2-4-15-15,3-5-15 0,8 1-12 16,2-4-10-16,3 1-7 0,8 1 0 15,2 2 0-15,0 2 0 0,8 2-6 16,6-2-34-16,9 2-34 0,3-1-30 16,5 4-36-16,-7 5-52 15,-3 1 1-15,-13 4-79 0,-8 2-25 16</inkml:trace>
  <inkml:trace contextRef="#ctx0" brushRef="#br0" timeOffset="129926.76">22953 12377 582 0,'0'0'61'0,"0"0"18"0,0 0 30 0,0 0-48 16,0 0-47-16,0 0-14 0,-5 22 4 31,10-19 4-31,8-1 16 0,-3-1 12 16,3-1 7-16,5 0 12 0,-2-1 12 0,2-2-15 15,2 1-7-15,1-3-12 0,-6 0-10 16,4-2 0-16,-4-2-5 0,1-1-6 16,-3-1-8-16,-3 0-4 0,-8-3-1 15,4 3-2-15,-6 1 0 0,-6 0-6 16,-6 3-12-16,-4 1 6 0,-5 2 9 16,-5 3 6-16,-10 2 3 15,-8 8-2-15,-5 9-2 0,0 4 2 16,3 7 3-16,17-4 13 0,9-4-5 15,4-5 5-15,3-2 8 0,3 4 13 16,2 2 12-16,0-1 2 0,8-2-6 16,3 0-10-16,7-6-5 0,3 0-8 15,8-3-10-15,10-3-7 0,13-4-5 16,7-1-1-16,9-2-47 0,-1-2-26 16,-4-3-29-16,-6 0-54 0,0 0-52 15,2-5-103-15,-9 5-2 0</inkml:trace>
  <inkml:trace contextRef="#ctx0" brushRef="#br0" timeOffset="130427.35">23648 12252 593 0,'0'0'96'0,"0"0"23"0,0 0-20 0,0 0-54 16,0 0-15-16,26-2-11 0,-24 5-8 16,3 2-5-16,-5 0-2 0,6 5 13 15,-6 0 20-15,0 4 7 0,0 4-1 16,0 5-4-16,0 9-4 0,-6 13-7 15,1 6-4-15,3 7-7 0,2-5-3 16,0-4-2-16,0-3-5 0,0 0 6 16,2 0-2-16,-2-1-4 0,0-1-4 15,-7-3 0-15,-1-2-1 0,-5-7-1 16,5-7 2-16,-5-7-3 0,5-7 0 16,-4-1 0-16,-1-2 1 0,-3-4-1 15,-5 0-1-15,3-4-4 16,-2-3 3-16,2-4 2 0,2-6 2 15,3-2 1-15,3-7 0 0,5-2 4 16,5-4 1-16,2-8 3 0,11-6-4 16,13-4 0-16,0 5 6 0,2 10 3 15,-7 12-5-15,0 4-4 0,15-5-7 16,8-1-1-16,0 0 0 0,-6 6-10 16,-12 3-42-16,3-2-48 0,-4 2-41 15,12-8-97-15,-9 4-94 0,-10 1-215 16</inkml:trace>
  <inkml:trace contextRef="#ctx0" brushRef="#br0" timeOffset="130569.19">23860 12180 954 0,'0'0'18'0,"0"0"-18"0,0 0 47 0,0 0-47 16,0 0-131-16,18-37-130 0,-5 30-111 15</inkml:trace>
  <inkml:trace contextRef="#ctx0" brushRef="#br0" timeOffset="130945.42">24154 12306 656 0,'0'0'122'0,"0"0"-11"0,0 0-6 0,34-6-78 16,-16 3-19-16,3 0-7 16,-1-4-1-16,1 0-4 0,0-2 4 15,-1 0 2-15,-2 0 1 0,3 1 9 16,-8-1 23-16,-3 0-6 0,3 1-11 16,-5-2-10-16,-3 0-8 0,-5 1-1 15,0 4-2-15,-5-2-4 0,-5 6-17 16,-3-1-1-16,-5 2 12 0,-6 3 10 15,-1 2 1-15,-1 3 2 0,-3 5 5 16,1 2-1-16,-3 3 12 0,2 4 11 16,4 3-9-16,1 1-12 0,-1 2-1 15,9 2-1-15,-2-2 3 0,8-2 13 16,4 2 8-16,1-6 4 16,5-1-9-16,8-3-9 0,2-4-5 0,3-3-3 15,3-2-6-15,4-5-1 16,6-1-62-16,-2-3-64 0,17-6-68 0,-8-2-48 15,-2 1-90-15</inkml:trace>
  <inkml:trace contextRef="#ctx0" brushRef="#br0" timeOffset="131338.35">24777 12178 421 0,'0'0'84'0,"0"0"8"0,0 0 15 16,0 0-90-16,0 0-11 15,0 0-4-15,-44 0 15 0,21 9-11 0,2 5 31 16,-10 4-9-16,0 3 42 0,0 1 15 15,-2 4-4-15,4 0-18 0,3-3-2 16,3 2 0-16,5-5-14 0,5-1-7 16,3-4-7-16,5-1-8 0,5-3-7 15,0-2 1-15,7-3 7 0,4-2-5 16,9-2-6-16,1-2-7 0,7 0-5 16,6 0-3-16,7-6-3 0,14 0-36 15,-1-3-43-15,0-1-32 0,-7 2-67 16,-6-1-74-1,-7 0-1-15,-11 3-206 0</inkml:trace>
  <inkml:trace contextRef="#ctx0" brushRef="#br0" timeOffset="131808.59">25227 11828 722 0,'0'0'5'0,"0"0"68"0,0 0-33 0,0 0-34 0,36-28-5 0,-31 26 6 16,-2 2-7-16,2 0-6 0,-5 7 6 0,0 2 5 16,-8 5 40-16,0 3 26 0,-5 6-25 15,0 4-18-15,-7 9-11 0,-9 9-5 16,-2 10-1-16,-2 1 1 0,4-5 6 16,6-4 22-16,5-10 15 0,2-2-6 15,3-8 1-15,3-5 1 0,8-4-3 16,-4-4-10-1,4 4-10-15,2-1-9 16,0 0-5-16,0-2-7 0,2-2-1 0,6-5-5 0,2-2 5 0,6-1-1 16,2-3-2-16,3-1-3 0,-6-1-3 15,11 0-17-15,-5-3-12 16,5 1-14-16,2-3-19 0,0 1-15 16,1-2-29-16,2 1-37 0,5-11-48 15,-8 4-31-15,-2-2-178 0</inkml:trace>
  <inkml:trace contextRef="#ctx0" brushRef="#br0" timeOffset="131996.37">25077 12128 878 0,'0'0'167'15,"0"0"-13"-15,0 0-75 0,0 0-57 16,36-21-21-16,-8 18 0 0,14 1 2 15,12 2-3-15,5 0-2 0,1 3-6 16,-6 2-21-16,-5 1-30 0,0 1-59 16,3 0-74-16,-11 0-45 0,-7-5-116 15</inkml:trace>
  <inkml:trace contextRef="#ctx0" brushRef="#br0" timeOffset="132465.04">26854 11789 635 0,'0'0'97'0,"0"0"40"0,0 0-22 16,0 0-57-16,0 0-35 0,0 0-15 15,8-26-8-15,-8 26-3 0,0 6-1 16,0 1 4-16,-5 6 32 0,2 5 34 16,-4 4-2-16,2 13-15 0,-8 13-2 15,-8 19-9-15,0 8-7 0,1 2-17 16,-1-4-6-16,3-9-2 0,8-1-3 16,-3-5 0-16,2-1-3 15,4-7 0-15,4-2-1 0,3-6-3 16,0-6-28-16,0-6-31 0,0-9-35 15,0-2-67-15,8-8-103 0,-6-5-68 16</inkml:trace>
  <inkml:trace contextRef="#ctx0" brushRef="#br0" timeOffset="132855.75">27395 11803 795 0,'0'0'22'0,"0"0"62"0,0 0 56 16,0 0-120-16,0 0-16 0,0 0-4 15,5-11-10-15,-5 20 10 0,-5 4 6 16,2 5 40-16,-10 7 21 0,0 10-2 16,-5 15-9-16,-5 14-9 0,-3 6-5 15,5-1-7-15,1-8-13 16,4-8-5-16,6-5-8 0,2 1-3 16,0-5-1-16,8-2-2 0,0-5-3 15,0-7 1-15,0-8-2 0,5-7-17 16,-5-4-29-16,3 0-37 0,2-1-32 15,3 0-54-15,-3-9-64 0,-2-1 32 16,2-1-128-16</inkml:trace>
  <inkml:trace contextRef="#ctx0" brushRef="#br0" timeOffset="133183.85">26823 12273 559 0,'0'0'80'0,"0"0"-1"0,0 0 81 0,0 0-69 15,0 0 12-15,0 0-21 16,44 0-11-16,-20-4-15 0,4 0-4 16,11 0 9-16,2-4-23 0,8-4-23 15,3 3-10-15,-11-2-5 0,-7 4-8 16,-6 4-32-16,-10 2-31 0,3 0-27 16,0 1-58-16,7 1-88 0,1 0-35 15,-4 0-151-15</inkml:trace>
  <inkml:trace contextRef="#ctx0" brushRef="#br0" timeOffset="133793.73">27756 12539 193 0,'0'0'280'0,"0"0"-206"0,0 0 24 15,0 0-26-15,0 0-27 0,13-6-29 16,-13 1-7-16,0 2-3 0,-2-2-6 16,-4 1 16-16,-1 0 11 0,-1 1 5 15,-5-1 7-15,-5 4-4 0,2 0-7 16,-4 0-6-16,-1 5-2 0,0 2 1 16,-4 4-2-16,9 3-9 0,-7 3 3 15,12 2 6-15,-1 2-2 0,4 1 2 16,8-1 5-16,0 3 10 0,8-1 5 15,4-1 8 1,-1 0-6-16,12-4-13 0,-2-1-2 0,2-1-3 0,3-4-8 16,2-5-7-16,-2-2 1 0,3-3 1 15,-4-1-2-15,4-1-2 0,-3-2-4 16,-3-4-1-16,0-6 3 0,-2-3-4 16,-6-8 0-16,1-8-3 0,-6-9 2 15,-2 6 1-15,-8 3-3 0,0 8-1 16,-13 7 0-16,-3 0-3 0,-4 0 3 15,-6 4-1-15,0 2 2 0,3 2-12 16,-3 4-2-16,5 2-11 0,1 1-3 16,2 1-9-16,7 2-10 0,-2 2-14 15,3 5-29-15,2 0-48 0,6 4-21 16,2 4 13-16,7-2-75 0,-4-2-89 16</inkml:trace>
  <inkml:trace contextRef="#ctx0" brushRef="#br0" timeOffset="138327.35">21501 13795 106 0,'0'0'53'0,"0"0"-1"0,0 0-16 0,0 0-4 15,7-9 0-15,-7 8 9 0,3 1 4 16,-3-1-2-16,0 0-9 0,3-1-6 15,-3 1 3-15,0-1-3 0,0 0-1 16,2 1-2-16,-2 0 4 0,0 1-5 16,0-1 2-16,0 1 5 0,0 0 0 15,0-1 6-15,0 1 2 0,0 0-6 16,0 0-14-16,0 1-13 0,0 6-3 16,0 6 6-16,-2 6 10 0,-1 10 10 15,0 11 0-15,3 12-4 0,-5 7-8 16,3-1 2-16,2-1 3 0,0-6 3 15,0-3 6-15,0 1-4 0,0-3-6 16,0 1-11-16,-6-5-8 0,6-4 5 16,-7 1-4-16,2-5 1 0,-1-2-1 15,4-5 0-15,-3-6-2 0,2-7-1 16,0 2 1-16,1-3-1 0,2 1-3 16,-3 2-23-16,3-4-14 0,0-5-32 15,0-1-28-15,0-1-40 0,0-3-3 16,0-2 1-16,0 0-84 0,0-3 1 15</inkml:trace>
  <inkml:trace contextRef="#ctx0" brushRef="#br0" timeOffset="138969.19">21258 14459 138 0,'0'0'47'0,"0"0"-10"0,0 0 15 0,0-11 7 16,0 10 17-16,0-1-7 0,0 0-9 16,0 0-8-16,0-2 0 0,2 3 0 15,-2-1 3-15,0 0 0 0,0-2-5 16,0 3-8-16,0 0 1 0,0 0 8 16,0 0 2-16,0-1-7 0,0 1-12 15,0 0-6-15,0-1-3 0,0 1-2 16,0 0-1-16,0 1 0 0,0 0-4 15,0 0-5-15,0 0-3 16,0 1-6-16,0 4-4 0,3 4 1 16,0 3 2-16,2 4-1 0,2 4 0 15,1 6 1-15,0-1 0 0,2 4 2 16,-2-1 0-16,0 0-2 0,2 1 2 16,-2-5 2-16,0-3 0 0,-1-1-1 15,1-2 5-15,-3-5 2 0,0-4 2 16,3-1 5-16,-5-4 2 0,2-3 1 15,3-1 9-15,-3 0 4 0,3-3-3 32,-1-5-7-32,4-1-2 0,-4 1-1 15,4-5 0-15,-1 2-1 0,-2 0 0 16,5-2-4-16,-5 1-7 0,4 0-6 16,-4 0-3-16,5 0-2 0,0 0 0 15,-5 3-1-15,5 2-11 0,-3-3-11 16,0 2-11-16,3 0-12 0,-2 4-17 15,2-3-17-15,-3 4-23 0,5-1-18 16,-2 1-42-16,8 0-78 0,-3 0-45 16,-2 0-186-16</inkml:trace>
  <inkml:trace contextRef="#ctx0" brushRef="#br0" timeOffset="140034.4">18976 16110 254 0,'0'0'111'0,"0"0"-23"0,0-1-6 15,0-1-10-15,5 1-1 0,-2-1-12 16,2-3-18-16,-2 3 0 0,2-5 6 15,3 2 2-15,2-2 3 0,-2 2 1 16,2-1-3-16,0 0-10 0,1 0-7 16,-1 1-5-16,0 1-4 0,1 2-8 15,-1 1-9-15,0 1-5 0,-2 3-2 16,5 6 2-16,-5 2-2 0,5 7-1 16,-3 2 0-16,-2 5 2 0,0 5 0 15,-3 6 1-15,0 7 1 0,-3-4-2 16,-2-3 0-16,0-6 0 0,-5-9 0 15,3 5 1-15,-6-2 0 0,3-1-1 16,-3-5 0-16,3-3 0 0,0-5 0 16,2-3 1-16,1-3 1 0,-1-4 0 15,3-3 6-15,3-5-1 0,2-6 8 16,2-2 13-16,4-5 0 0,2-4-1 16,2-3 4-16,-2-4-8 0,10-5-5 15,3-6-6-15,8-6-3 0,-1 9-4 16,-4 9-1-16,-8 11 0 0,-3 4 0 15,2 0-2-15,4 1 0 0,1-5 0 16,1 7-1-16,-5 2 3 0,0 1-3 16,-1 4 0-16,-4 3-2 0,-3 1 0 15,0 2 1-15,-6 3-1 16,4 4-1-16,-6 4-2 0,0 2 1 16,-5 6 2-16,0 2 2 0,0 4 0 15,-3 3 4-15,-2 3 0 0,-3 0 1 16,1 0-1-16,-4-1-3 0,4 0-2 15,-1-2 3-15,0 0-4 0,3-5 1 16,2 1-1-16,-4-3-5 0,4-2-24 16,0-2-18-16,-2-3-15 0,5 0-16 15,0-4-23-15,3-5-21 0,7-2-82 16,-2-2-27-16,0-1-82 0</inkml:trace>
  <inkml:trace contextRef="#ctx0" brushRef="#br0" timeOffset="140488.25">19883 16240 542 0,'0'0'83'0,"0"0"-60"0,0 0 74 0,-8-13-17 0,6 9-22 0,2 3-5 16,0 0-5-16,2 0-6 0,6 1 1 15,2 0 2-15,3 0-4 16,3 0-4-16,-1 0-1 0,6 0-16 16,0 0-11-16,2-1 2 0,-2-3 1 0,-1 2 0 15,4 0 2-15,-4-5 6 0,-2 2 2 16,3-3-4-16,0-2-5 0,-8-1-5 16,0 0 0-16,-3-3 0 0,0 1 4 15,-2-1-2-15,-8 0-4 0,0 0-2 16,-5 0-2-16,-3 2-2 0,-7 3 0 15,-4 0-1-15,-4 4 0 0,-10 5-2 16,-6 8 3-16,-10 9 0 0,2 7 1 16,6 4-2-16,5-5 2 0,12-4-2 15,9-2 3-15,-1 1-2 16,4 2 3-16,-4 7 13 0,6 0 6 16,2-1-3-16,8-2 7 0,0-2 4 15,13-2-2-15,2-2-1 0,3-5-12 16,6 0-6-16,2-5-6 0,7-3-1 15,11-2-2-15,3-3-27 0,4-2-38 16,-4-1-16-16,-3-2-23 0,-16-1-28 16,-2-1-49-16,8-3-86 0,-11 1-36 15,3 0-117-15</inkml:trace>
  <inkml:trace contextRef="#ctx0" brushRef="#br0" timeOffset="140910.43">20446 16220 509 0,'0'0'93'0,"0"0"-51"0,0 0 45 0,0 0 13 16,6-40-29-16,-6 30-20 0,0 0-9 15,0 3-10-15,0 2 3 0,0 0-9 16,0 1-4-16,0 4-6 0,-3 0-16 15,0 6-6-15,3 8 5 0,-5 5 1 16,3 10 6-16,-4 9-5 0,6-1-1 16,0-2 0-16,-2-7 0 15,2-4 2-15,5 0-1 0,0 4-1 16,3-5 6-16,2-3 19 0,1-4 9 16,-1-4 7-16,3-4-1 0,-3-3 5 15,1-5 14-15,2-2 1 0,2-5-23 16,-5-3-19-16,6-3-9 0,-3-5-4 15,2-3 2-15,-2-9-1 0,0-9-3 16,-3-10-2-16,3-2-1 0,-2 8-4 16,-6 9-15-16,0 15-14 0,0 4-14 15,3 1-18-15,0 1-32 0,2-2-13 16,0 0-108-16,11 2-40 0,-3 4 19 16,-2 1-90-16</inkml:trace>
  <inkml:trace contextRef="#ctx0" brushRef="#br0" timeOffset="141348.01">20932 16265 521 0,'0'0'40'0,"0"0"14"0,0 0 33 15,0 0-62-15,0 0-12 0,0 0-1 16,26-6-2-16,-18 1 12 0,5 4 40 15,0-4 24-15,2 3-14 0,-2-1-12 16,0 0-14-16,0-1-7 16,0 0-2-16,-3-3-3 0,0 1 2 15,-4-1-4-15,1 0-1 0,-4 0-1 16,-3-3-13-16,5 0-8 0,-5-1-7 16,-5 3-2-16,0-2 0 0,-3 1-1 15,-2 3-2-15,-3 3 1 0,-5 3 0 16,2 1 1-16,-10 7 2 0,3 4-1 15,-3 5 0-15,0 0 0 0,3 4 0 16,2 1-1-16,1 3 1 0,7-4 0 16,3 1-1-16,2-1 1 0,5-1 2 15,3-2 8-15,5 0 7 16,6-5 1-16,-4-2 0 0,9-2-1 16,2-5-9-16,0-2-3 0,3-2-5 15,2-2-16-15,3-2-36 0,0-5-18 16,-3 1-15-16,5-2-31 0,-2-1-57 15,13-8-44-15,-8 7-11 0,-5-1-122 16</inkml:trace>
  <inkml:trace contextRef="#ctx0" brushRef="#br0" timeOffset="141801.48">21273 16193 488 0,'0'0'98'0,"0"0"-40"0,0 0 40 0,0 0-45 16,0 0-26-16,0 0-6 0,0-33 18 16,5 29 14-16,1-1 8 0,-4 3 1 15,6-2-14-15,2 4-8 0,-2-1-14 16,0 1-10-16,5 0-7 0,0 0-4 16,-6 4-3-16,6 1 1 0,0 3 4 15,0 3 5-15,0 3-3 0,3 4-4 16,-4 3-1-16,-4 2 3 0,5 4 0 15,-5 0 0-15,0-1-2 0,-1-1-1 16,-4-4-4-16,0-3 1 0,-3-2-1 16,0-6-2-16,-3-1-4 0,-7-4-8 15,2-5-1-15,-5 0-5 0,-3-3-6 16,4-5 15-16,-1-2 11 0,5 1 4 16,3-3 23-16,5-1 6 0,0-2-3 15,0-2-9-15,10-1-5 0,0-2 5 16,3-2 11-16,5 1 2 0,6 0-5 15,1 3-4-15,9-3-4 0,7 3-10 16,6 1-7-16,-6 3-2 0,-12 7-2 16,-9 3 0-16,-4-1-4 0,-1 4-19 15,6-3-25-15,-3 0-24 0,3 2-6 16,-3-1-28-16,0 2-41 16,5-1-63-16,-5 0-18 0,-2 1-155 15</inkml:trace>
  <inkml:trace contextRef="#ctx0" brushRef="#br0" timeOffset="142943.32">23289 16276 195 0,'0'0'174'0,"7"0"-147"0,-4 0 23 0,0 0 13 0,2 0-18 16,-5 0 3-16,0 0 15 0,2-1 9 15,-2-3-15-15,0-2 2 0,3 1-1 16,-3-1 2-16,3 0-11 0,-3 1-8 16,0-2-6-16,5 1-1 0,-5-2-9 15,0 1-8-15,0 0-1 0,0 0 0 16,0-1 0-16,0 2 1 0,0 0 0 15,0 4 2-15,0-1 1 0,0 1 2 16,0 0-8-16,0 2-1 0,0 0-1 16,-5 0-3-16,5 0-2 0,0 0 0 15,0 0-3-15,0 0-1 0,0 0-3 16,0 0 1-16,0 0 1 0,0 0-2 16,0 0 2-16,0-1 1 0,0 1-2 15,0 0 4-15,0-1 4 0,0 1 5 16,0 0 6-16,0-1-2 0,0-2-4 15,0 2-1-15,0-3 0 0,0 2-2 16,-3 0-1-16,0-1-1 0,1 0-5 16,2 1 0-16,-5 1-1 15,2-2 0-15,-2 2-3 0,0-2-1 16,-3 0 1-16,0 1 0 0,-7 1 2 16,2 0-1-16,-5 1-1 0,-3 0 1 15,0 4-2-15,-2 1 0 0,0 5 1 16,0 2-2-16,-6 5 1 0,3 5 0 15,6 3 0-15,-4 2-3 0,6 3-6 16,8-1 1-16,2-1 5 0,6-1 2 16,2-1 2-16,0-3 0 0,10-2 0 15,0-1 0-15,6-4 2 0,2-1-2 16,0-5 1-16,0-4-1 0,3-2 3 16,-3-4-2-16,2 0 0 15,-1-5 2-15,-1-5-1 0,0 0 0 16,2-3 0-16,-4-3 2 0,2-2-3 15,3-2 0-15,-6-2-1 0,3 1 1 16,-2 0-1-16,-3 4 0 0,0 3 0 16,-6 4 0-16,1 3 0 0,-8 2 2 15,3 2-4-15,-3 3 0 16,-3 0-5-16,-2 7 2 0,2 0 4 0,-4 2 1 16,1 3 0-16,-1 0 2 0,-1 2 1 15,3 0-1-15,5-1 5 0,-5 1 2 16,5-4 1-16,0 1 4 0,0-2 3 15,5-1 4-15,-3 0 1 16,4-2 2-16,-1-4-4 0,2 0-8 16,6 0-7-16,-5-2-5 0,8 0 0 15,2-5-36-15,2 0-20 0,-4-1-20 16,7-3-24-16,0 2-28 0,-2-1-31 16,15-5-74-16,-5 4-48 0,-7-4-182 0</inkml:trace>
  <inkml:trace contextRef="#ctx0" brushRef="#br0" timeOffset="143459.82">24035 16151 551 0,'3'0'127'0,"0"0"-73"0,-1 0 38 0,3 0-20 0,-2 0-28 0,-3-2-9 16,5 2 17-16,-5-1-1 16,5 1-12-16,-5-3-7 0,3 3 0 15,-3-1 4-15,0 0 6 0,0-2-7 16,0 1-7-16,0 0-3 0,0-1-3 15,5 0 3-15,-10 0 0 0,5 0-8 16,-3-1-4-16,1 2-4 16,-1-1-1-16,-2 0 0 0,2 1-7 0,-2 1-1 15,0 0 0-15,-3 0-2 0,-5 1 1 16,3 0 0-16,-8 5 1 0,2 1 1 16,-4 4 0-16,-3 3 4 0,-1 3-3 15,4 3 5-15,-9 2-2 0,3 3-2 16,6 0 0-16,-1 2-3 0,0 0 2 15,8-1 3-15,0-2 17 0,6 1 6 16,2-3 0-16,5-2-3 16,5 0-1-16,0-3-2 0,5-1-1 15,3-2-5-15,5-3-7 0,3-4-3 16,0 0-2-16,2-5-3 0,5 0 0 16,-2-1-1-16,5-2-23 0,-2-2-28 15,-1-1-12-15,6-3-14 0,-6 2-23 16,6-1-15-16,4-4-36 0,6-2-71 15,-5 4-32-15,-5 0-106 0</inkml:trace>
  <inkml:trace contextRef="#ctx0" brushRef="#br0" timeOffset="143835.32">24560 16212 483 0,'0'0'69'0,"0"0"3"0,0 0 35 0,0 0-44 0,15-32-31 0,-9 27 7 15,-6 2 7-15,2 1 4 0,-2 1 14 16,0 1-11-16,-2 0-24 0,-6 0 1 16,-2 3 0-16,-1 2 3 0,-2 4 1 15,-5 0-13-15,3 3-7 0,-6 3 1 16,3 2-3-16,2-1-4 0,-4 5-6 15,-1 0 8-15,8 1 2 0,-5 0 8 16,8 1 5-16,-3-2 4 0,5-1 1 16,0-2 3-16,6-3-2 0,2 0-4 15,0-3-6-15,2-3-9 0,6-1-7 16,0-3-1-16,5-1 0 0,2-3-4 16,3-1-13-16,3-1-29 0,0-3-16 15,2 1-27-15,3-2-26 0,2 0-32 16,3 1-49-16,5-2-32 0,-2-1-10 15,-6 2-109-15</inkml:trace>
  <inkml:trace contextRef="#ctx0" brushRef="#br0" timeOffset="144257.59">24805 16312 480 0,'0'0'99'15,"0"0"-29"-15,0 0 20 0,0 0-58 16,0 0-17-16,0 0 0 0,26-8 20 16,-15 8 9-16,2 0-2 0,7 2-1 15,1-1-7-15,-3-1-5 0,3 1-2 16,-1 0 18-16,1-1 3 0,-6 0-7 16,4-2-11-16,-4-1-9 0,3-2-2 15,-10-2-3-15,5-2 8 16,-5-1-3-16,-3-2-13 0,-5-2-3 15,0-1-5-15,0 0-1 0,-11 0 0 16,4 3-4-16,-9 0 1 0,-2 1 3 16,3 4 1-16,-11 6-1 0,2 1 0 15,-7 5 1-15,3 5 2 0,0 4 2 16,-3 4-1-16,2 2-2 0,3 2 0 16,3 1 8-16,5 0 15 0,5 0 14 15,3-1 0-15,5 0-3 0,5-3-1 16,0-1-6-16,7-4-7 0,4 0-6 15,-1-2-3-15,8-5-3 0,3 0-4 16,5-4-4-16,-3-1-1 16,8-2-16-16,0 2-39 0,10-2-43 15,6-2-35-15,12-4-44 0,-10-1-127 16,-7 0-109-16</inkml:trace>
  <inkml:trace contextRef="#ctx0" brushRef="#br0" timeOffset="144674.09">25609 16149 663 0,'0'0'36'0,"0"0"21"0,0 0 11 0,0 4-45 0,0 2-20 0,0 0 1 15,0 7 23-15,-5 2 16 0,2 7 5 16,-7 12 12-16,0 11-4 0,-3 11-13 15,0 5-9-15,-5-3-15 0,7-6-8 16,-2-5-7-16,1-4-3 0,-1 2-1 16,5-2-1-16,0-4 0 0,0 2-13 15,3-7-37-15,5-5-29 16,0-8-67-16,0 0-29 0,0-9-38 16,3 0-153-16</inkml:trace>
  <inkml:trace contextRef="#ctx0" brushRef="#br0" timeOffset="145097.78">25519 16145 608 0,'0'0'102'0,"0"0"-70"0,0 0 91 16,0 0-77-16,44-27-27 0,-26 20 14 16,-3 0 16-16,6 0 13 0,-3-2-41 15,3 5 13-15,-6-2 4 0,3 5-15 16,-2 0-3-16,-3 0-13 0,-1 1-3 15,-4 0 5-15,5 1 0 0,-10 4 2 16,4 3 5-16,-4 5-4 0,0 3 1 16,-3 1 5-16,0 5 4 0,-6 1 7 15,4 2 1-15,-6 0-5 0,-5-1-8 16,0-2-8-16,-2-2-1 0,-6-3-4 16,-2-5-1-16,2-2-1 0,-2-4-1 15,-5-2-1-15,2-4-3 0,0 0-18 16,5-2-15-16,1-3-21 15,4 0-8-15,-2-3-21 0,10 0-27 16,3 0-58-16,10-5-39 0,3 3-67 16,5-1-107-16</inkml:trace>
  <inkml:trace contextRef="#ctx0" brushRef="#br0" timeOffset="145646.9">26196 15756 563 0,'0'0'80'0,"0"0"-26"0,0 0 49 0,0 0-57 16,18-8-27-16,-16 8-10 0,-2 5-2 16,0 5 21-16,-2 7 23 0,-3 6-5 15,-8 11-6-15,-3 11-3 0,-2 10 1 16,-3 4-15-16,1-5-11 0,-1-7 4 15,0-5 1-15,1-2 6 0,-1-2 7 16,0-2-2-16,-5-3 5 0,11-7 6 16,2-6 3-16,5-3 2 0,-2-6-9 15,0 5-4-15,4-2-5 16,-1-1-3-16,7-5-6 0,0-1-6 16,0-6 1-16,7-1 8 0,1 0 0 15,5-1-9-15,3-4-7 0,7 0-3 16,-8-1 0-16,11 1-1 0,-5-2 0 15,2 3-1-15,3-1-11 0,0 1-15 16,-3-2-12-16,3 4-13 0,0-4-9 16,-6 2-11-16,1 1-13 0,-5 0-16 15,2 0-38-15,-5-1-61 0,-3 1-33 16,-5 0-116-16</inkml:trace>
  <inkml:trace contextRef="#ctx0" brushRef="#br0" timeOffset="145850.99">25997 16157 795 0,'0'0'138'16,"0"0"-44"-16,0 0 44 0,0 0-82 16,0 0-25-16,44-29-9 0,-21 24-9 15,-3 0-8-15,9 0-4 0,4 1 4 16,4 1-5-16,9-4 0 0,8 2-41 15,1 0-63-15,-1 1-77 0,-13 1-98 16,-12-1-124-16</inkml:trace>
  <inkml:trace contextRef="#ctx0" brushRef="#br0" timeOffset="146228.49">27229 15836 800 0,'0'0'73'0,"0"0"26"0,0 0-21 16,0 0-57-16,0 0-12 0,0 0-6 16,0 0 3-16,8 16 6 0,-8-8 31 15,-8 8 24-15,0 2-8 0,-5 11-18 16,-7 9-19-16,-6 10-11 16,0-1-2-16,3-4-5 15,2-4-3-15,8-11-1 0,0-3-1 0,6-7 0 16,1 1-4-16,-1 3-15 0,-6 3-19 15,5 3-22-15,0-2-40 0,3 6-69 16,5-6-100-16,-5-7-102 0</inkml:trace>
  <inkml:trace contextRef="#ctx0" brushRef="#br0" timeOffset="146369.65">27074 16609 1264 0,'0'0'149'0,"0"0"-104"0,0 0-11 16,0 0-34-16,34-16-126 16,-21 4-106-16,-6 0-188 0,-1 0-233 0</inkml:trace>
  <inkml:trace contextRef="#ctx0" brushRef="#br1" timeOffset="-196844.67">4669 16431 175 0,'0'0'60'0,"0"-2"-33"0,0 0 10 15,3-1 34-15,-3 1-8 0,0 1-10 16,0-1-3-16,0 1-10 0,0 0-8 16,0 0-1-16,0-2 1 0,0 1 0 15,0 2-1-15,0-2 0 0,0 0 4 16,0-1-2-16,5 0-5 0,-5-1-8 16,2-3-7-16,4 2-2 0,1-3 0 15,-1 1 4-15,1 0 0 0,1 0-4 16,5 0 1-16,-3 1 2 0,1 0 0 15,4 1 1-15,-2 1-7 0,0 1-1 16,2 1-1-16,-2 1 2 0,0-1 1 16,0 2-1-16,0 0 2 0,0 0 0 15,-3 2-1-15,1 3 0 0,-1 0-2 16,-2 2 1-16,0 4-2 0,-1 1 4 16,-2 3 0-16,1 0 0 0,-4 4 0 15,1 0 3-15,-3 1-1 0,0-1 0 16,0 2 3-16,-5 0 3 0,-3-2-3 15,-2 2-4-15,-3-2-5 0,0 1 0 16,-5-2-3 0,2-2-1-16,-2 3-1 0,0-5 0 0,0-1 1 0,2 1 1 15,-2-3-2-15,5-1 0 0,6-3 0 16,-4-2 0-16,6-3 0 0,5 1 1 16,-2-3 1-16,2 0 0 0,2-5 3 15,1-4 1-15,7-2-4 0,0-3-2 16,6-6-1-16,2 1 0 15,5-3 2-15,0 2-2 0,3-3-4 16,3-1 0-16,-1 2 4 0,3 1 1 16,0 1-1-16,0 1 0 0,-2 1 0 15,-1 3-1-15,0 2 1 0,-2 0-1 16,-2 3 0-16,-6-1-3 0,0 3 0 16,-5 2 2-16,-3 1 1 0,-2 1 1 15,-3 3 0-15,-3 1 2 0,-2-2-2 16,0 2-4-16,0 0-7 0,-2 0 3 15,-6 0 4-15,0 3 2 0,-5 2 0 16,-2 1 1-16,-3 3 1 0,0 3 0 16,0 0-4-16,-6 3-3 15,6 3 2-15,-2 0 3 0,-1 3 2 16,3 1-1-16,0-1 2 0,2 3-1 16,3-3 3-16,6 0 8 0,-1-4 4 15,3 2 3-15,2-2 6 0,3-2 3 16,3 1 5-16,2-4 1 0,3 1-5 15,5-3-6-15,2-2 1 0,3-2-2 16,3-1-6-16,2-1-8 16,3-4-7-16,0 0-1 0,0 0-29 15,-1-4-29-15,-1-2-28 0,-1 1-23 16,-5-2-57-16,0-6-89 0,-5 2-48 16</inkml:trace>
  <inkml:trace contextRef="#ctx0" brushRef="#br1" timeOffset="-196250.88">4713 16078 429 0,'-3'0'52'0,"3"0"-9"0,-2-1 27 0,-1 0 9 0,3 1-25 15,0-1 5-15,0-1 2 0,3 2-20 16,-1 0 1-16,9-1 10 0,2 0 9 16,2 0-2-16,3 1 2 0,8-3-15 15,0 1-4-15,2 1 0 0,1-1-4 16,10-3-11-16,2 3 1 16,-2-3-10-16,-8 1-6 0,-3 2-7 15,-5 0-4-15,1 0 0 0,1 0 0 16,-1 0-2-16,-6 1 1 0,-3 1-23 15,-4 0-26-15,-4 0-25 0,1 1-27 16,-5 2-54-16,-1 2-50 16,1 1-22-16,-3-1-125 0</inkml:trace>
  <inkml:trace contextRef="#ctx0" brushRef="#br1" timeOffset="-195796.97">5791 16412 126 0,'0'0'416'0,"0"0"-357"0,0 0-39 0,0 0 84 0,0 0-10 16,18 0-23-16,-5-1-4 0,-1 1-5 16,7-3-17-16,-1 1-9 0,2 0-4 15,-2 0-8-15,6 1-5 0,-6 1-8 16,2-1-7-16,1 1-2 0,0-2-2 16,-3 2-4-16,0 0-30 0,0 0-37 15,-2 3-38-15,-4 0-59 0,1 0-39 16,-5 1-154-16</inkml:trace>
  <inkml:trace contextRef="#ctx0" brushRef="#br1" timeOffset="-195578.09">5801 16548 682 0,'0'0'98'0,"0"0"-8"16,0 0 33-16,0 0-46 0,0 0-31 15,0 0 1-15,0 0-8 0,33-14-21 16,-12 9-7-16,0 3-3 0,2-2-3 16,3 0-2-16,-3 1-2 15,0-1-1-15,3 0-21 0,-5 2-30 16,2-1-42-16,-2 3-42 0,5-1-67 16,-6 1-3-16,-2-1-125 0</inkml:trace>
  <inkml:trace contextRef="#ctx0" brushRef="#br1" timeOffset="-193748.09">6692 16411 107 0,'0'0'141'0,"0"0"-120"0,0-3 4 0,0-1 44 0,3-2-21 16,-1-1 10-16,4-1-2 0,-1-1 7 15,0-1-7-15,3 1-5 0,-1-1-5 16,4 0 7-16,2-1 5 0,-3 2-4 16,6 0 1-16,-4-1-7 0,4 0-9 15,-1 0-6-15,1 4-9 0,-3 0-4 16,0 1-8-16,0 0-3 0,0 2-2 15,-3 2 1-15,3 1-6 0,-5 4-2 16,-1 3-3-16,4 5-3 0,-6 3 2 16,0 3 2-16,-5 4 0 0,0 0-1 15,0 3 2-15,-8 1 1 0,1 0 3 16,-6-1 0-16,-3 1-2 0,-2-2-1 16,-3 1-10-16,1-4 1 0,-1 0 1 15,-2-1 5-15,2-2 3 0,-2-3 1 16,5-1 1-1,0-1-2-15,0 0 1 0,5-3 1 16,2-2 3-16,1-1 4 0,2 0 6 16,6-4 3-16,-3 2-1 0,5-3 0 15,2-1-6-15,1 0 7 0,-1-1 10 16,9 0 1-16,2 0 0 16,2 0 4-16,6-1-3 0,2-3-2 15,0 2-7-15,3-2-3 0,0 0-10 16,0 2-7-16,0-2 0 0,-3 0-1 15,0-1-10-15,0 1-16 0,-5-2-20 16,3 2-27-16,-5-1-17 0,-3 1-59 16,-1-5-82-16,-4 4-51 0,0-2-172 0</inkml:trace>
  <inkml:trace contextRef="#ctx0" brushRef="#br1" timeOffset="-193164.32">7449 16198 314 0,'0'0'94'0,"0"0"-54"0,0 0 12 0,0 0-18 16,3 0-22-16,-3 0 4 0,0 0 8 15,0 1-13-15,0 0 8 0,-3 1 13 16,1 1 13-16,-3 3 9 16,-1 2 4-16,-1 1-2 0,-6 3-12 15,2 2-11-15,-4 5-4 0,-1 2-7 16,-2 2-6-16,0 3-3 0,0 1-3 15,0 3-5-15,3 0 0 0,2 5-2 16,0 6 1-16,5-4-1 0,3-6 11 16,2-4 10-16,3-6 12 0,3 0 5 15,2 5-18-15,0-4-12 0,6 1-1 16,1-4 4-16,4-1 3 0,-1-1-2 16,6-5 1-16,-3-1 2 0,5-2-3 15,1-3-3-15,-1-4 0 16,0-2 0-16,-2-2 5 0,-3-5-4 15,-5-2 5-15,-3-3 8 0,-5-3-4 16,1-3-8-16,-6-1-10 0,-6-1-2 16,-4 4 1-16,-5 1-3 0,-1 3-1 15,-7 6-1-15,-3 2 2 0,-8 4 0 16,3 0 1-16,3 1-1 0,-6 2-1 16,11 2-4-16,-8-1-8 0,5 2-6 15,3 0-12-15,2 0-21 0,3-3-9 16,5 1-27-16,6 0-45 0,1 2-49 15,6-2-56-15,0-1-136 0</inkml:trace>
  <inkml:trace contextRef="#ctx0" brushRef="#br1" timeOffset="-189444.22">2545 15377 323 0,'0'0'21'0,"0"0"-2"0,0 2 45 15,0-2 8-15,0 2-38 0,0-2-4 16,3 0 11-16,-3 1 0 0,0-1 8 15,0 0 10-15,0 0 8 0,0-2-4 16,2-1-10-16,1-3-8 0,-1-1-4 16,1-1-8-16,5-3-2 0,0-3 3 15,-1-2-9-15,6-2-8 0,0-5-5 16,0 1 3-16,3-6 0 0,2 2 1 16,0-3-2-16,0-1-3 15,3 0-5-15,2 4-4 0,0-1 0 16,-2 4 0-16,-3 2-2 0,2 2 1 15,-4 4 0-15,-3-2 0 0,0 6 1 16,0-1 0-16,-3 2 0 0,-2 0 2 16,-3 1-2-16,0 1 3 0,-2 3-3 15,2-2-1-15,-5 5 2 0,0-1 0 16,0 2 1-16,0-2-2 0,0 3 0 16,0 0-2-16,-3 0-3 0,1 0 0 15,-6 6 1-15,0 1 1 16,0 2 0-16,-2 4 0 15,0 2 1-15,-1 1 0 0,1 3-1 0,0 2 1 0,-1 0-1 16,1 4-2-16,2-1-7 0,1 2 1 16,1 1 0-16,4-3 1 0,-3 3 6 15,5-3 1-15,0 2 1 0,0-4 0 16,5-2-1-16,3-2 0 0,-1-2 1 31,4 1 0-31,-1-6 0 0,3 1 1 16,0-5 1-16,2 0-1 0,1-2 1 0,-1-3 6 15,1-2 6-15,-3 0 2 0,2-5-3 16,-2 0-2-16,0-4-1 0,0-2 0 16,0-3-4-16,-3-3 1 15,1-3 5-15,-1-2 9 0,-2-5-1 16,2-2-9-16,-2-2-2 0,0-2-2 16,-1 3 1-16,1 2 3 0,-3 3 8 15,3 4 2-15,-3 2-2 0,0 4-8 16,3 2-2-16,-3 3-4 0,-2 4 2 15,2 1-3-15,-2 4 1 0,-1 1-3 16,-2 0-2-16,3 5-2 0,-3 5 2 16,0 3 0-16,0 2 2 0,-3 6-1 15,1 2 1-15,-6 2 0 0,3 0-2 16,0-1 0-16,-1 1 2 0,1-2-1 16,3-1 0-16,-4-1 1 0,4 0 1 15,-1-1 11-15,3-3 9 0,0-2 8 16,3 0 3-16,2-1 0 0,0-3-5 15,0 0 0-15,6-3-9 0,-4-3-7 16,1 1-4-16,3-4-5 0,-1-2 1 16,0 0-3-16,1 0-2 0,-4-3-6 15,4-1-14-15,-1 0-15 0,-2 0-14 16,-1 0-30-16,4 1-29 0,-3 1-43 16,7-3-43-16,-2 2-109 0,2 1-78 15</inkml:trace>
  <inkml:trace contextRef="#ctx0" brushRef="#br1" timeOffset="-189051.89">3690 15054 576 0,'2'0'104'0,"4"-2"-43"0,1-3 59 0,4 1-29 0,2-1-49 0,-3 1 4 15,5-2-8-15,1 2-16 0,-3 1-13 16,2 0-9-16,-2-1 0 0,3 3 0 16,-1 0-4-16,-2 1-17 0,5 0-29 15,-5 0-41-15,3 2-58 16,-3 4-49-16,-6-5-159 0</inkml:trace>
  <inkml:trace contextRef="#ctx0" brushRef="#br1" timeOffset="-188834.23">3765 15213 797 0,'0'0'28'0,"0"0"69"16,0 0 48-16,0 0-27 0,0 0-46 15,49-17-9-15,-28 12-8 0,-1-1-23 16,6 2-16-16,-3-2-12 0,3 1-2 16,0-2 3-16,-3 4-4 0,0 0-1 15,1 3-11-15,-4 0-32 0,4 0-31 16,-6 0-26-16,0 3-70 0,2 3-94 16,-1-2-15-16,-9 0-156 0</inkml:trace>
  <inkml:trace contextRef="#ctx0" brushRef="#br1" timeOffset="-187770.27">4713 15002 93 0,'0'0'127'0,"0"0"-103"0,3-6 21 0,-1 3 28 0,-2 3-14 16,3 0-13-16,-1-1-6 0,1 0-6 15,2-1-7-15,-2 2 1 0,-1-3 1 16,1 3-2-16,2-2 10 0,-2 0 5 16,2 1 0-16,0-1 5 0,0-1 3 15,0 0-1-15,3 1-1 0,-3-1-6 16,3-2 0-16,0 2-9 0,-1 0-4 15,4-3 0-15,-3 1-5 0,2-2-1 16,0 1-3-16,-2 1-3 0,5 0-4 16,-5 0 5-16,5 2 0 0,-3-2 4 15,-2 2-1-15,-3 1-4 0,3 1-1 16,-6-1-3-16,3 2-3 0,-2 0-5 16,2 3-5-16,-2 1-1 0,-1 5-3 15,1 1 0-15,-3 2 4 0,0 5 3 16,0-1 0-16,0 4 1 0,-3 0-1 15,-2 1 1-15,2 0-1 0,-2-1-2 16,0 0 1-16,0-3-1 0,0 0-1 16,0 1 2-16,-1-3-1 15,-1 2 0-15,-1-4-1 0,-2 4 1 16,2-3-1-16,0-3 1 0,-5 3-1 16,3-1 2-16,0-2-1 0,-3 0 0 15,0-1 1-15,2 0-2 0,1-3 1 16,0 1 0-16,-1-2 0 0,4-1-1 15,1 0 1-15,1-1-1 0,3-1 0 16,2 1 0-16,0-3 2 0,0 0-2 16,0 0 5-16,5 1 7 0,3-2 9 15,5 2 1-15,-1 0 2 0,4 1 3 16,5 0 0-16,-3 0-3 0,5 1-11 16,-2-2-7-16,2 0-5 15,-2 0 3-15,-1-1-4 0,1 1-2 16,0-1-17-16,-1 0-24 0,-4 0-15 15,2-1-18-15,-3 0-40 0,3 0-56 16,-5-2-94-16,-2-1-81 0</inkml:trace>
  <inkml:trace contextRef="#ctx0" brushRef="#br1" timeOffset="-187081.57">5312 15036 288 0,'0'0'86'0,"6"-2"-37"0,-4 1 41 0,3-1-30 0,-2-1-23 16,0 1 1-16,-1 0 9 0,1 1 20 15,-1-1 9-15,4-2-7 0,-4 0-2 16,-2 0-9-16,5-1-14 0,-5 2 0 15,3-1 0-15,-3 0-13 0,0 4-14 16,0-1-17-16,0 0-4 0,-3 1-11 16,-2 0 13-16,-3 0-5 0,1 2-3 15,-6 5 6-15,-3 0 2 0,3 3 2 16,-5 3 1-16,3 0-1 0,-1 0 0 16,6 6 0-16,-3-6 2 0,5 6-1 15,3-4-1-15,2-1-1 16,3-1 0-16,0-2-3 0,6-1 4 15,1-2 1-15,4-2 5 0,-1 1 3 16,0-5 1-16,3 3 3 0,0-3 0 16,0 0-2-16,0-1-1 0,0-1 2 15,-3 0 0-15,3 1-1 0,0-1-2 16,-3 1-1-16,1 2-1 0,-1 0-2 16,-2-1 2-16,0 4-3 0,-1-2 2 15,-1-1-1-15,1 3 2 0,-4 0 0 16,-1 0-5-16,-2 1-2 0,0-2 0 15,-2 3 2-15,-6 0 13 0,-2-3-5 16,-1 4-8-16,-4-2 0 0,2 0-2 16,-2 0-12-16,-1-2-13 0,0 1-12 15,1 0-10-15,2-1-22 0,3-1-29 16,-1-1-25-16,4-1-35 16,-4-2 12-16,6-2-42 0,0-3-46 15</inkml:trace>
  <inkml:trace contextRef="#ctx0" brushRef="#br1" timeOffset="-186753.2">5338 15038 522 0,'0'0'116'0,"0"0"-55"0,29-14 67 0,-11 8-33 0,0-3-24 16,0 0-17-16,3-2-22 0,-3 1-20 15,2 2-12-15,-1-2 0 0,-1 5-1 16,2-2-7-16,-2 0-36 0,11 1-59 16,-9 0-56-16,1 1-204 0</inkml:trace>
  <inkml:trace contextRef="#ctx0" brushRef="#br1" timeOffset="-179724.39">850 14933 254 0,'0'0'57'0,"0"0"-31"16,0 0 5-16,0 0 14 0,0 0-15 16,21-21 7-16,-19 17 8 0,4 0 9 15,-1-2 4-15,-3 2-3 0,1-1-3 16,-1 3-2-16,-2-1 0 0,3 2-4 15,-3-2 4-15,0 0-12 0,0 3-7 16,0 0-9-16,0 0-9 0,0 0-5 16,0 0-4-16,0 0-4 0,0 0-1 15,0 4 1-15,0 3 1 0,5 4 8 16,-5 8 2-16,0 2 1 16,0 13 9-16,0 10 2 0,0 12-4 15,0 3 0-15,-5-2-5 0,0-8-8 16,0-4-3-16,-6-3-2 0,6-3 0 15,-5-1-1-15,0-4-3 0,-1-6-16 16,3-6-6-16,3-4 2 0,-2-1-20 16,1 0 13-16,-1 4-25 0,-1-1-21 15,0-2-42-15,3-4-13 0,-3-3-23 16,6-3-66-16,2-5-35 0</inkml:trace>
  <inkml:trace contextRef="#ctx0" brushRef="#br1" timeOffset="-179348.8">1137 14963 494 0,'0'0'66'0,"0"0"-31"0,0 0 39 0,0 0 18 0,13-30-16 16,-13 26-12-16,0 0-3 0,2 2-11 15,-2 1-11-15,0 1-22 0,0 0-15 16,0 3 3-16,-2 3-1 0,-3 8 23 16,2 2 17-16,-5 7-6 0,1 5-18 15,-4 5-9-15,-2 9 1 0,3 6-5 16,0-1 0-16,2-2-5 0,0-6 1 15,6-10-2-15,-1-6 0 0,3-5 0 16,0 0-1-16,0-1 0 0,0 3-17 16,0 0-28-16,0-2-30 0,0-4-23 15,3 0-41-15,-1-6-37 0,1 1 0 16,-3-6-125-16</inkml:trace>
  <inkml:trace contextRef="#ctx0" brushRef="#br1" timeOffset="-179098.71">871 15226 696 0,'0'0'13'0,"0"0"70"0,0 0 19 15,0 0 13-15,0 0-54 0,0 0-18 16,0 0 26-16,23-9-20 15,-5 4-25-15,-2-2-17 0,2 2-4 16,0-2-2-16,2 5-1 0,-1-2-16 16,1 1-50-16,1 3-71 0,10 0-67 15,-8 0-43-15,3 0-125 0</inkml:trace>
  <inkml:trace contextRef="#ctx0" brushRef="#br1" timeOffset="-178611.25">1395 15406 627 0,'0'0'44'15,"0"0"-9"-15,0 0 47 0,0 0-31 16,0-33-25-16,0 26 8 0,0 0 19 16,-2 0 2-16,2 3-21 0,-3-1 3 15,1 2 1-15,-1-1-10 0,0 1-11 16,1-1-17-16,-3 2-1 0,-3 2-3 16,0 0-6-1,0 2-5-15,-2 4 0 0,-3 4 6 0,3 1 3 0,-3 4-7 16,3 2-4-1,2 3 0-15,3-1 0 0,2 0 0 0,0 0 7 0,3 0 4 16,0-2-4-16,8-1-3 0,-3-3 13 16,3-3 5-16,2-2 7 15,3-1-5-15,3-3 6 16,-3-4 0-16,2 0 13 0,-2-2 8 0,-2-4 6 16,-1-7-5-16,-2 2-3 0,-3-5 6 15,0-1-11-15,-5-3-4 0,0-3-13 16,0-2-10-16,-5 0 0 0,-3 1-6 15,0 2-5-15,-2 5-8 0,0 5-4 16,-1 4-21-16,1 4-19 0,-3 3-5 16,0 1-26-16,3 2-46 0,-1 4-29 15,6 1-53-15,3-1-104 0</inkml:trace>
  <inkml:trace contextRef="#ctx0" brushRef="#br1" timeOffset="-178391.12">1765 15222 1041 0,'0'0'4'0,"0"0"-4"0,0 0-8 0,0 0 4 0,0-26-26 0,0 21-91 16,-3-4-47-16,1 2-83 0,-1 3-175 16</inkml:trace>
  <inkml:trace contextRef="#ctx0" brushRef="#br1" timeOffset="-178265.56">1773 15388 729 0,'0'0'74'15,"0"0"-69"-15,0 0 35 0,0 0-40 16,0 0-51-16,0 0-121 0,0 0-178 0</inkml:trace>
  <inkml:trace contextRef="#ctx0" brushRef="#br1" timeOffset="-175946.75">6026 15137 616 0,'0'0'137'0,"0"-1"-106"0,0-2-21 0,0 2-8 15,2-2-2-15,-2 3-32 0,0-2-22 16,0-1-29-16,0-1-88 0,0 1-144 16</inkml:trace>
  <inkml:trace contextRef="#ctx0" brushRef="#br1" timeOffset="-175634.28">6026 15426 521 0,'0'0'125'15,"0"0"-98"-15,0 0 58 0,0 0 27 16,0 0-34-16,0 0-19 0,0 0-12 16,0 0-20-16,2 0-11 0,1 3-1 15,-1-2-5-15,4 3-3 0,-1 2-3 16,0 2 0-16,0 1 5 0,3 3-5 16,-3 1-2-16,-2-1-2 15,-1 1 0-15,-2 4 1 0,-5-3-1 16,-5 4-8-16,-1-2-30 0,-4 1-9 15,-3 0-22-15,-3-1-52 0,-7 5-49 16,-1-3-31-16,6-5-136 0</inkml:trace>
  <inkml:trace contextRef="#ctx0" brushRef="#br1" timeOffset="-174771.56">6819 15381 514 0,'0'0'85'0,"0"0"-67"0,0 0 54 0,0 0 11 0,0 0-34 0,18-39 3 31,-10 24 23-31,0-2-20 0,2-3-19 0,3-2-3 0,0-1-4 0,2-2-8 16,1-2-5-16,2 2-1 0,-3 0-3 16,3-1-2-16,-2 3-4 0,5-3-1 15,-6 4-2-15,3 2-2 16,-2 1 1-16,-3 4 0 0,-1 1 0 0,1 2-1 16,-5 3 4-16,0 1-4 15,-3 1 0-15,0 5-1 0,-5 1 0 16,0 1-5-16,0 0-1 0,0 3-6 31,-2 6 3-31,-4 1 2 0,1 7 5 16,-5 1 2-16,2 3 0 0,0 3-1 15,1 2 1-15,2 2-6 0,2 1-7 16,3 0-3-16,0 0 8 0,0-1 5 16,3-4 3-16,4-2-1 0,4-2-2 15,-1-2-2-15,0-4 2 0,3-2 1 16,0-3 2-16,0-3 5 0,3-5 1 15,-4-1 1-15,4-7 0 0,-1-1 1 16,-2-5 4-16,6-4 3 0,-7-2 0 16,4-6 4-16,-1-9-5 15,4-9-5-15,1-11-3 0,1 3-6 16,-6 10 1-16,-4 16 0 0,-6 8-1 16,0 8 0-16,0-1 1 0,0-1 0 15,1 4 1-15,-4 0 9 0,1 2 8 16,-3 4 3-16,0 1-14 0,0 3-8 15,0 2 0-15,-3 6 9 0,-2 4 10 16,0 1-5-16,-3 2-4 0,3 3-4 16,0 0-1-16,0 0 4 0,-1 0 1 15,4-1 4-15,-1 0 3 0,3-3-1 16,0 0 3-16,0 0-2 0,3-1-5 16,-1-4-1-16,4-1-3 0,-1-1-5 15,-3-2-1-15,6-2-1 0,0 0-1 16,2-3-21-16,-2 2-23 0,2-5-15 15,3 0-15-15,0 0-23 0,0-3-56 16,10-1-87-16,-2-1-62 0</inkml:trace>
  <inkml:trace contextRef="#ctx0" brushRef="#br1" timeOffset="-174349.19">7803 15013 384 0,'0'0'130'0,"0"0"-50"0,0-2 45 0,0-2-5 16,6 1-28-16,1 0-9 0,1 1-19 15,5-4-7-15,-3 3-12 0,8-3-15 16,0 3-3-16,1 0-6 0,1-2-2 15,3 4-4-15,-2 1-10 0,0 0-5 16,-3 0 0-16,0 0-5 16,0 3-27-16,0 1-26 0,-5-1-42 15,5 1-55-15,-2 3-71 0,-6 0-59 16,0-2-106-16</inkml:trace>
  <inkml:trace contextRef="#ctx0" brushRef="#br1" timeOffset="-174144.73">7832 15211 764 0,'0'0'181'0,"0"0"-137"0,0 0 53 16,0 0-21-16,0 0-19 0,33-2-5 16,-12-4-18-16,0 2-12 0,5-2-14 15,-3 3-4-15,0-2-4 0,-2 2-14 16,2 1-19-16,-2 1-40 15,2 1-55-15,11 0-67 0,-9 1-62 16,1 0-102-16</inkml:trace>
  <inkml:trace contextRef="#ctx0" brushRef="#br1" timeOffset="-173381.23">8465 15059 323 0,'0'0'94'0,"0"0"-32"0,0 0 45 0,0 0-20 0,21-35-26 15,-14 24 2-15,1 1 3 0,2 0-9 16,-2 0-7-16,5 0-8 0,0 3-8 15,-3-2-6-15,3 1-2 0,3-1-5 16,-1 5 1-16,1-1-4 0,2 3-5 16,-3 2 2-16,1 0 0 0,-3 4-10 15,0 5-5-15,0 3-1 0,-8 4-5 16,0 4 1-16,-3 3 5 16,-2 5 3-16,-5 6 9 0,-2-2 9 15,-6 1-6-15,0-2-7 0,-3-3-4 16,-2 3-2-16,-3-5 1 0,1 0-1 15,-1-3-2-15,0-3 2 0,-2-3 9 16,5 0 11-16,0-5 9 0,3 1 5 16,2-3 0-16,0-2-1 0,5-2 3 15,0-2-6-15,6-1-5 0,2-2-6 16,0-1-3-16,2 0 0 0,6 0 0 16,2 0-4-16,6-1-7 0,4-1-4 15,1-1-2-15,0 1-1 0,5-2-3 16,-3 2-25-16,3 0-14 0,2 0-14 15,-2-1-12-15,2 3-18 0,-2-1-30 16,3-1-54-16,2-2-80 0,-5 3-43 16,-6-4-191-16</inkml:trace>
  <inkml:trace contextRef="#ctx0" brushRef="#br1" timeOffset="-172907.3">8827 15009 632 0,'0'0'30'0,"0"0"-30"0,0 0 64 0,0 0 14 0,33 0-1 0,-17 0-6 16,2-2-13-16,5 0-16 0,0 0-18 16,1 1-2-16,1-1 5 0,4-1-6 15,-1 0-3-15,3 2-4 0,-2 1-2 16,2-2 6-16,0 1 2 0,0 0-6 16,0 0-1-16,-3 1-5 0,3 0-1 15,-5 0-3-15,-3 0 0 0,0 1-1 16,-4 0-3-16,-1 1 1 15,-8-1-1-15,0 5 7 0,-5-1 2 16,-5 4 2-16,0 2 2 0,-5 6 5 16,-2 2 4-16,-6 5-2 0,-3 8-1 15,-7 10 3-15,2 4 1 0,-2 2 0 16,5-5 2-16,5-6 5 0,5-9 7 16,0-6-6-16,3-6-2 0,3-1-13 15,-1 1-8-15,1 2-5 0,-1 0-3 16,0 1-4-16,3-4-39 0,0-1-32 15,6-3-30-15,-4-3-35 0,11-2-81 0,-3-2-143 16,3-3-208-16</inkml:trace>
</inkml:ink>
</file>

<file path=ppt/ink/ink8.xml><?xml version="1.0" encoding="utf-8"?>
<inkml:ink xmlns:inkml="http://www.w3.org/2003/InkML">
  <inkml:definitions>
    <inkml:context xml:id="ctx0">
      <inkml:inkSource xml:id="inkSrc0">
        <inkml:traceFormat>
          <inkml:channel name="X" type="integer" max="32767" units="cm"/>
          <inkml:channel name="Y" type="integer" max="32767" units="cm"/>
          <inkml:channel name="F" type="integer" max="2047" units="deg"/>
          <inkml:channel name="T" type="integer" max="2.14748E9" units="dev"/>
        </inkml:traceFormat>
        <inkml:channelProperties>
          <inkml:channelProperty channel="X" name="resolution" value="617.08099" units="1/cm"/>
          <inkml:channelProperty channel="Y" name="resolution" value="1090.77893" units="1/cm"/>
          <inkml:channelProperty channel="F" name="resolution" value="5.68611" units="1/deg"/>
          <inkml:channelProperty channel="T" name="resolution" value="1" units="1/dev"/>
        </inkml:channelProperties>
      </inkml:inkSource>
      <inkml:timestamp xml:id="ts0" timeString="2025-02-24T15:06:17.270"/>
    </inkml:context>
    <inkml:brush xml:id="br0">
      <inkml:brushProperty name="width" value="0.05292" units="cm"/>
      <inkml:brushProperty name="height" value="0.05292" units="cm"/>
      <inkml:brushProperty name="color" value="#0070C0"/>
    </inkml:brush>
    <inkml:brush xml:id="br1">
      <inkml:brushProperty name="width" value="0.05292" units="cm"/>
      <inkml:brushProperty name="height" value="0.05292" units="cm"/>
    </inkml:brush>
  </inkml:definitions>
  <inkml:trace contextRef="#ctx0" brushRef="#br0">1096 5224 60 0,'0'0'21'0,"-3"0"5"0,3 0 11 16,0 0 7-16,0 0-6 0,0 0 3 15,0 0 0-15,0 0-5 0,0 0-8 16,-3 0-3-16,3 0 1 0,-2 0 5 16,2 0 8-16,-3 0 6 0,3 1-1 15,-2-1-2-15,2 0-2 0,0 0 0 16,0 0-2-16,0 0-2 0,5 0 15 15,3-5 25-15,4-3-6 0,4-2-13 16,10-3-8-16,5-6-8 0,13-3-6 16,10-5 5-16,3 0-26 0,-5 1-1 15,-6 4-9-15,-7 1 5 0,5 2-6 16,-8 0-2-16,3 4-2 0,-13 2 0 16,-3 4-20-16,-8 0-17 0,-2 5-32 15,3-3-19-15,-3 0-19 0,2 3-51 16,-5 3-3-16,-4 0-90 15,-6 1-74-15</inkml:trace>
  <inkml:trace contextRef="#ctx0" brushRef="#br0" timeOffset="599.25">1323 5211 455 0,'0'0'15'0,"0"0"13"0,0 0 36 0,0-19 15 0,5 17-18 15,-5 0-14-15,0-2-7 0,3 3 8 16,-3 0-5-16,2 1-14 0,-2 0-7 16,5 0-11-16,-2 3-5 0,0 7 14 15,2 6 24-15,0 5-8 0,0 5 2 16,-2 10-7-16,-3 8-8 0,0 6-7 15,0-2-2-15,0-5-4 0,0-6-4 16,0-14-2-16,0-2-2 0,-3-2-1 16,3 4 1-16,-2 1-1 0,-1 4 0 15,0-3-1-15,1-1-1 16,-1-2-14-16,1-3-32 0,-1-2-32 16,3-1-27-16,-3-2-24 0,3-4-10 15,3-3-21-15,0-4-118 0</inkml:trace>
  <inkml:trace contextRef="#ctx0" brushRef="#br0" timeOffset="959.64">1574 5479 472 0,'0'0'13'0,"0"0"13"0,0 0 52 0,0 0-5 15,0 0-33-15,0-4-15 0,2 4-10 16,1 1-3-16,5 2 5 0,-1 4 15 15,6 3 2-15,0 1 0 0,3 3 1 16,-3 3-3-16,7 1-10 16,-2-1-12-16,-2 2-6 0,4-2-3 15,-1-1 2-15,1 2-3 0,1-3-5 16,-3 1-27-16,3-3-45 0,2 2-43 16,-5-2-44-16,-3-5-142 0</inkml:trace>
  <inkml:trace contextRef="#ctx0" brushRef="#br0" timeOffset="1298.31">1941 5504 573 0,'0'0'86'0,"0"0"10"0,0 0 15 16,0 0-34-16,0 0-45 0,0 0-32 16,0 0-12-16,-3 5 12 0,-2 11 38 15,-3 4 25-15,0 5-1 0,-7 8-14 16,4 10-4-16,-4 7-4 0,-1 3-7 16,1-3-10-16,5-4-5 0,-1-5-7 15,1-1-3-15,2-3-5 0,-2 0-3 16,5-5 2-16,-3-4-2 15,3-5-4-15,2-7-20 0,-2 1-21 0,2 0-32 16,1 2-48-16,2-1-47 0,2-4-47 16,6-7-75-16</inkml:trace>
  <inkml:trace contextRef="#ctx0" brushRef="#br0" timeOffset="1746.26">2261 5542 529 0,'0'0'68'0,"0"0"-3"0,0 0-2 16,0 0-43-16,0 0-20 0,8 4 0 0,-6 1 5 15,1 4 18-15,-3 8 23 0,0 2 21 16,0 8 6-16,-5 11-3 0,-3 10-4 16,0 9-17-16,-2 1-21 0,2-7-17 15,3-7-7-15,0-7-1 0,5-6-3 16,-3-9-4-16,1-4-28 0,2-1-11 16,0 3-21-16,0 1-26 15,0 1-46-15,0-1-14 0,0-4-54 0,2-10-145 16</inkml:trace>
  <inkml:trace contextRef="#ctx0" brushRef="#br0" timeOffset="2200.76">2266 5519 439 0,'0'0'39'0,"0"0"10"0,0 0 27 16,0 0-24-16,0 0-8 0,0 0 13 15,34-33-11 1,-24 25 2-16,-5 3-10 0,3-3 11 15,2 0-2-15,-2 3-2 0,0-1 1 0,0 3-10 0,2 0-14 16,0-1-6-16,1 3-1 16,-4 1-2-16,4 0 1 0,-1 1-1 15,-2 6 0-15,2-2 4 0,0 4-4 16,-2 5 5-16,0 0 9 0,0 1-1 16,-3 3-2-16,0-1-8 0,0-1-8 15,-5 0-1-15,0-2-2 0,-5-2-1 16,-3 3 10-16,-5-4 0 15,-5-3-8-15,-2 0-3 0,-1 0-3 16,0-4-3-16,3 0-15 0,0-2-20 0,3-2-16 16,2 0-19-16,0-2-25 0,5-2-41 15,3 2-30-15,5-1 6 16,0-2-7-16,5 2-179 0</inkml:trace>
  <inkml:trace contextRef="#ctx0" brushRef="#br0" timeOffset="2702.84">2698 5599 385 0,'0'0'131'0,"0"0"-70"0,0 0-8 0,0 0-24 16,0 0-11-16,23 0 6 0,-13-1 13 0,1-4 22 0,-1 4 9 15,3-2 0-15,2-2-10 0,1 2-6 16,2 0-12-16,0-4-8 0,0-1-12 16,0 2-5-16,-2-2 11 0,-1-1 2 15,-2 0-11-15,0-2 1 0,-3 1 6 16,-2-2 4-16,-3 1-7 0,0 1-10 15,-5-2-11-15,0 3-2 16,-5-1 1-16,-3 5-3 0,-4-2-1 0,-4 4-8 16,-2 3 4-16,-8 2 5 0,3 6 2 15,-6 3-1-15,1 3 1 0,2 5 2 16,6 1-4-16,-4 1 4 0,9 1 3 16,2-1 0-16,5-3 6 0,3 0 5 15,5-2 5-15,0-2 5 0,8 1 7 16,2-3 5-16,0-1-2 15,3-2-4-15,3-4-10 0,2-3-7 16,0 1-5-16,3-3-1 0,-1-4-7 16,4-1-5-16,-1-3-25 0,3-2-27 15,-3 0-20-15,0 1-33 0,8-3-74 16,-10 1-125-16,-1 1-186 0</inkml:trace>
  <inkml:trace contextRef="#ctx0" brushRef="#br0" timeOffset="7700.87">4261 4849 23 0,'0'0'47'0,"0"-3"0"15,0 3-3-15,0-1 5 0,0 0 9 16,0 0 7-16,0 1-9 0,0 0-6 16,0 0-9-16,0 0 0 15,0 0 13-15,0-1 5 0,0 1-3 16,0-3-2-16,0 2-7 0,0 1 1 16,0-2-4-16,0 2-5 0,2-2-12 15,6-4-16-15,3 2-1 0,1-2 5 16,9 3 10-16,2-4 9 0,11 2-5 15,7-3-9-15,8 5-6 0,0-4-1 16,-2 4-5-16,-8 2-6 0,-3-1-1 16,-2-2-1-16,-6 4 0 0,-2-1-1 15,-8 1-26-15,0 0-43 0,3 0-60 16,7 1-47-16,-5 3-16 0,-2-1-115 0</inkml:trace>
  <inkml:trace contextRef="#ctx0" brushRef="#br0" timeOffset="8235.51">4535 4880 290 0,'0'0'79'0,"0"0"-12"0,0 0 32 16,0 0-18 0,2-11-23-16,1 9 7 0,-3 0 9 15,0 0 4-15,0 2-10 0,0-3-12 0,0 3-15 0,0 0-17 16,0 3-21-16,0 1-3 0,0 5 0 16,0 2 8-16,0 3 11 0,-5 5 2 15,2 4-1-15,1 2-5 0,-1 0-1 16,-2 4 5-16,2-2 4 0,1 4 1 15,-1-1-2-15,-2 0-5 0,5-1-9 16,-3-4-3-16,3 1-2 16,-2-3-1-16,2-2-1 0,0-2 2 15,0-2-3-15,0 0-1 0,0-4-16 16,0-2-33-16,0 0-34 0,2-2-37 16,3 0-41-16,6-1-31 15,-3-4-16-15,-3-2-117 0</inkml:trace>
  <inkml:trace contextRef="#ctx0" brushRef="#br0" timeOffset="8723.42">4217 5443 526 0,'0'0'117'0,"0"0"12"0,0 0 4 0,3-3-65 0,4 0-45 0,6 2 12 16,3-1 19-16,12 2 8 0,13-1-12 15,14 1-5-15,-1 0-17 0,0 1-14 16,-7 0-9-16,-6 0-1 0,-2 0-3 15,-3 2 0-15,-5-2 0 0,-3-1 0 16,-7 1-2-16,-5 0 1 0,-3-1-9 16,2 2-15-16,1-1-12 0,2 3-14 15,-5 0-17-15,-1-2-23 0,-1 3-31 16,-1-1-42-16,-2-2-17 16,0 2-99-16</inkml:trace>
  <inkml:trace contextRef="#ctx0" brushRef="#br0" timeOffset="13445.47">6018 5291 307 0,'0'0'125'0,"0"0"-89"0,0 0 16 0,0 0 1 16,0 0-25-16,0 7-16 0,0-5 9 15,0 2 23-15,2-2 5 0,4-1 5 16,-1 0 15-16,3-1-17 15,-1 0 3-15,4 0-4 0,2 0-11 16,-3 0 0-16,5-2 2 0,1-4-12 16,2 3-12-16,0-4-6 0,0 2 0 15,0-2-2-15,3-1-1 0,-3 3 2 16,0-4 2-16,-5 1 5 0,3 1-4 16,-6-2-1-16,-2 2-3 0,-6-3-3 15,1 0 0-15,-3 1-1 0,-8-2-5 16,-2 1-1-16,-6 2-1 0,-2-1-1 15,-5 2 0-15,-6 6 0 0,-4 1 1 16,-6 7-1-16,-10 9 2 0,0 7-2 16,5 6 2-16,8 2 0 0,7-7 0 15,9 0 1-15,7-8 0 0,0 1 0 16,3 2 1-16,-1 0 2 0,3 5-2 16,1-4 1-16,7-3 3 15,0 1 2-15,7-3 4 0,6 0 3 16,3-3 4-16,5-1 2 0,4-2-6 15,9-5-5-15,-3 1-5 0,0-5-2 16,0-2 1-16,-8-4-4 0,6-3-10 16,-1-1-28-16,-2-4-31 0,0-1-26 15,-3 1-56-15,8-7-58 0,-10 3-80 16,-3 3-185-16</inkml:trace>
  <inkml:trace contextRef="#ctx0" brushRef="#br0" timeOffset="13898.98">6374 5201 544 0,'0'0'92'0,"0"0"-26"0,29-37 38 0,-11 24-49 0,-3 2-38 0,4 0 2 16,-4 3 4-16,6 3 3 0,-3 0-2 16,3 5-4-16,-6 5-4 15,3 6-3-15,-2 2 7 0,-1 6-6 16,-2 4-6-16,3-1 2 0,-1 7-2 16,-5 1-6-16,3-2 0 0,-2 1 0 15,-4-1-2-15,-1-3 0 0,-4-3-2 16,-2-1-7-16,-2-3-8 0,-4-2-2 15,-1-4 2-15,-6-6 3 0,2 1 0 16,-4-7 14-16,-1 0 0 0,3-8 3 16,-5-1 2-16,5-3 3 0,1-1 3 15,1-4 21-15,6 0 10 0,5-1-1 16,3-2 6-16,7-1-12 16,5 0-9-16,4 0-5 0,6 0 3 15,4 2 3-15,7 1-6 0,8 0-11 16,5 0-8-16,-3 5-2 0,-7 5-9 15,-13 3-47-15,-8 2-49 0,-2 0-44 16,10 3-38-16,-6 1-51 0,-2-3-121 16</inkml:trace>
  <inkml:trace contextRef="#ctx0" brushRef="#br0" timeOffset="14352.57">7013 5221 439 0,'0'0'52'0,"0"0"-21"0,0 0 47 0,28-41-41 0,-15 30-28 16,0 3-6-16,0 0-3 0,0 5 0 15,0 3 2-15,0 0 13 0,0 0 14 16,-3 8-6-16,0 3-2 0,1 4-2 16,-1 5-1-16,0 2-3 0,1 5 0 15,-4-2-9-15,4 4-5 0,-6-5 3 16,-3 2-3-16,4-2 0 0,-6-3-1 16,0-2 1-16,-6-4 0 0,1-1-1 15,-3-6-1-15,6-1-1 0,-6-6 2 16,3-1 11-16,-3-3 22 0,3-7 34 15,0-2-7-15,2-4-8 0,3 1-2 16,0-2 6-16,8 1 1 0,5-1-13 16,2-1-9-16,4 3-11 0,4-2-9 15,3 3-5-15,0 1-6 0,2-1-4 16,-2 2-1-16,0 2-25 0,-1 4-55 16,-1 0-47-16,-4 3-52 15,9 2-28-15,-9 0-39 0,-1 1-148 16</inkml:trace>
  <inkml:trace contextRef="#ctx0" brushRef="#br0" timeOffset="14758.94">7669 5291 280 0,'0'0'71'0,"0"0"-25"16,0 0 32-16,0 0-22 0,0 0-2 15,5-18 9-15,-5 11 1 0,0-2-1 16,0 0-4-16,0 2-7 16,0-2-3-16,0 1-16 0,0-1-12 15,-2 0-3-15,-1 3-6 0,0 0-3 16,1 2-4-16,-1 2-5 0,-4-2 2 16,-1 4 2-16,-5 1-1 0,-3 7 3 15,1 3 5-15,-1 2-1 0,1 5 1 16,-3 2-5-16,5 2-4 0,0 0 0 15,3 0-1-15,4 3 2 0,6-4 7 16,0-4 22-16,3 2 9 0,7-2-7 16,3-4 0-16,3-2-2 0,2-3-6 15,2-4-3-15,-1-3-6 0,-1-2-3 16,2-7 3-16,-2-3-5 16,-2-3-4-16,-1 0-4 0,-2-7-4 15,0 1-18-15,-5-2-41 0,2 1-16 16,-7 2-29-16,2 0-32 0,-5 5-30 15,-2-1-29-15,-4 4-76 0</inkml:trace>
  <inkml:trace contextRef="#ctx0" brushRef="#br0" timeOffset="15271.29">7852 5287 340 0,'0'0'93'0,"0"0"13"0,0 0 14 0,0 0-55 0,0 0-14 16,8-35-12-16,-3 26 1 0,3-2-5 16,-3 1 11-16,3 0 0 0,0 1 1 15,0 0-5-15,2 5-5 0,-2-2-18 16,2 3-14-16,0 1-2 0,-2 1-3 15,0 1-1-15,2 0 1 0,1 4-2 16,-4 2 1-16,1 2 0 0,2 7-2 16,-2-1 0-16,2 6 3 15,-2 5 0-15,0 1 3 0,0-1 0 16,-1 3 0-16,-1-3-1 0,-1 1 2 16,-3-3-3-16,1-1 2 0,-3-1-2 15,0-3-1-15,-3-4 1 0,1-5-1 16,-3-1-1-16,-3-5 1 0,3-3 6 15,0 0 13-15,-1-3 15 0,1-6-3 16,3-2-13-16,-1-6-11 0,3 2-4 16,0-4 7-16,5 0 14 0,3 3 7 15,5-1 3-15,0 0-2 0,5 1-5 16,5-1 1-16,0 4-2 0,6-1 0 16,-3-1-2-1,-1 3-11-15,1 2-10 0,-5 0-1 16,-6 1-2-16,4 2-10 0,-4 0-38 15,-2-1-30-15,0 4-41 0,-3-3-31 16,3 3-53-16,-2-3-80 0,-1 3-132 0</inkml:trace>
  <inkml:trace contextRef="#ctx0" brushRef="#br0" timeOffset="15538.03">8718 5140 1039 0,'0'0'100'0,"0"0"-51"0,0 0 21 0,0 0-70 16,-5 0-4-16,0 0-67 0,2 0-23 16,-5 0-74-16,6 0-88 0,-3-2-111 15</inkml:trace>
  <inkml:trace contextRef="#ctx0" brushRef="#br0" timeOffset="15678.62">8765 5479 933 0,'0'0'100'16,"0"0"29"-16,0 0-113 0,33 34-16 16,-25-30-211-16,-3-3-222 0</inkml:trace>
  <inkml:trace contextRef="#ctx0" brushRef="#br0" timeOffset="18924.39">10113 5231 282 0,'0'0'75'0,"0"0"-9"0,0 0 11 16,0 0-19-16,6-19-28 0,-6 12 7 16,2 2 19-16,3-3-1 0,-2-1 3 15,2-1 9-15,3 1-15 0,0-1-3 16,-1-1-3-16,4 4-1 0,-1-2-2 15,0-1-12-15,3 3-7 0,-2 3-3 16,1-1-8-16,1 3-8 0,0 1-1 16,0 1-1-16,0 1-1 0,0 7-2 15,3 3 0-15,-6 4 0 0,5 12 0 16,-2 7 0-16,3 13 0 16,-6-1 4-16,-2-2-2 0,0-5 2 15,-8-14-1 1,2 0 0-16,-2-11 0 15,-2 3 0-15,-3-2 0 0,-3 5-1 16,0-2 0-16,-2-3-1 0,-3-4 2 16,2-3 0-16,-1-6 1 0,-1-2 2 15,-3-5 3-15,3-9-1 0,0-2-1 16,0-5 13-16,6-6 1 0,-1-1-4 16,3-1 0-16,5-1 1 0,0 0 2 15,5 0 1-15,3 5 0 0,7-2-4 16,3 4-2-16,3 2-4 0,2 1-3 15,3 3-5-15,0 1-3 0,2 3-1 16,1 1-7-16,2 3-39 0,-6 1-48 16,4 0-23-16,7 6-58 0,-5 2-82 15,-5-1-64-15</inkml:trace>
  <inkml:trace contextRef="#ctx0" brushRef="#br0" timeOffset="19378.56">10925 5266 453 0,'0'0'126'0,"0"0"-52"0,0 0 25 0,0 0-47 15,7 1-4-15,1-2-20 16,0-1 10-16,2-5 13 0,1 1-1 15,4-1 4-15,-2-2 4 0,3 0-17 16,2 0-5-16,2 1-6 0,-2-2-8 16,1 1-7-16,-1-1-2 0,0 0 1 15,-5 0 0-15,0 0-4 0,-3 0-2 16,-2-1 2-16,-6 1-1 0,1 0-3 16,-6 1-6-16,-5 3-9 0,-4 0 1 15,-9 2 8-15,-5 4-3 0,-10 3 0 16,-11 10 3-16,-4 14 0 0,-1 3 0 15,11 1-1-15,12-5 0 0,11-5 1 16,3 3 2-16,-3 11 2 0,2-2 4 16,3-1 2-16,5-8 6 0,8-5 15 15,3 2 15-15,7-1-1 0,3-2-5 16,8-3-8-16,2-5-7 0,13-2-3 16,8-8-7-16,8-5-7 0,2-6-5 15,-5-2-3-15,-5 0-7 0,-5-3-31 16,-3 3-43-16,-7 3-38 0,-9 1-41 15,11-2-68-15,-10 2-95 0,-3 2-114 16</inkml:trace>
  <inkml:trace contextRef="#ctx0" brushRef="#br0" timeOffset="20101.56">11584 5179 307 0,'0'0'127'0,"0"0"-55"0,0-16 50 16,2 12-55-16,1-1-9 0,-1 3-11 16,-2 0-1-16,6 2 1 0,-4 0-10 15,-2 0-7-15,5 7 11 0,-5 0 15 16,3 9 14-16,-3 4-7 0,0 12-21 15,2 10-4-15,1 10-8 0,2 4-6 16,0-2-7-16,1-3 3 0,-4-5-3 16,-2 0 7-16,0-3-3 0,-5 0-4 15,-3-3-10-15,0-9 3 0,3-7-5 16,-2-5-3-16,-1-2 2 0,0-1 0 16,-2 1-2-16,-3-2 0 0,2-7 1 15,1-6 3-15,-3-2 1 0,0-9-1 16,3-4-1-16,0-7 0 0,-1-2-2 15,4-5 0-15,1 1 1 0,6-2 12 16,0 4 10-16,3 0-4 0,5 3-2 16,2 1-7-16,3 1-6 0,2 1-3 15,1 3 0-15,-1-1-4 0,4 3 0 16,-1 2 0-16,0 0-14 0,-3 0-42 16,1 1-44-16,-3 0-42 0,2-4-43 15,-5 0-92-15,-2 3-96 0</inkml:trace>
  <inkml:trace contextRef="#ctx0" brushRef="#br0" timeOffset="20254.68">11615 5096 954 0,'0'0'51'0,"0"0"1"0,0 0 16 0,10-43-68 0,-5 28-35 16,3 4-86-16,0 1-17 0,2-2-35 15,-2 2 10-15,-1 6-116 0</inkml:trace>
  <inkml:trace contextRef="#ctx0" brushRef="#br0" timeOffset="20739.06">11992 5199 476 0,'0'0'117'16,"0"0"-41"-16,0 0 73 0,0 0-66 15,0 0-10-15,0 0-15 0,36-9 8 16,-26 2-14-16,1-1-9 0,2 1 0 16,0-2 1-16,-1 0-7 0,4-2-8 15,-1 1-11-15,1 0-3 0,2 0-2 16,-5 0-7-16,0 1-6 0,-3 2 1 15,1-1 0-15,-6 0 1 16,-3 1-2-16,-2 3-1 0,0 2-8 16,-5-3-10-16,0 2 2 0,-8 0 4 15,3-3 6-15,-6 4 2 0,1 2-1 16,-3 0 0-16,0 0 0 0,-1 4-4 16,1 3 2-16,3 1 4 0,-3 0 3 15,5 3 0-15,-3 0 1 0,3 1-1 16,1 1 0-16,1 3 1 0,-2 0-1 15,6 1 1-15,1 0-1 0,1 1 0 16,3 1-1-16,2 0 2 0,0-2 4 16,2 2 6-16,3 1 14 0,3 0-8 15,2-2-3-15,1-3-2 0,4-2-2 16,1 1-2-16,2-4-3 0,0-4 0 16,5 1 1-16,0-4-5 0,-2-1-2 15,2-2-14-15,3 0-23 0,-2-1-22 16,-1-2-47-16,5-7-77 0,-5 0-90 15,-4 0-94-15</inkml:trace>
  <inkml:trace contextRef="#ctx0" brushRef="#br0" timeOffset="21114.23">12573 5147 309 0,'0'0'184'0,"0"0"-92"0,0 0 29 0,0 0-42 15,0 0-16-15,18-31-12 0,-23 25-19 16,0 4-1-16,-3 1-16 0,-5 0-10 16,3 1-1-16,-8 3 5 0,-3 6 5 15,1 2-4-15,-1 6-2 0,3 0-6 16,-3 4-1-16,6-1 1 0,2 1-1 15,0 0 6-15,5-1 25 0,3-1 21 16,2-4-7-16,3 1-8 16,0-4-13-16,5-2-7 0,3-2 0 15,3-5 0-15,-1-2-2 0,5-1-7 16,3-1-5-16,-2-6-1 0,5 0-3 16,-3-2-10-16,2 0-15 0,4-1-35 15,-4 2-38-15,14-4-65 0,-8 3-72 16,-3 1-72-16</inkml:trace>
  <inkml:trace contextRef="#ctx0" brushRef="#br0" timeOffset="21568.02">12839 4796 287 0,'0'0'73'0,"0"0"-13"0,0 0 28 0,0 0-71 0,0 0-7 16,18 8 14-16,-12 2 17 0,-4-1 7 15,3 4 20-15,-2 4 13 0,-3 0 14 16,0 10-1-16,0 5-29 0,-8 12-21 16,0 6-8-16,1 3 1 0,-4-2 5 15,1-8 3-15,2-8 6 0,3-4 6 16,3-8 0-16,-1-5-12 0,0-2-7 16,3 1-9-16,0 1-10 0,0-3-8 15,6-1-2-15,-1-4 1 0,2-6 6 16,6-3 4-16,0-1-4 0,5-4-9 15,3-3-6-15,0-4-1 0,2 2-12 16,-2-1-14-16,5-1-17 16,-6 1-23-16,1 0-31 0,0 1-39 0,-3 2-44 15,-5-4-67-15,-3 1-45 16,-5 1-152-16</inkml:trace>
  <inkml:trace contextRef="#ctx0" brushRef="#br0" timeOffset="21739.81">12775 5183 771 0,'0'0'176'0,"0"0"-106"0,0 0 16 16,46-13-69-16,-22 6-11 0,1 3-2 16,4-3-4-16,2 4-5 0,0-4-46 15,-5 2-45-15,15-3-54 16,-10 2-58-16,-5 2-135 0</inkml:trace>
  <inkml:trace contextRef="#ctx0" brushRef="#br0" timeOffset="21990.38">13382 5146 603 0,'0'0'89'0,"0"0"-24"0,0 0 39 16,0 0-88-16,0 0-10 16,0 0 5-16,0 0 5 0,0 0 17 15,-15 5 41-15,12 8 10 0,0 3-21 16,-2 2-33-16,3 3-16 0,-1 2-11 16,0 1-2-16,3-2 2 0,-2 2-3 15,-1 1-1-15,3-3-35 0,0-3-70 16,3-3-64-16,5 0-61 0,-6-4-114 15</inkml:trace>
  <inkml:trace contextRef="#ctx0" brushRef="#br0" timeOffset="22131.02">13441 4969 888 0,'0'0'47'16,"0"0"-18"-16,0 0-29 0,0 0-16 15,0 0-144-15,0 0-48 0,11-37-89 16</inkml:trace>
  <inkml:trace contextRef="#ctx0" brushRef="#br0" timeOffset="22766.92">13656 5148 500 0,'0'0'99'0,"0"0"1"0,0 0 32 0,0 0-82 16,0 0-32-16,28-39 1 0,-17 31-1 15,-4 2-8-15,6-2-3 0,-5-1 1 16,5 0 9-16,-5 4 8 0,0-2 2 16,-1 4-2-16,1 2-13 15,-3-3-9-15,3 3-3 0,-3 1 0 16,3 0-1-16,2 5-2 0,-2 0 3 16,2 5-1-16,1 7-2 0,-1 0 3 15,0 3-1-15,1 5 1 0,-1-1 1 16,-2 1 4-16,2 4 3 0,-2-3 6 15,-6-1 2-15,6-1-2 0,-3 1-3 16,-2-7-6-16,2 0 2 0,-2-5 8 16,-1-3 16-16,1-3-2 0,-3-5-10 15,2-2 7-15,1-1 32 0,2-6 1 16,0-4-22-16,3-2-24 0,0-6-9 16,5 2-3-16,0-3-1 15,2-2 0-15,1 1 0 0,2-3-1 16,2 3-1-16,1 3 2 0,-3 0-1 15,0 1 1-15,3 3-1 0,-3 4 1 16,3-1-2-16,-6 2 1 0,3 4 1 16,-5-1-3-16,0 6 2 0,-3 0 0 15,3 0-1-15,-5 7-2 0,0 2-1 16,-3 4-2-16,0 3 4 0,-2 3 1 16,-3 4 0-16,0 1 1 0,0-1 1 15,0 0 1-15,0 0-1 0,0-2-14 16,0 1-35-16,0-3-21 0,2-2-49 15,6-2-79-15,0-4-81 0,0-3-106 16</inkml:trace>
  <inkml:trace contextRef="#ctx0" brushRef="#br0" timeOffset="23555.35">14563 5270 417 0,'0'0'110'0,"0"0"-51"0,0 0-15 0,8-16-39 0,-6 9-3 16,1 3-2-16,2-1 4 16,-5 3 6-16,3 1 46 0,-1-1 2 15,1 2 6-15,-3-1-20 0,2 1-10 16,-2 0-16-16,0 0-15 0,0 0-3 15,0 0 0-15,0 0 1 0,0 0 1 16,3 0 4-16,-3 0 18 0,0-1 28 16,0-3-4-16,2 2-2 0,-2-1-15 15,0-4-3-15,0 2-17 0,0-2 0 16,0-2 0-16,0 0-5 0,0 2-1 16,-2-1-5-16,-3-1 0 0,0 2 0 15,-1 1 0-15,-1 0-4 0,-1 3 1 16,-2 0 2-16,-3 3-2 0,0 0 0 15,-5 4 2-15,2 5-2 0,1 1 3 16,-3 4-2-16,2 4-1 16,3 0-1-16,0 3 1 0,3 0 0 15,5 1-1-15,5 3 4 0,0-3 0 16,5 0-1-16,5-1 1 0,3-2 1 16,3-2 0-16,2-4 1 0,2-2 0 15,-2-8 1-15,1 0-2 0,1-3 2 16,-4-6 0-16,-1-1 2 0,-2 0 13 15,3-3 6-15,-6 2-13 0,3-1-9 16,-3 2 0-16,-2 2-2 0,0-2 1 16,-1 5-1-16,-1 1 0 0,-1 1-1 15,-3 0-4-15,4 3 2 16,-4 7 1-16,3 2 2 0,-2 5 6 16,-1 5 9-16,1 4 4 0,-3 3-3 15,3 9-1-15,-3-5-5 0,0 0-7 16,0 5 1-16,-3-11-4 0,-2 4-1 15,-3-2-5-15,0-8-9 0,-2 0 5 16,0-6 2-16,-3-5 6 0,2-5 2 16,1-5 0-16,-3-1 1 0,3-8 0 15,0-3 2-15,-1-4 0 0,6-3-1 16,-3-5-1-16,6 0-1 0,2-5-1 16,0 2 1-16,7-1 1 15,6 4 17-15,5 4 15 0,6 2 13 0,4 5-6 16,8 1-8-16,-2 3-6 0,-3 1-14 15,0 5-9-15,-5-2-3 0,0 3-23 16,-3-3-40-16,-5-1-29 0,0 3-25 16,-5-3-52-16,2 3-53 0,-4-1-4 15,-1 0-102-15</inkml:trace>
  <inkml:trace contextRef="#ctx0" brushRef="#br0" timeOffset="24024.11">15837 4805 615 0,'5'-3'48'0,"0"-4"-48"0,-2 5 94 16,2-1-45-16,3 0-41 0,-3 3-8 16,-3 4 4-16,3 5-3 0,-2 2 2 15,-3 7 12-15,-5 10 54 0,-5 14 10 16,-6 16-12-16,-5 2-1 0,3 3-26 16,5-3-21-16,0-7-11 0,6-1-6 15,-1-7 1-15,3-2-3 0,0-4 0 16,2-8-19-16,3-7-7 15,0-6-12-15,0-1 0 0,0-2-24 16,5 2-55-16,-2-4-78 0,5-6-112 0</inkml:trace>
  <inkml:trace contextRef="#ctx0" brushRef="#br0" timeOffset="24352.88">16126 4838 667 0,'0'0'109'0,"0"0"-101"16,0 0 178-16,0 0-104 0,0 0-65 16,0 0-17-16,0 0-1 0,16-26-8 15,-16 35 9-15,0 4 7 0,0 5 31 16,-6 6-2-16,-1 10-7 0,-6 14-10 15,5 8 1-15,-5 4 4 0,5-5-5 16,6-6-10-16,-1-10-7 0,3 0 0 16,0-7 1-16,5-4-2 15,1-8-1-15,-4-6-9 0,1-3-11 0,2 1-12 16,0-3-20-16,3 1-36 0,2-7-81 16,0-3-45-16,1 0-18 0,-6-4-114 15</inkml:trace>
  <inkml:trace contextRef="#ctx0" brushRef="#br0" timeOffset="24556.84">15839 5191 826 0,'0'0'168'0,"0"0"-84"0,0 0 1 16,42-9-66-16,-19 1-12 0,5 3-6 15,3-3-1-15,-2-1-20 0,2 3-29 16,0-1-45 0,-3-1-1-16,14 5-72 0,-11 0-16 0,-6-1-137 15</inkml:trace>
  <inkml:trace contextRef="#ctx0" brushRef="#br0" timeOffset="25009.76">16421 5326 396 0,'0'0'116'0,"0"0"-80"0,0 0 47 16,0 0-32-16,0 0-16 0,0 0 36 16,33-27-6-16,-30 19 2 0,-1 2 23 15,1-1-24-15,-3 3-12 16,0-1-23-16,0 2-19 0,0 1-5 15,-3 0-7-15,-2 2-5 0,-2 0 3 16,-4 1-2-16,1 3 2 0,-3 6 0 16,0 0 1-16,0 7 0 0,0-1 1 15,3 5-1-15,2-1 1 0,0 1-1 16,3-1 1-16,3-2 0 0,2-2 2 16,5-1 4-16,3-3 7 0,4-2 1 15,4-6 6-15,2-3 0 0,3-1-8 16,5-2-5-16,-6-8 1 0,3 0 9 15,-2-3-1-15,0-4-2 0,-3 1-5 16,-5-4 4-16,0-2-3 0,-6 0-4 16,-1-2-3-16,-6 8 0 0,-3-1 0 15,-2 7-3-15,-5 4-2 0,-3-1-2 16,0 6-1-16,-3 0-5 0,1 1-8 16,2 0-4-16,0 2 1 0,0-1-9 15,5 5-16-15,-2-3-24 0,5-1-29 16,0 4-21-16,-1-3-51 0,6 1 4 15,0 1-91-15,6-5-55 0</inkml:trace>
  <inkml:trace contextRef="#ctx0" brushRef="#br0" timeOffset="25960.64">17780 5129 445 0,'0'0'82'0,"2"-11"-28"0,-2 5 34 0,3 2-17 0,0 0-35 15,2-2 6-15,-3-1 20 16,3 2 8-16,-2-4-3 0,0 2-27 16,2 1 4-16,-3 0-5 0,1 4-3 15,-3 0-7-15,3 0-8 0,-3-1-9 16,0 3-11-16,0 3-1 0,0 2-6 16,-6 7 2-16,1 7 4 0,0 2 0 15,-3 8 1-15,-2 4 1 0,7 9-1 16,1 2 1-16,2-3 1 0,5-10 2 15,3-11 4-15,-1-8 3 0,4 5 4 16,2-3 2-16,2-1 1 0,-2-3-1 16,3-2 3-16,-3-8-6 0,0 0 0 15,-1-7 7-15,1 1-2 0,-2-5-1 16,-1-6-4-16,-2 3 2 16,0-6 3-16,2 0-5 0,-2 0 0 15,-1-1-5-15,4 4-5 0,-4-1-2 16,4 1-3-16,-3 2 0 0,2-1 0 15,-2 3 0-15,5 2 0 0,-6 1-1 16,4 1 1-16,-1 2-1 0,-2 3-1 16,-3 4-1-16,3 0 1 0,-3 2-8 15,3 7-2-15,-3 3 5 0,-3 6 2 16,3 1 2-16,3 1 2 0,0-3 1 16,2 2 1-16,1-2 0 0,2-2 0 15,-1-5-1-15,4-1 4 0,-3-6 8 16,-3-1 10-16,1-2 3 0,2-3 10 15,-6-4-8-15,4-1-7 0,-4-7-6 16,1 0 5-16,0-5-9 16,-3-2-7-16,0-6-3 0,0 2-3 15,-2-2-27-15,0 3-8 0,2 2-4 16,-5 4-15-16,5 3-41 0,-3 2-50 16,4-2-59-16,-1 4-119 0,-3 2-42 0</inkml:trace>
  <inkml:trace contextRef="#ctx0" brushRef="#br0" timeOffset="26553.32">18539 4761 535 0,'0'0'107'0,"0"0"-20"0,0 0 39 0,13-20-62 16,-10 19-38-16,0-1-22 0,-1 1-2 15,1 1-2-15,-1 4 3 0,-2 3 10 16,0 4 17-16,0 3 11 0,0 4-8 16,-2 4-14-16,-1 2-4 0,1 13-8 15,-1 6-4-15,0 6-1 16,-2 2-1-16,3-4 1 0,-1-13-1 15,0-9-1-15,3 2 0 0,0-4 4 16,0-2 8-16,0 0 17 0,0-5-5 16,0-4-4-16,0 1 0 0,0-5 3 15,0-6-4-15,3 0 24 0,0-2 24 16,2-2-3-16,3-5-18 0,2-5-17 16,0 1-14-16,3-1-10 0,3-3-4 15,-1-1 0-15,1 0 1 0,-1 0-2 16,1-2 0-16,-1 4 0 0,1-3 0 15,-1 3-1-15,1 1-2 0,-3-2 1 16,0 3-6-16,-1 2-6 16,1 0-1-16,-5 5-2 0,0-2 0 15,0 5 1-15,-1 1 1 0,-1 1 11 16,-4 0 0-16,1 0 1 0,2 2-1 16,-3 5 0-16,1 2-1 0,-3 4 0 15,0 7 4-15,0 2-1 0,-3 2 2 16,-4 6 0-16,2-2 0 0,-3-1 3 15,3 3-2-15,-3-1 0 0,3-6-1 16,2 0 0-16,1-2-8 0,-1-2-60 16,3-7-24-16,0-2-30 0,0-4-51 15,10-6-57-15,1-5-33 0</inkml:trace>
  <inkml:trace contextRef="#ctx0" brushRef="#br0" timeOffset="27402.74">19056 5201 556 0,'0'0'114'0,"0"0"-45"0,0 0 21 0,0 0-59 0,24-11-26 16,-14 5-2-16,3 4 0 0,-3-1 15 15,6-2 33-15,-1 1-7 0,1 1 5 16,-1-2 6-16,3 3-31 0,-5-1-11 15,3-2-7-15,2 3-2 0,-3-2 0 16,-2-2-1-16,0 2 1 0,-3-3 5 16,1 3 12-16,-4-2 3 0,-1 3-4 15,-1-4-3-15,-3 5 4 0,1-4-6 16,0 2-4-16,-3-4-10 0,-3 3 1 16,-2-2-1-16,-3-2 0 0,-2 5-1 15,-1-2 0-15,-2 2 0 0,3 2 0 16,-8-2 0-16,3 4 0 0,-1 0-1 15,1 0 1-15,-4 1-1 0,-1 5 1 16,-1 3 0-16,0 1-1 16,1 1 1-16,-1 3 0 0,6 3-1 15,-1 3 1-15,3-2 0 0,5 3 4 16,6 0 3-16,2 0-3 0,5-1 2 16,3-1 4-16,2-5 3 0,8 1 6 15,-2-6 4-15,4-4-10 0,6-3-6 16,-5-2-3-16,5-1-1 0,-3-1-2 15,-2-5 3-15,-1 2 7 0,-2-3 0 16,3-1-5-16,-5-1-3 0,-1-4-1 16,1 1 0-16,-1-6-1 0,1-1-1 15,-3-2 0-15,2 1-1 0,-2 0 1 16,-3 2-2-16,3 4 0 0,-5 0 1 16,0 4 0-16,-3 5 1 15,-3 1-1-15,1 3 0 0,0 0-1 16,2 2 0-16,-3 0-2 0,4 2 1 15,-4 5 0-15,3 0-2 0,0 6 2 0,-5 0 1 0,3 2 2 16,-3 4-1-16,3 3 0 16,-6 0 1-16,3 3 0 0,0-2 1 15,0-2 0-15,-3-1 0 0,3-4 1 16,-2-1-1-16,2-3 1 0,0-6 3 16,0-1-2-16,0-4 4 0,2-1 16 15,4-3 20-15,-1-5-18 0,8-2-14 16,0-4-4-16,0-5 3 0,2-5-5 15,3-3-5-15,5-6 1 0,1 3 0 16,-4 1-1-16,4 5 0 0,-4 10 0 16,1-1 0-16,-3 9-1 0,-5 3 0 15,-3 3-2-15,3 5 1 16,-2 5 1-16,-6 3 1 0,0 5 0 16,3 4 5-16,-6 1 1 0,3 5-3 15,-2-1-1-15,0 1-1 0,2-2 0 16,-3 0-1-16,3-4-2 0,1-1-23 15,-4-1-31-15,6-7-22 0,-3 3-44 16,0-5-60-16,0-4-176 0,1-1-220 0</inkml:trace>
  <inkml:trace contextRef="#ctx0" brushRef="#br0" timeOffset="30067.14">20992 4689 400 0,'0'0'65'0,"0"0"-14"15,0 0 9-15,0 0 45 0,25-33-31 16,-17 23-21-16,-3 2 21 0,-2-1 5 16,2 3-9-16,-2-2-18 0,-3 3 4 15,5 0-1-15,-5 5-9 0,0 0-14 16,0 0-27-16,-5 10-2 0,2 7 0 16,-5 11 7-16,-5 22 2 15,-5 14-5-15,-2 8 0 0,2 1-3 16,2-3 0-16,3-11 8 0,5-1-4 15,6-5-2-15,-3-6-2 0,0-1-3 16,5-8 0-16,0-1-1 0,-3-8-6 16,3-10-30-16,0-5-25 0,0-4-14 15,0 0-35-15,0-5-50 0,3-3-61 16,2-2-3-16,0-3-81 0</inkml:trace>
  <inkml:trace contextRef="#ctx0" brushRef="#br0" timeOffset="30381.7">21333 4680 606 0,'0'0'90'0,"0"0"-19"0,0 0 60 16,2-39 2-16,-2 32-79 0,0 0-20 15,-2 5-8-15,2 2 2 0,-3 0-13 16,3 4-13-16,-5 8 3 0,0 6 12 16,0 11 11-16,-3 13 6 0,-2 10-2 15,4 5 3-15,-7 2-15 0,11-6-11 16,-3-8-2-16,0 2-1 0,5-5-3 16,0 0 2-16,0-5-5 0,0-7 0 15,5-4-6-15,-5-10-19 0,2 0-33 16,1-2-22-16,2 3-38 0,0-4-51 15,6-5-66-15,-4-5-49 0,-2-3-106 16</inkml:trace>
  <inkml:trace contextRef="#ctx0" brushRef="#br0" timeOffset="30585.25">21020 5034 818 0,'0'0'72'16,"0"0"56"-16,0 0-44 0,0 0-74 16,0 0-7-16,54-41 15 15,-28 31 0-15,0 1-7 0,2 1-11 0,-2 3-5 16,3-2-15-16,-4 5-49 0,4 1-62 16,12 0-61-16,-7 1-39 0,-3 0-140 15</inkml:trace>
  <inkml:trace contextRef="#ctx0" brushRef="#br0" timeOffset="31055.07">21663 5119 358 0,'0'0'182'0,"0"0"-88"15,0 0 33-15,0 0-18 0,0 0-30 16,0 0 0-16,0 0-8 16,11-33-20-16,-11 24-14 0,0 0-11 15,-3 3-8-15,-2-1 1 0,2 0-5 16,-2 4-5-16,0-4-9 0,-3 4-1 16,1 3-2-16,-1 0 3 0,-5 3-1 15,0 5-2-15,0 3 0 0,0 5 3 16,5 0 0-16,-5 5 1 0,6 0-1 15,2 1 0-15,2 0 1 0,3-1 4 16,3 0 6-16,4-3-1 0,6-1 6 16,0-5 7-16,5-3 5 0,3-5-2 15,0-3 0-15,2-1-7 0,0-5 0 16,-2-6-4-16,-1 0-5 0,-1-5 0 16,-4-2 0-16,-5-3-4 0,1-2-3 15,-9-1-3-15,1-3-5 0,-3 5-10 16,-8 5-3-16,-2 2 14 0,-3 7-10 15,-8 4-17-15,1 3-5 0,-1 1-4 16,0 1-5-16,1 5-18 0,1 0-45 16,6 4-30-16,1 0-36 0,4 1 9 15,0 0-44-15,5-2-73 0</inkml:trace>
  <inkml:trace contextRef="#ctx0" brushRef="#br0" timeOffset="31651.53">23090 4566 509 0,'0'0'133'0,"0"0"-68"0,0-3 47 0,0 3-57 0,5 1-42 15,-3 8-9-15,-2 2 16 0,6 9 18 16,-6 1-4-16,0 12 2 0,0 8 3 16,0 8-10-16,-8 0 2 0,0 0 1 15,3-7-2-15,-3-5 0 0,-2-2-3 16,2-6 0-16,3-6-1 0,-3-8-4 15,6 3-8-15,-9-1-5 0,4 1-2 16,-1 2 4-16,0-3 0 0,3-5-1 16,0-3 0-16,2-4-3 15,3-1 0-15,0-4 7 0,0 0 28 16,5-6-1-16,3-2-23 0,5 1-12 16,0-1-4-16,5 0 0 0,0 3-2 15,3-2-2-15,5 0 1 0,-6 2-10 16,1-3-24-16,2 4-6 0,0-2-9 15,-2 3-11-15,0-2-2 0,-1 2-32 16,-7 0-35-16,-2-5-54 0,-1 1-39 16,-7 2-161-16</inkml:trace>
  <inkml:trace contextRef="#ctx0" brushRef="#br0" timeOffset="31855.58">22919 4905 810 0,'0'0'58'0,"0"0"-34"16,60-24 38-16,-16 13-41 0,10-2-15 15,5 2 0-15,-4 1-6 0,-12 2-13 16,-1 3-43-16,-3 0 11 0,-1 2-3 16,-2 1-23-16,-2-3-42 0,-8 1-83 15,-5 3-118-15</inkml:trace>
  <inkml:trace contextRef="#ctx0" brushRef="#br0" timeOffset="32357.76">23519 4867 528 0,'0'0'48'0,"0"0"4"16,0 0 7-16,0 0-47 0,38-40-9 16,-27 30-3-16,7 4 4 0,-5-3-2 15,0 2 15-15,-3 4 5 0,8-2 7 16,-8 3 5-1,3 2-16-15,0 0-15 0,0 2-1 16,0 5 4-16,0 2-2 0,-3 4-4 0,1 5 3 0,-4 3 4 16,1 2-5-16,0 5 16 15,-3-2 15-15,0 3-3 0,-5-3-8 16,0 1-11-16,-5-3-5 0,0-2-3 16,-3-3 0-16,-5-3-1 0,3-5-2 15,-3-5 2-15,-5 0-1 0,2-5-1 16,-2-1-1-16,8 0 1 15,-3-4 4-15,3-3 0 16,2-4 5-16,5-3 10 0,3-2 10 0,3-4-5 0,2 0 6 16,8 1 2-16,3 2 1 0,2-1-5 15,5 4-13-15,5 1-10 0,3 0-5 16,3 2 0-16,7 0-8 0,6 2-58 16,2 2-48-16,-8 0-52 0,-2 0-30 15,-11 3-81-15,-7 2-59 0</inkml:trace>
  <inkml:trace contextRef="#ctx0" brushRef="#br0" timeOffset="32812.58">24307 4870 390 0,'0'0'125'0,"0"0"-80"0,0 0 44 0,0 0-43 0,0 0-38 16,2-34-5-16,4 27-1 0,-6 2-1 16,2-2 4-16,3 5 17 0,-5-2 12 15,0 1 18-15,0 3 1 0,0 0-17 16,0 0-36-16,0 5 0 0,0 0-2 15,-5 6 2-15,3 5-1 0,-4 2 1 16,4 0 3-16,2 6 6 0,-3 0 6 16,3 0 16-16,0 3 19 0,3-3 5 15,5 0 1-15,-6-3 4 0,8 0-10 16,1-2-2-16,2-3-7 0,5-4-2 16,-5-2-6-16,2-6-6 0,3-2 4 15,-2-2-2-15,4-4-11 0,-7-3-10 16,3-5-6-16,2-1-2 0,-3-7-4 15,4-1-43-15,-4-7-26 0,1 1-34 16,2-1-29-16,-5 2-28 16,7-6-61-16,1 5 7 0,-8 8-221 15</inkml:trace>
  <inkml:trace contextRef="#ctx0" brushRef="#br0" timeOffset="33203.53">24780 4891 432 0,'0'0'66'0,"0"0"30"0,0 0 5 15,0 0-59-15,0 0-15 0,0 0-11 16,46 31 14-16,-33-31 21 0,3 0 18 16,2 0 11-16,2-3-6 15,1 1-20-15,0-4-28 0,-1 0-17 16,1-1 0-16,-3-3-4 0,0-1-4 15,0 0 1-15,-2-5-2 0,2 2 3 16,-10-4-1-16,-1 5-2 0,-1 2 0 16,-6 0-1-16,-6 3-4 0,-1 3-2 15,-9 0 2-15,-2 5-7 0,-8 2 8 16,-5 11 4-16,-13 9 0 0,-7 11 6 16,-4 8 13-16,9 1 6 0,7-1 1 15,16-7 21-15,5-5 13 0,10-7 9 16,8-6-1-16,0 0-17 0,0 3-18 15,8-2-6-15,10 2-5 16,-3-1-1-16,11-7-2 0,8-2-10 16,10-7-1-16,10 0-5 0,5-2-3 15,-2-1-9 1,-3-1-42-16,1-1-24 0,4 0-59 0,-2 0-82 0,-13 0-211 16,-3-3-309-16</inkml:trace>
  <inkml:trace contextRef="#ctx0" brushRef="#br0" timeOffset="59550.45">3000 8242 381 0,'2'3'48'0,"-2"-1"-1"16,0 0 43-16,3 0-31 0,0-2-24 15,-3 2 16-15,0-2 14 0,0 0 11 16,2 0-8-16,-2 0 7 0,5-3-6 15,-2-2-5-15,2-1-9 0,3-4-12 16,2-1-9-16,1-3-6 16,4-3-13-16,1-5 0 0,2-1 1 15,0-4 0-15,0-4-1 0,5-5 5 16,3-7-2-16,8-5-5 0,-1 1-5 16,-4 10-1-16,-9 9-2 0,-2 10-4 15,-2-1 2-15,4-1-3 0,-1-5 0 16,4-3 1-16,-2-1-1 0,2 3 1 15,-5 2-1-15,0-1 0 0,-5 5 3 16,2 0-3-16,-4 3 1 0,-1 1 0 16,-2 4 8-16,2-1 1 0,-7 4 2 15,-1 0 1-15,1 4-2 0,-3 1-3 16,0 2 0-16,0 0 0 0,0 1-4 16,0-1-4-16,0 2-3 0,-3 0-7 15,1 2 7-15,-1 3 3 0,-5 4 0 16,1 6 0-16,-4 4 0 0,-2 5-1 15,0 11 0-15,-7 9 1 0,2 10 0 16,-3 7-1-16,6-2 0 0,2-8-1 16,10-4-2-16,0-4 3 0,3-2 0 15,3 0 1-15,5-8-1 0,2-4-1 16,0-10 2-16,-2-4 0 0,3-4 0 16,1 1 1-16,4-1-1 0,2-2 4 15,3-5 0-15,-3-4 3 0,2-5-1 16,1-6 0-16,0-7 0 0,2-4-3 15,0-9 4-15,-2-13-5 16,2-18 3-16,-2-4-4 0,-3-1 0 16,-5 9 0-16,0 11-1 0,0 8 0 15,-6 10 0-15,1 6 0 0,-3 6 1 16,1 5 3-16,-1-1 3 0,0 1-2 16,0 0-1-16,0 4-3 0,-2 3-1 15,-3 4 0-15,2 1-2 0,-2 4-15 16,0 6 4-16,0 6 13 0,0 11 3 15,-2 11 4-15,-1 9 0 0,1 1 2 16,2-2-5-16,0-5 0 0,2-5 0 16,1-8-1-16,5-4-1 0,-3-7 4 15,3-1 6-15,2 4 8 16,0 0 2-16,3 1 3 0,0-3 0 16,0-4-4-16,0-2-2 0,0-3-7 15,-3-3-3-15,0-2-4 0,-2-2 2 16,3-1-1-16,-4-1-5 0,1 0 3 15,2-3-4-15,-2-1-10 0,0-1-23 16,0 3-28-16,-1-5-24 0,1 3-33 16,0-2-53-16,5 2-59 0,-3-2-145 15,0 2-193-15</inkml:trace>
  <inkml:trace contextRef="#ctx0" brushRef="#br0" timeOffset="60035.43">4615 7759 587 0,'0'0'102'0,"0"-1"-38"0,8-1 63 0,-1 0-16 16,4-1-38-16,4-1 6 0,1 2-25 16,2-1-17-16,0 1-20 0,3-1-8 15,-3 2 0-15,2 0-5 0,4 1-4 16,-4 0 0-16,1 0 0 0,0 0-7 15,-1 1-24-15,1 1-24 0,-3 2-34 16,0 0-49-16,3 2-63 0,-3-1-48 16,-8-1-145-16</inkml:trace>
  <inkml:trace contextRef="#ctx0" brushRef="#br0" timeOffset="60271.24">4648 7910 582 0,'0'0'137'0,"0"0"-31"15,0 0 25-15,0 0-73 0,0 0 14 16,0 0 14-16,0 0-13 0,50-2-22 16,-30-2-24-16,1 3-8 0,5-4-2 15,-3 2-8-15,3 0-8 0,0 1 0 16,-1-1-1-16,4 0-27 0,-3 3-31 15,2 0-53-15,14 0-85 0,-9 0-89 16,-2 0-96-16</inkml:trace>
  <inkml:trace contextRef="#ctx0" brushRef="#br0" timeOffset="60991.43">5687 7698 161 0,'0'0'275'0,"0"0"-197"0,0 0 5 0,0 0-6 15,0 0-14-15,-2-14-14 0,2 8-5 16,0-3 8-16,5-1 15 0,3 0-7 15,-3-1 13-15,0-1-17 16,5 1-6-16,1 0-6 0,1-2-7 0,-1 5-6 16,2-3-10-16,2 2-3 0,-2 2-3 15,3 0-4-15,-1 4-1 0,3-1 0 16,0 0 0-16,0 4-1 0,-2 0 1 16,-3 0 3-16,0 5 4 15,-3 3-7-15,-2 1-4 0,-3 4 1 16,0 4-5-16,-2 2 1 0,-1 3 0 15,-2 3 0-15,0 1-2 0,-5 0 3 16,-5 1 0-16,2 0 4 0,-5-1-7 16,-2 1 8-16,2-2-8 0,-5-2 3 15,2 1-4-15,-2-3 2 0,3-4 0 16,-4 0 0-16,4-3-1 0,2-2 1 16,0-2 3-16,0-2 2 0,5-2 2 15,3-2-1-15,3-2 1 0,-1-2 11 16,3 0 10-16,3 0-1 0,2-2-5 15,5-2-2-15,8 0-4 16,0 2-1-16,6-2 2 0,1 1-3 16,-1 1 1-16,7 1-1 0,-3-2-6 15,1 2-8-15,-4-2 1 0,1 2-3 16,0-1 0-16,-3 2-1 0,-2-1-15 16,-3 1-22-16,0 0-23 0,-5-2-25 15,0 2-41-15,0 0-51 0,-3-2-95 16,1 1-123-16,-4-2-178 0</inkml:trace>
  <inkml:trace contextRef="#ctx0" brushRef="#br0" timeOffset="61746.45">6537 7614 145 0,'0'0'72'0,"0"0"-4"0,-5-4 26 0,3 3-14 16,-1-2-26-16,3 1-9 0,-3 0 12 16,3 0 6-16,0 0 11 0,0 1 9 15,0-1-10-15,6 0-7 0,-6-1 3 16,2 1-16-16,3-3-16 0,0-1 5 15,-2-1-2-15,2 1 0 16,0 1-18-16,1 2-3 0,-4-2-2 0,1 2-3 16,-3 1-1-16,0 2-13 0,0 0 0 15,0 1-16-15,0 5 16 0,-3 3 0 16,-5 4 4-16,3 1-2 0,-3 3-1 16,-2 3 1-16,5 0 0 0,-3 0-1 15,3-1 1-15,2 0 1 0,1-3 0 16,2-1 1-16,0-4 4 0,0-1 4 15,2 0 5-15,4-7 6 0,-1 2 5 16,3-2-2-16,-1-3-3 0,4 0 0 16,-1-3-1-16,3-2-7 0,2-1-5 15,1-1-2-15,-1-1-3 16,1 2 8-16,-1 0 3 0,1 3-5 16,-1 0-4-16,1 2-2 0,-3 1-1 15,0 4 0-15,0 1-4 0,-3 5 0 16,0 2 2-16,-5 2 3 0,1 3 3 15,-4 1 1-15,1 2 4 0,-3 1-5 16,-3-1-2-16,-5-1-2 0,-2-3 1 16,-3 3 0-16,-2-6 1 0,-6 0-5 15,0-2 2-15,1-3 0 0,-6 0-3 16,3-6-12-16,-3 1-24 0,5-3-10 16,-2 0-4-16,5 0-3 0,2-4-5 15,6 1-14-15,2-1-7 0,3-2-30 16,5-2-29-16,5-4-86 0,3 0-24 15,0 3-105-15</inkml:trace>
  <inkml:trace contextRef="#ctx0" brushRef="#br0" timeOffset="62123.32">6620 7440 636 0,'0'0'26'0,"28"-13"30"0,-7 6 86 0,2-3-69 0,-2 1-19 15,2 1-22-15,0 1 0 0,-2-1-10 16,-3 0 2-16,0 2-5 0,-2 0-2 16,-6 1-13-16,1 1-4 0,-1 1-1 15,-2 2-6-15,-1-2-46 0,-1 2-53 16,6-2-64-16,-6 3-58 0,1-2-240 0</inkml:trace>
  <inkml:trace contextRef="#ctx0" brushRef="#br0" timeOffset="68997.78">10612 7320 195 0,'0'0'86'0,"0"0"-33"0,0 0 32 15,10-23 2-15,-7 17-13 0,2 0-22 16,-2-1 6-16,2 2 5 0,0-3-2 16,-2 2-6-16,2 0-4 0,-3 1-10 15,4-1 2-15,-1 0-8 0,-3 1-3 16,4 0-5-16,-4 0-3 16,-2 2-3-16,3 2 0 0,-3-1-3 15,2 2-4-15,-2 0-3 0,0 0-10 16,0 3-1-16,0 6-5 0,-2 4 0 15,-1 7 5-15,-5 11 11 0,-2 14 4 16,-3 12 6-16,0 6 1 0,0-4-1 16,0-4-5-16,6-8-8 0,-1-2-4 15,-3-2 0-15,4-2-4 0,-1-5 1 16,3-6-1-16,0-6-1 0,2-6-29 16,0-2-20-16,-2 1-16 0,3 0-22 15,-1-1-31-15,3-5-43 0,-2-4-21 16,2-5-134-16</inkml:trace>
  <inkml:trace contextRef="#ctx0" brushRef="#br0" timeOffset="69326">10842 7212 658 0,'0'0'94'0,"0"0"-20"0,0 0 61 0,0 0-46 0,0 0-54 16,13-23-21-16,-13 24-14 0,0 7 0 16,0 4 19-16,0 5 30 0,-3 5 10 15,-2 9-10-15,0 9 2 0,0 10-10 16,0 3-8-16,2-3-8 0,1-8-12 15,2-6-4-15,0-3-4 0,0-2-4 16,0-8 2-16,2-5-3 0,3-2-5 16,-2 0-23-16,-1 1-11 0,4-1-16 15,-1-2-42-15,-3-4-50 0,4-9-87 16,-4-1-16-16,1-1-163 16</inkml:trace>
  <inkml:trace contextRef="#ctx0" brushRef="#br0" timeOffset="69608.25">10571 7546 574 0,'0'0'82'0,"0"0"24"16,0 0-55-16,0 0-13 0,0 0-8 16,0 0 5-16,38-10 11 0,-19 4-16 15,1 1-8-15,-2-2 12 0,3 4-10 16,0 0-13-16,-1 0-11 0,1 2 0 16,2 0-28-16,-2 0-37 0,2 1-66 15,-2 0-61-15,-3 0-106 0</inkml:trace>
  <inkml:trace contextRef="#ctx0" brushRef="#br0" timeOffset="70155.32">11121 7670 154 0,'0'0'87'0,"0"0"-10"0,0 0 16 15,0 0-41-15,0 0-10 16,0 0-12-16,3 0 7 0,-3 0-1 15,0 0 11 1,0 0 16-16,0 0 7 0,0 0-30 0,0 0-9 0,-3-2-2 16,3 2-10-16,-5-1-14 0,2 1 1 15,-2 0 4-15,-3 5-5 0,1 2-1 16,-4 3 5-16,1 5-4 0,-3 1 2 16,0 5 9-16,5 1 4 0,-2 0-7 15,2 1 1-15,6-1-1 0,-1-1 14 16,1-1 6-16,2-2 9 0,7-3-5 15,1-2-1-15,5-4-2 0,3-2-3 16,2-5-5-16,2-2-3 16,1-8-3-16,-3-2-2 0,3-3 0 15,-6-8 8-15,1-1-3 0,-6-10-7 16,0-8-13-16,-4 5-1 0,-1 6-2 16,-5 8 0-16,-5 10-2 0,-3 2-10 15,-3 0 0-15,-4 6 0 0,-1 1-14 16,-2 2-4-1,0 0-9-15,3 3-21 0,4 3-31 0,1-1-35 0,5 2-43 16,2 2-29-16,3-1-20 0,0-2-111 16</inkml:trace>
  <inkml:trace contextRef="#ctx0" brushRef="#br0" timeOffset="70412.81">11700 7464 1033 0,'0'0'102'0,"0"0"-52"0,0 0-19 16,0 0-31-16,23-32-87 0,-18 25-91 16,0 2-39-16,-2-1-102 0</inkml:trace>
  <inkml:trace contextRef="#ctx0" brushRef="#br0" timeOffset="70584.78">11762 7779 996 0,'0'0'135'0,"0"0"-23"0,0 0-42 16,0 0-59-16,0 0-11 15,0 0-20-15,0 0-30 0,0 0-40 16,0 0-36-16,-36 12-23 0,33-9-23 16,1-2-10-16,2 2-108 0</inkml:trace>
  <inkml:trace contextRef="#ctx0" brushRef="#br0" timeOffset="71523.39">12323 7945 600 0,'0'0'106'0,"0"0"-14"15,23-31 8-15,-10 11-35 0,5-2-24 16,0-1-8-16,5-2 1 0,0-1-7 16,1 0-10-16,2 0 8 0,-1-3 11 15,-1 1-7-15,-1 0 4 16,0-2-8-16,-2 4-4 0,0-2-4 0,-1 2-1 15,-2 0-7-15,-2 2-2 0,-3-2-3 16,0 3-2-16,0 2 3 0,-6-1 5 16,1 3 2-16,0 2 1 0,-3 1 4 15,-2 2-7-15,2 0-3 0,-3 3-1 16,1 3-5-16,-1-1-1 16,-2 3 0-16,0 1 1 0,0 1-1 15,0 3-3-15,-2 1-8 0,-3 2 4 16,-3 6 6-16,0 5-1 0,-5 5 2 15,0 6 1-15,-2 7 2 0,2 10-3 16,-5 10 1-16,8-2 1 0,2-1-1 16,5-6 1-16,3-5 0 0,3-7 2 15,-1-6-1-15,4-7 1 0,1-1 7 16,4 3 7-16,-1-1 2 0,5 0 0 16,4-4 1-16,-4-4-1 0,6-5-8 15,2-5-1-15,0-1 1 0,0-8 1 16,1-3 2-16,-1-6 3 15,-2-5-2-15,5-13-7 0,-1-12-4 16,1-10-4-16,-3-1-1 0,-2 7 0 16,-8 10 0-16,-8 12 0 0,3 7 0 15,-5 5 0-15,-1 3 2 0,1-2-2 16,-1 2 0-16,-2-1-2 0,3 4-3 16,-3 4 5-16,0 3 0 0,0 3 0 15,-3 2-9-15,3 7-3 0,-5 8 9 16,0 3 3-16,0 6 10 0,-3 10-4 15,3-3-1-15,0 1 4 0,2 6 4 16,1-9 5-16,-1 2 3 0,3-1 0 16,5-3 1-16,-2-1-2 0,2-3 2 15,3-4 0-15,2-4-5 0,-2-3 0 16,5-4-8-16,-3-3 1 0,3-5-4 16,0 0-5-16,0 0-1 0,2-5-21 15,-2-1-8-15,3-2-17 0,-3 1-13 16,-1-1-18-16,1 0-9 0,0 2-22 15,0 1-27-15,0-1-34 0,0 1-76 16,-3 1-46-16,1 0-200 0</inkml:trace>
  <inkml:trace contextRef="#ctx0" brushRef="#br0" timeOffset="71977.67">13723 7291 469 0,'0'0'110'0,"0"-1"-7"0,3-3 46 0,2 0-49 0,3-2-35 15,-1 0-9-15,4-1-5 0,2-1-12 16,2 2 0-16,3-1-5 16,-2 1-1-16,-1-1-10 0,6 0-10 15,-3 3-7-15,-3 1-5 0,6-1 1 16,-3 3-2-16,0 0-6 0,0 1-42 16,0 1-46-16,-2 2-38 0,-1 1-50 15,4 6-6-15,-7-1-70 0,-4-2-49 0</inkml:trace>
  <inkml:trace contextRef="#ctx0" brushRef="#br0" timeOffset="72165.2">13790 7462 718 0,'0'0'174'0,"0"0"-34"16,0 0-9-16,0 0-81 0,0 0-18 15,0 0-13-15,49-10-1 0,-23 2-7 16,-3 3-2-16,3-2-7 0,0 2 0 15,0 1-2-15,0 1-4 0,0 3-29 16,-1 0-52-16,1 0-52 0,11 2-83 16,-12 3-34-16,-1-1-182 0</inkml:trace>
  <inkml:trace contextRef="#ctx0" brushRef="#br0" timeOffset="72853.84">14604 7277 476 0,'0'0'90'0,"0"0"17"0,0 0-7 15,0 0-45-15,18-43-27 0,-10 34 14 16,2-1-3-16,1 3 1 0,2-1 0 16,0 0 5-16,-1 1 3 15,4 1-7-15,-3 1-4 0,2 1-12 0,1 2-3 16,-1-1-9-16,-2 2-6 0,3 1-1 16,-1 0-5-16,-2 3-1 0,0 1 1 15,3 2-1-15,-3 2 1 0,2 2 3 16,-2 3 3-16,0 1-2 0,0 6-5 15,-3 2 0-15,1 9 0 0,-1 8 7 16,-8 6 6-16,-2 1 3 16,-7-10-4-16,-4-8-5 0,1-9-4 15,-3-1-2-15,-2 4 3 0,-6-1-1 16,-5 1-3-16,5 1 4 0,-4-6-2 16,4-1 0-16,0-1 1 0,3-5 6 15,3-2 11-15,2-1 1 0,5-3-8 16,0-2 5-16,3-1 20 0,5-1 11 15,0 0-2-15,5 0-14 0,3 0-2 16,7 0-12-16,6-1-5 0,10 1-2 16,11 0-5-16,4 0-5 0,-2 0 0 15,-10 0-2-15,-1 0-17 0,-10 0-24 16,1 0-21-16,4-2-26 0,-7-1-18 16,-1 0-15-16,6 0-41 0,-5-7-78 15,0 3-39-15,-9-1-178 0</inkml:trace>
  <inkml:trace contextRef="#ctx0" brushRef="#br0" timeOffset="73463.38">15472 7183 534 0,'0'0'63'0,"0"0"29"0,0 0 43 0,37-28-58 15,-27 21-47-15,0 1-8 0,-2 1 8 16,2 2-9-16,-7 0 17 0,-3 1 3 15,0 2 2-15,0 0-35 0,-5 5 1 16,-6 2 3-16,-2 2-6 0,-2 6-2 16,-6 1-2-16,-2 3 2 0,0 2-1 15,0 2-2-15,2 3-1 16,0-2 3-16,3 0-3 0,5 1 5 16,0-3-2-16,6-2 8 0,1 0-2 15,4-4 1-15,2 1-1 0,2-3 5 16,4-3-2-16,1 0 4 0,1-3-5 15,5-2-2-15,2 0-3 0,4-1-3 16,4-1-1-16,-3-3-1 0,6 2 1 16,0-1-1-16,-3 1 0 0,1 0 1 15,-1 2 0-15,-2 1 5 0,-1 4 0 16,1-3-2-16,-3 2-2 0,-5 2 1 16,-3 1 2-16,-5 1 1 0,-2 0 4 15,-3 0 8-15,-10-1 3 16,-3 0 4-16,-5-1 4 0,-6-2-6 15,-4 0-7-15,-3-2-7 0,-5 1-7 16,-8-3 0-16,-5 1-3 0,2 0-17 16,11-4-14-16,10-2-13 0,11 0-11 15,2-1 2-15,0-3-18 0,3 1-12 16,-1-3-33-16,11-8-65 0,0 3-24 16,0 0-131-16</inkml:trace>
  <inkml:trace contextRef="#ctx0" brushRef="#br0" timeOffset="73761.73">15563 7156 781 0,'0'0'40'0,"0"0"60"0,41-18 52 0,-18 11-65 0,11-1-37 16,10-2-4-16,8-2-5 16,4 2-19-16,-1-1-9 0,-1 2-8 15,-7 0-4-15,-1 3-1 0,1 0 0 16,-1 1-14-16,1 4-54 0,-6 1-42 15,-2-3-106-15,-11 2-91 0,-7-2-284 16</inkml:trace>
  <inkml:trace contextRef="#ctx0" brushRef="#br0" timeOffset="78006.28">10834 8729 222 0,'0'0'226'0,"0"0"-158"16,0 0 11-16,0 0-7 0,0 0-13 15,11-34-30-15,-9 30 2 0,1-1 12 16,-1 0-3-16,1 2 2 0,0-1 16 16,-3 0 2-16,0 4-5 0,0 0-16 15,0 0-20-15,0 1-17 0,0 7-1 16,-3 1 0-16,-2 4 4 0,0 8 16 15,-3 2-8-15,-5 15 0 0,-3 7 4 16,1 10 2-16,-1 3-2 0,6-4 0 16,0-5-5-16,5-9-2 0,-1 0-4 15,4 0-4-15,2-7 0 0,-3-4 2 16,3-7-4-16,0-3 1 0,0-5-1 16,0 4-8-16,0 0-18 0,3-1-16 15,-1-2-30-15,6-5-23 0,-3-5-43 16,8-5-28-16,-2 0-7 0,-1-2-119 15</inkml:trace>
  <inkml:trace contextRef="#ctx0" brushRef="#br0" timeOffset="78350.62">11212 8717 627 0,'0'0'53'0,"0"0"78"0,0 0-30 0,0 0-41 0,0 0-53 16,0 0-6-16,0-3-1 0,0 12 4 15,0 5 9-15,0 4 30 0,0 4 10 16,0 5 5-16,-3 9-4 0,-2 11-7 15,2 6-15-15,-2 1-9 0,2-7-5 16,1-5-5-16,-1-5-8 0,3-8-2 16,0-6-2-16,0-8-1 0,0 2 0 15,0-1 0-15,0 1-14 0,0 1-13 16,3-5-20-16,-3-2-27 0,5-5-30 16,-2-3-71-16,-1-9-38 0,1 1-43 15,-3-4-180-15</inkml:trace>
  <inkml:trace contextRef="#ctx0" brushRef="#br0" timeOffset="78616.27">10886 9107 607 0,'0'0'99'0,"0"0"46"0,0 0-9 15,0 0-40-15,0 0-35 0,0 0-6 16,-21 0 3-16,24-3-11 0,5-1-7 16,-1 1 8-16,6-2-12 0,3 3-6 15,4-4-10-15,-1 2-9 0,1 0-10 16,1-1-1-16,0 2-1 0,-1-2-14 16,1 1-28-16,0 2-35 0,-1 1-19 15,1-2-48-15,0 3-74 0,-3-2-49 16,-5 1-170-16</inkml:trace>
  <inkml:trace contextRef="#ctx0" brushRef="#br0" timeOffset="79477.56">11566 9400 230 0,'0'0'145'0,"0"0"-18"0,0 0-25 0,0 0-34 15,0 0-14-15,0 0-10 0,2-6 6 16,-2 4 1-16,0 0-13 16,0-1 10-16,0 1 3 0,0 2 0 15,0 0-1-15,0 0-7 0,0 0-4 16,0 0-8-16,0 0-6 0,0 0-7 15,0 0-3-15,0 0-3 0,0 0-2 16,0 0 2-16,0 0 0 0,-2 0 4 16,2 0 1-16,-3-1 3 0,-2 1 3 15,0-1-3-15,2 1-5 0,-2-2-3 16,-3-3-7-16,3 4-3 0,0-1-1 16,0 0 1-16,-6 0-2 0,4 2-3 15,-1-3 2-15,-5 3-1 16,0 5 1-16,0 0-1 0,-2 9 0 15,2-1 1-15,-3 5 0 0,3 0 0 16,0 6 1-16,0-3-1 0,8-2-2 16,3 1 2-16,-1-1 1 0,3-1 0 15,3-3 0-15,4 0 0 0,1-2 1 16,2-4 0-16,1-4-1 0,-1 0 5 16,3-4-1-16,-3-1 3 0,3-6 2 15,0 0 4-15,0-3 4 0,-5-3 1 16,5 1 4-16,-3-4-3 0,0 1-9 15,3-3-7-15,-5 3 0 0,2 1-3 16,-2-2 0-16,0 2 0 0,-3 4 1 16,0 3-1-16,-2 0 1 0,-1 2-2 15,-2 1 0-15,0 3-3 0,0 0-6 16,0 7-2-16,-5 1 10 0,-2 1 2 16,1 2 0-16,1 3 1 0,0 0 0 15,2 3 3-15,1-3 2 0,2 2 5 16,0-3 6-16,0-1 1 0,2-1 4 15,4-2 3-15,1 0 3 0,1-2 1 16,2-4 0-16,1-1-4 0,2-1-10 16,2-1-7-16,1 0-4 0,2-2-2 15,0-1-2-15,0-2-13 0,3 2-27 16,-3-3-21-16,2 2-19 16,-2 0-18-16,1-2-40 0,6 1-44 15,-6-1-102-15,-4 4-75 0</inkml:trace>
  <inkml:trace contextRef="#ctx0" brushRef="#br0" timeOffset="79806">12080 9107 1019 0,'0'-3'138'0,"0"-1"-24"0,2-1-61 0,1 0-50 0,-1-2-3 16,1 0-63-16,-3-1-16 0,0 0-44 16,0 1-101-16,0 2-40 15,0 1-140-15</inkml:trace>
  <inkml:trace contextRef="#ctx0" brushRef="#br0" timeOffset="79946.67">12137 9318 802 0,'0'0'33'0,"0"0"149"16,0 0-15-16,0 0-85 0,0 0-62 16,0 0-20-16,0 0-20 0,0 0-69 15,0 0-59-15,-16 1-71 0,13-7 2 16,1 3-143-16</inkml:trace>
  <inkml:trace contextRef="#ctx0" brushRef="#br0" timeOffset="80865.7">12692 9586 154 0,'0'0'426'0,"0"0"-357"0,0 0 32 0,0 0-5 0,31-47-53 16,-15 28-8-16,-1-2 10 0,6-3 11 16,-3-3-7-16,3 1-8 15,-1-2-9-15,3-2-5 0,-2 3-1 16,0-2 6-16,5-1-4 0,-6 1-9 15,1 3-9-15,0-2-4 0,-1 4 3 16,-4-2-1-16,2 4 1 0,-3 2-1 16,-2 0 5-16,-2 2 2 0,-1 2-1 15,-5 2 4-15,0-1-5 0,-2 3-3 16,0 1 1-16,-1 1 3 0,1 2-3 16,-3 3-9-16,0-2-2 0,0 4-1 15,-3 1-1-15,1 2-3 0,2 2 5 16,-3 5 0-16,-2 4 0 0,-3 4 2 15,3 6 1-15,-3 6-2 0,0 7 2 16,1 11-2-16,-6 13-1 0,2-2 2 16,4-4-1-16,1-4 9 0,6-12-3 15,0-7 0-15,0-6 7 0,3-6-1 16,2-3-1-16,3 0-4 0,2 0-1 16,3-2 2-16,0-6 1 0,5-3 1 15,-2-3 5-15,2-8-1 0,2-5 0 16,1-5-10-16,0-5 8 0,-1-15-2 15,6-10-3-15,-2-17-6 0,1-2 0 16,-6 6-2-16,-7 18-2 0,-4 18 2 16,-3 9 1-16,-2 4-1 15,0-1 1-15,2-2 0 0,-3 2-1 16,-2 3-2-16,0 6 1 0,0-1-2 16,0 5-9-16,-2 2-3 0,-3 5 14 15,-1 7 1-15,1 3 1 0,0 6 6 16,0 4 1-16,0 2 9 0,2-1 3 15,3 2 1-15,0 0 5 0,3-1-6 16,2-5-1-16,3-1-4 0,-1-4-2 16,4-1 2-16,-4-5 0 0,4 0-5 15,-1-4-1-15,3 0-5 0,0-3-1 16,2-2-3-16,-2-2-11 0,3-1-22 16,-1 0-21-16,1-1-14 15,-1 0-19-15,3 0-25 0,-2-2-36 16,5 0-52-16,-6-1-129 0,-2-1-135 15</inkml:trace>
  <inkml:trace contextRef="#ctx0" brushRef="#br0" timeOffset="81350.44">14124 9026 461 0,'0'0'107'0,"0"0"14"0,0 0 3 0,2-2-67 0,9-2 3 0,1 0 23 16,7 1-7-16,4-3 7 0,5 3-8 15,6-3-5-15,10 3-6 0,2 0-13 16,3-2-12-16,-2 3-7 0,-6-2-20 16,-2 2-8-16,-3 2-3 0,0-2-1 15,0 2-2-15,1 2-23 0,-4 0-22 16,-4 1-20-16,-9-1-18 0,-4 0-15 16,-1 0-37-16,3 3-66 0,-5 1-26 15,0-1-116-15</inkml:trace>
  <inkml:trace contextRef="#ctx0" brushRef="#br0" timeOffset="81697.44">14183 9234 398 0,'0'0'110'16,"0"0"-8"-16,0 0 29 0,0 0-26 16,0 0-48-16,0 0 4 0,18-17 3 15,0 13-2-15,3-2-4 0,0 3-1 16,7-2-10-16,-2 1-14 0,2 2-13 15,1 1-12-15,-4-2-6 0,6 1-2 16,-2 2 0-16,2-2-5 0,0 3-19 16,-3-1-25-16,3 0-35 0,0 0-31 15,-2 0-50-15,4 1-42 16,-4 3-75-16,-6-3-14 0</inkml:trace>
  <inkml:trace contextRef="#ctx0" brushRef="#br0" timeOffset="82100.47">14682 8783 533 0,'0'0'49'0,"0"0"36"0,0 0 37 16,0 0-41-16,0 0-41 0,0 0 2 16,0-22-7-16,-3 22-10 0,1 1 2 15,-4 4 7-15,-1 4 27 0,-1 5 3 16,-5 7-16-16,0 5-8 0,-5 9-8 15,-5 15-8-15,-6 12-6 0,-2 3-6 16,3-1-4-16,5-5-3 16,-3-9 3-16,5-4-2 0,0-3 2 15,1-2-4-15,-1-3-2 0,6-11-1 16,2-1-1-16,2-11 1 0,6 0-1 16,-3-1-7-16,1-1-33 0,1 0-33 15,4-5-59-15,4-7-107 0,4-1-62 16,1-3-190-16</inkml:trace>
  <inkml:trace contextRef="#ctx0" brushRef="#br0" timeOffset="82820.91">15162 8914 447 0,'0'0'88'0,"0"0"12"0,0 0 13 0,0 0-39 0,18-40-26 0,-10 30 8 15,0-3-15-15,5 3 1 0,-3 3-10 16,1-2 7-16,1 1 3 0,4 1-4 16,-3 1-9-16,5-1-5 0,-3 4-1 15,1-1-12-15,-1 2-5 0,1 2-1 16,-1 0-5-16,-2 2 1 16,0 4-1-16,0 2-1 0,-2 2 0 15,-4 2 0-15,-2 2 0 0,1 6 1 16,-6 2 1-16,0 5 7 0,-8 1 3 15,-5 3 4-15,-3 7 2 0,-9 4-5 16,-4 0-9-16,-4-1 2 0,9-11-4 16,4-9 1-16,4-6 0 0,-2 4 1 15,-3 1-1-15,-2-1 14 0,2-3 9 16,6 1 3-16,-3-6-5 0,5-2 1 16,8-6-4-16,0 2 3 0,5-3 6 15,2-2-1-15,6 3-2 0,10-3 0 16,3 1 3-16,12 0-8 0,9 0-4 15,12-1-7-15,-2-1-7 16,-3-3-3-16,0-4-2 0,-13 0-29 16,3 2-21-16,-1-2-21 0,-1 0-23 15,-9 1-20-15,-7 1-28 0,5-5-85 16,-11 2-77-16,-2 1-194 0</inkml:trace>
  <inkml:trace contextRef="#ctx0" brushRef="#br0" timeOffset="83446.45">15870 8881 395 0,'0'0'120'0,"0"0"-15"0,0 0 35 0,0 0-35 16,21-21-12-16,-16 19 9 0,-2-3-27 16,-1 2-17-16,3 0-11 0,-2-3-13 15,0 3-6-15,2 1-7 0,-3-2 0 16,1 2-11-16,-3 2-6 0,0 0-4 15,0 0-1-15,-3 0-23 0,-4 5 20 16,-1 1 1-16,-5 4 1 0,0 1 2 16,-2 3 0-16,2 1 2 0,-3-2-2 15,3 3 1-15,0-2 1 0,3 3-1 16,2-3 0-16,0 1 0 0,6-1-1 16,-3-2 1-16,5-2 1 0,0 2 1 15,5-2 9-15,3 0 4 0,-1-2-3 16,6-2 4-16,3 1 5 15,2 0 4-15,3-3-7 0,-1 2-5 0,6-2-10 16,-3 3-2-16,3 1-1 0,-3 0-1 16,1 3 0-16,-4 4 0 15,-4-2 2-15,-1 1-1 0,-4 3 8 16,-6-1 5-16,-3 0 3 0,-2-2-7 16,-2 2 3-16,-11-3-2 0,-3-2-2 15,-2-1-3-15,-7-1-2 0,1-2-3 16,-2-2-1-16,-2-2-4 0,0 1-14 15,2-3-9-15,0-1-17 0,5 0-30 16,1-6-16-16,7 3-10 0,2-5-3 16,6 2-25-16,5-3-34 0,3-9-13 15,7 4-20-15,0-4-112 0</inkml:trace>
  <inkml:trace contextRef="#ctx0" brushRef="#br0" timeOffset="83680.87">16005 8838 757 0,'0'0'178'0,"0"0"-62"0,0 0-2 0,44-21-51 16,-21 13-48-16,0 0 6 0,11-3-2 15,10 1-12-15,5-5-6 0,2 4 2 16,1-1-3-16,-5 1-5 0,-1 2-32 16,1 2-100-16,-3 1-51 0,-11 1-72 15,-10 2-191-15</inkml:trace>
  <inkml:trace contextRef="#ctx0" brushRef="#br0" timeOffset="89488.77">19785 7767 264 0,'0'0'119'0,"0"0"-42"0,0 0-18 16,0 0-10-16,0 0-8 0,0 0-1 16,0 0-2-16,0 0 6 0,0 0-4 15,0 0 13-15,0 0 4 0,0 0 0 16,0-1-6-16,0-1-3 15,3 0 1-15,-3-1-12 0,0 0-7 16,5-3-6-16,-5 1 1 0,5-4 0 16,0 0 3-16,3-2-8 0,2 1-3 15,3-1-2-15,0 1 0 0,0-1 0 16,2 2 2-16,3 1 1 0,1-2-4 16,-1 4-4-16,0 1-4 0,-3 2-5 15,1 1 2-15,-3 2-1 0,0 0-1 16,2 6 0-16,-5 0-1 0,3 5 0 15,-5 5 1-15,2 2 1 0,-4 2-2 16,-1 4 2-16,-5 0 1 16,0 2 0-16,-5 0 0 0,-3 3-1 15,-5 0 0 1,-3-3-1-16,-2 2 0 0,-2-3 0 16,-1-2 1-16,0-2 0 15,1-2-1-15,4-1 1 0,-2-5-2 16,5-3 0-16,0-5 0 0,5-2-5 15,1 0 4-15,4-3 1 0,-2-3 6 16,5-4-6-16,0-2 0 0,8-3 0 16,-1-4 0-16,6 0-1 0,8-4 1 15,0-1 0-15,5 0-1 0,2-2 1 16,6-5-2-16,9 0-1 0,7-3-5 16,-1 1 0-16,-5 4-3 0,-8 8 3 15,-13 3 5-15,-5 5 1 0,-5 0 2 16,3-1 1-16,4-1 0 0,-7-2 0 15,0 3 1-15,-5 0-2 0,0 1 2 16,-6 3 0-16,-2 0-2 0,0 4-6 16,-5-1 1-16,0 2-3 0,-8 2 8 15,0 0 1-15,-5 4 2 0,-5 3-1 16,2 4-2-16,-5 4 0 0,-2 1 2 16,2 3-1-16,-3 2 3 0,4 2-2 15,1-2 0-15,6 2 5 0,3-2 6 16,4 0 14-16,6-2 6 0,3 0 4 15,2 0 3-15,5-2-5 0,3-3-6 16,7-2-10-16,1-1-5 0,4-3-6 16,1-3 0-16,2-3-4 15,3-2-3-15,0 0-1 0,2-4-1 16,-2 1-28-16,3-2-18 0,-6 0-17 16,3-3-21-16,-1 1-34 0,-4-1-46 15,5-4-93-15,-5 2-64 0,-6 1-202 16</inkml:trace>
  <inkml:trace contextRef="#ctx0" brushRef="#br0" timeOffset="89880.24">19888 7521 507 0,'0'0'127'0,"3"-1"-31"0,2-2 25 16,5 1-26-16,6-3-43 0,-1 1 21 15,6 1-7-15,2-2-14 0,1 1-14 16,1-2-10-16,1 0-5 0,-3 2-6 16,3-1-10-16,-2 1-7 0,-1 2 0 15,-2-1 0-15,-6 3-32 0,3-1-44 16,0 0-56-16,8 1-53 0,-5 0-54 15,-3 0-98-15</inkml:trace>
  <inkml:trace contextRef="#ctx0" brushRef="#br0" timeOffset="90335.3">20888 7583 508 0,'0'0'103'0,"0"0"-4"0,0 0 19 0,0 0 7 0,36-16-63 0,-17 15 6 16,1-2-5-16,3 2-18 0,-2-1-11 16,2 2-16-16,1 0-9 0,-4 0-7 15,1 2-2-15,-3-1-2 0,0 3-21 16,0-1-37-16,-2 4-43 0,2-1-52 16,0-1-63-16,-8-3-106 0</inkml:trace>
  <inkml:trace contextRef="#ctx0" brushRef="#br0" timeOffset="90570.09">20883 7717 624 0,'0'0'108'0,"0"0"-19"0,0 0-8 15,0 0-40-15,0 0-18 0,0 0 25 16,47 0 33-16,-27 0-8 0,6 0-12 15,3 2-16-15,-4-1-12 0,4 3-15 16,-1-1-9-16,1 2-6 0,-4 1-2 16,-1 1-1-16,-1 0-22 0,-2 0-39 15,2 1-52-15,3 5-59 16,-6-4-75-16,-1 0-61 0</inkml:trace>
  <inkml:trace contextRef="#ctx0" brushRef="#br0" timeOffset="91040.33">21849 7380 330 0,'0'0'178'0,"0"0"-85"0,0 0 43 0,0 0-17 0,0 0-42 16,21-34-18-16,-16 33-17 0,-2 0-14 16,-3 1-8-16,5 1-11 0,-5 6 4 15,0 5 21-15,0 4 28 16,-5 9 0-16,-3 11-4 0,-5 18-11 16,-2 10-11-16,-3 5-11 0,2-5-8 15,3-10-7-15,3-11-5 0,2-3-2 16,6-6-2-16,-6-5-1 0,5-6-7 15,3-4-35-15,0-6-32 0,0 1-19 16,0 0-50-16,5-7-90 0,3-5-69 16</inkml:trace>
  <inkml:trace contextRef="#ctx0" brushRef="#br0" timeOffset="91888.6">22418 7504 403 0,'0'0'109'0,"0"0"-26"0,0 0 7 0,0 0-41 16,5-36-26-16,0 29-8 0,-5-2 7 15,3-1 3-15,-1 3 6 0,-2 0 13 16,3 1 22-16,-3 2 7 0,0 0 4 15,0 1-19-15,-3-1-19 16,1 2-8-16,-1-3-9 0,-2 4-3 16,3-4-7-16,-1 3-1 0,0 0 2 15,-2 0-2-15,3 0 4 0,-4-3 1 16,-1 3 5-16,1-2-5 0,-1 0-5 16,2 0-1-16,-3 1 3 0,-3-2 0 15,1 3-6-15,-3 2 0 0,0-2-4 16,3 2-2-16,-11 0-1 0,8 3 0 15,-7 4 0-15,2 2-2 0,2 5 2 16,-5 0-2-16,3 5 1 0,5 1 0 16,3 1-1-16,-3 0-1 0,8 2-1 15,2-1 0-15,3-2 1 0,3 1 3 16,7-3 2-16,-2-4 1 0,5-1 0 16,0-4 1-16,2-4 1 0,1-3-1 15,2-2-1-15,-2-5 0 16,-1-4 2-16,1-2-1 0,-1-3-2 0,-2 0 2 15,2-3-2-15,-2 0-1 0,0-1 2 16,-5 0-1-16,0 1-2 0,-3 1 1 16,3 1 0-16,-3 2 1 0,3 2 1 15,-8 3 6-15,5 2 3 0,-5 5-4 16,2 1-1-16,-2 0-7 0,0 1-2 16,0 9 2-1,0 5 1-15,-2 4 15 0,-3 7 4 0,5 8 9 0,-8 8 4 16,3-4-6-16,2-2 2 0,3-2 3 15,0 1-1-15,-2-3-9 0,2-1-8 16,0-5-1-16,0-6-1 0,0 1 2 16,0 2-2-16,0-3 0 15,0-3-2-15,0-3-5 0,2-4-2 16,-2-3 0-16,3-2-1 0,2-1-2 16,-5-2-7-16,2 0-10 0,4-1-11 15,-1-1-23-15,-3 0-31 0,6 1-30 16,-3 0-43-16,3-1-84 15,0 0-150-15,-3 0-248 0</inkml:trace>
  <inkml:trace contextRef="#ctx0" brushRef="#br0" timeOffset="124741.05">24862 7479 251 0,'5'-4'47'0,"1"2"-9"15,-6-3 21-15,2-1-1 0,3 1-18 16,-5-1 2-16,6-2 5 0,-4 2-4 16,3 0 5-16,-2 1 5 0,-3 0-10 15,5 4 0-15,-5 1-10 0,0 0-23 16,0 10-3-16,0 1 20 0,0 10 22 15,-8 2 8-15,1 12-10 16,-6 8-9-16,0 8-9 0,-3 1-6 16,3-7-6-16,8-10-5 0,-3-11-2 15,8-4-1-15,-7-1-4 0,1 3-1 16,1 3-1-16,3 1-1 0,-3-3-2 16,2-2 0-16,0-2-19 0,3-2-38 15,-2-4-33-15,2-4-48 0,0-7-45 16,2-2-25-16,1-2-96 0</inkml:trace>
  <inkml:trace contextRef="#ctx0" brushRef="#br0" timeOffset="125351.43">24893 7504 364 0,'0'0'51'0,"0"0"0"0,0 0 30 0,0 0-12 0,0 0-29 15,3-34-25-15,2 28 15 0,-5 1 1 16,5-2-11-16,3 1-3 0,-5-2 11 15,7 1 5-15,-2-2 2 0,-1 3 2 16,6-1-2-16,-5 2-5 0,10 0-8 16,-8-2-6-16,3 3-4 0,5 1-1 15,-5 2-1-15,3 0-3 0,-3 1-4 16,0 1 3-16,-3 3-6 0,0 2 0 16,-2 4 0-16,0 0 1 0,-3 3-1 15,-5 1 0-15,-5 1 0 0,-3 2 0 16,-10-1-1-16,0 1 1 15,-5 2 7-15,-1-1 6 0,-4 2 7 0,2-3-5 16,0 0-6-16,1-3 0 0,1 2 3 16,4-3 7-16,-1-1 3 0,0 1-4 15,8-4 0-15,0 1 5 0,6-1 3 16,2-3-4-16,-1 1-8 16,6-1-3-16,0 1-2 0,6 0 4 15,1 0 0-15,4 0-2 0,-1 0 4 16,8 2-4-16,-2-2 0 0,2 0-1 15,2 0 5-15,1 3 1 0,0-3 0 16,-1 0-5-16,6 0-6 0,-5 1-2 16,-6 0-1-16,6-2-1 0,-3 0 0 15,-2-1-1-15,-1-1-3 0,3 0-11 16,-5-1-22-16,0 1-35 0,0 1-27 16,2-3-44-16,-2 1-58 0,0-1-98 15,-2-2-147-15</inkml:trace>
  <inkml:trace contextRef="#ctx0" brushRef="#br0" timeOffset="125884.28">25418 7766 520 0,'0'0'108'0,"0"0"-13"0,0 0-21 15,0 0-17-15,0-2-22 0,2 1-15 16,9-1 10-16,-4 1-9 0,1-2-10 16,5 2 8-16,0-3 7 0,0-1 6 15,3 1 2-15,-4-1-10 0,4 0-1 16,-3-2 0-16,5 1-3 0,-8-2 0 15,3-1-5-15,0-1-3 0,0 1 0 16,-5-3-5-16,0 2-1 0,-3-1 2 16,0-2-5-16,-5 3-1 0,-5-1 2 15,0 2 0-15,-3 1 3 0,-5 4 1 16,-3 2-4-16,-4 2 1 0,-1 0-3 16,0 4-1-16,-4 3-1 0,-4 5 3 15,3 1-3-15,0 1 4 0,3 4 3 16,2-1 3-16,1 0 1 0,2 1-2 15,2 1 3-15,3-2 5 0,6 0 3 16,1-3 1-16,4 0-2 0,2-1 0 16,2 0-3-16,6-3-1 0,5 0 3 15,0-2 3-15,0-1 0 0,0-2-9 16,-3-4-5-16,8-1-4 0,-2 0 0 16,-3-4-3-16,5-2-13 0,-3-1-19 15,1-1-30-15,2 0-25 0,-3-1-36 16,3 1-63-16,3-1-75 0,-5 1-55 15</inkml:trace>
  <inkml:trace contextRef="#ctx0" brushRef="#br0" timeOffset="126508.35">25860 7720 410 0,'0'0'72'0,"0"0"40"0,0 0-7 0,7-14-55 0,-7 11-15 15,0-1-19-15,3 1 15 0,-3 2-3 16,5 0-7-16,-5 1 9 0,0 2 1 16,5 5 11-16,-5 2 17 15,0 4-4-15,0 2-1 0,0 6-10 16,0 5-6-16,0 7-6 0,0 11 7 15,0 9-6-15,0 5-10 0,0-5-7 16,0-7-2-16,-5-1-3 0,0-8-6 16,2-6-2-16,-4-8-1 0,2-4 1 15,-3-3-3-15,0 2 1 0,-2 0 1 16,-1-1-1-16,-2-4 2 0,0-8 0 16,1-1-1-16,-4-4-1 0,3-7 0 15,0-4-2-15,5-6 0 0,-4-3-6 16,4-1 7-16,8-3 0 0,0 1 0 15,0 1 1-15,8 1 3 0,4 1 3 16,1 1 1-16,3 2-2 0,5 0-3 16,4 3 0-16,-4 1 1 0,8-1-1 15,-1 3 0-15,3 1-1 0,-3 1-2 16,1 2 0-16,-3 0 0 0,-3 0-3 16,-2 4-21-16,-3-2-33 0,-5 1-25 15,-6-1-9-15,-2 0-46 0,-5-5-61 16,0 1-67-16,-5-1-188 0</inkml:trace>
  <inkml:trace contextRef="#ctx0" brushRef="#br0" timeOffset="126633.26">26004 7525 770 0,'0'0'81'0,"0"0"-39"0,0 0 24 0,0 0-66 0,0 0-69 0,0-34-139 15,0 26 18-15,0 3-176 0</inkml:trace>
  <inkml:trace contextRef="#ctx0" brushRef="#br0" timeOffset="126805.76">26283 7879 942 0,'0'0'128'0,"0"0"-51"0,0 0-8 16,0 0-69-16,0 0-1 0,0 0-99 16,0 0-3-16,0 0-67 0,-12-7-23 15,12 5 0-15,5-2-135 0</inkml:trace>
  <inkml:trace contextRef="#ctx0" brushRef="#br0" timeOffset="127342.13">27053 7400 508 0,'0'0'80'0,"0"0"26"0,0 0-33 0,0 0-26 0,0 0-31 0,19-6-11 15,-19 18 24-15,0 4 18 0,0 8 2 16,0 3 0-16,-6 3-6 0,1 10-2 15,-3 11-4-15,1 9-11 0,-6 3-10 16,0-4-11-16,5-9 0 0,3-6-3 16,2-2-2-16,-2-4 3 0,5-9-3 15,-2-3 0-15,2-9-21 0,-3 1-33 16,3-2-54-16,0 2-43 0,0 0-40 16,3-9-88-16</inkml:trace>
  <inkml:trace contextRef="#ctx0" brushRef="#br0" timeOffset="127686.06">27345 7461 524 0,'0'0'107'0,"0"0"-16"16,0 0 26-16,0 0-58 0,0 0-16 15,0 0-38-15,0-15 11 0,0 26 42 16,-5 5 28-16,3 5-16 0,-4 2-9 16,-1 6-7-16,2 8-10 0,-3 8-16 15,0 6-13-15,3 0-11 0,2-11 0 16,-2-7-1-16,5-5-1 15,0-3-1-15,0 0-1 0,0-1-5 16,0-5-9-16,0 2-15 0,5-1-16 16,3-3-40-16,-5-5-45 0,10-3-68 15,-1-5-25-15,-6-3-109 0</inkml:trace>
  <inkml:trace contextRef="#ctx0" brushRef="#br0" timeOffset="127938.8">27136 7803 756 0,'0'0'172'0,"0"0"-62"0,0 0-27 15,0 0-59-15,0 0 17 0,0 0-23 16,39-9 7-16,-16 3-10 0,0-2-5 15,1 1-10-15,1 0-1 0,1-2 1 16,-2 4-1-16,1 0-11 16,-4 3-48-16,5 2-65 0,10 0-83 15,-10 0-66-15,-3 0-195 0</inkml:trace>
  <inkml:trace contextRef="#ctx0" brushRef="#br0" timeOffset="128423">27746 7898 489 0,'0'0'84'0,"0"0"-8"0,0 0 22 16,0 0-39-16,0 0-20 0,0 0-29 15,0 0-5-15,0-17 17 0,-5 17-8 16,0 0-2-16,-3 2 12 0,0 6 13 16,-5-1-3-16,5 3-9 0,-5-1-7 15,6 5-4-15,-6-3-2 0,5 3 2 16,0 2 0-16,3-2-5 0,-3 3-2 16,8-1 2-16,0-1 8 15,0 0 14-15,8-3 6 0,0 1-3 16,0-3-7-16,2-1 0 0,5-3-3 15,1-3-10-15,2-3-2 0,3 0 1 16,-1-7 2-16,-4-3-1 0,2-2-2 16,-2 0 9-16,-4-8 12 0,1 0-6 15,-7-1-5-15,-4 0-4 0,3 0 1 16,-5 4-5-16,-7 1-1 0,1 5-5 16,-7 1-7-16,1 2-1 0,-4 3-1 15,3-1 0-15,-2 4 0 0,-3 0-7 16,2 0-5-16,3 1-7 0,0 1-14 15,5 0-11-15,1 1-7 16,1 2-13-16,-1-1-26 0,7 3-60 0,0 3-73 16,2-1-51-16,3-3-221 15</inkml:trace>
  <inkml:trace contextRef="#ctx0" brushRef="#br1" timeOffset="184803.84">1248 11875 313 0,'0'0'15'0,"0"0"-1"0,0 0 36 15,0 2 17-15,0-1-4 0,5-1 3 16,-5 0 18-16,5 0-1 0,1-1 6 16,1-2-5-16,6-1-11 0,3-2-18 15,2-2-14-15,5-1-2 0,5-1-7 16,1-4-2-16,17-1-9 0,3-1-6 15,6 0-6-15,-6 2-5 0,-3 3-3 16,-7 2 1-16,0 1-2 0,-8-2-14 16,0 4-31-16,-5 1-31 0,-11 3-31 15,3 2-61-15,0 0-83 0,-5 0-170 16</inkml:trace>
  <inkml:trace contextRef="#ctx0" brushRef="#br1" timeOffset="185228.72">1599 11848 534 0,'0'0'56'0,"0"0"-24"0,0 0 30 0,0 0-25 15,0 0-24-15,11 3 8 0,-9-1 7 16,1 4 5-16,0 1-10 0,-3 7 18 15,0 5 17-15,0 4 1 0,-3 9-9 16,0 9-13-16,-7 7-4 16,7 4-4-16,-4-6-3 0,2-6-7 15,-3-4-6-15,3-1-9 0,-1-9-2 16,1-4 1-16,0-5-3 0,3-1-5 16,-4 0-34-16,4 4-29 0,-1 0-44 15,3-1-65-15,0-5-22 0,0-6-120 0</inkml:trace>
  <inkml:trace contextRef="#ctx0" brushRef="#br1" timeOffset="185697.63">1997 12201 389 0,'0'0'109'0,"0"0"-39"0,0 0 12 0,0 0 10 16,0 0-15-16,-2-21 3 16,2 19-18-16,5 1-13 0,-2-3-13 15,4 2-24-15,1 0 14 0,2 2 7 16,3 0-20-16,0 5 5 0,3 2-8 15,2 3-6-15,0 5-2 0,0 1-1 16,3 4 0-16,-3 0 0 0,-3 1 1 16,6 0-2-16,-3 0-20 0,0 1-46 15,0-1-43-15,5 2-56 0,-2-4-33 16,-5-3-125-16</inkml:trace>
  <inkml:trace contextRef="#ctx0" brushRef="#br1" timeOffset="186000.97">2395 12206 622 0,'0'0'38'0,"0"0"5"0,0 0 19 0,0 0 2 0,0 0-16 16,0 0-9-16,0 0-13 0,13-10-7 15,-18 23 25-15,0 3 15 0,-3 7 8 16,-5 3-20-16,3 5-14 0,-8 9-10 16,-3 6-5-16,-2 7-6 0,2 1-5 15,3-6 3-15,5-6-3 0,3-6-2 16,2-1-3-16,3-7-2 0,2-6-10 16,3-3-44-16,0-2-27 0,0 4-57 15,8 4-68-15,0-2 2 16,0-6-200-16</inkml:trace>
  <inkml:trace contextRef="#ctx0" brushRef="#br1" timeOffset="186306.85">2837 12178 653 0,'0'0'29'15,"0"0"7"-15,0 0 40 0,0 0-66 16,0 0-4-16,0 0-2 0,0 0 15 16,-13 49 7-16,8-24 6 0,-3 10 8 15,1 10 7-15,-6 12-6 0,0 0-10 16,2 0-15-16,4-8-10 0,-1-4-6 15,3-2 0-15,0-1-1 0,2-2-41 16,0-4-34-16,3-1-21 16,0-8-9-16,0-5 11 0,3-1-21 15,0-7-65-15,-1-2-51 0</inkml:trace>
  <inkml:trace contextRef="#ctx0" brushRef="#br1" timeOffset="186634.99">2806 12473 463 0,'0'0'93'0,"8"-33"-19"0,-3 11 26 15,3-5-27-15,-3 2-23 0,5-3-3 16,1 4 3-16,2-4-16 16,-1 4 0-16,1 0 8 0,-2 1 12 15,7-1-6-15,-5 4-1 0,2 1-3 16,3 4-24-16,-2 4-10 0,2 5-6 15,0 3-1-15,0 3 0 0,-2 7 0 16,2 5 0-16,-5 2 7 0,2 7 3 16,-5 4 4-16,1 4 6 0,-3 7-3 15,-1-3-6-15,-2-2-1 0,-5 0-5 16,0-7-3-16,-2 4-3 0,-8-6-2 16,-1-1-1-16,-4-1-17 0,-3-6-27 15,-3 0-15-15,-2-3-19 16,-1-5-12-16,4-2-37 0,-9-5-56 15,6-4-48-15,8-4-149 0</inkml:trace>
  <inkml:trace contextRef="#ctx0" brushRef="#br1" timeOffset="187057.57">3214 12321 197 0,'0'0'199'0,"0"0"-186"16,0 0 45-16,0 0-5 0,39-4-28 16,-23 3 22-16,-3 0 7 0,5 0-1 15,0 1 5-15,2-2-4 0,1-1 3 16,2-1-5-16,-2 0 7 0,2-1-7 16,-2 2-2-16,0-4-4 0,-3 1-9 15,-3-1-5-15,1-2-1 0,-6 2-7 16,0 1-9-16,-4-3 0 0,-4 3 1 15,-2-1 0-15,0 0 0 0,-8 2-4 16,-2 0-11-16,-3 3-1 0,-5 1 0 16,-5 1 0-16,0 1 0 0,-3 6 0 15,0 3 0-15,0 3 0 0,0 1 0 16,3 5-1-16,2-3 1 16,6 1 1-16,2-1 6 0,2 1 7 15,4 0 15-15,4-3-2 0,3-1-11 16,3-1-5-16,4-3-2 0,4-2 1 15,4 0 1-15,1-3-1 0,4-2-3 16,4-2-2-16,-1 0-5 0,5-3-9 16,-2-2-31-16,5-1-34 0,0 1-22 15,0-1-44-15,11-4-64 0,-11 4-83 16,-3 0-173-16</inkml:trace>
  <inkml:trace contextRef="#ctx0" brushRef="#br1" timeOffset="187734.03">4953 11903 492 0,'13'-5'82'0,"5"-1"36"0,16-1 50 15,12-2-51-15,11-1-32 0,3 2-3 16,-3 3-17-16,-6 0-24 0,-7 4-24 16,0-1-13-16,0 2-2 0,-5 0-1 15,0 3 0-15,-3 1-1 0,-8 0 0 16,-2 1-22-16,-8-2-49 0,-2 2-21 16,-1 2-31-16,1 3-51 15,-4 0-46-15,-4-1-159 0</inkml:trace>
  <inkml:trace contextRef="#ctx0" brushRef="#br1" timeOffset="188063.6">5126 12074 588 0,'0'0'7'0,"0"0"39"0,0 0 25 16,0 0-3-16,0 0-31 0,0 0-21 16,0 0-7-16,-7 1 1 0,-1 9-3 15,0 6-1-15,-2 5 8 0,-3 4 19 16,-3 7 13-16,-2 9-17 0,-5 8-13 15,0 2-10-15,2-5-2 0,1-7-3 16,7-8-1 0,2-6-20-16,1-7-44 0,2 1-24 0,0 0-22 0,1 11-11 15,-1-4-40-15,5-6-81 16</inkml:trace>
  <inkml:trace contextRef="#ctx0" brushRef="#br1" timeOffset="188345.04">5225 12227 569 0,'0'0'75'0,"0"0"18"15,33-49 40-15,-22 30-46 16,-1 5-16-16,-5 0-15 0,0 5-3 16,-2 3-5-16,-3 1-9 0,0 4 3 15,0 1-14-15,0 6-20 16,-3 4 0-16,-2 5 11 0,2 6 5 0,-4 2-12 15,-1 4-6-15,0 4-3 0,0 1-2 16,-2 0 0-16,0 6 0 0,5-5-1 16,-3-1 0-16,3-1-3 0,2-6-12 15,1 3-18-15,-1-1-28 0,0-2-31 16,3-3-35-16,0 4-65 0,-2-6-32 16,-1-6-105-16</inkml:trace>
  <inkml:trace contextRef="#ctx0" brushRef="#br1" timeOffset="188595.57">4718 12683 616 0,'0'0'121'0,"0"0"-31"0,0 0 36 0,0 0-33 16,0 0 0-16,34-3-6 0,-6-2-3 15,11 2 11-15,10-3-29 0,3 2-24 16,-3 1-12-16,0 0-6 0,-3 2-13 16,-2 1-7-16,5 0-4 0,-2 0 0 15,2 5-20-15,-2-2-39 0,-1 4-30 16,-2-1-37-16,-3 0-40 16,-2 3-60-16,-13-4-67 0,-3 1-204 15</inkml:trace>
  <inkml:trace contextRef="#ctx0" brushRef="#br1" timeOffset="189223.22">6697 12403 575 0,'0'0'71'0,"0"0"-18"0,0 0 48 0,0 0-66 0,0 0-20 0,44 7-6 16,-31-7 16-16,0 0 17 0,5 0 0 15,0 0 14-15,3 0 13 0,0 0-5 16,-1 0 0-16,1-2-11 0,2-3-13 16,1 1-6-16,-4-1-9 0,1-1-4 15,0-4-8-15,-3 1-4 16,-3 2 3-16,-2-3-1 0,-5 1 5 15,-3 1 6-15,-2 1-3 0,-3 0-6 16,0 1-4-16,-8-2-9 0,-2 4-1 16,-3-2-4-16,-5 3 0 0,-3 3 2 15,-5 3-1-15,-2 4 2 0,-1 4 1 16,-2 4 0-16,0 3 0 0,0 3 0 16,-2 0 1-16,4 4-1 0,3 0 0 15,3-2 0-15,5 0 2 0,8 0-1 16,2-1 7-16,5-2 9 0,3-1 1 15,11-1 5-15,-1-2 3 16,11-1-5-16,-1-4-9 0,14-2-4 0,7-7-7 16,8-2-2-16,3-6-30 0,-3-3-16 15,-2-2-16-15,-9 1-13 0,-1-1-26 16,-1-3-36-16,0 0-52 0,-13 5-91 16,-2-1-136-16</inkml:trace>
  <inkml:trace contextRef="#ctx0" brushRef="#br1" timeOffset="189646.52">7287 12385 553 0,'0'0'49'0,"0"0"48"0,0 0 20 0,7-38-55 16,-1 23-29-16,1 3-9 0,4-2 25 15,-1 2-1-15,3 3-11 0,0 2 12 16,2 2-12-16,1 3-8 0,-3 2-5 16,5 0-6-16,-5 7 0 0,2 2-6 15,1 5-6-15,-3 5-3 0,0 2-1 16,-1 4-1-16,-1 0-1 0,-1 4 0 16,-2-1 0-16,2-1 0 0,-7 1-3 15,-3-5-3-15,2 2-15 16,-7-6-10-16,-5 0-8 0,0-1 1 15,-3-6 3-15,-3-3 8 0,1-6 11 16,-1-1-1-16,1-2-2 0,-3-5 8 16,5-4 11-16,5-3 3 0,-2-1 19 15,4-1 20-15,6 0 4 0,0-5-7 16,8 3-7-16,8-1-4 16,2-1-1-16,5 1 0 15,5 1-11-15,3 0-13 0,6-1-3 0,6 2-10 0,4 0-37 16,-6 4-34-16,-7 6-46 0,-11 2-53 15,0 3-35-15,1-1-84 0</inkml:trace>
  <inkml:trace contextRef="#ctx0" brushRef="#br1" timeOffset="190084.5">7793 12391 522 0,'0'0'63'0,"0"0"44"0,0 0 18 16,26-43-72-16,-16 30-14 0,1-4-10 15,1 3 5-15,4 3-1 0,-3-2 3 16,0 5 3-16,0 0-15 0,0 4-10 16,0 3-2-16,-1 1-3 0,-1 3-4 15,-1 6-5-15,1 3 0 0,-1 4 1 16,-2 5 0-16,-1 1 0 0,1 5 0 31,0 0-1-31,-3-1 0 0,3 2 1 0,-3-4-1 0,0 0 0 0,-5-4 0 16,0-2-3-16,-5-5-10 0,-3-1-10 15,0-6 2-15,-4-3 10 0,-1-3 5 16,2-4-12-16,1-5 9 0,-3-2 9 16,5-4 1-16,0-4 1 0,1-2 4 15,4-2 19-15,3 1 8 0,0 0 3 31,10 4-2-31,3 1 4 0,6 0-11 0,6 2-13 0,6-1-8 0,8 0-6 16,8 1-3-16,4 4-26 0,-7 6-51 16,-2 2-40-16,-9 3-44 0,-2 3-43 31,-8 3-22-31,-4-1-72 0</inkml:trace>
  <inkml:trace contextRef="#ctx0" brushRef="#br1" timeOffset="190415.27">8475 12389 349 0,'0'0'185'0,"0"0"-30"0,0 0-57 0,0 0-33 0,0 0-21 0,0 0-4 16,3-38 15-16,-3 25-6 0,0 2-4 31,0-1-5-31,-3 0-9 0,1 3 1 0,-1-2-12 0,-2 1-2 0,0 3-8 31,-3 2-9-31,0-1 1 0,-5 4-2 16,0 2 0-16,0 4 0 0,-2 5 0 15,-6 4-1-15,3 2 1 0,-3 5 0 16,6 4 0-16,-1 1-1 0,6 1-1 16,2 1 2-16,3 0 12 0,5-3 19 15,5-1-2-15,3-3-6 0,5-3-5 16,5-2-8-16,5-5-3 0,-2-5-1 16,5-5-2-16,-3-3 1 0,3-7-4 15,-5-6 7-15,2-2-8 0,-5-4 0 16,0-9 0-16,-2 4-29 0,-6-2-10 15,-5 5 2-15,-5 5-11 16,0 2-34-16,-5 4-56 0,-3 6-64 16,-10 1-5-16,0 5-74 0,5-2-44 0</inkml:trace>
  <inkml:trace contextRef="#ctx0" brushRef="#br1" timeOffset="190883.92">8532 12390 452 0,'0'0'82'0,"0"0"19"0,0 0 24 0,34-45-68 0,-24 30-30 0,3 0-17 15,2 0 2-15,-2 3 15 0,0 2-1 16,3 0 14-16,-3 4 2 0,0 2-6 15,-1 3-13-15,-1 1-7 0,-1 2-7 16,3 3-1-16,-5 4-3 0,2 3-3 16,-2 4-2-16,0 5 3 15,-3 4-2-15,-3 1 1 0,1 2-1 16,-3 1 2-16,0-3-3 0,-5-3 0 16,0-2 0-16,-6-1-1 0,1-4 1 15,-3-4-22-15,-2-2-8 0,-4-5-9 16,1-3 1-16,0-4-2 0,0-5-26 15,3-3 17-15,-1-3 48 0,6-3 1 16,-3-3 10-16,8 0 27 0,0-3 30 16,5 2 12-16,0-2 9 0,10 2-2 15,3 2-3-15,5 1-16 0,8 3-3 16,10-1-16-16,13 2-6 0,11 2-2 16,-1 3-10-16,-2 2-15 0,-3 1-15 15,-13 1 0-15,1 2-42 0,-4-1-46 16,-1 0-38-16,1 0-33 0,-7 3-90 15,-5-4-66-15,-5 1-191 0</inkml:trace>
  <inkml:trace contextRef="#ctx0" brushRef="#br1" timeOffset="191134.08">9754 12090 1136 0,'0'0'108'0,"0"0"-52"0,0 0-31 16,0 0-25-16,31-8-66 0,-23 6-93 15,2-4-62-15,-2 2-127 0</inkml:trace>
  <inkml:trace contextRef="#ctx0" brushRef="#br1" timeOffset="191274.71">9767 12403 1012 0,'0'0'103'0,"0"0"23"16,0 0-41-16,0 0-85 0,-18 38-3 15,13-36-128-15,0-5-79 0,0-5-183 16</inkml:trace>
  <inkml:trace contextRef="#ctx0" brushRef="#br1" timeOffset="195806.89">11467 11912 242 0,'0'0'79'0,"0"0"21"15,0 0-6-15,0 0-24 0,0 0-20 16,24-7 4-16,-22 5 3 0,3-2-3 15,1 1 7-15,-1-1-5 0,-3 1-6 16,3-1-14-16,1-3-4 0,-4 3 3 16,3-4 1-16,-2 3-2 0,0-3-3 15,-1-1 0-15,-2 2-6 0,0 0-4 16,0-1 4-16,0 0 3 0,0 0-1 16,-5 0-7-16,0-1-3 0,0 1-1 15,-3 1 2-15,3-3-7 0,-3 2-3 16,0 0-1-16,0 1-2 0,1 1 2 15,-1-1 4-15,0 2-3 0,0 3 1 16,1-1-4-16,-6 3-5 0,0 3 0 16,0 4-1-16,-3 7 1 0,-2 4 1 15,-2 6 3-15,-6 11-2 0,0 10 0 16,-2 17 6-16,2 4-5 0,8 4 1 16,2-1-2-16,6-4 2 0,2-1 6 15,0-3 8-15,1 0-6 0,1-4-4 16,1-4-6-16,-3-6-1 0,1-3-1 15,4-6-11-15,1-2-31 16,2-9-21-16,0-6-12 0,0-4-13 16,0-6-21-16,-3 0-31 0,3-1-70 15,0 0-17-15,-3-8-115 0</inkml:trace>
  <inkml:trace contextRef="#ctx0" brushRef="#br1" timeOffset="196042.73">11054 12290 750 0,'0'0'113'0,"0"0"20"0,0 0 5 0,0 0-60 15,21-28-45-15,-3 19-18 16,2-2-7-16,6 1-4 0,8 0-4 15,10-1-15-15,5 2-31 16,8 5-33-16,2 1-39 0,-2 3-54 0,-13 0-64 16,-8 0-134-16</inkml:trace>
  <inkml:trace contextRef="#ctx0" brushRef="#br1" timeOffset="196897.22">12054 12221 366 0,'0'0'95'0,"0"0"-5"16,0 0 3-16,0 0-5 0,0 0-28 15,0 0-17-15,0 0-1 0,2-32 12 16,1 28 1-16,0-1-2 0,-1 3 4 15,1-3-10-15,-1 0-9 0,-2 1-3 16,3-3-1-16,-3 1-9 0,0 0-10 16,0-1-5-16,-3 1 0 15,1 0-4-15,-6 0-3 0,-2 1-3 16,-3 1 0-16,-3 3-2 0,-2 1 1 16,-2 6-1-16,-4 3 0 0,1 3 2 15,-3 8-3-15,0 1 1 0,1 2 2 16,1 5-1-16,1 0 0 0,5 3 0 15,5 1 0-15,3-3 1 0,7 0 0 16,3-3 0-16,0-1-2 0,8-4 3 16,5-5-1-16,0-3 0 0,2-3 2 15,1-5-1-15,-1-3 3 0,3-2-1 16,0-6 2-16,0-2 8 0,-2-6 16 16,-1-2 6-16,4 1-6 0,-4-3-6 15,1 0 0-15,2-2-8 16,-3 1-7-16,-2-1-4 0,5 2-1 15,-8-2-1-15,3 4 0 0,-2 1-1 16,-1 3 0-16,-5 3 0 0,3 1 4 16,-5 4 2-16,-1 2 1 0,-2 1-6 15,0 1-2-15,-2 4-8 0,-4 5 6 16,1 2 0-16,-3 4 2 0,1 3 0 16,4 2 0-16,1-1 0 0,-1 2 0 15,3-2 2-15,3-1 7 0,-1 1 7 16,8-5 3-16,-4-1 2 0,4-3-2 15,0-1-1-15,1-3 1 0,2-5 4 16,2-1-1-16,-2-5-5 0,5-3-5 16,-2-2-6-16,-1-5-3 15,3 0 0-15,-2-5-2 0,-3 0-1 16,5 2 0-16,-3-3 0 0,-2 2-3 16,0 1-4-16,-3 2 0 0,1 0-4 15,-4 1-3-15,-1 2-2 0,1 4 4 16,-4 3 4-16,0 2 2 0,-1 1-4 15,-2 3 0-15,0 0-3 0,0 3-6 16,0 7 9-16,-2 1 8 0,-4 5 2 16,1 0-1-16,3 2 1 0,-1 0 1 15,0-1-1-15,3 0 2 0,0-1 3 16,3-2 4-16,0-2 5 0,2-2 1 16,3-1-5-16,-3-3-5 0,2-1 0 15,1-5-4-15,0 0-1 0,2-7-29 16,1 0-37-16,2-2-59 0,-6-3-38 15,6-12-61-15,-5 3-125 0,0-2-164 16</inkml:trace>
  <inkml:trace contextRef="#ctx0" brushRef="#br1" timeOffset="197031.01">12444 12006 881 0,'0'0'134'0,"-3"-5"-3"0,3 4-40 0,0-4-55 16,0 1-28-16,0 0-8 0,0-2-35 15,0 3-36-15,0-1-38 0,0 3-28 16,0 1 1-16,0 1-74 0,0 4-107 16</inkml:trace>
  <inkml:trace contextRef="#ctx0" brushRef="#br1" timeOffset="197331.41">12684 11881 614 0,'0'0'45'16,"0"0"57"-16,0 0 49 0,0 0-73 16,0 0-35-16,6-33 7 0,-6 33-4 15,0 3-24-15,-6 4-3 0,1 6 25 16,0 5 9-16,0 5-11 0,-3 10-15 15,-2 11-13-15,2 10-9 0,0 6-2 16,1-5 1-16,4-3-4 0,-2-10-2 16,2 0-9-16,1-4-32 0,2-2-34 15,0-6-48-15,2-1-93 16,1-9-52-16,2-5-167 0</inkml:trace>
  <inkml:trace contextRef="#ctx0" brushRef="#br1" timeOffset="197556.28">12912 12264 667 0,'0'0'79'0,"0"0"-53"15,0 0 115-15,0 0-58 0,0 0-42 0,0 0-5 16,0 0 4-16,8-26-23 0,-11 34-1 15,-2 5 16-15,-6 1 9 0,4 7-19 16,-1-1-10-16,0 1-8 0,0-1-1 16,3 1-3-16,0-3-26 0,2-1-61 15,3-1-75-15,3-2-78 0,2-4-57 16</inkml:trace>
  <inkml:trace contextRef="#ctx0" brushRef="#br1" timeOffset="197712.41">12935 12060 1014 0,'0'0'53'0,"0"0"-53"0,0 0 85 15,3-33-85-15,-3 26-18 0,2-2-137 16,-2 1-83-16,0 4-42 0,0 0-115 16</inkml:trace>
  <inkml:trace contextRef="#ctx0" brushRef="#br1" timeOffset="198308.7">13064 12288 527 0,'0'0'123'15,"0"0"3"-15,0 0-34 0,0-41-66 16,5 26 0-16,1 2 5 0,-4-1 3 16,6-2 7-16,2 2-7 0,1 1 7 15,-1-1-5-15,0 3-8 16,3 1-6-16,-3 0-11 0,1 4-4 16,-1 0-7-16,-2 2 0 0,0 0 0 15,-1 2-1-15,1 2-6 0,-3 0-8 16,0 0 1-16,-2 5 3 0,2 3 4 15,-5 5 3-15,0 3 2 0,-5 4 2 16,0 2 0-16,-3 4 0 0,0 0 4 16,1 0 4-16,-1-1-6 0,0-2 1 15,3 0-3-15,0-3 1 0,2 0-1 16,3-4 3-16,-2-3 15 0,2-4 3 16,0-5 5-16,0-2-5 0,0-2 18 15,0-4 14-15,2-8-24 16,3-4-6-16,3-2 2 0,0-6-15 15,2 0-7-15,3-3 0 0,0 1-2 16,3-2-1-16,2 4 0 0,0-1 1 16,-3 1 2-16,6 3 1 0,-3 4-2 15,-2 0-1-15,-4 2-1 0,4 4 0 16,-3 1 0-16,-3 3 0 0,-2 4-2 16,0 1 1-16,-1 2 0 0,-1 2-4 15,-4 4 1-15,3 5 0 0,-2 2 0 16,0 4 3-16,-3 4-3 0,0 1 4 15,-3 2-1-15,0 1 1 0,-2 0-2 16,3 2-10-16,-4-4-22 0,6 3-27 16,0-3-53-16,0 6-38 0,6-7-109 15,1-6-88-15</inkml:trace>
  <inkml:trace contextRef="#ctx0" brushRef="#br1" timeOffset="199029.36">13713 12210 403 0,'0'0'118'0,"0"0"-23"0,0 0-19 0,5-10-43 0,-5 8-10 0,3 0 13 15,-3-1-6-15,2 1 1 16,-2 0 6-16,0 2 21 0,0-2 6 16,3 0-7-16,-3 0-7 0,0-1-12 15,2 1-6-15,-2 1-4 0,0-3-10 16,0 0 0-16,0-1 3 0,0-1-1 16,0 0-6-16,0 0-8 0,-2-3-3 15,-3 1-3-15,-1 2 0 0,1-1-3 16,-5 2-1-16,0 2-2 0,-3 1-7 15,0 2 4-15,-3 4 0 0,-2 3 0 16,3 4-5-16,-4 2-6 16,4 3 5-16,-1-1 2 0,4 3 3 15,4 2 1-15,-3 0 8 0,9 1 1 16,2 1 1-16,0-1 6 0,2 0 9 16,9-1 5-16,-1 0-1 0,3-6-4 15,5-1-7-15,-2-5-1 0,2-1-5 16,-3-5 2-16,-2 0 3 0,-3-2 22 15,1 0 1-15,-3 1-4 0,-3-1-12 16,0 1-11-16,3 1-3 0,-6 2-1 16,1 1-2-16,-1 4 0 0,-2 4 1 15,0 2 1-15,-2 6 0 0,-1 0 0 16,-4 5 0-16,1 2 2 0,-1 2-1 16,-1-2-1-16,-5 1 1 0,0-1-2 15,0-1 0-15,-2-3-1 0,-6-4-6 16,5-5 0-16,-4-5-2 0,2-4-5 15,2-6 1-15,3-2 7 16,5-6 7-16,1-5 3 0,4-5 0 16,1-4-2-16,4-13 0 0,8-9-1 15,6-2 1-15,2 4 4 0,3 12 16 16,-1 11 2-16,-2 7 6 0,8 0 3 16,13-4 4-16,-5 2 0 0,-3 3-18 15,-8 2-15-15,-8 3-3 0,4-2-28 16,1-1-38-16,-4-1-17 0,-3 1-9 15,0 2-42-15,-3-1-58 16,-2 1-59-16,-1 1-92 0</inkml:trace>
  <inkml:trace contextRef="#ctx0" brushRef="#br1" timeOffset="199874.52">14845 11903 437 0,'0'0'26'16,"0"0"53"-16,0 0 44 0,25-39-15 15,-14 28-56-15,-4 2-14 0,4 2 15 16,-3 2-13-16,-1 4-3 0,-4 1-9 16,2 3-3-16,-2 7 0 0,-3 5 19 15,-3 4-2-15,-2 6-10 0,-5 9-6 16,-3 11-5-16,-8 10-3 0,0 3 1 16,-2-5 1-16,8-7 7 0,-1-8-6 15,6-7 0-15,2-5-4 0,0-8 3 16,3 1 2-16,0 0 4 0,-3-1-7 15,5 2 2-15,1-4 0 0,2-3-3 16,0-3 1-16,2-2-2 0,6-3 1 16,0-3 2-16,5 0 2 0,5-2-6 15,3 0-8-15,-1-3-5 0,4-2-1 16,1 0-2-16,1 0-1 0,0 0-18 16,3-1-14-16,-1 0-14 0,-2 1-18 15,0 0-16-15,-1 0-28 0,-1-1-57 16,-4-2-87-16,-2 1-66 0,-7-2-236 15</inkml:trace>
  <inkml:trace contextRef="#ctx0" brushRef="#br1" timeOffset="200061.62">14829 12260 844 0,'0'0'127'0,"0"0"-39"0,0 0 15 16,36-19-62-16,-13 9-40 0,3-1 0 15,5 3-1-15,0 0-7 0,3 2-25 16,-3-1-33-16,0 5-17 0,5 0-63 16,11 2-33-16,-9 0-30 0,-4 2-99 15</inkml:trace>
  <inkml:trace contextRef="#ctx0" brushRef="#br1" timeOffset="200368.81">15434 12261 375 0,'0'0'146'0,"0"0"-42"15,0 0 19-15,0 0-10 16,0 0-55-16,-37 5-10 0,22-3-13 0,-3 3-17 16,0 0 10-16,0 4 9 0,0 3 11 15,-3 3-8-15,3 4-8 0,2 2 8 16,6 0-4-16,2 0-8 0,8-1-7 16,0-3-5-16,13 0-3 15,0-3 0-15,8-4 5 0,-1-2 6 16,6-5-3-16,3-3-6 0,-3-1-4 15,-1-5-3-15,-1-4 0 0,-1-2 10 16,-5-5 3-16,-5-4-9 0,0-4-1 16,-5 0-9-16,-3 3-2 0,-5 1 0 15,-5 8-5-15,-8 4-15 0,0 2-22 16,-5 5-13-16,-3 1-7 0,-2 1-16 16,2 0-34-16,-2 1-33 0,-6 5-48 15,6-1-28-15,8-1-157 0</inkml:trace>
  <inkml:trace contextRef="#ctx0" brushRef="#br1" timeOffset="200947.07">16434 12156 639 0,'0'0'109'0,"0"0"21"0,0 0 16 0,10-29-87 15,0 18-22-15,1 0 11 0,2 1-25 16,-1 0 6-16,7 1 15 0,-4 2 3 16,1 2-8-16,2 3-7 0,0 2-10 15,-3 0-10-15,1 8-4 16,2 5-3-16,-5 3-5 0,2 6 0 15,-2 9-2-15,3 11 2 0,-1 9 3 16,-4 3-1-16,-4-6-2 0,-2-6-1 16,-5-15 1-16,0-6 0 0,-5-6 0 15,0-3 2-15,0-1-2 0,-8-1-2 16,0-2 0-16,-2-6 2 0,-4-3 2 16,4-7 0-16,2-4 1 0,0-5-2 15,0-4-1-15,5-6 9 0,3-4 5 16,3-2 5-16,4-1 6 0,6 2 4 15,5 3-5-15,5 0-7 0,5 6-8 16,3 0-9-16,8 2-3 0,7 0-10 16,8 4-35-16,3 2-31 0,-3 9-32 15,-3 2-42-15,-7 4-74 0,-8 0-50 16,-10 0-44-16</inkml:trace>
  <inkml:trace contextRef="#ctx0" brushRef="#br1" timeOffset="201368.91">17142 12252 518 0,'0'0'97'0,"0"0"-27"0,0 0 34 0,0 0-63 16,0 0-7-16,0 0 17 16,36 2-20-16,-21-4 7 0,-2 0 15 15,5-1 4-15,0 0 0 0,0 0-2 16,1 2-7-16,-1-2-18 0,0-2-10 15,0 3-5-15,-3-3-6 0,3-1 0 16,-5-1 1-16,3 3-5 0,-6-5 0 16,0 3 6-16,-4-2 3 0,-4 1 3 15,-2 0 2-15,-2 2-6 0,-4-2-13 16,-6 4-2-16,-1-2 2 0,-5 2-1 16,-3 2 1-16,-2 1-4 0,-1 0-14 15,-7 5 17-15,3 3-2 0,0 5 3 16,-1 4-1-16,3 2 1 15,0 2 0-15,6 1 0 0,2 1-1 16,5 2-1-16,8-1 2 0,2-1 1 16,6-2 4-16,4 0 2 0,9-5 2 15,2-1-4-15,5-4-1 0,6-1-4 16,4-6 0-16,9 1-26 0,7-5-29 16,2-2-20-16,-4-3-20 0,-1-1-29 15,-4-1-84-15,-14 3-36 0,-2-2-68 16</inkml:trace>
  <inkml:trace contextRef="#ctx0" brushRef="#br1" timeOffset="201816.23">17826 12299 469 0,'0'0'62'0,"0"0"59"0,0 0 15 0,3-40-7 0,2 31-73 0,0 0-24 16,-2 4 2-16,2 1-23 0,0 3-2 16,0 1 1-16,1 5 1 0,-1 5 14 15,-3 6 16-15,3 5 2 0,1 11 2 16,-4 15-10-16,3 10-14 0,1 6-2 16,-4 0-2-16,1-5 1 0,2-5 9 15,-5 3 0-15,0-4-12 0,-5-2-5 16,-6-3-1-16,-4-3-4 0,-1-4-2 15,-4-7-2-15,-1-6 0 0,3-9-1 16,2-7 2-16,1-6-1 0,-3 0 0 16,-3-2 0-16,0-3-1 0,3-4-5 15,5-5 4-15,1-7 1 0,4-3 0 16,3-5 0-16,5-9 0 0,2-8 1 16,11-5 2-16,3 5 2 0,-3 10 15 15,2 10 16-15,3 6 0 0,0-2-5 16,5 1-8-16,6-4-4 15,2 6-5-15,-3 0-8 0,1 2 0 16,-3 1-6-16,-3 3-5 0,-2 1-40 16,-1-2-41-16,-7 0-25 0,-3 0-23 15,-7-1-26-15,-3-11-83 0,-8 4-56 16,1-3-228-16</inkml:trace>
  <inkml:trace contextRef="#ctx0" brushRef="#br1" timeOffset="201964.12">17873 12007 1220 0,'0'0'25'0,"0"0"52"0,0 0-12 0,0 0-40 0,0 0-25 16,18-22-97-16,-13 22-75 0,0 0-153 16,0 0-2-16</inkml:trace>
  <inkml:trace contextRef="#ctx0" brushRef="#br1" timeOffset="202104.99">18167 12422 1098 0,'0'0'185'0,"0"0"-118"16,0 0 13-16,0 0-80 0,0 0-12 15,0 0-77-15,0 0-122 0,21-33-80 16,-16 20-30-16</inkml:trace>
  <inkml:trace contextRef="#ctx0" brushRef="#br1" timeOffset="202589.56">19090 11806 768 0,'0'0'70'16,"0"0"19"-16,0 0 13 0,23-37-88 15,-13 24-14-15,-4 2 1 0,-1 1-1 16,0 2 4-16,-5 2 27 0,3 1 18 16,-1 3-8-16,-2 2-5 0,0 2-27 15,0 9-4-15,0 3 5 16,-5 9-1-16,0 11-1 0,-6 13-7 15,-1 14 3-15,-1 7 0 0,2-1 4 16,1-2 7-16,2-5 1 0,3-3-7 16,0 0-7-16,2-2-2 0,-2-3 0 15,3-6 0-15,2-1-5 0,0-6-51 16,0-4-57-16,5-9-64 0,5-4-61 16,3-10-28-16,-5-4-84 0</inkml:trace>
  <inkml:trace contextRef="#ctx0" brushRef="#br1" timeOffset="202886.64">19446 11727 945 0,'0'0'61'0,"0"0"35"0,16-34 10 16,-11 23-61-16,0 4-42 0,0 4-1 15,-2 3-2-15,0 2 1 0,-1 10 6 16,-2 5 13-16,-5 7 20 0,2 12 0 16,-2 12-1-16,-2 14-11 0,1 2-6 15,-1-1-6-15,1-6-5 16,4-6-3-16,-3-2-2 0,5 2-3 16,0-6-1-16,0-4-1 0,0-4-1 15,0-8-9-15,0-6-26 0,0-5-23 16,0-4-28-16,0 0-50 0,0-2-62 15,0-3-89-15,0-8-132 0</inkml:trace>
  <inkml:trace contextRef="#ctx0" brushRef="#br1" timeOffset="203090.61">19056 12171 1100 0,'0'0'26'0,"0"0"66"16,0 0 10-16,39-15-19 16,-11 6-66-16,14-1-11 0,7-5-5 0,5-1-1 15,-7 4-12-15,-6 0-50 0,-5 4 10 16,3 3-41-16,-3 4-40 0,-2 1-85 16,-6 0-51-16,-7 0-207 0</inkml:trace>
  <inkml:trace contextRef="#ctx0" brushRef="#br1" timeOffset="203559.83">19927 12364 478 0,'0'0'118'15,"0"0"17"-15,0 0 49 0,0 0-71 16,31-37-60-16,-26 30-7 0,-2-2-10 16,-1 2-8-16,-2-1 3 0,0 3 7 15,0 1-7-15,0 1-7 0,-5 2-6 16,-3 1-7-16,1 0-5 0,-4 3-5 16,1 5 1-16,-3-1-1 0,3 6-1 15,-1-2 2-15,-1 2 0 16,1 4 2-16,3-2 3 0,3 4 1 15,0-5 2-15,5 3 4 0,0-1 4 16,5-2 5-16,6 0 0 0,4-3-6 16,3-1-5-16,3-2-5 0,5-4-2 15,-3-2-4-15,3-2 1 0,0-4 3 16,-3-5-1-16,-5 1 2 0,3-6 3 16,-8-3 10-16,-6-1 3 15,1-3-3-15,-8-2-9 0,-5 2-4 0,-5 4-4 16,-9 1 1-16,1 5-3 15,-5 1-1-15,2 4 0 0,1 3 1 16,-3 1-9-16,4 2-7 0,1 0-19 16,3 0-15-16,5 2-27 0,-1 3-19 15,6-1-34-15,5 1-54 0,0 1-117 16,5-3-152-16</inkml:trace>
  <inkml:trace contextRef="#ctx0" brushRef="#br1" timeOffset="206949.52">21446 12038 492 0,'0'0'22'0,"0"0"45"15,0 0 18-15,16-33 26 0,-11 23-34 16,-2 1-5-16,2 1 5 0,-3-1-5 15,1 2-10-15,-3 2-14 0,0-2-8 16,0 4-14-16,0 3-6 0,0 0-11 16,0 2-9-16,-5 7 0 0,0 6 0 15,-1 2 0-15,1 7 0 0,0 3 1 16,0 1 0-16,5 8 2 0,5 4 3 16,-2-6 6-16,2-2 4 0,3-7 1 15,2-8 3-15,0 3-1 0,8-4 2 16,-7-1 0-16,2-5-4 15,0-3 1-15,-3-4 1 0,0-3 3 16,-2-4-1-16,2-4 3 0,-5-5-5 16,1-2-6-16,-1-3-4 0,0-3-3 15,-5 1-3-15,5-4 0 0,0 1-3 16,0 2 2-16,6 0-1 0,-6 1-1 16,5 0 1-16,-4 5-1 0,1 0 0 15,4 6-1-15,-6 1 1 0,3 3-3 16,-3 2 2-16,2 3-3 0,-1 3 2 15,-1 5-2-15,3 3 3 0,-1 4-1 16,1 1 1-16,2 0 1 0,1 0 0 16,-1 1 1-16,0-1-1 0,3-1 0 15,0 0 0-15,3-5 1 0,-3-1 0 16,0-5 0-16,-1 1 1 0,-4-2 1 16,0-3 11-16,2-3 13 0,-2-3 9 15,-3-3-5-15,3-2-10 0,-5-2-6 16,2-6-1-16,-5-2-3 0,0-1-7 15,2-5-3-15,-2 0-1 0,0-1-4 16,0 1-21-16,3 2-16 0,-3 6-14 16,2 3-9-16,-2 3-27 0,6 5-42 15,1 2-38-15,1 2-71 0,5 3-62 16,0-2-136-16</inkml:trace>
  <inkml:trace contextRef="#ctx0" brushRef="#br1" timeOffset="207507.96">22162 11730 538 0,'0'0'100'0,"0"0"-100"0,3-9 115 0,-3 5-14 0,0 3-48 16,5 1-25-16,-5 0-12 0,0 5-8 16,0 3 1-16,0 6 1 0,0 6 5 15,-5 8 4-15,2 12 9 0,-2 8 1 16,-3 2-7-16,0-1-2 0,3-6-3 16,0-4-3-16,3-3-3 0,2-1 0 15,0-8 0-15,0-5 4 0,0-6-2 16,0-4-2-16,0 0 2 0,0 0-5 15,2-2-2-15,-2-4 3 0,3-3 9 16,-3-4 48-16,0-7-2 0,5-2-33 16,-3-3-8-16,6-6-10 15,-3 0-8-15,3 0-3 0,0-2-2 16,5-2 1-16,-5 2-1 0,4 0 0 16,1 2 1-16,3 0-1 0,-1 2-2 15,1 2 2-15,2 1 0 0,0 4-1 16,-5 1-2-16,2 4 2 0,1 1-3 15,-3 2-4-15,-3 2 1 0,3 4 1 16,-5 3 2-16,0 5 4 0,-1 3-2 16,1 2 1-16,-3 2 0 0,-2 4 0 15,0 0 0-15,-3 1 1 0,2 0 0 16,-2-1 1-16,0 1-2 0,5-3 1 16,-2-2-2-16,-1 0-38 0,6-2-23 15,-5-2-12-15,7-3-26 0,-2-4-52 16,5-2-65-16,0-5-23 0,-3 0-120 15</inkml:trace>
  <inkml:trace contextRef="#ctx0" brushRef="#br1" timeOffset="208447.19">22769 12299 473 0,'0'0'80'15,"0"0"46"-15,0 0-43 0,0 0-53 0,13-10-22 16,-8 4 0-16,3 1 3 16,0-2 3-16,0-1 6 0,-1 2 15 15,6-1-6-15,0-2-6 0,3 0-2 16,-3 2 1-16,5-2 2 0,-5 1-4 16,2-1-10-16,-2-1-7 0,3-1-2 15,2 2 0-15,-8-1 0 0,0 1 0 16,-2 1-1-16,0-1 1 0,-3 1 0 15,-2-1 0-15,-3 0 0 0,0 1 2 16,0 0 0-16,-3 0 11 0,3 0 4 16,-5 2 2-16,2-1 0 15,-2 2 1-15,0 0 1 0,-3-2-4 16,6 3-7-16,-4-3-3 0,-1 3-2 16,-1-2-2-16,-2 3 0 0,2-1 10 15,0 1 7-15,-5 0 5 0,0 3-8 16,-2 0-3-16,2 1-8 0,-5 4-2 15,5 1-2-15,-3 3-1 0,3 3 1 16,1 3-3-16,1 2 2 0,-2 3 0 16,5 0 7-16,3 5 3 0,0 0 1 15,5-2 4-15,0 0 1 0,5 2-1 16,0-3 4-16,6-2-4 16,-1-3-2-16,3-1 1 0,-3-4 1 0,3-4-3 15,5-4-5-15,-5-2-4 16,3-2-2-16,5-2 0 0,-9-1 0 15,4-3-1-15,2 0 5 0,-2-1 2 16,-4-1-1-16,4 1-3 0,-3-2 0 16,-3 1-2-16,6-1-2 0,-9-3 0 15,6 1-1-15,-5-1 0 0,5-1 0 16,0 2-1-16,0 1 0 0,-5-1-2 16,5 1 1-16,-3 0 2 0,0 3 0 15,-2-2 0-15,5 4 0 0,-10 0-2 16,7 2 0-16,-8 1-1 0,4 1-4 15,-1 1-1-15,-5 3 1 0,2 3 2 16,-2 3 3-16,0 4 0 0,0 3 2 16,6 0 0-16,-6 0 0 0,0 4 0 15,0-1 0-15,2-3 0 0,-2 3 1 16,5-6-1-16,-5 1 1 0,0-4-1 16,0-2 1-16,3-2-1 0,-1-4 1 15,1-2 4-15,2-2 0 0,-2-5-1 16,2-3-3-16,3-1 3 0,-1-2-3 15,6-4-1-15,-2-2 0 0,4-3 0 16,-2-1 1-16,0 0-1 0,-3 1-1 16,8 1 1-16,-5 3 0 0,-2 2 0 15,2 0 0-15,0 3 0 0,-3-1 0 16,0 3-2-16,1 4-1 0,-1 0 0 16,-2 4-1-16,-3 3 0 0,0 1 1 15,-2 6-1-15,-3 3 1 0,0 4 1 16,0 3 1-16,0 3 1 0,-3 0 0 15,-5 1 1-15,6 2-1 16,-1 0 0-16,-2 0 0 0,2-1 0 16,3-2 0-16,0 0 1 0,0-6-1 15,8 0-19-15,-5-4-55 0,7-3-29 16,-5-4-30-16,11-3-63 0,-3 0-101 16,-1-6-109-16</inkml:trace>
  <inkml:trace contextRef="#ctx0" brushRef="#br1" timeOffset="208958.13">24563 11648 556 0,'5'-5'44'0,"0"-3"60"0,-3 3-5 0,4-1-43 0,-6 4-12 16,2 0-4-16,-2 2-8 0,0 5-27 16,-2 5 2-16,-4 6 33 0,4 6 15 15,-11 11 1-15,5 12-4 16,-5 14-16-16,0 4-3 0,8-3-13 15,3-6-7-15,-4-7-10 0,6 0 0 16,0-4 0-16,0-3 1 0,0-4-4 16,6-7-3-16,-4-6-20 0,-2-6-27 15,5-3-23-15,1-2-33 0,4 0-177 16,0-4 124-16,-2-7-210 0</inkml:trace>
  <inkml:trace contextRef="#ctx0" brushRef="#br1" timeOffset="209240.24">24860 11685 601 0,'0'0'43'0,"0"0"40"0,0 0 11 15,0 0-49-15,0 0-20 0,0 0-19 16,0 0-6-16,0 0 8 0,-5 19 47 15,2 14 23-15,-5 11-16 0,3 12-11 16,-8 4-17-16,8-4-19 0,-3-6-9 16,6-5 0-16,-1-4-3 0,3 0-1 15,0-3-2-15,3-7 0 0,-1-5-1 16,3-8-4-16,-2 0-19 0,2 0-40 16,0-1-69-16,8 2-77 0,-2-7-39 15,1-4-125-15</inkml:trace>
  <inkml:trace contextRef="#ctx0" brushRef="#br1" timeOffset="209443.47">24539 12129 928 0,'0'0'51'16,"0"0"72"-16,42-13-75 0,-14 3-29 15,13-2-16-15,6-2-3 0,-1 2-14 16,-12 3-69-16,2 2-20 0,-2 3-18 16,5-1-33-16,-8 3-5 0,-6 2-136 15</inkml:trace>
  <inkml:trace contextRef="#ctx0" brushRef="#br1" timeOffset="209865.45">25242 12259 437 0,'0'0'139'0,"0"0"-37"16,0 0-38-16,0 0-45 0,0 0-11 15,0 0-4-15,0 0 15 0,-21 23-2 16,19-11 25-16,-1 1 20 0,1 4 5 16,2-3 4-16,0 2-6 0,0-1-18 15,7-3-5-15,1-2-1 0,0-2 6 16,5-4 1-16,0-2 0 0,5-3-17 16,3-5-18-16,-1-4-6 15,1-4-1-15,0-3-2 0,-6 1-3 16,3-4 3-16,-5-1-3 0,-5 0 1 15,-6 0-2-15,-2 1 1 0,0 2-1 16,-2 6-1-16,-11 3-5 0,-5 1 1 16,0 6-10-16,0 2-12 0,-8 0-6 15,10 1-2-15,-4 4 0 0,2 2 0 16,2 2 6-16,8 2-2 0,-2 1-15 16,2 1-20-16,8 2-37 0,0-2-46 15,13 6-28-15,0-6-39 0,3-2-128 16</inkml:trace>
  <inkml:trace contextRef="#ctx0" brushRef="#br1" timeOffset="210557.87">26867 11865 460 0,'0'0'61'0,"0"0"31"0,0 0-40 0,21-4-16 0,-18 1-6 0,2 0 23 0,3 0 5 0,-8-2-11 16,5 0 13-16,-3 0 0 0,3-3-2 16,-5 0 3-16,3-2-7 0,-3 1-7 15,3-4-15-15,-3-1-5 0,0-3-5 16,0 1-9-16,-3-1-1 0,3-1 3 16,-3-2-2-16,-2 3 1 0,3-1 0 15,-9 0 5-15,4 3-3 0,-1 2-1 16,0 3 1-16,0 1 1 0,-2 1-5 15,2 3-6-15,-5 2-3 0,6 2-2 16,-6 1 0-16,0 9-1 0,-3 3 1 16,3 9 0-16,-7 10 14 0,4 13 4 15,-10 18-4-15,1 6-6 16,1 0 1-16,4-3-1 0,7-4-1 16,0 0 9-16,0-3 0 0,5 2-6 15,0-4-3-15,3-1-3 0,5-2-3 16,-5-8 0-16,2-3-2 0,3-11-3 15,0-9-9-15,0-6-13 0,0-6-17 16,-5 1-13-16,5-2-41 0,0-2-30 16,0-3-30-16,5-8-43 0,-2-2-61 15,2-3-141-15</inkml:trace>
  <inkml:trace contextRef="#ctx0" brushRef="#br1" timeOffset="210761.5">26475 12132 856 0,'0'0'52'0,"0"0"31"0,0 0 56 0,0 0-119 16,54-36-12-16,-28 29-5 0,7-2 2 16,9 2-5-16,7-2-2 0,0 5-16 15,3 1-43-15,-9 3-74 0,4 0-32 16,-8 1-14-16,-11 1-115 0</inkml:trace>
  <inkml:trace contextRef="#ctx0" brushRef="#br1" timeOffset="211358.51">27353 12055 95 0,'0'0'258'0,"0"0"-112"0,0 0 14 16,0 0-26-16,0 0-26 0,0 0-25 15,0 0-15-15,0 0-1 0,18-24-9 16,-10 19-5-16,-8 0-2 0,8 0-11 16,-8-1-5-16,5 1-7 0,-5 0-4 15,0 0-1-15,0 0-6 0,0 1-9 16,-5-2-8-16,-3 1-2 0,-5 0 0 15,0 1 1-15,-8 1 0 0,6 2 1 16,-6 1-1-16,-5 3-2 0,6 5-1 16,-6 6-15-16,0 0-10 15,3 5 13-15,2-1 4 0,1 3-6 0,1 0 7 16,7 2 11-16,4 0 0 0,5-2 0 16,3 0 1-16,0-4 9 0,8-3 9 15,5-2 1-15,-3-4-4 0,3-4-6 16,5-2-6-16,-5-2-2 0,3-3 2 15,-3-2-2-15,2-3-1 0,-2-3 3 16,0-2-1-16,2-1-2 0,-2-1-1 16,0-2-3-16,0 3 2 0,-8 1-10 15,3 3 4-15,0 2 5 0,-8 1 2 16,5 3 0-16,-5 3-2 0,0 1-1 16,0 1-4-16,-5 3 2 0,5 4 5 15,-5 2 0-15,2 1 5 0,3 2 5 31,0 1 8-31,0-3 2 0,0 3 4 0,0-4 1 0,3 0-6 16,7-2-4-16,-2-2-5 0,5-2-3 16,-3-2-1-16,8-2-4 0,-2 0-2 15,2-3-10-15,-3-1-21 0,6 1-18 16,0-1-31-16,-1-1-21 0,1-3-39 16,5-9-52-16,0 1-78 0,-11-2-110 15</inkml:trace>
  <inkml:trace contextRef="#ctx0" brushRef="#br1" timeOffset="211610.56">27720 11655 692 0,'0'0'117'0,"0"0"37"0,0 0-87 15,0 0-21-15,0-16-13 0,0 21-26 0,0 6 7 0,-5 9 20 16,2 11 22-16,-7 11-8 15,2 12 3-15,0 2 0 0,1-2-6 16,2-6-10-16,2-6-8 0,-2 0-16 16,0-2-7-16,5-1-3 0,0-5 0 15,0-4-1-15,5-7-9 0,-5-8-28 16,5 0-33-16,3-2-30 0,-1 0-59 16,9 1-87-16,2-8-69 0,-5-3-196 15</inkml:trace>
  <inkml:trace contextRef="#ctx0" brushRef="#br1" timeOffset="212081.05">28128 12010 600 0,'0'0'60'0,"0"0"17"0,21-32 63 15,-13 17-125-15,-3 0-9 0,-5 4-6 16,0 2 0-16,0 3-4 0,-5 0 1 16,-8 3 0-16,0 3 2 0,3 0 0 15,-11 5 1-15,3 3 0 0,2-2 6 16,3 3 34-16,-5 0-12 0,11 1-16 16,-6 1-6-16,5-2-6 0,3 1 1 15,2 1 0-15,-5-1 0 0,8 0 0 16,0 0 0-16,0 1 0 15,3 0 0-15,5-2 9 0,2 2 15 0,6-1-4 16,2 0-6-16,5-2 0 0,3 2-4 16,0 0-6-16,-3 0-1 0,8 1-1 15,-8 0 0-15,3 0 1 0,-5 3 1 16,-1-3 6-16,-7 1 9 0,-10 2 6 16,-3 0 9-16,-8-2 10 0,-5 0 2 15,-2 1-12 1,-11-4-18-16,3-1-8 15,-8-1-6-15,2-1 0 0,1-1-3 0,-3-2-8 0,2 0-41 0,9-3-40 16,-1 0-25-16,5-1-50 0,6-5-28 16,7 0-44-1,3-1-134-15</inkml:trace>
  <inkml:trace contextRef="#ctx0" brushRef="#br1" timeOffset="212520.54">28591 12143 481 0,'0'0'108'0,"0"0"-42"0,0 0 31 0,0 0-68 0,33-15-2 16,-22 11-17-1,2 0-3-15,5-1 1 0,-5-2 2 16,2 1 34-16,-2-1 22 0,0-2-11 0,3 1-4 0,-4-1-4 16,1-2-19-16,0-3-11 15,-5 2-10-15,0 0-3 0,-3-3-1 16,-5 2-1-16,3 1-2 0,-6 1-1 16,-7 2-3-16,-1 2 3 0,-2 1 0 15,-7 2-2-15,-6 3 2 0,0 1 1 16,-2 6 1-16,-1 5 16 0,3 3 18 15,-2 2 14-15,2 4 3 16,5-1-4-16,1 4 0 16,4-1 1-16,11 0-3 0,-3-1-3 0,8-1-6 0,3-2-8 15,7-1-4-15,1-1-5 0,7-5 0 16,2 0-4-16,6-3-4 0,3 0-8 16,4-2-2-16,3 0-2 0,11 0-18 15,7 1-42-15,-5-3-36 0,-2 1-37 16,-19-3-39-16,3-2-91 15,-10 1-88-15,0-1-173 0</inkml:trace>
  <inkml:trace contextRef="#ctx0" brushRef="#br1" timeOffset="213349.7">30317 12057 366 0,'0'0'87'15,"0"0"-29"-15,0 0 12 0,0 0-8 16,0 0-21-16,23-36-6 0,-20 29 7 16,2 3 9-16,-5 0 28 0,0-1-1 15,2 1-5-15,-2 1-3 0,0 0-5 16,-2 1-20-16,2-1-20 0,-5-1-10 15,-3 2-7-15,-5 1-5 0,0 1-3 16,-2 0 1-16,-3 1 2 0,-3 7-3 16,0 0 4-16,1 3 6 0,-1 3 1 15,0 3 8-15,6 0 1 16,2 2 1-16,5 2-3 16,8-1 5-16,3-4 2 0,4 1 6 0,14-3 0 15,5-2 2-15,15-3-3 0,6-5-6 16,-1-4-10-16,-2-9-9 0,-10 0-3 15,-14-3 1-15,-1 3 0 0,-4-1-1 16,-5-4 0-16,1-4 1 0,-1-5-3 16,-7 2 0-16,-6-3-22 0,-7 2-25 15,-1 3-16-15,-12 3-7 0,2 4-15 16,-2 3-22-16,-3 3-12 0,0 1-52 16,3 3-14-16,5 0-10 0,3 2-124 0</inkml:trace>
  <inkml:trace contextRef="#ctx0" brushRef="#br1" timeOffset="213834.27">30655 12014 266 0,'0'0'140'0,"0"0"-58"0,0 0 45 0,0 0-24 16,34-40-42-16,-26 30 0 0,-1-1-3 16,6 2-14-16,0 1 0 15,0-2-8-15,3 2 4 0,-3 2-11 16,5 0-10-16,-3 5-10 0,-2-1-2 16,3 2 6-16,-3 2 6 0,0 1-7 15,-1 5-4-15,1 2-6 0,-5 3-1 16,0 5-1-16,0 4 0 0,-8 1 4 15,5 6 4-15,-5 0 6 0,0 0 5 16,-5-2-3-16,5 0-5 0,-8-2-7 16,0-4-2-16,-5-2 0 0,5-7-1 15,-4-1 0-15,-1-6 3 0,5-4 3 16,0-2 18-16,-2-5 0 0,2-4 5 16,8 1 19-16,-3-3-1 0,3 0-21 15,3-4-15-15,2-3-9 16,3 2-1-16,5-2-1 0,2 2 0 15,6 1-1-15,5 3 3 0,0 5 7 16,2-2 3-16,1 2-9 0,4 1-3 16,-7 2 0-16,2 0-1 0,1 0-3 15,2 4-17-15,-3-3-29 0,1 2-25 16,-3 0-23-16,-1 0-42 0,4 1-81 16,-3-2-84-16,-3-1-168 0</inkml:trace>
  <inkml:trace contextRef="#ctx0" brushRef="#br1" timeOffset="214726.49">24583 13218 343 0,'0'0'41'16,"0"0"22"-16,0 0 65 0,0 0-32 16,0 0-22-16,5-37-7 0,-5 33 7 15,0 2-21-15,0 0 1 0,6 2 3 16,-6 0 3-16,0 0-25 0,0 3-24 16,0 5 7-16,2 3 16 0,-2 3 1 15,0 8-4-15,-2 5-2 0,-4 9-2 16,-1 13 0-16,-1 13-5 15,-2 3 3-15,2-4 2 0,0-7-1 16,0-10-7-16,1-2-5 0,1-3-1 16,-1-6-3-16,-1-3-3 0,3-6-4 15,-3-6-2-15,3-4 1 0,0 5-2 16,2-2-1-16,-5-1-26 0,8-1-42 16,-5-8-33-16,5 1-39 0,5-5-29 15,8-6-30-15,3-6-34 0,-3-1-140 0</inkml:trace>
  <inkml:trace contextRef="#ctx0" brushRef="#br1" timeOffset="-214425.27">24888 13309 547 0,'0'0'38'15,"0"0"-8"-15,0 0 111 0,0 0-34 16,0 0-30-16,0 0-42 0,0 0-23 16,8-6 32-16,-8 17 25 0,-3 5 2 15,-2 3-13-15,-3 5-9 0,1 9-8 16,-4 10-6-16,1 9-14 0,-3 2-7 16,0-3-6-16,8-8-4 0,2-6-2 15,3-4-1-15,0-6 0 0,0-2 1 16,0-8 0-16,0 1-1 15,0 1-1-15,8 1-7 0,-3 0-32 16,-2-5-25-16,5-4-34 0,2-1-43 16,0-8-68-16,1-2-2 0,-1 0-105 15</inkml:trace>
  <inkml:trace contextRef="#ctx0" brushRef="#br1" timeOffset="-214237.17">24555 13670 786 0,'0'0'159'15,"0"0"-14"-15,0 0-46 0,0 0-46 16,0 0 5-16,39-1-16 0,-19-2-20 16,6-1-18-16,2 2-3 0,6 1-1 15,-3 0-6-15,3 1-52 0,-3 0-44 16,2 2-75-16,9 5-84 0,-6-3-15 15,-8 3-146-15</inkml:trace>
  <inkml:trace contextRef="#ctx0" brushRef="#br1" timeOffset="-213500.83">25431 13875 339 0,'0'0'68'15,"0"0"19"-15,0 0-30 0,0 0-11 16,0 0 3-16,0 0 4 0,0 0 10 15,28-15 12-15,-25 14-3 0,2-3-11 16,-5 0 3-16,5 1 13 0,-5-2-22 16,0-2-10-16,0 1-2 0,0 1-7 15,3-2-6-15,-3 2-4 0,0-2-4 16,0-2-5-16,0 3 3 0,0-1-7 16,0-2-1-16,-3 4-1 0,-2-3-4 15,-3 0-2-15,0 5-5 0,1-4 1 16,-4 5-1-16,-2 0-2 0,-2 2 2 15,-1 0-1-15,3 3 1 0,-5 4 0 16,3 0 0-16,-6 8-1 0,3-1 0 16,-3 6 0-16,6 1 1 0,-6 3 0 15,1 2-1-15,7-1-1 0,0 3-12 16,-3-5 0-16,11 0 1 0,0-4 2 16,5 0 4-16,5-6 2 15,0-2-5-15,6-2-1 0,7-6 1 16,-3-2 6-16,11-1 1 0,-5-5 3 15,5-4 1-15,-3-1 1 0,3-1-1 16,-6-4-1-16,6-2 2 0,-5-3-1 16,-1 0 0-16,-4 4 0 0,-3-1 0 15,-5 7 2-15,2 1 5 0,-10 5 6 16,0-2 4-16,0 6-5 0,0 0-9 16,-10 3-1-16,2 2 2 0,0 4 2 15,-5 3-1-15,0 4 6 0,6 0 8 16,-1 4 7-16,0 0 5 0,3-1 4 15,0-3-6-15,5 3-5 0,0-3-3 16,5-3-7-16,0 0-3 0,3-3-2 16,5-2-1-16,-3-4-3 0,3 2 0 15,0-5-1-15,0-1 0 16,2 0-4-16,3 0 0 0,-2 0-1 16,2-1-14-16,3-4-32 0,-6 3-22 15,3 1-22-15,3-1-28 0,-6 0-22 16,11 2-49-16,-5 0-77 0,0 0-56 15</inkml:trace>
  <inkml:trace contextRef="#ctx0" brushRef="#br1" timeOffset="-212922.53">26883 13504 594 0,'5'-3'57'0,"3"2"28"0,-6-1 18 0,4 1-58 0,-6 1-20 16,0 4-15-16,0 6 24 0,0 2 10 15,-6 8 19-15,-1 3-6 0,-6 9-9 16,-3 11-8-16,-2 7-9 0,-3 2-3 16,6-2 2-16,-1-9 5 0,6-6-3 15,8-6 1-15,-6-8-4 0,5-6-1 16,3 0-3-16,0 0-7 0,0-2-3 16,5 5-1-16,1-7-3 15,6-2 0-15,-1-5 9 0,7 0-6 16,-5-4-2-16,7 0-4 0,1-7-2 15,2-1-3-15,3 1 0 0,0-3-2 16,3 1 0-16,-4 0-1 0,-1 0-1 16,1 4-7-16,1-2-18 0,-2-1-17 15,-4 4-17-15,3-2-24 0,-7 2-20 16,-1 1-33-16,4-3-53 0,-12-1-68 16,1 3-101-16</inkml:trace>
  <inkml:trace contextRef="#ctx0" brushRef="#br1" timeOffset="-212718.62">26829 13806 746 0,'0'0'161'16,"0"0"-112"-16,33-11 102 0,-7 4-95 15,2 1-33-15,14-3-16 0,4 0-5 16,-2 1 1-16,-5 3-3 0,-11 0-16 15,3 3-48-15,0 2-45 0,8 0-23 16,3 0-57-16,-14 0-66 0,-7 1-161 16</inkml:trace>
  <inkml:trace contextRef="#ctx0" brushRef="#br1" timeOffset="-212260.13">27358 13690 572 0,'0'0'144'0,"0"0"-9"0,34-13 11 16,-19 8-82-16,6 3-34 0,5 2-10 15,-3 0-14-15,3 1-4 0,-5 6-1 16,5 1 0-16,-6 3 7 0,-4 3 14 15,2 3 2-15,-3 5-11 0,3 9-1 16,-5 11 0-16,-2 6-6 0,-1 2-2 16,-2-11 0-16,-1-12-4 0,-7-9 0 15,6 0 1-15,-6-2-1 16,0 2 1-16,0-5-1 0,0-3-2 0,-11-3-6 16,4-5-2-16,-6-2-5 0,-3-7-8 15,-2-1 5-15,3-5 13 0,-1-1 5 16,-2-1 1-16,2-4 1 0,4 0 0 15,-1-4 1-15,5 2 3 0,8-5 9 16,0 4 0-16,8 1-2 0,7 5 5 16,3-1 5-16,16 5 15 0,7 1 6 15,13 1-3-15,3 2-2 0,-2 6-14 16,-9 1-17-16,-5 1-8 0,-2 0 0 16,-5 3-45-16,-11-1-47 0,-2 3-44 15,-3-3-60-15,-3 0-74 0,3 0-31 16</inkml:trace>
  <inkml:trace contextRef="#ctx0" brushRef="#br1" timeOffset="-211837.58">28239 13867 539 0,'0'0'95'0,"0"0"-27"0,0 0 52 16,0 0-68-16,0 0-40 0,19-23-5 16,-17 18 5-16,-2 3 1 0,0 2 0 15,-2 0 8-15,-4 7-10 0,4 4 12 16,-9 2 33-16,4 7-12 0,-1 1-15 15,0 2-2-15,3 3 5 0,0-1-1 16,5-3-4-16,5-1 1 0,0 0 4 16,8-3 0-16,3-3 4 0,-1-5 6 15,6-1-7-15,5-7-9 0,-6-1-3 16,6-1 1-16,0-3-1 16,-3-5-9-16,3-2-4 0,0-2-3 15,-3-2-6-15,-2-4 3 0,0-5-4 16,-1-3-27-16,1 0-45 0,-3-4-23 15,-3 4-3-15,-2 1-7 0,0 4-10 16,-5 7-39-16,5 1-24 0,-5 3-8 16,-1 4-95-16</inkml:trace>
  <inkml:trace contextRef="#ctx0" brushRef="#br1" timeOffset="-211396.97">28808 13923 496 0,'0'0'81'0,"0"0"-36"0,0 0 69 16,0 0-74-16,0 0-21 0,28 9 12 15,-15-8 4-15,-2-1-6 0,2 0 16 16,-1 0 29-16,7-1-24 0,-4-1 1 16,-2 0-1-16,2-3-19 0,6 2-15 15,-3-4-5-15,-2 1-4 16,4-4-4-16,-2-1 5 0,-2-4-2 15,-3 3-1-15,0-1 3 0,-5 1 1 16,-3 1 7-16,-5 2-6 0,0 1-9 16,-11 0-1-16,1 5-1 0,-8 1 1 15,2 2-1-15,-9 0 1 0,-1 4 0 16,-3 5 4-16,1 3 2 0,2 5 7 16,-2 2 7-16,2 2 7 0,5 2 21 15,0 2 0-15,6 1-2 0,2-2-2 16,8 0-6-16,2-3-5 0,3 0-5 15,3-2-7-15,5-3-1 0,5-2 6 32,5-2 4-32,-3-1-13 0,11-1-8 15,8-2-6-15,7 2-1 0,8-1-2 0,-2-3-22 0,-1 1-33 16,-5-4-21-16,1-1-35 0,-9-2-43 0,9 2-37 16,-14-2-100-16,-7 0-82 0</inkml:trace>
  <inkml:trace contextRef="#ctx0" brushRef="#br1" timeOffset="-211130.9">29852 14223 1278 0,'0'0'33'0,"0"0"-33"0,0 0-2 0,0 0-56 0,26-22-163 0,-26 11-116 15,0 0-95-15</inkml:trace>
  <inkml:trace contextRef="#ctx0" brushRef="#br1" timeOffset="-205310.38">2098 15528 26 0,'0'0'27'15,"0"0"-10"-15,5 9 12 0,-5-8 4 16,3 1-5-16,-3-1-3 0,0 0 1 16,0 0-1-16,2 1 14 0,-2-1 3 15,0-1 3-15,0 2 4 0,0-2-6 16,0 3 8-16,0-3 2 0,0 1-8 16,0 2-5-16,0-1 1 0,0 0 5 15,0 1 12-15,0 1 6 0,0 0-7 16,0-2-6-16,0 0-1 0,0 1-6 15,0-1-3-15,0-2-6 0,0 1-5 16,0-1-2-16,0 0 1 0,3-2-3 16,2-4-4-16,0-7-15 0,6-4-4 15,2-1 2-15,2-6 11 0,1-2 11 16,2-2 1-16,8-8-1 0,2-8-2 16,11-11-9-16,2-1-2 0,-2 2-7 15,-3 6-2-15,-8 10-4 0,3-1-1 16,-7 9 0-16,-6 8 0 0,-3 5 0 15,-4 3 0-15,4-3 3 0,-2 1-2 16,3-3-1-16,-6 5 2 0,-2 2 1 16,-1 2 0-16,-1 2 4 0,-4 0 1 15,1 3-1-15,-3 1 5 0,0 1-4 16,0 2-4-16,-3 0-1 16,3 1-3-16,-5 0-2 0,2 2-2 15,-2 4 0-15,3 2 2 0,-9 6 1 16,4 1 0-16,-1 6 1 0,0 4 0 15,-2 2-1-15,-1 10 1 0,1 8-1 16,0 6 1-16,-3 3-1 0,8-3-4 16,-1-8-1-16,6-7 3 0,0-5 3 15,3-6 0-15,0-8 0 0,2-1 0 16,5 1 1-16,0 0 1 0,3 0 1 16,3-4-1-16,5-5 1 0,-1-4 2 15,3-4 1-15,1-3 3 0,4-6-2 16,1-4-3-16,-1-3 2 15,3-5 0-15,-5-2-2 0,2-5 1 16,-2 0 2-16,0-10-1 0,0-9-2 16,-3-11-3-16,-7-5 2 0,-6 3-3 15,-5 10 1-15,-5 12 0 0,0 10-1 16,0 13 2-16,0 5 8 0,-3 3 9 16,1 2 2-16,-3-1-8 0,-3 4-9 15,-2 2-3-15,2 3-1 0,-5 6 0 16,3 5 0-16,-3 5 1 0,0 5 0 15,0 10 2-15,3 9 3 0,-1 7 4 16,3 3-3-16,3-6 0 16,5-5-2-16,0-8 0 0,3-7 1 15,-1-6 1-15,1-5 2 0,2 1 5 16,0 0 5-16,6 0-1 0,-4 0-2 16,4-5-2-16,-1-1-2 0,0-5 5 15,1-2-6-15,-1-1-1 0,0-3-4 16,1 0-2-16,-3-3-3 0,2-1-1 15,0-2-11-15,-2-2-15 0,2 0-14 16,1-1-13-16,-1-1-14 0,0 0-4 16,1 2-15-16,-1-2-27 0,0 3-25 15,6-4-73-15,-1 3-100 0,-2 0-115 0</inkml:trace>
  <inkml:trace contextRef="#ctx0" brushRef="#br1" timeOffset="-204810.45">3747 15023 630 0,'7'0'50'0,"1"-3"11"0,2 0 87 0,9-1-51 16,-4-2-41-16,3 1 14 16,3 2-12-16,0-3-23 0,2 4-12 15,0 0-5-15,0-1 3 0,3 3 1 16,0 0-12-16,0 0-9 0,0 0-1 15,-3 3-2-15,3-1-3 0,-3 0-28 16,-2 4-39-16,-3-2-37 0,-3 2-52 16,-2 2-61-16,-2-2-53 0,-4-1-145 15</inkml:trace>
  <inkml:trace contextRef="#ctx0" brushRef="#br1" timeOffset="-204591.38">3860 15230 771 0,'0'0'20'0,"0"0"82"0,0 0 51 15,0 0-25-15,0 0-49 0,0 0-2 16,37-4 4-16,-12 1-23 0,6-6-17 16,0 5-15-16,0-3-13 0,0 0-9 15,-5 2-3-15,3-2-1 0,2 2-8 16,-3-2-41-16,1 2-41 0,2-1-52 15,10-1-62-15,-5 3-86 0,-5-1-66 0</inkml:trace>
  <inkml:trace contextRef="#ctx0" brushRef="#br1" timeOffset="-203641.18">4744 14870 150 0,'0'0'74'0,"0"0"-19"0,0 0 8 0,0 0-20 0,0 0 1 0,0 0 25 15,0 0-8-15,0 0 2 0,0 0 10 16,0 0 2-16,0 0 2 0,0 0-6 16,0 0-9-16,0-3-10 0,0 1 6 15,3 0-3-15,2-1-11 0,-3 0-7 16,9 0-3-16,-1-1-6 0,6 0-2 16,-1 2-3-16,6 1 3 0,-1-1 2 15,1 0-2-15,0 2-5 0,-1 0-8 16,-2 4 5-16,-2-1-2 0,0 5-3 15,-1 1-5-15,-5 0-3 0,1 3-1 16,-6 2-1-16,0 0-2 0,-5 2 0 16,-3 1 0-16,-2-1 2 0,-8 2-3 15,3-3 0-15,-5 2 1 0,-1-4-1 16,-2-1-1-16,2-1 0 16,1-4-1-16,-1-1 2 0,3-3 0 15,6-1-1-15,-1-1 1 0,5-1 0 16,3 0 3-16,0-2-3 0,8-1 0 15,0-2 1-15,2 1-1 0,6-3 0 16,-1 4 0-16,3-1 0 0,0 2 0 16,-2 2 0-16,2 2 0 0,0 3 0 15,0 3 0-15,-2 1 1 0,-3 3 0 16,2 0 1-16,-5 2-1 0,1 0-1 16,-6 2 0-16,-2-4 4 0,-3 5 0 15,-3-5 8-15,-5 0 4 0,-5-2 5 16,0 1-4-16,-7-3-8 15,-1-1-2-15,0 0-5 0,-4-1 1 16,-1-2-2-16,-3 0 0 0,3 0 0 16,-5-1-1-16,6 1 0 0,-4 0-1 15,3-2-9-15,6-1-13 0,-1 1-8 16,0-2-22-16,6 0-18 0,2 0-28 16,0 0-23-16,5 0-41 0,6-3-86 15,2 0-43-15,2-2-178 0</inkml:trace>
  <inkml:trace contextRef="#ctx0" brushRef="#br1" timeOffset="-202449.83">5589 14880 333 0,'3'-3'82'0,"2"2"-22"0,0-2 1 0,3-2-30 15,-3 4-1-15,0-3 5 0,0 3 5 16,0-4 19-16,-2 4-1 0,2-3 9 16,-2-1 6-16,-1 3-16 0,-2-1-2 15,3-3 3-15,-3 3-6 0,0-4-13 16,0 4-11-16,-3-3-5 0,-2 1-5 15,0 1 1-15,-3 0-5 0,0 1-7 16,1 1 3-16,-6 2-3 0,-3 0 3 16,1 0 5-16,-3 4 0 15,0 1-1-15,-3 2 3 0,0 1 0 16,1 2-6-16,-4 0-5 0,6 0 2 16,-2 0-5-16,4 2-3 0,1-1 2 15,4 1-1-15,1-1 2 0,5 2 7 16,2 1-2-16,1-2 1 0,2 0-3 15,0 0 1-15,0-2 0 0,0 1-2 16,2-1 3-16,3 0 1 0,-2 1 3 16,2-1-3-16,0 0-3 0,3 1-3 15,-3-1-1-15,3 0 0 0,0 1 0 16,-1-2-2-16,1 2 2 0,2-2-1 16,1-1 1-16,-1-1 0 0,-2 1 0 15,5-1 1-15,-5-2 0 0,-1-2 1 16,6 1 3-16,-5-3-3 0,5 1 3 15,0-1-3-15,0-1-1 0,-3 0 0 16,3 0 1-16,0 0 4 0,0 0 1 16,2-1 5-16,-2-1 1 0,0 1-4 15,0 0-1-15,0-4 1 0,-3 2-2 16,3-2 2-16,-2-2 5 0,-4-1 0 16,1-1-1-16,-3-1-1 0,3-1-3 15,-3 1-4-15,0-3 0 0,-2-2 1 16,0 0-2-16,-1-2 0 0,-2 2-3 15,0 1 0-15,0-3 1 0,-2 3-1 16,-1-2 4-16,-5 3-1 0,3-1-1 16,-3-1 0-16,3 3-2 0,-3 0 0 15,1 1 2-15,-1-2-1 16,0 2 1-16,0 1-2 0,1 0-1 16,-1 1 1-16,0 1 2 0,0 2 0 15,1 0-2-15,1 3-3 0,-1 0 0 16,-4 1-1-16,4 2 0 0,-1 0-2 15,0 0 1-15,3 2-3 0,-3 4-26 16,3-1-28-16,0 2-33 0,2 2-20 16,-2 1-34-16,5 3-47 0,0-2-117 15,5-3-158-15</inkml:trace>
  <inkml:trace contextRef="#ctx0" brushRef="#br1" timeOffset="-199609.12">8560 14491 344 0,'0'0'75'0,"0"0"-36"15,0 0 59-15,0 0-3 0,16-24-39 16,-11 16-5-16,-2 4 18 0,-1-4 2 16,1 4-3-16,-1-1 6 0,-2 3 4 15,0 1-8-15,0 0-15 0,0 1-20 16,0 0-20-16,0 2-11 0,0 7 1 15,-2 2 8-15,2 7 2 0,0 5-2 16,0 10-4-16,-3 11 2 0,6 14 0 16,-3 2 5-16,0-1 2 0,0-5-1 15,0-6 0-15,0-4-2 0,-3-3-5 16,-2 0-3-16,0-6-4 16,-3 3-1-16,6-9-1 0,-4-5-1 15,4-5-12-15,-1-3-10 0,1 1-12 16,2 3-14-16,-5-2-23 0,5-2-20 15,0-5-50-15,0-3-32 0,2-6-60 16,3-2-69-16</inkml:trace>
  <inkml:trace contextRef="#ctx0" brushRef="#br1" timeOffset="-199221.03">8933 14625 627 0,'0'0'87'0,"0"0"-74"0,0 0 156 0,2-41-43 0,-2 30-41 0,0 4-25 16,0 0-11-16,3 1-1 0,-3 3-7 15,0 1 2-15,0 2-2 0,0 0-18 16,0 3-12-16,0 7 11 0,0 2 9 16,0 6 3-16,-3 5-4 0,1 8-8 15,-1 10-4-15,0 9-3 0,-2 1-8 16,3-5-2-16,2-5-3 0,-3-7 0 16,3-2 0-16,0-5-2 15,0-5-10-15,0-8-12 0,0 0-15 16,0 2-17-16,0-2-13 0,0 2-14 15,0-5-14-15,0-3-27 0,0-4-55 16,0-5-57-16,-3-4-20 0,3-2-188 16</inkml:trace>
  <inkml:trace contextRef="#ctx0" brushRef="#br1" timeOffset="-198986.65">8672 14856 524 0,'0'0'106'0,"0"0"49"16,0 0 2-16,0 0-33 0,0 0-26 15,0 0-27-15,0 0 4 0,12-22-16 16,1 17-17-16,5 0-15 0,-2 1-14 16,2-2-9-16,3 1-1 0,-1 0-3 15,1 3-24-15,2 1-32 0,1 1-45 16,1 0-48-16,9 1-59 0,-6 4-69 15,-4-1-85-15</inkml:trace>
  <inkml:trace contextRef="#ctx0" brushRef="#br1" timeOffset="-198392.46">9227 15007 432 0,'0'0'90'0,"0"0"6"0,0 0-14 16,0 0-22-16,0 0-16 0,0 0-4 15,23-32 19-15,-23 27 5 0,6 1-10 16,-6-1-3-16,0 3 5 0,0-3-2 16,0 2-10-16,-3 0-15 0,0 0-12 15,1-1-4-15,-1 3 1 0,1 0-1 16,-1 0-4-16,-2 1-4 0,0 0-2 16,0 0 0-16,-1 0-2 0,1 1-1 15,0 2 1-15,0 2-1 0,-3 0 1 16,0 3-1-16,1 1 0 0,-1 1-1 15,-2 4 1-15,2 0 0 16,0 2 0-16,0 2 0 0,3 0-2 16,3-1 1-16,2 2 1 0,0 0 0 15,2-4 0-15,3 3 3 0,6-5 10 16,-1-2 21-16,5 0 0 0,1-3 0 16,-1-6 8-16,1-1-1 0,2-1-6 15,-2-4 3-15,2-5-11 0,-5-3-9 16,-1-3 4-16,-1-2-4 0,-3-4-6 15,-3-6-3-15,-5 3-6 0,0-5-3 16,0 4 0-16,-5 1-1 0,-3 8-2 16,0 3-1-16,-5 5-4 0,3 1-7 15,-1 5-9-15,-1 2-5 16,1 0-9-16,6 0-18 0,-3 1-26 16,6 3-29-16,-1 0-50 0,6-1-104 15,2 1-90-15,0-3-183 0</inkml:trace>
  <inkml:trace contextRef="#ctx0" brushRef="#br1" timeOffset="-198111.32">9951 14721 860 0,'0'0'220'0,"0"0"-117"0,0 0 25 0,0 0-82 15,20-12-34-15,-17 9-12 0,-1-4-2 16,-2 2-35-16,0 0-46 0,-2 4-75 15,-3-1-152-15,0 2-100 0</inkml:trace>
  <inkml:trace contextRef="#ctx0" brushRef="#br1" timeOffset="-197939.44">9966 14949 819 0,'0'0'132'16,"0"0"22"-16,0 0-43 0,0 0-81 15,0 0-23-15,0 0-7 0,-36 33-21 16,31-31-56-16,2 2-50 0,1-1-24 16,-1 0-61-16,3 3-33 0,0-4-33 15</inkml:trace>
  <inkml:trace contextRef="#ctx0" brushRef="#br1" timeOffset="-197063.28">10333 15368 434 0,'0'0'195'16,"0"0"-128"-16,0 0 58 0,0 0-8 15,21-42-18-15,-11 23-21 0,0-2-20 16,6-2-15-16,-1-3-16 0,6-2 5 15,0-9 2-15,7-6-4 0,3-6-1 16,0-3-1-16,0 6-6 0,-8 12-2 16,-5 11 0-16,-5 3-9 15,-2 2-3-15,4-3-2 0,1-2 0 16,-1-2 4-16,-2 3 1 0,0 1 5 16,-3 5-2-16,-2-1-1 0,0 5-1 15,-3 2-3-15,-2 0-2 0,-1 2-5 16,1 2-1-16,-3 3-1 0,2 2-2 15,-2 1 0-15,-2 4-6 0,-1 6 5 16,-4 2 2-16,1 4 0 0,-4 5 1 16,0 4-1-16,2 3 0 0,0 7 0 15,-2 8-5-15,2 9 4 0,-2-1 2 16,5-5 0-16,5-4 0 0,0-10 1 16,0-4-1-16,0-7 0 0,2-8 0 15,3 1 0-15,3 0 1 0,0-2-1 16,0 1 3-16,2-6-1 0,3-5 4 15,0-2 10-15,0-2 9 0,2-7-2 16,1-3-3-16,-3-5 2 0,2-1 5 16,-2-7-6-16,3-7-10 0,-1-11-5 15,1-12-4-15,-4-3-2 0,-1 6 0 16,-3 9 1-16,-1 12-2 0,-2 10 2 16,-2 7-2-16,0 2 0 0,-1-1 1 15,1 3 0-15,-1 3-1 0,1 1 1 16,-3 5-1-16,0 1 0 0,0 5-9 15,0 4 2-15,-3 7 5 0,1 4 3 16,-1 4-1-16,-2 4 1 16,2 2 1-16,3 1-1 0,-2-4 1 15,2 4 0-15,0-1-1 0,2-2 8 16,1-3 4-16,2-1 1 0,3-5 0 16,-3-2-1-16,3-4 0 0,-3-2-4 15,3-4-1-15,-3-4 1 0,0-2-3 16,3-1-2-16,0 0 4 15,-1-2-7-15,4-4-8 0,-1 2-21 0,0 1-20 16,3-4-14-16,5 5-20 0,-5-2-19 16,5 0-32-16,-2 2-43 15,7-3-86-15,-5 2-123 0</inkml:trace>
  <inkml:trace contextRef="#ctx0" brushRef="#br1" timeOffset="-196609.6">11439 14865 493 0,'0'0'163'0,"3"-2"-75"0,2-2 59 0,5 1-41 0,3 0-29 0,2-1-8 15,4-1-7-15,1 3-21 0,3-2-19 16,1 2-11-16,-4 0-4 0,4 1-5 16,-1 0-2-16,0 1 0 0,3 0-7 15,-3 2-36-15,0 0-33 0,1 5-30 16,-4-4-30-16,4 7-61 0,-6-3-18 15,-5-2-98-15</inkml:trace>
  <inkml:trace contextRef="#ctx0" brushRef="#br1" timeOffset="-196421.82">11501 14994 827 0,'0'0'158'16,"0"0"-41"-16,0 0-1 0,0 0-64 15,0 0-11-15,0 0-1 0,0 0-5 16,41-14-12-16,-23 9-17 16,0 0-6-16,6 1-1 0,-1 0-13 0,-2 3-34 15,2 0-42-15,3 1-41 0,7 0-71 16,1 1-50-16,-8 0-66 0</inkml:trace>
  <inkml:trace contextRef="#ctx0" brushRef="#br1" timeOffset="-195811.87">12155 14835 394 0,'0'0'73'0,"0"0"22"0,0 0 27 0,0 0-44 16,0 0-13-16,10-41 6 0,-5 29-8 15,0 0-10-15,1 1-7 16,1-1 5-16,1-1-8 0,0 0 2 15,2 2-4-15,0 1-9 0,3 3-8 16,0 0-4-16,0 0-5 0,0 3-4 16,0 2-6-16,0 0-4 0,-3 2-1 15,3 2 0-15,0 4-2 0,0 3-1 16,-3 7 3-16,3 0-1 0,-5 8 1 16,2 7 0-16,-2 8 1 0,-3 6 3 15,-2 3-2-15,-6-4 0 0,-7-5 3 16,2-11-3-16,-5-3-1 0,3-7 1 15,-3-2 0-15,-2 4-1 0,-1-1 0 16,-5 2 0-16,1-5-1 0,2-1 1 16,2-4-1-16,3-3 2 0,0-3-1 15,6-1 2-15,1-2 6 0,4-2 35 16,-1 0 1-16,3 0-3 0,3 0-7 16,7 0-13-16,0-2-8 0,9-1-6 15,1 3-3-15,3-1 1 0,6 1-2 16,-1 0-1-16,3-1-2 0,-2 1-1 15,2 0-21-15,0-2-32 0,0 2-16 16,0 0-23-16,-3-1-43 0,8 0-59 16,-12-2-84-16,-1 1-71 15</inkml:trace>
  <inkml:trace contextRef="#ctx0" brushRef="#br1" timeOffset="-195249.23">12857 14769 560 0,'0'0'129'0,"0"0"-60"0,0 0 67 0,42-20-60 16,-29 13-26-16,0 1-9 0,-6 0-14 16,-1 2 4-16,-4-2-2 0,3 3-5 15,-5 1 2-15,0 0-4 0,-7 2-12 16,-4 0-6-16,4 5-4 0,-6-2 1 16,-3 5-1-16,3 1 1 0,0 0-1 15,0 1 0-15,3 1 1 0,0 2 0 16,2-1-1-16,3 2-2 15,0 1 2-15,5-2 2 0,0-1 3 16,0 3 7-16,5-4 4 0,2 0 6 16,4 1 1-16,2-2 4 0,5 1-4 15,0-2-3-15,8 1-1 0,-3-1-10 16,0 0-2-16,1 0-1 0,1 1-4 16,-1 1 1-16,-4 1 1 0,-2-1-4 15,0 2 8-15,-5-3 1 0,-2 1 0 16,-6 2 0-16,-3-2-1 0,-2 0 2 15,-5 1-3-15,-8 1-1 16,-2-2 2-16,-6 1-2 0,1-3-3 0,-4-1 2 16,-2 0-4-16,1-3 0 0,1 1-1 15,1 0-2-15,0-1-15 0,5-1-21 16,0 0-13-16,5-2-20 0,5-2-15 16,3 0-11-16,2 0-21 0,3-3-11 15,0-1-57-15,8-6-4 0,2 3-63 16</inkml:trace>
  <inkml:trace contextRef="#ctx0" brushRef="#br1" timeOffset="-195014.87">12927 14711 678 0,'0'0'108'0,"0"0"-22"0,0 0 63 0,34-28-65 16,-13 18-14-16,4-1-19 0,4 2-19 15,10 0-8-15,7-1-4 0,11 1-12 16,2 4-6-16,1 0 1 0,-3 5-3 16,-8 6-38-16,2-2-73 0,-2 0-115 15,-12-1-133-15</inkml:trace>
  <inkml:trace contextRef="#ctx0" brushRef="#br1" timeOffset="-187729.55">8700 16170 116 0,'0'0'58'16,"0"0"-10"-16,0 0 26 0,0 0-4 16,10-11-3-16,-5 5-8 0,-2 1 5 15,2 0 2-15,-2 0-3 0,-1 1-2 16,1-1 4-16,-3 1 8 0,3-3 0 16,-1 4-8-16,-2-2-15 0,0 2-1 15,3 0-10-15,-3 1-12 0,0-1-3 16,0 2 0-16,0 0 0 0,0 1-6 15,-3 0-6-15,1 7-7 0,-4 2-1 16,1 7 9-16,-3 6 7 16,-4 13 4-16,-1 14-11 0,-3 12-4 15,1 5-2-15,4-4-6 0,1-7 3 16,2-7-1-16,-2-4-2 0,5-3-1 16,-3-1 1-16,3-2-1 0,-3-3 0 15,5-8-19-15,-2-2-35 0,5-10-25 16,-5 3-35-16,3-1-56 0,-1 1-55 15,3 0-27-15,0-8-117 0</inkml:trace>
  <inkml:trace contextRef="#ctx0" brushRef="#br1" timeOffset="-187400.15">8940 16275 686 0,'0'0'86'0,"0"0"-25"0,0 0 100 0,0 0-64 0,16-35-54 0,-16 33-4 15,0 2-1-15,0 0-21 0,0 6-12 16,-8 6 10-16,3 7 17 0,-3 5 12 15,-5 11-10-15,3 11-12 0,-3 8-10 16,3 4-1-16,-1-7-6 0,6-7-3 16,0-11-1-16,2-9 0 0,3-3-1 15,0-2-7-15,0 4-20 16,0 1-24-16,3 3-14 0,0-4-17 16,-1-1-52-16,1-4-28 0,2-1-44 15,-5-7-57-15,0-5-117 0</inkml:trace>
  <inkml:trace contextRef="#ctx0" brushRef="#br1" timeOffset="-187164.94">8669 16607 652 0,'0'0'80'0,"0"0"61"0,0 0 15 15,0 0-66 1,0 0-23-16,41-38-13 0,-25 30-19 0,2 1-26 0,3 0-9 16,-3 0-2-16,2 5-39 0,1 0-45 15,0 2-41-15,10 3-55 0,-5 3-61 16,-3-1-127-16</inkml:trace>
  <inkml:trace contextRef="#ctx0" brushRef="#br1" timeOffset="-186460.73">9274 16757 430 0,'0'0'116'0,"0"0"-68"16,0 0 50-16,0 0-17 0,0 0-16 15,20-38-17-15,-17 35 3 0,-3-1 1 16,0 0-8-16,0 2-2 0,0 0 10 16,0-1-2-16,0 1-12 0,-3 0-10 15,3 0-4-15,0 0-2 0,-5-1 0 16,5-2 1-16,-5 3-2 0,2-4-3 15,-2 2-6-15,3 0-6 16,-4 0-2-16,1 2 0 0,0 2-1 16,0-1-3-16,0 1 0 0,-3 0 0 15,0 2-1-15,-2 4 1 0,2-1 0 16,-7 4 0-16,2 1 0 0,-3 1 0 16,1 2-1-16,-3 5 1 0,0 0 0 15,-1 2 0-15,4 4-8 0,-1-1-14 16,6 1 4-16,5-1 1 0,2 3 11 15,3-5 4-15,0 0 2 0,8-5 1 16,2 0 0-16,3-6 2 0,3-3 8 16,-1-3 9-16,6-4-4 0,-3-4-4 15,3-4-1-15,0-6-1 16,-1-1-3-16,-4-2 1 0,2-4 2 16,-5 0-1-16,0-2-5 0,-3-1-3 15,0 2 0-15,-2 1 0 0,0 4 0 16,-6 5-1-16,1 6 2 0,0 2 2 15,-3 4-4-15,0 1-1 0,-3 6 1 16,0 3 6-16,1 1 4 0,-6 1-2 16,3 4-5-16,2 1 3 0,1 2 2 15,-1 2 3-15,3-1 10 0,0 1 0 16,5-3 6-16,-2-2 9 0,5 3-1 16,2-6-9-16,0 0-7 0,3-2-3 15,3-1-5-15,-1-4-6 0,1-1-2 16,-1-2-3-16,3-3-14 0,0 0-43 15,0-3-32-15,1-1-26 0,-1-1-42 16,8-2-62-16,-8 1-113 0,0 0-130 16</inkml:trace>
  <inkml:trace contextRef="#ctx0" brushRef="#br1" timeOffset="-186225.85">9930 16595 933 0,'0'0'2'0,"0"0"-1"0,5-11 34 0,-2 7-11 0,-1-1-24 16,1 4-53-16,-1-2-108 0,1 1-67 15,-3 2-141-15</inkml:trace>
  <inkml:trace contextRef="#ctx0" brushRef="#br1" timeOffset="-186085.23">9930 16832 786 0,'0'0'71'0,"0"0"-15"0,0 0-45 15,0 0-11-15,0 0-114 0,0 0-66 16,0 0-111-16</inkml:trace>
  <inkml:trace contextRef="#ctx0" brushRef="#br1" timeOffset="-185303.32">10558 16943 592 0,'0'0'53'0,"0"0"-9"16,0 0 64-16,0 0 20 0,0 0-47 15,31-47-8-15,-16 31-4 0,-2-3-22 16,5-4-7-16,0-2 3 0,3 0-4 16,2-4-14-16,1-1-7 0,1-5-6 15,9-7-4-15,0-4-3 0,2 0 5 16,-8 6-5-16,-5 8 1 0,-7 9 4 15,-3 8-5-15,-3-3 2 0,1 2 0 16,1-3 4-16,1-1-7 0,-5 3 1 16,0 5 2-16,0 1 1 0,-6 3 2 15,1 6-3-15,-3-1-4 0,0 2 0 16,0 1-3-16,0 5-5 0,-5 4 3 16,-1 5 1-16,-1 6 1 15,-4 7 0-15,1 7 0 0,0 10 0 16,-1 7 0-16,-2 0 1 0,6-11 0 15,4-9-1-15,3-2 0 0,0-6 0 16,3 1 1-16,2 1 2 0,3-6-2 16,2 1 0-16,3-1 0 0,2-6-1 15,1-3 2-15,5-7 1 0,-3-1 2 16,2-5 8-16,1-1 6 0,2-5 0 16,-2-6-2-16,5-3 2 0,-3-4-5 15,0-6-8-15,3-8-5 0,5-11 2 16,0-4-3-16,-5 7-1 0,-5 12-4 15,-8 11-1-15,-6 10 2 16,1 1 1-16,0 1 0 0,0 2 2 16,-3 4-3-16,-3 3-4 0,-2 6 2 15,0 2 4-15,-2 6 0 0,-3 3 2 16,-3 4 0-16,0 0 0 0,0 4 0 16,1-1 5-16,-1-2 2 0,3 3-1 15,-1-1 2-15,4-2 2 0,2-1-3 31,0-2 2-31,5-2-3 0,3-2-3 0,0-3-1 0,2-1-2 0,3-2 0 16,2-3-27-16,6 0-43 0,2-2-36 16,6 1-41-16,12 1-56 0,-5-2-92 15,3-2-86-15</inkml:trace>
  <inkml:trace contextRef="#ctx0" brushRef="#br1" timeOffset="-184959.56">12020 16570 579 0,'0'0'67'0,"5"0"26"0,3 0 71 0,0-1-73 0,5 0-20 16,2-3-4-16,1 0-23 0,2 1-6 15,0-1-2-15,3-1-13 0,-1 2-10 16,4-2-10-16,-4 4-3 0,1 0-4 15,2 1-35-15,-2 0-31 0,2 0-59 16,6 5-73-16,-6 0-44 16,-2 0-85-16</inkml:trace>
  <inkml:trace contextRef="#ctx0" brushRef="#br1" timeOffset="-184725.16">12064 16715 787 0,'0'0'27'0,"0"0"-5"0,0 0 129 16,0 0-40-16,0 0-47 0,0 0-12 15,0 0-6-15,44-26 1 0,-18 20 8 16,8-1-12-16,7 1-19 16,8 2-12-16,0 2-3 0,0 2-6 15,-5 0-3-15,-5 5-21 0,0 0-44 16,-1 4-30-16,1-1-33 0,-3 2-56 15,-2-2-55-15,-13-1-40 0,-1-4-147 16</inkml:trace>
  <inkml:trace contextRef="#ctx0" brushRef="#br1" timeOffset="-184267.51">12540 16285 700 0,'0'0'61'15,"0"0"86"-15,0 0-17 0,0 0-78 16,0 0-24-16,0 0-8 0,10-21-6 16,-18 27-3-16,-2 6 24 0,-6 8 20 31,-9 7-6-31,-9 16-5 0,-2 14-9 0,-6 2-8 0,4 0-8 0,4-5-8 15,6-7-1-15,-1-2-3 0,3-2-3 16,1-2 1-16,1-5-5 0,4 1 3 16,2-4-2-16,5-6-1 0,5-5-2 15,3-7-17-15,2-1-46 16,3 0-40-16,3 1-73 0,2-3-104 16,3-4-89-1</inkml:trace>
  <inkml:trace contextRef="#ctx0" brushRef="#br1" timeOffset="-183641.24">13193 16485 360 0,'0'0'115'0,"0"0"-75"0,0 0 74 0,11-37-21 0,-4 27-26 0,-1-1 8 15,1 2-3-15,1 2-12 16,2-2-10-16,1 3-3 0,2-3 6 16,-3 3-16-16,3 2-7 0,3 1-8 15,-1 0-7-15,1 2-2 0,2 1-1 16,0 0-2-16,0 0-1 0,-3 0 0 15,6 0-1-15,-6 4 1 0,1 2 4 16,-1 4-4-16,-2 1 0 0,-2 6-4 16,-4 3-2-16,-4 8 3 0,-3 1 6 15,0 3 3-15,-10-5-1 0,-3 0-6 16,-3 2-4-16,-7-4-2 0,0 2-1 16,0-4 2-16,-6-1-1 15,3-2-1-15,3-2 3 0,2-4 13 16,1-3 7-16,4-2 2 0,3-2-3 15,3-3 0-15,5-3 1 0,5 0 4 16,0-1 11-16,2-2-2 0,6-1-14 16,5-2-14-16,5 2-4 0,3 1-3 15,2-1-1-15,3 2-1 0,0-1-1 16,2 2-23-16,1-1-37 0,-1 0-16 16,0 0-16-16,3 1-24 0,-2 0-36 15,7 0-71-15,-10 0-82 0,-3 0-127 0</inkml:trace>
  <inkml:trace contextRef="#ctx0" brushRef="#br1" timeOffset="-183048.38">13979 16406 443 0,'0'0'49'0,"0"0"7"0,0 0 78 0,36-27-28 0,-28 18-25 0,0 1-5 16,-1 1-1-16,4-2-19 15,-9 2-2-15,3 2-17 0,-5 1-12 16,0 3-11-16,-2 0-14 16,-9 1-2-16,1 0 2 0,-5 5 1 15,-3 3 0-15,-1 5 1 0,-1 3-2 16,-1-1 1-16,3 3 0 0,0 2 5 16,2 0-5-16,1 1 1 0,5-1-1 15,2-1 1-15,0-1-2 0,6-1 6 16,2-1 7-16,2-1 13 0,3-3 11 15,6 2-4-15,-1-6-2 0,5 0 1 16,6 1-9-16,2-6-4 0,1 3-7 16,4 0-5-16,0 1-2 0,1-1-4 15,-1 1 0-15,1 2 0 0,-3 1 0 16,-3 1-1-16,-5 0 1 16,-5 1 0-16,-5 2 0 0,-6-3 0 15,-2 2 1-15,-8-1 3 0,-4-2 4 16,-4-3-3-16,-2 0-2 0,-5 0 0 15,-3-3-4-15,0 1 0 0,0-3-11 16,-2 1-21-16,2 2-15 0,3-2-7 16,-1-2-12-16,6-1-18 0,3-1-38 15,2 1-27-15,8-5-56 0,2 0-4 16,3-1-62-16</inkml:trace>
  <inkml:trace contextRef="#ctx0" brushRef="#br1" timeOffset="-182832.04">14049 16361 763 0,'0'0'29'0,"0"0"57"0,33-20 79 0,-12 14-43 0,0 0-60 0,2 0-25 16,5 0-14-16,1 0-18 0,9-3-2 15,6 2-3-15,8 0-22 0,7 5-38 16,-4 2-50-16,-1-1-80 16,-18-2-137-16</inkml:trace>
  <inkml:trace contextRef="#ctx0" brushRef="#br1" timeOffset="-177061.69">16780 16196 299 0,'0'0'61'16,"0"0"-12"-16,-5-16 47 0,5 8-8 16,0 1-26-16,0-3-8 0,0 1-3 15,0 1-1-15,5-2 3 0,-3 0 1 16,6 1-7-16,3-1-9 0,-4 1-3 15,6 0 2-15,0-1 1 0,3 1-5 16,-1 2-1-16,3-2-9 0,3 2-6 16,0 1-1-16,-1 2-6 0,1 0 1 15,0 2-4-15,-3 2-2 0,2 0 1 16,-4 6 1-16,-1 1-2 16,-2 4 0-16,0 4-2 0,-5 3-1 0,2 3 4 15,-7 3-1-15,-1 3 3 0,-2 7-1 16,-5 8-1-16,-8 6 0 15,-5 3-3-15,-2-9 0 0,-1-10 0 16,5-10-1-16,1-7 2 0,-1 1-3 16,3 2 0-16,-5 0 0 0,-2-1 1 15,2-1-1-15,2-3-1 0,3-6 2 16,5-2-2-16,-2-2 1 0,8-3 3 16,2-1 3-16,0-6-3 0,5-4 4 15,5-4-1-15,8-3 1 0,0-2-3 16,8-2-2-16,0-2-3 0,10-3 0 15,8-7 2-15,10 0-2 0,1-5 2 16,-6 5-2-16,-3 4 0 0,-5 6 0 16,-2 1 0-16,-3 4 1 0,-7 3 0 15,-3 3-1-15,-13 5 2 0,2 1 1 16,-2 0 4-16,3-3-1 0,-1 1 1 16,-5 0-1-16,-2 4 1 0,-3 0-4 15,-5 2 1-15,0 2-3 0,-5 1 4 16,-3 0-3-16,-7 1-1 0,-3 7 2 15,-3 1 0-15,-2 4 2 0,-3 4-4 16,0 0 1-16,0 6 3 0,3-1-3 16,0 4 4-16,2 2-1 0,0-1 0 15,9 2 7-15,1-3 1 0,1 1 1 16,2-2 1-16,6-2-2 16,2-2-4-16,0-2-1 0,7-3 2 15,1-3 1-15,5-1 7 0,0-5 0 16,8-2-6-16,-1-3-5 0,3-2-3 15,3 0-4-15,3-1-2 0,-3-4-18 16,2 0-30-16,0-2-15 0,-2-1-25 16,3 2-31-16,-3 0-46 0,5-5-95 15,-8 0-98-15,-5 2-137 0</inkml:trace>
  <inkml:trace contextRef="#ctx0" brushRef="#br1" timeOffset="-176592.16">16824 15899 448 0,'-3'0'60'0,"3"-2"40"0,0-1 23 0,3 2-21 15,5-1-33-15,2-2 43 0,5 2-17 16,9-3-10-16,12 1-17 0,8-4-4 16,10 2-9-16,5 0-12 0,-2 2-10 15,-5 1-11-15,-11 1-11 0,1 2-8 16,-4 0 0-16,-4 0-1 0,-6 2-2 16,-4-2-2-16,-6 1-4 0,-5 0-14 15,0 0-24-15,2 0-20 0,-2 2-23 16,0 0-22-16,-5 1-50 0,-6 3-60 15,3-1-34-15,-2-3-97 0</inkml:trace>
  <inkml:trace contextRef="#ctx0" brushRef="#br1" timeOffset="-176138.55">18082 16042 423 0,'0'0'84'0,"0"0"20"0,0 0 4 0,0 0-18 0,13-9-2 16,-5 7 7-16,5 0-16 0,2 2 0 16,6-1-16-16,0-1-13 0,2 1-16 15,3 1-15-15,-3 0-10 0,5 0-4 16,-2 0-5-16,-5 0 0 0,2 0-16 16,-2 3-30-16,-1-2-29 0,-1 3-43 15,-4-1-40-15,-2 3-77 0,-3-2-57 16</inkml:trace>
  <inkml:trace contextRef="#ctx0" brushRef="#br1" timeOffset="-175904.06">18098 16232 742 0,'0'0'151'0,"0"0"-50"0,0 0 47 15,0 0-84-15,0 0-28 0,0 0 19 16,0 0-18-16,38 2-13 0,-22-2-8 16,2 0-7-16,3 1-5 0,-1 0-2 15,1-1-2-15,2 3-12 0,3 1-33 16,0-1-25-16,2 4-31 0,6 1-63 16,10 0-86-16,-5-2-49 0</inkml:trace>
  <inkml:trace contextRef="#ctx0" brushRef="#br1" timeOffset="-175183.5">18961 16046 441 0,'0'0'68'0,"0"0"31"0,0 0 11 0,0 0-50 0,0 0-16 16,20-37 6-16,-12 30-17 0,2-2 4 15,1 2 0-15,-1-1 2 0,3 0-11 16,3 3 1-16,-6 0 3 0,5-1 0 15,1 2 2-15,-1 1-3 0,3 3-9 16,-2-1-3-16,2 0-5 0,0 0-6 16,0 1-3-16,-5 0-3 0,0 0 1 15,0 5-2-15,-3 0-1 0,1 3-1 16,-4 4-1-16,1 2 1 0,-8 3 1 16,3 3 0-16,-3 2 3 0,-3 2 2 15,-10 2 4-15,0-3 1 16,-2 2-5-16,-3 0-2 0,-6-2-1 15,1 2 0-15,-5-3-1 0,2-1 1 16,0-2-1-16,0-2 0 0,3-1-1 16,2-1 1-16,3-4-1 0,0 1 3 15,5-3 5-15,3-2 10 0,2-3 2 16,3 0-3-16,5-2 1 0,0 1-1 16,3-3 7-16,9 1 8 0,1-1-6 15,8 0-8-15,5 0-2 0,8-1-4 16,4-2 0-16,14 0-4 0,-3 0-4 15,-2 2-4-15,-6 0 0 0,-8-1-2 16,1 2-19-16,-5 0-19 0,-6 0-17 16,-5 0-16-16,-5 0-22 0,5 3-23 15,-3-3-56-15,6 1-80 0,-3-1-54 16</inkml:trace>
  <inkml:trace contextRef="#ctx0" brushRef="#br1" timeOffset="-174126.01">19658 16023 97 0,'0'0'50'0,"0"0"-8"0,0 0 35 0,0-1-7 16,0-1-29-16,0 0 1 0,0-2-1 16,0 0 0-16,0 1 6 15,0-2-3-15,5 0-4 0,-5 1 5 16,0-1-7-16,0 0 3 0,0 3-2 16,0-4-6-16,3 1 1 0,-3-2 7 15,0 2-5-15,3 1-6 0,-1-3-6 16,-2 4-1-16,5-2 5 0,-5 0-3 15,6-1-6-15,-4 0-7 0,6 0-5 16,-3 2-1-16,3-1-2 0,5 1 16 16,-6 0-10-16,6 2-3 0,-2-1 9 15,2 2-1-15,2 1 3 0,1 0-3 16,-3 1 9-16,2 2 0 0,1-1 0 16,-3 1-1-16,-1 1-11 0,-1 2-7 15,-3 0-2-15,-1 4-3 0,-2 1 1 16,-5-1 2-16,0 3-1 0,0 1-1 15,-5-1 0-15,-2 1 0 0,-1 0 0 16,-3-2 0-16,4 1 1 0,-6-1-1 16,2-2 1-16,-1-1 0 0,-1-1-2 15,0-1 2-15,2 1-1 0,1-2-1 16,2-2 1-16,1-1-1 0,1-1 0 16,1 0 1-16,3 0-1 0,2 0 0 15,0-2 0-15,0 1 3 0,0-1-3 16,0 0 0-16,0 0 0 0,2 0 2 15,3 0-2-15,3-1 1 16,0-1 0-16,5 1-1 0,0 1 0 16,0 0 0-16,2 0 0 0,6 0 0 15,-6 1 0-15,3 2 1 0,0 1-2 16,-2 2 1-16,-1 0 0 0,-2 3 0 16,-2 0 4-1,-4 1 5-15,-1 2 4 0,-4 0-6 16,-2 0-4-16,0-1-1 0,-8 2 15 15,-2-1 16-15,-5-1-4 0,-6 0-2 16,0-2-6-16,-5 1-3 0,1-4 2 16,-4-1-3-16,1-1 1 0,-1 0 3 15,1-2 1-15,2 1-8 0,0 0-4 16,6-2-5-16,1 0-2 0,7 1-1 16,1-1-2-16,3 0 0 0,3 0-17 15,3 2-24-15,2 1-43 0,0 2-41 16,7 1-52-16,4 0-144 0,-1-5-269 0</inkml:trace>
  <inkml:trace contextRef="#ctx0" brushRef="#br1" timeOffset="-163436.6">22653 15749 413 0,'0'0'50'15,"0"0"-13"-15,0 0 43 0,0 0-7 16,8-14-27-16,-8 11-8 0,0 1 16 16,0 1-2-16,5 1-15 0,-5 2-20 15,0 5 3-15,0 6 20 0,0 6 7 16,0 10-9-16,0 13 1 0,0 10 0 16,-5 4-6-16,5-2-8 0,0-3-7 15,0-7-5-15,0 1-5 16,-3-2-4-16,-2-2-1 0,0-1-2 0,0-1-1 15,0-6 1-15,-1-3-1 0,1-9-16 16,3-5-11-16,-4-3-25 0,1 3-19 16,3-1-31-16,-3-1-13 0,-1-4-31 15,-1-10-36-15,4 0-41 0,-2-8-68 16</inkml:trace>
  <inkml:trace contextRef="#ctx0" brushRef="#br1" timeOffset="-163166.42">22640 15784 568 0,'0'0'83'0,"0"0"-9"0,0 0 51 15,0 0 11-15,0 0-54 0,0 0-50 0,8-36 0 0,5 31 7 16,5 0-11-16,0-1-9 0,3 2-7 15,2 1-6-15,0 1-6 0,0 2 2 16,6 1-1-16,-1 3-1 0,-2 3-1 16,3 0-12-16,-4 1-48 0,4 3-42 15,-6 2-40-15,8 4-56 0,-10-4-25 16,-6-1-102-16</inkml:trace>
  <inkml:trace contextRef="#ctx0" brushRef="#br1" timeOffset="-162947.67">22666 16106 792 0,'0'0'105'16,"0"0"-54"-16,0 0 49 0,0 0-8 16,0 0-24-16,36-12-17 0,-15 6-1 15,5 1-27-15,-1-1-17 0,4 1-3 16,-3 3-3-16,2 0-19 0,1 1-41 15,4 1-42-15,9 3-56 0,4 3-58 16,-10-2-14-16,-7 0-137 16</inkml:trace>
  <inkml:trace contextRef="#ctx0" brushRef="#br1" timeOffset="-162023.7">23627 16186 469 0,'0'0'85'0,"0"0"-72"0,0 0 27 15,0 0 12-15,0 0-26 0,0 0-7 16,0 0 17-16,21-35 12 0,-21 28 14 16,0-1 5-16,2 0-11 0,1 0-5 15,-3 1-3-15,0 1 14 0,0-2-2 16,0 2-17-16,0-1-13 0,0-1-6 16,0 2-6-16,0-1-2 0,0 1-5 15,-5 1-5-15,5 0-1 0,-8 0-4 16,0 2-1-16,-2 2-2 0,0 1 0 15,-3 0 0-15,-5 5-1 0,2 5 2 16,-5 1 1-16,-4 5-2 0,-1 4 1 16,3 2-5-16,-3 3-4 0,5 2 0 15,3 1-6-15,2 2-6 0,9 0 11 16,-1-1 9 0,5-2 1-16,3-2 1 0,3 0 0 15,5-3 0-15,-1-2 0 0,6-3 4 0,0-3 6 0,3-5-1 16,2-5-3-16,3-3 0 0,-6-1 3 15,6-5 3-15,-3-5-3 0,2-5 5 16,-4-1 9-16,2-2 5 0,-2 0 3 16,2-1-15-16,-3-1 0 0,1 1 4 15,2 0-1-15,-5 2-8 16,0-2-3-16,-3 1 1 0,3 3-5 16,0 1 2-16,-8 3-3 0,3 2-2 15,-6 4-1-15,3 1 3 0,-5 3-3 16,0 1 0-16,0 1-4 0,0 4-3 15,-2 5 7-15,-3 4-2 0,-3 5 2 16,-2 2 0-16,-1 2 2 0,1 2-2 16,2 0 0-16,0-3 1 0,3-1-2 15,5 0 1-15,0-2 0 0,0-6 1 16,5 0-1-16,1-5 0 0,1-1 4 16,1-5 2-16,5-2 5 0,-5-1 7 15,5-7-8-15,0-3-6 0,0-1 1 16,2-2-2-16,-2-3 2 0,2 1-2 15,-2 0-2-15,3-2-1 0,2 1 0 16,-5 2 0-16,-3 2 1 16,3-1-1-16,-3 5 0 0,1 0-1 15,-1 4-1-15,-7 0 1 0,2 5-3 16,0 0-2-16,-2 3-2 0,-3 5 0 16,0 2 3-16,0 1 4 0,0 1 0 15,-3 2 1-15,3-1 0 0,-2 2 0 16,2 1 0-16,0-2 0 0,2 1 2 15,1-3-2-15,4 2 1 0,4-3 3 16,-3-2-1-16,4-1 1 0,1-2-1 16,-2 1-1-16,2-6 0 0,0-1-2 15,-1-1-2-15,1-6-32 16,-2 2-43-16,2-3-34 0,0-6-54 16,-1 0-98-16,-6 0-165 0</inkml:trace>
  <inkml:trace contextRef="#ctx0" brushRef="#br1" timeOffset="-161866.96">24092 16033 958 0,'0'-3'77'0,"0"-1"-50"0,5-2 76 0,-5-1-58 0,3-2-41 0,0 0-4 16,4 1-4-16,-7-1-53 0,3 2-43 15,2 3-43-15,0 3-60 0,3 1-51 16,-8 0-113-16</inkml:trace>
  <inkml:trace contextRef="#ctx0" brushRef="#br1" timeOffset="-161536.96">24361 15877 810 0,'0'0'99'0,"0"0"-21"0,0 0 45 0,0 0-46 16,0 0-50-16,0 0-16 0,0 0-10 16,0 0 0-16,10-1 4 0,-12 18 20 15,-3 5 19-15,-1 12 3 16,-4 10-6-16,0 10-10 0,-1 3-14 15,6-5-12-15,0-7-1 0,3-7 0 16,2-2-1-16,0-4-2 0,0-6-1 16,0-6 0-16,0-4-9 0,0-3-18 15,0 3-38-15,2 0-45 0,3 2-69 16,0-6-115-16,-2-3-113 0</inkml:trace>
  <inkml:trace contextRef="#ctx0" brushRef="#br1" timeOffset="-161004.73">25309 15834 599 0,'0'0'49'0,"0"0"13"0,0 0 53 15,0 0-46-15,0 0-24 0,13-6-21 16,-13 12-3-16,0 5 23 0,-5 7 8 16,-3 4-6-16,1 6-7 0,-6 8-1 15,0 6-6-15,-3 6-5 0,3 0-4 16,-5-5 2-16,5-6-1 0,3-11 6 16,0-2-4-16,2-7-4 0,3-1-3 15,-3 1-5-15,5 2-5 0,-2 2-3 16,0-4 0-16,5-1-1 0,0-3-3 15,5-4 1-15,3-1 7 0,5-4 2 16,0-2 1-16,2-2-4 0,6 0-3 16,2-4-4-16,-2-1 0 0,7-2-2 15,-4 1 0-15,1-2-12 0,4 0-20 16,2-1-17-16,-5 0-16 0,2 0-30 16,1 0-30-16,-9-1-43 0,1-2-60 15,-3 2-23-15,-10 1-138 0</inkml:trace>
  <inkml:trace contextRef="#ctx0" brushRef="#br1" timeOffset="-160817.23">25296 16166 677 0,'0'0'53'0,"0"0"-53"15,0 0 132-15,0 0-55 0,0 0-46 16,0 0-21-16,42-33-5 0,-24 27 1 15,-3-1-4-15,6 4-2 0,0-1-12 16,4 2-39-16,-1 2-29 0,2 0-41 16,12 7-27-16,-4-2-33 0,-6 0-40 15</inkml:trace>
  <inkml:trace contextRef="#ctx0" brushRef="#br1" timeOffset="-160502.7">25780 16180 41 0,'0'0'242'0,"0"0"-130"0,0 0 6 15,0 0-23-15,0 0-17 0,0 0-14 16,0 0-13-16,0 0-5 0,-47 19-10 16,32-14-7-16,2 3 2 0,-5 1-1 15,2 2 6-15,3 1 1 0,0 1-2 16,3 5 12-16,0-5 13 0,7 3-5 16,-2-1-4-16,5 0 1 15,0-4-12-15,5 0-8 0,8-1 0 16,-5-5-7-16,5-1 2 0,2-3-8 15,1-1-7-15,2-6-9 0,2-2 2 16,-7-1-2-16,3-6-1 0,-3-1 1 16,-6-3-3-16,-1-3 0 0,-6-3-6 15,0 3-13-15,-8 1-7 0,-3 7-5 16,-4 2-12-16,2 3-4 0,-2 2 2 16,-4 2-15-16,7 1-18 0,1 1-37 15,-2 3-24-15,0 0-59 0,6 3-19 16,1 1-128-16</inkml:trace>
  <inkml:trace contextRef="#ctx0" brushRef="#br1" timeOffset="-159844.97">26663 16145 353 0,'0'0'68'0,"0"0"25"0,0 0-1 0,8-20-28 0,0 14 6 0,-3 4 21 16,3-2-13-16,-3 2-15 0,5 1-14 15,3 0-5-15,0 1 0 16,0 0 0-16,0 4-9 0,-3 1-6 16,3 4-4-16,5 2-4 0,-5 2-6 15,-3 5-3-15,3 4-1 0,5 2 11 16,-5 5-2-16,-2 2-4 0,-1 0 2 16,-2-1-4-16,0 0-5 0,-3-1-1 15,-5-5-4-15,0 0-4 0,-5-6 2 16,-3-3-2-16,0-4-1 0,-5-3-8 15,0-4 4-15,0-4-1 0,0-4-2 16,0-4 8-16,3-4 6 0,0-3-3 16,2-2 2-16,5-4 12 15,-2 0 1-15,5-3 4 0,0 0-3 16,8 1-11-16,5 2-1 0,2 3-5 16,4 2 0-16,6 1-1 0,-4 3-1 15,2 2-12-15,8 0-25 0,-7 4-20 16,1-1-29-16,4 5-28 0,-3 1-54 15,10 1-78-15,-5 0-35 0,-3-1-122 16</inkml:trace>
  <inkml:trace contextRef="#ctx0" brushRef="#br1" timeOffset="-159406.8">27340 16302 355 0,'0'0'53'0,"0"0"-7"0,0 0 60 16,0 0-34-16,0 0-17 0,31 5 10 15,-20-5 14-15,2 0 15 0,-1 0-6 16,1 0-22-16,3 0 0 0,2 0-14 16,-3-3-13-16,4 1-13 0,-4-1-1 15,-2 0-5-15,2-1-7 0,-4-1-5 16,4-1-4-16,-10 0-1 0,3 0 1 15,-8 1-2-15,0-4 3 0,-5 1-4 16,-3-3 0-16,-7 2-1 0,2 1-1 16,-5 0-4-16,-3 0 0 0,6 4 1 15,-6 2 2-15,-5 2-2 0,0 2 1 16,3 7 1-16,-3 3-1 0,-2 1 0 16,2 4-3-16,5 2-1 0,1 2 3 15,4 1 2-15,-2 0 2 0,10 0 0 16,3-1 12-16,5 0 7 0,0-3-3 15,5-2-1-15,8-3-4 0,0-1-5 16,3-3-1-16,-1-2-2 0,8-4 3 16,6-3-6-16,-1 0-23 0,1-1-13 15,12-3-18-15,5-2-25 0,6-6-54 16,-8-1-63-16,-10 2-70 0,-9 0-105 16</inkml:trace>
  <inkml:trace contextRef="#ctx0" brushRef="#br1" timeOffset="-158937.45">27852 16182 585 0,'0'0'108'0,"0"0"10"0,0 0-3 0,0 0-57 16,0 0-40-16,0-1-15 0,5 3-2 15,-5 3 2-15,5 2 14 0,-5 2 16 16,3 2 9-16,-3 8 9 0,0 2-5 16,5 6-9-16,-5 6-12 0,5 7 1 15,-5 9 2-15,3 10 2 0,-3-1-4 16,0-4 0-16,0-7-5 0,-3-6-3 16,3-3-7-16,0-1 0 0,-5 2-3 15,0-5-4-15,2-7-2 0,-7-6-1 16,2-6 3-16,0-2-1 0,-5 2 1 15,1-2-1-15,-4-2 1 0,-5-6-4 16,1-3-15-16,-1-2 0 0,3-3 0 16,-3-5-1-16,6-6 5 0,-3-2-3 15,7-8 0-15,1-8 5 0,2-5 8 16,8 2-2-16,0 3 2 16,5 7 1-16,3 8 18 0,5-3-3 15,3-2-2-15,4 2 3 0,1 0 1 16,5 3-2-16,2 1 1 0,3 1-1 15,-2 3-4-15,-1 0-6 0,6 0-2 16,-6 1-3-16,3 4 0 0,-8-3-2 16,-2 1-29-16,0 0-27 0,-3 1-25 15,-3-1-26-15,-2 0-30 0,-8-9-43 16,3 3-61-16,-8 1-73 0</inkml:trace>
  <inkml:trace contextRef="#ctx0" brushRef="#br1" timeOffset="-158765.2">27986 16046 950 0,'0'0'75'0,"0"0"-6"0,0 0 32 0,0 0-80 0,0 0-21 0,13-15 0 16,-13 13-44-16,0 2-72 0,0 0-63 15,0 4-75-15,0-2-127 0</inkml:trace>
  <inkml:trace contextRef="#ctx0" brushRef="#br1" timeOffset="-158577.68">28325 16464 1167 0,'0'0'96'0,"0"0"21"0,0 0-44 16,0 0-73-16,0 0-14 0,0 0-115 15,0 0-30-15,-11-37-72 0,9 28-14 16,-3 2-32-16,5 2-120 0</inkml:trace>
  <inkml:trace contextRef="#ctx0" brushRef="#br1" timeOffset="-158040.23">29260 15773 507 0,'0'0'121'0,"0"0"-34"0,0 0 44 16,0 0-71-16,8-3-26 0,-8 13 9 16,0 7-10-16,0 4 10 0,-8 10 18 15,-5 13-4-15,-2 12-7 0,-3 7-17 16,7 0-10-16,-2-6-9 0,0-6 1 15,6 0-3-15,-6 0-5 0,5-4-2 16,-2-3-2-16,7-3-3 0,-2-5-1 16,5-2-30-16,0-6-28 0,0-5-32 15,0-11-56-15,8 1-98 0,2-2-33 16,0-5-187-16</inkml:trace>
  <inkml:trace contextRef="#ctx0" brushRef="#br1" timeOffset="-157728.61">29653 15928 806 0,'0'0'97'0,"0"0"-94"0,0 0 142 16,0 0-56-1,0 0-44-15,0 0-12 0,0 0-14 0,8-28-16 0,-14 37 2 16,6 6 14-16,-7 6 21 0,-1 10-6 16,-5 11-1-16,0 10-9 15,0 5-10-15,0-5-2 0,5-8-6 16,6-3-5-16,2-7-1 0,0-4 4 16,0-8-2-16,2-2-2 15,4-4-14-15,-4 2-28 0,9 1-26 0,-4 1-29 16,6-8-59-16,3 2-74 0,-3-7-46 15,-6-3-72-15</inkml:trace>
  <inkml:trace contextRef="#ctx0" brushRef="#br1" timeOffset="-157461.58">29327 16236 680 0,'0'0'99'0,"0"0"30"15,0 0 17-15,0 0-61 0,0 0-26 16,0 0-14-16,29-16 0 0,-9 9-9 16,1 3-10-16,5-2-17 0,-5 1-6 15,4-1-2-15,-4 2-2 16,2 2-17-16,1 1-34 0,-1 1-28 0,-3 0-65 15,6 0-86-15,-5 0-51 0,-5 0-133 16</inkml:trace>
  <inkml:trace contextRef="#ctx0" brushRef="#br1" timeOffset="-156709.31">30035 16411 502 0,'0'0'77'0,"0"0"7"0,0 0 17 16,0 0-56-16,0 0-26 0,8-21-1 16,-8 18-3-16,-3 1 12 0,-2 0-5 15,-2 1 0-15,-4 1-3 0,3 0 7 16,-7 5 1-16,-3 0-11 0,2 3-11 15,-4 1-3-15,-1 1-2 16,0 2 1-16,3 2-1 0,3 2 0 0,2 1 0 16,0 0 1-16,5 1 18 0,8-1 6 15,0 1 2-15,-5-3 4 0,10 0-4 16,3-3 6-16,0 0 2 0,5-3-5 16,-1 0-2-16,-4-5-9 0,10 1-3 15,-5-3-6-15,3-2-1 16,-1 0-3-16,8 0 1 0,-7-4 4 15,5 0-1-15,-6 2-2 16,3-4 2-16,3 2 5 0,-8 0 8 0,2-1 1 16,-2-1-2-16,0 0-7 0,0-2-3 15,0 0-3-15,-5-2-4 0,0 0 0 16,-1-4-1-16,-2 3-4 0,3-2 0 16,-8 3 0-16,5-1-1 0,-5 0-2 15,0 1 2-15,0 1 0 0,-5 3-2 16,-3-1 2-16,3 0-2 0,-8 2 3 15,6 2 1-15,-6-2-1 0,2 3 0 16,-2 0 1-16,1 0 1 0,-1 0-2 16,5 0-2-16,3 2-1 15,-3-3 0-15,3 2-1 0,2 1 3 16,3-1-1-16,0 0-3 0,0-2-4 16,0 3-7-16,0-1-9 0,0 1-6 15,0 0-6-15,0 0-8 0,0 0-7 16,0 0-22-16,0 0-19 0,0 0-40 15,-5 4-50-15,5-2-6 0,-3-1-92 16</inkml:trace>
</inkml:ink>
</file>

<file path=ppt/ink/ink9.xml><?xml version="1.0" encoding="utf-8"?>
<inkml:ink xmlns:inkml="http://www.w3.org/2003/InkML">
  <inkml:definitions>
    <inkml:context xml:id="ctx0">
      <inkml:inkSource xml:id="inkSrc0">
        <inkml:traceFormat>
          <inkml:channel name="X" type="integer" max="32767" units="cm"/>
          <inkml:channel name="Y" type="integer" max="32767" units="cm"/>
          <inkml:channel name="F" type="integer" max="2047" units="deg"/>
          <inkml:channel name="T" type="integer" max="2.14748E9" units="dev"/>
        </inkml:traceFormat>
        <inkml:channelProperties>
          <inkml:channelProperty channel="X" name="resolution" value="617.08099" units="1/cm"/>
          <inkml:channelProperty channel="Y" name="resolution" value="1090.77893" units="1/cm"/>
          <inkml:channelProperty channel="F" name="resolution" value="5.68611" units="1/deg"/>
          <inkml:channelProperty channel="T" name="resolution" value="1" units="1/dev"/>
        </inkml:channelProperties>
      </inkml:inkSource>
      <inkml:timestamp xml:id="ts0" timeString="2025-02-24T15:11:36.240"/>
    </inkml:context>
    <inkml:brush xml:id="br0">
      <inkml:brushProperty name="width" value="0.05292" units="cm"/>
      <inkml:brushProperty name="height" value="0.05292" units="cm"/>
    </inkml:brush>
  </inkml:definitions>
  <inkml:trace contextRef="#ctx0" brushRef="#br0">3956 5519 266 0,'0'0'45'0,"0"0"-16"0,0 0 28 16,5-10-20-16,3 8-19 0,-6-1-4 15,4-3 32-15,-1 4-9 0,0-1-3 16,-2-2 6-16,2 3 1 0,-3 0 5 15,1 1 9-15,-1-3 7 0,-2 2-3 16,3 2-13-16,0 0-11 0,-1-1-9 16,-2 0-3-16,0-1-6 0,3 1 2 15,-3 0 5-15,0 1 2 0,2 0-12 16,-2 2-14-16,3 2 1 0,0 6 8 16,-1 7 9-16,1 5 0 0,-1 12 8 15,-2 15-3-15,-5 10-4 0,0 8-8 16,0-6-5-16,2-5-2 0,-2-9-2 15,2 1-1-15,1-4 2 0,-1-2-2 16,1-2 0-16,-1-2 1 0,1-7-2 16,-1-6 0-16,3-6-15 15,-3-4-26-15,3 4-32 0,-2-1-27 16,2-2-20-16,-5 0-56 0,-1-9-13 16,4-3-78-16</inkml:trace>
  <inkml:trace contextRef="#ctx0" brushRef="#br0" timeOffset="454.17">3964 5561 376 0,'0'0'60'0,"0"0"12"0,0 0 20 0,18-38-11 0,-10 25-41 16,-1 1-7-16,4 0 8 0,-1-2 3 16,5-2-3-16,1 3 5 0,5-3-15 15,-1 2 2-15,1 3 7 0,2 3-5 16,3 2-7-16,0 0 4 0,-3 4-6 15,8 2-7-15,-8 1-6 0,6 3-6 16,-3 5 2-16,-3 1-2 0,-2 2-7 16,-6 4-1-16,-5-2-11 15,-4 3 12-15,-6-2 4 0,-3 5 17 16,-7-4 6-16,-6 1 3 16,-4 0-8-16,-9-2-6 0,-4 1-4 0,-11-1-6 15,-5 3-2-15,-6-6 1 0,9-2-2 16,4-1 1-16,17-4-3 0,4 1-1 15,5-4 0-15,1 4-24 0,-3-3-32 16,2 0-23-16,1 1-41 0,2-3-57 16,8-1-55-16,0 0-63 0</inkml:trace>
  <inkml:trace contextRef="#ctx0" brushRef="#br0" timeOffset="1048.57">5625 5152 129 0,'0'0'370'0,"0"0"-313"0,0 0 3 0,0-4-2 0,0 4-23 0,0-1-14 15,0 0 7-15,-2 1 8 0,-1 0 1 16,3 0-8-16,-3 0-9 16,-4 0-7-16,-1 3 2 0,-5 5 6 15,0 4-2-15,-8 3-3 0,-2 10-3 16,-8 8-7-16,-10 12-2 0,-6 14 5 15,-2 5 0-15,3 3 6 0,4 1 16 16,9-3 7-16,-1 0 3 0,6 2 28 16,2 0 2-16,5-4-9 0,3-5-14 15,3-1-9-15,4-8-16 0,4-1-11 16,4-5-6-16,3-2-2 0,5-7-3 16,3-4 0-16,0-9-1 0,-1-9-19 15,4 2-51-15,2-1-32 16,5-1-40-16,18 0-60 0,-3-3-43 15,-2-5-109-15</inkml:trace>
  <inkml:trace contextRef="#ctx0" brushRef="#br0" timeOffset="1402.65">5984 5665 567 0,'0'0'102'0,"0"0"-74"0,0 0 60 0,0 0-3 16,31-20-16-16,-15 10 2 0,2-1-10 15,8 0-13-15,2-2-9 0,1 0-5 16,2-1-4-16,5 0-14 0,10-3-11 16,1 3-4-16,2 1-1 0,-10 2-2 15,-6 4-54-15,-12 2-47 0,0 0-74 16,-6 5-71-16,-2-1-89 0</inkml:trace>
  <inkml:trace contextRef="#ctx0" brushRef="#br0" timeOffset="1777.55">6212 5703 514 0,'0'0'104'0,"0"0"-20"0,0 0 26 16,0 0-41-16,0 0-15 0,2-35-11 16,1 33 0-16,-3 0-8 0,0 1-17 15,2 1-14-15,-2 2-1 0,3 6 6 16,-3 2 22-16,0 2 5 0,0 6 0 15,-3 3 0-15,1 3-12 0,-6 9-9 16,-2 9-3-16,-1 7-5 0,-1-3 1 16,1-6-2-16,3-12-2 0,1-10 1 15,4 0-2-15,-2 1 0 0,-3 3-2 16,3 1 0-16,0-1-1 0,2-3-3 16,-2-4-29-16,5-1-32 0,0-3-28 15,0-4-40-15,0-1-33 0,5-6-29 16,0-3-72-16,3-3-51 0</inkml:trace>
  <inkml:trace contextRef="#ctx0" brushRef="#br0" timeOffset="2215.61">6442 5825 434 0,'0'0'131'0,"0"0"-64"0,0 0 17 0,0 0-42 16,15-2-8-16,-4 2 1 0,-1 0 22 15,0 1 6-15,1 4 0 16,1-1-14-16,-1 5-18 0,-1-1-19 15,3 1-5-15,0-1-3 0,0 4-3 16,0-1-1-16,0-1-26 0,-3 3-30 16,3-2-37-16,0-1-25 0,8 0-43 15,-9-4-107-15</inkml:trace>
  <inkml:trace contextRef="#ctx0" brushRef="#br0" timeOffset="2496.75">6806 5836 370 0,'0'0'226'0,"0"0"-115"0,0 0 51 16,0 0-40-16,0 0-38 0,0 0-39 15,0 0-35-15,-3-7-9 0,-2 13 3 16,-3 5 13-16,-2 4 22 0,0 3 2 15,-3 3-6-15,0 4-8 0,-3 0-11 16,1 5-8-16,-3-1-7 0,2 5 3 16,-4-2-3-16,4 0 0 0,1-1-1 15,4-3-15-15,-2 0-23 0,6 0-27 16,-1-3-20-16,3-2-47 16,5 2-67-16,0-7-31 0,0-6-187 15</inkml:trace>
  <inkml:trace contextRef="#ctx0" brushRef="#br0" timeOffset="2841.06">7137 5872 716 0,'0'0'94'15,"0"0"-43"-15,0 0 60 0,0 0-75 16,0 0-26-16,0 0-10 0,5-5-10 16,-5 13 10-16,0 4 5 0,-5 8 22 15,0 0 30-15,-3 7-8 0,-5 9-9 16,0 8-19-16,-5 8-11 0,0 1-6 15,2-1 0-15,3-8-4 0,3-6-3 16,2-1-13-16,6-1-26 16,-3-7-8-16,-1-7-11 0,6-5-42 15,0-3-50-15,0 2-14 0,0-1-80 16,6-7-93-16</inkml:trace>
  <inkml:trace contextRef="#ctx0" brushRef="#br0" timeOffset="3216.88">7106 5895 542 0,'0'0'124'0,"0"0"-13"0,10-35 30 16,-5 19-64-16,3-1-17 0,2 1-39 15,1-1 2-15,4 3-18 0,-2 0 4 16,0 3 6-16,0 2 23 0,0 2-8 16,-3 4-5-16,1 2-16 0,-1 0-4 15,0 1-2-15,3 2-3 0,-5 1-2 16,2 5 2-16,-2 2 1 0,2 3-1 16,-2 0 2-16,0 6 2 0,2-1-2 15,-5 1 3-15,3-2 0 0,-5 2 0 16,-3-1-3-16,0-3 1 0,-8 2-1 15,0-4 0-15,-5-2-2 0,-5-2-2 16,0-1-15-16,0-4-47 0,-5 0-34 16,-3-2-30-16,5-2-37 15,-10-4-16-15,10 1-46 0,3-5-47 16</inkml:trace>
  <inkml:trace contextRef="#ctx0" brushRef="#br0" timeOffset="3655.08">7447 5878 505 0,'0'0'130'0,"0"0"-101"0,0 0 19 16,0 0-42-16,0 0-6 0,31-22-17 16,-18 18 17-1,-3-3 5-15,3 2 58 0,2-2 31 0,4 1-5 16,1 2-29-16,1-4-24 15,0 3-10-15,-1-3 0 0,-2 2-7 0,-5-1-11 16,0-1-5-16,-2 0 0 0,-4 1 1 16,-2-2-1-16,-5 0 5 0,0 0-4 15,0-1-3-15,-7 2-1 0,-6 4 0 16,0 1-6-16,-5 2 2 0,-5 2 1 16,-3 3 3-16,-3 6 0 0,1 1-1 15,-1 1 1-15,1 7-1 0,2-1 1 16,3 3 0-16,0 1 17 0,5 1 16 15,2 0 14-15,8 0 0 0,3 0-16 16,3-4-9-16,2-1 1 0,7-3-1 16,4-2 20-16,2-3 8 15,2-5-3-15,1 0-7 0,4-5-16 16,6 0-11-16,0-6-7 0,7-3-6 16,6-2-8-16,-3 1-41 0,-5 3-28 15,0-2-28-15,-2 2-22 0,15-3-36 16,-5-1-117-16,-3 2-115 0</inkml:trace>
  <inkml:trace contextRef="#ctx0" brushRef="#br0" timeOffset="4250.6">8715 5350 511 0,'3'-1'84'0,"10"-6"23"0,3 3-31 15,7-5-3-15,0 0-8 0,13 1 10 16,8 0 1-16,-8-2-23 0,0 2-7 16,-7 1-14-16,-8 3-22 0,2-2-8 15,3 2-2-15,-1-3-23 0,-4 2-55 16,0 0-52-16,-3 2-54 0,-3 3-25 16,-7 0-126-16</inkml:trace>
  <inkml:trace contextRef="#ctx0" brushRef="#br0" timeOffset="4563.35">8995 5286 544 0,'0'0'113'0,"0"0"60"0,0 0-26 15,0 0-66-15,0 0-36 0,0 0-26 16,0 0 5-16,2-24-2 0,-2 24-14 16,0 2-8-16,0 3 1 0,0 5 14 15,0 6 7-15,0 1-6 0,-2 8-5 16,-6 8-2-16,-3 10-3 0,-1 11 4 16,-4 5 4-16,3-5-5 15,-2-2-1-15,4-9-3 0,1-2-3 0,0 0-2 16,2-7 1-16,0-5-1 0,3-7-16 15,2-5-40-15,-2-1-45 0,5 2-42 16,-5 2-55-16,2-5-26 0,3-3-144 16</inkml:trace>
  <inkml:trace contextRef="#ctx0" brushRef="#br0" timeOffset="4844.72">8692 5944 834 0,'0'0'31'0,"0"0"57"16,0 0 50-16,0 0-55 0,34-5-10 16,-11 1-22-16,8-4 9 0,13 0 4 15,0 0-15-15,5 1-8 0,-5 1-2 16,-3 3-22-16,-7 1-7 0,-1 1-6 15,4 1-4-15,-11 1-2 0,-3 1-26 16,-3-1-39-16,-1 2-33 16,-1 3-30-16,2-2-49 0,9 7-88 15,-6-3-26-15,-5 2-155 0</inkml:trace>
  <inkml:trace contextRef="#ctx0" brushRef="#br0" timeOffset="6240.72">10294 5653 420 0,'0'0'111'16,"0"0"-55"-16,0 0 5 0,0 0-19 15,3 0 1-15,-1 0-4 0,6 0 43 16,3 0-6-16,1 0-3 0,1-1 0 16,8-1-6-16,0-3-13 0,2 1-10 15,5-3-7-15,-2 2-5 0,5-2-7 16,-5-1-7-16,2 2-4 0,-4-2-4 16,-4-1-1-16,-2-1 0 0,-2 2 2 15,-6-4 4-15,-2 2 0 0,-3-1-6 16,-5 0-7-16,-2 0 1 15,-6 0-3-15,-5 1 0 0,-5 1-3 16,-5 5 0-16,-3 2-4 0,-10 3 4 16,-11 10 2-16,-7 12 0 15,-3 6-2-15,5 4 2 0,8 0 1 0,8-3 1 16,8-4-1-16,7-2 3 0,8-6 2 16,3 0 14-16,-3 1 5 0,5 3 5 15,3 0 10-15,5 1-5 0,3-3 1 16,7 0-1-1,8-5-2-15,5 0-10 0,11-6-8 0,7-6-8 0,11-3-2 16,5-8-4-16,-8-4-32 0,-3-3-28 16,-9-1-15-16,-4 0-20 0,1-3-20 15,-6 0-25-15,3-3-85 0,-8 5-118 16,-7 3-159-16</inkml:trace>
  <inkml:trace contextRef="#ctx0" brushRef="#br0" timeOffset="6668.27">10679 5586 447 0,'0'0'105'0,"0"0"-9"0,0 0 1 0,47-32-47 16,-32 25-25-16,3-1-6 0,-2 5 13 15,-1-2 4-15,1 5 3 0,-1 0-2 16,1 4-6-16,-3 2-10 16,2 5-5-16,-2 5-14 0,3 5-2 0,-3 3 6 15,0 5-5-15,-3 3-1 16,0 3 0-16,-2 1 0 0,-3-3-8 16,-5 0-5-16,0-9 2 0,-5 4-2 15,-3-5 1-15,-5-2 7 0,-2-4 3 16,2-6 4-16,-3-4-2 0,1-4 7 15,-1-3-4-15,1-5-1 0,2-6 18 16,0-1 18-16,3-5 21 0,5-2-6 16,2-3-15-16,3-1-3 0,0 1-2 15,10 1 2-15,6 3 3 0,4 0-6 16,6 0-15-16,5 0-7 0,0 4-7 16,5 0-3-16,6-2-9 0,-6 4-47 15,-5 3-23-15,-8 5-21 16,-5 2-20-16,0-1-26 0,6 1-27 15,-9 1-19-15,-2 1-136 0</inkml:trace>
  <inkml:trace contextRef="#ctx0" brushRef="#br0" timeOffset="7122.6">11204 5613 445 0,'0'0'57'0,"0"0"28"0,0 0-24 0,33-27-39 0,-20 21-20 0,-2 1 0 15,-1 1 6-15,3 1 5 0,0-2 31 16,-3 5 14-16,3 0 11 0,0 3-15 15,0 2-22-15,-3 3-11 0,1 3-12 16,-4 4 1-16,-2 3-4 0,1 6 1 16,-4 3-4-16,-2-1 4 0,0 1-6 15,0-3-1-15,-2 2 0 0,-6-5 1 16,-2-4-1-16,-3 1-15 0,0-6-17 16,-3-2 10-16,3-3 22 15,-2-4 2-15,2-3 2 16,5-2 2-16,-2-7 26 0,7 0 31 0,3-5 5 15,0-5-19-15,3-2-10 0,7-1-3 16,3-2-6-16,3-1-8 0,4 4-3 16,6 1-14-16,-3 2-5 0,3 1-1 15,3 4-43-15,-4-1-40 0,4 5-32 16,10-3-53-16,-8 5-60 0,-3 0-143 16</inkml:trace>
  <inkml:trace contextRef="#ctx0" brushRef="#br0" timeOffset="7480.21">11764 5620 446 0,'0'0'114'0,"0"0"-40"0,0 0 10 16,0 0-47-16,0 0-14 0,0 0 8 15,19-36 31-15,-19 31 6 0,0-1 1 16,0 2-15-16,-3-2-1 15,0 1-26-15,-4-1-21 0,1 4-6 16,-1 1-2-16,-4 1 0 0,-2 2 2 16,1 6-5-16,-7 4 3 0,1 4 1 15,0 2 0-15,0 4 0 0,3 5-1 16,-1-2 0-16,6 3 2 0,5 0 3 16,2-4 18-16,3-1 21 0,8-1-3 15,5-1-9-15,2-2-7 0,6-8 1 16,2-2-9-16,-2-7-5 0,2-2 1 15,0-6 17-15,-5-8 4 0,1-1-19 16,-1-6-7-16,0-11-6 0,-5 3 0 16,0-3-37-16,-6 2-29 0,-7 9 8 15,3 0-11-15,-3 6-27 0,-5 2-75 16,-11 4-49-16,3 2 12 0,3 4-97 16</inkml:trace>
  <inkml:trace contextRef="#ctx0" brushRef="#br0" timeOffset="7977.37">11914 5626 407 0,'0'0'117'0,"0"0"-24"0,0 0 11 0,26-33-71 15,-15 22-11-15,-4 2-9 0,1-4 6 16,0 3 3-16,0-2 5 0,2 0 19 16,-2 3 2-16,2 0-7 0,0 1-3 15,-2 4-15-15,0 0-19 0,0 1-4 16,-1 3 0-16,-2 0-1 0,1 6-1 16,1 3-1-16,-4 0-4 0,0 5 6 15,-1 4-2-15,1 5 3 16,-3 1-1-16,-3 5 1 0,1 0 0 15,-6-2 0-15,-3 2-1 0,4-5 1 16,-6 1-1-16,0-7-2 0,0 0 0 16,-3-5-6-16,6-4 6 0,0-3 3 15,2-4 3-15,3-2 6 0,2-6 2 16,3 0 11-16,0-5 7 0,3-4 5 16,5 0 2-16,2-4-3 0,3-1-4 15,2 0-8-15,3-1 1 0,3 4 1 16,2 0-2-16,3-1-4 0,10 3-2 15,6-1-1-15,4 4-4 0,-4 1-3 16,-9 7-3-16,-12-1-4 16,-3 3-8-16,-3-1-38 0,4-3-45 15,1 1-38-15,-4-3-80 0,-3 1-45 16,-6 1-150-16</inkml:trace>
  <inkml:trace contextRef="#ctx0" brushRef="#br0" timeOffset="8388.86">12338 4961 703 0,'0'0'38'0,"0"0"15"0,39 10 46 0,-21 2-73 0,5 7-10 15,8 11 13-15,8 14 11 0,5 18-7 16,2 5-2-16,-4 7-15 0,-6-3-11 16,-2-5 2-16,-9 4-4 0,-1 2-1 15,-9 0 0-15,-5 2 4 0,-4-3 21 16,-9-2 10-16,-7-5 0 0,-11-2-8 15,-5-5-5-15,-2-2-7 0,-6-6-13 16,1-4 2-16,-1-4-2 0,-2-9 0 16,0-6 0-16,-1-4-4 0,1-5 0 15,3-4-1-15,4-4 1 0,9-7-42 16,4 1-34-16,3-3-46 0,0-5-82 16,0-2-61-16,6-4-238 0</inkml:trace>
  <inkml:trace contextRef="#ctx0" brushRef="#br0" timeOffset="9031.69">14242 5451 230 0,'0'0'75'0,"0"0"-1"0,19 0 20 0,-12 0-20 15,4 0-17-15,-1 0-16 0,-2 0 2 16,2 0 0-16,0 0 11 0,1 0-5 15,-1-1-4-15,0 1 5 0,1-2 3 16,4 1-14-16,1 1-22 0,-3 0-8 16,2 0 4-16,3 0 2 0,0 0 1 15,0 0-2-15,1 0 3 0,-1 0-1 16,-3 0-7-16,1 0-7 0,-3 0-2 16,-1 0 0-16,-1 0-12 0,-3 0-47 15,-3 0-45-15,0 0-35 0,-5 4-32 16,-5-1-72-16,2-1-43 0</inkml:trace>
  <inkml:trace contextRef="#ctx0" brushRef="#br0" timeOffset="9378.26">14124 5778 702 0,'0'0'223'0,"0"0"-133"16,0 0 61-16,0 0-63 0,51 3-36 15,-17-1 5-15,15 2-11 0,5-2-8 16,3 0-4-16,-8 0-23 0,-5-2-5 16,-8 3-4-16,0-1-2 0,1 2-2 15,-4 2-22-15,-2-2-31 16,-5-1-58-16,-8 2-46 0,13-1-119 16,-5 1-70-16</inkml:trace>
  <inkml:trace contextRef="#ctx0" brushRef="#br0" timeOffset="12862.27">16728 5325 101 0,'0'0'71'15,"0"0"-7"-15,0 0-2 0,0 0 9 16,26-18-5-16,-21 11-13 0,3 4 3 15,-5-3-6-15,2 2-3 0,-3 1-8 16,1-2 8-16,-3 3-1 0,2 0-7 16,-2 0-5-16,0-1-1 0,0 2 4 15,3-1-14-15,0 1-9 0,-3-1-4 16,2 1 0-16,-2-1 1 0,3-1 8 16,-1 1 5-16,1 0 3 0,0 0 5 15,-1-3 2-15,-2 4 1 0,0 0-3 16,0 1-1-16,0 0 4 15,0 0-11-15,0 0-5 0,-2 0-6 0,-4 2-5 16,-1 5-5-16,-4 1-2 0,-2 4 2 16,-2 1-1-16,-3 8 0 0,-3 1 2 15,-5 10 0-15,-5 11 1 0,-8 9-2 16,1 8-3-16,-1-6 4 0,3-4-3 16,5-6 7-16,0-6 6 0,5-5 10 15,3-8-2-15,5-5-9 0,-3-1-5 16,0 1-1-16,-5 2-1 0,3 0-4 15,0-4 1-15,5-4-3 0,2-5 2 16,3-6 1-16,6-2 1 0,-4-3 4 16,6-7-3-16,-3-4-5 0,6-7 0 15,-1-5 0-15,-2-11 5 0,5-8-2 16,5-8-2-16,3 1 0 0,0 14 2 16,2 9-1-16,-7 14-1 0,4-1 0 15,-1 1 2-15,1-2 1 16,4 1 2-16,-4 1 1 0,1 2 1 0,0 4-3 15,0 1-2-15,-1 5-2 0,1 0-1 16,2 2 0-16,-2 2 0 0,5 7 0 16,0 5 0-16,3 5 5 15,4 5-3-15,6 10 1 0,8 6 2 16,2 9-3-16,8 0 1 0,-5-5 2 16,-3-5 2-16,-8-11 5 0,-7-4 8 15,-1-6 5-15,-4-2 3 0,5 1 0 16,-1 2 1-16,4 2-8 0,-4-4-3 15,-4-4-7-15,-1-1-6 0,-2-4-2 16,0-2 1-16,-5-2-4 0,2-1-6 16,-2-3-23-16,0 1-28 0,-1 1-31 15,-1 1-52-15,4-2-71 0,0-1-144 16,-5 0-220-16</inkml:trace>
  <inkml:trace contextRef="#ctx0" brushRef="#br0" timeOffset="15555.44">10284 8002 300 0,'0'0'76'0,"0"0"8"0,0 0-12 16,0 0-18-16,5-23-16 0,-2 19-12 15,-3 0 28-15,0 0 9 0,2 2-1 31,-2 0-5-31,0 0-5 0,3 2-6 0,-3 0-5 0,0 1-22 0,0 4-18 16,0 7 11-16,2 7 12 0,-2 12 11 16,0 20 3-16,-5 14 2 0,0 8 0 15,-3-3-6-15,3-5-13 16,0-11-7-16,5-5-5 0,0-1-3 31,0-2 0-31,0-4-2 0,0-5-2 16,0-1-1-16,0-9-1 0,0-5-17 15,0-5-7-15,-3-5-9 0,-2 1-32 16,3-2-52-16,-6-2-78 0,3-3-53 16,-6-6-140-16</inkml:trace>
  <inkml:trace contextRef="#ctx0" brushRef="#br0" timeOffset="15977.5">10214 8081 526 0,'0'0'32'0,"0"0"14"0,0 0 25 0,0 0-19 0,39-31-35 0,-24 21 1 0,6-1 15 0,0 2-8 16,2 3-2-16,5 0 16 0,-2 5 6 31,0 1 3-31,3 1 6 0,-4 8-12 0,-4 1-15 0,0 3-12 0,-6 6-5 16,-7-1-8-16,-3 3 6 0,-7 3 1 31,-9-2 3-31,-4 0 5 0,-6-1-3 15,-7-3-7-15,-3-3-2 0,0-2 1 16,0-4-1-16,0-1-3 0,5-6-2 16,0 1-25-16,3-3-51 0,5 0-52 15,-1-5-48-15,9-3-21 0,5 3-130 16</inkml:trace>
  <inkml:trace contextRef="#ctx0" brushRef="#br0" timeOffset="16480.77">11098 7726 402 0,'0'0'109'0,"0"0"0"0,0 0-29 0,0 0-74 0,0 0 32 16,-16 19-13-16,6-8 8 0,-3 3 9 16,-5 4 2-16,3 4 5 0,-9 5-6 15,-2 9-9-15,-5 12 9 0,-2 15-5 16,-3 6-3-16,2 2 0 0,8-2-6 16,8-6-1-16,5-6 7 0,3 2 19 15,5-5 5-15,0-1-9 0,2-4-3 16,3 0-6-16,5-3-4 0,0-2-5 15,3-7 4-15,-3-6-5 0,3-9-8 16,-3-5-5-16,3-5-11 0,0 1-5 16,5 2-2-16,-1-2-22 0,1-2-23 15,0 0-10-15,0-2-32 0,0 1-34 16,5 0-74-16,-5-3-130 0,-3-2-100 16</inkml:trace>
  <inkml:trace contextRef="#ctx0" brushRef="#br0" timeOffset="17152.48">11333 8205 495 0,'0'0'60'0,"0"0"54"0,0 0-30 0,0 0-19 0,34-40-4 15,-22 31-11-15,1 2 3 0,0 2-20 16,3 3-11-16,-1 2-2 0,1 0 8 15,-1 3 4-15,1 8 7 0,2 3-14 16,-3 6-12-16,1 7-4 0,-1 6-6 16,1 8 0-16,-6-4 0 0,1-2 0 15,-9-7-2-15,-2-5 0 0,3 2-2 16,-3 4-2-16,-5-6-4 0,-3-2-12 16,-2-2-5-16,-1-6 1 15,1-6 8-15,-3-3-3 0,0-4-1 16,3-4 17-16,-3-6 2 0,2-6 3 15,4-2 3-15,2 0 21 0,2-3 12 16,6 0 14-16,2 1-4 0,8 0-5 16,2 1 3-16,3 2-6 0,8 0-6 15,2 3-13-15,1-1-12 0,2 2-6 16,2-1-4-16,4 0-5 0,-4 3-30 16,-2 2-52-16,0 3-36 0,8-2-78 15,-5 3-88-15,-9 0-123 0</inkml:trace>
  <inkml:trace contextRef="#ctx0" brushRef="#br0" timeOffset="17688.48">12150 8322 166 0,'0'0'213'0,"0"0"-104"0,0 0-11 0,0 0-41 16,41 1-10-16,-31-1-5 0,3 0-11 15,-3 0 3-15,3 0 16 0,0 0 11 16,0 0 5-16,-2-3-6 0,1-1 0 15,-1 1-9-15,-1-3-22 0,-2 1-11 16,2-2-3-16,-5 0-2 0,1 0 0 16,-6-2-3-16,2 2 1 15,-2 0 1-15,-5-1 4 0,-5 2-7 16,-6 0-4-16,-2 2-4 0,-5 1-1 16,-3 3 0-16,-2-1 0 0,-1 5 0 15,-2 2 0-15,0 4 0 0,5 1 1 16,0 2-1-16,6 5 1 0,-1-2-1 15,6 2 2-15,2 1 4 0,2 0 9 16,4 1-1-16,4-2-2 0,3 3-1 16,0-2-2-16,3 0-2 0,2-1 3 15,2-1 4-15,1-3-2 0,3-3-4 16,-1-1 1-16,3-5 2 0,5 2-1 16,-3-5-4-16,6-1-1 0,0-1-3 15,5 0 0-15,-3-1-1 16,5-2-1-16,1-1-5 0,-1 0-21 15,1 1-8-15,2-3-18 0,0 2-5 16,0-3-28-16,0 0-43 0,10-4-72 16,-8 1-49-16,-7 2-170 0</inkml:trace>
  <inkml:trace contextRef="#ctx0" brushRef="#br0" timeOffset="18474.49">12741 8324 142 0,'0'0'31'0,"0"0"20"0,0-2-30 0,0-1-18 0,0 0-2 0,0 0-1 15,0 1 1-15,0-2 11 0,-2 2 22 16,-1-1 27-16,3 1 10 0,0 0-13 15,-3-1-20-15,3 0-11 0,-2 2 11 16,2-2 1-16,0 0-14 0,0 0 4 16,0 2 13-16,0-1 1 0,-3-3 0 15,3 3 0-15,0 0 6 0,-2 0-1 16,-1-1 8-16,3 1-5 0,0 0-2 16,0 1-13-16,0-3-12 0,0 1-2 15,0 0-2-15,0 2 5 0,0-1-1 16,0 0-4-16,0 2 0 0,0 0-5 15,0 0-5-15,0 0-8 0,0 0-2 16,0 5 0-16,-2 3 1 0,2 0 7 16,-3 6 2-16,0 4 6 0,3 3 3 15,-2 7-1-15,2 11 2 0,0 10-2 16,0 13 0-16,2 4-6 0,1-2-6 16,0-3 3-16,-1-7 9 0,-2-2-2 15,0-2 1-15,-2-3-2 0,-6-5-4 16,0-1-1-16,-2-9-6 0,2-6-2 15,0-5 1-15,3-9-2 0,-3-3-1 16,-2-2 0-16,2 0-10 0,-2-5-15 16,0-2 9-16,2-6 8 0,0-7 1 15,3-2-1-15,0-9-6 16,5-6 3-16,2-10-1 0,9-4 2 16,2 4 3-16,-1 9 4 0,1 12 3 15,0 8 1-15,3-2 4 0,4-1 13 16,6-1 3-1,0 3-2-15,3 0-1 0,2 2-5 16,0 1-8-16,-3-1-5 0,-2 3 0 0,0 1-2 0,-3-1-32 16,-5 3-26-16,-5-1-39 0,0 2-15 15,-5-2-36-15,-8-2-55 0,0-1-34 16,-3 3-172-16</inkml:trace>
  <inkml:trace contextRef="#ctx0" brushRef="#br0" timeOffset="18677.54">12816 8169 910 0,'0'0'67'0,"0"0"31"0,0 0-56 0,-5-34-42 0,2 24-76 16,1 0-48-16,-3 3-31 0,-1 1-34 15,4 3-156-15</inkml:trace>
  <inkml:trace contextRef="#ctx0" brushRef="#br0" timeOffset="18850.53">13049 8491 1057 0,'0'0'92'0,"0"0"9"15,0 0-41 1,0 0-60-16,0 0-4 0,0 0-74 0,0 0-40 0,0 0-14 16,-5-5-7-16,5 4-5 0,5 1-3 15,2 0-89-15,1 0 16 0</inkml:trace>
  <inkml:trace contextRef="#ctx0" brushRef="#br0" timeOffset="19726.5">13883 7815 305 0,'0'0'109'0,"0"0"-36"16,3-1-15-16,-1-1-18 0,-2 2-15 16,3-1 2-16,0 0 7 0,-1 1 19 15,1-2-1-15,-3 2-1 0,2 0 10 16,-2-3 10-16,0 0 3 0,3 1-13 15,0 0-12-15,-1-1-17 0,-2-1-8 16,0 1-4-16,3 3 3 0,-3-1 7 16,0 1-5-16,0 1-13 0,0 4-11 15,-3 3 13-15,1 5 11 0,-4 5-3 16,-1 13 7-16,-1 16-2 0,-5 16-9 16,5 6-7-16,0 2 4 0,3-7 0 15,5-10-4-15,0 0 2 0,0-6-6 16,0-2 0-16,0-2-7 0,0-4 1 15,0-1 2-15,3-5-1 0,2-5-2 16,-2-9-6-16,-1-7-22 0,1-3-16 16,2 2-33-16,3-2-31 0,-1 0-45 15,9-6-93-15,-1-2-45 0,-4-2-189 16</inkml:trace>
  <inkml:trace contextRef="#ctx0" brushRef="#br0" timeOffset="20154.11">14186 7804 635 0,'0'0'3'0,"0"0"75"0,0 0 19 0,0 0-51 0,10-19-35 0,-7 19-9 16,-1 2 6-16,-2 4 10 0,0 2 45 15,3 5-2-15,-3 3 7 0,0 5 4 16,0 5-4-16,-3 11-11 15,3 11-15-15,-2 9-2 0,-1 5-10 16,0-1-8-16,3-10 2 0,0-5-13 16,0-5-3-16,0-6-5 0,0-5 0 15,0-8 1-15,0-2-4 0,3-5 0 16,0 3-6-16,-3 1-16 0,2-1-21 16,1-5-34-16,-1-2-25 0,1-2-70 15,2-9-77-15,-5 0-54 0</inkml:trace>
  <inkml:trace contextRef="#ctx0" brushRef="#br0" timeOffset="20466.62">13886 8219 479 0,'0'0'43'16,"0"0"4"-16,0 0-1 0,0 0 6 15,0 0-40-15,0 0 35 0,15-2-11 16,-7-1 21-16,5 0 4 0,3 0 6 15,-1 1-7-15,3-1-19 0,0 0-21 16,3 0-16-16,0 2-4 0,-1-4-13 16,4 1-72-16,-1 2-50 0,10-5-25 15,-4 4-40-15,-6-3-117 0</inkml:trace>
  <inkml:trace contextRef="#ctx0" brushRef="#br0" timeOffset="21187.93">14573 8340 375 0,'0'0'134'0,"0"0"-32"0,0 0-12 0,0 0-28 16,0 0-25-16,-5-7-10 0,0 7-10 15,0 0-5-15,0 2 1 0,-6 3-4 16,1 1 11-16,0 2 6 0,-1 2 2 16,1 1 7-16,0 1 4 0,4 2-4 15,-1 2-3-15,4-2-9 0,0 3-3 16,3-4 0-16,0 1 7 15,6 0 0-15,1-4 3 0,-1-1-2 16,4-1-2-16,-2-1-1 0,5-5-6 16,-3 1-6-16,3-3-6 0,0 0-2 15,2-4 3-15,-2-2 7 0,3-2 5 16,-3 0-2-16,-1-2-1 0,-1 1-1 16,2-2-3-16,-6 2-4 0,4-2-2 15,-6-1-3-15,0 1-2 0,-2-1-1 16,-1-2-1-16,-2 2 0 0,0 0 0 15,0 0 1-15,-5 3-1 0,3 0 0 16,-4 0 0-16,-1-1-2 16,1 3 0-16,-1 0 1 0,-4 3-3 15,1-1 4-15,0 3 0 0,-1 0 1 16,4 1 0-16,-4-1-1 0,1 2 5 16,2 0-4-16,-2 0 3 0,5 1-1 15,0 1-3-15,-1 2-1 0,1 2 0 16,5-1-2-16,0 1-4 0,0 3-36 15,0 1-49-15,5 2-51 0,3 0-106 16,-3-1-137-16</inkml:trace>
  <inkml:trace contextRef="#ctx0" brushRef="#br0" timeOffset="23278.75">15250 7210 141 0,'0'0'75'0,"0"0"16"0,0 0 4 0,5-5-28 15,-2 4-21-15,-3-1-1 16,0 2 12-16,0-2 5 0,0 2 5 16,0-3 0-16,0 1-1 0,0-1-10 15,3 0-5-15,-1 1-10 0,-2 0-3 16,3 0-3-16,-1-1-3 0,1 0 0 16,-3 1 2-16,5 1 0 0,-5 0-4 15,3-1 2-15,-3 2-3 0,0 0-8 16,2 0-7-16,-2 0-7 0,0 0-2 15,0 0-2-15,0 3 5 0,0 0 5 16,0 3 7-16,0 1-2 0,0 3 2 16,-2 1-2-16,2 0-3 0,-3 5 0 15,3-2-5-15,0 3-3 0,0-1 0 16,0 3 1-16,3 2-4 0,-1 0-1 16,1 2 2-16,-3 2-4 0,0 1 2 15,0 5 0-15,0 3-1 0,-5 9-1 16,-1 7 0-16,1 2 0 0,0-3 3 15,0-3-3-15,2-4 1 0,3 1 1 16,-2 3-2-16,-1 2 1 0,3 2 3 16,0 3 1-16,0 1 3 0,0 0-1 15,0 3 1-15,-2-1-3 0,2-2 2 16,0 1-4-16,0-4 3 0,0 4-1 16,0-4-1-16,-3 0 1 0,0 0 0 15,1-3 1-15,-1-1 5 16,1-3 0-16,-3-3 1 0,2-1-3 15,0-6-2-15,1-5 1 0,-3-6-5 16,5-5 0-16,-3-4 1 0,3 5-1 16,-3 1-4-16,1 0 4 0,-3-2-4 15,2-2 1-15,1 1 0 0,-1-5 0 16,3-1-2-16,-3-2 0 0,3-3-15 16,0 0-22-16,0-4-13 0,0-2-20 15,0 1-29-15,0-1-33 0,8-1-48 16,0-6-124-16,0 1-158 0</inkml:trace>
  <inkml:trace contextRef="#ctx0" brushRef="#br0" timeOffset="23997.97">16093 7704 445 0,'2'-4'125'0,"1"0"-37"0,-1 1 21 0,3-1-30 0,-5 2-34 16,3 1 2-16,-3 1-1 0,5 0-23 15,-5 3 0-15,3 4 2 0,-3 3 16 16,0 4 5-16,0 2 1 16,0 6-1-16,-3 11-7 0,-2 15-4 15,-3 10-9-15,1 10-2 0,-4 0-9 16,-2-3-9-16,0-7 5 0,-2-2 4 15,2-3 8-15,-3-2 2 0,1-1 3 16,2-7-11-16,0-1-10 0,0-2-2 16,5-6-3-16,1-5-2 0,1-8-1 15,1-8-23-15,5 0-33 0,-2 0-36 16,2-1-34-16,0-1-58 0,2-7-70 16,6 2-10-16,-3-6-149 0</inkml:trace>
  <inkml:trace contextRef="#ctx0" brushRef="#br0" timeOffset="24404.45">16379 7881 595 0,'0'0'112'0,"0"0"-30"0,0 0 20 0,0 0-30 0,0 0-48 0,18-15 17 15,-15 15-2-15,-3 0-11 0,0 2 3 16,3 3 0-16,-3 4 23 0,0 3 5 15,-3 8-5-15,3 2-4 0,-5 13-8 16,-3 12-8-16,3 9-10 0,-3 6-9 16,3-6-7-16,2-8-1 0,1-9-3 15,2-4 1-15,0-7-3 16,0-6-2-16,2-7 1 0,-2-1-1 16,0 1-3-16,0-2-29 0,0 1-20 15,0-5-34-15,0-4-22 0,0-5-69 16,0-2-26-16,0-6-75 0,0-1-223 15</inkml:trace>
  <inkml:trace contextRef="#ctx0" brushRef="#br0" timeOffset="24701.61">16005 8181 501 0,'0'0'109'0,"0"0"0"0,0 0 2 16,0 0-25-16,0 0-24 0,49-16 6 15,-23 9-14-15,-3 4-29 0,3-3-14 16,0 2-4-16,2 0-3 0,-2-1-3 15,0 2-1-15,-1-4 0 0,-1 3-31 16,-4-2-56-16,1 3-36 0,0-6-59 16,-6 6-38-16,-2-4-124 0</inkml:trace>
  <inkml:trace contextRef="#ctx0" brushRef="#br0" timeOffset="25608.76">16676 8398 80 0,'0'0'202'0,"0"0"-76"0,0 0-49 0,0 0-7 16,8-7-8-16,-5 4-5 0,-3 1 18 16,0-3-3-16,2 3 5 0,-2-2-23 15,0 3-5-15,0-3-10 0,3 1-8 16,-3 3 0-16,0-2-4 16,0 2-20-16,-3-2-4 0,1 0-5 15,-3 1 2-15,2-1-1 0,-2 1-2 16,0 1 2-16,-3 0 1 0,0 3-1 15,0 2 0-15,1 0 2 0,-1 1-1 16,-2 4 1-16,2 0-1 0,-2 1 2 16,4 1 2-16,-1 2 4 0,1 0-2 15,1 0 0-15,5 0-2 0,0 1-1 16,0-1 4-16,3 0 2 0,2 0 6 16,5-2 7-16,1 0 2 0,-1-3 4 15,3 0 1-15,0-2-2 0,0-2 7 16,0 1-9-16,0-4-3 15,-3-2 5-15,3 0 11 0,-3-3-4 16,1-3-5-16,-4-1 0 0,1 0-4 16,0-2-4-16,0-4-6 0,-3-1-6 15,0-3-6-15,-2 0-1 0,-1-2-2 16,-2 1 0-16,0 3 0 0,-2-1-1 16,-1 4-1-16,-2 0 0 0,-3 5 0 15,-2 2-2-15,-1 1-1 0,1-1 3 16,0 4 0-16,-1 0 0 0,1 1-7 15,0 0-9-15,-1 0-2 0,6 0-3 16,-3 0-9-16,3 1-15 0,5 0-18 16,-2-1-9-16,2 1-15 0,0 1-33 15,2 0-57-15,11 0-11 0,-5-2-65 16,5 0-178-16</inkml:trace>
  <inkml:trace contextRef="#ctx0" brushRef="#br0" timeOffset="26356.82">17723 7894 448 0,'5'-4'97'0,"-2"-2"-34"0,2 1 29 0,0 0-25 0,0 2-18 0,0 0 13 15,1 1-2-15,-4 2-4 16,3 0-15-16,-2 0-14 0,-1 2 0 16,4 3 6-16,-4 5 9 0,-2 3 4 15,0 7-11-15,0 4-3 0,-2 11-6 16,-6 10-9-16,-2 9-9 0,-3 6-2 15,2-7-1-15,1-9 3 0,2-5 6 16,3-6 8-16,-3-6 9 0,6-6 2 16,-3-6-7-16,2-4-4 0,0 3-7 15,1 0-5-15,-3-1-3 0,2-4 0 16,3-5-2-16,0 2-1 0,0-5 0 16,0-1 4-16,5 0 7 15,0-3 8-15,6-3-5 0,-1 3-7 16,6-5-6-16,2 2-4 0,0 0 0 0,2-1-1 15,1 1-3-15,2 0-19 0,1 0-16 16,-4 0-14-16,4-1-17 0,-4 3-9 16,1-4-11-16,-3 3-26 15,-3-2-51-15,-2-4-52 0,0 1-27 16,-8 1-173-16</inkml:trace>
  <inkml:trace contextRef="#ctx0" brushRef="#br0" timeOffset="26576.22">17702 8176 669 0,'0'0'79'0,"0"0"-41"0,0 0 82 0,0 0-18 0,47-21-25 0,-27 13 5 15,6 2-20-15,-2-1-38 0,1 0-10 16,1 2-8-1,0-2 1-15,0 1-7 0,-3 3-11 16,6 0-38-16,-4 2-48 0,-1 0-40 16,9 1-58-16,-4-2-51 0,-3 2-185 0</inkml:trace>
  <inkml:trace contextRef="#ctx0" brushRef="#br0" timeOffset="27031.59">18121 8097 528 0,'0'0'89'16,"0"0"8"-16,0 0 10 0,0 0-37 15,0 0-51-15,39-34-3 0,-26 30-5 16,-1-1 3-16,1 1 5 0,3 1-12 15,-3 1 3-15,2 2-1 0,-2 1 9 16,0 3-4-16,0 2-2 0,0 4-4 16,0 2-2-16,-5 4-1 0,5 4 2 15,-6 2-7-15,1 3 1 0,0 0 1 16,-3 0-1-16,-2-1 0 0,-3 0-1 16,0-4-1-16,-6-4 0 0,-1 0-1 15,-4-4 2-15,1-3 0 0,-3-5 3 16,0 0 1-16,0-4 1 0,0 0-2 15,0-6 5-15,3-2-1 0,0-2 2 16,2-2 22-16,0-1 17 0,6-6-8 16,2 0-6-16,0-1-6 0,5 1-2 15,8 1-3-15,0 1 1 0,7 4-7 16,1 2-4-16,5 0-7 0,2 2-2 16,1 1-4-16,-1 3 0 0,3-2-27 15,-2 3-39-15,-4 1-28 0,4 0-46 16,-6 2-31-16,8 0-42 0,-10 0-55 15,-1 1-136-15</inkml:trace>
  <inkml:trace contextRef="#ctx0" brushRef="#br0" timeOffset="27501.1">18744 8144 107 0,'0'0'229'0,"0"0"-96"0,0 0-33 0,0 0-13 0,10-28-26 0,-7 21-10 16,-3-1 5-16,2 0-15 0,-2-1 9 15,0 2-2-15,0 0 4 0,0-1-8 16,0 6-5-16,0-3-11 0,0 3-9 16,0 1-6-16,-2 1-6 0,2 0-7 15,-3 3-2-15,0 4 0 0,1 5 2 16,-3 6 1-16,-1 1 6 0,4 2 5 16,-1 1 1-16,1-1 7 0,2 1 5 15,2-1 8-15,3-1-1 0,1-3-2 16,1-1-6-16,6-5-2 0,-5-1 11 15,5-4-2-15,-3-4-4 16,3-2-3-16,0-3 1 0,0-3 0 16,0-4-8-16,0-2-10 0,-3-4-2 15,1 1-5-15,1-6-11 0,-4-1-32 16,5-3-31-16,-5 1-17 0,0 1-19 16,-3 2-38-16,5 0-79 0,-2 4-12 15,0 5-116-15</inkml:trace>
  <inkml:trace contextRef="#ctx0" brushRef="#br0" timeOffset="27986.1">19090 8149 299 0,'0'0'130'0,"0"0"-41"0,0 0-38 0,0 0-24 0,0 0-16 16,28-2 16-16,-20-1 11 0,5-1 15 15,-8-2-8-15,8 1 3 0,-5-2-5 16,2-1-10-16,0-1-20 0,-2-1-9 16,3-1-3-16,-6 0 0 0,2-1 2 15,-4 1 7-15,-3 1-3 0,0 1-3 16,-5 2 4-16,-3 3-8 0,-2 2-2 15,-6 2 2-15,1 2 2 0,-6 5-1 16,-2 4 4-16,2 0 5 16,-2 2 8-16,2 5 15 0,1-3 15 15,2 5 5-15,7 1 4 0,1-1-2 16,2 1-7-16,3-1-8 0,5 1-7 16,0-4-1-16,8-1 8 0,-1 1 0 15,4-4-6-15,2-2-1 0,2-3-3 16,3-1-1-16,3-1-11 0,0-4-3 15,2-1-3-15,0-1 0 0,3 0-9 16,-3-2-1-16,3 0-2 0,-3-3-10 16,-2 1-27-16,0 0-12 0,-3-1-16 15,-3 3-25-15,1 0-16 0,-3-2-29 16,-3 2-50-16,3-1-40 0,-5 1-56 16</inkml:trace>
  <inkml:trace contextRef="#ctx0" brushRef="#br0" timeOffset="28838.8">19377 6887 580 0,'5'-2'98'16,"-3"0"-22"-16,4 1 1 0,-1 1-46 15,3 1-24-15,-1 6-1 0,1 0 6 16,0 4 6-16,5 3 9 0,-3 4 15 16,6 5 11-16,-1 3-2 0,8 11-4 15,6 9-19-15,7 16-9 0,-3 5-6 16,1 1-7-16,-6 1-3 0,-7-2-2 15,2 3-1-15,-2 7 0 0,-3-1 1 16,-7 2 2-16,-1-1 8 0,-5 1 11 16,-5 2 8-16,0 0 8 0,-8 2 11 15,-2-1 5-15,-6-5 7 0,1-4-2 16,-3-6-4-16,-5-1-4 0,-3-5-1 16,0-6-3-16,-3-3-11 0,-2-4-7 15,0-3-8-15,-2-6-7 0,4-5 6 16,4-6-4-16,4-6-3 0,8-6-4 15,-2-1-1-15,-4 0-6 0,4 3-2 16,2-2-12-16,0-2-48 0,8 1-37 16,2-6-26-16,3 2-29 0,0-2-34 15,11 3-72-15,-1-2-107 0,3-2-225 16</inkml:trace>
  <inkml:trace contextRef="#ctx0" brushRef="#br0" timeOffset="33610.28">10992 10354 67 0,'0'0'317'0,"0"0"-232"0,0 0 6 0,0 0-21 16,0 0-11-16,0 0-4 0,39-36 11 16,-37 33 13-16,3-2-10 15,-5 3-7-15,3-1-2 0,-3 1-4 0,0 1-22 16,0 1-16-16,0 2-12 0,0 4-3 16,-5 3 13-16,-3 9 15 0,-2 5-3 15,-3 10-9-15,-8 17-7 0,-2 12 5 16,0 4 3-16,5-2 8 0,2-4-1 15,6-10-8-15,-1-4-11 0,4 0-5 16,-1-2-2-16,0-6 0 0,3-1 1 16,0-4-2-16,2-8-6 0,-2-3-26 15,2-6-30-15,1-3-51 0,2 5-51 16,0-3-99-16,2-4-57 0</inkml:trace>
  <inkml:trace contextRef="#ctx0" brushRef="#br0" timeOffset="34142.14">11235 10812 660 0,'0'0'141'0,"0"0"-14"0,0 0-17 16,0 0-48-16,0 0-28 0,0 0-16 16,28-7 14-16,-20 7-3 0,2 0-13 15,1 0 0-15,2 0 0 0,2 0 4 16,-2-1 11-16,5-2-5 0,-2 1-5 16,2-3-7-16,0 0-6 0,5-3-5 15,-2 1 3-15,-3-1-3 0,0-2 1 16,0-1-2-16,-5-3 1 0,2 1 9 15,-7 0 5-15,0-3 3 0,-3 1-5 16,-5-1-3-16,0 2 2 0,-5 0-2 16,-5 2-6-16,-6 3-2 0,-2 1-4 15,-5 4-5-15,-1 3 3 16,-4 1 2-16,-3 7 1 0,3 4 3 16,-1 6-3-16,-2 3-1 0,3 3 0 15,4 1 2-15,1 4-1 0,3 2 0 16,7-3 1-16,2 2-2 0,1-1 2 15,7-3 4-15,3-1 8 0,3-1 6 16,2-5 6-16,5 1 0 16,1-4-4-16,2-2-1 0,2-4-9 0,-2-4-7 15,0-2 0-15,3-2-1 0,-1-1-1 16,1-4-3-16,2-1-13 0,0-1-39 16,2-3-18-16,-2 1-29 0,3-1-38 15,8-3-49-15,-4 3-124 0,-4 0-43 0</inkml:trace>
  <inkml:trace contextRef="#ctx0" brushRef="#br0" timeOffset="34580.18">11713 10833 624 0,'0'0'83'0,"0"0"-83"0,0 0 127 0,0 0-40 0,-11-39-45 16,9 30-23-16,2 3-3 0,-3 0 10 16,3 2-9-16,0 3 10 0,0 1-9 15,0 5-17-15,0 3 11 0,0 6 4 16,3 4-2-16,-1 4-1 0,4 3-6 15,-1 0 4-15,0 2-4 0,3-1 6 16,2 1 4-16,3-3 13 0,2-1 14 16,4-4-13-1,-4-3-3-15,3-2 5 0,-5-4 5 0,3-4-1 16,-3-4 6-16,-6-2 0 0,6-6-2 0,-5-3-6 16,0-2-9-1,-3-5-9-15,0-3-10 0,0-5-6 0,3-6-1 16,0-8-25-16,-1 3-30 0,1 5-18 15,3 5-17-15,-4 10-11 0,4-1-20 16,2 0-83-16,7 1-53 0,1 5-3 16,-3 3-121-16</inkml:trace>
  <inkml:trace contextRef="#ctx0" brushRef="#br0" timeOffset="35002.05">12199 10833 93 0,'0'0'211'15,"0"0"-106"-15,0 0 15 0,0 0-60 16,0 0-26-16,41-6-6 0,-31 4 5 16,1-1 7-16,-1 0-7 0,3-2-7 15,-3 2-1-15,3-2 1 0,-5 0-7 16,2-2 12-16,-2 0 3 0,-3-1-10 15,-2-1-9-15,2-1-3 0,-5-1-9 16,0 1-3-16,-5 3-10 0,-3-1 2 16,-5 2-15-16,0 4 3 0,-2 1 17 15,-9 1 2-15,1 4 1 0,-3 5 0 16,-2 4 2-16,2 4-1 0,-2 4 0 16,2 1 0-16,5 2 2 0,3 2 11 15,5-1 7-15,3 2 18 0,7-2 22 16,1-2 12-16,2 1-13 0,2-6-5 15,3 1-11-15,3-5-8 0,2-3-11 16,3-2-6-16,3-4-8 0,2-3-7 16,3-2-4-16,2-2 0 0,3-3-18 15,0 0-16-15,2-1-16 0,3 0-38 16,0-3-34-16,13-4-81 0,-8 0-37 16,-8 0-210-16</inkml:trace>
  <inkml:trace contextRef="#ctx0" brushRef="#br0" timeOffset="35330.41">12646 10455 721 0,'0'0'26'0,"0"0"60"0,0 0 64 0,0 0-66 0,0 0-58 16,2-7-23-16,-4 20 14 0,-4 3 46 15,-1 12 9-15,-4 8-7 0,-4 14-1 16,2 10-6-16,-3 1-7 0,4-4-13 16,4-5-12-16,5-9-6 0,1 0-11 15,2-2-7-15,2-3-2 0,3-4 0 16,1-3-4-16,-1-9-12 0,2-3-9 15,1-4-24-15,0 2-34 0,5 0-42 16,8 1-72-16,-6-2-141 0,1-8-186 16</inkml:trace>
  <inkml:trace contextRef="#ctx0" brushRef="#br0" timeOffset="36019.19">14351 10731 476 0,'0'0'80'0,"0"0"24"0,0 0 5 0,0 0-19 16,10-31-34-16,-7 24-7 16,-1 0 0-16,-2 0-15 0,0 2 4 15,0 2-2-15,0-2 8 0,-2 4-6 16,-3 1-15-16,-3 1-9 0,0 8-4 15,-5 2 2-15,-2 6 3 0,-3 5 2 16,2 2-7-16,-4 10-2 0,4 6-6 16,1 8 5-16,4-6-2 0,9-11 16 15,2-9 5-15,2-8 5 0,6 4-3 16,0-2-4-16,5 1-11 0,0-6 3 16,5-4 0-16,0-5-2 15,0-4-3-15,2-7 0 0,-4-5-6 16,5-3-4-16,-8-5 4 0,2-6-4 15,-2-6-1-15,0-7 0 0,-5 4-3 16,-3 6-13-16,-5 10-5 0,0 7-2 16,-5 3-8-16,-6 1-12 0,-2 2-11 15,0 4 1-15,-2 2-4 0,2 2-13 16,-5 2-13-16,8 3-34 0,-1 2-42 16,-2 6-44-16,8-2-99 0</inkml:trace>
  <inkml:trace contextRef="#ctx0" brushRef="#br0" timeOffset="36512.31">14940 10497 194 0,'0'0'175'0,"0"0"-22"0,3-32-23 0,-3 19-4 0,0-5-11 0,0 5-18 0,-3-2-20 16,1 2-10-16,-1 2-11 0,0 1-11 16,1 1-2-16,-3 4-7 0,2-2-2 15,-5 3-4-15,3 2-9 0,0 1-8 16,-3 1-4-16,0 5-4 0,-2 4-2 16,-3 4-3-16,0 8 6 0,-5 4 1 15,-2 10 4-15,-6 10 12 0,-3 13-1 16,1 6-9-16,2-1-6 0,5-6-4 15,1-1 0-15,4 0-1 16,3 0-2-16,0 0 2 0,6 0 7 16,-1-3 2-16,3-5-3 0,-1-1-4 15,1-4-2-15,0-4-1 0,3-10-1 16,-1-5-12-16,3-11 5 0,0-2-11 16,0 0-29-16,3-3-5 0,2-4-76 15,0-4-41-15,5-10-71 0,1-1-60 16,-4-3-162-16</inkml:trace>
  <inkml:trace contextRef="#ctx0" brushRef="#br0" timeOffset="36715.44">14571 10886 722 0,'0'0'177'0,"0"0"-12"15,0 0-29-15,0 0-62 0,33-24-27 16,-12 16 5-16,2 1-1 0,0 1-4 15,3-2-12-15,0 3-26 0,0-2-9 16,2 2 0-16,-4 1-12 0,4 1-31 16,3 2-46-16,0 1-45 0,18 0-90 15,-5 1-88-15,-3 2-87 0</inkml:trace>
  <inkml:trace contextRef="#ctx0" brushRef="#br0" timeOffset="37547.12">16354 10800 283 0,'0'0'121'0,"0"0"2"0,0 0-9 0,0 0-18 0,0 0-24 16,0 0-7-16,0-36-8 0,0 31 4 16,2-2 6-16,1 1-7 0,-3-1-14 15,2 1-2-15,-2-1-9 0,0-1-6 16,3 3-6-16,-3-1-7 0,0 4-1 16,-5 0-4-16,-3-1-6 0,-2 2-2 15,-9 1-2-15,1 1-1 0,-5 4 0 16,-3 2-1-16,0 5-2 15,1 1-2-15,-1 3-5 0,3 5 5 16,2 0 3-16,3 4 0 0,7-2 1 0,4-1 0 16,4-1 0-16,3 0 0 0,0-3-1 15,0-3 1-15,5-1 0 0,0-4 1 16,-2-3-1-16,0 0 0 0,-1-5 1 16,1 2-3-16,-1-2 3 0,1-2 13 15,2 0 11-15,-2 0 0 16,2 0-5-16,-3 0-6 0,4 0-1 15,1 0 0-15,1 0 5 0,0-2 4 16,2-3 0-16,1 1 5 0,-1-3-3 16,3-2-1-16,0 0-4 0,-3-3-2 15,3 2-9-15,0-1-2 0,-5 1-5 16,2 2 0-16,-2 2 0 0,-6 2 0 16,3 1 0-16,-5 2 0 0,0 1-7 15,0 0 2-15,0 1-6 0,-5 6 11 16,3 0 2-16,-6 3-2 0,3 0 1 15,0 0 0-15,2 2 0 0,0 1-1 16,3-3 0-16,0-2 4 0,3 0 9 16,0 0 6-16,7-4 8 0,-2 0 3 15,5-2-5-15,0-2-5 0,2 0-4 16,3 0-7-16,0-2-4 0,0-2-3 16,3 1-2-16,0-1-3 0,2-1-15 15,-2 2-26-15,2 0-22 0,-5-2-12 16,0 3-29-16,0-1-34 0,0 0-39 15,5-1-84-15,-4 0-32 0,-4-1-210 16</inkml:trace>
  <inkml:trace contextRef="#ctx0" brushRef="#br0" timeOffset="38172.72">18152 10304 576 0,'5'-9'88'0,"3"-3"15"0,0-1 39 0,-1-1-64 0,4 3-27 15,-4 1 15-15,-1 4-25 0,-1 1 3 16,-3 3-11-16,1 2 2 16,-3 2-13-16,-3 8 2 0,-2 5 7 15,-3 6-7-15,-7 14-11 0,-6 12-2 16,-5 15-2-16,1 6-4 0,1-3-4 16,4-9 4-16,2-4-3 15,5-7 5-15,0-2 11 0,2-3 13 0,4-2 4 16,1-7 1-16,1-7-6 0,0-7-1 15,5-3-3-15,0 3-6 0,0-1-4 16,5 0-8-16,0-4-2 0,3-3 2 16,3-3 1-16,-1-3-1 0,5-1-3 15,3-2 0-15,3 0-3 0,0-2-1 16,2-3-1-16,0 2-12 0,1-3-21 16,-1 1-18-16,3-2-19 0,-3 1-22 15,0-2-14-15,-2-1-16 0,-3 0-31 16,-3-3-64-1,-2 0-18-15,-2 2-166 0</inkml:trace>
  <inkml:trace contextRef="#ctx0" brushRef="#br0" timeOffset="38344.61">18061 10725 729 0,'0'0'95'0,"0"0"-9"0,0 0 19 15,39-20-63-15,-18 13-27 16,2 2 0-16,3-2-15 0,2 3-2 16,9-2-27-16,4 2-33 0,8 0-38 15,3 1-61-15,-16 1-52 0,-8 0-184 16</inkml:trace>
  <inkml:trace contextRef="#ctx0" brushRef="#br0" timeOffset="38735.22">18627 10735 460 0,'0'0'117'15,"0"0"-46"-15,0 0 25 0,0 0-48 16,0 0-45-16,0 0 19 0,0 0 7 16,34-8 14-16,-16 7 10 0,3-1 3 15,2 1 14-15,-2-1-6 0,4 0-18 16,1 1-11-16,-2 0-11 0,1 0 0 15,-4-1-3-15,0-1-7 0,-3-1-7 16,-5 0-5-16,-3-2-1 0,-2 2-1 16,-3-3-3-16,-5 5-12 15,-8-4-1-15,-5 3 16 0,-5 0-11 0,-5 2 6 16,-8 1 3-16,-8 2-7 16,-5 7-8-16,3 2 10 0,13 1 5 15,4 0 2-15,6-1 0 0,0 4 5 16,0 4 4-16,-3 3 11 0,6 2 10 15,7-2-1-15,3-1-5 0,5-1-3 16,5-2-10-16,3-3-8 0,5-2-2 16,2-3-1-16,11-3-40 0,0-3-52 15,10-4-64-15,16 0-85 0,-11-1-46 16,0-1-119-16</inkml:trace>
  <inkml:trace contextRef="#ctx0" brushRef="#br0" timeOffset="39207">19364 10662 659 0,'0'0'41'0,"0"0"56"0,0 0-32 0,0 0-12 0,0 0-53 15,5-31-15 1,-15 30-16-16,-3 1-7 0,-5 2 29 0,-1 3 9 0,-1 2 5 16,2 0-2-16,0 2-2 15,0 2-1-15,2-1 0 0,-2 1 3 16,5 2-1-16,0-2 0 0,3 1-2 16,2 1-2-16,3-1-3 0,0 2 1 15,5-2-7-15,0-1 1 0,5 0 9 16,3 0 0-16,2-2 1 0,3 0 1 15,2-2 12-15,3 0 15 0,1 2 16 16,1-4-13-16,1 2-11 0,0 0-1 16,-1-2 6-16,-2 4 6 0,-2-1 6 15,-3 1 13-15,-5-2 2 0,-1 3-8 16,-4 0-2-16,-3 0-5 0,-8-1-3 16,-2 1 1-16,-6-2-10 0,-2 0-5 15,-3-5-8-15,-4 0-9 0,1 0-1 16,-4-2-2-16,0-1-17 0,-1 0-19 15,-2-1-20-15,5-3-20 0,-2 1-34 16,5-3-65-16,-1-3-38 0,6 1-46 16,8 0-148-16</inkml:trace>
  <inkml:trace contextRef="#ctx0" brushRef="#br0" timeOffset="39724.22">20204 10285 475 0,'0'0'94'0,"0"0"-27"0,0 0-30 0,2-1-20 0,-2 6-13 0,-5 3-1 16,-3 4 16-16,-2 7 7 0,-3 3 21 15,-5 11 4-15,-5 11 21 0,-8 10-6 16,0 3-7-16,5-4-2 0,2-5-5 15,4-8-9-15,2-1-8 0,-3-1-6 16,6-3-7-16,-1 2-3 0,3-4 1 16,5-5 4-16,1-7 10 0,1-4 0 15,6-4 7-15,0 4-7 0,0-2-10 16,0 3-1-16,8-6-6 0,0-2-1 16,5 0-5-16,8-4-4 0,-6-2 0 15,8-3-3-15,1-1-2 0,-1 0-2 16,3-3-8-16,-1-1-11 0,1-1-9 15,3-2-8-15,-3 0-11 16,2-1-26-16,-2-1-8 0,-3-3-24 0,0 1-43 16,3-8-63-16,-8 2-15 0,-2 3-181 15</inkml:trace>
  <inkml:trace contextRef="#ctx0" brushRef="#br0" timeOffset="39913.48">19901 10690 882 0,'0'0'148'0,"0"0"-22"15,49-8-18-15,-10 2-68 0,8 1-29 16,12-1 5-16,3 1-15 0,-5 1 5 16,-5 4-4-16,-6 0-2 0,1 5-5 15,-1-1 2-15,-2 3-44 16,-5 3-67-16,2-3-95 0,-15-1-108 15,-3-4-178-15</inkml:trace>
  <inkml:trace contextRef="#ctx0" brushRef="#br0" timeOffset="41309.26">5501 12504 364 0,'0'0'108'15,"0"0"-51"-15,0 0 32 0,0 0-13 16,0 0-14-16,0 0-13 0,5-10-17 16,-10 9-10-16,-5-2-12 0,-1-1 3 15,-7 3 10-15,3 1-4 0,-3 0-10 16,-5 0 3-16,-6 4 2 0,3 1-7 15,-5 1-4-15,3 1-3 0,-1 2 2 16,4 0-2-16,4 0 0 0,3-1 0 16,5 1 3-16,3-1 10 0,4-1 9 15,6 2 2-15,0-2-3 0,0 1 1 16,6 2-5-16,4 0-4 0,0 0-1 16,3 0 0-16,0 1 4 0,3 0 3 15,2-1-1-15,-3 1-1 0,6 0-3 16,-1-1-6-16,1 1 1 0,2 2-3 15,1-1 2-15,-4 2 2 0,1 0 12 16,-3 2 7-16,-2-3 5 16,-3 4 3-16,-6-2 1 0,1 4-3 15,-5-5-1-15,-3 2-2 0,-6-2 1 16,-4 2-4-16,-8-2-7 0,-5-2-6 16,-11 3-10-16,-7-1 1 0,-16-1-4 15,0-2-3-15,0-1-4 0,6-4-22 16,9-2-24-16,4-3-21 0,7 2-30 15,7-1-10-15,6 0-36 0,3-1-69 16,2-1-45-16,2 0-95 0</inkml:trace>
  <inkml:trace contextRef="#ctx0" brushRef="#br0" timeOffset="41668.97">5829 12652 581 0,'0'0'63'0,"0"0"11"0,0 0-6 0,8 5-32 0,-8 1-5 16,0 3 13-16,-3 1 41 0,-2 5-8 16,-2 2-8-16,-4 4-2 0,1 1-6 15,-3 3-16-15,0 3-10 0,3 2-12 16,-1 2-2-16,4-1-9 0,-1 0-7 16,0-1-2-16,3-2-3 15,5-2 0-15,0-3-7 0,0-3-18 16,3-1-21-16,2-6-22 0,0-2-41 15,8-10-97-15,0-1-63 0,0-4-245 0</inkml:trace>
  <inkml:trace contextRef="#ctx0" brushRef="#br0" timeOffset="41809.65">5809 12467 1005 0,'0'0'5'0,"0"0"-5"15,0 0-27-15,0 0-143 0,-34-36-58 16,34 29-159-16</inkml:trace>
  <inkml:trace contextRef="#ctx0" brushRef="#br0" timeOffset="42609.31">6250 12666 714 0,'0'0'114'0,"0"0"-13"15,0 0-8-15,0 0-54 0,29-35-25 16,-21 29-2-16,-6 0 15 0,1-1 9 16,2 4 7-16,-5-1 8 0,0 2-4 15,3-1-3-15,-3 2-8 0,0 0-7 16,0-1-3-16,0-1-8 0,0-2-9 16,0 1-2-16,0-2-1 0,0 1 3 15,0-2 5-15,-3 0 7 16,0 0-5-16,1 1 0 0,-1-4 1 0,1 2 0 15,-1-1-2-15,-5 1-3 0,3 0-6 16,-3-1-2-16,3 1-4 16,-3 5-3-16,-2-2 0 0,0 3 0 15,-1 2-4-15,1 2 5 0,-5 3-3 16,2 3 0-16,0 4-1 0,-3 2 3 16,1 3-1-16,2 1 2 0,0-1-8 15,3 3-2-15,2 0-4 0,3-1-6 16,5 0 8-16,0 0 3 0,0-2 6 15,7 3 5-15,1-4-1 0,3 1 1 16,4-4 1-16,3-1 2 0,0-5 5 16,5-1 3-16,1-3-3 0,-4-3-2 15,1 0-3-15,0-1-1 16,-3 0 2-16,-5 0 6 0,0 1 3 0,-6 0 5 16,-1 2-1-16,-1 4-12 0,0 3-1 15,-5 7-1-15,2 6-2 0,-2 12 1 16,-2 13 2-16,-8 8-3 0,-1 1 0 15,-2-1 2-15,3-7 2 0,-8-6-1 16,0-1 1-16,-5-1-4 16,-3-6-1-16,5-6-2 0,0-6-16 15,1-8-6-15,4-3 20 0,-4-1-1 16,-1 0 3-16,-2-4 2 16,2-6 3-16,11-4 2 0,-1-6 11 0,3-5-2 15,6-8-8-15,2-12-2 0,2-11 1 16,11-12-4-16,3-5-1 0,5 6 0 15,2 7 7-15,-2 9 4 0,2 6-1 16,-3 4-8-16,1 10-2 0,-5 4-3 16,-1 2-29-16,6-3-43 0,2 0-56 15,8-2-45-15,5-6-56 0,-2 8-59 16,-6 2-65-16</inkml:trace>
  <inkml:trace contextRef="#ctx0" brushRef="#br0" timeOffset="43190.98">6483 12728 686 0,'0'0'112'0,"0"0"-98"0,16-25 142 0,-6 13-67 16,-2 1-31-16,5-2-29 15,-3 1-6-15,0 2-7 0,1 0-5 16,-1 3 10-16,-2 0 5 0,-1 6-9 16,-1-1-2-16,1 2-5 0,-2 2-10 15,1 6 0-15,-1 5-3 0,0 2-5 16,0 7 6-16,0 3 2 0,-2 7 1 16,2-1 0-16,-2 7-1 0,-1 5-8 15,-2 4-12-15,-5-6-3 0,0-9 4 16,2-12 5-16,1-7 6 0,-1 3 5 15,-2-4 3-15,2-1 0 0,3-3-2 16,-2-5-2-16,2-3 4 0,0 0 1 16,2-8 12-16,1 0 9 0,0-3-1 15,2-3-2-15,0 1 2 0,3-3 7 16,-1 1 0-16,4-2 5 16,-1 0-6-16,3-1-2 0,5-2-10 15,0-1-8-15,5 0-4 0,-2-1 0 16,5 1-2-16,-5 0-1 0,2 4 4 15,-5 3-1-15,3 1 2 0,-6 3-1 16,-2 1 1-16,0 3-1 0,-3 3-1 16,1 2-1-16,-6 1 0 0,0 0 6 15,-2 6-3-15,-1 4 6 0,-2 3 4 16,0 3 0-16,-5 5-9 0,2 4 3 16,-4-1-4-16,1 0-3 0,4 0-2 15,-3-1 2-15,2-2-2 0,-2-1-18 16,5-3-23-16,-3 0-20 0,1-4-24 15,2-2-24-15,0-2-71 0,0-4-93 16,0-4-82-16</inkml:trace>
  <inkml:trace contextRef="#ctx0" brushRef="#br0" timeOffset="43441.17">7124 12789 529 0,'0'0'133'0,"0"0"-8"0,0 0-9 0,0 1-79 0,-3 7-11 0,-2 2-13 16,-3 6 4-16,3 5 14 0,-3 4-6 16,3 3 8-16,0 0 7 0,2 2 0 15,1-1-9-15,2-3-24 0,0 0-7 16,0-4-3-16,5-2-53 0,3-5-64 15,2 1-80-15,0-8-80 0,1-3-208 16</inkml:trace>
  <inkml:trace contextRef="#ctx0" brushRef="#br0" timeOffset="43566.91">7206 12630 1103 0,'0'0'6'0,"0"0"14"0,0 0-20 0,0 0-74 16,0-37-223-16,0 28-144 0</inkml:trace>
  <inkml:trace contextRef="#ctx0" brushRef="#br0" timeOffset="44051.21">7643 12600 636 0,'0'0'113'15,"0"0"-29"-15,0 0 56 0,21-34-79 16,-16 23-17-16,0-2-20 0,0 2 4 16,-2-1 4-16,-3 0 8 0,0 2 26 15,0-2-2-15,0 2-15 0,-3-1-10 16,1-1-20-16,-3 1-9 0,-1 0-3 16,1 1-7-16,0 2-3 0,-3 2 3 15,1 1 1-15,-1 3 0 0,-2 1 0 16,-1 1 0-16,-2 3 4 0,0 6 3 15,-2 3 0-15,-3 7-2 0,2 4-3 16,-4 13 4-16,-4 10-5 16,1 15 0-16,0 4-2 0,5 0 1 15,5-3-1-15,2-2 3 0,4-3-2 16,-1-1 0-16,5-1-1 0,-4-8 4 16,4 0 5-16,3-5-1 0,0-4-8 15,5-2 0-15,0-11 0 0,-2-5-43 16,2-9-44-16,-2-1-5 0,2-2-34 15,0-5-83-15,-2-1-80 0,2-2-95 0</inkml:trace>
  <inkml:trace contextRef="#ctx0" brushRef="#br0" timeOffset="44244.95">7271 12898 1088 0,'0'0'99'15,"0"0"42"-15,0 0-72 0,41-24-43 16,-20 18-25-16,0-3 0 0,2 1 0 16,3 2-1-16,0 0-19 0,-3 2-19 15,3 1-47 1,0 1-24-16,10 1-64 0,-5 1-91 0,-5-1-141 0</inkml:trace>
  <inkml:trace contextRef="#ctx0" brushRef="#br0" timeOffset="44442.59">7860 12921 708 0,'0'0'120'0,"0"0"9"0,0 0-60 16,0 0-44-16,0 0-7 0,-36 19-6 16,28-8 3-16,-2 4 2 0,0 3 7 15,-1 1 20-15,4 1-12 0,-1 2-10 16,0-1-22-16,5-3 0 0,1 0-9 15,2-5-60-15,2-3-72 0,11-3-84 16,-2-5-59-16,2-2-182 0</inkml:trace>
  <inkml:trace contextRef="#ctx0" brushRef="#br0" timeOffset="44583.33">7961 12678 1025 0,'0'0'147'15,"0"0"-62"-15,-3-36-65 0,1 24-20 16,-1-1-125-16,-2 1-56 0,0 1-17 16,0 4-74-16,2 0-110 0</inkml:trace>
  <inkml:trace contextRef="#ctx0" brushRef="#br0" timeOffset="45005.16">8398 12703 620 0,'0'0'112'16,"0"0"-7"-16,0 0 32 0,0 0-93 16,0 0-16-16,0 0-7 0,0 0 12 15,23-12-26-15,-31 12 12 0,-2 2-6 16,-6 6 3-16,-2 0-2 0,-5 7-9 16,0 2-2-16,-6 6-2 0,1 0-1 15,2 4-3-15,-2 2 3 0,7 1 0 16,0-1 2-16,8 0 12 0,3-5 45 15,5 0 3-15,2-4-1 0,1-1-7 16,2-7-20-16,2-2-17 0,3-1-12 16,3-7-1-16,0-1 1 0,5-1-5 15,2-3-13-15,3-5-36 16,1-1-40-16,-1 0-11 0,2 2-34 16,4-1-51-16,9-4-59 0,-4 2-75 15</inkml:trace>
  <inkml:trace contextRef="#ctx0" brushRef="#br0" timeOffset="46248.42">8847 12905 429 0,'0'0'131'0,"0"0"-48"0,0 0 31 0,0 0-66 0,0 0-3 15,0 0-16-15,18-21-1 0,-18 21 18 16,0-2-4-16,3 1 4 0,-3 0 7 16,0-3 1-16,0 0 0 0,0 0-15 15,0-2-15-15,0 0-11 0,0 0-1 16,-3-2-6-16,-2 3 0 0,0-3-6 15,-3 1 1-15,1 1 1 0,-1-2-1 16,0 3 0-16,-5 0-1 0,0-1-2 16,0 3 0-16,-2 2 0 0,-3 1 2 15,-3 5-1-15,0 5 1 0,1 4-4 16,-6 3 4-16,5 2 0 0,0 5 0 16,6-1 1-16,5 2 1 0,2 1 10 15,5-1-3-15,3-2 3 0,3-1 7 16,5-3 1-16,5-1 8 0,-1-5 0 15,7-4-10-15,-1-3-2 0,5-3-4 16,0-3 2-16,-2 0 9 0,5-5 11 16,-6 1 8-16,-2-4-4 0,1 2 0 15,-4-2-9-15,1-1-18 0,-6-3-4 32,0-1-4-32,1-2-2 0,-4 2 0 0,1-6 0 0,-3 3-1 0,3-1-2 15,-5-1 2-15,2 4-6 16,-3-3 1-16,3 4-3 0,1 3 0 15,-4-1 3-15,-2 2 2 0,3 6 2 16,-1-1-2-16,-2 4-4 0,0 0-8 16,0 0-5-16,0 4-2 0,0 0 17 15,-2 4 5-15,-1 1-2 0,3-2 1 16,0 0-1-16,0 3 0 16,3-1 0-16,-1 2 2 0,1-1 0 0,0 0 0 15,-1 2-1-15,3-1 1 0,-5 0 0 16,3 3 0-16,-1-3 0 0,1-1 1 15,-3-2-2-15,0 2 2 16,0-2-2-16,3-2 2 0,-3-2-1 16,0-1 2-16,2 2-2 0,1-3 0 15,-3-1 0-15,2 1 1 0,-2 1-1 16,3-1 0-16,-3 0 1 0,3 0 2 16,-1-1 0-16,1 0 2 0,-1 0 2 15,1 0-2-15,2-1-1 0,-2 0 0 16,-1-2-2-16,3-1 1 0,1-4-1 15,-4 3 0-15,3-5-1 0,3-1 1 16,-3 1-2-16,6-4-1 0,-1 1 1 16,0-2 1-16,1-2-1 0,1 3 1 15,1-1 1-15,-2 1-1 0,-1 2 2 16,-2 4 1-16,0 2-2 16,-1 2-1-16,-1 0 1 0,-4 1-2 15,-2 2 0-15,0 3-4 0,0 1-1 16,0 4 5-16,0 3 2 0,-2 1-2 15,2 2 1-15,-6 4 0 0,6-1 0 16,-2 1-1-16,2 2 0 0,0-1 1 16,0 0-1-16,0-1 0 0,2-2 2 15,1-1-2-15,2-2 1 0,0-2-1 16,0-3 1-16,-2-2 0 0,2-5 3 16,-2 0 0-16,2-1 1 0,0-2-1 15,3-2-1-15,0-4 1 0,-1-1-2 16,1-2 1-16,2-2 1 0,1-5-3 15,2-1-1-15,0-1 0 0,0 0-1 16,-1 2 1-16,1-1 1 0,0 1-1 16,-2 5 0-16,-1 0 0 0,-2 4 1 15,-3 0-1-15,3 4-2 0,-6 0 1 16,1 5 0-16,-1-2 0 0,1 2-1 16,0 0-3-16,-3 2-3 0,0 6-1 31,0 3 5-31,0 1 1 0,-6 5 3 0,4 1 0 0,-3 2 1 0,-1 1-1 15,4 0 1-15,-1-1-1 0,3 0-1 16,0-2-9-16,0-2-26 16,3 0-22-16,-1-3-31 0,4-2-25 15,-1-1-29-15,3-3-70 0,-1-4-107 16,1-3-192-16</inkml:trace>
  <inkml:trace contextRef="#ctx0" brushRef="#br0" timeOffset="46981.91">9783 12912 199 0,'5'-2'39'0,"-3"-3"6"16,1 2 19-16,2-4 8 0,-2 4-39 15,-1-2 10-15,1 2-4 0,-3 1-3 16,2 1 7-16,-2 0-13 0,-2 1-25 16,-3 0-1-16,-3 0-3 0,-5 2 2 15,-2 5 19-15,-4 1 17 0,-1 2 0 16,-1 4-24-16,-2-1-6 0,-3 2-4 16,5 2-5-16,-2 1 1 0,5 3-1 15,0-3 0-15,2 1 2 0,6 2 34 16,0-2 15-16,5-1 12 0,2-3-10 15,3 1-18-15,0-3-14 0,3-4-8 16,4 0-7-16,1-4 0 0,2 1-3 16,1-3-3-16,-1-3-11 0,3 0-50 15,0 0-50-15,2-2-14 0,6-4-4 16,0 3-67-16,-3-5-140 0</inkml:trace>
  <inkml:trace contextRef="#ctx0" brushRef="#br0" timeOffset="47415.55">9801 13031 238 0,'0'0'104'16,"0"0"-4"-16,0 0-1 0,0 0-43 16,0 0-14-16,0 0-4 0,0 0 2 15,38 0 13-15,-22-1 3 0,2 1-12 16,3-1 3-16,-1 0 3 15,1-3-1-15,0 0-5 16,-1 0-15-16,4-2-11 0,-4 1-3 16,-2-3-10-16,-2 0 0 0,-3-3 1 15,0 1-6-15,-8-3-2 0,-2 2-1 16,-3 0 0-16,-8 2-2 0,-5 1 5 16,-8 6 6-16,-2 2 5 0,-3 0 7 15,-5 5 0-15,3 2 4 0,-1 3-6 16,1 3 0-16,2 3 14 0,5-1 6 15,6 2 10-15,-1 0 6 0,6-2-8 16,5 0-5-16,5 1-3 0,0-4-7 16,2 0-6-16,9-1-6 0,2-1-1 15,0-2-3-15,7 0-5 16,3-4-4-16,3 3 0 0,3-4-4 16,7 1-13-16,5 0-27 0,8-1-22 15,0 3-26-15,-2-5-28 0,-6 1-18 16,-5-1-52-16,-7-1-75 0,-6 0-118 0</inkml:trace>
  <inkml:trace contextRef="#ctx0" brushRef="#br0" timeOffset="48100.13">12095 12563 560 0,'0'0'47'0,"0"0"18"0,0 0-13 15,0 0-16-15,0 0-15 0,29-17 4 16,-29 17 28-16,0 3-15 0,-3 6-6 15,-7 5 6-15,-1 3 1 0,-7 6-21 16,0 4-7-16,0 0-7 0,-3 0-4 16,3 3-11-16,0-4-53 0,3 0-39 15,4-3-33-15,1 6-2 0,8-8-86 16,-4-6-52-16</inkml:trace>
  <inkml:trace contextRef="#ctx0" brushRef="#br0" timeOffset="48313.13">12336 12631 673 0,'0'0'130'0,"0"0"10"0,0 0-8 0,0 0-92 16,0 0-10-16,0 0-9 0,0 0-10 16,-42-9-4-16,29 19-4 15,0 3 1-15,0 1 0 0,3-1-2 16,2 0-2-16,1 4-1 0,1-5-9 15,4 2-43-15,-1 2-35 0,3-3-26 16,11 8-39-16,-4-4-24 0,4-4-145 0</inkml:trace>
  <inkml:trace contextRef="#ctx0" brushRef="#br0" timeOffset="48958.7">15113 12535 298 0,'0'0'98'0,"0"0"-26"0,0 0 25 16,0 0-35-16,23-23-7 0,-17 16 33 16,-4 4-18-16,3-4-1 0,-2 3 17 15,-3 1-5-15,3 0-21 0,-3 1-12 16,0 2-16-16,0 0-20 0,0 0-12 16,-3 5-1-16,-2 1 1 0,-3 5 0 15,0 3 0-15,-2 2 2 0,-3 3 1 16,3 0-3-16,-1 2-3 0,1 0-23 15,-3 2-10-15,5-4-18 0,-2 0-25 16,5-2-43-16,0 3-49 0,2-7-48 16,3-3-177-16</inkml:trace>
  <inkml:trace contextRef="#ctx0" brushRef="#br0" timeOffset="49162.22">15364 12526 798 0,'0'0'144'0,"0"0"-82"0,0 0 31 0,0 0-65 0,0 0-27 15,-39-1 0-15,21 9 2 0,0 4 5 16,-5 0 5-16,2 4-1 0,3 2 2 16,0 1-4-16,2 2-7 0,-2-1-3 15,8 1-22-15,2 0-64 0,3 9-90 16,0-8-51-16,5-2-116 0</inkml:trace>
  <inkml:trace contextRef="#ctx0" brushRef="#br0" timeOffset="52888.62">8072 15003 321 0,'0'0'98'0,"0"0"-42"0,0 0 7 16,0 0-12-16,-5 10-10 0,5-6 1 16,0 0 12-16,3 1 0 0,4 1 9 15,1-2 20-15,2 3-2 0,1-2-16 16,4 0-3-16,3-3-19 16,3-1-4-16,2-1-11 0,0 0-10 15,3 0-2-15,0 0-2 0,0-2-1 16,0-5-4-16,0 1-4 0,-3-2 0 15,0-1 5-15,-2 0-3 0,0 1 0 16,-6-3 4-16,-2 1-5 0,0-1 2 16,-5-2-1-16,-3 2 3 0,-3-3-1 15,-2-1-6-15,0 0 0 0,-5-1-3 16,-5 1 0-16,0-2 0 0,-6 3-3 16,-2 0 0-16,-3 0-2 15,3 2 3-15,-5 3 2 0,0 2-2 16,-1 0 1-16,1 4 1 0,-3 2 0 15,3 1-2-15,-3 4 2 0,3 3-1 16,-3 3 0-16,0 3-1 0,3 4 2 16,-5 5-1-16,4 3 0 0,1 3 1 15,2 6 0-15,-2 7 1 0,3 4-1 16,7-2 0-16,2-12 0 0,11-7 0 16,0-6 0-16,3 1 1 0,2 2 0 15,8 1 0-15,-3-3 5 0,3-2 0 16,5-3 2-16,3-3 1 0,0-2 3 15,-1-5-1-15,1-1-2 0,5-3-1 16,-3 0-2-16,0-3 0 0,1 0-4 16,1-2 0-16,-4 1-1 15,2-4-1-15,1 3 0 0,-6-2-1 16,0 1-16-16,2 0-24 0,-1-1-25 16,-1 1-25-16,0-1-45 0,5-2-94 15,-2 4-51-15,-3-1-182 0</inkml:trace>
  <inkml:trace contextRef="#ctx0" brushRef="#br0" timeOffset="53044.62">8576 15190 793 0,'0'0'81'0,"0"0"-62"0,0 0-19 0,-10-6-22 0,10 0-141 0,2-1-73 15,3 2-117-15</inkml:trace>
  <inkml:trace contextRef="#ctx0" brushRef="#br0" timeOffset="53982.83">9294 15056 149 0,'0'0'82'0,"0"0"-6"15,0 0 11-15,0 0-20 0,0 0-23 16,0 0-13-16,-5-36 2 0,8 29 1 15,-1-1 5-15,1 3 0 0,2-1 9 16,-5 4 6-16,3-2 1 0,-3-1 5 16,0 1-1-16,0 0-8 0,0 0-4 15,0-1-2-15,-3-1-6 16,0 0-9-16,-2 1-9 0,0-4-3 16,-3 5-4-16,-2-4-2 0,0 2-8 15,-6 0-4-15,1 0 0 0,-3 5-1 16,-3 1-1-16,3 2-1 0,-5 6 3 15,2 3-1-15,0 4 0 0,3 1-7 16,3 3 5-16,2 1-5 0,5 0-15 16,3-4-1-16,5 2 7 0,0-3-4 15,5-1 11-15,5-3 8 0,1-1 2 16,4-3 0-16,3-2 3 0,3-5 1 16,0 0 8-16,-1-4 1 0,-2-2-2 15,3-3 5-15,-5 0 5 0,-6-2 1 16,3 1 5-16,-8-2-1 0,0 2-4 15,-2 0-7-15,-1 3 0 0,-2 1-5 16,0-1 3-16,-2 4-3 0,-1 0-9 16,1-1-1-16,-6 4-1 0,3 5-1 15,-3-1 0-15,0 8 2 0,-2 4 0 16,-1 6 1-16,4 2 1 0,2 16 0 16,2 7 1-16,3 11 2 0,5 2 2 15,0-5-2-15,0-8-3 0,-5-6-1 16,0-3-1-16,0-5 0 0,-2-3 0 15,-1-8 1-15,1-4-2 0,-3-2 1 16,-3-1 0-16,0 0 0 16,-2 3-1-16,2-5 1 0,-5-3 1 15,3-2 2-15,-3-3-2 0,2-4 2 16,-2-1 3-16,3-4-4 0,-3-5 1 16,3-4 2-16,-3-4 3 0,3-2 7 15,-1-2 7-15,4-2 1 0,1-1 4 16,4 0 5-16,2 0-1 0,0 1-4 15,8 3-4-15,2-1-11 0,3 3-8 16,2-2-4-16,3 2-1 0,0-1-24 16,8 0-41-16,0 2-37 0,8-5-39 15,15-5-56-15,-8 6-120 0,-2 0-121 16</inkml:trace>
  <inkml:trace contextRef="#ctx0" brushRef="#br0" timeOffset="54107.83">9535 15244 1008 0,'0'0'89'0,"0"0"-29"0,-3 0-24 0,3 0-36 0,0 0-57 0,8-2-97 16,0-2-88-16,-1 1-175 0</inkml:trace>
  <inkml:trace contextRef="#ctx0" brushRef="#br0" timeOffset="63874.82">11250 14904 106 0,'0'0'141'0,"0"0"-89"0,0 0 31 0,0-3 18 16,3 0-9-16,-3 1-21 0,2-3-3 15,1 1 3-15,0 0-11 0,-1-2-4 16,-2 3 1-16,3-3 10 15,-3 2-2-15,0-1-18 0,0 2-10 16,-3-3 3-16,1 1-8 0,-4-1-10 16,1 1-11-16,-2-3-9 0,-4 5-1 15,1-3 0-15,-6 4-1 0,1 2 0 16,-3 0 0-16,-3 8-2 0,-2 4 2 16,-3 3-1-16,0 5 1 0,-2 5 1 15,-1 2 1-15,1 3-1 0,5 0-1 16,2 1 0-16,3 1 0 0,2-2-1 15,6 0 0-15,2-2-1 0,8-1 2 16,0-3-1-16,3-3-1 0,7 0 2 16,3-3-5-16,3-3 5 0,2-4 13 15,2-2 13-15,4-3-6 0,2-5 5 16,-1-1 0-16,-1-4 5 0,1-5 4 16,-1-2 8-16,-1-4-2 0,-2-1-3 15,-1-4 4-15,-4-4 1 0,-1-3-9 16,-4-10-7-16,-4-11-8 0,-1-7-7 15,-6-2-2-15,-6 12-6 0,-1 13 0 16,-1 14-2-16,0 9-1 0,-2 2-2 16,-3 1-7-16,-3 3-21 0,-4-1-31 15,-4 4-13-15,1 4-14 0,3 3-27 16,1 2-32-16,4 2-62 0,7 7-83 16,3-1-21-16</inkml:trace>
  <inkml:trace contextRef="#ctx0" brushRef="#br0" timeOffset="64548.28">11607 15219 280 0,'0'-2'135'0,"0"-2"-44"0,0 1 25 0,5-2-23 0,0 1-13 0,-2 1 4 16,2-2 12-16,-2 3-16 0,2 1-25 15,-5 0-12-15,5 0-11 0,-5 1-10 16,0 0-9-16,0 0-7 0,0 1 3 15,-5 1-6-15,2-1 1 0,-2-1 0 16,0 1 1-16,0-1-2 0,-1 0 1 16,1 0 9-16,3 0 9 0,-1-1 1 15,3 0-9-15,-2-2-7 0,2-3-2 16,-3 3-1-16,3 1-4 0,-3-3 0 16,3 4-2-16,0 1-6 0,0 0-15 15,0 4-34-15,0 0-35 0,6 1-35 16,1 2-68-16,1-3-65 0,0-1-191 15</inkml:trace>
  <inkml:trace contextRef="#ctx0" brushRef="#br0" timeOffset="65032.66">11979 14802 553 0,'0'0'93'0,"0"0"-15"0,0 0 38 15,0 0-39-15,-13-34-32 0,10 27-12 16,1 5 6-16,2-2 0 0,0 2-1 16,0 2-15-16,0 1-6 0,0 7 15 15,0 4 10-15,0 6-6 0,0 2-9 16,0 4-9-16,0 3-2 0,0 8 2 15,2 6 4-15,1 4 1 0,0-5 1 16,-1-8 1-16,-2-11-3 0,0-4 2 16,3-2-4-16,-3 4-8 15,0-1-3-15,2-4-3 0,-2-2-3 16,0-2 1-16,0-2-1 0,0-5 0 16,0-1 0-16,0-1-3 0,0-1-6 15,0 0-25-15,0 0-36 0,0 0-53 16,6-5-60-16,-1 1-109 0,2-2-113 0</inkml:trace>
  <inkml:trace contextRef="#ctx0" brushRef="#br0" timeOffset="65877.46">12578 15263 524 0,'0'0'89'0,"0"0"-23"0,0 0-1 0,3-8-28 0,-3 7-5 15,0 1-14-15,0 0-11 0,0 0-3 16,-3 2 6-16,-2 1 12 0,3-1 11 16,-1 0 8-16,-2-1-2 0,0 0-5 15,0 0-3-15,2-1-15 16,-2 0-4-16,0-1-6 0,2-3 1 16,1-2-4-16,-1 2-1 0,3-2-2 15,0 3 0-15,0-2 1 0,3 2 3 16,-1 1-1-16,3 0 2 0,3-1 2 15,-5 2 0-15,2 0 3 0,3 0-6 16,-6 1-1-16,3 0-2 0,-2 0-1 16,2 2 0-16,-2 0-1 0,-1 2-1 15,3 1 0-15,-5 1 2 0,0-1-2 16,0 2 2-16,0-1 0 0,-5-1 1 16,0-1 2-16,2-2 4 0,-4-1 9 15,2 0 4-15,2-1 2 0,-2 0 1 16,5-4 4-16,-3 0 0 15,3 0-4-15,0-3-6 0,0 0-3 16,3 1 2-16,-1-2-2 0,4 0-2 16,-1 1-1-16,2 1-2 0,-1 3 3 15,1-1-1-15,1 4-5 0,0 0-5 16,0 4 1-16,-1 0-1 0,1 5 0 16,0 0 2-16,0 3 0 0,-1 0 1 15,-1 4 2-15,-1 1 3 0,0 2 3 16,0 2 0-16,-5-1 0 0,0 0-3 15,0-1-1-15,-5 1-2 0,-3-5-3 16,-2 2-1-16,-6-2 2 0,1 0-4 16,-3-1-5-16,-3 0-24 0,-2-1-20 15,-3 1-15-15,0-1-18 0,3 0-17 16,-3-3-48-16,-2 1-93 0,7-3-71 16,8-4-147-16</inkml:trace>
  <inkml:trace contextRef="#ctx0" brushRef="#br0" timeOffset="66574.99">13728 14795 323 0,'0'0'106'0,"0"-13"-40"0,0 6 45 0,-2-2-15 0,2 0-33 16,-3 0 2-16,3 1 15 16,0-1-3-16,-2 4-20 0,-1-1-10 15,0 1-11-15,-2-1-13 0,0 4 3 16,2 1-6-16,-4 1 3 0,-4 1-5 15,1 3-7-15,-3 5-3 0,0 1-1 16,-5 4 1-16,3 3-1 0,-1 2-1 16,1 3-2-16,-1 1-1 0,1 4-1 15,2 2-2-15,2 6 2 0,6 6-1 16,3 2 2-16,2-2 8 0,5-12 6 16,2-6 5-16,4-9-3 0,-1 3-2 15,3-1-5-15,5 1-7 0,0-4 0 16,5-4-2-16,-2-6-1 0,0-3 11 15,2-1 16-15,-2-9 3 16,-3-1-6-16,3-4-8 0,-6-3-1 16,1-4 0-16,-4-9-3 0,-1-12-4 15,-6-15-6-15,-5-4-1 0,-3 3-1 16,-7 9-2-16,2 16 0 0,-5 10 1 16,3 10 3-16,-3 4 3 0,-2 0-6 15,-6 0-1-15,-2 3-1 0,-3 1 1 16,0 4-2-16,5 2 2 0,1 0-23 15,2 3-31-15,2 5-18 0,3 1-23 16,8 3-38-16,5 12-60 0,3-4-84 16,2 1-64-16</inkml:trace>
  <inkml:trace contextRef="#ctx0" brushRef="#br0" timeOffset="67014.7">14103 15128 667 0,'0'0'100'0,"8"-10"43"0,-1 7 13 0,-1-3-41 0,1 6-64 0,-4-1-19 16,2 0-5-16,-5 1-12 0,3 0-5 16,-3 2-10-16,0 1 1 0,-5 3 3 15,2 0 3-15,-5 0-5 0,6 3-2 16,-6 0-21-16,3-1-50 0,2-3-53 16,3 0-81-16,0-2-111 0,3-3-210 15</inkml:trace>
  <inkml:trace contextRef="#ctx0" brushRef="#br0" timeOffset="67594.03">14620 14799 271 0,'0'0'108'16,"0"0"-35"-16,0 0 57 0,10-41-42 15,-5 27-27-15,-5 0-8 0,0 1 2 16,3 2-5-16,-3-2 4 0,0 3-11 15,-3 0-4-15,-2 3-7 0,0-1-6 16,-3 5-5-16,-5 1-2 0,3 2-5 16,-8 4 5-16,2 5-5 0,-4 3-6 15,2 3-2-15,-3 5-1 0,3 4-2 16,0 7-3-16,2 8 1 0,3 7-1 16,3-1 1-16,7-1-1 0,3-5 4 15,0-10 19-15,5-8 12 0,1-5-3 16,-1-2-9-16,3 0-11 15,5-1 5-15,-1 1 5 0,4-7 10 16,-1-1 4-16,4-6-5 0,1-6-7 16,3-5-7-16,1-1-7 0,2-5-5 15,-3-3 12-15,0-9 9 0,-2-11-7 16,-1-14-4-16,-9-6-8 0,-6-1-1 16,-5 7-4-16,-8 12-2 0,-2 11-1 15,-1 10-1-15,1 9 1 0,0 2-3 16,-3 0 1-16,-5 2-4 0,0 3-9 15,-3 3-4-15,3 2-14 0,0 2-20 16,2 4-17-16,3 5-18 0,1 2-6 16,4 1-39-16,8 9-58 15,0-2-69-15,2-1-100 0</inkml:trace>
  <inkml:trace contextRef="#ctx0" brushRef="#br0" timeOffset="68162.33">15090 14749 528 0,'0'0'51'0,"0"0"26"0,21-34 54 0,-14 19-10 0,-7 2-69 15,0 0-27-15,0 3-14 0,-7 2-11 16,-1 2-2-16,-2 2-7 0,-3 4 9 16,-3 0 4-16,1 2 0 0,-3 6 5 15,2 2 1-15,3 2 0 16,-2 3-4-16,2 1-3 0,0 2-2 15,2 0-1-15,1 2 1 0,2 1-1 16,3-2 2-16,3 1-2 0,2-1 2 16,0 0 4-16,5-4 20 0,5 2-5 15,3-3-5-15,0-1 1 0,5-2-6 16,0-2 1-16,-2 1-4 16,4-3 1-16,1 0 3 0,0-1 15 15,2 1 3-15,-2 0-1 0,-3 1-3 0,-3 1 0 16,1 1 1-16,-6-2-3 0,-2-1-7 15,-3-1-6-15,-5 2-8 0,-3-3-2 16,-4 1 1-16,-6-3 5 0,0 2 2 16,-8-2-4-16,0-1-2 0,1-1-1 15,-6 0-1-15,3 0-2 0,-1 2 0 16,1-2-22-16,0 1-30 0,7-2-24 16,1 0-13-16,5 0-7 15,7 0 10-15,3-3-34 0,0-2-30 16,5 2 21-16,11-7-40 0,-1 1-42 0</inkml:trace>
  <inkml:trace contextRef="#ctx0" brushRef="#br0" timeOffset="68427.95">15043 14638 607 0,'0'0'131'0,"0"0"19"0,0 0 21 16,0 0-64-16,44-37-28 0,-26 27-4 15,3 1-5-15,5-1-18 0,0 1-21 16,0-2-10-16,5 2-5 0,-3 2-10 16,1-1-2-16,-1 0-4 0,0 4 0 15,1-1-11-15,-3 4-40 0,-1 1-34 16,1 0-35-16,10 9-49 0,-5-4-104 15,-2 1-121-15</inkml:trace>
  <inkml:trace contextRef="#ctx0" brushRef="#br0" timeOffset="69180.99">15971 15211 445 0,'0'0'121'0,"0"0"-66"0,0 0 23 0,0 0-36 16,26-15-18-16,-23 12-5 0,-1 2-7 15,1 1 4-15,-3 0 7 0,0-1-4 16,-3 1-8-16,1 0 10 0,-6 0 0 15,3 0 4-15,-6 0-12 16,4 0-8-16,-1-1-3 0,0-2-1 16,0-2 2-16,3 2-3 0,0-2 1 15,2 2 2-15,1 0-2 0,2 1 9 16,0-1 16-16,0 1-3 0,2 2 2 16,1-1 5-16,5 0 0 0,-3 0 1 15,5 0 8-15,1 1-2 0,4-3-18 16,1 0-15-16,-1 2-3 0,3 1 0 15,-2 0 0-15,-3 7-1 0,-1 4 6 16,1 4 4-16,-5 6 3 16,0 3 10-16,-3 4 10 0,-2 1 11 15,-1 0-9-15,-2-1-10 0,-2-1-6 16,-4-1-8-16,-4-1-7 0,-3-3-1 16,0-1 0-16,-5-2-3 0,0-4-4 15,-3 1-7-15,-2-4-28 0,0 0-22 16,0-4-18-16,-3-1-7 0,5-1-31 15,6-3-22-15,4-3-82 0,4 0-72 16</inkml:trace>
  <inkml:trace contextRef="#ctx0" brushRef="#br0" timeOffset="69901.73">17204 14720 379 0,'0'0'101'0,"0"0"-26"0,5-21 26 0,-3 11-33 0,-2 4-14 31,3-2 28-31,-3 1-4 0,0 3-13 0,0-2-10 0,-3 4-11 0,-2 0-10 16,0 1-15-16,0 0-8 0,-5 1-2 15,-1 1 0-15,-2 3-5 0,-2 4 2 16,-3 1-5-16,0 3 0 16,2 2 0-16,1 5-1 0,-4 3 6 15,4 3 4-15,-3 3-2 0,8 2-3 16,-1 2-2-16,3-2 1 0,3 1 9 15,3-2 13-15,2 0 1 0,5-2 1 16,3-2-2-16,2 0-2 0,5-7-3 16,4 0-10-16,-1-4-2 0,0-4 1 15,0-3 10-15,3-2 1 0,-1-5-5 16,1 0 5-16,-3-6 8 0,0 0-1 16,0-3-4-16,0-1-7 0,-2-7-7 31,-3-3 2-31,0-5-9 0,-1-10 1 15,1-11-4-15,-5-6 1 0,-5 1 0 16,-3 15-1-16,-3 12 0 0,-2 10-1 16,0 3 1-16,-6 0-1 0,-1-1 0 15,-4 0-2-15,-2 3 1 16,2 0 2-16,-2 4-3 0,3 0-6 16,-1 2-23-16,6 2-21 0,0 1-22 15,5 3-27-15,-1 1-27 0,4 3-68 16,2 3-76-16,5-2-39 0</inkml:trace>
  <inkml:trace contextRef="#ctx0" brushRef="#br0" timeOffset="70089.64">17441 15145 1007 0,'0'0'96'0,"0"0"-87"0,0 0-9 0,0 0-15 16,0 0-97-16,3 6 2 0,2-3-77 16,3 0 40-16,0-3-60 0,2 1-40 0</inkml:trace>
  <inkml:trace contextRef="#ctx0" brushRef="#br0" timeOffset="70747.11">18090 14710 394 0,'0'0'157'15,"0"0"-46"-15,0 0 23 0,8-43-39 16,-8 32-32-16,0 1-15 0,-3 1-17 16,-2 1 4-16,0 1-8 0,-3 2-16 15,-2 2 1-15,-3 3 7 0,-5 1-5 16,0 6 0-16,-1 3 9 0,-6 3 1 16,-1 1-10-16,3 6 0 0,-3 1-1 15,0 6-2-15,5-2 3 0,6 5-7 16,-3 2-4-16,7-2 1 0,3 6-4 15,6 3 15-15,2-1 16 0,2-7 15 16,9-6 0-16,-1-5-9 0,6 0-8 16,4 1-10-16,1-7-4 15,5 2-4-15,-3-6-2 0,6-5 7 16,-4-5-2-16,4 0 7 0,2-4 2 16,-5-4-4-16,-1-4-3 0,-1-1 3 15,-1-4 10-15,-2-4-9 0,-1-10-7 16,-4-9-6-16,-3-13-5 0,-8-2-1 15,-5 6-1-15,-5 13 0 0,-6 14 0 16,4 6-5-16,-6 6 3 0,-8-1-6 16,-2 0-13-16,-6 3-13 0,1 3 1 15,0 2 2-15,-1 3-23 0,3 2-17 16,0 4-10-16,6 2-22 0,4 3-29 16,1 2-61-16,4 4-78 0,9-2-57 15</inkml:trace>
  <inkml:trace contextRef="#ctx0" brushRef="#br0" timeOffset="71138.82">18384 14688 597 0,'0'0'139'0,"0"0"-42"0,0 0 53 0,29-36-39 0,-27 30-58 0,-2 6-22 16,0 0-3-16,0 2-26 0,-5 8 11 16,0 7 20-16,0 4 3 0,0 10-3 15,2 13-2-15,1 10-7 0,2 6-4 16,0-5-2-16,0-2-3 0,0-12-1 15,0 2-4-15,0-4 1 0,0-8 7 16,0-7 1-16,0-4 1 0,0-1-1 16,0-1-3-16,0 1-3 0,0 2-8 15,0-4-2-15,0-5-2 0,0-4-1 16,0-3-29-16,2-1-30 0,3-2-20 16,1 0-46-16,4-2-57 0,0 0-99 15,1-1-86-15</inkml:trace>
</inkml:ink>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10B83E-1996-23EF-DE9B-2B2D27D18823}"/>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A9C06F60-7CAD-CA2B-E565-71013F8F9C7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F6EAE1CB-396B-506D-F3D1-7FC677FCCF1B}"/>
              </a:ext>
            </a:extLst>
          </p:cNvPr>
          <p:cNvSpPr>
            <a:spLocks noGrp="1"/>
          </p:cNvSpPr>
          <p:nvPr>
            <p:ph type="dt" sz="half" idx="10"/>
          </p:nvPr>
        </p:nvSpPr>
        <p:spPr/>
        <p:txBody>
          <a:bodyPr/>
          <a:lstStyle/>
          <a:p>
            <a:fld id="{33BF8540-9605-4CD4-ACD9-B5CA37102076}" type="datetimeFigureOut">
              <a:rPr lang="en-US" smtClean="0"/>
              <a:t>2/24/2025</a:t>
            </a:fld>
            <a:endParaRPr lang="en-US"/>
          </a:p>
        </p:txBody>
      </p:sp>
      <p:sp>
        <p:nvSpPr>
          <p:cNvPr id="5" name="Footer Placeholder 4">
            <a:extLst>
              <a:ext uri="{FF2B5EF4-FFF2-40B4-BE49-F238E27FC236}">
                <a16:creationId xmlns:a16="http://schemas.microsoft.com/office/drawing/2014/main" id="{3AACC7EB-C722-BC8A-3AD8-9F892CC8648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220035F-F1E8-9F4E-EFE2-94FA0A0BB824}"/>
              </a:ext>
            </a:extLst>
          </p:cNvPr>
          <p:cNvSpPr>
            <a:spLocks noGrp="1"/>
          </p:cNvSpPr>
          <p:nvPr>
            <p:ph type="sldNum" sz="quarter" idx="12"/>
          </p:nvPr>
        </p:nvSpPr>
        <p:spPr/>
        <p:txBody>
          <a:bodyPr/>
          <a:lstStyle/>
          <a:p>
            <a:fld id="{83F3621B-5A05-4807-B572-A45E50621F61}" type="slidenum">
              <a:rPr lang="en-US" smtClean="0"/>
              <a:t>‹#›</a:t>
            </a:fld>
            <a:endParaRPr lang="en-US"/>
          </a:p>
        </p:txBody>
      </p:sp>
    </p:spTree>
    <p:extLst>
      <p:ext uri="{BB962C8B-B14F-4D97-AF65-F5344CB8AC3E}">
        <p14:creationId xmlns:p14="http://schemas.microsoft.com/office/powerpoint/2010/main" val="205310092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7E2356-3094-B8FE-EC44-ADC4CAFCE29F}"/>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3C792131-8391-7E1A-E538-59384851B355}"/>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F6FA3FA-6EFA-5721-5AFB-093E48E13C23}"/>
              </a:ext>
            </a:extLst>
          </p:cNvPr>
          <p:cNvSpPr>
            <a:spLocks noGrp="1"/>
          </p:cNvSpPr>
          <p:nvPr>
            <p:ph type="dt" sz="half" idx="10"/>
          </p:nvPr>
        </p:nvSpPr>
        <p:spPr/>
        <p:txBody>
          <a:bodyPr/>
          <a:lstStyle/>
          <a:p>
            <a:fld id="{33BF8540-9605-4CD4-ACD9-B5CA37102076}" type="datetimeFigureOut">
              <a:rPr lang="en-US" smtClean="0"/>
              <a:t>2/24/2025</a:t>
            </a:fld>
            <a:endParaRPr lang="en-US"/>
          </a:p>
        </p:txBody>
      </p:sp>
      <p:sp>
        <p:nvSpPr>
          <p:cNvPr id="5" name="Footer Placeholder 4">
            <a:extLst>
              <a:ext uri="{FF2B5EF4-FFF2-40B4-BE49-F238E27FC236}">
                <a16:creationId xmlns:a16="http://schemas.microsoft.com/office/drawing/2014/main" id="{EBBD9856-6BA1-8251-7A18-91352082603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B289F54-EDC8-EA9A-1089-1E07AE57660E}"/>
              </a:ext>
            </a:extLst>
          </p:cNvPr>
          <p:cNvSpPr>
            <a:spLocks noGrp="1"/>
          </p:cNvSpPr>
          <p:nvPr>
            <p:ph type="sldNum" sz="quarter" idx="12"/>
          </p:nvPr>
        </p:nvSpPr>
        <p:spPr/>
        <p:txBody>
          <a:bodyPr/>
          <a:lstStyle/>
          <a:p>
            <a:fld id="{83F3621B-5A05-4807-B572-A45E50621F61}" type="slidenum">
              <a:rPr lang="en-US" smtClean="0"/>
              <a:t>‹#›</a:t>
            </a:fld>
            <a:endParaRPr lang="en-US"/>
          </a:p>
        </p:txBody>
      </p:sp>
    </p:spTree>
    <p:extLst>
      <p:ext uri="{BB962C8B-B14F-4D97-AF65-F5344CB8AC3E}">
        <p14:creationId xmlns:p14="http://schemas.microsoft.com/office/powerpoint/2010/main" val="196042714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008D733B-B814-5497-3953-DF8FC72FDDD4}"/>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6A99EEBC-12C9-3244-ECE1-135F511BD404}"/>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ADE921D-5DF0-26CC-EC31-356335DB9B6B}"/>
              </a:ext>
            </a:extLst>
          </p:cNvPr>
          <p:cNvSpPr>
            <a:spLocks noGrp="1"/>
          </p:cNvSpPr>
          <p:nvPr>
            <p:ph type="dt" sz="half" idx="10"/>
          </p:nvPr>
        </p:nvSpPr>
        <p:spPr/>
        <p:txBody>
          <a:bodyPr/>
          <a:lstStyle/>
          <a:p>
            <a:fld id="{33BF8540-9605-4CD4-ACD9-B5CA37102076}" type="datetimeFigureOut">
              <a:rPr lang="en-US" smtClean="0"/>
              <a:t>2/24/2025</a:t>
            </a:fld>
            <a:endParaRPr lang="en-US"/>
          </a:p>
        </p:txBody>
      </p:sp>
      <p:sp>
        <p:nvSpPr>
          <p:cNvPr id="5" name="Footer Placeholder 4">
            <a:extLst>
              <a:ext uri="{FF2B5EF4-FFF2-40B4-BE49-F238E27FC236}">
                <a16:creationId xmlns:a16="http://schemas.microsoft.com/office/drawing/2014/main" id="{C9DB2022-B928-005E-7B3D-4068297B2E6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BB5D11E-3496-28B5-6652-774F5B4D648E}"/>
              </a:ext>
            </a:extLst>
          </p:cNvPr>
          <p:cNvSpPr>
            <a:spLocks noGrp="1"/>
          </p:cNvSpPr>
          <p:nvPr>
            <p:ph type="sldNum" sz="quarter" idx="12"/>
          </p:nvPr>
        </p:nvSpPr>
        <p:spPr/>
        <p:txBody>
          <a:bodyPr/>
          <a:lstStyle/>
          <a:p>
            <a:fld id="{83F3621B-5A05-4807-B572-A45E50621F61}" type="slidenum">
              <a:rPr lang="en-US" smtClean="0"/>
              <a:t>‹#›</a:t>
            </a:fld>
            <a:endParaRPr lang="en-US"/>
          </a:p>
        </p:txBody>
      </p:sp>
    </p:spTree>
    <p:extLst>
      <p:ext uri="{BB962C8B-B14F-4D97-AF65-F5344CB8AC3E}">
        <p14:creationId xmlns:p14="http://schemas.microsoft.com/office/powerpoint/2010/main" val="270940376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CBACF9-FEF6-9E51-F87E-333DBCFA1BC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0DD7097-8E36-703E-E082-CF10CD71AA01}"/>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97AE9DC-0FE4-5FB5-F3E6-B3BB2EF6F270}"/>
              </a:ext>
            </a:extLst>
          </p:cNvPr>
          <p:cNvSpPr>
            <a:spLocks noGrp="1"/>
          </p:cNvSpPr>
          <p:nvPr>
            <p:ph type="dt" sz="half" idx="10"/>
          </p:nvPr>
        </p:nvSpPr>
        <p:spPr/>
        <p:txBody>
          <a:bodyPr/>
          <a:lstStyle/>
          <a:p>
            <a:fld id="{33BF8540-9605-4CD4-ACD9-B5CA37102076}" type="datetimeFigureOut">
              <a:rPr lang="en-US" smtClean="0"/>
              <a:t>2/24/2025</a:t>
            </a:fld>
            <a:endParaRPr lang="en-US"/>
          </a:p>
        </p:txBody>
      </p:sp>
      <p:sp>
        <p:nvSpPr>
          <p:cNvPr id="5" name="Footer Placeholder 4">
            <a:extLst>
              <a:ext uri="{FF2B5EF4-FFF2-40B4-BE49-F238E27FC236}">
                <a16:creationId xmlns:a16="http://schemas.microsoft.com/office/drawing/2014/main" id="{D66ACBC8-5DD1-7351-68C1-1343C59D3CF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3DADFC7-C61A-5041-F0AE-C4C20AE63F9F}"/>
              </a:ext>
            </a:extLst>
          </p:cNvPr>
          <p:cNvSpPr>
            <a:spLocks noGrp="1"/>
          </p:cNvSpPr>
          <p:nvPr>
            <p:ph type="sldNum" sz="quarter" idx="12"/>
          </p:nvPr>
        </p:nvSpPr>
        <p:spPr/>
        <p:txBody>
          <a:bodyPr/>
          <a:lstStyle/>
          <a:p>
            <a:fld id="{83F3621B-5A05-4807-B572-A45E50621F61}" type="slidenum">
              <a:rPr lang="en-US" smtClean="0"/>
              <a:t>‹#›</a:t>
            </a:fld>
            <a:endParaRPr lang="en-US"/>
          </a:p>
        </p:txBody>
      </p:sp>
    </p:spTree>
    <p:extLst>
      <p:ext uri="{BB962C8B-B14F-4D97-AF65-F5344CB8AC3E}">
        <p14:creationId xmlns:p14="http://schemas.microsoft.com/office/powerpoint/2010/main" val="30909987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228574-4E0F-D86E-A8AA-5DF5A0445CC4}"/>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56FB1A10-DF3F-862F-C6FF-511F17E82EC1}"/>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338F228D-59A4-064F-26DD-FC0310220010}"/>
              </a:ext>
            </a:extLst>
          </p:cNvPr>
          <p:cNvSpPr>
            <a:spLocks noGrp="1"/>
          </p:cNvSpPr>
          <p:nvPr>
            <p:ph type="dt" sz="half" idx="10"/>
          </p:nvPr>
        </p:nvSpPr>
        <p:spPr/>
        <p:txBody>
          <a:bodyPr/>
          <a:lstStyle/>
          <a:p>
            <a:fld id="{33BF8540-9605-4CD4-ACD9-B5CA37102076}" type="datetimeFigureOut">
              <a:rPr lang="en-US" smtClean="0"/>
              <a:t>2/24/2025</a:t>
            </a:fld>
            <a:endParaRPr lang="en-US"/>
          </a:p>
        </p:txBody>
      </p:sp>
      <p:sp>
        <p:nvSpPr>
          <p:cNvPr id="5" name="Footer Placeholder 4">
            <a:extLst>
              <a:ext uri="{FF2B5EF4-FFF2-40B4-BE49-F238E27FC236}">
                <a16:creationId xmlns:a16="http://schemas.microsoft.com/office/drawing/2014/main" id="{5B2F0175-8DF4-B7AA-A8BD-F82208661D6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062C0E0-B2A3-C6CD-7874-A2028AC2F77D}"/>
              </a:ext>
            </a:extLst>
          </p:cNvPr>
          <p:cNvSpPr>
            <a:spLocks noGrp="1"/>
          </p:cNvSpPr>
          <p:nvPr>
            <p:ph type="sldNum" sz="quarter" idx="12"/>
          </p:nvPr>
        </p:nvSpPr>
        <p:spPr/>
        <p:txBody>
          <a:bodyPr/>
          <a:lstStyle/>
          <a:p>
            <a:fld id="{83F3621B-5A05-4807-B572-A45E50621F61}" type="slidenum">
              <a:rPr lang="en-US" smtClean="0"/>
              <a:t>‹#›</a:t>
            </a:fld>
            <a:endParaRPr lang="en-US"/>
          </a:p>
        </p:txBody>
      </p:sp>
    </p:spTree>
    <p:extLst>
      <p:ext uri="{BB962C8B-B14F-4D97-AF65-F5344CB8AC3E}">
        <p14:creationId xmlns:p14="http://schemas.microsoft.com/office/powerpoint/2010/main" val="22256821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A421D2-B512-628C-7B92-B30DD4B200C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0D32CF8-C55B-1FEC-8A5C-6480D2F6F9B3}"/>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DED2E1F1-EDB8-BBDF-A999-07AC01BF1A60}"/>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7576B3F9-7FEF-358F-FD47-50AB86CD9651}"/>
              </a:ext>
            </a:extLst>
          </p:cNvPr>
          <p:cNvSpPr>
            <a:spLocks noGrp="1"/>
          </p:cNvSpPr>
          <p:nvPr>
            <p:ph type="dt" sz="half" idx="10"/>
          </p:nvPr>
        </p:nvSpPr>
        <p:spPr/>
        <p:txBody>
          <a:bodyPr/>
          <a:lstStyle/>
          <a:p>
            <a:fld id="{33BF8540-9605-4CD4-ACD9-B5CA37102076}" type="datetimeFigureOut">
              <a:rPr lang="en-US" smtClean="0"/>
              <a:t>2/24/2025</a:t>
            </a:fld>
            <a:endParaRPr lang="en-US"/>
          </a:p>
        </p:txBody>
      </p:sp>
      <p:sp>
        <p:nvSpPr>
          <p:cNvPr id="6" name="Footer Placeholder 5">
            <a:extLst>
              <a:ext uri="{FF2B5EF4-FFF2-40B4-BE49-F238E27FC236}">
                <a16:creationId xmlns:a16="http://schemas.microsoft.com/office/drawing/2014/main" id="{4C71D8AB-18DE-2CBB-A7D8-67D8751DC9B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5440C5A-22DC-15A5-FCE2-76F5938A3616}"/>
              </a:ext>
            </a:extLst>
          </p:cNvPr>
          <p:cNvSpPr>
            <a:spLocks noGrp="1"/>
          </p:cNvSpPr>
          <p:nvPr>
            <p:ph type="sldNum" sz="quarter" idx="12"/>
          </p:nvPr>
        </p:nvSpPr>
        <p:spPr/>
        <p:txBody>
          <a:bodyPr/>
          <a:lstStyle/>
          <a:p>
            <a:fld id="{83F3621B-5A05-4807-B572-A45E50621F61}" type="slidenum">
              <a:rPr lang="en-US" smtClean="0"/>
              <a:t>‹#›</a:t>
            </a:fld>
            <a:endParaRPr lang="en-US"/>
          </a:p>
        </p:txBody>
      </p:sp>
    </p:spTree>
    <p:extLst>
      <p:ext uri="{BB962C8B-B14F-4D97-AF65-F5344CB8AC3E}">
        <p14:creationId xmlns:p14="http://schemas.microsoft.com/office/powerpoint/2010/main" val="218391320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620883-EA17-1DEA-F04B-386B40908465}"/>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83F17E97-E0C0-9673-53C1-4582DA3829F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706A58BD-69F6-D374-5D2B-84E0847A8D88}"/>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18C60D67-B70D-05D0-AA94-3D9597937AA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842FCB13-AEDD-BEE5-9863-9853672CBD85}"/>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ECC40168-8E02-8473-16CC-CA42DBCAE323}"/>
              </a:ext>
            </a:extLst>
          </p:cNvPr>
          <p:cNvSpPr>
            <a:spLocks noGrp="1"/>
          </p:cNvSpPr>
          <p:nvPr>
            <p:ph type="dt" sz="half" idx="10"/>
          </p:nvPr>
        </p:nvSpPr>
        <p:spPr/>
        <p:txBody>
          <a:bodyPr/>
          <a:lstStyle/>
          <a:p>
            <a:fld id="{33BF8540-9605-4CD4-ACD9-B5CA37102076}" type="datetimeFigureOut">
              <a:rPr lang="en-US" smtClean="0"/>
              <a:t>2/24/2025</a:t>
            </a:fld>
            <a:endParaRPr lang="en-US"/>
          </a:p>
        </p:txBody>
      </p:sp>
      <p:sp>
        <p:nvSpPr>
          <p:cNvPr id="8" name="Footer Placeholder 7">
            <a:extLst>
              <a:ext uri="{FF2B5EF4-FFF2-40B4-BE49-F238E27FC236}">
                <a16:creationId xmlns:a16="http://schemas.microsoft.com/office/drawing/2014/main" id="{E8D804E3-6295-9C6B-267D-1A6BED71755D}"/>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97A55907-859D-8C4B-F26B-719E4BB47B26}"/>
              </a:ext>
            </a:extLst>
          </p:cNvPr>
          <p:cNvSpPr>
            <a:spLocks noGrp="1"/>
          </p:cNvSpPr>
          <p:nvPr>
            <p:ph type="sldNum" sz="quarter" idx="12"/>
          </p:nvPr>
        </p:nvSpPr>
        <p:spPr/>
        <p:txBody>
          <a:bodyPr/>
          <a:lstStyle/>
          <a:p>
            <a:fld id="{83F3621B-5A05-4807-B572-A45E50621F61}" type="slidenum">
              <a:rPr lang="en-US" smtClean="0"/>
              <a:t>‹#›</a:t>
            </a:fld>
            <a:endParaRPr lang="en-US"/>
          </a:p>
        </p:txBody>
      </p:sp>
    </p:spTree>
    <p:extLst>
      <p:ext uri="{BB962C8B-B14F-4D97-AF65-F5344CB8AC3E}">
        <p14:creationId xmlns:p14="http://schemas.microsoft.com/office/powerpoint/2010/main" val="72226339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D013F5-1B1F-F921-7369-EFFA9B3493D4}"/>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49A8C7E7-39C1-1AC1-F8AB-7A8AF51B7BC4}"/>
              </a:ext>
            </a:extLst>
          </p:cNvPr>
          <p:cNvSpPr>
            <a:spLocks noGrp="1"/>
          </p:cNvSpPr>
          <p:nvPr>
            <p:ph type="dt" sz="half" idx="10"/>
          </p:nvPr>
        </p:nvSpPr>
        <p:spPr/>
        <p:txBody>
          <a:bodyPr/>
          <a:lstStyle/>
          <a:p>
            <a:fld id="{33BF8540-9605-4CD4-ACD9-B5CA37102076}" type="datetimeFigureOut">
              <a:rPr lang="en-US" smtClean="0"/>
              <a:t>2/24/2025</a:t>
            </a:fld>
            <a:endParaRPr lang="en-US"/>
          </a:p>
        </p:txBody>
      </p:sp>
      <p:sp>
        <p:nvSpPr>
          <p:cNvPr id="4" name="Footer Placeholder 3">
            <a:extLst>
              <a:ext uri="{FF2B5EF4-FFF2-40B4-BE49-F238E27FC236}">
                <a16:creationId xmlns:a16="http://schemas.microsoft.com/office/drawing/2014/main" id="{D6A4BA6B-8C38-5286-EB3A-EC05130C1031}"/>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96E62D11-3E43-0CBE-5C26-1FEE9A8D08B4}"/>
              </a:ext>
            </a:extLst>
          </p:cNvPr>
          <p:cNvSpPr>
            <a:spLocks noGrp="1"/>
          </p:cNvSpPr>
          <p:nvPr>
            <p:ph type="sldNum" sz="quarter" idx="12"/>
          </p:nvPr>
        </p:nvSpPr>
        <p:spPr/>
        <p:txBody>
          <a:bodyPr/>
          <a:lstStyle/>
          <a:p>
            <a:fld id="{83F3621B-5A05-4807-B572-A45E50621F61}" type="slidenum">
              <a:rPr lang="en-US" smtClean="0"/>
              <a:t>‹#›</a:t>
            </a:fld>
            <a:endParaRPr lang="en-US"/>
          </a:p>
        </p:txBody>
      </p:sp>
    </p:spTree>
    <p:extLst>
      <p:ext uri="{BB962C8B-B14F-4D97-AF65-F5344CB8AC3E}">
        <p14:creationId xmlns:p14="http://schemas.microsoft.com/office/powerpoint/2010/main" val="245731421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A5255CB-6FB4-8F9B-494B-AF2FCBCA0C7C}"/>
              </a:ext>
            </a:extLst>
          </p:cNvPr>
          <p:cNvSpPr>
            <a:spLocks noGrp="1"/>
          </p:cNvSpPr>
          <p:nvPr>
            <p:ph type="dt" sz="half" idx="10"/>
          </p:nvPr>
        </p:nvSpPr>
        <p:spPr/>
        <p:txBody>
          <a:bodyPr/>
          <a:lstStyle/>
          <a:p>
            <a:fld id="{33BF8540-9605-4CD4-ACD9-B5CA37102076}" type="datetimeFigureOut">
              <a:rPr lang="en-US" smtClean="0"/>
              <a:t>2/24/2025</a:t>
            </a:fld>
            <a:endParaRPr lang="en-US"/>
          </a:p>
        </p:txBody>
      </p:sp>
      <p:sp>
        <p:nvSpPr>
          <p:cNvPr id="3" name="Footer Placeholder 2">
            <a:extLst>
              <a:ext uri="{FF2B5EF4-FFF2-40B4-BE49-F238E27FC236}">
                <a16:creationId xmlns:a16="http://schemas.microsoft.com/office/drawing/2014/main" id="{EBFB1792-94FB-0066-F10E-C4BBD7AAC3AA}"/>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12411212-D7FA-6D58-C380-12E430F062DF}"/>
              </a:ext>
            </a:extLst>
          </p:cNvPr>
          <p:cNvSpPr>
            <a:spLocks noGrp="1"/>
          </p:cNvSpPr>
          <p:nvPr>
            <p:ph type="sldNum" sz="quarter" idx="12"/>
          </p:nvPr>
        </p:nvSpPr>
        <p:spPr/>
        <p:txBody>
          <a:bodyPr/>
          <a:lstStyle/>
          <a:p>
            <a:fld id="{83F3621B-5A05-4807-B572-A45E50621F61}" type="slidenum">
              <a:rPr lang="en-US" smtClean="0"/>
              <a:t>‹#›</a:t>
            </a:fld>
            <a:endParaRPr lang="en-US"/>
          </a:p>
        </p:txBody>
      </p:sp>
    </p:spTree>
    <p:extLst>
      <p:ext uri="{BB962C8B-B14F-4D97-AF65-F5344CB8AC3E}">
        <p14:creationId xmlns:p14="http://schemas.microsoft.com/office/powerpoint/2010/main" val="91238047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B74EAF-1D88-75FE-3663-1BBDDDB92B1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A906B103-04B7-BEC2-2107-9ECBAA2344C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9C3D4E89-A6D3-2198-F9B9-6593CDCA39F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18D692D-BEB0-6E03-F0AC-2E6F893274B5}"/>
              </a:ext>
            </a:extLst>
          </p:cNvPr>
          <p:cNvSpPr>
            <a:spLocks noGrp="1"/>
          </p:cNvSpPr>
          <p:nvPr>
            <p:ph type="dt" sz="half" idx="10"/>
          </p:nvPr>
        </p:nvSpPr>
        <p:spPr/>
        <p:txBody>
          <a:bodyPr/>
          <a:lstStyle/>
          <a:p>
            <a:fld id="{33BF8540-9605-4CD4-ACD9-B5CA37102076}" type="datetimeFigureOut">
              <a:rPr lang="en-US" smtClean="0"/>
              <a:t>2/24/2025</a:t>
            </a:fld>
            <a:endParaRPr lang="en-US"/>
          </a:p>
        </p:txBody>
      </p:sp>
      <p:sp>
        <p:nvSpPr>
          <p:cNvPr id="6" name="Footer Placeholder 5">
            <a:extLst>
              <a:ext uri="{FF2B5EF4-FFF2-40B4-BE49-F238E27FC236}">
                <a16:creationId xmlns:a16="http://schemas.microsoft.com/office/drawing/2014/main" id="{0ED94608-EFE5-4D9C-B768-BD893F9124B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1330FE4-A640-C740-D0DF-697981FC4FB3}"/>
              </a:ext>
            </a:extLst>
          </p:cNvPr>
          <p:cNvSpPr>
            <a:spLocks noGrp="1"/>
          </p:cNvSpPr>
          <p:nvPr>
            <p:ph type="sldNum" sz="quarter" idx="12"/>
          </p:nvPr>
        </p:nvSpPr>
        <p:spPr/>
        <p:txBody>
          <a:bodyPr/>
          <a:lstStyle/>
          <a:p>
            <a:fld id="{83F3621B-5A05-4807-B572-A45E50621F61}" type="slidenum">
              <a:rPr lang="en-US" smtClean="0"/>
              <a:t>‹#›</a:t>
            </a:fld>
            <a:endParaRPr lang="en-US"/>
          </a:p>
        </p:txBody>
      </p:sp>
    </p:spTree>
    <p:extLst>
      <p:ext uri="{BB962C8B-B14F-4D97-AF65-F5344CB8AC3E}">
        <p14:creationId xmlns:p14="http://schemas.microsoft.com/office/powerpoint/2010/main" val="108167311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957B42-0FCC-A200-763D-196797481FD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447F54E2-2947-B78C-28CD-CE8CA2D206B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763A9100-98F4-607C-09C3-A37F55AEC42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A0199AC-0546-AFE3-C438-30BF1B4C2008}"/>
              </a:ext>
            </a:extLst>
          </p:cNvPr>
          <p:cNvSpPr>
            <a:spLocks noGrp="1"/>
          </p:cNvSpPr>
          <p:nvPr>
            <p:ph type="dt" sz="half" idx="10"/>
          </p:nvPr>
        </p:nvSpPr>
        <p:spPr/>
        <p:txBody>
          <a:bodyPr/>
          <a:lstStyle/>
          <a:p>
            <a:fld id="{33BF8540-9605-4CD4-ACD9-B5CA37102076}" type="datetimeFigureOut">
              <a:rPr lang="en-US" smtClean="0"/>
              <a:t>2/24/2025</a:t>
            </a:fld>
            <a:endParaRPr lang="en-US"/>
          </a:p>
        </p:txBody>
      </p:sp>
      <p:sp>
        <p:nvSpPr>
          <p:cNvPr id="6" name="Footer Placeholder 5">
            <a:extLst>
              <a:ext uri="{FF2B5EF4-FFF2-40B4-BE49-F238E27FC236}">
                <a16:creationId xmlns:a16="http://schemas.microsoft.com/office/drawing/2014/main" id="{6F6D3789-3555-613E-E79A-3F5760E274B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7993544-3930-B83C-589A-C2CD33E847CA}"/>
              </a:ext>
            </a:extLst>
          </p:cNvPr>
          <p:cNvSpPr>
            <a:spLocks noGrp="1"/>
          </p:cNvSpPr>
          <p:nvPr>
            <p:ph type="sldNum" sz="quarter" idx="12"/>
          </p:nvPr>
        </p:nvSpPr>
        <p:spPr/>
        <p:txBody>
          <a:bodyPr/>
          <a:lstStyle/>
          <a:p>
            <a:fld id="{83F3621B-5A05-4807-B572-A45E50621F61}" type="slidenum">
              <a:rPr lang="en-US" smtClean="0"/>
              <a:t>‹#›</a:t>
            </a:fld>
            <a:endParaRPr lang="en-US"/>
          </a:p>
        </p:txBody>
      </p:sp>
    </p:spTree>
    <p:extLst>
      <p:ext uri="{BB962C8B-B14F-4D97-AF65-F5344CB8AC3E}">
        <p14:creationId xmlns:p14="http://schemas.microsoft.com/office/powerpoint/2010/main" val="118092472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EFCCF34-4CD6-5985-BE63-37C4E2E825C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847BA4A5-6ED3-A401-5BC0-697FA35023D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0AFA162-A1A1-2E06-602C-CE98F8AF72E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33BF8540-9605-4CD4-ACD9-B5CA37102076}" type="datetimeFigureOut">
              <a:rPr lang="en-US" smtClean="0"/>
              <a:t>2/24/2025</a:t>
            </a:fld>
            <a:endParaRPr lang="en-US"/>
          </a:p>
        </p:txBody>
      </p:sp>
      <p:sp>
        <p:nvSpPr>
          <p:cNvPr id="5" name="Footer Placeholder 4">
            <a:extLst>
              <a:ext uri="{FF2B5EF4-FFF2-40B4-BE49-F238E27FC236}">
                <a16:creationId xmlns:a16="http://schemas.microsoft.com/office/drawing/2014/main" id="{455A0810-F514-B662-5D2E-7000FD826C4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7AA13358-A4FF-14EB-3E86-D0E73D5A3F9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83F3621B-5A05-4807-B572-A45E50621F61}" type="slidenum">
              <a:rPr lang="en-US" smtClean="0"/>
              <a:t>‹#›</a:t>
            </a:fld>
            <a:endParaRPr lang="en-US"/>
          </a:p>
        </p:txBody>
      </p:sp>
    </p:spTree>
    <p:extLst>
      <p:ext uri="{BB962C8B-B14F-4D97-AF65-F5344CB8AC3E}">
        <p14:creationId xmlns:p14="http://schemas.microsoft.com/office/powerpoint/2010/main" val="303737028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customXml" Target="../ink/ink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customXml" Target="../ink/ink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1.jp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customXml" Target="../ink/ink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customXml" Target="../ink/ink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customXml" Target="../ink/ink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customXml" Target="../ink/ink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customXml" Target="../ink/ink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customXml" Target="../ink/ink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customXml" Target="../ink/ink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customXml" Target="../ink/ink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2209800" y="2130553"/>
            <a:ext cx="7772400" cy="1470025"/>
          </a:xfrm>
          <a:prstGeom prst="rect">
            <a:avLst/>
          </a:prstGeom>
        </p:spPr>
        <p:txBody>
          <a:bodyPr anchor="ctr" anchorCtr="0"/>
          <a:lstStyle/>
          <a:p>
            <a:pPr eaLnBrk="1" hangingPunct="1"/>
            <a:r>
              <a:rPr lang="en-US" b="1" dirty="0">
                <a:latin typeface="Arial" charset="0"/>
                <a:cs typeface="Arial" charset="0"/>
              </a:rPr>
              <a:t>Section 11.1</a:t>
            </a:r>
          </a:p>
        </p:txBody>
      </p:sp>
      <p:sp>
        <p:nvSpPr>
          <p:cNvPr id="3" name="Subtitle 2"/>
          <p:cNvSpPr>
            <a:spLocks noGrp="1"/>
          </p:cNvSpPr>
          <p:nvPr>
            <p:ph type="subTitle" idx="4294967295"/>
          </p:nvPr>
        </p:nvSpPr>
        <p:spPr>
          <a:xfrm>
            <a:off x="2895600" y="3502152"/>
            <a:ext cx="6400800" cy="1752600"/>
          </a:xfrm>
          <a:prstGeom prst="rect">
            <a:avLst/>
          </a:prstGeom>
        </p:spPr>
        <p:txBody>
          <a:bodyPr rtlCol="0" anchor="t" anchorCtr="1">
            <a:normAutofit/>
          </a:bodyPr>
          <a:lstStyle/>
          <a:p>
            <a:pPr algn="ctr">
              <a:buNone/>
              <a:defRPr/>
            </a:pPr>
            <a:r>
              <a:rPr lang="en-US" b="1" i="1" dirty="0"/>
              <a:t>Introduction to Hypothesis Testing </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i="1" dirty="0"/>
              <a:t>α</a:t>
            </a:r>
            <a:r>
              <a:rPr lang="el-GR" dirty="0"/>
              <a:t>, </a:t>
            </a:r>
            <a:r>
              <a:rPr lang="en-US" dirty="0"/>
              <a:t>Type I Error </a:t>
            </a:r>
          </a:p>
        </p:txBody>
      </p:sp>
      <mc:AlternateContent xmlns:mc="http://schemas.openxmlformats.org/markup-compatibility/2006">
        <mc:Choice xmlns:p14="http://schemas.microsoft.com/office/powerpoint/2010/main" Requires="p14">
          <p:contentPart p14:bwMode="auto" r:id="rId2">
            <p14:nvContentPartPr>
              <p14:cNvPr id="3" name="Ink 2">
                <a:extLst>
                  <a:ext uri="{FF2B5EF4-FFF2-40B4-BE49-F238E27FC236}">
                    <a16:creationId xmlns:a16="http://schemas.microsoft.com/office/drawing/2014/main" id="{5E8C5EF3-19AB-8CE7-A1B7-BB4F8CD02825}"/>
                  </a:ext>
                </a:extLst>
              </p14:cNvPr>
              <p14:cNvContentPartPr/>
              <p14:nvPr/>
            </p14:nvContentPartPr>
            <p14:xfrm>
              <a:off x="1402920" y="1785960"/>
              <a:ext cx="6005520" cy="3858480"/>
            </p14:xfrm>
          </p:contentPart>
        </mc:Choice>
        <mc:Fallback>
          <p:pic>
            <p:nvPicPr>
              <p:cNvPr id="3" name="Ink 2">
                <a:extLst>
                  <a:ext uri="{FF2B5EF4-FFF2-40B4-BE49-F238E27FC236}">
                    <a16:creationId xmlns:a16="http://schemas.microsoft.com/office/drawing/2014/main" id="{5E8C5EF3-19AB-8CE7-A1B7-BB4F8CD02825}"/>
                  </a:ext>
                </a:extLst>
              </p:cNvPr>
              <p:cNvPicPr/>
              <p:nvPr/>
            </p:nvPicPr>
            <p:blipFill>
              <a:blip r:embed="rId3"/>
              <a:stretch>
                <a:fillRect/>
              </a:stretch>
            </p:blipFill>
            <p:spPr>
              <a:xfrm>
                <a:off x="1393560" y="1776600"/>
                <a:ext cx="6024240" cy="3877200"/>
              </a:xfrm>
              <a:prstGeom prst="rect">
                <a:avLst/>
              </a:prstGeom>
            </p:spPr>
          </p:pic>
        </mc:Fallback>
      </mc:AlternateContent>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i="1" dirty="0">
                <a:latin typeface="Cambria Math" panose="02040503050406030204" pitchFamily="18" charset="0"/>
                <a:ea typeface="Cambria Math" panose="02040503050406030204" pitchFamily="18" charset="0"/>
                <a:cs typeface="Calibri" panose="020F0502020204030204" pitchFamily="34" charset="0"/>
                <a:sym typeface="Symbol"/>
              </a:rPr>
              <a:t>β</a:t>
            </a:r>
            <a:r>
              <a:rPr lang="el-GR" dirty="0"/>
              <a:t>, </a:t>
            </a:r>
            <a:r>
              <a:rPr lang="en-US" dirty="0"/>
              <a:t>Type II Error </a:t>
            </a:r>
          </a:p>
        </p:txBody>
      </p:sp>
      <mc:AlternateContent xmlns:mc="http://schemas.openxmlformats.org/markup-compatibility/2006">
        <mc:Choice xmlns:p14="http://schemas.microsoft.com/office/powerpoint/2010/main" Requires="p14">
          <p:contentPart p14:bwMode="auto" r:id="rId2">
            <p14:nvContentPartPr>
              <p14:cNvPr id="3" name="Ink 2">
                <a:extLst>
                  <a:ext uri="{FF2B5EF4-FFF2-40B4-BE49-F238E27FC236}">
                    <a16:creationId xmlns:a16="http://schemas.microsoft.com/office/drawing/2014/main" id="{23467A42-0E15-69AA-7671-CEB7B6B65EAC}"/>
                  </a:ext>
                </a:extLst>
              </p14:cNvPr>
              <p14:cNvContentPartPr/>
              <p14:nvPr/>
            </p14:nvContentPartPr>
            <p14:xfrm>
              <a:off x="1693800" y="2047680"/>
              <a:ext cx="5473800" cy="1640880"/>
            </p14:xfrm>
          </p:contentPart>
        </mc:Choice>
        <mc:Fallback>
          <p:pic>
            <p:nvPicPr>
              <p:cNvPr id="3" name="Ink 2">
                <a:extLst>
                  <a:ext uri="{FF2B5EF4-FFF2-40B4-BE49-F238E27FC236}">
                    <a16:creationId xmlns:a16="http://schemas.microsoft.com/office/drawing/2014/main" id="{23467A42-0E15-69AA-7671-CEB7B6B65EAC}"/>
                  </a:ext>
                </a:extLst>
              </p:cNvPr>
              <p:cNvPicPr/>
              <p:nvPr/>
            </p:nvPicPr>
            <p:blipFill>
              <a:blip r:embed="rId3"/>
              <a:stretch>
                <a:fillRect/>
              </a:stretch>
            </p:blipFill>
            <p:spPr>
              <a:xfrm>
                <a:off x="1684440" y="2038320"/>
                <a:ext cx="5492520" cy="1659600"/>
              </a:xfrm>
              <a:prstGeom prst="rect">
                <a:avLst/>
              </a:prstGeom>
            </p:spPr>
          </p:pic>
        </mc:Fallback>
      </mc:AlternateContent>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C3A6A5-7465-4F56-BE6F-122C4D1B0A55}"/>
              </a:ext>
            </a:extLst>
          </p:cNvPr>
          <p:cNvSpPr>
            <a:spLocks noGrp="1"/>
          </p:cNvSpPr>
          <p:nvPr>
            <p:ph type="title"/>
          </p:nvPr>
        </p:nvSpPr>
        <p:spPr/>
        <p:txBody>
          <a:bodyPr/>
          <a:lstStyle/>
          <a:p>
            <a:r>
              <a:rPr lang="en-US" i="1" dirty="0"/>
              <a:t>Why Not Make Both </a:t>
            </a:r>
            <a:r>
              <a:rPr lang="el-GR" i="1" dirty="0">
                <a:latin typeface="Cambria Math" panose="02040503050406030204" pitchFamily="18" charset="0"/>
                <a:ea typeface="Cambria Math" panose="02040503050406030204" pitchFamily="18" charset="0"/>
              </a:rPr>
              <a:t>α</a:t>
            </a:r>
            <a:r>
              <a:rPr lang="en-US" i="1" dirty="0"/>
              <a:t> and </a:t>
            </a:r>
            <a:r>
              <a:rPr lang="el-GR" i="1" dirty="0">
                <a:latin typeface="Cambria Math" panose="02040503050406030204" pitchFamily="18" charset="0"/>
                <a:ea typeface="Cambria Math" panose="02040503050406030204" pitchFamily="18" charset="0"/>
                <a:cs typeface="Calibri" panose="020F0502020204030204" pitchFamily="34" charset="0"/>
              </a:rPr>
              <a:t>β</a:t>
            </a:r>
            <a:r>
              <a:rPr lang="el-GR" i="1" dirty="0">
                <a:solidFill>
                  <a:srgbClr val="000000"/>
                </a:solidFill>
                <a:latin typeface="Calibri" panose="020F0502020204030204" pitchFamily="34" charset="0"/>
                <a:cs typeface="Calibri" panose="020F0502020204030204" pitchFamily="34" charset="0"/>
              </a:rPr>
              <a:t> </a:t>
            </a:r>
            <a:r>
              <a:rPr lang="en-US" i="1" dirty="0"/>
              <a:t>as Small as Possible? </a:t>
            </a:r>
          </a:p>
        </p:txBody>
      </p:sp>
      <p:sp>
        <p:nvSpPr>
          <p:cNvPr id="3" name="Content Placeholder 2">
            <a:extLst>
              <a:ext uri="{FF2B5EF4-FFF2-40B4-BE49-F238E27FC236}">
                <a16:creationId xmlns:a16="http://schemas.microsoft.com/office/drawing/2014/main" id="{DA928795-40AC-4C57-B495-4B72FD3D803F}"/>
              </a:ext>
            </a:extLst>
          </p:cNvPr>
          <p:cNvSpPr>
            <a:spLocks noGrp="1"/>
          </p:cNvSpPr>
          <p:nvPr>
            <p:ph idx="1"/>
          </p:nvPr>
        </p:nvSpPr>
        <p:spPr>
          <a:xfrm>
            <a:off x="1981200" y="1956022"/>
            <a:ext cx="8229600" cy="1996440"/>
          </a:xfrm>
        </p:spPr>
        <p:txBody>
          <a:bodyPr>
            <a:normAutofit/>
          </a:bodyPr>
          <a:lstStyle/>
          <a:p>
            <a:r>
              <a:rPr lang="en-US" dirty="0"/>
              <a:t>Tradeoff between </a:t>
            </a:r>
            <a:r>
              <a:rPr lang="el-GR" i="1" dirty="0">
                <a:latin typeface="Cambria Math" panose="02040503050406030204" pitchFamily="18" charset="0"/>
                <a:ea typeface="Cambria Math" panose="02040503050406030204" pitchFamily="18" charset="0"/>
              </a:rPr>
              <a:t>α</a:t>
            </a:r>
            <a:r>
              <a:rPr lang="en-US" i="1" dirty="0">
                <a:latin typeface="Cambria Math" panose="02040503050406030204" pitchFamily="18" charset="0"/>
                <a:ea typeface="Cambria Math" panose="02040503050406030204" pitchFamily="18" charset="0"/>
              </a:rPr>
              <a:t> </a:t>
            </a:r>
            <a:r>
              <a:rPr lang="en-US" dirty="0">
                <a:latin typeface="Cambria Math" panose="02040503050406030204" pitchFamily="18" charset="0"/>
                <a:ea typeface="Cambria Math" panose="02040503050406030204" pitchFamily="18" charset="0"/>
              </a:rPr>
              <a:t>and </a:t>
            </a:r>
            <a:r>
              <a:rPr lang="el-GR" i="1" dirty="0">
                <a:latin typeface="Cambria Math" panose="02040503050406030204" pitchFamily="18" charset="0"/>
                <a:ea typeface="Cambria Math" panose="02040503050406030204" pitchFamily="18" charset="0"/>
                <a:cs typeface="Calibri" panose="020F0502020204030204" pitchFamily="34" charset="0"/>
              </a:rPr>
              <a:t>β</a:t>
            </a:r>
            <a:r>
              <a:rPr lang="en-US" dirty="0"/>
              <a:t>.</a:t>
            </a:r>
          </a:p>
        </p:txBody>
      </p:sp>
      <p:pic>
        <p:nvPicPr>
          <p:cNvPr id="5" name="Picture 4" descr="Text, whiteboard&#10;&#10;Description automatically generated">
            <a:extLst>
              <a:ext uri="{FF2B5EF4-FFF2-40B4-BE49-F238E27FC236}">
                <a16:creationId xmlns:a16="http://schemas.microsoft.com/office/drawing/2014/main" id="{C3945D6D-F03E-47E7-B9FE-37B8FD672DC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787140" y="2580198"/>
            <a:ext cx="4290060" cy="1135380"/>
          </a:xfrm>
          <a:prstGeom prst="rect">
            <a:avLst/>
          </a:prstGeom>
        </p:spPr>
      </p:pic>
    </p:spTree>
    <p:extLst>
      <p:ext uri="{BB962C8B-B14F-4D97-AF65-F5344CB8AC3E}">
        <p14:creationId xmlns:p14="http://schemas.microsoft.com/office/powerpoint/2010/main" val="27356392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Hypothesis Testing</a:t>
            </a:r>
          </a:p>
        </p:txBody>
      </p:sp>
      <p:sp>
        <p:nvSpPr>
          <p:cNvPr id="3" name="Content Placeholder 2"/>
          <p:cNvSpPr>
            <a:spLocks noGrp="1"/>
          </p:cNvSpPr>
          <p:nvPr>
            <p:ph idx="1"/>
          </p:nvPr>
        </p:nvSpPr>
        <p:spPr/>
        <p:txBody>
          <a:bodyPr/>
          <a:lstStyle/>
          <a:p>
            <a:r>
              <a:rPr lang="en-US" dirty="0"/>
              <a:t>Hypothesis:</a:t>
            </a:r>
          </a:p>
          <a:p>
            <a:endParaRPr lang="en-US" dirty="0"/>
          </a:p>
          <a:p>
            <a:endParaRPr lang="en-US" dirty="0"/>
          </a:p>
          <a:p>
            <a:r>
              <a:rPr lang="en-US" dirty="0"/>
              <a:t>Hypothesis test:</a:t>
            </a:r>
          </a:p>
        </p:txBody>
      </p:sp>
      <mc:AlternateContent xmlns:mc="http://schemas.openxmlformats.org/markup-compatibility/2006">
        <mc:Choice xmlns:p14="http://schemas.microsoft.com/office/powerpoint/2010/main" Requires="p14">
          <p:contentPart p14:bwMode="auto" r:id="rId2">
            <p14:nvContentPartPr>
              <p14:cNvPr id="4" name="Ink 3">
                <a:extLst>
                  <a:ext uri="{FF2B5EF4-FFF2-40B4-BE49-F238E27FC236}">
                    <a16:creationId xmlns:a16="http://schemas.microsoft.com/office/drawing/2014/main" id="{02916610-C983-9514-A869-126EAE83F2C5}"/>
                  </a:ext>
                </a:extLst>
              </p14:cNvPr>
              <p14:cNvContentPartPr/>
              <p14:nvPr/>
            </p14:nvContentPartPr>
            <p14:xfrm>
              <a:off x="3300480" y="1648080"/>
              <a:ext cx="8145000" cy="2669760"/>
            </p14:xfrm>
          </p:contentPart>
        </mc:Choice>
        <mc:Fallback>
          <p:pic>
            <p:nvPicPr>
              <p:cNvPr id="4" name="Ink 3">
                <a:extLst>
                  <a:ext uri="{FF2B5EF4-FFF2-40B4-BE49-F238E27FC236}">
                    <a16:creationId xmlns:a16="http://schemas.microsoft.com/office/drawing/2014/main" id="{02916610-C983-9514-A869-126EAE83F2C5}"/>
                  </a:ext>
                </a:extLst>
              </p:cNvPr>
              <p:cNvPicPr/>
              <p:nvPr/>
            </p:nvPicPr>
            <p:blipFill>
              <a:blip r:embed="rId3"/>
              <a:stretch>
                <a:fillRect/>
              </a:stretch>
            </p:blipFill>
            <p:spPr>
              <a:xfrm>
                <a:off x="3291120" y="1638720"/>
                <a:ext cx="8163720" cy="2688480"/>
              </a:xfrm>
              <a:prstGeom prst="rect">
                <a:avLst/>
              </a:prstGeom>
            </p:spPr>
          </p:pic>
        </mc:Fallback>
      </mc:AlternateContent>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Introduction to Hypothesis Testing</a:t>
            </a:r>
          </a:p>
        </p:txBody>
      </p:sp>
      <p:sp>
        <p:nvSpPr>
          <p:cNvPr id="3" name="Content Placeholder 2"/>
          <p:cNvSpPr>
            <a:spLocks noGrp="1"/>
          </p:cNvSpPr>
          <p:nvPr>
            <p:ph idx="1"/>
          </p:nvPr>
        </p:nvSpPr>
        <p:spPr/>
        <p:txBody>
          <a:bodyPr>
            <a:normAutofit/>
          </a:bodyPr>
          <a:lstStyle/>
          <a:p>
            <a:r>
              <a:rPr lang="en-US" dirty="0"/>
              <a:t>Null and alternative hypotheses.</a:t>
            </a:r>
          </a:p>
          <a:p>
            <a:endParaRPr lang="en-US" dirty="0"/>
          </a:p>
          <a:p>
            <a:endParaRPr lang="en-US" dirty="0"/>
          </a:p>
          <a:p>
            <a:endParaRPr lang="en-US" dirty="0"/>
          </a:p>
          <a:p>
            <a:endParaRPr lang="en-US" dirty="0"/>
          </a:p>
          <a:p>
            <a:r>
              <a:rPr lang="en-US" dirty="0"/>
              <a:t>Example:</a:t>
            </a:r>
          </a:p>
          <a:p>
            <a:r>
              <a:rPr lang="en-US" dirty="0"/>
              <a:t>H</a:t>
            </a:r>
            <a:r>
              <a:rPr lang="en-US" baseline="-25000" dirty="0"/>
              <a:t>0</a:t>
            </a:r>
            <a:r>
              <a:rPr lang="en-US" dirty="0"/>
              <a:t>: Defendant not guilty</a:t>
            </a:r>
          </a:p>
          <a:p>
            <a:r>
              <a:rPr lang="en-US" dirty="0"/>
              <a:t>H</a:t>
            </a:r>
            <a:r>
              <a:rPr lang="en-US" baseline="-25000" dirty="0"/>
              <a:t>a</a:t>
            </a:r>
            <a:r>
              <a:rPr lang="en-US" dirty="0"/>
              <a:t>: Defendant guilty </a:t>
            </a:r>
          </a:p>
        </p:txBody>
      </p:sp>
      <mc:AlternateContent xmlns:mc="http://schemas.openxmlformats.org/markup-compatibility/2006">
        <mc:Choice xmlns:p14="http://schemas.microsoft.com/office/powerpoint/2010/main" Requires="p14">
          <p:contentPart p14:bwMode="auto" r:id="rId2">
            <p14:nvContentPartPr>
              <p14:cNvPr id="4" name="Ink 3">
                <a:extLst>
                  <a:ext uri="{FF2B5EF4-FFF2-40B4-BE49-F238E27FC236}">
                    <a16:creationId xmlns:a16="http://schemas.microsoft.com/office/drawing/2014/main" id="{A1E99607-FD8C-A26E-14A1-B3B706402F45}"/>
                  </a:ext>
                </a:extLst>
              </p14:cNvPr>
              <p14:cNvContentPartPr/>
              <p14:nvPr/>
            </p14:nvContentPartPr>
            <p14:xfrm>
              <a:off x="1431720" y="1533960"/>
              <a:ext cx="8844480" cy="1750680"/>
            </p14:xfrm>
          </p:contentPart>
        </mc:Choice>
        <mc:Fallback>
          <p:pic>
            <p:nvPicPr>
              <p:cNvPr id="4" name="Ink 3">
                <a:extLst>
                  <a:ext uri="{FF2B5EF4-FFF2-40B4-BE49-F238E27FC236}">
                    <a16:creationId xmlns:a16="http://schemas.microsoft.com/office/drawing/2014/main" id="{A1E99607-FD8C-A26E-14A1-B3B706402F45}"/>
                  </a:ext>
                </a:extLst>
              </p:cNvPr>
              <p:cNvPicPr/>
              <p:nvPr/>
            </p:nvPicPr>
            <p:blipFill>
              <a:blip r:embed="rId3"/>
              <a:stretch>
                <a:fillRect/>
              </a:stretch>
            </p:blipFill>
            <p:spPr>
              <a:xfrm>
                <a:off x="1422360" y="1524600"/>
                <a:ext cx="8863200" cy="1769400"/>
              </a:xfrm>
              <a:prstGeom prst="rect">
                <a:avLst/>
              </a:prstGeom>
            </p:spPr>
          </p:pic>
        </mc:Fallback>
      </mc:AlternateContent>
    </p:spTree>
    <p:extLst>
      <p:ext uri="{BB962C8B-B14F-4D97-AF65-F5344CB8AC3E}">
        <p14:creationId xmlns:p14="http://schemas.microsoft.com/office/powerpoint/2010/main" val="151690650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505708"/>
            <a:ext cx="10515600" cy="4351338"/>
          </a:xfrm>
        </p:spPr>
        <p:txBody>
          <a:bodyPr/>
          <a:lstStyle/>
          <a:p>
            <a:r>
              <a:rPr lang="en-US" dirty="0"/>
              <a:t>A molecular biologist has been investigating several species of wild potato plants and believes she has discovered genetic properties that will increase the yield of the standard species. She has genetically engineered these new properties into the standard variety and produced a new variety. The standard species yields an average of </a:t>
            </a:r>
            <a:r>
              <a:rPr lang="en-US" dirty="0">
                <a:solidFill>
                  <a:srgbClr val="0000FF"/>
                </a:solidFill>
              </a:rPr>
              <a:t>2.34</a:t>
            </a:r>
            <a:r>
              <a:rPr lang="en-US" dirty="0"/>
              <a:t> pounds per plant. She would like to know if her new plant has superior yield. </a:t>
            </a:r>
          </a:p>
        </p:txBody>
      </p:sp>
      <mc:AlternateContent xmlns:mc="http://schemas.openxmlformats.org/markup-compatibility/2006">
        <mc:Choice xmlns:p14="http://schemas.microsoft.com/office/powerpoint/2010/main" Requires="p14">
          <p:contentPart p14:bwMode="auto" r:id="rId2">
            <p14:nvContentPartPr>
              <p14:cNvPr id="2" name="Ink 1">
                <a:extLst>
                  <a:ext uri="{FF2B5EF4-FFF2-40B4-BE49-F238E27FC236}">
                    <a16:creationId xmlns:a16="http://schemas.microsoft.com/office/drawing/2014/main" id="{947A5788-D7F1-017D-3104-1382F8652017}"/>
                  </a:ext>
                </a:extLst>
              </p14:cNvPr>
              <p14:cNvContentPartPr/>
              <p14:nvPr/>
            </p14:nvContentPartPr>
            <p14:xfrm>
              <a:off x="1145880" y="1717560"/>
              <a:ext cx="7938720" cy="3917520"/>
            </p14:xfrm>
          </p:contentPart>
        </mc:Choice>
        <mc:Fallback>
          <p:pic>
            <p:nvPicPr>
              <p:cNvPr id="2" name="Ink 1">
                <a:extLst>
                  <a:ext uri="{FF2B5EF4-FFF2-40B4-BE49-F238E27FC236}">
                    <a16:creationId xmlns:a16="http://schemas.microsoft.com/office/drawing/2014/main" id="{947A5788-D7F1-017D-3104-1382F8652017}"/>
                  </a:ext>
                </a:extLst>
              </p:cNvPr>
              <p:cNvPicPr/>
              <p:nvPr/>
            </p:nvPicPr>
            <p:blipFill>
              <a:blip r:embed="rId3"/>
              <a:stretch>
                <a:fillRect/>
              </a:stretch>
            </p:blipFill>
            <p:spPr>
              <a:xfrm>
                <a:off x="1136520" y="1708200"/>
                <a:ext cx="7957440" cy="3936240"/>
              </a:xfrm>
              <a:prstGeom prst="rect">
                <a:avLst/>
              </a:prstGeom>
            </p:spPr>
          </p:pic>
        </mc:Fallback>
      </mc:AlternateContent>
    </p:spTree>
    <p:extLst>
      <p:ext uri="{BB962C8B-B14F-4D97-AF65-F5344CB8AC3E}">
        <p14:creationId xmlns:p14="http://schemas.microsoft.com/office/powerpoint/2010/main" val="319108307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C87FD0-91E9-479E-B5A5-8C8AA1560D14}"/>
              </a:ext>
            </a:extLst>
          </p:cNvPr>
          <p:cNvSpPr>
            <a:spLocks noGrp="1"/>
          </p:cNvSpPr>
          <p:nvPr>
            <p:ph type="title"/>
          </p:nvPr>
        </p:nvSpPr>
        <p:spPr/>
        <p:txBody>
          <a:bodyPr/>
          <a:lstStyle/>
          <a:p>
            <a:r>
              <a:rPr lang="en-US" dirty="0"/>
              <a:t>One-sided and Two-sided </a:t>
            </a:r>
            <a:r>
              <a:rPr lang="en-US" i="1" dirty="0"/>
              <a:t>H</a:t>
            </a:r>
            <a:r>
              <a:rPr lang="en-US" i="1" baseline="-25000" dirty="0"/>
              <a:t>a</a:t>
            </a:r>
            <a:endParaRPr lang="en-US" dirty="0"/>
          </a:p>
        </p:txBody>
      </p:sp>
      <mc:AlternateContent xmlns:mc="http://schemas.openxmlformats.org/markup-compatibility/2006">
        <mc:Choice xmlns:p14="http://schemas.microsoft.com/office/powerpoint/2010/main" Requires="p14">
          <p:contentPart p14:bwMode="auto" r:id="rId2">
            <p14:nvContentPartPr>
              <p14:cNvPr id="3" name="Ink 2">
                <a:extLst>
                  <a:ext uri="{FF2B5EF4-FFF2-40B4-BE49-F238E27FC236}">
                    <a16:creationId xmlns:a16="http://schemas.microsoft.com/office/drawing/2014/main" id="{85BCC36E-20EC-18CA-682D-FA06A3EBEBBD}"/>
                  </a:ext>
                </a:extLst>
              </p14:cNvPr>
              <p14:cNvContentPartPr/>
              <p14:nvPr/>
            </p14:nvContentPartPr>
            <p14:xfrm>
              <a:off x="911520" y="1587960"/>
              <a:ext cx="9678240" cy="3146040"/>
            </p14:xfrm>
          </p:contentPart>
        </mc:Choice>
        <mc:Fallback>
          <p:pic>
            <p:nvPicPr>
              <p:cNvPr id="3" name="Ink 2">
                <a:extLst>
                  <a:ext uri="{FF2B5EF4-FFF2-40B4-BE49-F238E27FC236}">
                    <a16:creationId xmlns:a16="http://schemas.microsoft.com/office/drawing/2014/main" id="{85BCC36E-20EC-18CA-682D-FA06A3EBEBBD}"/>
                  </a:ext>
                </a:extLst>
              </p:cNvPr>
              <p:cNvPicPr/>
              <p:nvPr/>
            </p:nvPicPr>
            <p:blipFill>
              <a:blip r:embed="rId3"/>
              <a:stretch>
                <a:fillRect/>
              </a:stretch>
            </p:blipFill>
            <p:spPr>
              <a:xfrm>
                <a:off x="902160" y="1578600"/>
                <a:ext cx="9696960" cy="3164760"/>
              </a:xfrm>
              <a:prstGeom prst="rect">
                <a:avLst/>
              </a:prstGeom>
            </p:spPr>
          </p:pic>
        </mc:Fallback>
      </mc:AlternateContent>
    </p:spTree>
    <p:extLst>
      <p:ext uri="{BB962C8B-B14F-4D97-AF65-F5344CB8AC3E}">
        <p14:creationId xmlns:p14="http://schemas.microsoft.com/office/powerpoint/2010/main" val="190440271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776054"/>
            <a:ext cx="10515600" cy="4351338"/>
          </a:xfrm>
        </p:spPr>
        <p:txBody>
          <a:bodyPr/>
          <a:lstStyle/>
          <a:p>
            <a:r>
              <a:rPr lang="en-US" dirty="0"/>
              <a:t>Suppose a potato chip manufacturer is concerned that the bagging equipment is not functioning properly when filling </a:t>
            </a:r>
            <a:r>
              <a:rPr lang="en-US" dirty="0">
                <a:solidFill>
                  <a:srgbClr val="0000FF"/>
                </a:solidFill>
              </a:rPr>
              <a:t>10</a:t>
            </a:r>
            <a:r>
              <a:rPr lang="en-US" dirty="0"/>
              <a:t>-ounce bags. He wants to test a hypothesis that will help determine if there is a problem with the bagging equipment. What is the correct hypothesis?</a:t>
            </a:r>
          </a:p>
          <a:p>
            <a:endParaRPr lang="en-US" dirty="0"/>
          </a:p>
          <a:p>
            <a:endParaRPr lang="en-US" dirty="0"/>
          </a:p>
          <a:p>
            <a:endParaRPr lang="en-US" dirty="0"/>
          </a:p>
          <a:p>
            <a:endParaRPr lang="en-US" dirty="0"/>
          </a:p>
        </p:txBody>
      </p:sp>
      <mc:AlternateContent xmlns:mc="http://schemas.openxmlformats.org/markup-compatibility/2006">
        <mc:Choice xmlns:p14="http://schemas.microsoft.com/office/powerpoint/2010/main" Requires="p14">
          <p:contentPart p14:bwMode="auto" r:id="rId2">
            <p14:nvContentPartPr>
              <p14:cNvPr id="2" name="Ink 1">
                <a:extLst>
                  <a:ext uri="{FF2B5EF4-FFF2-40B4-BE49-F238E27FC236}">
                    <a16:creationId xmlns:a16="http://schemas.microsoft.com/office/drawing/2014/main" id="{A67C9C42-9DFC-4894-D418-F947E4F5040D}"/>
                  </a:ext>
                </a:extLst>
              </p14:cNvPr>
              <p14:cNvContentPartPr/>
              <p14:nvPr/>
            </p14:nvContentPartPr>
            <p14:xfrm>
              <a:off x="2873520" y="2345760"/>
              <a:ext cx="2954520" cy="1958040"/>
            </p14:xfrm>
          </p:contentPart>
        </mc:Choice>
        <mc:Fallback>
          <p:pic>
            <p:nvPicPr>
              <p:cNvPr id="2" name="Ink 1">
                <a:extLst>
                  <a:ext uri="{FF2B5EF4-FFF2-40B4-BE49-F238E27FC236}">
                    <a16:creationId xmlns:a16="http://schemas.microsoft.com/office/drawing/2014/main" id="{A67C9C42-9DFC-4894-D418-F947E4F5040D}"/>
                  </a:ext>
                </a:extLst>
              </p:cNvPr>
              <p:cNvPicPr/>
              <p:nvPr/>
            </p:nvPicPr>
            <p:blipFill>
              <a:blip r:embed="rId3"/>
              <a:stretch>
                <a:fillRect/>
              </a:stretch>
            </p:blipFill>
            <p:spPr>
              <a:xfrm>
                <a:off x="2864160" y="2336400"/>
                <a:ext cx="2973240" cy="1976760"/>
              </a:xfrm>
              <a:prstGeom prst="rect">
                <a:avLst/>
              </a:prstGeom>
            </p:spPr>
          </p:pic>
        </mc:Fallback>
      </mc:AlternateContent>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648832"/>
            <a:ext cx="10515600" cy="4351338"/>
          </a:xfrm>
        </p:spPr>
        <p:txBody>
          <a:bodyPr/>
          <a:lstStyle/>
          <a:p>
            <a:r>
              <a:rPr lang="en-US" dirty="0"/>
              <a:t>Martha Brandon wants to assess her candidacy in a forthcoming race for the state senate. She is an incumbent and wants to raise sufficient support to retain her seat. How should she formulate an appropriate hypothesis to determine if there is overwhelming evidence that she will retain her seat?</a:t>
            </a:r>
          </a:p>
        </p:txBody>
      </p:sp>
      <mc:AlternateContent xmlns:mc="http://schemas.openxmlformats.org/markup-compatibility/2006">
        <mc:Choice xmlns:p14="http://schemas.microsoft.com/office/powerpoint/2010/main" Requires="p14">
          <p:contentPart p14:bwMode="auto" r:id="rId2">
            <p14:nvContentPartPr>
              <p14:cNvPr id="2" name="Ink 1">
                <a:extLst>
                  <a:ext uri="{FF2B5EF4-FFF2-40B4-BE49-F238E27FC236}">
                    <a16:creationId xmlns:a16="http://schemas.microsoft.com/office/drawing/2014/main" id="{0A61922F-6B81-1203-AACF-F537C5C3A587}"/>
                  </a:ext>
                </a:extLst>
              </p14:cNvPr>
              <p14:cNvContentPartPr/>
              <p14:nvPr/>
            </p14:nvContentPartPr>
            <p14:xfrm>
              <a:off x="2501280" y="2670120"/>
              <a:ext cx="5997600" cy="2420280"/>
            </p14:xfrm>
          </p:contentPart>
        </mc:Choice>
        <mc:Fallback>
          <p:pic>
            <p:nvPicPr>
              <p:cNvPr id="2" name="Ink 1">
                <a:extLst>
                  <a:ext uri="{FF2B5EF4-FFF2-40B4-BE49-F238E27FC236}">
                    <a16:creationId xmlns:a16="http://schemas.microsoft.com/office/drawing/2014/main" id="{0A61922F-6B81-1203-AACF-F537C5C3A587}"/>
                  </a:ext>
                </a:extLst>
              </p:cNvPr>
              <p:cNvPicPr/>
              <p:nvPr/>
            </p:nvPicPr>
            <p:blipFill>
              <a:blip r:embed="rId3"/>
              <a:stretch>
                <a:fillRect/>
              </a:stretch>
            </p:blipFill>
            <p:spPr>
              <a:xfrm>
                <a:off x="2491920" y="2660760"/>
                <a:ext cx="6016320" cy="2439000"/>
              </a:xfrm>
              <a:prstGeom prst="rect">
                <a:avLst/>
              </a:prstGeom>
            </p:spPr>
          </p:pic>
        </mc:Fallback>
      </mc:AlternateContent>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Formulating Hypothesis Testing Problems </a:t>
            </a:r>
          </a:p>
        </p:txBody>
      </p:sp>
      <mc:AlternateContent xmlns:mc="http://schemas.openxmlformats.org/markup-compatibility/2006">
        <mc:Choice xmlns:p14="http://schemas.microsoft.com/office/powerpoint/2010/main" Requires="p14">
          <p:contentPart p14:bwMode="auto" r:id="rId2">
            <p14:nvContentPartPr>
              <p14:cNvPr id="3" name="Ink 2">
                <a:extLst>
                  <a:ext uri="{FF2B5EF4-FFF2-40B4-BE49-F238E27FC236}">
                    <a16:creationId xmlns:a16="http://schemas.microsoft.com/office/drawing/2014/main" id="{184895D9-0284-2CDE-6356-12117EB66AC6}"/>
                  </a:ext>
                </a:extLst>
              </p14:cNvPr>
              <p14:cNvContentPartPr/>
              <p14:nvPr/>
            </p14:nvContentPartPr>
            <p14:xfrm>
              <a:off x="278280" y="1706040"/>
              <a:ext cx="10228680" cy="4381200"/>
            </p14:xfrm>
          </p:contentPart>
        </mc:Choice>
        <mc:Fallback>
          <p:pic>
            <p:nvPicPr>
              <p:cNvPr id="3" name="Ink 2">
                <a:extLst>
                  <a:ext uri="{FF2B5EF4-FFF2-40B4-BE49-F238E27FC236}">
                    <a16:creationId xmlns:a16="http://schemas.microsoft.com/office/drawing/2014/main" id="{184895D9-0284-2CDE-6356-12117EB66AC6}"/>
                  </a:ext>
                </a:extLst>
              </p:cNvPr>
              <p:cNvPicPr/>
              <p:nvPr/>
            </p:nvPicPr>
            <p:blipFill>
              <a:blip r:embed="rId3"/>
              <a:stretch>
                <a:fillRect/>
              </a:stretch>
            </p:blipFill>
            <p:spPr>
              <a:xfrm>
                <a:off x="268920" y="1696680"/>
                <a:ext cx="10247400" cy="4399920"/>
              </a:xfrm>
              <a:prstGeom prst="rect">
                <a:avLst/>
              </a:prstGeom>
            </p:spPr>
          </p:pic>
        </mc:Fallback>
      </mc:AlternateContent>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Errors in Hypothesis Testing </a:t>
            </a:r>
          </a:p>
        </p:txBody>
      </p:sp>
      <mc:AlternateContent xmlns:mc="http://schemas.openxmlformats.org/markup-compatibility/2006">
        <mc:Choice xmlns:p14="http://schemas.microsoft.com/office/powerpoint/2010/main" Requires="p14">
          <p:contentPart p14:bwMode="auto" r:id="rId2">
            <p14:nvContentPartPr>
              <p14:cNvPr id="3" name="Ink 2">
                <a:extLst>
                  <a:ext uri="{FF2B5EF4-FFF2-40B4-BE49-F238E27FC236}">
                    <a16:creationId xmlns:a16="http://schemas.microsoft.com/office/drawing/2014/main" id="{345EA75F-E570-9673-9D2F-92046E64155B}"/>
                  </a:ext>
                </a:extLst>
              </p14:cNvPr>
              <p14:cNvContentPartPr/>
              <p14:nvPr/>
            </p14:nvContentPartPr>
            <p14:xfrm>
              <a:off x="389880" y="1642680"/>
              <a:ext cx="10884600" cy="4488120"/>
            </p14:xfrm>
          </p:contentPart>
        </mc:Choice>
        <mc:Fallback>
          <p:pic>
            <p:nvPicPr>
              <p:cNvPr id="3" name="Ink 2">
                <a:extLst>
                  <a:ext uri="{FF2B5EF4-FFF2-40B4-BE49-F238E27FC236}">
                    <a16:creationId xmlns:a16="http://schemas.microsoft.com/office/drawing/2014/main" id="{345EA75F-E570-9673-9D2F-92046E64155B}"/>
                  </a:ext>
                </a:extLst>
              </p:cNvPr>
              <p:cNvPicPr/>
              <p:nvPr/>
            </p:nvPicPr>
            <p:blipFill>
              <a:blip r:embed="rId3"/>
              <a:stretch>
                <a:fillRect/>
              </a:stretch>
            </p:blipFill>
            <p:spPr>
              <a:xfrm>
                <a:off x="380520" y="1633320"/>
                <a:ext cx="10903320" cy="4506840"/>
              </a:xfrm>
              <a:prstGeom prst="rect">
                <a:avLst/>
              </a:prstGeom>
            </p:spPr>
          </p:pic>
        </mc:Fallback>
      </mc:AlternateContent>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46</TotalTime>
  <Words>242</Words>
  <Application>Microsoft Office PowerPoint</Application>
  <PresentationFormat>Widescreen</PresentationFormat>
  <Paragraphs>28</Paragraphs>
  <Slides>12</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12</vt:i4>
      </vt:variant>
    </vt:vector>
  </HeadingPairs>
  <TitlesOfParts>
    <vt:vector size="18" baseType="lpstr">
      <vt:lpstr>Aptos</vt:lpstr>
      <vt:lpstr>Aptos Display</vt:lpstr>
      <vt:lpstr>Arial</vt:lpstr>
      <vt:lpstr>Calibri</vt:lpstr>
      <vt:lpstr>Cambria Math</vt:lpstr>
      <vt:lpstr>Office Theme</vt:lpstr>
      <vt:lpstr>Section 11.1</vt:lpstr>
      <vt:lpstr>Hypothesis Testing</vt:lpstr>
      <vt:lpstr>Introduction to Hypothesis Testing</vt:lpstr>
      <vt:lpstr>PowerPoint Presentation</vt:lpstr>
      <vt:lpstr>One-sided and Two-sided Ha</vt:lpstr>
      <vt:lpstr>PowerPoint Presentation</vt:lpstr>
      <vt:lpstr>PowerPoint Presentation</vt:lpstr>
      <vt:lpstr>Formulating Hypothesis Testing Problems </vt:lpstr>
      <vt:lpstr>Errors in Hypothesis Testing </vt:lpstr>
      <vt:lpstr>α, Type I Error </vt:lpstr>
      <vt:lpstr>β, Type II Error </vt:lpstr>
      <vt:lpstr>Why Not Make Both α and β as Small as Possible? </vt:lpstr>
    </vt:vector>
  </TitlesOfParts>
  <Company>Appalachian State University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Roy, Jayjit</dc:creator>
  <cp:lastModifiedBy>Roy, Jayjit</cp:lastModifiedBy>
  <cp:revision>2</cp:revision>
  <dcterms:created xsi:type="dcterms:W3CDTF">2024-10-15T13:42:48Z</dcterms:created>
  <dcterms:modified xsi:type="dcterms:W3CDTF">2025-02-24T15:18:02Z</dcterms:modified>
</cp:coreProperties>
</file>