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2" r:id="rId3"/>
    <p:sldId id="298" r:id="rId4"/>
    <p:sldId id="29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58" d="100"/>
          <a:sy n="58" d="100"/>
        </p:scale>
        <p:origin x="9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2-05T14:47:19.442"/>
    </inkml:context>
    <inkml:brush xml:id="br0">
      <inkml:brushProperty name="width" value="0.05292" units="cm"/>
      <inkml:brushProperty name="height" value="0.05292" units="cm"/>
      <inkml:brushProperty name="color" value="#002060"/>
    </inkml:brush>
  </inkml:definitions>
  <inkml:trace contextRef="#ctx0" brushRef="#br0">4829 4752 123 0,'0'0'8'0,"0"0"9"0,0 0 1 0,0 0 9 0,0 0-6 0,5-22 1 0,-5 19 8 15,3-2 0-15,0 3 7 16,-3-1 12-16,0-1-2 0,0 1-3 0,0 0-1 16,0-3-3-16,0 2-2 0,0 0-8 15,0 1 1-15,0 1-1 0,0 2 3 16,0 0-4-16,0 0 1 0,0 0-5 15,0 0-2-15,0 0-10 0,0 0-8 16,0 0-4 0,0 5 0-16,0 2 8 0,0 5 15 0,0 4 0 0,0 6-4 15,0 10 4 1,2 10-2-16,-2 12-5 16,0 5-4-16,0-3 1 0,0-5-2 0,-2-7-2 0,2 0 2 15,-6-1 1-15,4-1 4 0,-1-2 8 16,1-1 1-16,-1-6-4 15,1-2-6-15,-1-9 3 0,0-3-4 16,1-4-1-16,2 5-1 0,-5 1 0 16,2-1-5-16,3 1 1 15,0-5-3-15,0-2-3 0,0-3-2 0,3-3 1 16,4-1 0-16,-1-2 2 0,4-3 0 16,3-2 0-16,2 0 2 0,9-1 2 15,1-1-4-15,9-4 0 0,7 1 2 16,11-3-2-16,2 2 0 0,-2-1-1 15,-6-1-3-15,-7 3 1 16,3-3-1-16,-6 1 0 0,3-3-1 0,-3-1-16 16,-3 1-18-16,-7 1-24 0,-5 1-25 15,-6 1-34-15,1 0-40 0,4-4-29 16,-1 2-60-16,-4 2-130 0</inkml:trace>
  <inkml:trace contextRef="#ctx0" brushRef="#br0" timeOffset="563.85">5331 5177 258 0,'0'0'44'0,"0"0"4"0,2-9 6 0,-2 5-12 0,0 4-23 0,3-1 4 16,-3 0 20-16,0 1-2 0,0 0-5 15,0 0-6-15,0 0 4 0,0 0 3 16,0 0 3-16,0 0 0 0,0 0-7 15,0 0-3-15,0 0-1 0,0 0 0 16,-3 0 2-16,3 0-5 0,0 0-8 16,0 0-1-16,0 0-7 0,0 2-2 15,0 3 1-15,3-2 3 0,-1 5 0 16,6 1 3-16,0 1 0 0,5 2-3 16,5 2-2-16,-3 3 1 0,6 0-4 15,2 2 0-15,1 1 1 0,1 0-2 16,-1-1 3-16,1-2 1 0,-1 0 0 15,-6 1-2-15,0-3 7 0,-3 3 3 16,-4-4 9-16,-4 2 4 0,-4-2-6 16,2 4-7-16,-5-3 1 0,-5 4-3 15,0-1-2-15,-8 0 1 0,3 0-1 16,-8 2-4-16,2 1-2 0,-5-2-3 16,3 1-1-16,-5-1-4 0,5-2 0 15,-3 2-3-15,1 0-40 0,-4 2-30 16,1-1-51-16,-10 7-78 0,4-3-123 15,6-7-199-15</inkml:trace>
  <inkml:trace contextRef="#ctx0" brushRef="#br0" timeOffset="3786.53">7253 5025 214 0,'0'0'53'0,"0"0"-37"0,0 0 20 0,0 0 22 15,0 0-2-15,0-12-29 0,3 7-2 16,-3 1 11-16,2 1-9 0,1-2-8 15,-1 2-1-15,1 1 7 0,2 0 8 16,0 0 4-16,-2 0 6 0,2 2-2 16,-2 0-7-16,-1-1-7 0,1 1-7 15,-3 0-1-15,0 0 0 0,0 0-1 16,-5 0-6-16,-3 0-7 0,-5 2-2 16,-5 4-3-16,-5 2 0 15,-1 3 0-15,-4 2-1 0,-1 1 1 16,1 3 1-16,0-2 0 0,2 4 1 15,3-2-1-15,-1-1-1 0,9 2 0 16,-3-1 0-16,7-4 0 0,1 1-1 16,7-2-2-16,3 1-2 0,3-5-1 15,7 0 6-15,6 0 2 0,5 0-1 16,4-3-1-16,9 5 3 0,10 0-3 16,5 3 0-16,0 4 0 0,-2-2 0 15,-9 2 1-15,-4-2-1 0,-6 1 0 16,-10-4 0-16,-2-1 1 0,-6-1-1 15,1 3 0-15,-4 2 7 0,-1 1 8 32,-6 2 5-32,-3-1 7 0,-7-2 2 0,-6 3-7 0,-5-4-6 0,-4 1-9 15,-4-1-1-15,-10-2-6 0,-2 0-10 16,-13-4-54-16,2-1-26 0,3-5-9 16,5-2-17-16,11-2 3 0,9-2-68 15,6 2-34-15</inkml:trace>
  <inkml:trace contextRef="#ctx0" brushRef="#br0" timeOffset="4239.72">7666 4908 675 0,'0'0'44'0,"0"0"-26"0,0 0 29 0,11-3-27 0,-6 9-20 0,0 3 0 15,0 8 7-15,-2 4 25 0,-1 4 3 16,4 8 11-16,-6 10-2 0,0 7-3 15,-3 2 0-15,0-3-5 16,1-7-8-16,-3-8-6 0,2-3-3 16,-2-8 7-16,-3-5 4 0,6-3-6 15,-4 4-4-15,1 2-9 0,0 2-3 16,0-3-1-16,2-3-1 0,3-4-6 16,0-1 0-16,0-2 2 0,8-3 1 15,-3-3 3-15,3 2 5 0,5-5 0 16,2-1-2-16,4-1-1 0,1-4-3 15,3 2-3-15,3-5-2 0,-2 3-3 16,4-4-13-16,-5 1-13 0,6 0-12 16,-1 2-19-16,-2-2-17 0,0-1-36 15,-3 1-47-15,0-3-34 16,-2 3-106-16</inkml:trace>
  <inkml:trace contextRef="#ctx0" brushRef="#br0" timeOffset="4458.52">7599 5241 752 0,'0'0'73'0,"0"0"-20"16,0 0 22-16,0 0-31 0,42-15-39 15,-14 11 5-15,13-4 23 0,11-2-4 16,2 1-21-16,-2 3-8 0,-6-3-2 15,1 0-28-15,0 1-70 0,-4 2-78 16,-9-1-43-16,-6 5-143 0</inkml:trace>
  <inkml:trace contextRef="#ctx0" brushRef="#br0" timeOffset="4967.5">8261 5266 323 0,'0'0'251'16,"0"0"-217"-16,0 0 50 0,0 0-8 15,36-41-16-15,-21 33-43 0,3 0 0 16,3 1 8-16,0-1-9 0,-3 5-3 16,5 3 9-16,-5 0-3 0,3 1-2 15,-3 6 6-15,3 3-4 0,-6 3-9 16,3 1-6-16,-5 5-1 0,0 3 3 16,-3 0-3-16,-2 0-1 15,-3 3-2-15,-2-3-1 0,-3-1 1 16,-3 0-3-16,-2-4 0 0,0 0 3 15,-3 0 0-15,1-5 1 0,-1-1 1 16,0-1 0 0,0-5 0-16,3 0 4 0,-3-3 2 15,3-2 13-15,0-2 19 0,2-4 5 0,3-5-10 16,0 1-3-16,0-4-10 0,6-2-9 16,1 0-2-16,6-3-3 0,0-1-8 15,5 1 1-15,3 0 3 0,5 3-1 16,0-2-2-16,2 5 0 0,3-1-1 15,0 0-4-15,0 3-44 0,-2 0-41 16,-1 2-43-16,6 2-71 16,-6 1-53-16,-5 1-176 0</inkml:trace>
  <inkml:trace contextRef="#ctx0" brushRef="#br0" timeOffset="5608.02">9204 5287 286 0,'0'0'63'0,"0"0"24"0,0 0 16 15,0 0-28-15,0 0-33 0,13-13 1 16,-13 8 6-16,2 2-9 0,-2-4 0 15,0 1 10-15,0 0 2 0,0 2 1 16,0-2 4-16,0 3-12 0,0 0-14 16,0-3-4-16,0 2-7 0,-5-2-1 15,3 2-7-15,-1-3-4 0,-5 5-2 16,3-2-1-16,-3 1-5 0,-5 2 0 16,1 1-2-16,-4 0 0 15,1 5 0-15,-4 1-3 0,4 6-4 16,-3 5 2-16,0 1 1 0,2 5-3 15,1 0 2-15,2 0 3 0,5 4-2 16,0-4 1-16,1 1 1 0,4 1 3 16,0-3 1-16,3-2 1 0,0-4-1 15,6 2 0-15,1-5 0 0,-2-1 0 16,6-4 2-16,-3-1 2 0,4-5 8 16,-1-2 2-16,-1-5 9 0,6-3-6 15,-1-4-4-15,1-3 1 0,-3 1 5 16,2-3-8-16,1 2-2 0,-1-2-3 15,-5 4-5-15,3 0 0 0,-2 3-1 16,-1 1 0-16,-2 1 1 0,-3 3-1 16,0-1-1-16,0 5 0 0,-2 0-3 15,-3 1-4-15,0 2-9 0,0 5 6 16,0 3 6-16,0-3 2 0,-5 4 3 16,2-1 1-16,3 3-1 0,-5-2 4 15,5-3 7-15,0 1-4 0,0 0 2 16,3-3 2-16,2-1-1 0,0-5-1 15,3 0 1-15,5 0-4 0,-1 0-3 16,1-5-3-16,0-3 0 0,3 0-23 16,-1-3-25-16,1 0-24 15,-1 0-32-15,3-3-71 0,-2 0-46 16,-3 3-87-16</inkml:trace>
  <inkml:trace contextRef="#ctx0" brushRef="#br0" timeOffset="6014.29">9589 4837 466 0,'0'0'88'0,"0"0"-5"0,0 0 69 15,13-21-73-15,-13 20-20 0,0 1-41 16,0 3-16-16,0 7 0 0,0 7 8 16,-5 4 4-16,-3 11 0 0,-2 10 0 15,-6 12 11-15,3 6 11 0,-2-5 14 16,2-3 3-16,2-9 4 0,4-2 0 16,-1-3-21-16,3-4-16 0,2-5-1 15,3-7 1-15,0-8 4 0,5 3-9 16,3-3-5-16,5 5 0 0,0-3 4 15,2-1-2-15,6-5 3 16,0-6-2-16,-1-2-8 0,4-2 2 16,1-2-4-16,1-7-3 0,0-2-13 15,3-1-15-15,-1-1-23 0,0-3-28 0,1 1-16 16,-6-2-32-16,-2 1-40 16,-1-6-61-16,-7 3-78 0</inkml:trace>
  <inkml:trace contextRef="#ctx0" brushRef="#br0" timeOffset="6217.52">9617 5230 637 0,'0'0'172'0,"0"0"-124"16,0 0 97-16,0 0-112 0,36 0-10 15,-17-5-15-15,1-3 1 0,1 2-9 16,2-2-23-16,0-2-24 0,3 0-6 15,-5 0-22-15,2 1-9 0,11-5-50 16,-8 4-65-16,-3-1-124 0</inkml:trace>
  <inkml:trace contextRef="#ctx0" brushRef="#br0" timeOffset="6624.47">10064 5191 447 0,'0'0'72'0,"0"0"-5"0,0 0 47 16,0 0-72-16,0 0-31 0,24 34-8 16,-19-29 3-16,5-3 0 0,0-1-2 15,1-1 28-15,-1 0 33 0,0-1-4 16,1-4 4-16,2 1 5 0,-3-4-8 16,0 2-13-16,-2-2-10 0,0-1-12 15,2-1-11-15,-5 1-8 0,0-1-1 16,-5 0-6-16,3 0 5 0,-3-2-6 15,-3 3-5-15,-4-2 2 16,-1 5-3-16,-2-1-8 0,-3 3-4 16,-3-1 5-16,1 4 1 0,-6 1 2 15,3 2 6-15,-3 6-1 0,1 2 1 16,-1 1-1-16,3 6-2 0,0-3-1 16,2 6 2-16,3 2 1 0,0 0 4 15,1 1 0-15,4 2 1 0,0-1 3 16,8 0 18-16,0 2 5 0,0-3-2 15,8-2 2-15,2 0-9 0,3-2-7 16,5-4-4-16,5 0-3 0,3-3-1 16,0-6-2-16,8-3-22 0,-6-3-45 15,6-4-34-15,-3-5-57 0,7-4-31 16,-4-1-44-16,-6-1-181 0</inkml:trace>
  <inkml:trace contextRef="#ctx0" brushRef="#br0" timeOffset="7405.53">10653 5227 255 0,'0'0'68'0,"0"0"3"0,0 0 18 0,0 0-38 0,0 0-11 0,6-29 2 16,-6 25 12-16,0 3 16 0,0-1 7 15,0 1 4-15,0-1-2 16,0-2-23-16,-3 2-10 0,0-2-11 16,3-1-9-16,0 2-4 0,-2-3-8 15,2 4-2-15,-3-1 0 0,1 1 2 16,2-3 2-16,-3 3 2 0,-2-2-3 16,2-2-1-16,-2-1-3 0,0 3-3 15,0-3-3-15,-3 2-2 0,0 0-3 16,-5 3-1-16,0 2-1 15,1 0 0-15,-4 1 0 0,1 6 1 0,-4 3-1 16,4 2 1-16,-3 2-1 0,2 3-3 16,3 2-17-16,1-4-1 15,4 4 9-15,3-3 4 0,2 0 6 16,3 1-4-16,0-4 8 16,5 1 0-16,3-2-1 0,2 1 1 0,3-5 3 15,5 0 0-15,-2-1-2 0,4-6 0 16,-1-1-1-16,-1-1 2 0,0-6 1 15,0 1 16-15,-3-2 8 0,-2-3 1 16,0 0-9-16,0-3-14 0,-3 2-3 16,1 0 1-16,-3 1-3 0,-1 0 1 15,-2 1 2-15,-2 1-3 0,2 4 1 16,-5-1 5-16,0 3-4 0,0 2-2 16,0 1-6-16,0 1-7 15,-5 7 4-15,2 2 9 0,-7 5 0 16,5 4 0-16,-3 3 2 0,0 6-3 15,1 0 1-15,2 4 0 0,-1 7 0 16,1 5 0-16,-3 6 3 0,1 0-1 16,-1-5-1-16,-2-4-1 0,2-8 2 15,-3-3-1-15,4-7-1 0,-1-7 0 16,0-3 1-16,3 2 0 0,-3 2 3 16,1-4 1-16,-4-3 0 0,3-4 0 15,3-5 2-15,-2-2-2 0,1-7 0 16,1-5 1-16,0-4-4 0,2-3 5 15,3-1 17-15,3-1 5 0,5 0 3 16,5 1-8-16,2-1-13 0,8-1-4 16,1 1-5-16,4-2 0 0,3 3-1 15,0 2-1-15,0 0-1 0,-2 1 0 16,-1 0-21-16,-5 5-27 0,1-1-27 16,-6-1-28-16,2 2-43 0,-2-5-72 15,-2 4-37-15,-6 1-108 0</inkml:trace>
  <inkml:trace contextRef="#ctx0" brushRef="#br0" timeOffset="7656.49">10940 5248 463 0,'0'0'73'0,"5"-3"25"0,1 2 1 0,-4-1-52 15,6 1-17-15,-3 1 14 0,3 0 3 16,-3 3-5-16,3 0 4 0,-3 4 9 16,3 1-3-16,2 0-16 0,0 2-5 15,1 4-9-15,2-1-14 0,-3 0-6 16,3 3 1-16,0-2-3 0,0 3-3 16,-3-3-32-16,0-3-32 15,-2 1-41-15,5 3-35 0,-5-5-60 16,0-4-134-16</inkml:trace>
  <inkml:trace contextRef="#ctx0" brushRef="#br0" timeOffset="7937.86">11258 5226 631 0,'0'0'77'0,"0"0"10"15,0 0 67-15,0 0-100 0,0 0-19 16,0 0-32-16,0 0-3 0,0 0 0 15,3-1 11-15,-14 18 35 0,1 4 10 16,-6 10 1-16,1 11-11 0,-8 10-4 16,2 3-10-16,3-5-19 0,0-4-5 15,5-4-3-15,5-1 0 16,0-2-5-16,3-11 0 0,0-1-9 16,5-1-9-16,0-2-11 0,0-3-12 15,3 1-21-15,-1-10-35 0,3 2-50 16,3-1-115-16,-3-6-97 0</inkml:trace>
  <inkml:trace contextRef="#ctx0" brushRef="#br0" timeOffset="8548.53">12457 5217 476 0,'0'0'103'0,"0"0"-38"0,0 0 46 0,0 0-58 0,0-8-26 15,0 3 7-15,-3 0 18 0,1 0-17 16,2 1 0-16,-3-3 5 0,1 2 1 16,-1-2 4-16,0 0-5 0,-2 3-10 15,0 1-11-15,0 0-10 0,-5 3-8 16,-1 0-1-16,-2 8-3 0,-2 3 2 16,-1 7 1-16,3 2 0 15,1 4-3-15,4 0 3 0,0 3-1 16,8-4 1-16,0 1 8 0,5-3 10 15,3-2 6-15,5-3 0 0,-3-3-4 16,6-3 4-16,-1-3 3 0,-2-4 5 16,0-3 3-16,0-2-5 0,-3-6-3 15,3-3-13-15,-5-6-4 0,-3 0-1 16,3-7-9-16,-8 0 0 0,2-4-27 16,-2 3-28-16,0 3-8 0,-2 2-4 15,-3 7-41-15,0 3-48 0,-3 2-84 16,3 6-43-16,-1 1-149 0</inkml:trace>
  <inkml:trace contextRef="#ctx0" brushRef="#br0" timeOffset="9003.28">12630 5348 592 0,'0'0'100'0,"0"0"-42"0,0 0 61 15,0 0-86-15,26-44-17 0,-16 29 13 16,-2 3 18-16,5 0 12 0,-3-2-2 16,3-1-2-16,0 3-6 0,0-1-12 15,0-3-17-15,2 4-10 0,1 1-5 16,-1 3-1-16,-4 2-4 0,4 2-2 16,-2 3 0-16,0 1 1 0,-3 8 1 15,1 2-6-15,-3 9-2 0,-1 1 5 16,1 4 2-16,-5 1-1 0,-1 3-1 15,1 0 1-15,-3-2 2 0,0 1 0 16,0-4 0-16,0-2-3 0,-3-3-6 16,1-4 2-16,2-2 2 0,-3-4 2 15,0-4 0-15,1-4 3 0,-1 0 28 16,1-6-12-16,2-4 1 0,0-1 4 16,0-6-7-16,2 2 6 0,1-6-7 15,5 2 1-15,-1-1 6 16,4 3 10-16,-1 2-1 0,6 3-9 15,-1 0-9-15,6 4-6 0,-1 0-4 16,4 1-1-16,-1 3 0 0,-2-3-2 16,-1 2-23-16,-2-2-36 0,0 3-13 15,-5-3-34-15,0 3-29 0,8-6-93 16,-6 0-8-16,4 2-125 0</inkml:trace>
  <inkml:trace contextRef="#ctx0" brushRef="#br0" timeOffset="9646.04">14310 5106 538 0,'0'0'73'0,"0"0"-11"0,-3-20 34 16,6 11 4-16,4-1-45 0,4-2-21 15,2 2 6-15,5-2 10 0,0-1-13 16,2 3-8-16,4 0-5 0,-4 2 4 16,4 0 8-16,-1 4-3 0,-2-1-11 15,4 4-8-15,-4 1-1 0,0 6-6 16,-1 4-4-16,-1 4 2 0,-4 7-2 15,-2 8-2-15,0 8 2 0,-11 8 3 16,4-4 1-16,-6-9 5 0,-6-11-7 16,4-6-2-16,-6 4 0 0,-5-4-1 15,0 5 1 1,0-3-2-16,-5-6 3 0,0-2 0 0,3-5 0 16,-1-3 6-16,1-2-3 0,-1-4-1 0,6-4 7 15,0-5 16-15,4 0 4 0,4-7-7 16,2-2-7-16,5-5-6 0,5 1 2 15,6-1 2-15,7 3 0 0,8-2-1 16,16 3-5-16,7-3-4 0,3 7-5 16,-3 7-2-16,-8 5-1 0,-4 5-18 15,-6 1-41 1,-5 0-33-16,-10 2-33 0,-6 0-45 0,8 1-88 0,-5 2-9 16,1-2-98-16</inkml:trace>
  <inkml:trace contextRef="#ctx0" brushRef="#br0" timeOffset="10077.86">15299 5059 305 0,'0'0'123'0,"0"0"-53"0,0 0 39 0,0 0-39 0,0 0-35 15,18-25 15-15,-12 18 1 0,-4 5-1 16,3-1-2 0,-2 1 7-16,2-2 0 0,-5 2-6 15,3 1-12-15,-1-1-1 0,-2-1-9 16,0 3-12-16,0 0-15 0,0 0-3 16,-2 5-6-16,-1 2 9 0,-2 4 0 15,0 3 0-15,0 5 0 0,-1 4 2 16,1-1-2-16,5 2 1 0,-2 1 0 15,2-1-1-15,2-4 1 0,3 0 2 16,6-2-2-16,2-2 11 0,0-4 20 16,5-1 7-16,0-3-1 0,0-5-3 15,2-3-2-15,1-1 9 0,0-4-5 16,2-5-10-16,-2-2-5 0,-1-5-1 16,1-4-6-16,-3-7-7 0,3-7-6 15,0-8-2-15,-1-7-24 0,-2 7-14 16,-5 11-6-16,-2 12-6 0,-6 9-7 15,0 1-17-15,5-1-34 0,-5 2-67 16,8 2-53-16,-2 1 15 0,-4-1-214 16</inkml:trace>
  <inkml:trace contextRef="#ctx0" brushRef="#br0" timeOffset="10437.34">15881 4748 495 0,'0'0'87'0,"0"0"1"0,0 0 11 0,0 0-58 15,28-35-18-15,-23 30 4 0,3-2-1 16,-5 5-9-16,2-2 15 0,-5 1 6 15,2 3-6-15,-2 3-20 0,0 2-8 16,0 6 1-16,0 3 21 16,-2 4 5-16,-3 4-1 0,-3 5-3 15,-5 6-4-15,0 9-9 0,-3 10-2 16,4 2-2-16,-1-4 1 0,5-6-4 16,3-7-4-16,2-2-1 0,3-2 1 15,0-3-3-15,0-7-16 0,3-7-32 16,-3-2-25-16,5 1-37 0,3 2-58 15,-1 0-28-15,4-9-104 0</inkml:trace>
  <inkml:trace contextRef="#ctx0" brushRef="#br0" timeOffset="10882.12">16144 5026 599 0,'0'0'82'0,"0"0"-34"16,0 0 69-16,0 0-69 0,0 0-43 15,39-10 4-15,-26 9 0 0,-3 0 1 16,6 1 24-16,-1-1 13 0,1-1-1 16,2-1 7-16,0 1-13 0,3 0-13 15,-1-1-17-15,4 2-8 0,-6-5-1 16,2 4 3-16,1-3-2 0,-3 0-2 15,0-4 0-15,0-1 2 16,-5-1-1-16,3-1-1 0,-6 0 2 16,-2 2 5-16,-3 1 6 0,-3 2-6 0,-2 3-6 0,-7 3-1 15,-6 1 0-15,-5 1 0 0,-8 6-1 16,-8 7 0-16,-7 8 1 0,-8 12 1 16,0 5-1-16,7 1 1 0,9-6 1 15,15-10 7-15,5-5 5 0,5 1 4 16,3 0 8-16,-3 3 1 15,8 4 0-15,5-5-1 0,11-2 4 16,2-4-1-16,18-1 0 0,8-9-8 16,18-1-13-16,5-6-5 0,-2-9-3 15,-3 1-10-15,-11-2-53 0,1-1-55 16,-3-4-77-16,-13 4-192 0,-7-2-323 0</inkml:trace>
  <inkml:trace contextRef="#ctx0" brushRef="#br0" timeOffset="13746.31">19007 4461 107 0,'0'0'164'0,"0"0"-149"0,0 0 26 0,0-36 42 0,0 27-28 15,0 0-20-15,-2 2 4 0,-1 0 11 16,-2 0-8-16,2 0 7 0,-2 1 4 16,0-1 3-16,2 3-2 0,-2-3 9 15,3 4 3-15,-1-3-19 0,0 2-8 16,3 1-6-16,0 1-5 0,0 2-8 16,0 0-20-16,0 6-4 0,-2 6 4 15,-1 6 1-15,-2 7 6 0,-5 11-3 16,-3 10 4-16,-3 12 2 0,-2 0 11 15,3-4 4-15,-3-5 0 0,5-8-1 16,0-2 2-16,-3-5 0 0,6-4-3 16,0-7 1-16,2-3-5 0,3-1-2 15,-3-1-3-15,0 5-3 0,0 0-4 16,6-5-2-16,-1-2 0 0,3-5-3 16,8 0 3-16,0-2 1 0,5-6 0 15,5-1 6-15,2-2 7 16,9-3-1-16,4-5-4 0,11-1-4 15,8-4-7-15,0 1-1 0,-3 1-2 16,-8 1 1-16,-5 3-2 0,1 0-4 16,-9 0-22-16,-5 1-20 0,-5 0-14 15,-2 3-27-15,-3-4-15 0,0 2-39 16,-3-5-50-16,-5 1-36 0,-5 0-133 16</inkml:trace>
  <inkml:trace contextRef="#ctx0" brushRef="#br0" timeOffset="13965.18">18850 4720 786 0,'0'0'88'0,"0"0"-37"0,0 0 55 15,0 0-26-15,59-21-48 0,-20 9 3 16,10-6-18-16,3 4-14 0,-3-2-3 15,-3 2-12-15,-5 5-57 0,1-2-35 16,-1 1-31-16,3 0-39 0,-13 2-43 16,-2 2-117-16</inkml:trace>
  <inkml:trace contextRef="#ctx0" brushRef="#br0" timeOffset="14371.34">19651 4638 409 0,'0'0'221'16,"0"0"-119"-16,0 0 2 0,0 0-8 16,0 0-56-16,0 0-19 0,0 0-4 15,0 0 10-15,0 0-8 0,5-22 12 16,-5 17 5-16,0-1 5 0,0 0 7 16,0 2-15-16,-5 1-8 0,-1 0-12 15,-1 0-9-15,-4 2-4 0,1 1 0 16,-3 7-2-16,-2 3 1 0,-6 4-1 15,0 5 2-15,3 3 0 0,3 2 0 16,-1 4-1-16,6-3-1 0,5 2 2 16,5-5 1-16,2 0-1 0,6-3 5 15,7-5 12-15,9 1 10 0,-1-5 3 16,11-5 1-16,4-5-7 0,-2-1-4 16,-2-8-7-16,-8-2-3 0,-5 0 5 15,-3-7 6-15,5 0-8 0,-8-7 2 16,-2-1-5-16,-5-10-8 0,-3-6 0 15,-5 5-2-15,-2 5-23 0,-3 10-12 16,-3 7-2-16,-3 3-9 0,-1 1-19 16,-4 4-13-16,-5 5-21 15,3 2-12-15,-2 3-47 0,-1 4-35 16,5 1-78-16</inkml:trace>
  <inkml:trace contextRef="#ctx0" brushRef="#br0" timeOffset="15060.8">21005 4691 533 0,'0'0'111'0,"0"0"-34"0,0 0 28 15,0 0-35-15,2 0-25 0,8 0 15 16,3 0-2-16,3 0 1 0,5 0 5 16,-1-1-9-16,6 0-5 0,2 0-3 15,-2 0 1-15,3 0-7 0,-1 0-12 16,3-3-8-16,-5 1-6 0,0-1-5 15,-3-3-2-15,0-1-2 0,-5 2-2 16,-5-1 3-16,-2 0 0 0,-1 2 2 16,-7-4 2-16,-3 0-1 0,0-2-6 15,-3 0-3-15,-7 1-1 0,-1 0-3 16,-7 2-3-16,-2 4 0 0,-9 3 2 16,-2 1 2-16,-10 7 2 0,-8 9-1 15,2 5 1-15,3 6-1 0,6-1-1 16,12-4 2-16,5-2 0 0,8-2-2 15,0-1 2-15,3 3 0 0,-3 5 0 16,3 0 0-16,4 2 0 0,4-2 3 16,4-1 6-16,4 2 1 0,7-3-3 15,5-1-2-15,-3-3 0 0,11-3-3 16,0-1 0-16,7-4-2 0,9-4-11 16,7-4-26-16,2-3-12 0,-7-4-15 15,-2-7-28-15,-6 3-26 0,-2-9-61 16,-3 2-81-16,-6 1-55 0</inkml:trace>
  <inkml:trace contextRef="#ctx0" brushRef="#br0" timeOffset="15545.18">21837 4620 533 0,'0'0'142'0,"0"0"13"0,0 0 6 0,0 0-63 0,12-15-41 16,-12 14-27-16,0-2-10 0,0-1-4 16,0 1-13-16,0 1-1 15,-5 1 1-15,-2-1-3 0,-1 2 0 16,-8 0-5-16,1 2 4 0,-3 2 1 15,0 2 1-15,0-1-1 0,-1 3 0 16,4 0-1-16,5-2-6 0,-3 2-4 16,5 0 6-16,0-2 5 0,6 2-1 15,2 0-1-15,0 2 1 0,5-1 0 16,3-2 1-16,4 2 3 0,1 0-3 16,3-1 0-16,2-1 3 0,0 0-3 15,-2 2 2-15,4-1 3 0,-7 2 8 16,3-2-3-16,-3 1 1 15,-1 2 2-15,-6 2 6 0,-1-2-3 16,-3 2 0-16,-2-1-1 0,-5-1 3 16,-3 1 1-16,-7-1-4 0,-3-1-6 15,-3 1-4-15,-7-3-3 0,-1 0 0 16,-9-4-2-16,-4 2-26 0,-12-6-30 16,0-5-35-16,7 0-34 0,14-4-53 15,9-1-47-15,6 0-46 0,5 1-53 0</inkml:trace>
  <inkml:trace contextRef="#ctx0" brushRef="#br0" timeOffset="15982.69">22149 4321 609 0,'0'0'90'0,"0"0"-12"0,0 0 58 0,26-32-87 16,-18 23-36-16,-3 6 19 0,0-3-11 0,-2 6-17 0,-3 0-4 16,0 8 0-16,0 4 12 15,-8 2 12-15,3 8 5 0,-13 9-6 16,2 11-15-16,-4 13-4 0,-6 2-3 15,5 1-1-15,0-11 0 0,8-6 3 16,1-1 13-16,4-6 15 0,0-6 6 16,8-7 7-16,-5-7-6 0,5 2-10 15,0-2-12-15,0 4-4 0,5-4-2 16,0-1-1-16,6-5 0 0,1-1-2 16,4-5 2-16,7-2 1 0,-2 0-4 15,5-2-3-15,2-3-2 0,-5 1-1 16,8-2 1-16,-2 2-1 15,-3-2-11-15,2 3-24 0,0-2-8 16,-2-2-16-16,-5 0-17 0,0 3-7 16,-8-3-25-16,0 3-19 0,-6-4-30 15,-2 1-31-15,-2 1-169 0</inkml:trace>
  <inkml:trace contextRef="#ctx0" brushRef="#br0" timeOffset="16170.3">22129 4686 772 0,'0'0'130'0,"0"0"25"15,0 0-64-15,0 0-61 0,0 0-13 16,41-21-10-16,-20 14-1 0,4 2-3 16,4-2-1-16,-1 2-2 0,1 0-42 15,2-3-17-15,-6 3-14 0,4-3-58 16,7 3-56-16,-5 0-52 0,-2 3-142 0</inkml:trace>
  <inkml:trace contextRef="#ctx0" brushRef="#br0" timeOffset="16404.56">22601 4680 700 0,'0'0'96'16,"0"0"-13"-16,0 0 15 0,0 0-78 15,0 0-19-15,0 0-1 0,0 0-1 16,0 0-6-16,6 6-3 0,-12 3 10 16,4 3 23-16,-6 3 19 0,0 4-3 15,3 2-24-15,-3 2-13 0,6 3-2 16,2-1 0-16,0 2-30 0,2-3-40 16,1 0-50-16,5 5-34 0,-3-7-8 15,0-4-101-15</inkml:trace>
  <inkml:trace contextRef="#ctx0" brushRef="#br0" timeOffset="16560.82">22710 4510 870 0,'0'0'32'0,"0"0"-17"0,0 0-15 16,0 0-66-16,0 0-98 0,0 0-75 15,0 0-97-15</inkml:trace>
  <inkml:trace contextRef="#ctx0" brushRef="#br0" timeOffset="17374">22979 4740 334 0,'0'0'240'16,"0"0"-164"-16,0 0 51 0,0 0-59 16,0 0-33-16,0 0-6 0,36-3-5 15,-23 0 0-15,-6 1-10 0,6 1-6 16,-5-1 3-16,0 1 11 0,2 0 8 16,1 1-11-16,-1 0-15 0,-8 0-4 15,6 2 1-15,-3 2 0 0,1 4 2 16,-4 3-2-16,3 0 7 0,-5 5 2 15,0-1-1-15,-5 3-3 0,3-3-1 16,-4 3 0-16,4-3 0 0,-3 2 4 16,-1-5-6-16,4-1 0 0,2-1 1 15,-5-3 0-15,5-5 0 0,0-1 1 16,0-1 13-16,0 0 35 0,0-1-1 16,0-3-16-16,5-3-5 0,3-3-2 15,-3 0-10-15,3-1-7 0,4 0-8 16,-1 1-3-16,7-2 0 0,-5 0 0 15,2-2-1-15,1 1 1 0,-1 2-2 16,1-2 1-16,5-1 0 0,-9 1 1 16,4 0 0-16,2 2-1 15,-2 1 0-15,-4-2 1 0,4 3-1 16,-3-2 1-16,-5 3-1 0,2 3 0 16,-2-2 0-16,-6 4 1 0,3-2-1 15,-5 4-1-15,6 0-2 0,-6 1-2 16,0 4-5-16,0 1-1 0,0 6 6 15,0 1 2-15,-6 5 3 0,1-2-1 16,3 4 1-16,-3 1 0 0,-1 0 0 16,1 0 0-16,0-3 0 0,5 1 1 15,-5 1-1-15,2-5 2 0,3 1-2 16,0-8 2 0,0 1 3-16,0-1 1 0,0-5-1 0,0-2 6 0,3-1 18 15,2-7 8-15,3-1-13 0,5-1-6 16,-6-3-6-16,6 1-8 15,0-1-2-15,0-3 1 0,3 3-1 16,-3-4 0-16,2 4-1 0,3-2-1 16,3 1 0-16,-6 1-7 0,3 1 4 15,-2 2-1-15,0-1-1 0,-4 2 1 16,7 0-1-16,-7 2 4 0</inkml:trace>
  <inkml:trace contextRef="#ctx0" brushRef="#br0" timeOffset="19857.3">23844 4657 92 0,'0'0'45'0,"0"0"-10"16,0 0 12-16,0 0 9 16,0 0-14-16,0 0 15 0,8 0-5 0,-5 0-22 15,-1-2-8-15,1 1 8 0,2-1 8 16,-3 0-1-16,-2 0 3 0,0 1 0 15,0 0 3-15,0 1 1 0,0 0-5 16,0 0-3-16,0 0-6 0,0 0-7 16,0 0-5-16,0 0-9 0,0 0 4 15,-2 0 4-15,2-1-3 0,0 0 6 16,-5-2 15-16,2 1-9 0,-2-1 1 16,-3-1-1-16,0-1-7 0,-2 3-5 15,0-3-1-15,-3 1-3 16,-5 3-2-16,2 1-1 0,-4 2-3 15,-1 5 1-15,0 1 0 0,-2 3-2 16,0 2 2-16,2 1 3 0,0 4-7 16,3 1-1-16,3 1 0 0,5-3-1 15,2 2 1-15,5 0-2 0,3-5 2 16,0 3 0-16,0-5 0 0,3-1 0 0,5 1 3 16,2-3-1-16,-2 0-2 0,5-1 4 15,-1-5 0-15,-1 4 3 16,2-6-4-16,0 1-1 0,0-2 2 15,-1 0-2-15,-4 0-2 0,5-2 4 16,-5-3-1-16,-3 2-2 0,3 1 0 16,-8-3 3-16,5 2-3 0,-2 0-1 15,-3-1 0-15,5 1 0 0,-5 3-1 16,2-3-1-16,-2-1-7 0,0 2 2 16,0 0 2-16,0-1-2 0,0-1 2 15,0 1 0-15,0 1-1 0,0 0-1 16,-2-2 3-16,2 1 1 0,0 2-6 15,0-1 3-15,0-3 1 0,0 4 2 16,-5 0-2-16,5-2 5 0,-3 1 0 16,3-2-1-16,0 2 0 0,-3 1 1 15,1 0 0-15,2 0 1 0,0 0-1 16,0-2 1-16,0 3-1 0,0-1 0 16,0 1 0-16,0-1 0 0,-5 1 0 15,5 0-1-15,0-1 1 0,0 1-3 16,-3 0 3-16,3 0 0 0,0 0-1 15,0 0 0-15,0 0 1 0,0 0 0 16,0 0-2-16,0 0 0 0,0 0-3 16,-5 0 2-16,5 0 0 0,0 1 1 15,-3-1-1-15,3 1 2 0,-2-1 0 16,-1 1 1-16,3-1 0 16,0 0 0-16,0 0 1 0,0 0-1 15,0 0 1-15,0 3 2 0,0-3 1 16,0 0-1-16,0 0-3 0,0 0 4 15,3 0-4-15,-1 0 3 0,-2 0-1 16,0 0 4-16,3 0 3 0,-3 0 0 16,0 0-1-16,0 0-4 0,0-3-2 15,5 3-1-15,-5-1 1 0,3 1 1 16,-3-1 0-16,5 0 1 0,-3 1-1 16,4-3 0-16,-1-1 4 0,-3 1-3 15,3 1 5-15,1-5-3 0,-4 4 4 16,3-2 0-16,1 0-2 15,1 1 2-15,-4-2 0 0,2 0-4 16,0-1 1-16,-2-1 4 0,5 0 2 16,-3 1-5-16,2-2 1 0,-1 1-1 15,1-1 0-15,-1 4-2 16,1-2 6-16,-2 2-4 0,-2 0-2 0,2 2-2 16,-2-2 0-16,2 4-2 0,-2-1 1 15,-1 2 2-15,-2 0 6 0,0 0-4 16,0 0-7-16,0 1 0 0,-2 6 0 15,-1 2 10-15,-5 4-3 0,-5 1-4 16,6 5-1-16,-6 2 0 0,0 0-1 16,5 1 2-16,0-2 5 15,3 1 8-15,0-2 4 0,2 0 1 16,3-4 5-16,0 2 2 0,8-3-3 16,-3-3-1-16,3 1 1 0,2-1-3 15,3-2-5-15,5-4-5 0,-2-3-4 16,2-2-7-16,5 0 4 0,3-2-5 15,0-5-14-15,2-3-26 0,-2-2-15 16,3-1-26 0,-4-4-35-16,-1 3-23 0,1-5-37 15,4-10-95-15,-8 4-27 0,-3-2-151 0</inkml:trace>
  <inkml:trace contextRef="#ctx0" brushRef="#br0" timeOffset="20279.29">24322 4277 562 0,'8'-7'61'0,"0"3"-7"0,2-3 73 0,3 4-56 0,-5-3-27 0,2 6-16 0,0 0 4 0,-7 0-7 0,2 7-10 0,0 0-2 16,-5 6 14-16,0 1 4 16,-5 6 6-16,-3 6 4 0,-10 8-18 15,3 9-4-15,-11 8-10 0,5-1-1 16,1-5 0-16,7-11 9 0,5-11 5 16,0-4 5-16,0 0 4 0,3 1 3 15,-2 3-1-15,-1-1-4 0,5 0-5 16,1-2-8-16,2-2-2 0,0-4-4 15,2-4-3-15,3 1 2 0,8-3-2 16,0-5-3-16,3 0 3 0,2-1-3 16,3-2-2-16,2-2-2 0,0-3-2 15,0-3-19-15,3 2-9 0,-3-4-11 16,3 0-21-16,0-4-17 0,-3 1-19 16,1 0-54-16,4-10-65 0,-7 5-43 15,-6-3-193-15</inkml:trace>
  <inkml:trace contextRef="#ctx0" brushRef="#br0" timeOffset="20419.81">24379 4594 778 0,'0'0'35'0,"0"0"60"0,0 0 10 16,0 0-74-16,0 0-29 0,0 0-2 15,44-11-31-15,-21 2-77 16,8 0-65-16,11-4-6 0,-9 2-113 15</inkml:trace>
  <inkml:trace contextRef="#ctx0" brushRef="#br0" timeOffset="20802.63">24855 4571 590 0,'0'0'70'16,"0"0"25"-16,0 0 24 0,0 0-88 15,33 31-23-15,-20-28-4 0,3-2-4 16,2 0-7-16,2-1-4 0,1-1 9 16,-3-2 2-16,3-5 1 0,-3-2 3 15,0-2 13-15,-5 1 1 16,-5-2-5-16,-3-4-3 0,-3 2-10 16,-2-2 0-16,-2 1-2 0,-9 3-13 15,-4 5-3-15,-3 3 1 0,-5 5 7 16,-3 2 10-16,-3 7 2 0,-7 10 10 15,5 0 2-15,3 4 2 0,-1 2 15 16,6 1 23-16,0-1 17 16,7 4 7-16,6-5-12 0,2 2-15 0,8-4-3 0,0 0-5 0,8-3-11 15,10-2-10-15,-2 0-7 16,4-4-5-16,14-1-7 0,12-3-2 16,9-1-1-16,7-5-27 0,-6-3-46 15,4 0-27-15,-6-3-50 0,0 0-92 16,-7-2-57-16,-16 2-183 0</inkml:trace>
  <inkml:trace contextRef="#ctx0" brushRef="#br0" timeOffset="22306.49">8615 7118 485 0,'0'0'40'0,"0"0"15"0,0 0 1 0,0 0-12 0,0 0-27 15,0 0 4-15,13-25 16 0,-13 22 0 16,0 0 0-16,0 2 18 0,0-2-2 16,0 2 3-16,0 1 2 0,0 0-10 15,0-1 1-15,0 1-10 0,0-1-10 16,-3 0-7-16,0-2-1 0,1-1-6 15,-6 2-3-15,0-3-6 0,-2 1 8 16,-3 1-4-16,-2 0-4 0,-3 3-3 16,-3 3-3-16,-5 4 0 0,0 7 0 15,-7 8 0-15,2 1 0 0,-3 2-2 16,6 5 2-16,2 1-1 0,5 1 1 16,0-4 0-16,6 3 0 0,7-8 0 15,3 1 0-15,2-1-1 0,3-4 1 16,6-3 0-16,4-2-5 0,0-6 5 15,6-1 7-15,2-4 5 0,0-3 2 16,3-5 0-16,2-3 0 16,0-4-1-16,-2-2 0 0,5-5-10 15,-3 1-1-15,3-3 0 0,-3-2-2 16,3 2-1-16,0 1 1 0,-3 1 0 16,-2 4 0-16,-1 3-1 0,-4 3-1 15,-6 6 2-15,0 2 0 0,-2 1-3 16,-5 3-4-16,-1 5 4 0,-2 1 0 15,0 1 3-15,0 0 4 0,-2 1 0 16,-1-2 5-16,-2 0 5 0,2 1 6 16,1-2-1-16,2 0 0 0,0 0-3 15,0-2-2-15,0 3-3 16,2-2-3-16,6-2-2 0,0 1-1 16,5-1 0-16,0 0-4 0,5-2-1 15,3-1 0-15,2-2-31 0,0 0-19 16,3 0-27-16,2-4-26 0,1 1-52 15,9-5-93-15,-7 2-66 0,-2 1-119 16</inkml:trace>
  <inkml:trace contextRef="#ctx0" brushRef="#br0" timeOffset="22744.56">10338 7150 491 0,'0'0'65'0,"0"0"37"0,16-30 27 0,-9 17-18 16,1 3-24-16,-3 2-16 0,1 1-7 16,-1 4-2-16,-3 0-23 0,1 3-13 15,-1 5-25-15,-2 6 13 0,-2 5 7 16,-3 14 11-16,-8 15 1 0,-5 15-4 16,0 12-5-16,2 2-2 0,6-1-3 15,2-6 3-15,3 0-9 0,5-5-8 16,-5 0-5-16,2-6 2 0,-2-3-1 15,0-5-1-15,2-2-12 0,-2-8-25 16,5-3-19-16,0-10-6 0,0-6-6 16,0-8-24-16,0-6-29 0,0-4-26 15,5-9-40-15,0-3-37 0,-2-7-182 16</inkml:trace>
  <inkml:trace contextRef="#ctx0" brushRef="#br0" timeOffset="23026.4">10323 7187 560 0,'0'0'56'15,"2"-35"64"-15,3 12-6 0,8 0-53 16,0 2-27-16,5 1-5 0,0 3 13 16,6 1 2-16,2 4-2 0,-1 4 7 15,4 4 2-15,-1 4-1 0,1 0-4 16,-4 9-8-16,4 1-16 0,-3 4-10 15,-3 4-1-15,0 0 0 0,-2 2-6 16,-6 0-5-16,-2 0 0 16,-5 1-1-16,-5 0 1 0,-6-4 1 15,-10 2-1-15,-5-2-1 0,-5 0-26 16,-11-3-30-16,-7 0-25 0,-3-1-27 16,3-6-38-16,-1-1-51 0,16-5-19 15,11-1-130-15</inkml:trace>
  <inkml:trace contextRef="#ctx0" brushRef="#br0" timeOffset="23417.23">11072 7145 558 0,'0'0'42'0,"0"0"77"16,0 0-47-16,0 0-43 0,0 0-19 15,0 0 11-15,36-33 36 0,-33 25-4 16,-3 2 14-16,0 1 1 0,2-1-14 16,-2 2-7-16,0 1-18 0,0 2-23 15,-2-2-6-15,-3 3-3 0,-3 3-10 16,-2 4-11-16,-1 6 7 0,-2 6 14 16,0 5 3-16,0 3-1 0,1 10 1 15,-1 6 2-15,5 5 3 0,3-6 4 16,5-9 0-16,2-11 5 0,6-7 6 15,2 3 4-15,8-3-1 0,3 2-7 16,2-8 8-16,1-3-3 0,-1-6-3 16,0-5-4-16,-2-5 8 0,-3-7-6 15,0-3-10-15,-8-3-4 0,-5-3-1 16,-5-8-1-16,0 5-9 0,-7-3-41 16,-4 2-24-16,-2 5-38 0,-2 2-32 15,-13 4-72-15,7 5-14 0,0 5-119 16</inkml:trace>
  <inkml:trace contextRef="#ctx0" brushRef="#br0" timeOffset="23729.52">11454 7128 579 0,'0'0'96'0,"0"0"31"0,0 0-38 0,0 0-37 0,0 0-32 15,8-14-14-15,-8 14-6 0,0 8 0 16,3 5 3-16,-1 6 40 16,-2 13 20-16,-5 13 7 0,-3 18-8 15,1 8-22-15,-6 0-18 0,5-4-9 16,5-8-10-16,1-2 0 0,-1-4-1 15,1-1-2-15,-1-9 0 0,-2-2-29 16,2-3-17-16,-2-5-24 0,3-8-13 16,-4-6-42-16,-1-7-54 0,1-6 0 15,1-2-217-15</inkml:trace>
  <inkml:trace contextRef="#ctx0" brushRef="#br0" timeOffset="24073.81">11398 7258 293 0,'0'0'209'0,"0"0"-145"16,0 0 76-16,31-46-45 0,-21 32-41 15,3 1-8-15,0-1 9 0,0 1 6 16,5 1-11-16,-3 0 9 0,3 1-5 15,0 1-7-15,1 0-5 0,1 3-4 16,1 3-8-16,0 3-7 0,-3 1-7 16,2 2-2-16,-4 4-4 0,2 3-2 15,-3 3-2-15,-2 3 4 0,-2 0 1 16,-4 2 1-16,-1-1 5 0,-4 2-5 16,-2-2-1-16,-8 0-3 0,-2 0-4 15,-8-1 0-15,-5-1-2 0,-3-1-2 16,-3-3-25-16,1 0-24 0,-3-4-21 15,3-1-26-15,-1-2-39 0,6-3-71 16,2 0-48-16,8-1-84 0</inkml:trace>
  <inkml:trace contextRef="#ctx0" brushRef="#br0" timeOffset="24544.34">12046 7154 198 0,'0'0'254'16,"0"0"-154"-16,0 0 21 0,0 0-26 15,0 0-30-15,0 0-18 0,21-30-1 16,-19 25 2-16,1 0-14 0,0 3-7 15,-3-2-8-15,0 2-5 16,0 0 3-16,2 2 2 0,-2 0-11 16,0 0-8-16,0 2-5 0,0 3 4 15,0 2 1-15,0 2 0 0,0 4 1 16,0 1 2-16,0 3 5 0,3 1 1 16,2 1-2-16,0-2 6 0,5 1-3 15,-2-2-2-15,8 0 10 0,-3-2 7 16,2-2 8-16,3-3 4 0,0-3 1 15,-2-4 5-15,-1 0 1 0,3-2 1 16,-2-3-5-16,-1-3 0 0,-2-4-10 16,0-1-10-16,0-3 0 15,0-3-2-15,-5 0-4 0,-3-7-5 16,0-2-6-16,0 0-3 0,-2-2-8 16,-3 3-20-16,2 3-6 0,-2 3-14 15,0 6-18-15,0 2-27 0,0 3-24 16,0 1-37-16,0 2-74 0,0 0-14 0,0 1-143 15</inkml:trace>
  <inkml:trace contextRef="#ctx0" brushRef="#br0" timeOffset="24936.27">12604 6697 635 0,'0'0'54'0,"0"0"54"0,0 0 0 0,0 0-59 0,18-35-33 15,-18 32-9-15,0 0-7 0,0 3-3 0,0 0-3 16,-2 4 2-16,2 2 4 0,-5 5 15 15,-1 5 28-15,4 3-5 0,-3 5-11 16,0 5-4-16,-1 8-8 0,1 12-8 16,3 7-3-16,-1 2-1 15,0-4 2-15,3-4-5 0,0-6 0 0,0-3 0 16,0 0 2-16,0-4 0 0,3 0-1 16,0-4-1-16,-1-7 0 0,3-5-11 15,-2-5-42-15,-3-2-39 16,5 1-58-16,-2-2-54 0,-1-2-137 0</inkml:trace>
  <inkml:trace contextRef="#ctx0" brushRef="#br0" timeOffset="25077.79">12961 7318 990 0,'0'0'63'0,"0"0"-23"15,0 0-20-15,0 0-20 0,0 0-197 16,0 0-140-16</inkml:trace>
  <inkml:trace contextRef="#ctx0" brushRef="#br0" timeOffset="25640.19">14186 7114 674 0,'0'0'93'0,"0"0"-10"0,0 0 23 0,0 0-52 16,31-15-35-16,-24 15 11 0,-1 7 5 15,1 3-7-15,-2 6-2 0,-2 6 13 16,0 14 1-16,-3 17 8 0,-3 17-1 15,0 8-7-15,3 1-20 0,-2-6-7 16,2-7-10-16,0-3 2 0,-5-4-5 16,0-3 0-16,-3-4-20 0,0-6-17 15,-5 2-18-15,0-6-11 0,5-8-26 16,1-5-32-16,-1-12-57 0,3-5-3 16,0-8-68-16,-1-2-86 15</inkml:trace>
  <inkml:trace contextRef="#ctx0" brushRef="#br0" timeOffset="26015.28">14253 7045 655 0,'0'0'32'0,"0"0"-13"16,20-37 93-16,-12 23-31 0,5-2-59 15,-3 3-15-15,3 1-5 0,0 1 13 16,5 1 3-16,0 2 17 0,1 5 5 16,4 0 6-16,0 2 6 0,-2 1 4 15,5 5-6-15,-3 1-20 0,3 5-14 16,-8 2-2-16,0 3-9 0,-5 3 2 15,-3 2 5-15,-2 0 11 0,-6 1-9 16,-4-1-3-16,-6-1-5 0,-7 0-2 16,-6-4 1-16,-10 2-5 15,-8-3-2-15,-7-1-25 0,2-2-23 16,10-5-19-16,11-4-18 0,5 0-29 16,-8-3-85-16,3 0-62 0,2-2-164 0</inkml:trace>
  <inkml:trace contextRef="#ctx0" brushRef="#br0" timeOffset="26702.79">14976 7013 434 0,'0'0'97'0,"0"0"-32"15,0 0 27-15,0 0-34 0,0 0-11 16,29-7 13-16,-24 5-14 0,-3 2-8 16,1-2 12-16,0 1-2 0,-3-1 0 15,0 0-3-15,0-3-5 0,0 2-3 16,0-1-5-16,-6-1-2 0,4 1-13 15,-3-1-9-15,-3 1-6 16,0 0-2-16,-2-2 0 0,0 2-1 16,-6 0 0-16,1 4-2 0,-6 1-3 15,0 6 2-15,-2 6-8 0,0 1-3 16,-1 4 0-16,1 3-3 0,2 1-4 16,3 4 10-16,5-4 4 0,6 3 2 15,2 0 1-15,5-4 4 0,0 0 0 16,0-2 2-16,7-2 0 0,1-5 1 15,2-2 3-15,3-3 4 0,0-3-1 16,3-4-3-16,-3-1 4 0,2-4 6 16,1-4 5-16,-1-2 3 15,1-2-2-15,-3-2 1 0,2-4-7 16,-2 0-9-16,0 0-6 0,0 0 1 16,-3 1 0-16,3 2-1 0,-3 2 0 15,1 3 0-15,-6 4-1 0,0 2 1 16,-2 4-2-16,-3 2-5 0,0 5 0 15,-8 7 7-15,3 2 0 0,-6 4 7 16,1 2-3-16,2 2 1 0,1 1 2 16,4 0 6-16,-2-1 12 0,5-1 15 15,-3-2 0-15,3-1-4 0,3-4-16 16,-1-1-10-16,6-7 1 0,5-1-6 16,3-5 2-16,2-1-6 15,5-5-1-15,3-2-31 0,7-3-24 16,-2-2-17-16,3 2-16 0,-3-1-26 15,-3 0-48-15,11-6-62 0,-5 0-24 16,-8 2-176-16</inkml:trace>
  <inkml:trace contextRef="#ctx0" brushRef="#br0" timeOffset="27093.43">15426 7008 494 0,'0'0'64'0,"0"0"13"0,0 0 43 0,28-32-67 0,-15 22-44 15,-2 0 4-15,-1 2-5 0,3-1 1 16,-3 4 18-16,0 0 18 0,3 4 4 16,-5 1-10-16,5 1-11 0,-3 7 8 15,1 4-13-15,-1 5-8 0,0 4-10 16,-2 3-2-16,0 3 0 0,0 1-1 15,-3-1 1-15,3 0-3 0,-3-3-2 16,0-2 2-16,-5-3 2 0,0-3-2 16,0-2-6-16,-5-3-8 15,-3-4 0-15,0-2 8 0,-5-4 4 16,3-1-1-16,0-3 3 0,-1-4 8 16,1-1 29-16,5-2 21 0,-3-3 5 15,5-1-9-15,3-2-6 0,3-4-20 16,5 4-22-16,5-3-5 0,2 4 1 15,3 0-2-15,6 3 0 0,-1 0-1 16,5 3-10-16,-2 2-30 0,3 2-27 16,-4-1-53-16,12 5-61 0,-9-1-78 15,0 0-95-15</inkml:trace>
  <inkml:trace contextRef="#ctx0" brushRef="#br0" timeOffset="28501.15">16258 7024 482 0,'0'0'105'0,"0"0"-34"0,0 0 56 0,0 0-31 0,26-21-62 15,-21 16 4-15,-3-3 12 0,1 2-13 16,0-4-1-16,-3 1 9 0,-3-1-5 16,-2-1-3-16,-3 1-17 0,0 0-8 15,-2 1-8-15,-3-2-2 0,-5 4-1 16,5 3-1-16,-5 2 0 0,0 2-3 15,-3 6 1-15,1 6 2 0,-4 6-2 16,1 3 0-16,2 4 2 0,1 3-1 16,4 2-1-16,-2 0 2 0,8 2 0 15,2-3 0-15,6-2-1 0,-1 1 2 16,3-4-1-16,5-2 5 0,3-2 0 16,2-4 5-16,3-2 5 0,0-7-4 15,3-4-3-15,-1-1-1 0,1-2 1 16,-1-5 13-16,1-2 4 0,-4-3 6 15,4-1-4-15,-6-3-1 0,1-2 3 16,-1 2-11-16,-2-4-9 0,2 2-2 16,0 0-7-16,-2-1 0 0,0 1 3 15,0 3-3-15,-1 0 0 0,1 1 0 16,-3 2 1-16,0 2-1 16,-2 1 0-16,0 4 0 0,-1 2-1 15,1 1-2-15,-3 1-3 0,0 5-1 16,0 3 4-16,0 4 1 0,0 4 2 15,0 4 0-15,0 0 0 0,0 4 0 16,0 0 0-16,5 1 1 0,0 1 0 16,3-2 0-16,2 0 0 0,-2-4-1 15,2-4 1-15,3-2 1 0,-2-5-1 16,2-4 3-16,-1-4 2 0,4-2 3 16,-3-5-2-1,5-2-4-15,-3-4-1 0,1 0-2 0,2-4 2 0,-2-2-2 16,-1-2 1-16,1 0-1 0,-1-1 1 15,3 1-1-15,-2 0-2 16,-1 0 1-16,-2 1 1 0,3 3-1 16,-4 0 0-16,1 2-1 0,-2 3-11 15,2-1 12-15,-6 4 1 0,1 0-5 16,-3 5 5-16,3-2-2 0,-5 4-2 16,2-1-2-16,0 1-1 0,0 1 1 15,-2 5 1-15,2 0-2 0,-2 6 2 16,2 1 3-16,-5 2 0 0,0 4 1 15,0 0 1-15,2 1 0 0,-2 2 0 16,3-1 1-16,-1 2-1 0,1-3 0 16,0-2 0-16,-1-3 1 0,3-2 0 15,-2-4-1-15,2-1 2 16,-2-2-2-16,2-6 5 0,-3 0 2 0,4-3-2 16,-1-3 2-16,3-1 8 0,-1-4-1 15,4 1-4-15,-4-2-5 16,4-1-1-16,-1-3-1 0,3 1-3 15,0-2 1-15,0 1-1 0,0-2 0 16,2 2-19-16,-2 1 19 0,3 0-2 16,-3 1 3-16,-3 1-1 0,0 3 0 15,3 1 0-15,-3-1-1 0,1 4 1 16,-6-1 0-16,3 5 0 0,-6-2-2 16,3 3 1-16,1 1 1 0,-4 0-2 15,1 0 0-15,-1 0 1 0,1 0-3 16,-3 4-3-16,0 2 5 0,5 4-1 15,-5 3 2-15,3 2 0 0,-3 3 0 16,2-1 1-16,-2 4 0 0,0 0 0 16,0 0 0-16,0 0 0 0,0-1 0 15,3-3 2-15,-1-3-1 0,1 0 2 16,2-5 0-16,-2-2 1 0,2-4 3 16,-2-3 1-16,2 0 7 0,0-6-2 15,3 0-5-15,-1-4 2 0,1-2 6 16,3-2-4-16,-1-4-5 0,3-1-5 15,2-4 0-15,1-2-1 0,2 0-1 16,0-1 0-16,3 0-11 0,-3 5 9 16,0 5 2-16,0 1 0 0,-5 5 2 15,-3 4 3-15,3 0-3 0,-3 5 2 16,-2 1-1-16,2 0-3 16,-4 4 0-16,1 4 0 0,-1 4 0 15,-1 2 0-15,-3 2 1 0,1 3 1 16,-1 2 0-16,-2 2 2 0,0 3-2 15,3 0-1-15,0 0 1 0,-1-3-2 16,3 1 0-16,-2-2-3 0,2-2-34 16,0-4-28-16,3-1-32 0,-3-3-47 15,6-6-67-15,-4-3-125 0,1-3-233 16</inkml:trace>
  <inkml:trace contextRef="#ctx0" brushRef="#br0" timeOffset="28610.53">17749 7423 1050 0,'0'2'16'0,"0"-2"72"0,0 0-68 0,0 0-20 16,-3 0-194-16,-2-3-187 0</inkml:trace>
  <inkml:trace contextRef="#ctx0" brushRef="#br0" timeOffset="33526.49">2333 9939 257 0,'0'0'56'0,"0"0"0"0,0 0 14 0,0 0-23 16,0 0-20-16,0 0-11 0,0 0 7 16,11-22-1-16,-11 20 3 0,0 2 7 15,0 0 6-15,0 0 9 0,0 0 6 16,0 0-9-16,0 0 2 0,0 0-3 16,0 0-9-16,0 0-11 0,0 4-15 15,0 5 18-15,0 4 22 0,-3 8-11 16,-2 11-11-16,-3 10-12 0,0 10-2 15,3 6-3-15,0-3-1 0,2-5 0 16,1-5 3-16,-1-2-2 0,3 0 0 16,0-2-5-16,0-3 3 0,-2-4-5 15,2-5-1-15,0-8-1 0,-3-5-2 16,3-1-29-16,0 0-25 0,-2-1-39 16,2 1-45-16,0-5-20 0,0-6-25 15,0-4-108-15</inkml:trace>
  <inkml:trace contextRef="#ctx0" brushRef="#br0" timeOffset="33792.4">2266 9956 682 0,'0'0'70'0,"0"0"-36"0,0 0 33 16,0 0 23-16,26-37-39 0,-13 27-27 16,2 1 4-16,6-1 9 0,0 3-17 15,2-2-7-15,3 1-4 0,0-1-4 16,-1 1-5-16,1 4-11 0,0 0-28 16,-3 0-14-16,-2 4-27 0,-3 0-32 15,3 9-31-15,-6-2-48 0,-4 0-124 16</inkml:trace>
  <inkml:trace contextRef="#ctx0" brushRef="#br0" timeOffset="33980">2351 10140 704 0,'0'0'59'0,"0"0"-14"0,0 0 16 15,0 0-6-15,0 0-47 0,34-5-5 16,-13-1 4-16,4 2-2 0,4-2-1 15,2-1 2-15,-3 3-6 0,3 2-1 16,0 1-3-16,0 1-15 0,-2 0-36 16,-3 1-43-16,2 4-50 15,-5 2-52-15,-5-2-102 0</inkml:trace>
  <inkml:trace contextRef="#ctx0" brushRef="#br0" timeOffset="34167.41">2307 10515 868 0,'0'0'62'0,"0"0"-41"0,0 0 62 15,0 0-51-15,-5 32-25 0,13-28-2 16,5 1 33-16,5-1-5 0,8-4-15 16,0 1-5-16,10-1-12 0,8-1-1 15,10-4-28-15,0-1-61 0,1-1-73 16,-9 2-46-16,-12 0-85 0</inkml:trace>
  <inkml:trace contextRef="#ctx0" brushRef="#br0" timeOffset="34636.49">3323 10209 466 0,'0'0'169'0,"0"0"-90"15,0 0 5-15,0 0 29 0,0 0-56 16,-3-36-47-16,-4 31-6 0,-4 0-4 16,-4 3 1-16,-3 1-1 0,-3 1-1 15,0 1 0-15,-5 5 1 0,6 0-1 16,-3 3-4-16,-3 5-20 0,5 0 8 15,0 0 5-15,6 3-2 0,5-3 9 16,7-3 2-16,3 2 2 16,3-1-6-16,9 0 7 0,1 0 10 15,8-3 16-15,2 0 4 0,3-2 4 16,3 0 0-16,2-3-5 0,-3 3-3 16,3-4-2-16,-3 4-2 0,1-3 1 15,-3 3-6-15,-6 1-8 0,-2-2 0 16,-5 3 2-16,-5 1-1 0,-5 1 2 15,-8-1 19-15,-3 2-7 0,-10 2-8 16,-6-2-8-16,-7 1-4 0,-10 1-1 16,-8 0-3-16,-3-2-14 0,3-6-20 15,8 0-21-15,5-6-16 0,7 0-23 16,6-1-24-16,7-1-14 0,1-7-31 16,2-1-107-16</inkml:trace>
  <inkml:trace contextRef="#ctx0" brushRef="#br0" timeOffset="35000.07">3770 9967 746 0,'0'0'75'0,"0"0"13"0,0 0-4 0,0 0-20 0,0 0-48 15,5-35-4-15,-5 35-12 0,0 0 0 16,-3 7-5-16,1 3 5 0,-3 3 17 16,-3 7 8-16,-2 2-9 0,2 7-4 15,-2 2-5-15,-3 4 0 0,0 6-7 16,-3 8 1-16,6-3-1 0,0-8 2 16,4-9 6-16,4-12 9 0,-1 3 15 15,1-1 2-15,2 4-6 0,0-1-12 16,2-1-1-16,3-4-1 0,-2-3-1 15,5-3 2-15,5-4-1 0,-3-4-2 16,5-3 4-16,4 0-6 0,-1-3-6 16,2-5-4-16,4-2 0 0,-1 0-25 15,0-1-23-15,0 0-19 0,1 0-36 16,-4-2-36-16,-2 1-70 0,0-4-1 16,-2 2-110-16</inkml:trace>
  <inkml:trace contextRef="#ctx0" brushRef="#br0" timeOffset="35187.57">3532 10228 803 0,'0'0'87'0,"0"0"-69"16,0 0 64-16,44-13-58 0,-10 6-16 15,7-2-5-15,11-3-3 16,5 0-8-16,-6 2-62 0,-7 2-35 15,-5 0-55-15,-8 1-76 0,-8 3-159 16</inkml:trace>
  <inkml:trace contextRef="#ctx0" brushRef="#br0" timeOffset="35422.05">4116 10268 688 0,'0'0'106'0,"0"0"-37"0,0 0-1 0,0 0-10 16,0 0-34-16,0 0-16 16,0 0-4-16,0 0 10 0,-8-12-14 15,6 15 2-15,-3 4-1 0,2 3 22 16,-2 5 9-16,-3 2-3 0,6 3-21 16,-1 1-4-16,0-1-4 0,3 0-11 15,0-3-38-15,3 0-48 0,0-4-32 16,4 4-17-16,-2-5-25 0,-2-4-120 15</inkml:trace>
  <inkml:trace contextRef="#ctx0" brushRef="#br0" timeOffset="35578.19">4207 10097 846 0,'0'0'67'16,"0"0"5"-16,0-40 5 0,0 27-77 15,0 3-79-15,0 0-70 0,2 3-21 16,6 4-91-16,-3 1-108 0</inkml:trace>
  <inkml:trace contextRef="#ctx0" brushRef="#br0" timeOffset="36515.71">4377 10298 467 0,'0'0'69'0,"0"0"-6"0,0 0 11 16,0 0-44-16,0 0-16 0,36-22-1 15,-25 19 24-15,-1-4 5 0,3 4 1 16,-5-1 16-16,5 1-4 0,-3 0-17 16,-2-1-15-16,-1 4-11 0,1 0-11 15,-3 0-1-15,-2 4-6 0,2 2-1 16,-2 4 4-16,-3 5 3 0,0-1 5 15,0 6-2-15,0 1-1 0,0 1-1 16,-3 1 1-16,3 1-2 0,-5-2-2 16,5-2 2-16,-3-3 0 0,1 1 0 15,-1-5 0-15,3 1 2 16,-2-5-2-16,-1-2 3 0,3 0-3 16,0-5 0-16,0-2 5 0,0 0 18 15,0-4 21-15,3-3-11 0,2-3-5 16,0-3-7-16,5-3-7 0,-2 3-4 15,5-4 8-15,-5 4-1 0,5-2-10 16,0-1-4-16,-1 3 0 0,4-2-1 16,-3 1 0-16,2 2-2 0,1-1 1 15,-3 0 5-15,0 1 2 0,2 1-4 16,-2-1-2-16,-3 4-2 0,1 1 0 16,-1-1 0-16,-7 1 0 0,2 5 0 15,-3 1-1-15,-2 1-1 16,0 1-11-16,0 6 5 0,0 4 8 15,-2 1 2-15,-1 4-1 0,1 1 0 16,-1 3-1-16,3 0 0 0,-2 0 0 16,-1-1 0-16,0-2 1 0,1 0-1 15,-1-4 1-15,3-1-1 0,-2-3 1 16,-1-2 0-16,3-4 1 0,0-2 0 16,0-1 3-16,3-1 4 0,-1-5 0 15,3 0 8-15,3-3 5 0,0-2-2 16,0 0 0-16,5-1-4 0,-1-5-9 15,1 3-3-15,-2-2-2 0,4 2 3 16,1-2-4-16,-3 1 0 0,-3 2 0 16,5-1-1-16,-4 1 1 0,2 3 2 15,-6-2 0-15,4 3-3 0,-3 1 1 16,-1 2-1-16,-4-1-1 0,2 4 1 16,-5 1-1-16,3 2-3 0,-1 1-4 15,-2 3 1-15,0 5 3 0,0 2 4 16,0 5 1-16,0-1-1 0,0 4 0 15,0 1 0-15,0 0 0 0,0 0 0 16,3-1 0-16,-3-1-1 0,0 2-4 16,2-2-14-16,-2-3-11 0,0-2-18 15,3-3-47-15,-3-3-59 16,0-6-85-16,3-1-46 0,-1 0-168 16</inkml:trace>
  <inkml:trace contextRef="#ctx0" brushRef="#br0" timeOffset="37329.51">5325 10252 319 0,'0'-5'79'0,"6"3"3"0,-4-1-13 0,-2 1-22 16,0-3 5-16,0 5 4 0,0-2 16 16,0 0-4-16,0 0 1 0,0-1 8 15,0 0-11-15,0 0-9 16,-2-2-14-16,2 2-12 0,0-2-6 0,-6-1-2 15,6-1-1-15,-2 3-7 0,-1-4-3 16,1 4-3-16,-4-2-7 0,4 1 1 16,-3-1-3-16,-3 2 0 15,0 0 0-15,-2 1-1 0,0 1-2 16,-1 1 3-16,-2 1-3 0,3 0 3 16,0 2 0-16,-1 3-2 0,1 1-71 15,2 2 56-15,3 1 14 0,-3 1 3 16,3 2 1-16,0 0 6 0,2 0 4 15,3 0-2-15,0 2-4 0,0-1-2 16,6 0-2-16,-1-1 4 0,-3 0 7 16,1 1-2-16,-1-1 4 0,1-3-1 15,0-1-2-15,-3 0-3 0,2-3-4 16,-2-1-1-16,3 0 2 16,-3 2-3-16,2-3 1 0,1 4 4 15,-3-3-2-15,5 2-3 0,0-2 2 16,0 2-2-16,1-3 1 0,-1-1 5 0,0 1 4 15,-2-1-4-15,2 0 8 0,2-2 2 16,-1 0-7-16,-1-1 0 0,3-5 0 16,-3 2 1-16,2-4-8 0,1-3 0 15,0-1-2-15,0-4-1 0,-1 1-1 16,4-1 0-16,-1 1-2 0,-2-1 0 16,-3 3-1-16,0 2-1 0,0 1-1 15,-2 5 3-15,0-1 1 0,-3 5 1 16,2 1-7-16,-2 1-7 0,0 7 7 15,3 1 7-15,-3 4-2 16,2-1 1-16,1 4 1 0,0-2 2 16,-3-1 3-16,5 3 21 0,-5-4 6 15,5 0 4-15,-3-2 0 0,1-1-4 16,0-5-9-16,2 2-4 0,3-6-9 16,-3 0-2-16,2-3-3 0,4-4-5 15,2-2-12-15,-3-1-26 0,6-2-25 16,-4 0-35-16,1-4-19 0,0 4-36 15,0-4-46-15,5-9-39 0,-5 8-62 16</inkml:trace>
  <inkml:trace contextRef="#ctx0" brushRef="#br0" timeOffset="37678.75">5739 9859 610 0,'0'0'21'0,"0"0"34"0,10-10 7 0,-7 10-60 0,-1 0-2 0,-2 8 0 16,-5 5 0-16,-3 8 28 0,-4 10 34 16,-4 15-3-16,-2 8-9 0,0 2-7 15,2-1-10-15,1-7-20 0,4-6-8 16,6-2 9-16,-5-5 18 15,7-4 8-15,1-9 5 0,-1-3-5 16,3-2-9-16,0-1 2 0,0 2 4 16,5-3 2-16,1-3-11 0,4-5-8 15,3-6-6-15,0-1-5 0,5-3-7 16,3-6-2-16,-1-1-1 0,3-2-11 16,-2 0-23-16,2-4-20 0,1 3-18 15,-6-5-11-15,0 3-39 0,0-13-76 16,-5 6-57-16,0 1-213 15</inkml:trace>
  <inkml:trace contextRef="#ctx0" brushRef="#br0" timeOffset="37862.37">5654 10125 878 0,'0'0'129'0,"0"0"-24"16,0 0 5-16,44-6-75 0,-26 2-24 0,5-4-11 15,0-1-5-15,6 0-36 16,-4-2-21-16,1 1 13 0,3 0-41 0,-4 0-26 16,4-1-8-16,7-2-26 0,-8 4-100 15,-2-1-31-15</inkml:trace>
  <inkml:trace contextRef="#ctx0" brushRef="#br0" timeOffset="38238.69">6124 10071 639 0,'0'0'84'0,"0"0"32"16,0 0-22-16,0 0-71 0,0 0-15 15,44 25-5-15,-31-23-1 0,2-1-1 16,1-1 1-16,-1 0 12 0,1-1 29 16,-1-2 1-16,1-3 9 0,-1 2-8 15,1-4-1-15,-6-1-3 0,0-1-20 16,1-1-15-16,-1-1-2 0,-7 0-3 15,2-3 1-15,-3 2-1 0,-2 1-1 16,-7 2-3-16,-1 4-4 0,-5 1 0 16,0 4 3-16,-5 1 4 0,-8 3 0 15,0 8 1-15,-7 9-1 0,-9 9 0 16,-4 9 0-16,7-2 0 0,11-4 0 16,10-9-1-16,7-3 1 0,1 5 9 15,0 1 21-15,2 3 24 16,5-5-2-16,3-1-12 0,3-2-10 15,7-3-11-15,6-6-8 0,2-3-5 16,5-1-6-16,5-6-13 0,11-2-42 16,8-2-42-16,15-5-23 0,0-2-86 15,-13 4-123-15,-13-3-147 0</inkml:trace>
  <inkml:trace contextRef="#ctx0" brushRef="#br0" timeOffset="38488.58">7253 9985 1064 0,'0'0'50'0,"0"0"-12"0,0 0-38 0,0 0-16 15,0 0-189-15,21-3-113 0,-16 0-182 16</inkml:trace>
  <inkml:trace contextRef="#ctx0" brushRef="#br0" timeOffset="38630.92">7240 10273 1057 0,'0'0'104'0,"0"0"33"0,0 0-48 0,0 0-85 15,0 0-4-15,0 0-138 0,0 0-88 16,0 0-199-16</inkml:trace>
  <inkml:trace contextRef="#ctx0" brushRef="#br0" timeOffset="44569.69">8496 9909 86 0,'0'0'57'0,"0"0"18"16,0 0 13-16,0 0 16 0,-3-33-33 15,1 25-26-15,-3 4-5 0,-1-2-18 16,4 2-11-16,-3-2-6 0,-1 3 1 16,4-1 0-16,-3-1 2 0,2 2-3 15,-2-3 5-15,5 4 7 0,-3-1 11 16,1-1 4-16,-1 1 5 0,3 0 11 16,0-2 5-16,0 3-4 0,0 0-3 15,0-2-9-15,0-1-3 0,0 3-2 16,0-5 2-16,0 4-4 0,5 0-7 15,-2-2-5-15,0 3-3 0,-1 1-7 16,1-1-3-16,2 2-4 0,0 1-1 16,-2 4-4-16,2 5 2 0,0 6 0 15,0 3 2-15,0 6 0 0,0 3 2 16,3 7 0-16,-3 6 0 0,6 3-2 16,-1-4 1-16,-2-8 2 0,0-12-3 15,-3-5 0-15,2 4 8 0,4 2 6 16,2-1 6-16,0-2 10 0,0-4 4 15,-1-3 0-15,1-4 4 16,3-3 6-16,-3-4 1 0,-3-3 1 16,0-7 0-16,3-3-17 0,-5-4-1 15,0-5-8-15,-3-2-6 0,3-12-4 16,0-7-7-16,-1-6-3 0,1 1-1 16,-5 4-15-16,2 13-16 0,-5 10-16 15,2 7-18-15,-2 7-25 0,6-3-32 16,-4 0-41-16,6 2-108 0,-3 1-24 15,5 3-130-15</inkml:trace>
  <inkml:trace contextRef="#ctx0" brushRef="#br0" timeOffset="45234.01">9268 9982 311 0,'0'0'89'0,"0"0"19"0,0 0-26 0,8-12-8 16,-5 6-13-16,-1 4-23 0,1-1 16 16,0 0-1-16,-3-1 4 0,2 2 3 15,-2 0 3-15,5 0-16 16,-5-3-1-16,3 2-5 0,-3-2-3 15,2 0 1-15,-2-1-7 0,3 3-5 16,-3-1-3 0,0-2-2-16,0 1-10 0,-3-1-6 15,-2-2-5-15,-2 5-1 0,-4-1-3 0,-2 2-4 16,-2 2 0-16,-3 4-1 0,-3 2 4 16,0 9-2-16,1-1-5 0,-1 7 6 15,0 0 3-15,1 7 0 0,2-2 0 16,-1 2 0-16,7 0-1 0,4-2 0 15,0 1 1-15,5-5 0 0,3 0 2 16,0-3 0-16,6-2 0 16,4-1 1-16,0-4 2 0,3-3 0 15,0-6 6-15,3-1 5 0,2-2-6 16,-3-5 0-16,3-4-1 0,0-4-4 16,1-4 1-16,-7-3 1 0,4-1-4 15,-3-1-1-15,0-4 0 0,0-2 0 16,-3-2-4-16,3 1-5 0,-3 4-1 15,1 3 4-15,-4 4-5 0,1 7 3 16,-3 3-2-16,-2 7-1 0,-1 1-5 16,-2 5-19-16,-5 2 4 0,0 8 25 15,-3 0 5-15,-2 4 1 16,2 2 1-16,1 0 0 0,1-1-1 16,1 0 11-16,3-5 4 0,2 4-4 15,0-7 9-15,2 3 2 0,3-3-3 16,8-2 6-16,-2-3-2 0,7 0-6 15,0-2-4-15,2-3-7 0,4-2-6 16,-4 0 0-16,1-7-21 0,0 3-18 16,-1-4-18-16,-2-1-26 0,-2-1-21 15,2-10-88-15,-2 5-34 0,-3-3-101 0</inkml:trace>
  <inkml:trace contextRef="#ctx0" brushRef="#br0" timeOffset="45562.03">9695 9602 508 0,'0'0'96'0,"0"0"0"0,0-8-15 0,0 7-27 15,0 0-11-15,2 0-23 0,-2 1 7 16,0 1 7-16,0 2-13 0,0 6 42 16,0 2 6-16,0 7-7 15,-2 4-3-15,-3 12-13 0,-3 10-15 16,-2 16-10-16,-1 3-5 0,1-4-11 16,0-6 0-16,4-11-3 0,-1-1-1 15,4-5-1-15,3-4-6 0,-3-10-22 16,3-3-17-16,0-1-15 0,0-2-17 15,0 4-64-15,3-1-70 0,0-7-62 16,2-5-245-16</inkml:trace>
  <inkml:trace contextRef="#ctx0" brushRef="#br0" timeOffset="46047.1">9956 9899 466 0,'0'0'90'0,"0"0"7"0,0 0-6 16,0 0-46-16,0 0-14 0,0 0-22 15,2-21 7-15,-2 18 3 16,0 2-9-16,0 1 9 0,-2-1 7 16,-3 1 2-16,2 0 4 0,0 1-3 15,-2 1-5-15,3 1-8 0,-1 5-4 16,-2 0-4-16,0 3-4 0,2 3-4 16,3 3 1-16,-2 3 5 0,2 1 2 15,0 3 12-15,2-2 12 0,1 1-1 16,7 1 6-16,-2-5-4 0,2 0 6 15,3-2-7-15,0-3-3 0,3-3 7 16,-1-2 0-16,-2-6-1 0,0 1-8 16,0-4-1-16,0-7 0 0,0-2-11 15,0-2-9-15,-3-4-5 0,0-2-1 16,1-4-10-16,-4-2-32 0,1-10-20 16,-3-6-25-16,0 3-7 0,1 1-26 15,-1 10-33-15,0 6-26 0,8-9 0 16,-3 5-87-16,0 8-56 0</inkml:trace>
  <inkml:trace contextRef="#ctx0" brushRef="#br0" timeOffset="46453.56">10299 9846 318 0,'0'0'76'0,"0"0"30"0,0 0-16 16,0 0-34-16,0 0-20 0,0 0-9 15,26 37 3-15,-21-32 6 16,1 1-6-16,1-1 9 0,-1-3 4 15,1 2 6-15,4-3 1 0,-4 0-4 16,6-1-3-16,-2 0-6 0,-1-6-2 16,3 3-9-16,-3-4-2 0,1 2-10 15,-4-3-8-15,4-2 1 0,-4 1-4 16,-1-3-3-16,-4 1 0 0,-2-1-1 16,0 0-11-16,0 2-4 0,-8 1 2 15,-2 2 0-15,0 6 4 0,-6 1 4 16,1 1 4-16,-1 7 0 0,-2 4 2 15,0 3 0-15,3 0 2 0,-1 4 6 16,1 1 4-16,2 2 3 16,2 1 7-16,6-2 6 0,0 1 12 15,5-1 5-15,0-2 0 0,3 2-3 16,2-6-2-16,2-1-9 0,6-2-3 16,0-5-4-16,0-2-10 0,3-1-6 15,4-2-8-15,4-2 0 0,-1 0-41 16,3-5-21-16,2 4-35 0,6-3-30 15,15-3-72-15,-3 5-128 0,-4-5-157 16</inkml:trace>
  <inkml:trace contextRef="#ctx0" brushRef="#br0" timeOffset="47000.68">12137 9908 358 0,'0'0'40'0,"0"0"43"0,0 0 1 0,0-23-11 0,0 15-16 16,0 0 11-16,-3 2 8 0,0-3 13 16,3 1-21-16,-2 0 0 0,-3 2-19 15,2-1-12-15,0-1-5 0,1 3-8 16,-3-1-4-16,0 1-8 0,-1 0-6 15,-1 3 0-15,-1 2-5 0,-2 3-1 16,-3 6-3-16,-3 6 3 0,1 3 2 16,-1 6 3-16,3 1 1 15,3 2 0-15,0 0-5 0,7 3 2 16,0-3 5-16,3-2 4 0,6-2 11 16,4-1 10-16,0-4 6 0,3-5 3 15,5-2-7-15,-2-4-6 0,4-6-8 16,-2-1-4-16,1-7-4 0,-1-1 3 15,0-8-5-15,-3 1-8 0,1-5-2 16,-3-2 3-16,-3-5-4 0,-2 1-16 16,-6-3-27-16,-2 0-19 0,0 5-10 15,0 3-3-15,-2 4-32 0,-6 6-39 16,-5 3-78-16,5 4-15 0,-2 2-137 16</inkml:trace>
  <inkml:trace contextRef="#ctx0" brushRef="#br0" timeOffset="47469.86">12607 9750 175 0,'0'0'252'0,"0"0"-148"0,0 0 10 0,18-40-23 16,-15 28-36-16,4-1-11 0,-2 2-5 15,1 0-5-15,-4 1-3 0,1 0 5 16,-1 1 13-16,-2 0-2 0,0 1-1 16,0-1-6-16,0 2-8 0,0 0-3 15,-5-2-6-15,0 4-8 0,-3-4-3 16,3 0-2-16,-3 1-3 0,1 2-2 15,-1-1 3-15,0 3 3 0,0 0-2 16,1 2-4-16,-4 2-2 0,4 0 2 16,-4 2-2-16,1 6 0 0,-3 4 12 15,-3 4 3-15,-2 7-6 0,3 3 5 16,-6 13-8-16,-2 13-3 0,0 11-4 16,-6 8 1-16,6-4-3 0,2-4 0 15,6-5 1-15,2-5 2 0,5-2-3 16,0-4 1-16,8 0-2 0,0-3-1 15,3-3-11-15,2-5-19 0,0-5-22 16,-2-9-59-16,2-6 24 0,0-5-71 16,3-3 4-16,2-2-24 0,1-5-169 15</inkml:trace>
  <inkml:trace contextRef="#ctx0" brushRef="#br0" timeOffset="47672.99">12323 10025 729 0,'0'0'69'16,"0"0"68"-16,0 0 2 0,0 0-46 15,33-32-58-15,-15 24-7 0,3 1 0 16,5-1 8-16,0 0-19 0,2 0-8 16,-5 3-9-16,6-3 0 0,-3 2-19 15,-1 1-40-15,4 2-71 0,12-3-85 16,-2 5-65-16,-3 0-188 0</inkml:trace>
  <inkml:trace contextRef="#ctx0" brushRef="#br0" timeOffset="48940.46">13757 9956 501 0,'0'0'133'16,"0"0"-50"-16,0 0 9 0,0 0-22 15,0 0-37-15,0 0-2 0,0 0 1 16,20-23 5-16,-20 20-9 0,0 0 11 16,0-3 8-16,0 2-2 0,0-3-2 15,0 3 6-15,-2-4-5 0,-1-1-10 16,1 0-12-16,-1 2-2 0,0-3-1 16,-4 1-9-16,2 0-4 0,-3 1-6 15,-3 3-3-15,1-1 1 0,-3 4 2 16,-2 0-2-16,-3 2-1 0,2 1-3 15,-5 8-4-15,1 3 8 0,-1 7-1 16,-2 3 2-16,0 3 2 0,2 5-2 16,3-1-2-16,5-3 0 0,5 2-3 15,0-4-1-15,8-2 5 0,3-2 1 16,2-2 1-16,5-4 1 0,1-2 2 16,4-5 0-16,1 0 4 0,-6-5 4 15,8-2 0-15,-5-3 0 0,3-3 11 16,-3-4 6-16,-1-1 0 0,1 0-5 15,3-2 1-15,-6-3-7 0,1 1-6 16,2-2-3-16,-3 1-1 0,0 0-2 16,1 2-2-16,-4-2-1 0,1 3-2 15,0 3 3-15,-3-1-2 0,0 6-1 16,-2-1 2-16,-1 3-2 0,-2 2-1 16,0 1 0-16,0 0-5 15,0 2-1-15,0 2 6 0,0 5-2 16,-2 2 3-16,-3 2-1 0,2 4 1 15,-2 3 0-15,2 3 0 0,1 0 0 16,2 4 0-16,0-3-1 0,0 0 1 16,0 0 0-16,0-4 2 0,2-1 0 15,1-2-2-15,-1-4 0 0,1-1 1 16,0-4 0-16,-1 0-1 0,1-6 1 16,-1-2 3-16,3 0 1 0,3-7 0 15,0 0-1-15,2-2-4 16,1-3 2-16,-1 0 0 0,0-3-2 15,1 2 2-15,2-1-2 0,-1-2 0 16,1-2 0-16,3 1 1 0,-3-1-1 16,0-2 0-16,0 4-1 0,-3-1 3 15,3 3-3-15,-3-3 1 0,1 4-1 16,-1 0 1-16,-2 2 0 0,2 2 0 16,-5 0-1-16,3 1 0 0,-3 5 1 15,-2-3-2-15,-1 5-3 0,1 0 2 16,-1 1-1-16,-2 1-3 0,0 7 0 15,0 3 4-15,0 2 2 0,0 6 1 16,-2 2 1-16,-1 1-1 0,1 1-1 16,-1 2 1-16,0-2 0 15,1-1 0-15,-1-1-1 0,1-1 1 16,-1-2 0-16,1-2-1 0,-1-2 1 16,3-3 0-16,0-4 2 0,0-6-2 15,0 1 0-15,0-2 4 0,0-3 4 16,5-1-3-16,0-4 5 0,3-2 0 15,2-2 0-15,1 0-3 0,2-3-5 16,-3 1 1-16,6-4-2 0,-1 2 2 16,1-2 1-16,-1-3-1 0,-2 0 0 15,2-1 1-15,1 1-2 0,-1 1 0 16,-2 0-1-16,0 5-1 0,3-1 0 16,-3 5 0-16,-3 1-1 0,0 4 1 15,-2 0 0-15,-3 3 0 0,3 2-2 16,-3 1 0-16,0 0 0 0,1 5-1 15,-1 3-2 1,-3 4 5-16,3 2-1 0,-2 4 1 0,2 4-1 0,-2 1 1 16,-1 4-1-16,4 0 2 0,-4 0-2 15,3 0 1-15,-2-1 0 0,2 2 0 16,0-4 0-16,0 3-6 0,-2-1-20 16,2-4-11-16,3 0-21 0,-3-2-29 15,3-2-27-15,0-5-35 0,4-2-87 16,1-3-73-16,0-7-210 15</inkml:trace>
  <inkml:trace contextRef="#ctx0" brushRef="#br0" timeOffset="49551.37">15754 10014 579 0,'3'0'131'0,"-1"0"-12"0,1-2 18 0,5-2-63 0,2 0-25 16,3 3 14-16,5-5-17 0,0 2-2 15,8 0 0-15,-3-2-6 0,8 0 6 16,-3 0-3-16,1-1-4 15,5 3-8-15,-6-2-3 0,0 1-2 16,-2-3-10-16,0 2-1 0,-3-1 1 16,-2-1-3-16,-3-3-5 0,-5 3 1 15,0-2-6-15,-5 2 4 0,-6-2 0 16,-2-1-3-16,-5 2-1 0,-5-1-1 16,-3 0-1-16,-5 3-2 0,-6 5 2 15,1-2 0-15,-3 2 0 0,-2 2 0 16,0 4 0-16,-1 2-1 0,1 7-34 15,-1 3 19-15,6 3 15 0,-3 3 0 16,8 1 2-16,3 5 0 0,2 0 0 16,2-2-1-16,6 4 2 0,5-5 0 15,0 2 1-15,8-5 2 0,5-2-4 16,2-1 1-16,3-6-1 0,3-4-17 16,2-2-43-16,1-2-47 0,-1-5-26 15,5 0-23-15,-2-5-42 0,13-7-12 16,-11 3-7-16,-2 1-113 0</inkml:trace>
  <inkml:trace contextRef="#ctx0" brushRef="#br0" timeOffset="49998.36">16532 9818 465 0,'0'0'115'0,"0"0"-5"0,0 0 62 0,33-25-53 16,-22 17-55-16,-4-1-10 0,-4 3-25 15,0-3-23-15,-3 1-6 0,-6 4 0 16,-1-2-1-16,-6 4-2 0,-5 1 2 16,2 1 0-16,-4 0 1 0,1 4 0 15,-1 3 0-15,-1 1-1 0,3 3-11 16,0 0-3-16,2 1 9 0,4 1 3 15,1 2 3-15,3-2 4 0,6 0-4 16,2 3 6 0,0-2 3-16,5-2 6 0,0 0-2 15,6 2 2-15,-1-3 3 0,3-1 5 16,2 0-1-16,1-2 4 0,-1 0-4 16,1 1-6-16,2-1-4 0,-3 1-3 15,3-4 5-15,-7 5 3 0,2-3-7 16,-3 0-3-16,-5 0-3 0,-2 2-3 15,-3-5 5-15,-5 3 5 0,-8-3-3 16,-3 2 0-16,-4-3-5 0,-1 0-3 16,-5-1-18-16,0-2-41 0,-2 0-30 15,2 0-42-15,-2-4-63 0,-6 1-17 16,5 0-57-16,9-1-151 0</inkml:trace>
  <inkml:trace contextRef="#ctx0" brushRef="#br0" timeOffset="50420.36">16917 9519 672 0,'0'0'46'0,"0"0"22"0,0 0 42 0,0 0-31 0,13-12-69 0,-13 15-10 15,0 5-4-15,-5 3 4 16,-3 5 3-16,-3 5 7 0,-1 7 17 16,-7 9-3-16,-1 9-1 0,-3 9 0 15,-3 5 4-15,5-7-2 0,6-9 1 16,2-5 8-16,7-10 4 0,4-5 3 15,-1-8-10-15,3 0-4 0,0 2 1 16,3-3-4-16,5 4-1 0,2-6-1 16,0-2 2-16,6-3-13 0,7-6-5 15,0-2 1-15,3 0-7 0,5-1-2 16,3-3-15-16,-3-2-14 0,5 1-23 16,-5-2-22-16,2-2-27 0,-1 0-42 15,-9 3-53-15,8-10-25 16,-11 4-67-16,-4 1-37 0</inkml:trace>
  <inkml:trace contextRef="#ctx0" brushRef="#br0" timeOffset="50593.47">16906 9888 716 0,'0'0'131'15,"0"0"-39"-15,0 0 52 0,0 0-75 16,0 0-63-16,50-39-3 0,-27 33-3 15,-3-1-24-15,4 3-31 0,-1-3-57 16,0 0-36-16,11 1 4 0,-6-1-78 16,-4 1-127-16</inkml:trace>
  <inkml:trace contextRef="#ctx0" brushRef="#br0" timeOffset="50813.05">17320 9867 613 0,'0'0'110'0,"0"0"-55"0,0 0-6 0,0 0 6 15,0 0-47-15,0 0-2 16,-16 34 14-16,11-19 5 0,0 0 11 16,0 3 9-16,0 2-9 0,2 0-4 15,1-1-22-15,-1 0-9 0,3 1-1 16,0-2-42-16,3-4-51 0,-1 1-54 15,1-3-21-15,2-6-57 0,0-1-126 16</inkml:trace>
  <inkml:trace contextRef="#ctx0" brushRef="#br0" timeOffset="50963.29">17369 9773 780 0,'0'0'144'0,"0"0"-53"0,0-42 25 15,5 28-116-15,-2-2-5 0,-1 5-87 16,1-1-72-16,5 2-54 0,2 1-15 16,-5 4-150-16</inkml:trace>
  <inkml:trace contextRef="#ctx0" brushRef="#br0" timeOffset="52014.47">17622 9894 514 0,'0'0'104'0,"0"0"-10"0,0 0 31 16,0 0-71-16,0 0-27 0,42-17 7 16,-32 15-18-16,3 0-9 15,0-1 0-15,0 1 0 0,0 1 6 16,-3 1 9-16,3 0 8 0,0 0-5 16,0 0-6-16,-3 0-8 0,0 0-7 15,-2 0-3-15,2 0-1 0,-4 2 0 16,-1 4-1-16,0-1-8 0,-3 4 6 15,-2 3 2-15,0 2 1 0,-2 2 1 16,-3 4 0-16,0 1 2 0,-3 1 2 16,3 1-4-16,-3 1 0 0,0-5 0 15,3 0-1-15,-3 0 0 0,3-6 1 16,0-3 0-16,0-1 0 16,2-4 2-16,1-2 5 0,2-2 4 15,0-1 19-15,0 0 6 0,0-3-16 16,2-4-12-16,3-3 2 0,3 1 10 15,2-3-2-15,3-2-7 0,-2-4 2 16,2 2-6-16,5-2-8 0,-3 0 0 16,3-2 4-16,0 3-4 0,0 0 0 15,1-2-5-15,1 4-10 0,-2-2 13 16,-2 2-14-16,-1-1 16 0,1 4 1 16,-3 0-1-16,0 2 2 0,-6 1 7 15,4 2-7-15,-4 3-2 0,1-2 0 16,0 2 1-16,-3 2-1 15,-5 0 0-15,3-1 1 0,-3 3-1 16,0 0-5-16,2 3 2 0,1-1 2 0,-3 0 1 16,5 2 0-16,-5 1-1 15,0-2-1-15,0 4 2 0,0 1 0 16,0 4 0-16,-3 1 1 0,1 0 0 16,2 5-1-16,-3 0 2 0,3-1-2 15,0 2 0-15,0 0 0 0,-2 1 1 16,2 0-2-16,0-1 3 0,-3-3-4 15,3-1 2-15,0-1 0 0,0-3 2 16,0-4-2-16,0-1 0 0,0-4 1 16,0 0 1-16,0-2 1 0,0-2 5 15,3-2 0-15,2-4-2 0,3 1 4 16,-3-2 9-16,8-3-4 0,-3-1 4 16,3 1-9-16,2-3-5 0,1-2-1 15,-1 4-4-15,4-6 0 0,-4 1 3 16,1 1-2-16,-1 0 0 0,1 2-1 15,-3 0 1-15,-3 6-1 0,0-1 0 16,1 6 0-16,-1-3 0 0,0 3-1 16,-2 2 1-16,2-3-1 0,-2 4 1 15,2 1-1-15,-2 0-4 0,0 6-4 16,-3-3 1-16,0 3 1 0,-2-1 3 16,-1 5 4-16,-2 1-3 15,0 0 1-15,0 5 2 0,0-1 0 16,-2 3 0-16,2-3 1 0,0 3-1 15,0-2 0-15,0 1-6 0,2 1-24 16,4-3 1-16,-1 2 0 0,0-4-12 16,0-2-17-16,0 1-3 0,3-1-3 15,-3-3-2-15,3 1-21 0,-3-4-7 16,0 1 0-16,0-5-4 0,3 3-19 16,-3-2-68-16,3-2-1 0</inkml:trace>
  <inkml:trace contextRef="#ctx0" brushRef="#br0" timeOffset="52622.38">18733 9972 130 0,'3'-2'109'0,"2"0"-25"0,-2-4 19 0,4 4-16 16,-1-4-33-16,1 3-3 0,-4-1 13 16,2-2-12-16,0 1 7 0,0-1 18 15,1 2-5-15,-4-2 4 0,3 1-9 16,-2-2-16-16,2-1-19 0,-2 2-4 16,-1-1-7-16,-2-2-7 0,0 1-9 15,0 2-3-15,-2-2-2 0,-6-1 2 16,0 5-2-16,-5-1 0 0,0 3 0 15,-2 2 0-15,-6 2-2 0,-2 6 2 16,0 4 0-16,-3 5 0 0,3 2 0 16,-3 4-1-16,5 1 1 0,3 4-1 15,5-3 1-15,5 4 0 0,0-5 1 16,8 2 16-16,0-5 13 0,6-3 5 16,4-2-3-16,0-4-8 15,3-5-6-15,3-3-5 0,4-4-1 16,-4-1 3-16,5-5-3 0,-1-2-10 0,4-2-2 15,-4-5 1-15,1 0-1 0,0-6-4 16,-3-1-4-16,0-5-9 16,-3 4 2-16,1 0 6 0,-6 2 4 0,-2 4 4 15,-3 6 1-15,-2 7 0 0,-3-2 0 16,0 6-8-16,-3 0 0 0,-2 6 1 16,-3 0 5-16,-2 7 2 15,-3 1 8-15,2 1 3 0,1 3 1 16,2-1-3-16,1-1 5 0,1 0 0 15,4-3 1-15,2-3-4 0,0-1 1 16,2-4-3-16,6 2-5 0,0-5 1 16,2 0-3-16,6-2-2 0,2 0-34 15,5-3-44-15,-2-1-22 0,-1-2-28 16,4-3-44-16,2-5-31 0,-6-1 2 16,-2 0-145-16</inkml:trace>
  <inkml:trace contextRef="#ctx0" brushRef="#br0" timeOffset="53014.46">19273 9422 592 0,'0'0'60'0,"0"0"58"0,0 0 14 0,8-15-83 0,-8 14-48 0,0 1-1 16,0 5-3-16,0 5 3 0,-5 3 13 16,0 6 14-16,-6 12 19 0,-4 11-1 15,-3 13 2-15,-3 6-13 0,3-4-14 16,-3-2-2-16,8-8-6 0,-2-4 3 16,7-3-1-16,0-4 5 0,3-2 10 15,0-5 11-15,3-9-2 0,2-5 0 16,0-2-6-16,2 0-12 15,6-1-11-15,2-2-3 0,3 0 0 16,3-7-1-16,4 1-1 0,6-4-4 16,0-5-8-16,2 0-21 0,1-3-14 15,-1-1-20-15,3-3-18 0,-2-3-51 16,7-11-73-16,-3 5-45 0,-9-2-79 0</inkml:trace>
  <inkml:trace contextRef="#ctx0" brushRef="#br0" timeOffset="53170.69">19204 9772 869 0,'0'0'162'0,"0"0"-66"16,0 0 8-16,0 0-78 0,49-7-21 16,-29 6-5-16,6 0-42 0,0 0-39 15,0 0-10-15,2-1-40 0,-2 2-8 16,10 0-37-16,-5 0-71 0,-5 0-24 15</inkml:trace>
  <inkml:trace contextRef="#ctx0" brushRef="#br0" timeOffset="53498.83">19663 9835 396 0,'0'0'177'0,"0"0"-47"15,0 0-13-15,0 0-48 0,0 0-51 16,0 0-7-16,0 0 1 0,0 0-1 15,-7-18-1-15,-1 15-2 0,-2 3-5 16,-3 0 8-16,-3 2 8 0,-4 7 11 16,-1 1 0-16,0 3 4 0,3 6-6 15,3-1 2-15,-1 3 2 0,6-1 3 16,2 1-5-16,8-1 2 0,0-3 0 16,8 2-9-16,5-4-4 0,2 0-8 15,3-4-2-15,8-1-3 16,-3-6-1-16,3 1-2 0,-3-5-2 15,1-3 4-15,-1-3-5 0,-5-3 3 16,-2-2-3-16,-6-3 0 0,-2-3-27 16,-8-2-31-16,0-1-36 0,-8 2-20 15,-2 0-51-15,-1 1-10 0,-9 3 0 16,1 3-51-16,4 2-7 0</inkml:trace>
  <inkml:trace contextRef="#ctx0" brushRef="#br0" timeOffset="54030.15">19873 9878 282 0,'0'0'112'0,"0"0"-12"0,0 0 5 0,15-43-26 0,-7 31-42 0,2-1 4 15,-4 0 17-15,4 2-12 0,-2 3 7 16,-1 0 4-16,4 0-3 0,-1 4-5 16,0-3-15-16,3 4-3 0,-5-1-7 15,5 3-1-15,-5 0-2 0,2 1-9 16,-2 0-5-16,0 0-7 0,2 5 4 15,-5-1-2-15,3 6-1 0,-3 2 0 16,3 7 1-16,-8 3 1 0,2 11 4 16,-2 8-5-16,0-3 4 0,0-5 0 15,-2-8-5-15,-3-4 1 0,-3 1-2 16,0-1 1-16,-2-3 0 0,-1-5-1 16,-2-2 0-16,-2-4 0 0,-1-5 0 15,1-2-7-15,5-2 1 16,-1-6 6-16,4 2 1 0,1-4 1 15,6-1 16-15,0-3 11 0,6 1-2 16,4-2-8-16,5-2-7 0,1-2-3 16,5 2-6-16,4-2 1 0,1 0-3 15,-3 1-1-15,6 5 0 0,-3 0-1 16,2 2 0-16,1 2-6 0,2 0-31 16,-3 0-32-16,0 5-31 0,16-4-90 15,-10 5-99-15,-3-4-184 0</inkml:trace>
  <inkml:trace contextRef="#ctx0" brushRef="#br0" timeOffset="57642.06">22082 9503 150 0,'0'0'70'0,"0"0"10"0,0 0-15 0,0 0 5 15,0 0-19-15,0 0 4 0,26-3-3 16,-18 2-7-16,-1 0-2 0,4-2 2 16,-1 0 6-16,-2 1-3 0,2 1 0 15,-2-1 1-15,-3 0-2 16,3 1-4-16,-6-3-9 0,1 2 4 16,0 0-1-16,2-3-5 0,-5 2 4 15,2-2-1-15,-2-2-2 0,0-2-5 16,0 0 3-16,0 2-5 0,0-3 0 15,-2-1 1-15,-3-2-8 0,-1 2-6 16,-1-1-3-16,-1 1-5 0,0-1 0 16,-5 2-4-16,0 0-1 0,0 1 2 15,-2 7-2-15,-3-2 0 0,-3 4 0 16,0 2 0-16,-2 8 0 0,-3 4 0 16,0 7 1-16,-2 13 1 0,-8 16 1 15,2 14 10-15,8 8-3 0,1 0 1 16,12-5 1-16,2-5 2 0,6-1-4 15,0-2 0-15,2-2-3 0,-2-4-4 16,3-2-2-16,2-5 0 0,-5-4 1 16,5-4-2-16,0-8-12 0,-6-9-29 15,6-7-23-15,0-2-17 0,0-1-23 16,0 1-31-16,0-1-61 0,0-5-9 16,0-4-52-16,-2-2-113 0</inkml:trace>
  <inkml:trace contextRef="#ctx0" brushRef="#br0" timeOffset="57860.78">21694 9888 898 0,'0'0'92'0,"0"0"-92"0,0 0 89 0,0 0-2 0,26-39-63 0,-10 29-23 15,7-1 2-15,3 3 1 0,2-5-4 16,1 6-23 0,4-1-38-16,-4-1-51 0,4 1-44 0,-2 4-2 0,13-5-41 15,-8 1-73-15</inkml:trace>
  <inkml:trace contextRef="#ctx0" brushRef="#br0" timeOffset="58284.23">22258 9716 715 0,'0'0'49'16,"0"0"61"-16,0 0 7 0,0 0-48 15,0 0-60-15,36-31 4 0,-18 29 2 16,-3 2-3-16,4 0-3 0,-4 2 10 15,3 4 5-15,-2 5-1 0,-3 4-1 16,-6 5-6-16,1 1-4 16,0 4-5-16,-3 4-3 0,0-4-3 15,-5 2-1-15,0-4 0 0,-2-2-3 16,-4-3-13-16,1-4-4 0,-8-3 5 16,0-3 9-16,0-5 6 0,1-1 4 15,-1-2-3-15,-3-2 2 0,3-4-1 16,5-3 9-16,1-2 15 0,-1-3 10 15,3 1 10-15,5-5-5 0,0 1-8 16,5-3-12-16,3-1-11 0,-1 0-10 16,12 1 0-16,-4 0-1 0,11 6-4 15,-5-1-6-15,7 3-28 0,0 3-21 16,1 4-30-16,2-2-31 0,-3 6-33 16,3-1-4-16,-2 2 15 0,12 0 13 15,-7 2-73-15,-6-1-1 0</inkml:trace>
  <inkml:trace contextRef="#ctx0" brushRef="#br0" timeOffset="58690.63">22979 9749 226 0,'0'0'72'0,"0"0"46"0,0 0-15 16,0 0-32-16,0 0-16 0,0 0-3 15,20-8 19-15,-20 8 4 0,0 0 9 16,0 0-3-16,0 0-7 0,0-1-12 16,0 0-12-16,0 0-25 0,-2 1-5 15,-1-1-12-15,-2 1-8 0,-3 0 1 16,0 0-2-16,-7 0 1 0,2 4 0 16,-5 5 0-16,2 0 0 0,-4 5 0 15,-1 4 3-15,3 2-1 0,3 1-2 16,2 1 2-16,0 0-1 0,5-2-1 15,0-1 1-15,6-3 0 0,2 0 4 16,2-4 14-16,6-2 9 0,5-4 3 16,2 0 7-16,6-5-6 15,0-1-11-15,5-5-5 0,-6-4-6 16,1-3-5-16,-3-2-1 0,0-1-2 16,-5-3 0-16,0-2-1 0,-5-2-1 15,-6-2-17-15,1-3-37 0,-6 3-10 16,-2 1-29-16,-3 2-12 0,-5 4-51 15,-5 6-25-15,-2 1-16 0,-1 5-101 16</inkml:trace>
  <inkml:trace contextRef="#ctx0" brushRef="#br0" timeOffset="59568.86">23178 9763 287 0,'0'0'281'0,"0"0"-189"0,0 0 42 0,0 0-46 16,0 0-23-16,13-22-34 0,-6 18-3 15,6-2-5-15,0 4-9 0,-3-1-1 16,9 0 1-16,-7 1 4 0,1 2 0 15,-2 0 1-15,-1 4-11 0,0 2-5 16,-4 3 1-16,1 2 0 0,-2 2-2 16,-5 3 4-16,3 3-2 0,-3 2-2 15,-3 2 4-15,3 1-5 0,-7-3 2 16,2 1-2-16,-1 0-1 0,4-2 2 16,-3-2-2-16,2-5 0 0,0-2 1 15,1-2 0-15,2-4 0 0,0-3 0 16,0-1 2-16,0-1 6 0,0-3 22 15,0-2-3-15,5-5-2 0,3 0 4 16,-6-3-6-16,9-3-8 0,-4 2-2 16,6-5 0-16,-5 4-3 0,5-3-5 15,0 3-4-15,0-3 0 0,2 1-2 16,1 1 0-16,2 0 0 0,3 1 0 16,-6-2 0-16,3 4-12 0,-2 2 11 15,-1 1-5-15,1 1 2 0,-1 3 1 16,-2 1 0-16,-5 2 2 0,0 3 0 15,-3-1 1-15,-3 1-3 0,-2 2-3 16,0 5-2-16,0-1 8 0,0 6 0 16,0 3-1-16,0-1 2 15,0 4 0-15,0-2-1 0,-2 3-4 16,2-1-2-16,0-2 3 0,0 1 1 16,2-2 2-16,-2 1 0 0,0-5 0 15,0-1 0-15,0-5 1 0,0 0-1 16,3-3 2-16,-3-2 4 0,3 0 29 15,-1-5-2-15,3-1-4 0,1-3-9 16,6 0-4-16,-4-1-4 0,5-3-6 16,-3 2-2-16,3-2 1 0,0-3-2 15,5 3 4-15,-5-2 1 0,3-1-4 16,-3 2-1-16,2-4-2 16,3 4 1-16,-2-4-2 0,2 3-7 15,-3 0 6-15,-2 2-3 0,0 1 4 16,-2 3 0-16,-1 0 0 0,-8 2 0 15,6 4 0-15,-5 2 0 0,-1 1 0 16,-2 0-6-16,6 4-2 0,-6 5 5 16,0 6 1-16,0 0 2 0,0 6 0 15,0-1 1-15,-6 1-1 16,4 0 1-16,-3 0-1 0,5-2 0 0,-6-3 0 16,4 0 0-16,2-3 0 0,-5-2-21 15,5-2-43-15,0-2-23 0,0-3-52 16,5-4-98-16,3 0-97 0,-3-2-201 15</inkml:trace>
  <inkml:trace contextRef="#ctx0" brushRef="#br0" timeOffset="60275.41">24968 9739 449 0,'8'0'59'0,"-3"0"30"0,5-1-17 0,-4 0-17 15,1-3-4-15,-1 2-1 0,-6 2 16 32,2-4-3-32,-2-2 14 0,0 2 3 15,0-3-20-15,0-2-10 0,0 2-10 16,0-4-10-16,0 2-2 0,0-1-12 16,3-1-4-16,-1 0-4 0,-2 1 2 0,0-1-1 0,0-3 3 0,0 2-9 15,0 2 0-15,0-1-1 0,-5 1-1 16,3 1-1-16,-4 3 0 15,-1-2-1-15,-1 5 1 0,0-2-1 16,-5 5-2-16,0 4 0 0,-2 1 0 16,-6 7 2-16,3 4 1 0,-10 1 0 0,7 3-2 15,0 4-1-15,1 0-8 0,7 0 3 16,0 4 5-16,8-4 3 16,2 3 2-16,3-3-2 0,0-3 2 15,8-2 9-15,5-3-3 0,-3-2-2 16,3-4 2-16,5-5-3 0,3-3 2 15,-6-2-2-15,6-2 0 0,0-3 8 32,2-4 3-32,0-1 0 0,-2-5-9 15,5 1-2-15,-6-4-5 0,1 1 0 16,-6-1 2-16,-2 1-2 0,0 4 0 16,0 7 2-16,-10 0-2 0,-1 4 0 15,-2 2-6-15,0 3 2 0,-5 4 3 16,0 3 1-16,2 2 1 0,-7 1 0 15,8 3 11-15,-4-1 14 0,6-1 9 16,0 1 2-16,6-2-4 0,-4-2-6 16,8-3-4-16,3 0-4 0,3-3-9 15,2-2-4-15,0 0-1 16,8-3-2-16,0-3-2 0,-3 0-1 16,3 0-11-16,0-4-23 0,-3 3-21 15,0-2-28-15,0 2-39 0,3-4-45 16,0-1-93-16,-10 1-126 0</inkml:trace>
  <inkml:trace contextRef="#ctx0" brushRef="#br0" timeOffset="61390.32">9927 11230 47 0,'0'0'398'0,"0"0"-304"0,0 0-1 0,0 0 17 16,0 0-9-16,0 0-33 0,0 0-7 15,16-23 2-15,-11 17-16 0,-5 1 4 16,3-2-9-16,-3 3-7 16,0-1-3-16,-3 1-3 0,-5 0-13 15,-2 1-7-15,-6 3-7 0,-2 0-1 16,-2 3 0-16,-6 3 2 0,-8 5 3 16,-7 6 1-16,-11 6-2 0,3 4-4 15,5 0 1-15,13-5-2 0,13-7 0 16,5-2 0-16,5-1-1 0,3 3 0 15,3-2 0-15,2 3-1 0,2-2 2 16,9 0-1-16,4-3 0 0,3 1 1 16,5-4 7-16,6-1-1 0,4 2 3 15,14-2 0-15,7 1 1 0,0 1-1 16,-7-1-4-16,-6 2 1 0,-12-2 2 16,-9-2 3-16,-4 1 1 0,-8-2 2 15,2 2 5-15,-2 3-3 0,-3 1-4 16,-5 3 1-16,-10-1 6 0,-8 1-2 15,-8 4-4-15,-18 0-8 0,-8 3-2 16,-2-4-2-16,-3-2-1 0,5-2 0 16,8-3-25-16,0-2-24 0,3-1-18 15,2-2-9-15,11-1-15 0,7-1-17 16,8-2-46-16,0-1-31 0,6-2-36 16,1 0-166-16</inkml:trace>
  <inkml:trace contextRef="#ctx0" brushRef="#br0" timeOffset="61707.43">10284 11469 678 0,'0'0'79'0,"0"0"12"0,0 0 45 0,0 0-39 15,18-35-36-15,-15 29-41 16,-1 0-13-16,1 4 27 0,-3 0-2 16,2 2-14-16,-2 4-17 0,0 7 4 15,0 4 16-15,0 14 8 0,-5 14 1 16,-5 16-4-16,-3 8 0 0,3 0-13 16,-1-4-6-16,1-8-5 0,2-1-2 15,0-6-4-15,3-1-35 0,0-3-16 16,0-3-2-16,0-2-27 0,2-10-18 15,-2-6-37-15,-3-6-38 0,3-6-14 16,-3-5-149-16</inkml:trace>
  <inkml:trace contextRef="#ctx0" brushRef="#br0" timeOffset="62025.15">10237 11543 529 0,'0'0'86'0,"19"-37"48"0,-7 13-39 15,4 2-15-15,2-3-22 0,3 4 6 16,-1 2 17-16,1 2-16 0,2-1-11 16,3 5-10-16,0 2-6 0,0 1-1 15,0 7-4-15,-3 0-2 0,-2 3-6 16,-3 5-3-16,0 5-11 0,-5 2-3 15,-3 6-2-15,-2 3 2 0,-3 1 1 16,-5 0 0-16,0 2-4 0,-8-2 0 16,-2 1-3-16,-8-2 0 0,0 0 0 15,-6-4-2-15,-1 1-12 0,-4-4-25 16,-2-4-23-16,-5 0-30 0,5-4-11 16,0-3-42-16,0 0-51 0,3-6-22 15,2 0-72-15</inkml:trace>
  <inkml:trace contextRef="#ctx0" brushRef="#br0" timeOffset="62460.41">10837 11485 499 0,'0'0'117'16,"0"0"-66"-16,0 0 70 0,0 0-59 15,41-13-29-15,-28 10-6 0,3-2 16 16,-1 1 33-16,1-1-29 0,4 0 15 16,-2 0 7-16,3 1-24 0,0-2-4 31,-1 1-5-31,1-1-10 0,2 1-1 0,-2-2-5 0,2-1-10 0,-2-1-7 16,-6 0-1-16,1-1 1 0,-3 1-1 15,-3 0-2-15,-5 0-2 16,-2 3 2-16,-3 0-4 0,-10 2-2 15,-6 1-1-15,-7 3-8 0,-8 1 7 16,-13 8 1-16,-8 11 7 0,-2 1-1 16,5 6 0-16,2 2 1 0,14-1-1 15,4-3-1-15,9-3 2 0,4-4 1 16,3 0-1-16,3 3 2 0,-3 0 11 16,5 1 5-16,6-2-10 0,2 0-1 15,7-6-4-15,6-1 0 0,8-6-3 16,2-2 0-16,11-4-9 0,7-4-30 15,13-6-30-15,-2-2-38 0,-3-2-26 16,-2 3-53-16,-6-3 10 0,-12 5-27 16,-4-3-160-16</inkml:trace>
  <inkml:trace contextRef="#ctx0" brushRef="#br0" timeOffset="62866.67">11690 11383 525 0,'0'0'123'0,"0"0"8"0,0 0 5 0,0 0-47 15,0 0-43-15,23-27-15 0,-23 22-7 16,-5 1-7-16,-3 2-11 0,-5-2-2 15,0 4 3-15,-2 2 2 0,-4 4 1 16,-1 2 3-16,-3 3-7 16,2 2 4-16,-2 5-1 0,2-1-2 0,0 2-1 15,6 1 3-15,-1 0 5 0,6-1 6 16,2 0-3-16,0-2-2 0,8-2 6 16,0-1 5-16,3-2 4 15,7-1 5-15,1-2-3 0,4-3-1 16,3-2-13-16,3-4-8 0,2 0-5 15,3 0-4-15,0-5-1 0,5-1-12 16,-3-1-27-16,3 1-11 0,-2-2-15 16,-1-1-15-16,1 0-45 0,9-5-72 15,-9 2-58-15,-6 2-132 0</inkml:trace>
  <inkml:trace contextRef="#ctx0" brushRef="#br0" timeOffset="63116.67">12064 11360 442 0,'0'0'104'0,"0"0"-9"0,0 0 12 16,0 0-35-16,0 0-48 0,0 0-21 15,-2 7 20-15,-6 4 37 0,0 5-4 16,-2 4 8-16,-1 4-4 0,1 3-28 15,2 4-6-15,1-3-8 0,1 2-11 16,4-3-4-16,-1 0-3 0,1-3 0 16,2-1-18-16,0-4-43 0,5-4-52 15,0-4-55-15,0-4-53 0,0-6-205 16</inkml:trace>
  <inkml:trace contextRef="#ctx0" brushRef="#br0" timeOffset="63272.92">12087 11280 980 0,'0'0'30'0,"0"0"47"0,6-43-12 15,-4 27-65-15,3-1-37 0,-2 3-111 16,5-1-14-16,-3 1-28 0,0 4-236 16</inkml:trace>
  <inkml:trace contextRef="#ctx0" brushRef="#br0" timeOffset="63710.42">12599 11112 570 0,'0'0'97'0,"0"0"38"16,0 0 4-16,0 0-74 0,0 0-28 15,23-37-16-15,-20 33 16 0,0-2 0 16,-3 2 6-16,0-1 14 0,0 2-16 16,0 0-21-16,-3-1-5 0,-2 1-5 15,-3 2-5-15,-2 0-1 0,-1 1-2 16,1 0-2-16,-5 1-2 0,2 3 1 15,-3 4 1-15,-2 5 0 0,2 3 0 16,-4 5 2-16,2 3-1 16,-6 13 2-16,1 8-1 0,-5 11 1 0,-1 4-2 15,4 1 1-15,4-3-4 16,3-6 4-16,2-1-2 0,3-2 3 16,3-3 2-16,2-2 0 0,1-1-2 15,1-4-3-15,6 0-1 0,0-7-11 16,0-8-37-16,3-4-14 0,0-9-29 15,-1-3-38-15,3 1-43 0,6-2-32 16,-1-2-115-16</inkml:trace>
  <inkml:trace contextRef="#ctx0" brushRef="#br0" timeOffset="63930.27">12253 11536 844 0,'0'0'74'0,"0"0"51"15,33-16-5-15,-12 9-84 0,2 0-16 16,3-1-4-16,5 3 8 0,3-2-18 16,10 3-6-16,-8-1-1 0,-2 3-23 15,-6 2-38-15,-5 0-32 0,19 0-81 16,-4 0-53-16,-4 0-93 0</inkml:trace>
  <inkml:trace contextRef="#ctx0" brushRef="#br0" timeOffset="64133.28">12886 11504 703 0,'0'0'125'0,"0"0"-6"0,0 0-60 15,0 0-49-15,0 0-5 0,-18 33 5 16,7-15 9-16,1 2-2 0,0 3-9 16,-3 1 4-16,3 0-11 0,-1-2-1 15,6-3-1-15,-3 1-57 0,6-3-69 16,-1-4-63-16,3-2-86 0</inkml:trace>
  <inkml:trace contextRef="#ctx0" brushRef="#br0" timeOffset="64289.54">12997 11386 836 0,'0'0'4'0,"10"-35"31"16,-2 17 25-16,0-3-60 0,0 1-58 16,-3 5-93-16,3-2 6 0,-6 4-115 15</inkml:trace>
  <inkml:trace contextRef="#ctx0" brushRef="#br0" timeOffset="64680.61">13369 11337 364 0,'0'0'142'16,"0"0"-34"-16,0 0-4 0,0 0-28 15,34-21-50-15,-32 17-9 0,1 1-6 16,-1-1-7-16,-2 4-2 0,-7 0 0 16,-1 2 1-16,-8 4 22 0,-2 4 21 15,-2 4 1-15,-6 7-16 0,-3 1-10 16,-2 6-5-16,0-1-6 0,3 2 3 15,2-1 1-15,5 0 16 0,6-2 16 16,2-2 6-16,8-2-5 0,0-2-5 16,5-1-3-16,2-3-11 0,9-2 1 15,-1-1 0-15,5-4-8 0,4-2-9 16,1-2-6-16,6-3-6 0,0-1 0 16,5-1-1-16,5 0-24 0,11-3-30 15,4 0-18-15,9-2-48 0,-3-2-72 16,-16 2-87-16,-10 1-140 15</inkml:trace>
  <inkml:trace contextRef="#ctx0" brushRef="#br0" timeOffset="65327.12">15589 11467 486 0,'0'0'116'0,"0"0"-38"0,0 0 63 0,0 0-49 0,18-39-45 15,-18 29-28-15,-3 0-8 0,-7 3-8 16,0-1-3-16,-6 2-1 15,-5 2 0-15,1 4 0 0,-4 0 1 0,-1 3 0 16,-1 3 0-16,0 3 5 16,5 2 6-16,1 0-1 0,4 1 1 15,6 1 2-15,2 1 7 0,5-1 2 16,3-1 10-16,3 3-3 0,2-2 1 16,5 1 3-16,9 0-4 0,-4-2 2 15,6 2-1-15,2-4-7 0,0 1-10 16,3 0-3-16,-5 0 0 0,-1 2 7 15,1-1-1-15,-5 1 2 0,-3 1-1 16,-1-2 2-16,-6 2 4 0,-4-1 0 16,-2 0-5-16,-8-1 0 0,1 1 0 15,-11 0 1-15,-3-1 2 0,-5-1-7 16,-5 0-6-16,-10-1-5 0,-6-1-3 16,-4-3-3-16,7-2-22 15,5-4-17-15,5 0-10 0,6-1-12 16,5-2-19-16,10 1-16 0,0 1-34 15,5-4-61-15,-2 0-36 0,7 0-94 0</inkml:trace>
  <inkml:trace contextRef="#ctx0" brushRef="#br0" timeOffset="65748.99">15826 11690 699 0,'0'0'113'0,"0"0"-53"0,42-11 17 0,-22 3-68 0,1 1-4 0,0-2 1 15,-3 1-6-15,3 0 1 0,-3 0-1 16,2 0 20-16,1 1 31 0,-3-1 5 16,0 0-13-16,0 0-23 0,-5 1-8 15,0-2 7-15,0 2-7 0,-5-4-9 16,-1 2 0-16,-1-1-2 15,-6 1 1-15,0 1-1 0,-6 0 0 0,-1 1-1 16,-9 2-4-16,3-1 2 0,-7 4 2 16,-1 0-1-16,-7 2 1 15,2 0 1-15,-5 4-1 0,0 2 0 16,0 3-1-16,0 2-2 0,2 1-3 16,1 2-2-16,5 0 3 0,2 2 4 15,3-2 1-15,10 2 13 0,5-1 9 16,3 1 3-16,0-2 8 0,11 1-1 15,-1-2-5-15,6-1-4 0,4-3-5 16,1 0-9-16,5-3-4 0,2-1-3 16,8 0-2-16,8-5-18 0,5 1-27 15,1-1-30-15,-1 0-48 0,-8-5-62 16,-7-2-52-16,-9 2-49 0,-7-3-137 16</inkml:trace>
  <inkml:trace contextRef="#ctx0" brushRef="#br0" timeOffset="66139.63">16503 11035 723 0,'0'0'34'0,"0"0"12"0,0 0 53 15,0 0-5-15,0 0-92 0,26-21-2 16,-26 28-6-16,-5 5 6 0,-3 8 3 16,-2 1 4-16,-6 14 13 0,-4 10 8 15,-1 8 2-15,0 0 2 0,6-1-4 16,2-8-4-16,3-7 4 0,5-1 2 16,-1-1 0-16,6-7-1 0,0-6 0 15,0-6-2-15,0-1 1 0,0 1-4 16,6 1-2-16,-1 0 4 0,2-4 1 15,4-3-6-15,-1-5-2 0,6-1-10 16,-1-3-7-16,6-1 2 0,-1-3-4 16,1-3-3-16,2-1-21 0,1-1-15 15,1-1-22-15,-4-1-29 0,2-3-23 16,1 2-50-16,4-6-58 0,-10 1-25 16,-2 1-168-16</inkml:trace>
  <inkml:trace contextRef="#ctx0" brushRef="#br0" timeOffset="66311.6">16428 11416 762 0,'0'0'137'15,"0"0"1"-15,0 0 17 0,0 0-65 16,0 0-74-16,42-27-13 0,-19 19-3 16,5 3-22-16,6-3-43 15,10 2-23-15,10 4-54 0,3-3-49 16,-13 3-42-16,-10 0-140 0</inkml:trace>
  <inkml:trace contextRef="#ctx0" brushRef="#br0" timeOffset="66733.53">17715 11379 271 0,'0'0'354'0,"0"0"-245"0,0 0-19 16,0 0 7-16,0 0-64 0,0 0-24 16,16-34 1-16,-16 29-8 0,-5 2-2 15,-3 2-4-15,-3 1 4 0,-4 1 4 16,-3 6 6-16,-3 1-2 0,1 7-5 15,-6-1-1-15,2 6 1 0,1 1-1 16,5 1-2-16,3 1 0 0,2 0-7 16,5-1 0-16,5-1 4 15,3-3 3-15,8-2 3 0,2-3 16 16,6-2 19-16,5-4 4 0,-1-3-13 16,1-4-11-16,0-1-3 0,-1-8 6 15,-2-1 1-15,0-1-11 0,-5-3-4 16,0-2-2-16,-5-1-2 0,-3 0-3 15,-5-1-1-15,0 0-21 0,0 1-21 16,-5 1-20-16,-3 3-5 0,1 2 3 16,1 5-10-16,-1 0-9 0,4 4 10 15,0 2-7-15,3 1-50 0,3 4-102 16,0-1 34-16</inkml:trace>
  <inkml:trace contextRef="#ctx0" brushRef="#br0" timeOffset="67218.66">18346 11273 581 0,'0'0'100'0,"0"0"8"0,0 0 34 16,13-46-93-16,-11 30-31 0,-2 1 21 15,0-1-8-15,0 1-5 0,-2 1 14 16,-1 1-4-16,0 3 13 16,1 1 2-16,-1 2-7 0,1 2-10 0,-1 0-6 15,1 3-13-15,-1 0-9 0,0 2-6 16,-2 0-5-16,0 2 3 0,-3 2 1 15,1 1 1-15,-1 3-2 0,0 2 1 16,-5 3 1-16,0 2 0 0,0 6 1 16,-2 2-1-16,-3 10 4 0,-3 13-3 15,0 9-1-15,-2 3 0 0,5-1 1 16,2-3-1-16,4-5 1 16,1 1-1-16,1-3 0 0,2 1 0 15,0-2 0-15,-2-6 0 0,7 0 0 16,-2-6-8-16,0-5-7 0,3-9-8 15,-1-5-8-15,0-3-14 0,1 1-17 16,-1 0-17-16,1-2-48 0,-4-7-56 16,4-2-48-16,-3-3-210 0</inkml:trace>
  <inkml:trace contextRef="#ctx0" brushRef="#br0" timeOffset="67421.78">17999 11662 756 0,'0'0'90'16,"0"0"12"-16,0 0 50 0,21-37-85 16,-11 29-57-16,1-1-3 0,2 2 0 15,2-2-5-15,-2 2 1 0,3 0 9 16,2 0-1-16,2 3 3 0,-2 1-11 16,6-1-3-16,-1 2-3 0,3 1-42 15,0 1-41-15,7 1-49 0,9 3-41 16,7 1-16-16,-11-1-105 0</inkml:trace>
  <inkml:trace contextRef="#ctx0" brushRef="#br0" timeOffset="68049.57">19943 11544 524 0,'0'0'98'0,"0"0"-11"0,0 0 41 15,0 0-56-15,0 0-45 0,0 0 5 16,15-29 1-16,-15 21-3 0,-3-1 5 16,1 1 2-16,-3-2 12 0,0-1-10 15,-8 1-2-15,5 0-13 16,-8 2-10-16,-2 2-1 0,-2 0-8 15,-6 2-5-15,3 4 0 0,-8 0 0 16,2 8-2-16,-2 2 0 0,0 5-1 16,3 3-7-16,2 4-2 0,5 3-1 15,3 0-1-15,5-2-1 0,5 3 8 16,8-4-4-16,0 2 6 0,11-5 5 16,4-1 1-16,3-3 0 0,6-2 2 15,4-2-3-15,0-5 8 0,3-4-1 16,3-2 4-16,-6-9 13 0,1-2 8 15,-3-5-8-15,0-3 2 0,-3-3-2 16,-5-3-3-16,3-4 5 0,-6-9-5 16,-2-10-12-16,2-12-2 0,-2-4-6 15,-2 1 2-15,-4 2-3 0,-1 9-3 16,1 1-14-16,-4 8-29 0,2 10 8 16,3 8-16-16,-3 7-12 0,3 4-6 15,0 3-41-15,-1 1-72 0,4 4 62 16,-4 5-41-16,-4 1-187 0</inkml:trace>
  <inkml:trace contextRef="#ctx0" brushRef="#br0" timeOffset="68862.61">20408 11513 236 0,'0'0'52'0,"0"0"5"0,0 0 35 0,23-6-53 15,-15 2-19-15,-1 0 23 0,-1 1 5 16,-4-3 6-16,6 1 7 0,-3-1-5 16,-2 0-10-16,2 0-11 0,-3 1-5 15,1 1 0-15,-3-2-13 0,3 2-2 16,-3 0 5-16,0 1 9 0,0 1 4 16,0 0-3-16,0 0-4 0,0 1-4 15,0 0-1-15,0 1 0 16,-3-2-1-16,3 2 0 0,0-2 6 15,0 1 7-15,0-2-3 0,-3 0-3 16,3 1-6-16,-2 0-5 0,2-2-1 16,-3 2-5-16,3-2-4 0,-5 0-4 15,0 1-2-15,-3 0-1 0,0 0 1 16,-5 3-1-16,1 0 0 0,-4 4-1 16,-2 5 2-16,-3 3 0 0,1 2 1 15,2 3-1-15,-3 3 0 0,3 2 0 16,5 2 0-16,0-2 0 15,5 1 0-15,6 0 0 0,2-4 0 16,0-1 1-16,2-2 0 0,1-4 0 16,5-4-1-16,2-2 3 0,-2-5 2 15,-1-1-2-15,6-1 3 0,0-4 3 16,-2-2 5-16,4-4-6 0,1-1-4 16,-4 0-3-16,4-4 0 0,-1-3 0 15,1-1-1-15,-1-1-1 0,-2 0-2 16,-2 3-4-16,-1 1 3 0,-5 3 2 15,-2 5 1-15,-1 3-1 0,-2 2 1 16,0 3-8-16,-5 1-1 0,0 0 5 16,-3 4 3-16,-2 3 2 0,0 2 0 15,2 1 9-15,-2-1 2 0,4 0-1 16,1 1 0-16,3-2-1 16,-1-2 4-16,3-1 1 0,0 1 4 15,0-3-1-15,5-1 5 0,3 0-3 16,0 1-9-16,2-3-5 0,6 0-5 15,-1 0 0-15,-2-3-25 0,8 1-21 16,-1 0-23-16,-4 2-8 0,5-1-43 16,2 1-18-16,0-1-57 0,3-4-1 15,-3 2-35-15,-5-4-87 0</inkml:trace>
  <inkml:trace contextRef="#ctx0" brushRef="#br0" timeOffset="69333.41">20992 10846 674 0,'7'-3'37'0,"-1"3"47"0,1 0 9 0,1 1-42 0,-3 6-47 0,-5 3-4 15,0 2 4-15,0 4-3 0,-10 5 8 16,0 6 18-16,-3 2 18 0,-3 7-1 16,-2 11 0-16,-8 5-1 0,6 2-18 15,4-6-4-15,-5-7-7 0,11-7-4 16,2-5 2-16,0-5 2 15,3-6 2-15,3 0 9 0,-3 2 6 16,2 1 11-16,-2 2 1 0,5-2-1 16,2-4-6-16,4-1-7 0,4-5 1 15,0 0-5-15,8-1-9 0,-2-4-7 16,5-2-5-16,-1-1-2 0,3-3 0 16,1 0-2-16,2 0-12 0,-3-2-22 15,0-2-26-15,0-2-13 0,3-2-24 16,-5 0-11-16,-1-2-29 0,-1-2-50 15,1-8-19-15,-4 2-35 0,-9 0-123 16</inkml:trace>
  <inkml:trace contextRef="#ctx0" brushRef="#br0" timeOffset="69513.36">20945 11286 701 0,'0'0'151'0,"0"0"-8"0,0 0-11 15,0 0-50-15,34-5-63 0,-16 2-15 16,2 3-4-16,9-1-25 0,-3 0-35 16,7 1-13-16,9 0-16 0,7 0-36 15,0 2-26 1,-3 0-12-16,-12-1-135 0</inkml:trace>
  <inkml:trace contextRef="#ctx0" brushRef="#br0" timeOffset="70328.42">21775 11371 307 0,'0'0'154'15,"0"0"-38"-15,0 0-9 0,0 0-23 16,0 0-34-16,0 0-28 0,0 0 4 16,12-9 1-16,-12 8-12 0,0 1 9 15,0 0 4-15,0 0 4 0,0 0 11 16,0 0 0-16,0-1-3 0,0 1 13 16,3 0-12-16,-3 0-13 0,0 0-4 15,0-3-8-15,0 0-11 0,5 0 2 16,-5-1-2-16,0 2-4 0,0-3 2 15,0 1-3-15,-5 1 1 0,2-4 3 32,3 4 4-32,-5-2-2 0,3 0 0 15,-1 1 1-15,1 0-6 0,-4 1 1 0,4-1 1 16,-3 1-2-16,2 0 0 16,-2-1 0-16,-3 2-1 0,-2 1 2 0,2 1-2 15,0 0 0-15,-5 0 2 0,0 4-2 16,-2 1 1-16,-1 2-1 0,-2 1 0 15,3 2 0-15,-3 2 0 16,2 3 0-16,-2 1 3 0,3 3 0 16,2 3 4-16,0 0 4 0,5 2-2 15,3-1 4-15,2-1 5 0,3 1 0 16,3-5 2-16,2 0-3 0,3-2-1 16,0-4 1-16,2-2-3 0,0-3-6 15,1-2-2-15,4-2-2 0,-2-3 1 16,2-1-3-16,4-3 1 0,1-4-2 15,-7 1-1-15,3-1 2 0,2-3-1 16,-3 1-1-16,-2-3 1 0,0-3 1 16,0 0-2-16,-5-2 0 0,2 0 1 15,-2 4-1-15,-3 0 1 0,0 6-1 16,-2 1 1-16,-1 4 7 0,-2 2 5 16,0 1-2-16,0 0-11 0,0 2 0 15,-2 4-1-15,-1 2 1 0,-2 2 6 16,0 1-1-16,0-1 2 0,2 2 4 15,1-1-1-15,2 0 3 0,0-1 1 16,0 0 6-16,5-1 3 0,-3 0 0 16,6-2 3-16,2-2-8 0,1 0-3 15,-1-1-5-15,6-2-5 0,-4 3-1 16,4-4 0-16,2 0-3 0,3-1-1 16,-6 0-2-16,3 0-17 0,3 0-20 15,-6-1-20-15,6 1-18 0,0 0-13 16,0 0-29-16,2 1-19 0,8 0-60 15,0 1-111-15,-3-2-164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2-05T14:49:32.575"/>
    </inkml:context>
    <inkml:brush xml:id="br0">
      <inkml:brushProperty name="width" value="0.05292" units="cm"/>
      <inkml:brushProperty name="height" value="0.05292" units="cm"/>
      <inkml:brushProperty name="color" value="#002060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7429 4211 220 0,'0'0'37'0,"0"0"-14"0,0 0 20 0,0-2 12 16,0 0-14-16,0 0-13 0,0 1 6 16,0-1 7-16,2 0-2 0,-2-2 0 15,0 3 0-15,3-1-3 0,-3-1 4 16,0 1-3-16,2 1-4 0,-2 0 0 16,0-1-3-16,0 2-8 0,0 0-11 15,0 0-4-15,0 0-2 0,3 1 0 16,0 3 2-16,-3 2 5 0,2 3 2 15,-2 2 4-15,3 3 2 0,-1 5 9 16,-2 3 1-16,0 0-6 0,0 6 0 16,0-1 2-16,0 0-5 0,0 3 0 15,0-2 2-15,-5 0 2 0,3 1-2 16,-6-1 1-16,-2-2-4 0,2 1-5 16,0-3-1-16,-2-2-3 0,5-1-3 15,-1-1 1-15,-1-3-4 16,1-2 0-16,1 0 1 0,3-1 1 15,-1-4-3-15,1-1 2 0,2-2-1 16,0 1-1-16,0-2-1 0,0-2-1 16,0-1 0-16,0 1 1 0,2-2 0 15,1-2 2-15,4 0 11 0,4 0 1 16,2-1 0 0,5-4-5-16,2 1 0 0,6-1-1 0,0 0 2 0,3-3 2 15,7 3-7-15,5-2-4 0,8-1 0 16,0 3-2-16,-5-2-2 0,-10 4 0 15,-11 2 2-15,-5-4-2 0,0 3-2 16,0 1 2-16,6-1-6 0,1 0-22 16,-1-1-18-16,-6 3-23 0,2 0-14 15,-4 0-22-15,-1 0-43 0,4 0-76 16,-9 0-28-16,0 0-168 16</inkml:trace>
  <inkml:trace contextRef="#ctx0" brushRef="#br0" timeOffset="484.48">7816 4500 454 0,'0'0'71'0,"0"0"-19"0,-5-10 17 0,5 7-5 16,0-1-35-16,-2 0-4 0,-1 0 14 16,3 0 0-16,0 1-8 0,0 2 6 15,0 0 4-15,0 0-2 0,0-1-10 16,3 1-14-16,4 1-5 0,1 0-1 15,2 0 5-15,3 5-1 0,5-1 0 16,0 5-3-16,1 1-3 0,1 2-1 16,-2 1-2-16,-2 2-2 0,2-1 2 15,-5 4 2-15,-5-2 2 0,2 2 0 16,-5-1 0-16,0 1-2 0,-2-3 1 16,-3 1 1-16,0 0 6 0,-3-2 1 15,-4 1-2-15,1-2-5 0,-4 1-3 16,2 0-3-16,-2-1-1 0,0-1-1 15,-1 0 0-15,1-1-16 0,0 1-11 16,-1 1-7-16,1-3-15 16,-3 1-22-16,5-1-31 0,0 1-9 15,3 0-29-15,0-1-43 0,3-5-146 16</inkml:trace>
  <inkml:trace contextRef="#ctx0" brushRef="#br0" timeOffset="1234.8">8904 4411 342 0,'0'0'105'0,"0"0"-74"0,0 0 31 0,3-14 0 15,-3 12-14-15,2 1-27 0,-2 0 0 16,3 1 9-16,-1-3-3 0,1 3-5 16,0-1 2-16,-1-1 0 0,-2 2 4 15,3 0 3-15,-1 0-1 0,-2 0-7 16,0 0-8-16,0 0-3 0,-5 3 4 15,0 0 1-15,-5-1-3 0,-3 5-5 16,-5-1-4-16,2 4 0 0,-4-1-4 16,1 1 5-16,1 0 1 0,3 1 2 15,-1 1-4-15,3 1-2 0,3-1-3 16,0-3 0-16,5 0 0 0,2 1-2 16,3-2 0-16,0 2 2 0,8-1 1 15,2-3 3-15,0 2-1 0,9 0 4 16,-4 1 1-16,6-1 1 0,-1 0 1 15,1 0-3-15,0 3 0 0,5-2-1 16,-6 2-4-16,3-1 2 0,-2 1 2 16,0-1 1-16,-3 2 4 0,0-1 2 15,-5-1-1-15,-5 1 1 0,-3-2 0 16,-3 2 3-16,-2-1 9 0,-7 1 2 16,-6-1-4-16,-3 1-10 0,-7-2-1 15,-11 1-8-15,-7 0-1 0,-8-2 3 16,0-3-5-16,2-3-1 0,6-2-9 15,5 0-16-15,5-1-7 16,8-1-2-16,2-1-6 0,11-1-13 16,-1 1-14-16,3-1-22 0,6-2-27 15,4-7-26-15,6 1-21 0,5-1-125 16</inkml:trace>
  <inkml:trace contextRef="#ctx0" brushRef="#br0" timeOffset="1579.59">9299 4556 516 0,'0'0'81'0,"0"0"-4"0,0 0 14 0,0-3-25 15,0 3-29-15,3 0-12 0,-3 0 3 16,0 0-3-16,3 0-12 0,-3 2 6 16,5 5 9-16,-5 2-1 0,0 4 4 15,0 5-5-15,0 3 1 0,0 1-2 16,-5 1-3-16,5 5-6 16,-3-2-7-16,0 2-1 0,1-3-1 15,-1 3-5-15,1-6-1 0,-1 0 1 16,3-2-2-16,0-2-2 0,0-4-29 15,0-1-30-15,0-4-50 0,0-2 3 16,8-7-24-16,-6-3-79 0,4-4-113 0</inkml:trace>
  <inkml:trace contextRef="#ctx0" brushRef="#br0" timeOffset="1743.46">9434 4387 680 0,'0'0'59'0,"0"0"-17"15,0 0 43-15,0 0-64 0,-36-16-21 32,28 13-16-32,0 1-41 0,3 0-48 15,0 1-17-15,5 0-17 0,-3 1-23 0,3-1-36 16</inkml:trace>
  <inkml:trace contextRef="#ctx0" brushRef="#br0" timeOffset="2493.46">9617 4635 242 0,'0'0'206'0,"0"0"-118"0,0 0 14 15,0 0-33-15,21-34-16 0,-13 25-17 16,-3 1 3-16,3-2-2 0,2 0-6 15,-2 1-5-15,-1-1-5 0,1 1 6 16,0 3 3-16,0-1-5 0,-3 4-11 16,0 1-8-16,3 2-4 0,-3 0-2 15,0 0-1-15,-2 5-7 0,2 3-5 16,-3 4 11-16,1 5 1 0,0 0 1 16,-3 3 1-16,0 3-1 0,0 1 1 15,0-1-1-15,0 2 0 0,-3 1 1 16,0-3 0-16,1-1-1 0,2-1 0 15,-3-1 0-15,3-3 2 0,0-3-2 16,0-3 2-16,0 0-1 0,0-4 0 16,3-4 0-16,-1-2 3 15,4-1 6-15,-4-4 3 0,6-3 8 16,0-4 13-16,-1 1 6 0,1-3-10 16,5-2-13-16,-5 1-9 0,2 0-1 15,3-4 0-15,0 4 0 0,0-3-3 16,0-1-1-16,2 2-3 0,-2-1 0 15,3 1 0-15,-3-2 2 0,2 5-1 16,1-2 5-16,-3 3-4 0,-3 2 0 16,3 0 2-16,-3 2-4 0,1 2-1 15,-1-1 0-15,-2 5 1 0,-3 1-2 16,0 0 1-16,0 1 0 0,-2 0-5 16,-1 2-3-16,1 7 2 15,-3 3 6-15,0 1 1 0,0 6 2 16,0 2-2-16,0 1 2 0,-5 2 0 15,2 1-2-15,1-2 2 0,-1-1-2 16,0-2 1-16,3-1-2 0,0-3-9 16,0-1-64-16,0-2-45 0,6-4-56 15,-1-4-26-15,0-2-37 0,0-3-95 16</inkml:trace>
  <inkml:trace contextRef="#ctx0" brushRef="#br0" timeOffset="3228.46">10400 4665 157 0,'0'0'61'0,"0"0"7"0,0 0 37 0,5-16-21 0,-5 13-10 0,0 1-15 16,0-3-11-16,0 2-7 0,0-4 7 15,0 3 3-15,-2-3-7 0,-1 4-11 16,3-2-7-16,-2 0 7 0,-1 4 10 16,0-4-2-16,3 1-11 0,-2 0-6 15,-1-3-1-15,1 1-10 0,2 1 0 16,-5-2 3-16,5 4-4 0,-3-3 3 16,0 0-2-16,1-2-1 0,-3 0-6 15,2 3-6-15,-2-2-1 0,-3 5-4 16,0 1-6-16,-5 0-17 0,3 1 10 15,-5 2 6-15,2 7 3 0,-3 3-6 16,3 3-32-16,0 3 27 0,0 2 5 16,0 1-5-16,6 2 9 0,-1-2 1 15,3 2 7-15,2-2 1 0,3-3 2 16,0 1 25-16,0-4 10 0,5 0-10 16,1-4-6-1,1-3-3-15,1-3 0 0,2 1 1 0,1-5-5 16,-1-1-1-16,3-7 0 0,-3 1-2 15,1-2-3-15,-1-2 4 0,0-1 3 16,1 0-6-16,-1 1-5 0,0 0 1 16,-4 2 0-16,-1 5 1 0,0-2-1 15,0 2-2-15,-2 3 0 0,-3 0-1 16,0 0-5-16,0 8-10 0,0 3 15 16,0 3 4-16,0 7 15 0,0 4 0 15,0 1-3-15,0 8-7 0,0 8-3 16,-3 7-4-16,-2 1-1 15,-3-9-1-15,3-13 1 0,-3-8-1 16,3-1-1-16,-3 2-4 0,-2 0 1 16,-3 0-1-16,0-5-2 0,-2-4-1 15,-1-7-3-15,1-3-9 0,2-2-3 16,-3-3 2-16,-2-8 1 0,5-7-6 16,-2-5 4-16,-3-6 2 0,5-6-1 15,2 1 13-15,6 1 8 0,5 0 20 16,8 7 1-16,7-5-13 0,3 2-5 15,6 4-3-15,4-2 0 0,1 4-2 16,-1 2-17-16,3-1-37 0,-3 1-90 16,9-11-41-16,-12 8-69 0,-1 1-149 15</inkml:trace>
  <inkml:trace contextRef="#ctx0" brushRef="#br0" timeOffset="3556.6">10715 4288 506 0,'0'0'89'0,"3"-9"-40"0,0 7 47 0,-3-1-47 15,2 0-19-15,-2 3-19 0,0 0-11 16,0 0-17-16,-2 6 5 0,-1-1 12 16,-2 4 47-16,0 4 20 0,2 4-2 15,-2 4-11-15,-3 3-13 0,6 4-17 16,-4 3-14-16,4-1-9 0,-1 3 2 16,-2-3-1-16,3-1-2 0,-1 0-5 15,0 0-22-15,1-5-23 0,-1 2-25 16,3-3-30-16,-2-2-24 0,4-1-15 15,1-7-91-15,-1-4-54 0</inkml:trace>
  <inkml:trace contextRef="#ctx0" brushRef="#br0" timeOffset="3978.52">10899 4605 327 0,'0'0'238'15,"0"0"-176"-15,0 0 11 0,0 0-54 16,0 0-15-16,41-7-4 0,-28 3 3 16,0 1-2-16,5-4 1 0,3 1 6 15,0-1 16-15,4-2 2 16,-1-1 8-16,1 1 11 0,-1-3-6 16,-1 0-5-16,-2-3-2 0,-6 0-14 15,1 0-11-15,-6-1 4 0,-7 2 12 16,2-1-2-16,-8 4 7 0,-5 4-3 15,-5 2-19-15,-5 4-6 0,-5 1-1 16,-5 6 1-16,-11 7 1 0,-2 8 0 16,2 1-1-16,5 0 5 0,8-1 11 15,8-1 7-15,0 3 9 0,0 5-4 16,5-4 3-16,3-2 4 0,7 0 2 16,3 0 5-16,3-3 0 0,5 1-16 15,5-2-10-15,2-4-5 0,3 2-5 16,5-5 0-16,3-5-1 15,8 1-2-15,7-5-2 0,6-2-1 16,2-1-13-16,-5-3-14 0,-6-4-19 16,-4-1-29-16,-6 0-29 0,6-1-52 15,-8 4-111-15,-3 0-101 0</inkml:trace>
  <inkml:trace contextRef="#ctx0" brushRef="#br0" timeOffset="4806.43">12271 4520 321 0,'0'-2'96'0,"3"-3"-37"0,-1 2 7 0,1 0-1 0,-1-3-15 15,-2 2-17-15,5-2 0 16,-2 3 13-16,0-2-2 0,-1 3-14 16,1 1-13-16,-1 1-9 0,1 4-8 15,2 4 1-15,0 7 4 0,-2 0-5 16,2 6 0-16,0 12 0 0,0 9 1 16,1 7-1-16,4 0 4 0,-2-10-4 15,-1-11 0-15,1-10 2 0,5-3 10 16,0 3 23-16,0 1 14 0,8-2 2 15,-3 1-4-15,0-5-5 0,2-3 2 16,-2-3 1-16,-2-5 2 0,0-2 7 16,-1-2-2-16,1-7-4 0,-4-4-17 15,4-6-7-15,-1-1-3 0,1-10-9 16,-3-5-5-16,5-14-4 0,0-5-2 16,3 1-1-16,-6 10-3 0,-2 13-14 15,-3 14-14-15,-2 8-12 0,0-1-12 16,0 2-25-16,-1 1-34 0,6-1-24 15,8 6-59-15,-8 1-21 0,2 0-113 16</inkml:trace>
  <inkml:trace contextRef="#ctx0" brushRef="#br0" timeOffset="5464.54">13157 4634 287 0,'0'0'117'0,"0"0"-40"0,0 0 16 15,0 0-38-15,0 0-13 0,13-6 8 16,-13 5-9-16,0-1 7 0,0 0-5 16,0-3 5-16,0 2 0 0,0-1 5 15,-2 0-11-15,-1 2 1 0,0 0-9 16,1-4-9-16,2 2-4 0,-3-4-6 15,1 1-3-15,-1 2-3 0,3-4 1 16,-3 5 1-16,-2-4 1 0,0-1 0 16,3 0 5-16,-9 3-4 0,3-2-7 15,-2 1-6-15,-3 4 0 0,0 2-4 16,-5 1 2-16,0 1-4 0,-3 8 3 16,1 3-8-16,2 2-12 15,-3 5-3-15,3 1 7 0,5 1 10 16,3 1 6-16,-1 1 2 0,9 1 1 15,-1-1 8-15,3-1 16 0,3-2 0 16,5-3-1-16,-1-1 1 0,4-4-6 16,2-1 2-16,-1-4 0 0,1-4 1 15,0-2-1-15,0-1 11 0,0-4 3 16,3-4-12-16,-3-4-11 0,2-3-4 16,1-2-5-16,-1-3 0 0,-2 0-2 15,2 0-5-15,-2 4-4 0,0-1 4 16,-2 3 0-16,-4 0-2 15,1 5 1-15,-5 1 1 0,2 2-4 16,-5 5-4-16,0 1-21 0,0 1-15 16,0 7 25-16,0 3 18 0,-5 1 5 15,2 4 1-15,1 0 2 0,-1 3 2 16,0 0 7-16,3-1-1 0,0-1-1 16,0 2-2-16,3-4 1 0,2 1-1 15,3-4 3-15,0 1 2 0,-1-3-3 16,6-1-4-16,-2-2-1 0,4-4-2 15,-2-1-2-15,3-2-18 0,-4-2-23 16,4-6-10-16,2-1-43 0,3-9-69 16,-1 1-96-16,-7-3-66 0</inkml:trace>
  <inkml:trace contextRef="#ctx0" brushRef="#br0" timeOffset="5808.85">13661 4071 658 0,'0'0'99'0,"0"0"-17"0,8-12 48 16,-6 11-83-16,1-1-31 0,-3-1-6 15,3 3-6-15,-3 0 4 0,0 0-5 16,0 6-2-16,-3 4 12 0,-2 4 28 16,0 5-3-16,-3 6-3 0,0 10-9 15,0 7-8-15,-2 11-2 0,0 2-5 16,-1 5-3-16,1-6-3 0,2-4-3 16,3 0-2-16,0-3 4 0,2-3 0 15,1-2-4-15,2-2-14 0,-3-7-26 16,3-4-30-16,0-8-31 0,0-8-28 15,0 4-41-15,0-5-26 0,0-3-172 16</inkml:trace>
  <inkml:trace contextRef="#ctx0" brushRef="#br0" timeOffset="6248.08">13886 4447 492 0,'0'0'76'15,"0"0"8"-15,0 0-22 0,0 0-52 16,0 0-9-16,2-12-1 0,-2 12-8 15,0 0-2-15,0 4 10 0,0 4 1 16,-2 4 16-16,-3 5 10 16,2 4 4-16,-2 3-9 0,0-1-2 15,2 6 2-15,3-1-12 0,0-2-3 16,0 2 3-16,8-4 17 0,-3-3 26 16,5-1 2-16,3-3-3 0,3-3-9 15,-1-4-9-15,1-6-7 0,2-1-1 16,0-3 3-16,-2-7 12 0,-1-4-12 15,6-5-13-15,-6-1-8 0,1-8-8 16,-1-8-15-16,3-11-39 0,-2-12-23 16,-1-3-24-16,-2 8-38 0,-2 16 15 15,-4 14 10-15,4 0-6 0,-4 4-107 16</inkml:trace>
  <inkml:trace contextRef="#ctx0" brushRef="#br0" timeOffset="6670.07">14294 4516 442 0,'0'0'77'15,"0"0"-3"-15,0 0 5 0,36 23-58 16,-23-20-14-16,0-2 3 0,3-1 9 16,2-4 1-16,-3-4 26 0,3 0 13 15,-2-3 3-15,-1 1-5 0,3-3-5 16,-2-1-21-16,-3-3-16 15,2-4-12-15,-4 0-2 0,-1 0 3 16,-5 1-2-16,0 4-2 0,-5 1 5 16,0 6 5-16,-5 6-10 0,-8 1 0 15,-5 2-5-15,-2 3 5 0,-6 7-1 16,-5 7 1-16,2 2 0 0,-2 5-1 16,3 2 1-16,-1 3 0 0,6 2 0 15,2-2 9-15,3-2 16 0,8 0 8 16,0-2 4-16,7-2-6 0,3-4-14 15,3 0-7-15,7-1-4 0,3-6-4 16,2-1 2-16,4-4 1 0,4-3 2 16,0-4-3-16,8 0-4 15,-3-2-6-15,6-5-30 0,-5 1-25 16,4-3-40-16,11-8-67 0,-8 5-65 16,-5-1-198-16</inkml:trace>
  <inkml:trace contextRef="#ctx0" brushRef="#br0" timeOffset="7228.13">15788 4159 452 0,'0'0'75'0,"0"0"-22"0,0 0 53 0,15-13-29 0,-10 11-26 0,-2 2-6 15,-1 2-8-15,-2 5-6 0,0 3 6 16,0 3 9-16,0 6-1 0,-7 2-6 15,-1 6-18-15,-2 7-3 16,-3 7-1-16,-3 5-2 0,1 4 3 16,-1-6 2-16,3-6 10 0,3-11 6 15,5-6 0-15,-3-3 2 0,3-4-3 16,2 4-2-16,-2 1-2 0,3 0-3 16,2-2-1-16,0-1 0 0,2-4-6 15,3-3-2-15,6-3-6 0,2-1 1 16,5-2-5-16,2-3-3 0,1-1-4 15,5-3 0-15,2-3-2 0,-2 2-6 16,2-2-21-16,1-2-20 0,-1-2-17 16,1-1-17-16,-1-3-18 0,-5 2-42 15,6-8-63-15,-11 3-38 16,-5 2-91-16</inkml:trace>
  <inkml:trace contextRef="#ctx0" brushRef="#br0" timeOffset="7416.72">15700 4468 731 0,'0'0'109'16,"0"0"-11"-16,0 0 34 0,0 0-73 15,0 0-27-15,0 0-6 0,57-6-21 16,-19 0-1-16,14-3-4 0,2-2-3 16,-5 1-36-16,-2 0-12 0,-6 1-37 15,-5 4-17-15,-2 1 4 0,0 1-20 16,-9 2-41-16,-4-1-132 0</inkml:trace>
  <inkml:trace contextRef="#ctx0" brushRef="#br0" timeOffset="7754.94">16351 4393 498 0,'0'0'145'0,"0"0"-62"0,0 0-8 16,0 0-47-16,0 0-22 0,0 0-5 15,0 0 22-15,0 0 1 0,-34 28-2 16,21-13-10-16,-2 2 3 0,-1 4 7 15,1 2 15 1,-1 2 6-16,1 3-1 0,5 0 0 16,2-1 0-16,3 2 0 0,5-4 3 15,0 2 0-15,7-5-12 0,4-1-3 16,4-2-10-16,3-5-8 0,3-2-4 16,0-4 3-16,2-6-1 15,3-2-3-15,2-2-4 0,-2-7 3 16,2-2-4-16,-2-3 2 0,-2-6 4 15,-6-4 8-15,-3-11-7 0,-2-9-5 16,-5-7-4-16,-8 6-2 0,-3 10-8 16,-5 15-3-16,-2 5 1 0,0 2-14 15,-8-2-11-15,2 0-5 0,-4 4-13 16,-1 1-34-16,0 2-17 0,-12 2-59 16,9 0-39-16,1 3-94 0</inkml:trace>
  <inkml:trace contextRef="#ctx0" brushRef="#br0" timeOffset="10851.58">17560 4439 198 0,'0'0'177'0,"0"0"-111"0,0 0-8 16,0 0 19-16,0 0-33 0,-2 14-23 15,2-11-4-15,2 0 18 0,3 3 6 16,3 0 10-16,2 1-12 0,1-1-3 15,2-1 9-15,2 0 6 0,1 0-4 16,2-4 5-16,2 1 0 0,4 0-10 16,-1-2-7-16,3 0-4 0,-3 0-9 15,3-2 1-15,-5-1-4 0,-1-4 1 16,-2 2 1-16,0-4 1 0,-2-1-6 16,-3-3-5-16,-5-1-5 0,-1-1-3 15,-4-1 1-15,-3-1-2 0,-5-1-2 16,-3 2-1-16,-7 0 0 0,-1 5-3 15,-5 0-1-15,-5 8 4 0,-7 3-1 16,-11 6 0-16,-8 10 2 0,3 2 0 16,5 5 0-16,11-4 1 0,12-3-1 15,6-3 0-15,4 3 0 0,-2-1 0 16,3 6 0-16,2 3-1 0,6-1 1 16,2-1 1-16,2-1 6 0,6 0 7 15,10-1-2-15,0-3 3 0,5 0-3 16,8 2-6-16,8-4-3 0,8 0-2 15,2-4-1-15,-5-7-9 16,-11-4-30-16,-12 0-26 0,-3-2-17 16,-2-2-46-16,7-8-71 0,-3 3-55 15,1-3-102-15</inkml:trace>
  <inkml:trace contextRef="#ctx0" brushRef="#br0" timeOffset="11320.63">18426 4335 696 0,'0'0'146'0,"0"0"-16"0,0 0 12 0,0 0-83 16,28-33-45-16,-25 28-6 0,-3-2-8 15,-5 1-9-15,-1 1-6 0,-4 3 8 16,-3 2 5-16,-5 0 1 0,-3 4 2 16,-2 6 0-16,-3 1 0 0,1 5 2 15,1 1 1-15,1 1-4 0,5 3-2 16,2 0 2-16,6 0 0 0,5 0-3 16,5 0-5-16,5 0 7 0,3-3 1 15,5-2 5-15,2 1-4 0,3-5 0 16,3-2 1-16,0 1 5 15,5-2-3-15,-3-3-4 0,3 0 4 16,-3 1 2-16,0-4 1 0,-2-1-3 16,-6 0 2-16,-2-1 4 0,-8 1 13 15,-2 0-6-15,-3 0-8 0,-8 0 16 16,-5 4-1-16,-5-1-13 0,-13 2-3 16,-15-3-6-16,-6 2-2 0,-5-3-17 15,3 2-22-15,7-3-10 0,9 1-7 16,-1-1-10-16,13 2-14 0,5-4-17 15,8 0-20-15,3-1-36 0,0-4-54 16,5 2-72-16</inkml:trace>
  <inkml:trace contextRef="#ctx0" brushRef="#br0" timeOffset="11758.2">18793 4093 608 0,'0'0'101'0,"0"0"-25"0,0 0 51 0,0 0-52 0,0 0-56 16,31-22-16-16,-31 24-3 0,0 5 4 15,0 6 3-15,-5 3 15 0,-3 5-4 16,0 3 2-16,-5 4-11 0,-2 1 0 16,4 2-4-16,-2 1 10 0,0 0 18 15,3 0 6-15,5-1-7 0,-3 0-3 16,6-5-5-16,-1 1 1 0,3-3-1 16,0-2 4-16,5-4-6 0,0-3 0 15,3-2 1-15,0-1 2 0,5-3-5 16,2-2-7-16,-2-2-4 15,8-2-3-15,0-3-1 0,-1-3-3 16,3-1-2-16,1 0 0 0,-1-2-10 16,3 2-17-16,0-3-11 15,-3-1-17-15,3 2-9 0,-6-2-25 0,1 0-16 16,-3 1-52-16,-2-4-36 0,-3 4-40 16,-6-2-148-16</inkml:trace>
  <inkml:trace contextRef="#ctx0" brushRef="#br0" timeOffset="11930.67">18720 4384 767 0,'0'0'139'0,"0"0"-64"16,0 0 2-16,0 0-71 0,0 0 15 16,52-2-1-16,-13-3-4 15,10 1-4-15,5-1 9 0,-5 1-10 16,-5 1-6-16,-10 0-5 0,-3 0-17 15,-8 0-72-15,8 2-87 0,-10-3-50 16,-1 1-102-16</inkml:trace>
  <inkml:trace contextRef="#ctx0" brushRef="#br0" timeOffset="12149.3">19297 4405 632 0,'0'0'97'0,"0"0"-79"16,0 0 78-16,0 0-36 0,-16 42-48 16,8-24-11-16,3 0 18 0,0 3 10 15,0 1 11-15,0 1-4 0,-1-2-21 16,4 0-15-16,2-1 0 0,0-2-17 16,2 0-88-16,6 1-91 0,0-5-76 15,0-6-187-15</inkml:trace>
  <inkml:trace contextRef="#ctx0" brushRef="#br0" timeOffset="12305.57">19449 4258 898 0,'0'0'0'0,"0"0"-39"16,0 0 32-16,0 0-113 0,-5-39-119 15,2 31-119-15</inkml:trace>
  <inkml:trace contextRef="#ctx0" brushRef="#br0" timeOffset="13383.88">19725 4479 217 0,'0'0'219'15,"0"0"-173"-15,0 0 31 0,39-33-9 16,-26 22-35-16,3 1 16 0,-3-1 3 15,0 2-15-15,2-1-7 0,-2 1 5 16,-3 2-5-16,1 1 4 0,-4-1 0 16,4 6 1-16,-4-1-12 0,-1 2-14 15,-1 0-7-15,0 0-2 0,0 3-1 16,-2 5-8-16,2 4 9 0,-5 4 0 16,0 3 13-16,0 1 6 0,0 4 3 15,-5 0 2-15,0-1-8 0,-1 1-7 16,1 0-4-16,0-2-1 0,0-3 0 15,0-2 3-15,2-1 1 0,3-4-2 16,0-1 0-16,0-3-2 0,0-4 1 16,0-2 3-16,5-2 7 0,0-2 27 15,3-2-6-15,0-6-14 16,0-2 5-16,2-4-1 0,-2 2-8 16,2-3 1-16,0 1-3 0,3-2-6 15,3-2-4-15,-1 0-4 0,3-1-2 16,-2 0-1-16,5 1-5 0,-3 0-5 15,-5 4 2-15,2-2 6 0,-2 5 0 16,0 0-5-16,-3 2 6 0,1 4-1 16,-4-2 2-16,-1 4-1 0,-4 2 2 15,3 2-4-15,-2 1-10 0,0 0-6 16,-1 2 1-16,3 4-2 0,-2 0 2 16,2-1 5-16,-2 4 7 0,-1 0-1 15,1 4 6-15,-3 0 1 16,0 5 1-16,0-2-1 0,0 3 1 15,-3 1 0-15,-2 0 1 0,0 1-1 16,2 0 0-16,1 0 1 0,-1-1-1 16,1-4 1-16,2 0-1 0,0-5 1 15,0-1 0-15,0-2 0 0,0-6 0 16,0 0 3-16,2-2 15 0,3 0 17 16,-2-2-6-16,5-3-12 0,-1-2-6 15,4-2-3-15,2-3-8 0,0 1 1 16,2-4-1-16,1 2-1 0,-1 1 0 15,3-3 1-15,0 0 0 0,0 3-1 16,0-1 0-16,0-3 0 16,-2 3 1-16,2-2-1 0,-2 0 0 15,2 1 0-15,0 1-2 0,-3-1 2 16,-2 2-1-16,3 1 1 0,-9 2 0 16,6 3 0-16,-7 0-1 0,1 2 1 15,1-2-3-15,-5 5-6 0,-1-1-1 16,-2 2 2-16,3 0-6 0,-3 2 1 15,0 6 6-15,0 1 3 0,-3 3 1 16,3 2-3-16,-5 4 1 0,5 0-8 16,0 1-5-16,-5 4-6 0,2-1-14 15,-2 1-11-15,3-2-11 0,-1 2-38 16,0-2-34-16,-2 7-21 0,3-5-25 16,-1-4-147-16</inkml:trace>
  <inkml:trace contextRef="#ctx0" brushRef="#br0" timeOffset="14060.8">20868 4427 48 0,'0'-1'360'0,"2"0"-261"0,3-3-9 0,0 0-39 15,-2 1-40-15,2-1-10 0,3 1 1 16,-8 1-1-16,5-1 5 0,-5 1 49 16,3-1 26-16,-3 1 5 0,2 0-11 15,1-2-8-15,-3-1-17 0,0 0-12 16,3-1-7-16,-3 2-15 0,5 0-6 15,-5 0 1-15,0-2-3 0,0 2-3 16,0-2-5-16,0 2 0 16,0 0-2-16,-5 0-1 0,-3 3-5 15,0 1 0-15,-8 5 0 0,-2 4 0 16,-2 5-4-16,-1 2-6 0,0 4-4 16,-2 3 5-16,2 0 12 0,3 3 4 15,5-2 0-15,1 2 1 0,1-3 1 16,6-1 0-16,0-1 8 0,5-3 11 15,0-4-2-15,0-3-7 0,8-2-3 16,-3-6 0-16,5-3 8 0,0 0 2 16,3-6-4-16,3-3 0 0,-3-4-4 15,2-4-3-15,3-1-4 16,-5-3-2-16,3-1 1 0,-3 2-2 16,0 1 0-16,-6 1 0 0,1 3 0 15,0 3-2-15,-3 4-2 0,-5 3 0 16,3 3 2-16,-3 0 1 0,0 2-4 15,0 2-7-15,-6 1 6 0,1 6 5 16,0 2 1-16,0 0 4 0,0 4 6 16,0 1 6-16,5-2 7 0,-6 3 4 15,6-4-1-15,0-1-2 0,6-1-4 16,-1 1-1-16,3-3-2 0,4-2-9 16,4-3-3-16,0 0-3 0,4-4-2 15,3 0-32-15,1-5-22 0,-4 0-19 16,1-4-18-16,0-3-26 0,-3-2-38 15,2-13 1-15,-7-1-52 0,-2 4-200 16</inkml:trace>
  <inkml:trace contextRef="#ctx0" brushRef="#br0" timeOffset="14399.8">21281 3977 554 0,'0'0'66'0,"0"0"60"0,0 0-18 0,3-2-79 16,-3 6-25-16,0 2-3 15,-6 2 5-15,4 4 16 0,-8 0 7 16,2 6 5-16,-5 4-4 0,0 3-2 16,-3 5 0-16,-4 6-9 0,-6 8 4 15,-3 3 13-15,4 2-2 0,4-5 8 16,5-10 4-16,4-6 2 0,4-7-3 15,5-5-3-15,1 1-10 0,2 3-10 16,0 2 2-16,5 1 2 0,5-5 2 16,6 0-4-16,-1-7-7 0,6-1-8 15,5-5-2-15,-3-2-4 0,5-1-3 16,-2-2-1-16,5-6-21 16,-2-2-16-16,-1 1-22 0,-2-5-42 15,2-3-34-15,-7-1-41 0,2-11-67 16,-7 3-33-16,-6 1-158 0</inkml:trace>
  <inkml:trace contextRef="#ctx0" brushRef="#br0" timeOffset="14587.3">21203 4330 838 0,'0'0'107'0,"0"0"-7"15,0 0 7-15,0 0-85 0,47-6-20 16,-31 1-2-16,2-3-3 15,2 2-5-15,6-1-3 0,-3-3-17 16,3 0-30-16,-5 0-68 0,5-1-20 16,7-1-23-16,-9 3-74 0,-4 0-73 0</inkml:trace>
  <inkml:trace contextRef="#ctx0" brushRef="#br0" timeOffset="14995.42">21604 4321 355 0,'0'0'161'0,"0"0"-114"0,0 0 59 16,0 0-52-16,0 0-39 0,34 38 3 16,-21-34 12-16,-3-3-6 0,8 0-7 15,-5-1 13-15,5 0 9 0,0 0 17 16,3-2-6-16,-1-3-17 0,1-1-12 16,0-2-8-16,-3-1-10 0,-5 1 0 15,2-3-3-15,-7 0-1 0,2-2-4 16,-7 1-6-16,-3 1 3 0,0 0 0 15,-5 2-8-15,-6 4-15 0,-7 1 15 16,-5 3 16-16,-3 2 0 0,-7 8 1 16,-14 8 3-16,-2 6 8 15,-5 4 6-15,7 1 3 0,11-3 18 0,15-8 17 16,8-1 5-16,-2-3 6 0,5 1 4 16,2 5-4-16,0 1-13 0,3 0-12 15,5-4-13-15,5 0-5 0,3-3-6 16,7 1-2-16,3-4-6 0,8 3-5 15,8-2-1-15,7-5-4 0,14 2-4 16,1-1-22-16,-1-5-28 0,-1-1-20 16,-8-1-38-16,3-1-35 15,-2-2-64-15,-13-2-70 0,-6 1-115 16</inkml:trace>
  <inkml:trace contextRef="#ctx0" brushRef="#br0" timeOffset="15934.59">23320 4486 396 0,'0'0'32'0,"0"0"26"0,7-16 4 0,-1 13-35 0,1-4-12 15,-4 2 6-15,2-1 18 0,-2 2 8 16,-1-3 9-16,1 1 18 0,2 0 7 16,-5-2-6-16,0 3-1 0,0-4-24 15,0-1-12-15,0 2-8 0,0-1-9 16,0 1-4-16,0-1-8 0,0 1 0 16,0-2-3-16,-5 0-2 0,5 1-1 15,-3 0-2-15,3 1 0 0,-5 1 3 16,5 0 2-16,-5 2 3 0,2-2-3 15,-2 4-5-15,0-3-1 0,2 4-1 16,-4 2-2-16,-4 0 1 0,4 0 1 16,-4 4-1-16,1 3 0 0,-6 3 2 15,4 1-2-15,-7 4 2 16,-1 1 1-16,-1 5-1 0,0 2 0 16,6 3-1-16,-6-1 1 0,3 3 1 15,3-4-1-15,7 1 0 0,-2-1 0 16,2-2 0-16,8-1 0 0,0-1 3 15,0-4 3-15,5 0 7 0,3-5 4 16,-1-4 5-16,6-2-1 0,0-3-2 16,3-2 4-16,2-2-7 0,3-5-9 15,-1-4-4-15,6-3 2 0,-3-5-1 16,3-3-1-16,0-2 0 0,-3-4-2 16,3 1 0-16,-10 2-2 0,2 6 1 15,-11 7-1-15,1 5 1 0,-3 3-1 16,-5 3-3-16,0 1-2 15,0 1-8-15,-5 7 6 0,3 3 8 16,-9 1 1-16,9 4 7 0,-6-1 2 16,5 3 4-16,1-4 0 0,2 0 5 15,0 0 4-15,5-1 2 0,3-2 0 16,-3 0-5-16,10-1-5 0,-2 0-3 16,3-1-5-16,4 0 0 0,6-4-3 15,0 2-1-15,3-4-2 0,7-1-1 16,3 0-18-16,7-2-27 0,-2 0-32 15,-10 0-36-15,-3-2-57 0,-11-1-124 16,-4-1-135-16</inkml:trace>
  <inkml:trace contextRef="#ctx0" brushRef="#br0" timeOffset="16789.23">11281 5630 461 0,'0'0'63'0,"0"0"-10"15,0 0 27-15,0 0-18 0,0 0-27 16,36-26-8-16,-33 22 20 0,2-2 2 16,-2 4 10-16,-1-1 1 0,-2 1 4 15,0 1-5-15,0 1-18 0,0 3-17 16,0 4-18-16,0 9 10 0,-2 6 12 15,-6 15 15-15,-2 16-5 0,-1 14-1 16,1 5 5 0,5-7-11-16,2-5-15 0,6-13-6 15,-3-4-7-15,2-3-2 0,1-1 1 0,0-5-1 16,-3-3-1-16,0-7-1 0,2-6-20 16,-2-3-22-16,0 1-22 0,0-2-26 15,3 0-42-15,-1-7-87 0,1-2-47 16,0-5-117-16</inkml:trace>
  <inkml:trace contextRef="#ctx0" brushRef="#br0" timeOffset="17117.49">11292 5718 536 0,'0'0'58'0,"0"0"56"0,25-36-22 0,-14 18-29 16,7 1-30-16,0 2 16 0,3 0 11 16,2 1-24-16,-2 3 5 0,4 3 10 15,-1 3-4-15,-1 4-7 16,3 1-2-16,0 1-6 0,-3 4-7 16,-2 4-10-16,-6 3-8 0,1 2-3 15,-6 1-3-15,-8-2 0 0,-2 2 0 16,0-2 5-16,-10 0 2 0,-3 1 2 15,-5-2-3-15,-5-2-2 0,-3 1 0 16,-2-5-3-16,-3 1-2 0,2-5-23 16,-4 3-35-16,4-5-23 0,1 0-31 15,-1 0-20-15,6-4-28 0,0 3-6 16,5-2-42-16,5-2-86 0</inkml:trace>
  <inkml:trace contextRef="#ctx0" brushRef="#br0" timeOffset="17548.61">11948 5687 357 0,'0'0'149'0,"0"0"-80"15,0 0 26-15,0 0-43 0,0 0-18 16,0 0-4-16,0 0 17 0,15-24 26 15,-12 15-2-15,2 3 4 0,-5 0-15 16,3-2-12-16,-3 3-9 0,0-1-10 16,0 2-18-16,0-1-9 0,-5 4-2 15,-3 1-7-15,0 0-2 0,-5 7 3 16,0-1 2-16,-2 9 2 0,-1-2 0 16,-2 7-2-16,5-1 0 0,3 2 4 15,0 1-3-15,7-1 1 0,0-1 1 16,3-4 1-16,6 2 1 0,1-5 0 15,4-1 14-15,4-3 9 0,6-1 6 16,-3-5-2-16,5-3-1 0,-2-1-3 16,5-4 6-16,-3-5 11 0,0 0 5 15,-2-5-10-15,0 2-6 0,-6-2-11 16,-5-2-9-16,-2-3-5 0,-5 1-5 16,-3-2-5-16,-5 4-39 0,-6-1-23 15,-7 4-9-15,-3 5-17 0,-2 2-35 16,-13 6-62-16,8 1-64 15,-1 0-63-15</inkml:trace>
  <inkml:trace contextRef="#ctx0" brushRef="#br0" timeOffset="17914.18">12400 5633 623 0,'0'0'93'0,"0"0"0"0,0 0-22 0,0 0-51 16,0 0-15-16,21-16-2 0,-19 16 5 15,1 4-4-15,0 6 16 0,-3 3 14 16,0 6 13-16,-3 4 11 0,-2 9-8 16,0 13-19-16,-1 9-20 0,4 1-5 15,-1-3-1-15,3-8-4 0,0-10-1 16,0-1 1-16,0-5 0 0,0-7-1 16,0-3-9-16,0-3-17 0,0 2-14 15,0 1-48-15,0-1-77 0,0-6-71 16,-2-4-198-16</inkml:trace>
  <inkml:trace contextRef="#ctx0" brushRef="#br0" timeOffset="18284.34">12372 5592 592 0,'0'0'88'0,"0"0"-14"0,15-38 55 15,-4 23-70-15,1 1-33 0,1-1 7 16,3 3-7-16,-1 1-5 0,1 1-4 16,2 1 13-16,-3 3 8 15,4-2-2-15,-1 4-9 0,-3 1-7 16,3 3-8-16,0 3 3 0,-2 3 0 15,-3 5-15-15,2 5 3 0,1 0-3 16,-3 3 2-16,-3 3 6 0,-2-1 4 16,0 1 0-16,-8 0 0 0,0-1 6 15,-3-2 0-15,-7-1-6 0,-1-3-4 16,-7 1-5-16,-2-5 0 0,-4 0 0 16,-2-1-3-16,-2-5-1 0,-3 1-35 15,3-4-25-15,-3-1-43 0,5 1-35 16,-5-2-56-16,5 0-26 0,10 0-169 15</inkml:trace>
  <inkml:trace contextRef="#ctx0" brushRef="#br0" timeOffset="18440.62">13056 5787 839 0,'0'0'76'0,"0"0"-16"0,0 0 6 15,0 0-66-15,0 0-72 0,0 0-127 16,-12 14 4-16,6-13-172 0</inkml:trace>
  <inkml:trace contextRef="#ctx0" brushRef="#br0" timeOffset="19054.11">14297 5546 549 0,'0'0'116'0,"0"0"-36"0,0 0 62 0,0 0-48 0,0 0-62 15,28-15-5-15,-23 13 15 16,3 2-19-16,-3 2-9 0,3 6-3 0,-3 5-1 16,0 8 13-16,-2 17 14 15,-3 13-2-15,0 17-1 0,0 10 1 16,-5-7-9-16,5-5-13 0,0-13-7 16,2-4-2-16,1-1-1 0,-3-5-3 15,0-1 0-15,0-4-3 0,-3-9-15 16,1-8-10-16,-1-5-24 0,3-5-31 15,-5 4-27-15,2 0-88 0,-2-4-63 16,0-5-131-16</inkml:trace>
  <inkml:trace contextRef="#ctx0" brushRef="#br0" timeOffset="19413.91">14330 5667 533 0,'0'0'67'0,"0"0"-14"0,18-47 65 15,-7 27-24-15,7 0-43 0,-3 0-24 16,6 5-4-16,5-2 19 0,-3 4-23 16,3 2-3-16,0 3 11 0,0 4 13 15,2 2 1-15,-2 4-1 0,2 4-11 16,-2 6-7-16,3 3-4 15,-9 0-11-15,3 5-3 0,-7 2-4 16,-3 3 2-16,-8-2-1 0,0 1 11 16,-7-3-2-16,-6 1-9 0,-8-3 4 15,-4 1 0-15,-9-6 0 0,-4 4-5 16,-9-2-5-16,-9-1-16 0,2-3-25 16,5-4-32-16,5-6-23 0,13 0-34 15,5-2-23-15,1 0-7 0,9 0-102 16,-2-2-40-16</inkml:trace>
  <inkml:trace contextRef="#ctx0" brushRef="#br0" timeOffset="20116.93">15302 5686 349 0,'0'0'126'0,"0"0"-35"16,0 0 16-16,0 0-35 0,36-11-28 16,-28 10-5-16,-3 0-13 0,-2-1-15 15,-3-1-1-15,2 1-1 16,-2 0 18-16,0-1 18 0,0-1 6 15,0 1-6-15,-2 1-9 0,2-3-8 16,-3 2-12-16,3-4-1 0,-5 3 0 16,2-3 1-16,1 2-1 0,-1-2-4 15,-2 3 0-15,-3-4 1 0,6 0-4 16,-6 4-8-16,0-2 0 0,-2 3-5 16,-3 1 2-16,-3 2 3 0,-4 1-1 15,-1 6 1-15,-2 5-1 0,2 2 1 16,-5 5-1-16,5 3 1 0,3 1-12 15,0 4 5-15,5-1 1 0,6 4 6 16,1-1-1-16,6-4 1 0,0 2 4 16,8-3 7-16,3-3-3 0,1-3-3 15,4-5-1-15,-1-2 2 0,1-3 4 16,-1-5 2-16,4-3-3 0,-1-4 8 16,0-4-5-16,0-3 5 0,0 0-4 15,0-6-6-15,0 1-5 0,0-3-1 16,3-1-1-16,-3-2 0 0,-3 1-3 15,1 0 2-15,-3 2-1 0,-3 5 2 16,1 3 0-16,-6 4 0 0,0 4-1 16,-5 3-9-16,0 1 1 0,0 4 1 15,0 5 2-15,-3 4 6 16,-2 1 3-16,3 4-2 0,-1 1 10 16,0 0 7-16,3 0 7 0,0-3 12 15,0 2 3-15,3-4-2 0,5-1-8 16,-1-4-9-16,4-3-7 0,-3-1-4 15,4-5-4-15,1-1-1 0,3-4-5 16,-1-5-4-16,6-1-29 0,-3-7-17 16,3 3-23-16,0-5-24 0,-1 0-45 15,6-11-90-15,-5 5-61 0,-6 1-152 16</inkml:trace>
  <inkml:trace contextRef="#ctx0" brushRef="#br0" timeOffset="20523.21">15754 5600 556 0,'0'0'61'0,"0"0"-8"0,0 0 26 0,41-18-73 0,-25 15-6 15,-1-3 0-15,-2 4 2 0,3 1 25 16,-3 1 60-16,2 1-5 15,-2 6-18-15,3 1-17 0,-3 6-21 16,5 5-16-16,-5 4-10 0,0 3-1 16,-3 3 0-16,3-1 1 0,-5-2-3 15,-1 2 3-15,-2-4 1 0,1-3 0 16,-4-1-1-16,-2-3-11 0,0-6 1 16,-5-2-4-16,-3-4-6 0,1-5-9 15,-6 0-11-15,2-2 19 0,-2-6 21 16,0-2 16-16,3-1 43 0,2-2 19 15,6-4-3-15,-3-4-10 0,5 0-14 16,2-2-5-16,3 0 1 0,8 0-10 16,0-2-14-16,8 7-10 0,0-3-2 15,4 3-6-15,1-1-3 0,3 6-2 16,-1-1-1-16,0 3-1 0,-2 2-39 16,3 2-42-16,-6 2-44 0,11 1-82 15,-11 3-91-15,-3-1-127 0</inkml:trace>
  <inkml:trace contextRef="#ctx0" brushRef="#br0" timeOffset="21977.83">16757 5578 413 0,'0'0'101'0,"0"0"-16"0,0 0 20 0,0 0-46 16,7-10-28-16,-7 5 4 0,0 2 5 15,0-1-4-15,0-1 13 16,0 1 0-16,0-2 9 0,0 2-8 16,-2-4-11-16,-1 0-19 0,-2 2-13 15,0-1-7-15,-3-1 0 0,0 4-1 16,-7-3-5-16,2 5-8 0,-5 2-2 16,-3 6 1-16,0 5-9 0,1 3 6 15,-6 6 3-15,5 2-2 0,-2 4-3 16,2 7 8-16,3-4 3 15,8 2 2-15,2 0 5 0,6-3 2 0,-1 3 0 16,3-3 1-16,5-1 18 0,0-1 12 16,6-4-5-16,-1-2-10 0,3-5-6 15,5-5-1-15,-2-1-1 0,-1-8-1 16,6-1 10-16,-3 0 13 16,-3-8 7-16,3 0 7 0,-2-3-8 15,-3-3-12-15,2 0-16 0,-2-5-3 16,-2-1 1-16,-1-1 6 0,-2 2 4 15,-1 1-4-15,4 1-2 0,-3-1-3 16,-1 3-4-16,4-2-1 0,-4 4-2 16,1 0 1-16,0 2-1 0,-3 1-1 15,0 3 1-15,-2 4-3 0,-1 2 2 16,1 1-8-16,-3 4 0 0,0 4 6 16,-3 4 2-16,1 1-1 0,-1 5 0 15,-2 2-5-15,5 0 1 0,-5 3 6 16,5 0 0-16,0-2 0 0,0 2 0 15,0-2 0-15,8-2 1 0,2 0-1 16,-2-6 2-16,-1 0 0 0,4-4 3 16,-1-3 3-16,3-3 0 0,0-3 2 15,0-2 0-15,2-6-3 0,1 1-2 16,-1-1-1-16,1-3 4 0,-3-4 4 16,2 0 4-16,1-2-6 0,-3-2-8 15,2 2-2-15,1-2 1 0,-1 0-1 16,3 1-1-16,-2 2-2 0,-1-1-6 15,1 4 4-15,-1-1-3 0,1 0 3 16,-1 2 0-16,-2 1 2 16,0 2 1-16,-2 4-1 0,-4 0 2 15,-2 2 0-15,1 3-1 0,-4-1 0 16,-2 1-3-16,0 1-6 0,0 2 2 16,0 4 3-16,-5 4 4 0,5 2 2 15,-3 4-1-15,1 2 1 0,-1 2 0 16,3 1 1-16,-2 0-1 0,-1 1 0 15,3 0-1-15,0 4 1 0,0-7 0 16,0 3 0-16,0-4 0 0,0-4 1 16,0 0 0-16,3-5-1 0,-1-3 1 15,1-2 0-15,-1-4 3 0,1-1 3 16,0-4 0-16,2-1 4 16,0-4-1-16,3-1 2 0,-3-3-1 15,5 0-5-15,1-5-2 0,-1-2-4 16,3 1 0-16,0-1 0 0,5 2 1 15,-3-2-1-15,1 3-1 0,-1 1 1 16,1 1 0-16,-3 3 1 0,0 2-1 16,-3 0 0-16,3 1-2 0,-3 5 2 15,-2-1 0-15,-3 3 0 0,0 1-1 16,1 0 1-16,-6 0-1 0,2 1-1 16,1 0 0-16,-3 2-3 0,2 1 1 15,-2 5 0-15,3 2 3 16,-3 1 0-16,0 5 0 0,0 0 0 15,0 4 1-15,0-1 0 0,0 2 0 16,0-1 0-16,0 0 0 0,-3 1 0 16,3-5 0-16,0 2 0 0,0-6 1 15,0-1 2-15,5-2-3 0,-5-3 4 16,6-3 1-16,-4-3 1 0,3 0 1 16,3-6-2-16,0 1-1 0,0-5 6 15,2-1 3-15,-2-3-2 0,5-3 0 16,0-4-4-16,2 0-2 0,1-6-5 15,2 3 1-15,-3 0 0 0,3 2-1 16,3 1 0-16,-6 3 0 0,3-1 0 16,1 7 0-16,-4 0-1 0,-2 4 0 15,0 4 0-15,-3 1 0 0,-5 3 1 16,3 7 1-16,-5 2 8 0,-1 3-3 16,1 2 2-16,-3 4-4 0,0 3-1 15,0 0 0-15,0 3-2 0,0 2-1 16,0-3 2-16,0 0-1 0,2 0-1 15,1-2 1-15,0 0-1 0,2-2-10 16,-5-2-19-16,5-4-24 0,-2-1-27 16,2-2-17-16,-3-2-50 0,3-6-113 15,1-2-77-15</inkml:trace>
  <inkml:trace contextRef="#ctx0" brushRef="#br0" timeOffset="22149.56">18191 5992 973 0,'0'0'77'0,"0"-1"-77"0,0 0-7 0,-6-7-109 0,1 3-195 0,3-3-171 15</inkml:trace>
  <inkml:trace contextRef="#ctx0" brushRef="#br1" timeOffset="71885.81">5253 13757 120 0,'0'0'212'0,"0"0"-133"0,0 0 2 0,0 0 1 0,0 0-15 0,0 0-19 31,-18-6 7-31,18 4 1 0,0-1-10 0,-3 3 1 16,1-2 3-16,2 2 3 0,0-1 7 0,0 1-7 0,0-1-12 15,0 0-13-15,0 1-11 0,0 0-9 16,0 2-2-16,5 4 5 0,-2-2-1 15,4 3 1-15,4-2-4 0,-1 3 3 16,3-5-6-16,2 4 3 0,1-4 5 16,5-2-3-16,-1 3 3 15,1-4-1-15,0 0 0 0,-1-4-1 16,1 2-3-16,0-2 2 0,-1-2-2 16,1 1 0-16,0-3 2 0,-1-1-1 15,1 2-5-15,-3-3 0 0,0 2 0 16,-5-2-1-16,0-1-2 0,-5-3 2 15,-3 2-1-15,0 0 0 0,-2-1 1 16,-3-4-1-16,0 4-1 0,-6-2 1 16,1 0-1-16,-5 0-1 0,0-1 1 15,-1 3 0-15,-2 1-1 0,-2 0 0 16,-1 3 1-16,1 2-2 0,-3 4-1 16,-3 1 2-16,0 2-1 15,1 0 0-15,-1 3 1 0,0 1 1 16,-2 5 0-16,0 3 0 0,2 4-1 15,-5-1 0-15,3 5 1 0,0 3 0 16,-3 3-1 0,0 1 1-16,0 9-1 0,-5 0 1 15,8 2 0-15,2-7 1 0,11-5 0 0,2-5-1 16,3 5 1-16,3-1 4 0,2-2 0 16,2 2 6-16,9-7 7 0,1 0 7 15,4 2 2-15,2-7 2 0,5 1 0 16,8-1-7-16,5-3-2 0,8-4-6 15,-2-1-3-15,-6-5-8 0,-2 0 1 16,-1-7-4-16,8 2-2 0,1-3-18 16,-6-2-26-1,0-1-38-15,-2-1-36 0,2-3-44 0,0 2-97 0,-10 2-65 16,-3 1-164-16</inkml:trace>
  <inkml:trace contextRef="#ctx0" brushRef="#br1" timeOffset="71995.2">5927 13943 674 0,'0'0'49'0,"0"0"-32"0,0 0-17 0,3-11-18 16,2 3-171-16,3 4-251 0</inkml:trace>
  <inkml:trace contextRef="#ctx0" brushRef="#br1" timeOffset="72775.99">6625 13716 508 0,'0'0'87'0,"0"0"-36"0,0 0 33 16,0 0-1-16,0 0-28 0,0 0-23 16,0 0 21-16,23-35 0 0,-20 32-15 15,0-1 3-15,2 1 3 0,-5 1-4 16,0-2 6-16,0-2 3 0,0 0-6 15,-3 0-10-15,1-3 2 0,-6 0-6 16,0-1-9-16,-2-1-11 0,-3 0-7 16,-3 2 0-16,1 2-2 0,-6-1 0 15,0 2 0-15,-2 4-5 0,0 2-3 16,0 6-4-16,-1 1 1 0,4 8 8 16,2-1 2-16,0 3-5 0,-1 0-3 15,7 1 5-15,4 1-1 0,0-4 2 16,3 3-4-16,2-5-2 0,3-1-1 15,3-2 8-15,5-1 1 0,2 0 0 16,3-3 0-16,2-4 2 0,1-1 0 16,2-1 2-16,3-7-3 0,-1 3 3 15,-2-5 1-15,1 2 1 0,-7 0-1 16,1 0 3-16,0-2 1 0,-5 5 1 16,-3-1 6-16,-2 3-3 0,2 1-4 15,-2 1-5-15,-1 0-3 0,-2 0 2 16,3 5-2-16,-3 4 2 0,5 6 2 15,-3 5-2-15,9 11 7 16,-1 12 5-16,3 9 6 0,5 7 2 16,-2 4 1-16,-6-5-1 0,-2-5-10 15,-6-6-8-15,-2-2 7 0,0-5-4 16,-2-2 1-16,-3-9-4 0,-1-7-1 16,4-4 3-16,-6-3-6 0,0-2 2 15,-2 4 1-15,-3-4 0 0,0-2 1 16,-2-3-2-16,-1-4 2 0,1-2-2 15,-1-2 0-15,1-5 0 0,-1-4-2 16,3-4 0-16,0-7-1 0,3-2 0 16,0-5-1-16,4-1 1 0,4-3-4 15,2 1-4-15,0-1-3 16,10 1-12-16,3-2-16 0,5 1-33 16,3 0-47-16,12-1-59 0,9-3-89 15,-6 6-57-15,0 8-150 0</inkml:trace>
  <inkml:trace contextRef="#ctx0" brushRef="#br1" timeOffset="72885.44">6977 14019 558 0,'0'0'44'0,"0"0"-9"0,0 0 9 0,10 7-40 16,-8-7-4-16,4-1-68 0,-4-6-155 16</inkml:trace>
  <inkml:trace contextRef="#ctx0" brushRef="#br1" timeOffset="73870.66">8553 13670 64 0,'0'0'14'0,"0"0"-13"0,0 0 2 0,0 0 0 15,15-20 0-15,-10 18 13 0,-2-2 41 16,2-2 14-16,-2 5 20 0,-1-4-6 15,-2 2-1-15,3 2-14 0,-1-2-8 16,-2 1-6-16,3 1 9 0,-3-1 1 16,0 1-6-16,0 0-13 0,3 1-5 15,-1 4-12-15,1 3-1 0,-3 5 4 16,0 5-5-16,0 5 5 0,0 11 6 16,-3 16 1-16,-7 12 4 0,2 6 0 15,3-1-2-15,-3-4 3 0,6-9-7 16,-4-2-10-16,4-2-16 0,-3-5-8 15,2-3 0-15,-2-6-3 0,0-5-1 16,5-8-13-16,-3-4-26 0,3-6-26 16,0 0-15-16,0-1-51 0,8-6-104 15,-3-5-86-15,3-6-176 0</inkml:trace>
  <inkml:trace contextRef="#ctx0" brushRef="#br1" timeOffset="74433.2">8568 13691 572 0,'0'0'84'0,"0"0"-9"0,0 0 34 0,0 0-44 0,8-34-35 0,-3 27-6 16,-2 4 21 0,-1 0-10-16,-2-1-13 0,3 3-7 0,-3 1-10 0,2 0-3 15,1 7 3-15,2 0-3 16,-2 2-2-16,2 5 1 0,3 1 1 16,-3 4-2-16,5 2 2 0,1 0 10 15,-1 3 10-15,3 3-5 0,0-3-8 16,5 3-1-16,2-5-3 0,1-1-1 15,2-5-1-15,6 1 6 0,-3-6-4 16,0-4-3-16,-1-5 5 0,1-2 6 16,-3-5 6-16,-4-1 9 0,-1-5 6 15,-5-5 0-15,-1 1-2 0,-1-3-6 16,-1-2-11-16,-2-2-2 0,-3-1-9 16,0 0 0-16,0-2-2 15,1 4 0-15,-1 1-2 0,0 2 1 16,-3 2-1-16,4 2 2 0,1 2-2 15,-1 4 1-15,-4 1-1 0,3 6 3 16,-2 1-3-16,-1 1 1 0,1 9-1 16,-3 7 4-16,3 4 1 0,-1 5 5 15,-2 10 0-15,3 10-2 0,2 7 0 16,3 1-1-16,-3-2 1 0,3-4-6 16,-1-11 0-16,-1-2 1 0,-1-9-3 15,-3 4 0-15,-2-7-1 0,3 0-34 16,0 2-28-16,-3-11-51 0,0 1-27 15,2-1-95-15,3-7-71 0,0-3-126 16</inkml:trace>
  <inkml:trace contextRef="#ctx0" brushRef="#br1" timeOffset="74730.08">9426 13712 665 0,'0'0'89'0,"0"0"-10"0,0 0 50 16,0 0-41-16,8-35-40 0,-8 32-30 16,0 3-2-16,0 3-9 0,0 9 4 15,0 8 29-15,0 12 18 0,-3 14-18 16,-5 15-10-16,3 1-8 0,3-2-11 15,-1-11-7-15,3-3-1 0,0-8-3 16,5 1 0-16,0-5-25 0,-2-5-24 16,0-9-25-16,-1-6-24 0,-2 0-55 15,0-2-56-15,0-1-28 0,-2-2-171 16</inkml:trace>
  <inkml:trace contextRef="#ctx0" brushRef="#br1" timeOffset="75075.47">9398 13741 595 0,'0'0'85'16,"0"0"12"-16,15-43 15 0,-5 23-40 15,3 2-36-15,3 1 14 0,-1 1 9 16,3 3-15-16,1 1-3 0,-1 5 6 15,0 0-10-15,0 4-9 0,0 3 0 16,0 0 1-16,3 2-3 0,-3 6-8 16,0 1-13-16,0 4-4 0,-3 2-1 15,1 2 1-15,-3 3-1 0,-5-1 0 16,-6 1 2-16,-2-3 3 0,-5 3 8 16,-8-2-6-16,-2-1-4 0,-6-3-3 15,0-2-1 1,-7-3-19-16,2-1-29 0,-2-4-27 0,2-4-23 15,-3 0-41-15,6 0-50 0,-3 0-14 16,8-5-38-16,5 0-75 0</inkml:trace>
  <inkml:trace contextRef="#ctx0" brushRef="#br1" timeOffset="76079.28">10403 13533 232 0,'0'0'248'0,"0"0"-183"0,0 0-2 16,0 0-28-16,0 0-21 0,13-11-6 16,-11 10 5-16,-2-1 19 0,0-2 12 15,3 3 24-15,-3 0 12 0,0 0-5 16,0 0 1-16,-3-1-13 0,3 0-19 15,-2-1-13-15,2 1-9 0,-3 1-5 16,3 1-1-16,-5-1-4 0,5 0-4 16,-3 0 0-16,1 0 1 0,-1 1-4 15,1 0 2-15,-4 0 1 16,1 0 4-16,3 1 1 0,-6 1-1 16,3-1 3-16,-3 2 0 0,-2 3-4 15,2-2 0-15,-5 3-6 0,3-2-3 16,-3 3-1-16,0 2 0 0,0 1-1 15,0 2 0-15,-2 2-1 0,2 1 1 16,0 5-1-16,0 3 0 0,0 2 0 16,2 7 1-16,1 7 1 0,0 8-1 15,2-3 0-15,5-3 2 0,3-9-1 16,0-10 1-16,3-4-1 0,0-1 0 16,4 2 6-16,1 2 1 0,2 2 3 15,1-3 4-15,4-4 5 0,1-4-4 16,-1-2 1-16,6-4-3 0,-3-4-6 15,0-2 10-15,0-1 0 16,3 0 0-16,-3-3-2 0,-2-4-2 16,-4 2 0-16,1-4-2 0,-5-3-4 15,0-2-2-15,0 1-6 0,-6 0 0 16,1 2 0-16,-3-1-6 0,0 4-7 16,0-1-1-16,0 2 5 0,-5 4 5 15,5 0 2-15,-3-1 1 0,3 2 1 16,0 1 0-16,0-2 0 0,0-1 0 15,3 1-3-15,2 0 3 0,0-4 0 16,3 3-1-16,2-3 0 0,3 3 0 16,0-3 2-16,2 3-1 0,3-2 0 15,3 1-1-15,0-2 1 0,-1 0 0 16,-1 4 1-16,1-1-1 0,-4-2 0 16,-1 4 1-16,1-4 0 0,-3 3 1 15,-3-1-2-15,3-2 1 0,-5 4-1 16,-1-1 3-16,-1 0-3 0,1 2 0 15,-4 1-1-15,0 0 1 0,-1 1-2 16,-2 6 2-16,0 1 1 0,0 4 4 16,-2 2 5-16,-1 6 4 0,-2 2 0 15,0 6 0-15,-3 1 2 0,3-1-1 16,2 2 2-16,-2 1-3 0,2-1-5 16,1-5-3-16,-1 3-3 0,3-6-2 15,3-1 1-15,-1-1-2 0,1-3-2 16,0-2-18-16,2-4-26 0,0 0-28 15,0-2-37-15,3-1-67 0,0-4-78 16,-3-3-179-16</inkml:trace>
  <inkml:trace contextRef="#ctx0" brushRef="#br1" timeOffset="79424.42">9356 15902 474 0,'0'0'77'0,"0"0"-4"0,-7 13 17 0,1-6-6 16,1-1-20-16,3-1-4 0,-4-4 1 15,4 1-11-15,-1-2 2 0,1 0-4 16,2-3-10-16,0-5-14 0,2-4-4 15,3-4 2-15,6-8 8 0,4-3-4 16,9-8-1-16,9-7-7 0,6-10-4 16,7 0 0-16,-4 5 8 15,-1 3 1-15,-5 8-1 0,3 1 5 16,-3 0-13-16,6-1 7 0,-4 1-14 16,1-1-3-16,0 2-4 0,-6 5 1 15,-4 3 0-15,-6 7 0 0,-7 4-1 16,-3 1 0-16,2 0 1 0,3-5 4 15,3 0 5-15,-8 4 2 0,0-2-3 16,-3 5 10-16,-2 0-2 0,-3 1-5 16,0 3-6-16,-2 4-4 0,-3 1 1 15,2 3-3-15,-2 0-5 0,0 5 2 16,0 5 2-16,0 4 1 0,-2 6 1 16,-1 4-1-16,-2 11 0 0,-3 7 0 15,3 7 2-15,-3 4-2 16,3-3 0-16,0-5-2 0,2-5 0 15,3-1 0-15,0-3 1 0,3-5 1 16,-1-6 0-16,4-7 0 0,1-1-2 16,-1 1 3-16,4 0-1 0,3 1 1 15,0-6-1 1,0-2 1-16,0-6 1 0,2-5-1 0,1-4 2 0,2-5 0 16,2-9-1-16,1-3-1 0,0-5 0 15,5-11 0-15,2-13 2 0,0-15-1 16,1-7 3-16,-6-1-3 0,-2 7 1 15,-8 12-2-15,2 9 2 0,-2 11 0 16,-3 10-1-16,-2 11 4 0,-3 2-1 16,3 0 0-16,-3 2 0 0,0 1-2 15,-2 6 1-15,-3 2-4 0,0 6-3 16,0 8 3-16,-3 6 0 0,-2 4 1 16,0 8 0-16,2 11-1 0,-2 6 0 15,5-2 1-15,0-5-1 0,0-10 0 16,0-7 0-16,3-9 0 0,-1 2 1 15,4 2 0-15,-4 2 8 0,6 0 12 16,-3 2 3-16,0-4-3 0,3-5-6 16,0-2-3-16,-3-3-5 0,3-4-6 15,-3 0 3-15,3-2-3 0,-1-3-1 16,4-1-2-16,-1 0-16 16,0-2-19-16,3-2-21 0,0-1-24 15,0 3-31-15,3-4-32 0,7-2-46 16,-2 1-126-16,-6-3-109 0</inkml:trace>
  <inkml:trace contextRef="#ctx0" brushRef="#br1" timeOffset="79627.42">11038 15294 1068 0,'6'-1'92'0,"-4"-5"-90"0,3 5 0 0,1-3-2 15,-4 1-34-15,3 1-87 0,-2 0-71 16,-1-1-96-16,1 3-202 0</inkml:trace>
  <inkml:trace contextRef="#ctx0" brushRef="#br1" timeOffset="79768.17">11175 15538 679 0,'0'0'71'15,"0"0"-12"-15,0 0 34 0,0 0-75 16,0 0-18-16,0 0-20 0,0 0-26 16,0 0-72-16,0 0-49 0,29-7-93 15</inkml:trace>
  <inkml:trace contextRef="#ctx0" brushRef="#br1" timeOffset="81471.39">12230 15316 545 0,'0'0'87'0,"0"0"-37"0,0 0 63 0,0 0-24 0,31-30-37 16,-24 23-8-16,-1 3 8 0,-1 1-9 16,-5 3-9-16,2 0-10 0,-2 4-14 15,3 6 15-15,-3 11 11 0,0 11 6 16,0 17-3-16,-3 14-2 0,1 7-3 16,-1 2-6-16,1-11-6 15,2-5-9-15,0-1-8 0,0-2-1 16,0-3-3-16,-3-3-1 0,-2-4-2 15,0-5-13-15,-1-9-15 0,4-4-21 16,-1-10-17-16,3 0-28 0,-5-1-34 16,3-1-51-16,-4-2-22 0,1-4-72 15</inkml:trace>
  <inkml:trace contextRef="#ctx0" brushRef="#br1" timeOffset="81821.7">12294 15346 581 0,'0'0'46'0,"0"0"2"16,13-39 64-16,-8 22 20 0,8 1-43 15,-2 3-31-15,1-1-9 0,7 2 1 16,-1 2-6-16,2 2-7 0,4 3 6 15,-1 3-5-15,3 2-3 0,-3 3-2 32,0 6-10-32,0 1-8 0,-2 3-1 15,-3 3-3-15,-5 0-3 0,-3 4 1 0,-4-1 2 16,-6 2-2-16,-3-1-1 0,-7 1-2 16,-8-2-1-16,-6-1 2 0,-7 1-5 15,-13-2-2-15,-7 0-4 0,-4-1-9 16,4-5-25-16,4-3-19 0,11-2-23 15,8-4-9-15,7 1-34 0,8-2-48 16,-5-1-54-16,8 1 1 0,-1-1-115 16</inkml:trace>
  <inkml:trace contextRef="#ctx0" brushRef="#br1" timeOffset="82275.36">12837 15413 445 0,'0'0'93'0,"0"0"-10"16,0 0 46-16,0 0-42 0,0 0-38 16,0 0 5-16,0-26 13 0,0 20-7 15,2 0-11-15,-2 0-5 0,3 0-7 16,0 2-6-16,-3-1-12 0,2 1-4 15,-2 2-4-15,0 1-3 0,-5 1-5 16,-3 0-3-16,-2 3-1 0,-6 4 1 16,3 4 0-16,-5 2 0 0,3 1 0 15,-1 6 0-15,6-1 0 0,0 1 0 16,5-1 0-16,5 1-1 0,0-3 1 16,7-1 2-16,6-2 1 0,3-2 13 15,4-3 13-15,4-1-7 0,1-5-2 16,1-2-3-16,3-2-6 0,-3-5 1 15,-6-2 4-15,1-4-2 0,-6 1-3 16,-2-3 0-16,-5 0-3 16,-5-2-1-16,-3-3-3 0,-5-1-4 15,-8-2-12-15,-3 1-31 0,-5 0-16 16,-2 4-1-16,-3 6-10 0,0 1-33 16,-2 7-45-16,-8 3-57 0,7 0-4 15,6 2-126-15</inkml:trace>
  <inkml:trace contextRef="#ctx0" brushRef="#br1" timeOffset="82650.25">13191 15388 738 0,'0'0'177'0,"0"0"-45"0,0 0-117 0,0 0 23 0,0 0-7 16,8-33-17-16,-8 28-10 0,2 4 4 15,-2 0 5-15,0 1-12 16,0 6 5-16,-2 6 17 0,-4 5 17 15,1 8 3-15,-3 10-14 0,-2 8-18 16,0 9-6-16,2 8-3 0,0-6 1 16,3-4-1-16,0-6-2 0,2-1-1 15,3-1 0-15,0-1-5 0,6-6-4 16,-4-3-10-16,3-6-23 0,3-10-26 16,-3 2-31-16,3 0-61 0,2 1-47 15,1 0-38-15,-4-9-152 0</inkml:trace>
  <inkml:trace contextRef="#ctx0" brushRef="#br1" timeOffset="83009.63">13124 15440 621 0,'0'0'93'0,"0"0"-10"0,15-49 102 15,-7 27-86-15,2 1-40 0,1 0-17 16,1 1-21-16,1-1-6 0,0 5 1 16,0 1 5-16,0 4-5 0,0 2 2 15,-3 5-3-15,3 1 0 16,0 3 1-16,0 2-1 0,0 3 2 16,0 5-2-16,0 7 0 0,-3 0-1 15,1 7 3-15,-1-1 2 0,-2 1-6 16,-3 2 2-16,0-2-4 0,-2-2-7 15,-3-1 1-15,-3-2-2 0,-2-3-3 16,-3-2 1-16,-5-2 3 0,-5 0-1 16,-3-3-1-16,-2-3-2 0,0 0-7 15,-3-3-15-15,0-2-17 0,6-1-28 16,-1 0-22-16,3-3-29 0,5 0-74 16,5-1-80-16,6 0-80 0</inkml:trace>
  <inkml:trace contextRef="#ctx0" brushRef="#br1" timeOffset="83181.5">13656 15531 893 0,'0'0'201'0,"0"0"-126"0,0 0 39 0,0 0-71 15,0 0-43-15,0 0-27 0,0-33-69 16,0 25-50-16,0 2-58 0,5-4 0 15,-2 1-79-15</inkml:trace>
  <inkml:trace contextRef="#ctx0" brushRef="#br1" timeOffset="83697.61">14483 15300 592 0,'0'0'124'0,"0"0"-43"0,0 0 35 0,0 0-56 15,0 0-37-15,0 0 11 0,18 26 11 16,-13-5 6-16,-5 13-6 0,0 15 3 16,0 16-8-16,0 4-13 0,-3-2 3 15,3-5 0-15,0-9-5 0,0-2-9 16,0-1-5-16,0 0-5 0,0-6-3 16,-2-4-3-16,2-1-1 0,-3-5-21 15,-2-10-14-15,3-5-22 0,-1-5-59 16,0-6-11-16,-2 2-124 0,5-1 4 15,-2-3-4-15,2-4 76 16</inkml:trace>
  <inkml:trace contextRef="#ctx0" brushRef="#br1" timeOffset="83995.25">14498 15409 554 0,'0'0'62'0,"8"-35"17"0,0 15 38 16,0-3-4-16,4 2-63 0,4 0-8 16,2 4 9-16,0 0-6 0,3 3-8 15,2 4 3-15,-2 3 8 0,-3 4-9 16,2 3-9-16,-1 2-4 16,-1 5-15-16,0 3-2 0,-5 4 0 0,-3 1 0 15,0 2 0-15,-2 1 1 0,-5-1 5 16,-3 2 5-16,-3 1-6 15,-7-2-1-15,-3-2-6 0,-5-1-3 16,-6-2 1-16,-4-3-5 0,-8-2-16 16,-8-2-20-16,-5-2-21 0,8-2-12 15,7-2-15-15,13 0-32 0,6-1-48 16,-1-6-67-16,1 5-56 0</inkml:trace>
  <inkml:trace contextRef="#ctx0" brushRef="#br1" timeOffset="84652.3">15139 15335 279 0,'0'0'158'0,"0"0"-70"0,0 0 29 16,0 0-14-16,0 0-17 0,16-16-25 16,-11 14-10-16,0-1-4 0,0 0-2 15,-2 0 6-15,2 1-4 0,-3-1-5 16,1-2 1-16,-3 4-3 16,0-3-10-16,0 2-3 0,0-3-5 15,0 4-11-15,-3-4-7 0,-4 1-3 16,-1 0-1-16,-2 0 0 0,-6 2 0 15,-5 2 0-15,1 2 0 0,-6 6-1 16,0 2 0-16,-2 4 0 0,-1 4 0 16,1 2-4-16,5 0-9 0,-1 1 7 15,6 0 4-15,5 0 1 0,6 0 2 16,1 0 1-16,4 0-1 0,2-1 1 16,5-3 2-16,5 0 6 0,1-3-1 15,2 0 1-15,2-6-5 0,1 0 1 16,-1-4 1-16,1-3 0 15,2-1 10-15,0-3 5 0,-3-3-2 16,1-3 2-16,-1-2-1 0,1-2-6 16,-1-4-7-16,1 0-2 0,-3-1-5 15,2 0 0-15,-2 1 2 0,-5 2-2 16,0 4 0-16,-1 1 0 0,-2 4-1 16,1 2 1-16,-6 1-2 0,2 3 1 15,-2 0-9-15,0 4 3 0,-2 5 4 16,-4 3 3-16,1 4 1 0,3-2 3 15,-1 4 4-15,3-3-3 0,0-1 0 16,3 0 3-16,-1-3 0 16,6-1 5-16,2-3-1 0,-2-1-3 0,5-2-1 15,0-1-5-15,0-3-2 16,2 0-1-16,1-3-8 0,2-2-31 16,3-1-20-16,-3-1-37 0,0-3-21 15,0 0-50-15,0-9-61 0,-2 4 3 16,-6-1-126-16</inkml:trace>
  <inkml:trace contextRef="#ctx0" brushRef="#br1" timeOffset="85045.55">15485 15286 597 0,'0'0'97'0,"0"0"-52"0,0 0 80 0,0 0-67 0,34-35-53 0,-24 29-5 16,1 5 0-16,-1 1 1 0,3 1 0 15,-5 8-1-15,5 5-2 0,-6 4 2 16,4 8 29-16,-4 9-10 0,1 6-5 16,-3-4-9-16,-2-3-3 0,-1-7-1 15,1-6 3-15,-3 3-4 0,0 0 0 16,-5-2-6-16,0-6-14 0,-3-3 4 16,-2-5 2-16,-3-3 6 0,0-5-4 15,0-1-8-15,0-6 20 0,0-4 4 16,3-3 27-16,4-3 34 0,-1-4 14 15,4-2-8-15,3-5-15 0,0-2-14 16,8-5-23-16,2 5-13 0,8 1-6 16,0 3 0-16,3 6-1 0,5 0 1 15,8-1 0-15,-1 5-4 0,-2 4-26 16,0 2-18-16,-2 7-20 0,2 0-20 16,-3 2-23-16,0 1-15 0,11 3-24 15,-10 2-27-15,-4 1-98 16</inkml:trace>
  <inkml:trace contextRef="#ctx0" brushRef="#br1" timeOffset="86312.37">16113 15342 364 0,'0'0'192'0,"0"0"-103"0,0 0 8 15,0 0 3-15,0 0-44 0,0 0-8 16,5-11 3-16,-5 7 2 0,0-2-10 15,0 3-7-15,0-3-1 0,0 0-9 16,-2-2-6-16,-1 3-10 16,-2-2-8-16,-3 4 0 0,1 0-2 15,-4 3-3-15,-2 2 3 0,-5 2-4 16,3 8 4-16,-3 1 1 0,-3 3-1 16,0 5 0-16,3 0 0 0,-3 4 0 15,1 0-1-15,4 0 1 0,1 1 1 16,4 0-1-16,1-3 2 0,2 0 8 15,6-2 15-15,2-4 1 0,2-2-3 16,4-4-4-16,1-4-1 0,4-4 1 16,-1-3-7-16,3-1 6 0,2-5 5 15,-2-3 3-15,5-3 1 16,-2-2-7-16,-1-1-5 0,1-2-2 16,-1 0-3-16,-2-2 4 0,3-2-4 15,-3 0-6-15,0 0-4 0,0 0 0 16,-6 1 0-16,6 1 0 0,-5 3 0 15,-3 2 1-15,3 2 1 0,-3 3-2 16,0 3 0-16,0 0 0 0,-5 4-1 16,3 1 1-16,-3 1-3 0,0 0-3 15,0 2-1-15,0 5 5 0,0 2 1 16,-3 3 1-16,3 2 0 0,0 2-1 16,0-1 1-16,0 2 0 0,0 0 0 15,3-1 0-15,2-1 1 0,0 0 0 16,3-2 0-16,0-1 0 0,0-3 1 15,-1-4-2-15,1 0 1 0,0-3 1 16,0-2 1-16,-1-1 0 0,1-5 0 16,0 0 0-16,0-2 3 0,-1 0 6 15,1 1 0-15,0-2-2 0,0-1 1 16,2 1 0-16,-2-2-7 0,-1-2-2 16,4 1 0-16,-1-4-2 0,0 3 0 15,1 0 0-15,2-2 1 0,0 4-1 16,2 0-3-16,-2 0 2 0,-3 2 1 15,1 0-1-15,-1 2 2 0,-2 1-1 16,-3 2 0-16,0 1 0 0,-2 2-1 16,-1 1-1-16,-2 0-2 15,6 4 0-15,-6 3 1 0,0 3 1 16,0 4 1-16,0 1 0 0,-6 2 1 16,4 3 0-16,-1 1 0 0,1 1 0 15,-1-1 1-15,0 1-1 0,1-2 0 16,2 1 0-16,0-3 0 0,0-1 0 15,0-2 0-15,0-2-1 0,0-5 0 16,0-3 1-16,0-2 2 0,2-3 1 16,4-2 0-16,-1-2-1 0,3-4 0 15,-1-1-1-15,4 1 1 0,2-5-1 16,-1-1 0-16,1-4-1 0,5-2 0 16,-2 2-2-16,2-2 2 0,-2 1 0 15,-1 1 0-15,3 1-3 0,-5 2 3 16,0 2 0-16,2 0 1 0,-4 1-1 15,-1 4 0-15,-2 1 0 16,0 0 1-16,2 2-1 0,-5 1-1 16,3 1 1-16,0 1-2 0,-6 0 1 15,3 2 1-15,-2 0-2 0,0 2-4 16,-3 4 3-16,0 2 2 0,0 4-1 16,0 3 2-16,-6 0 0 0,6 4 0 15,-5 1 0-15,3-1 1 0,2 1-1 16,-5-2 0-16,5 1 1 0,0-2 0 15,0-3-1-15,0-2 0 0,0-3 0 16,0-2 2-16,0-4-1 0,2-3 2 16,1 0 2-16,-1-4 0 0,3-3-2 15,1-2 4-15,1-2-1 16,4-1-2-16,-1-6 1 0,6-2-5 16,-1-3 1-16,1-3-2 0,4-2 2 15,-2 1-1-15,3 2 0 0,-3 5 0 16,0 5 0-16,0 4 1 0,-2 3 2 15,-3 3 0-15,-3 2 2 0,-2 3 4 16,-3 0 1-16,0 6-3 0,-2 1-5 16,-3 7-2-16,0 1 1 0,0 4-1 15,-6 2 1-15,4 0-1 0,-3 0 1 16,0 0 1-16,2 0-2 0,0 0-1 16,3-1 1-16,0-1 0 0,0-1-15 15,0-1-11-15,3-4-11 0,2 0-23 16,0 0-32-16,3-2-45 0,0 2-61 15,0-2-144-15,-1-1-192 0</inkml:trace>
  <inkml:trace contextRef="#ctx0" brushRef="#br1" timeOffset="86744.21">17258 15570 1189 0,'2'0'0'0,"6"2"-36"0,-3 0-11 0,1 1 24 0,-6-1-283 0,0-2-192 16</inkml:trace>
  <inkml:trace contextRef="#ctx0" brushRef="#br1" timeOffset="88160.69">9434 17094 461 0,'0'0'91'0,"0"0"-56"0,0 0 56 0,0 0 8 16,-3-12-21-16,3 5 2 0,0 3-6 15,3-4-10-15,2-3 0 0,3 3 4 16,-1-2-11-16,4 2-9 0,2-1-1 16,0 2-10-16,2-2-12 0,-2-1-3 15,3 3-8-15,-3 1-8 16,-1-2-4-16,4 6 3 0,-3-3 2 15,0 5 5-15,-3 0 0 0,0 5-1 16,-2 2-2-16,0 5 1 0,0 4-3 16,-3 5-3-16,0 5-2 0,-5 8 2 15,0-3 0-15,0 2-1 0,-5 0-1 16,-3-6-1-16,0 5 1 0,-2-4-1 16,-3 0 2-16,-2 0-2 0,-1-6-1 15,1 1 0-15,-1-4 0 0,1-1 1 16,-1-4-1-16,6-4 0 0,-1-2 0 15,6-4-1-15,0-1 2 0,2-3 0 16,3-3 0-16,0-1-1 0,6-6-1 16,1-1 0-16,4-6 2 0,2 2-1 15,0-5 1-15,5-4-1 0,2 0 0 16,6-2-1-16,3-2 1 0,7-2-1 16,10-5 2-16,9-3-2 0,-1 4-1 15,-5 2 2-15,-15 10 0 0,-11 7 0 16,-5 3 1-16,0 4-1 0,0 0 0 15,0-3 0-15,-2 3 0 0,-3 0 1 16,-8 4-1-16,-3 2 3 0,-2 2 1 16,-10 0-4-16,-3 1-1 15,-5 5 1-15,-5 6 0 0,-6 4 1 16,1 4 1-16,-3 2-2 0,-3 1-1 16,6 4 1-16,-3-3 1 0,5 4-1 15,3-3 0-15,2 0 0 0,6-1 0 16,4-2 1-16,3-2 2 0,6 1 3 15,-1-5 10-15,3 2 2 0,8-5 5 16,0 0 2-16,5-3-1 0,2-3-4 16,1 0-5-16,7-4-4 0,0-2-6 15,6-1-2-15,4-1-3 0,-4-2 0 16,2-4-12-16,0 3-14 0,-5-2-20 16,5-1-27-16,-3 1-32 15,-2-2-36-15,-3 1-33 0,3-6-83 16,-8 3-67-16,-8-1-182 0</inkml:trace>
  <inkml:trace contextRef="#ctx0" brushRef="#br1" timeOffset="88632.84">9460 16730 682 0,'0'0'71'0,"0"0"44"0,0 0 21 0,0-1-40 0,2-2-32 16,6 0 3-16,7-2 1 0,1-1-5 15,10 0 4-15,5 1-1 0,10-1-10 16,8 1-11-16,0 0-9 0,0 1-16 15,-5 0-10-15,-7 2-5 0,-1 0-3 16,-3 1 0-16,-7 1-1 0,-3 0-1 16,-7 0-2-16,-1 2-18 0,1 0-31 15,2 2-29-15,5 0-36 0,-5-2-36 16,6 3-54-16,-6 0-110 0,-3-2-114 16</inkml:trace>
  <inkml:trace contextRef="#ctx0" brushRef="#br1" timeOffset="88992.32">11142 16793 937 0,'0'0'142'0,"0"0"-119"0,0 0 41 0,0 0-37 0,0 0-21 15,0 2-6-15,0-1-9 0,0-1-48 16,5 2-86-16,0-1-90 0,0-1-117 16</inkml:trace>
  <inkml:trace contextRef="#ctx0" brushRef="#br1" timeOffset="89132.86">11204 17086 889 0,'0'0'53'0,"0"0"-44"0,0 0 58 0,0 0-67 16,0 0-6-16,0 0-141 16,0 0-93-16,0 0-269 0</inkml:trace>
  <inkml:trace contextRef="#ctx0" brushRef="#br1" timeOffset="94152.44">12496 17026 452 0,'0'0'62'0,"0"0"-21"15,0 0 52-15,0 0-4 0,0 0-21 0,-8-6-4 16,8 3-20-16,-3 2-8 0,3 0-4 16,3 1-9-16,0 1 15 0,4 4 17 15,1 0-4-15,2 0-6 0,6 2-1 16,2-1-12-16,0 2-3 0,5-3-2 16,1 0-4-16,4-3-5 0,0-1 2 15,1-1-4-15,-1 0 1 16,1-1-2-16,-3-3-1 0,-6-3-2 15,1 1-1-15,-3-1-2 0,-5-2 3 16,-5-1-1-16,-6-1 0 0,-2-1-5 16,0-3-1-16,-10 1-3 0,-6 1-2 15,-2 0 0-15,-5 2-1 0,-3 5-1 16,-10 2 2-16,-3 4 0 0,-10 10 0 16,-2 6 0-16,7 6 0 0,2 4-1 15,14-3 1-15,7-3 0 0,3-2-2 16,5 0 2-16,-2 4 0 15,2 5 0-15,0 0 0 0,5-1 4 16,8-2 1-16,0-3-2 0,10 1 11 16,6-3 1-16,2 1 2 0,5-2-5 0,6-5-6 15,-1-1-2-15,3-3-4 16,5-4-2-16,3-1-28 0,8-4-38 16,-1-7-39-16,-7 0-30 0,-3-4-48 15,-13 2-106-15,-2 2-75 0</inkml:trace>
  <inkml:trace contextRef="#ctx0" brushRef="#br1" timeOffset="94621.1">13222 17012 574 0,'0'0'85'0,"0"0"-3"0,0 0 76 16,0 0-47-16,33-33-48 0,-27 25-7 16,-6 3-19-16,-3-2-14 0,-2 4-9 15,-8 0-5-15,0 2-6 0,-3 1-2 16,-2 0 0-16,-2 5-1 0,-1 1 0 16,-2 5 0-16,2 2 1 0,3-2 0 15,3 2-1-15,2 0-3 0,5 3 2 16,3-2 1-16,5 3-1 0,0-3 1 15,7 1 4-15,6-1 7 0,3-1 8 16,-1-2 6-16,6-1-7 0,2 1-7 16,1-2 6-16,-1 0-1 0,5 0 4 15,-2-4-2-15,-3 3 2 0,3-2 7 16,-3 0-2-16,-2 1-3 0,-5-3-5 16,-6 3-1-16,-2-3-5 0,-8 1-5 15,-3-2 1-15,-7 3-1 0,-6-2 0 16,-7 0-3-16,-11 2-1 0,-7-2-1 15,-11 2-1-15,-2-3-8 0,2 0-22 16,6 0-14-16,7-2-19 0,11 0-24 16,5-1-12-16,7 0-55 0,-5 0-51 15,8 0-34-15,0 0-88 16</inkml:trace>
  <inkml:trace contextRef="#ctx0" brushRef="#br1" timeOffset="95028.57">13581 16717 641 0,'0'0'48'0,"0"0"1"0,0 0 79 15,0 0-58-15,0 0-38 0,23-33 1 16,-23 33-6-16,0 3-12 0,0 10 27 16,0 4 1-16,-2 13-14 0,-4 13 4 15,1 12-2-15,0 6-6 0,-3-4-9 16,3-5-9-16,-3-10-4 0,3-3 2 16,-2-1 1-16,1-7 6 0,-1-8 9 15,4-4 2-15,0-4 5 0,1 4 1 16,-1 1 1-16,1 1-3 0,2-4 0 15,5-2-3-15,3-4-3 0,5 0-4 16,-1-4-2-16,9-4-6 0,0-3-2 16,2 0 0-16,3-5-4 0,2 0-2 15,1-3 0-15,-3 4-2 0,5-5-15 16,-3 4-21-16,-2-1-9 16,2-1-12-16,-2 1-17 0,-5-1-17 15,-3 3-30-15,-3-3-39 0,-4-3-63 16,-6 3-20-16,-5 0-140 0</inkml:trace>
  <inkml:trace contextRef="#ctx0" brushRef="#br1" timeOffset="95231.69">13534 17110 740 0,'0'0'61'15,"0"0"49"-15,0 0 32 0,0 0-70 16,0 0-24-16,21-32 7 0,-3 21-14 15,5 2-8-15,3 1-16 0,5 0-16 16,0 2-1-16,6 1-32 0,6 0-39 16,4 4-61-16,-1 1-93 0,-2 0 4 15,-15 4-17-15,-6-3-52 0</inkml:trace>
  <inkml:trace contextRef="#ctx0" brushRef="#br1" timeOffset="95466.06">14085 17090 684 0,'0'0'62'0,"0"0"-48"0,0 0 92 16,0 0-47-16,0 0-21 0,0 0 6 16,0 0-23-16,0 0-11 0,-8 3 28 15,3 11 24-15,0 6-20 0,-3 4-13 16,0 1-16-16,3-1-7 0,0 2-3 15,2-1-3-15,3 0 0 0,0 0-9 16,0-3-29-16,5-2-42 0,3 1-78 16,0-7-81-16,0-4-105 15</inkml:trace>
  <inkml:trace contextRef="#ctx0" brushRef="#br1" timeOffset="95622.31">14134 16873 977 0,'0'0'31'16,"0"0"-4"-16,-8-33 52 0,6 20-79 15,2 2-34-15,-3 3-34 0,3 0-88 16,0 4-62-16,3 1-156 0</inkml:trace>
  <inkml:trace contextRef="#ctx0" brushRef="#br1" timeOffset="96656.89">14369 17138 460 0,'0'0'117'0,"0"0"-42"0,0 0 71 0,0 0-48 0,0 0-32 0,13-35-3 15,-3 26-9-15,3 1-5 0,3 1-7 16,-1 0-12-16,1 0-5 0,-1 2-4 15,-2 0-4-15,0 4-6 0,0 1-5 16,0 3 1-16,-3 3-2 16,1 3-2-16,-4 3 0 0,1 4 4 15,-3 4 5-15,3 5 1 0,-3-2 1 16,-2 6 0-16,-1-3-3 0,1 2-6 16,-3-2-3-16,0 1-1 0,0-6 1 15,0 0-1-15,0-2-1 0,-3-5 3 16,1-3-3-16,2-2 0 0,0-5 1 15,0-3 0-15,0-1 9 0,2-4-4 16,1-4-2-16,0-2 3 0,2-4 14 16,2 0 5-16,4-2-6 0,-1-3-13 15,3 2-1-15,0-2-4 0,0-1 0 16,2 6 2-16,3-4-4 0,1 5 0 16,-1 0 0-16,0 2 1 0,0 0-1 15,0 3 0-15,3 0 1 16,-3 2-1-16,-3 2-1 0,3 1 0 15,-5 2 1-15,-2 1 0 0,-1 1-2 16,-2 4 2-16,-3 3-2 0,-3 3 2 16,1 2 0-16,-3 4 0 0,0 1 0 15,0-1 0-15,-3 2 2 0,1 1-1 16,-1-3-1-16,1 0 1 0,2 0-1 16,-3-4 0-16,0-1 1 0,3-2-1 15,0-1 0-15,0-6 1 0,0 0 0 16,0-3 0-16,3 0 2 0,2-4 2 15,0 2 10-15,3-6 11 16,0 1 5-16,2-2-11 0,1 0-14 16,1-2-3-16,4 1-2 0,-3-2-1 15,2 0 0-15,1 2 1 0,-3-2-1 16,2 2 0-16,1-1-1 0,-1 2 0 16,1 2 1-16,-3-1 0 0,0 4-3 15,-3-2 0-15,0 4-2 0,-2 0-1 16,0 1 1-16,-3 1 2 0,-2 2-2 15,-3 4 2-15,0 3 1 0,-3 4 1 16,-2 2 2-16,-3 3 1 0,3-2-2 16,-3 3 0-16,3 0 0 0,2-4-2 15,-2 3-29-15,5-5-25 0,-5 0-12 16,5 0-30-16,0-5-17 0,-3-1-26 16,3 1-46-16,0-5-35 0,3-1-78 15</inkml:trace>
  <inkml:trace contextRef="#ctx0" brushRef="#br1" timeOffset="97290.76">15454 17296 470 0,'0'0'44'0,"8"-8"-9"0,-3 3 33 0,0-1-44 15,-2 0-2-15,2-1 23 0,-2 3-4 16,-1-2 16-16,1 3 17 0,-1 1 0 16,1-4-16-16,0 4-10 15,-3-3 1-15,5 1-4 0,-3 1-9 16,1-3-4-16,0 3 1 0,-1-2-4 16,1-1-12-16,-1-1-4 0,-2 1-5 15,0-1-4-15,0 2 0 0,0-1 0 16,-5 1-2-16,0 0 1 0,-3 4 1 15,-2 0-3-15,-3 2 1 0,-3 5-2 16,-4 5 1-16,2 4-1 0,-3 4-1 16,6 1 1-16,-4 3 1 0,4-1-1 15,2 1 0-15,3 2 1 0,2 0-1 16,3-3 1-16,2-1 5 0,3 0 14 16,5-3 11-16,1-4-6 0,1-4-9 15,1-2-9-15,5-6-1 0,0-2-2 16,2-3-3-16,3-5 5 0,-2-2-1 15,-1-1-2-15,1-2 1 0,-1-4-3 16,-2 2-1-16,-2-2 0 0,2 4 1 16,-6 3-1-16,4 0 0 0,-6 2 0 15,0 2 0-15,-2 0 0 0,-3 5 1 16,2 1-1-16,-2 0-2 0,-2 1-1 16,-4 5-2-16,1 3 5 0,-2 2 2 15,-1 2 1-15,0 1 6 0,0-1 0 16,3 2 6-16,3-4 5 0,-1 1 6 15,3-1 1-15,0-4-9 16,5-2-10-16,-2-1 1 0,7-1-1 16,-2-1-4-16,5-2-1 0,0 0-2 15,5 0-1-15,0-2-1 0,3-1-14 16,2 1-21-16,3-1-8 0,-1-3-11 16,1-2-20-16,3-4-25 0,-1-4-27 15,-2-1-75-15,8-14-81 0,-6 6-40 16</inkml:trace>
  <inkml:trace contextRef="#ctx0" brushRef="#br1" timeOffset="97655.47">16002 16854 632 0,'0'0'72'0,"0"0"5"0,0 0 60 0,18-43-83 0,-13 33-31 15,-5 5 23-15,0 1-17 0,0 4-2 16,0 0-17-16,-2 8-2 0,-3 5 17 16,-3 6 17-16,-2 7 2 0,-3 11-9 15,-5 13-6-15,-3 11-3 0,-2 2-7 16,4-5-3-16,1-6-5 0,5-10-3 16,3-2 3-16,2-5 19 0,3-6 4 15,0-6 5-15,2-5-3 0,1-5-2 16,-1 4-8-16,3-3-5 0,0 3-5 15,3-6-4-15,5-4-3 16,-1-3-4-16,6-2-1 0,0-2 1 16,8-3-4-16,-3-4-1 0,5 0-6 0,1 0-14 15,1-3-18-15,1 0-13 0,0-1-20 16,2 1-24-16,-4-2-6 0,-1-1-22 16,-5-1-44-16,-2-6-58 0,-4 5-22 15,-6-3-144-15</inkml:trace>
  <inkml:trace contextRef="#ctx0" brushRef="#br1" timeOffset="97827.49">15937 17147 856 0,'0'0'150'0,"0"0"-33"0,0 0 51 16,0 0-100-16,0 0-27 0,0 0-12 16,21-29-14-16,-5 24-13 0,-1-2-2 15,1 1-6-15,4 0-27 0,-2 4-38 16,1-1-35-16,1 0-30 0,3 3-77 15,6 3-11-15,-3 1-24 0,0-2-80 0</inkml:trace>
  <inkml:trace contextRef="#ctx0" brushRef="#br1" timeOffset="98155.57">16385 17188 645 0,'0'0'111'0,"0"0"-47"16,0 0 63-16,0 0-77 0,0 0-33 15,0 0-12-15,-3-33 1 0,0 25-1 16,-2-3 19-16,0 3 17 0,-3 4-5 16,-2 0-15-16,-3 1-8 0,-3 3-7 15,-4 8-3-15,-1 3 3 0,-2 4 0 16,-3 4 4-16,5 5 7 0,1 2-2 16,4-2 2-16,3 5 8 0,6-3 23 15,1 0 5-15,6-3-11 0,6 1-17 16,6-5-3-16,4-1-11 15,5-5-6-15,4-2 1 0,1-4-4 16,3-7 3-16,-1 0 4 0,1-2 3 16,-1-6-5-16,0-1-3 0,-2 0-1 15,-5-3-3-15,-3-1-4 0,-2-5-32 16,-6-2-42-16,-5-1-22 0,-5 4-6 16,0 0-18-16,-10 6-31 0,2 3-8 15,-13 3-2-15,8 0-86 0,-2 3-54 16</inkml:trace>
  <inkml:trace contextRef="#ctx0" brushRef="#br1" timeOffset="98692.65">16578 17161 357 0,'0'0'102'0,"0"0"-12"0,0 0 54 0,26-45-48 15,-18 33-28-15,0-2-1 0,2 2 0 16,0-1-16-16,1 1 2 0,-1 3 0 16,0 3-15-16,3-1-5 15,-2 6-5-15,-1 0 9 0,0 1-5 16,1 0-12-16,-4 2-8 0,1 4-3 15,0 0-1-15,-3 5-3 0,-2 6 1 16,2 0 5-16,0 8 3 0,-5-2-9 16,3 6-1-16,2 0-2 0,-3-1 0 15,3 3-1-15,1 0 3 0,-4 0 0 16,3-1-4-16,1-3 2 0,-4-3 0 16,-2-6-1-16,0-1 1 0,-2-6-1 15,-4-2-1-15,-1-4 0 0,-4-3-7 16,1-2 1-16,-3-6-2 0,3 0 4 15,2-2 4 1,0-3 3-16,8-3 3 0,0 0 12 16,0-2 7-16,8-2 0 0,5-2 1 15,0-1-2-15,2 1-4 0,3-1-4 16,3 2-1-16,0 4-5 16,2-1-4-16,0 3-2 0,0 0-1 15,6 0-3-15,-3 0 0 0,2 2-1 16,-2 3-10-16,0 2-30 0,0-1-32 15,-3 4-31-15,0-1-43 0,13 0-99 16,-10 1-130-16</inkml:trace>
  <inkml:trace contextRef="#ctx0" brushRef="#br1" timeOffset="106534.47">20439 15276 179 0,'0'0'102'0,"0"0"-23"0,0 0 1 0,0-2-6 0,0 0-11 15,0 0-22-15,0 0 3 0,0 0-12 16,-3-1 5-16,3-1 5 16,-3 0 9-16,3 1-9 0,0-1 2 15,-2 1 6-15,2-1-12 0,0-2-6 16,0 1-1-16,2-4-1 0,4-1-2 16,1-2-4-16,1 1-9 0,0 0 2 15,5 2-3-15,0 1-4 0,0 4 0 16,2-1 1-16,-2 4-2 0,0 1-2 15,0 0 2-15,0 1 0 0,0 8-1 16,-3 2-2-16,0 7 1 0,-2 3 6 16,0 3 4-16,-8 5 3 0,3 4 1 15,-6 7-3-15,-2-3-1 0,-3-5-7 16,0-5-2-16,-7-5-5 0,2 2-1 16,-8 3 2-16,3-1-3 0,-3-2 0 15,1-2 0-15,-1-5 0 0,6 0 0 16,-4-5-1-16,12-1 2 15,-6-4-1-15,8-4 0 0,2 0 0 16,3-3 3-16,0-4-2 0,3-5 0 16,2-2-2-16,8-3-1 0,0-5 0 15,2-2 1-15,3-3 0 0,5-1 0 16,3-1 0-16,0-3 0 0,3 4-1 16,-4-2 1-16,6 2-1 0,-2-2 1 15,2 4 0-15,-5 1 0 0,2 2-1 16,-2 1 1-16,-5 5 0 0,-1 0 0 15,-2 3 0-15,-2 1-1 0,-6 2 2 16,1 1 0-16,-4 3-1 16,-4 0 1-16,-1 2 0 0,-2 2 1 15,-5 2-2-15,-5 4 0 0,-6 2 0 16,-2 4 0-16,-5 2 1 0,-5 6 1 16,-1 1-1-16,-2 3-1 0,3 2 5 15,-1 0-5-15,6 2 0 0,3-3 0 16,4 0 0-16,8-2 0 0,1-1 2 15,1-1 12-15,6-1 10 0,6-1 6 16,1-3-2-16,1 0-7 0,5-5-5 16,-3 1-4-16,6-5-3 0,-1-1-3 15,3-3-2-15,3-3-1 0,0 0-3 32,-1-4-1-32,1-3-20 0,2-3-36 0,-2 1-34 0,0-3-26 0,-3 1-25 15,5-6-83-15,-8 2-94 0,1 1-169 0</inkml:trace>
  <inkml:trace contextRef="#ctx0" brushRef="#br1" timeOffset="106931.66">20480 14961 599 0,'-3'0'101'0,"1"-1"-21"0,-1-2 87 0,3-2-45 0,0 1-56 0,8-3-4 16,5 2-4-16,2-3-11 0,9-1-1 15,2 1 7-15,7 1-9 0,1 0-17 16,-3-1-12-16,0 3-9 0,-5-2-6 16,2 3 3-16,0-1-3 0,-2 2 0 15,0 1-9-15,-3-1-33 0,-2 2-41 16,0-1-37-16,2 2-66 0,-2-1-128 15,-1-2-77-15</inkml:trace>
  <inkml:trace contextRef="#ctx0" brushRef="#br1" timeOffset="107445.52">21674 15076 688 0,'0'0'81'0,"0"0"2"0,0 0 62 0,39 1-64 0,-19-1-41 16,1 0 4-16,0 0-1 0,2-1-20 15,0 0-9-15,5 1-6 0,-7 0-7 16,2 0-1-16,-2 1-17 0,2 1-37 15,-7 2-25-15,4 2-63 0,1-4-87 16,-8 1-91-16</inkml:trace>
  <inkml:trace contextRef="#ctx0" brushRef="#br1" timeOffset="107654.13">21707 15356 765 0,'0'0'105'0,"0"0"-75"0,0 0 112 16,0 0-52-16,42 7-58 0,-22-3-4 0,9-2-9 15,2 2-10-15,0 1-9 0,0 0-1 16,2 1-33-16,1 0-24 0,0 1-38 16,15 4-71-16,-11-2-41 0,-1-2-65 0</inkml:trace>
  <inkml:trace contextRef="#ctx0" brushRef="#br1" timeOffset="108579.91">22816 15170 172 0,'0'0'173'0,"0"0"-121"0,0 0 13 0,-5-9 15 16,2 8-13-16,3-1-19 0,0 0 1 15,-2-3 10-15,-1 3 0 0,3-4-6 16,0 2 2-16,0-2 8 16,0 1-12-16,0-3 1 0,5 0-4 15,-2 1-1-15,4-3-11 0,4 1-4 16,-1 1-4-16,0 2 0 0,1-1-5 16,2 1-2-16,-3 1 1 0,-2 0-3 15,0 1-8-15,-1 3-1 0,-2 1-8 16,3 0 1-16,-3 0-2 0,3 1 0 15,-5 1 0-15,4 5 3 0,-1 0 1 16,-1 4 1-16,-5 2 0 0,5 4 2 16,-5 1-1-16,0 7 4 0,-3 0 0 15,-4 3-2-15,-1 0-2 0,-5 1-2 16,0 1-4-16,-2-3 0 0,-1-2 1 16,-5-1-1-16,3-2-1 0,-2-1 1 15,-1-3-1-15,0 0 0 0,1-5 1 16,1-1-1-16,7-1 0 0,-1-3 1 15,2-3 1-15,6-1-2 0,3-3 3 16,2 0-3-16,0-1 0 0,7 0 2 16,4-2 6-16,4-1 1 0,6-1-2 15,2 2 0-15,6 0-2 0,2-1 2 16,-3 1 0-16,0 2-1 0,3 0-2 16,-2 0-2-16,-1 0-2 0,-2 2 2 15,0-1-1-15,-3 1-1 0,-2 0-3 16,-3-1-13-16,-3 0-26 15,-2-1-24-15,0 3-30 0,-5-3-43 0,5 0-64 16,-5-1-111-16,-1-3-117 0</inkml:trace>
  <inkml:trace contextRef="#ctx0" brushRef="#br1" timeOffset="109438.95">23544 15130 286 0,'0'0'137'0,"0"-3"-84"0,0 0 57 0,0-2-17 0,-5 2-14 15,5 2-13-15,-2-3-3 0,2 2 17 16,0 0-15-16,-3 0-9 16,3 0-5-16,0 0-7 0,0-1-8 15,0 3-4-15,0-2-5 0,0 0-3 16,-2-1-1-16,2 0-2 0,-6-1-3 15,1 0-2-15,-3 0 4 0,6 2-5 16,-8-2-4-16,-1 3-3 0,1 0-1 16,0 1 2-16,-9 2-2 0,4 4-5 15,-6 4-2 1,3 1 0-16,-2 1 1 0,-1 5-1 0,5 0 0 0,-2 0 0 16,11 2-1-16,-1 0 0 0,8-3 0 15,0 2 1-15,13-3-1 0,-6 1 1 16,9-3 0-16,5-3 1 0,-1 0 2 15,6-5 0-15,0-1 2 0,-3-4 3 16,0-1-3-16,1-5 5 0,-4-3-1 16,1-1-3-16,-3-3-1 0,-5 2 3 15,0-4 4-15,-3 0 0 0,-2 0-1 16,-3-2-3-16,0 3-4 0,-2-1 3 16,2 2 1-16,-5 5-3 0,0 1 0 15,0 0-2-15,0 3-1 0,-5 2 3 16,5 2 0-16,-3 3-2 0,-2 4-2 15,0 3 2-15,3 6 3 0,-6 2 3 16,3 3-1-16,2 3-3 16,0 1 3-16,1 2-1 0,-3 2 4 15,2-3 5-15,3 1 2 0,-2-1-1 16,-1-3-7-16,3-2-3 0,-5-1-5 16,2-2 0-16,3-2-2 0,-5-1-7 15,2-3-23-15,1-1-25 0,-1-4-27 16,3 0-43-16,-5-1-50 0,5-3-100 15,0-2-116-15</inkml:trace>
  <inkml:trace contextRef="#ctx0" brushRef="#br1" timeOffset="110017.2">23919 15479 281 0,'3'0'156'0,"2"0"-52"0,-2 3 29 0,-1-2-26 0,6 1-8 15,-8-1-20-15,2 3-8 0,4 0-12 16,-6-1-17-16,0 3-13 0,0-2-11 16,0 0-6-16,-8 1-4 0,3-3 2 15,0-1-2-15,2-1 7 0,-5 0 2 16,8 0 5-16,-5-2 4 0,5-4 6 15,0 1 0-15,0-1-8 0,0 1-11 16,5-1-10-16,-2 1-2 0,2-2-1 16,-5 4-1-16,3 1-2 0,-3 1-19 15,2 1-15-15,-2 0-14 16,3 3-26-16,-3 0-23 0,5 3-44 16,-3-3-66-16,4 1-48 0,-1-2-172 15</inkml:trace>
  <inkml:trace contextRef="#ctx0" brushRef="#br1" timeOffset="110657.8">24307 15145 458 0,'0'0'116'0,"0"0"-44"0,0 0 46 0,0 0-37 0,0 0-11 16,28-37-17-16,-25 33-15 0,-3 1-17 15,2 3-1-15,-2 0 11 0,-2 0-21 16,-1 4-1-16,-10 3 14 0,6 3-3 16,-12 5-2-16,6-1-3 0,-2 5 2 15,2-2-9-15,0-1-4 0,5 2 2 16,3-5 0-16,3 0 4 0,2 1 0 15,2-3 1-15,9 0 3 0,-4-1 4 16,6 0-4-16,3-3-6 0,2 0 0 16,-3-3 1-16,6 2 6 0,0-4-3 15,-3 2-1-15,2 0-4 0,1-1 2 16,-5 2 6-16,2-2 4 0,-3 2 1 16,3 1 0-16,-5 2-4 0,3 1-9 15,-9 3 0-15,1 0-1 0,-3 1-2 16,-5 3 0-16,0-2 2 0,-7 0 4 15,-6 2-3-15,-5-3-2 0,2-1-2 16,-5 1 1-16,1-3-4 0,-1 1 0 16,0-1-3-16,1 0-12 0,2-3-13 15,-3 0-13-15,6-1-21 0,2-4-19 16,0 1-30-16,5-1-38 0,0-2-46 16,3 0-5-16,5-5-36 0,0 3-63 15</inkml:trace>
  <inkml:trace contextRef="#ctx0" brushRef="#br1" timeOffset="110954.65">24335 15161 642 0,'0'0'123'0,"0"0"29"0,0 0-8 16,0 0-50-16,36-14-33 0,-18 6 0 16,3-1-18-16,2 1-23 0,1-2-12 15,-1 1-7-15,-2 0 2 0,-1-1-2 16,1 3-1-16,0 3-6 0,-1-1-29 15,-2 4-33-15,3-1-53 0,0-2-71 16,-3-1-79-16,-3 2-159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2-05T14:50:04.412"/>
    </inkml:context>
    <inkml:brush xml:id="br0">
      <inkml:brushProperty name="width" value="0.05292" units="cm"/>
      <inkml:brushProperty name="height" value="0.05292" units="cm"/>
      <inkml:brushProperty name="color" value="#002060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7028 4702 395 0,'0'0'68'0,"0"0"-36"0,0 0 0 0,0 0-14 15,0 0 3-15,8 12-2 0,-3-4 16 16,3 4 9-16,-3 3-5 0,0 4 0 15,3 5 14-15,0 7-5 0,-1 5 2 16,4 13 3-16,-1 1-5 0,0-2-3 16,-2-5-9-16,0-3-6 0,0 0-1 15,-6-2-1-15,-2-2-4 0,0-6-1 16,0-7-2-16,-2-2 4 0,-3-4-6 16,2 4-2-16,-5 3-1 0,3-2-3 15,-3 1-3-15,1-3-1 0,-1-1 1 16,3-1-6-16,-1-5 0 0,1-1-1 15,0-1 1-15,3-4-3 0,-1-2 2 16,0 0 3-16,3-2 5 0,0-2 6 16,3-1 0-16,0 0 3 0,7-2 4 15,5-4-7-15,3 2-7 0,6-3-2 16,9 0-2-16,11-2 3 0,8-1-3 16,2 0 6-16,0 1-4 0,-4 1 0 15,-9 5 1-15,3 0-6 0,-5-2 1 16,-8 3-4-16,-8 1 1 0,-5-1-2 15,-3 1 1-15,4-3-17 0,1 2-28 16,1 0-26-16,-6-4-36 0,-2 4-32 16,5-3-94-16,-7-1-83 0,-1 2-150 15</inkml:trace>
  <inkml:trace contextRef="#ctx0" brushRef="#br0" timeOffset="453.12">7677 5109 533 0,'0'0'83'0,"0"0"-5"0,0 0 39 0,-8-11-23 0,8 9-30 16,0 0-13-16,0-2-12 0,3 3-10 15,2 0-14-15,5 0 2 0,0 1 15 16,9 0 5-16,-4 3-4 0,6 5-7 16,2 2-13-16,0 1-5 0,-2 1 0 15,2 6-4-15,-5-3-4 0,-2 5 1 16,-3 0 0-16,-6 1 3 0,-4-1 5 15,0 0 10-15,-3 0-6 16,-3-1 3-16,-5-3 0 0,-5 4-6 16,0-3-2-16,-2-2-6 0,-3 2 2 15,2-3-4-15,-4 3 0 0,-4-3-12 16,4-1-2-16,2 2-4 0,0-3-15 16,-3-1-16-16,5 0-25 0,3-1-28 15,1-1-53-15,4-1-20 0,3-1-70 16,2-2-193-16</inkml:trace>
  <inkml:trace contextRef="#ctx0" brushRef="#br0" timeOffset="1156.72">8956 5320 344 0,'0'0'102'0,"0"0"-52"0,0 0 42 0,5-13-14 0,-2 6-17 16,2 3-16-16,2-5 17 16,1 5 6-16,3-2-8 0,-1 4-5 15,3 0-13-15,5-1-6 0,0 3-5 16,0 3-9-16,3 2-5 0,2 7 1 16,0 5 1-16,1 3 1 0,-1 3-7 15,-3 5-1-15,1-2-4 0,0 3-5 16,-6-1 1-16,-2-3-3 0,-5-2 1 15,-3 1-1-15,0-1 0 0,-5-4 1 16,-7-1-2-16,-4-2 0 0,3-3 3 16,-4-2-2-16,-1-7 0 0,-3 1 3 15,3-5 1-15,0-1 0 0,0-6-1 16,-2-3 2-16,5-2 11 16,-1-4 10-16,3-2-1 0,1-1 2 15,4-4-5-15,1 1-5 0,4 0-4 16,3 2-6-16,6 2-5 0,4 0-3 15,1 5-1-15,4 0-1 16,9 2 0-16,4 0-2 0,9-2-24 0,7 2-25 16,2 4-21-16,-4-1-26 0,-1 2-20 15,-7 4-72-15,0-2-20 0,-11 0-62 16,-2 0-109-16</inkml:trace>
  <inkml:trace contextRef="#ctx0" brushRef="#br0" timeOffset="2406.66">10121 5413 50 0,'0'0'263'0,"0"0"-162"0,0 0 6 0,0 0-15 0,8-21-16 16,-6 17-33-16,1-2-11 0,-3-2-1 16,3 2-1-16,-1-1 4 0,-2 3 10 15,0-2 3-15,0 2-2 0,0-2 2 16,-2 3 0-16,-1-2 0 0,3 2-6 16,-3 1-8-16,1 0-3 0,-1-3-4 15,1 4-5-15,-1 0-1 0,1-1 3 16,-4-3 2-16,4 3-2 0,-1 0-4 15,1-1-11-15,-4-3-4 0,-1 1-3 16,2-2-1-16,-3 4-2 0,-5-3-1 16,5 5-1-16,-7 1 0 0,-1 2 0 15,-2 7 3-15,0 3 0 0,-5 7-4 16,2 1 0-16,-2 2 4 16,2 7 0-16,3 1 1 0,2-2 0 15,4 1 0-15,4 2-4 0,5-2 0 16,3-5 0-16,3-1 4 0,7-3 1 15,0-1 1-15,3-5-1 0,6 0-1 16,1-7 0-16,-2 0 1 0,6-7 1 16,-4 0 2-16,1-9-2 0,0 0 2 15,-1-3-2-15,-2 0 4 0,-2-2 7 16,-1-2 9-16,-2 1 4 0,0-3-5 16,-3 3-4-16,3-2-8 0,-2 2-6 15,-4 0 0-15,4 0-1 16,-1-1-1-16,-2 5-1 0,0-2 0 15,-3 3 3-15,3 1-3 0,-3 5 2 16,-3-1-2-16,1 3-1 0,-3 2-1 16,0 0-7-16,0 6 1 0,0-1 7 15,0 6 1-15,0 1-1 0,0 3 1 16,0 0 0-16,0 0 1 0,2 0 0 16,1-1 1-16,0 2-2 0,2-3 1 15,-3 0 1-15,4-1 2 0,1-1 0 16,-1-4 4-16,-4 0 1 0,6-3 0 15,-3 0 3-15,0-4 2 16,0 0 1-16,3-6 1 0,-3-2-5 16,0-2-4-16,6-1 0 0,-3-1-1 15,-1 1-3-15,1-1-1 0,2 0 0 16,-2 1 0-16,2-4-1 0,1 3 0 16,-1 1-1-16,0-4 0 0,3 0 0 15,-2 2 0-15,2 2-3 0,-3-1-3 16,0 2-2-16,3 1 0 0,-2 1 2 15,-4 4 0-15,1-1 1 0,0 3-1 16,-3 1-1-16,-2 1-5 0,-1 1-3 16,1 6 2-16,-1-3 2 0,1 4 3 15,-1 2 7-15,4 1-12 0,-4-1 2 16,1 2 5-16,-1 1 3 0,4 1 2 16,-6-1 1-16,2-1 0 0,1 0 1 15,-1 2-1-15,3-4 0 0,-2-1 1 16,0-1 0-16,-1-1 0 0,1-4 0 15,-3-1 2-15,5 0 4 0,-2-2 8 16,-1 0 5-16,6-4-1 0,-3-1-2 16,3-2-4-16,-3-2-4 0,3 0-3 15,-1 2-3-15,1-2-2 0,0 1 0 16,0-1-1-16,2 0 1 0,0 0-1 16,1 2 0-16,-1-3 0 0,0 1 0 15,-2 0 0-15,3-1 0 0,-1 2 1 16,-2 2-2-16,-1-2 1 15,4 1 0-15,-6 4 0 0,0 0 0 16,0-1 0-16,-2 2 0 0,-1 1 0 16,1 1 0-16,0 0-1 0,-1 0-1 15,3 0-1-15,-2 1-3 0,-1 5 2 16,4-1 2-16,-1 3-1 16,0 3 3-16,0 0 0 0,-2 6 3 0,2-1 5 15,-3 4 4-15,1-1-1 0,0 2 1 16,-3-1 0-16,0 0-6 15,0 1-1-15,2-6 0 0,-2 3-5 0,0-6 0 16,5-1-3-16,-5-3-32 16,6-5-21-16,-6-1-32 0,2-2-17 15,3-1-19-15,3-8-65 0,0 1-112 16,-3-1-84-16</inkml:trace>
  <inkml:trace contextRef="#ctx0" brushRef="#br0" timeOffset="3142.45">11183 5483 324 0,'3'0'66'0,"-1"0"3"0,-2-1-22 16,3-2-21-16,-3 1-13 0,0 2 3 15,0-1 19-15,0 0 21 0,0-1 30 16,2 0-3-16,-2-3-3 0,0 3-9 15,0-1-19-15,0-1-23 0,0 1-11 16,0-1-5-16,0-1 3 0,0 2 10 16,-2-4-2-16,2 3 0 0,0-3-7 15,-3 2-4-15,3-2-1 0,0 0 4 16,0 2 2-16,-2-3 2 0,-1 4-1 16,3-2-4-16,-2-3 0 0,-1 4 0 15,0-2 0-15,-2-2-4 0,3 3-2 16,-4-2-8-16,-1 0 0 0,2 5-2 15,-6 1 1-15,1 2-3 0,-3 2 1 16,0 4-1-16,3 7-1 0,-8 0 4 16,5 3-9-16,-3 1-11 0,3 3 7 15,0 0 2-15,0 0 4 0,6 0 4 16,-4-2 1-16,6 1 1 0,3-1 1 16,2-3 0-16,0 0-1 0,5-4 1 15,0 0 1-15,5-6-1 16,1 0 0-16,2-3 4 0,-1-2-1 0,1-2 11 15,-2-5 3-15,4 0-4 0,1-1-3 16,-6-1-4-16,3-2-5 16,0 2 2-16,-3 0 0 0,-2 0 0 15,0 5-3-15,-6-1 2 0,1 3 2 16,-1 1 2-16,-2 1-6 0,0 3-7 16,0 5 7-16,-5 5 1 0,3 5 0 15,2 5 1-15,-3 9 10 0,3 9 9 16,0 8 5-16,0 5-5 0,-2-5-7 15,-1-3-5-15,-7-7-5 0,-1-5 1 16,1-4-4-16,0-9 1 0,2-7 3 16,3-1 6-16,-6 0 4 0,1-2 1 15,-3-1-5-15,-5-5-4 0,5-3-3 16,-2-2 0-16,-1-2 0 0,3-3-1 16,0-6 19-16,3-5 1 0,2-2-9 15,3-6-8-15,5-10-5 0,0-8 0 16,10-7-1-16,8 1 0 15,6 6-1-15,-4 7-3 0,1 12-13 16,-5 4-15-16,2 1-19 0,2-3-24 16,6 0-18-16,5-4-20 0,-2 2-65 15,9-6-113-15,-7 6-36 0</inkml:trace>
  <inkml:trace contextRef="#ctx0" brushRef="#br0" timeOffset="3579.94">11452 5423 586 0,'0'0'100'0,"0"0"14"0,23 12 11 0,-10-7-97 16,0-2-22-16,-3-2-4 0,3 0-1 16,0-1 5-16,0 0 0 0,3 0 33 15,-4-2 18-15,1-4-8 0,3 1-7 16,2-4-16-16,-3 1-16 0,4-4-4 15,-4 0-5-15,-2-1 0 0,-5-4-1 16,-1-2-2-16,-1 4 1 0,-6-3-4 16,0 5 1-16,-8 2 3 0,-5 3-11 15,-5 4-5-15,-5 4 0 0,-3 1 10 16,0 8 4-16,-5 3 3 0,-5 10 0 16,5 0-1-16,0 0 1 0,2 7 3 15,11-4 16-15,0 4 26 0,5-1 17 16,5-2 14-16,3 1-2 0,5-3-8 15,5-2-20-15,3-2-5 0,5-3-4 16,3-4-2-16,2-1-2 0,2-4-11 16,4-6-10-16,2-1-5 0,2-1-4 15,6 0-3-15,7-2-12 0,8-5-23 16,-3 1-25-16,1-1-33 0,-6-1-31 16,-2 4-28-16,-3-3-55 0,-5 3-76 15,-7-3-83-15</inkml:trace>
  <inkml:trace contextRef="#ctx0" brushRef="#br0" timeOffset="4270.18">13248 5382 220 0,'0'0'74'0,"0"0"-31"0,7 1 67 0,-1-1-28 0,-4 0-10 15,1 0 11-15,-3 0 4 0,2 0-5 16,-2 0 7-16,0-1 6 0,3 1-14 16,-1-4-13-16,-2-1-17 0,0 0-9 15,0-2-17-15,0-3-9 0,0 1-2 16,0 2 4-16,0-1 1 0,-5 0-4 16,3 0 3-16,-3 3-5 0,-3-2-8 15,0 3-3-15,-2 0-2 0,-6 4-4 16,-2 4 3-16,0 5-1 0,-5 4-1 15,2 5 1-15,-2 3 0 0,2 3 0 16,1-1-1-16,7 4-11 0,0-3 0 16,5-1 12-16,8 0 1 0,0-2-3 15,8-1 4-15,5-1 2 0,2-4 1 16,6-1 5-16,-1-4 8 0,6-6-3 16,0-4-1-16,3-1-1 0,-4-7 1 15,-1 0-6-15,-4-5 2 0,1-1 3 16,-5-5-4-16,-6-2-2 0,0-1-5 15,-5-7-18-15,-5 2-32 0,0-1-6 16,-2 3-3-16,-6 0-16 0,-2 9-2 16,-1 0-35-16,-2 5-61 0,0 1-12 15,1 1-65-15,4 4-98 0</inkml:trace>
  <inkml:trace contextRef="#ctx0" brushRef="#br0" timeOffset="4786.47">13878 5150 426 0,'0'0'57'0,"0"0"21"0,0 0-1 0,0 0-31 0,21-21-22 16,-16 14-1-16,-2 2 8 0,-1 0 8 15,1 2 13-15,-1 1 6 16,-2-3 21-16,0 1-2 0,0-3-17 16,-2 3-17-16,-1-3-6 0,1 2-3 15,-4-3-8-15,4 0-4 0,-1 3-4 16,1-2 1-16,-4 1-3 0,-1-1 3 15,2-2 2-15,-3 1 3 0,0 4-4 16,-2-3-4-16,-1 2-6 0,4-1-9 16,-6 4-1-16,2 2-1 0,-2 7 1 15,-2 1 0-15,-1 6 2 0,1 3-1 16,-3 6 2-16,2 3 1 0,-2 9 0 16,-5 13 0-16,-3 13 1 0,0 5-2 15,3-3-2-15,2-1 7 0,3-8-1 16,3-1-6-16,2 4 2 0,0-7-1 15,0 1-1-15,5-2-1 16,3-5 0-16,3-3-1 0,2-4-9 16,0-10-11-16,0-6-21 0,0-5-10 15,0-9-24-15,2 2-28 0,3-1-34 16,3-6-66-16,8-4 40 0,-6-6 1 16,3-3-155-16</inkml:trace>
  <inkml:trace contextRef="#ctx0" brushRef="#br0" timeOffset="5001.42">13485 5561 733 0,'0'0'163'0,"0"0"-58"0,0 0-2 0,0 0-63 15,42-13-22-15,-14 7 10 0,16 2 9 16,5-4 5-16,5 3-1 0,-4 0-5 15,-1 3-19-15,-11 1-15 0,4-1-2 16,-1 0-13-16,-5-1-48 0,0 1-52 16,1-1-98-16,-12 1-108 0,-4-3-195 15</inkml:trace>
  <inkml:trace contextRef="#ctx0" brushRef="#br0" timeOffset="5804.2">14963 5403 14 0,'0'0'240'0,"0"0"-161"0,0 0 17 0,0 0-14 16,3-8-40-16,0 5-8 0,-1-1 3 16,1-2 9-16,-1 3 10 0,-2-3-3 15,3 1 7-15,-3 0 6 0,0 2 6 16,0 0-3-16,0-2-10 0,0 2-15 16,0 1-5-16,0-4-8 0,0 5-6 15,0-1-6-15,0 0-9 0,2 2-8 16,-2 0-2-16,3 4-4 0,-3 4 1 15,5 5 1-15,-2 3 0 0,-3 5 2 16,2 4 0-16,1 8 0 0,0-2 0 16,2 1 2-16,0 0-2 15,-3-4 0-15,9 1 3 0,-1-3-2 16,0-6 6-16,6 1 10 0,-3-8 11 16,2-2 3-16,3-2 5 0,-2-8 4 15,5-1 7-15,-3 0-4 0,-3-3-5 16,6-7-4-16,-6-1 5 0,4-6 2 15,-1 0-11 1,-5-5-6-16,2-5-6 0,1-4-11 16,-1-1-3-16,-2 1-4 0,0 0-4 0,-3 8-18 0,1-1-14 0,-1 4-23 15,0 2-20-15,1 7-37 0,-4 1-17 16,4 2-25-16,-1 6-57 0,8 0-14 16,0 2-46-16,-5 0-105 0</inkml:trace>
  <inkml:trace contextRef="#ctx0" brushRef="#br0" timeOffset="6522.98">15847 5440 263 0,'0'0'125'0,"0"0"-27"0,0 0 5 0,0 0-22 0,0 0-14 0,23-24-7 16,-23 21-7-16,0 1-20 16,0 0-1-16,0-2 1 0,0 2 3 15,-2 1 6-15,-1 1-3 0,1-1-10 16,2 0-3-16,-6 0 4 0,6-3 0 16,0 4-4-16,-2-1-2 0,2-1 2 15,-3 1-5-15,1-2-3 0,2-1 7 16,-3 2 4-16,0-2-7 0,1-1 0 15,-3 0 1-15,2 0-2 0,-2 2 2 16,0-1-3-16,2-1-1 0,-2 3-3 16,0 0-2-16,0-2-3 15,0 3-7-15,-3 1-4 0,-3 0-2 16,-4 6 1-16,2 0 0 0,-5 4 1 16,-3 6-1-16,1 2 0 0,-4 4-2 15,1 3 1-15,0 4-7 0,2 1-7 16,6 2 4-16,-1-2 6 0,6-2 5 15,5 1 0-15,2-2 1 0,3-3 2 16,3-4-1-16,7-5 6 0,0-3-1 16,3-4-2-16,0-6 8 0,5-2 5 15,-2-5 8-15,-1-6-6 0,3-6-8 16,3-2-3-16,-5-4-2 0,4 0-4 16,-2-5-1-16,0 1-1 0,0-2 0 15,1 3 0-15,-7 2-1 0,4 4 1 16,-6 4-1-16,1 3-7 0,-4 4 1 15,-1-1-1-15,-4 5 0 0,1 3-6 16,-3 2-8-16,0 8-7 0,-5 3 23 16,-1 3 5-16,-4 6 1 0,0 2-2 15,-1 4 3-15,1-2-1 0,2 0 1 16,3 2-1-16,0-4 0 0,2-1 2 16,3-5 4-16,0 1 10 0,6-5 2 15,4-2-4-15,0-2-3 0,6-5-4 16,4-2-2-16,1-1-4 0,5 0-1 15,0-4-1-15,0-4-19 0,-3-2-24 16,3-2-27-16,0-7-44 16,-3 0-34-16,5-16-81 0,-5 4-65 15,-4 2-191-15</inkml:trace>
  <inkml:trace contextRef="#ctx0" brushRef="#br0" timeOffset="6903.83">16279 5088 569 0,'0'0'81'0,"5"-10"60"0,-3 7 7 0,1-4-49 0,2 4-50 15,0 0-23 1,3 1-12-16,0 2-7 0,-3 4 2 16,0 1 18-16,0 9 16 0,-5 2 8 15,3 13-6-15,-3 12 1 0,-5 13-19 16,-6 6-8-16,1-3-5 0,0-5-6 16,-1-4-5-16,4-4 0 0,-4-3-2 15,3-3 4-15,3-1-5 0,0-3 0 16,3-7-1-16,-1-6-24 0,0-6-37 15,3-4-25-15,0 0-40 0,0-1-80 16,0-3-76-16,6-6-173 0</inkml:trace>
  <inkml:trace contextRef="#ctx0" brushRef="#br0" timeOffset="7342.19">16627 5368 439 0,'0'0'113'0,"0"0"-22"0,0 0 8 0,0 0-48 16,0 0-28-16,0 0-8 15,29-20 2-15,-29 20-4 0,0 1 0 0,-5 2 19 16,-1 6 16-16,-1 0-10 0,2 3-14 15,-3-1-10-15,0 5-7 16,3-2-3-16,0 4 3 0,2-1 6 16,3 4 0-16,0 0 0 0,0 4 1 15,3-3 6-15,2 1 3 0,3-2 2 16,2-1-1-16,0-2 0 0,1-3 1 16,-1-4-2-16,0-1 7 0,-2-2 2 15,0-6 3-15,0-2 9 0,-3 0-2 16,3-7-17-16,-3 2-9 0,0-2-3 15,-3 1-5-15,4-1-3 0,-4-2-2 16,1 0 0-16,-1-3-3 0,1-1 2 16,0-5-1-16,-1-1-1 0,3-4 0 15,-2-3 1-15,2-9-1 0,0 3 1 16,0 1-1-16,1 3 0 0,1 7-1 16,-2-5 0-16,6 6-21 0,-3 5-24 15,2-2-28-15,0 6-11 0,-2 1-26 16,0 4-6-16,2 0-45 0,3 6 24 15,-3 0-37-15,3 1-142 0</inkml:trace>
  <inkml:trace contextRef="#ctx0" brushRef="#br0" timeOffset="7764.44">17056 5409 485 0,'0'0'117'0,"0"0"-39"0,0 0-8 0,0 0-55 0,39 0-5 0,-26 0 31 16,0-4 15-16,2 1-1 0,-2 0 3 15,3-2-8-15,2 1 1 0,-3-2-11 16,4 3-16-16,-4-3-11 0,-2 1-5 16,0-1-5-16,0 3 3 0,-3-5-6 15,0 3 0-15,1-2 0 0,-3-1 0 16,-3 0 4-16,2-3-3 0,-1 1 1 15,-6-4-2-15,2 3-4 16,-2 0-12-16,-5 1-2 0,-3 4-8 16,-5 0 2-16,-7 6 10 0,-6 5 11 15,-8 7 1-15,-4 10 2 0,-12 9 16 16,9 1 15-16,13-5 11 0,10-3 4 16,5-7 4-16,2 4-1 0,-2 5-1 15,3 3 3-15,2-3-1 0,8-2-4 16,3-1-13-16,7-5-17 0,3-1-8 15,5-4-3-15,3-4-2 0,2-4-3 16,3-2-31-16,2-3-48 0,1-1-27 16,-3-4-21-16,2 1-43 0,11-7-55 15,-13 1-28-15,0-2-131 0</inkml:trace>
  <inkml:trace contextRef="#ctx0" brushRef="#br0" timeOffset="8265.16">17617 5305 320 0,'0'0'159'0,"0"0"-29"0,0 0 28 0,0 0-50 0,0 0-46 16,28-31-14-16,-25 23-27 0,-3 1-12 15,0 0-8-15,0 0-1 0,-5 2-4 16,-3 1-22-16,-2 3-11 0,-3 1 18 16,-3 5 18-16,1 0-1 0,-3 4 2 15,0 1 2-15,0-1 8 0,2 1-3 16,3-2-3-16,0 2-4 0,6-1 1 16,4 1 1-16,-2-2-2 0,5 1 4 15,2-3 0-15,4 3 2 0,4 0 5 16,0 0 8-16,6 1 6 0,-1 1 0 15,1 0 6-15,2 0 1 0,0 3 4 16,0 2-2-16,-5-2-6 0,0 3-7 16,-5-1-9-16,-3 1-5 0,-5 1-2 15,-3-4 5-15,-7 1 14 0,-8-1 5 16,2-2-3-16,-7-1-6 16,0-2-10-16,-3-1-1 0,3-3-3 15,-3 2-2-15,2-4-4 0,4 0-6 16,-1 0-23-16,3-3-8 0,0 0 4 15,5 0-3-15,0 0-12 0,3-2-6 16,-1 0-33-16,4 0-56 0,-1-4-39 16,5 1-48-16,1-4-188 0</inkml:trace>
  <inkml:trace contextRef="#ctx0" brushRef="#br0" timeOffset="9640.62">19294 5346 374 0,'0'0'157'0,"0"1"-72"0,0-1 8 0,3 0-16 0,2 0-28 16,0-1 2-16,-3-4 19 0,4 3-7 16,-4-4 14-16,1 2-17 0,-1-3-8 15,-2 2-5-15,0-4-12 0,-2 1-8 16,-1 2-8-16,1-2-5 0,-4 0-2 16,4 4-7-16,-3-2 1 15,0 3-3-15,2-3-1 0,-2 2 0 16,5 1 1-16,-5-3-1 0,2 5 3 15,3 0-2-15,-3 0 3 0,1-1-2 16,2 2 2-16,0-1-3 0,0-1-2 16,0 1 4-16,-3 0-1 0,3 1-2 15,0-1 3-15,0 1-5 0,0 0 1 16,0-1-1-16,0 1 1 0,0 0-1 16,0 0 0-16,0 0-3 0,0 0 1 15,0 0 2-15,0 0-2 0,0 0 0 16,0 0 2-16,0 0 0 0,0 0-1 15,0 0 1-15,0 0-2 0,0 0 2 16,0 0-1-16,0 0-2 0,0 0 1 16,0 0-2-16,0 0 2 0,0 0 1 15,0 0 1-15,0 0 0 16,0 0-1-16,0 0 2 0,0 0 0 16,0 0-1-16,0 0 0 0,0 0 0 15,0 0 0-15,-2 0 0 0,-1 0-1 16,3 0 1-16,0 0 1 0,0 0 0 15,0 0-1-15,0 0 2 0,0 0-1 16,0 0 0-16,0 0-1 0,0 0 2 16,0 0 0-16,0 0 1 0,0 0-1 15,0 0 2-15,0 0 5 0,0-1 6 16,0-1-3-16,3-4 2 0,-1 1-1 16,1-4 5-16,2 1-1 0,3-4-4 15,-3 0-2-15,3-3-4 0,2-1-2 16,0-3-1-16,3-4 0 0,-2-4-2 15,2 0 0-15,0-3-1 0,-3 1-1 16,0 2 1-16,3 4 0 0,-5 6 0 16,0 2 4-16,-3 6 5 0,0 3-1 15,-2 1 1-15,2 2 3 0,-5 3-3 16,0 1-10-16,0 8-7 0,0 4 3 16,-5 7 4-16,-3 13 1 0,-5 16 4 15,-8 11 0-15,-5 4-2 0,3-3 1 16,-8-6-3-16,8-9 0 15,-6-3 1-15,4 3 0 0,4-10 4 0,0 2 2 16,3-6 7-16,3-6 6 16,4-4-4-16,1-5 0 0,5-5-8 15,0 3-1-15,2 1-3 0,0-1-3 16,3-1 0-16,0-3 2 16,8-3 2-16,0-3 6 0,7 1 11 0,4-2 0 15,4-1-8-15,5-3-11 0,8-2 0 16,6-6-2-16,12 0-2 0,-2-7-3 15,-3 4-22-15,-8 0-14 0,-12 0-14 16,-4 2 2-16,-7 0-8 16,1 2-8-16,-4-5-16 0,3-2-23 15,-2-2-22-15,-3-2-49 0,-6-13-78 16,-2 7-21-16,-5-2-190 0</inkml:trace>
  <inkml:trace contextRef="#ctx0" brushRef="#br0" timeOffset="9843.66">19160 5286 802 0,'-3'0'17'0,"3"0"113"0,3 0 20 0,2 0-65 0,10 0-52 16,11 0-10-16,15 0-15 0,9-2 0 16,4-3-2-16,-2 3-6 0,-9 0-26 15,-6-3-54-15,1 1-57 16,-4 2-38-16,0-4-28 0,-9 2-72 15,-9 1-63-15</inkml:trace>
  <inkml:trace contextRef="#ctx0" brushRef="#br0" timeOffset="10235.59">19937 5348 592 0,'0'0'83'0,"0"0"-49"15,0 0 32-15,0 0-40 0,0 0-26 16,0 0 0-16,0 0 0 0,0 0 9 16,31-18 15-16,-36 16 17 0,0 1 2 15,-3 1-3-15,-5 1-18 0,0 4-5 16,-5 3-6-16,-2 4-2 0,2 3-1 16,-3 0-2-16,0 4-3 0,1 3 2 15,2 1 1-15,2 3 13 0,3-2 11 16,5-2 15-16,3 1 7 0,5-2-7 15,0 0-4-15,11-3-3 0,4-1 1 16,1-5-2-16,7-2-8 16,5-7-8-16,6-3-8 0,7-3-6 0,3-13-4 15,-5 1 0-15,-8-3-2 0,-11 4 3 16,-7-3 5-16,0-3-1 0,-2-4-5 16,2-6 1-16,-11 1-4 0,-2 4-1 15,0 2-3-15,-8 4-18 0,-7 3-17 16,-3 2-17-16,-3 5-12 15,0-1-14-15,1 5-47 0,-6-3-69 16,8 6-72-16,0-4-169 0</inkml:trace>
  <inkml:trace contextRef="#ctx0" brushRef="#br0" timeOffset="13331.36">22191 5378 201 0,'0'0'41'0,"0"0"6"0,0 0 30 0,0 0 9 0,0 0-18 15,0 0-7-15,-13-24 7 0,13 23-7 16,0 0 14-16,0 1-1 0,-3 0 4 15,3 0-9-15,0 0-28 0,0 0-21 16,0 0-18-16,3 2 0 0,2 3 10 16,3-3 7-16,4 5 4 0,1-4 8 15,3 1 12-15,2 0 0 0,3-2-2 16,7-1-4-16,-5-1-3 0,8 0-2 16,-5 0-6-16,3-3-6 0,-1-3-1 15,-2 1-3-15,-3-2-5 0,3-4-2 16,-8 3 0-16,-2-1-2 0,-4 1 0 15,-4-5 7-15,-5 1 0 0,-3-1-4 16,-8 1-6 0,0-1-3-16,-7-3-1 0,-6 5 0 0,-5 0-4 0,-2 1 4 15,-1 5-1-15,-9 0-2 16,-4 6 1-16,-12 9 1 0,0 7-1 16,7 3 0-16,14-2 2 0,9-1-1 15,12-3-1-15,-1 3 1 0,0 1 0 16,5 3-3-16,-5 2 3 0,13-2-1 15,0 0-1-15,5-1 3 0,6 0 3 16,1-5 2-16,9 4 7 0,2-5-1 16,6 1-4-16,2-4-1 0,13-2-3 15,2-4-1-15,3-1-2 0,-5-4-9 16,-5-2-23-16,-11 0-21 0,-4-1-17 16,-9-2-24-16,6 1-12 0,-6-3-54 15,11-3-68-15,0 3-10 16,-10-2-137-16</inkml:trace>
  <inkml:trace contextRef="#ctx0" brushRef="#br0" timeOffset="13831.64">23072 5280 602 0,'0'0'125'0,"0"0"-8"0,0 0 46 0,31-21-47 0,-24 14-42 16,-1 0-26-16,-4 3 0 0,6-1-7 16,-6 4-10-16,-2-1-11 0,0 1-8 15,0 1-12-15,-10 0-8 0,2 0 4 16,-5 1 3-16,-2 2-2 0,-6 4 2 15,1 2 0-15,-6 1-2 0,5-2-10 16,0 2 2-16,1 1 1 0,7-2 4 16,0-1 1-16,5 0-3 0,3-2-1 15,5 1 0-15,5 3 7 16,0-2-2-16,6-2 1 0,7 2-1 16,-3-2 4-16,6-2-4 0,0 2 0 15,-1-1 2-15,4 2 2 0,-4-1 0 16,-4 2 0-16,2 2 0 0,-8 0 2 15,0 1 8-15,-2-1 2 0,-8 2 0 16,0-2-2-16,-5 1 2 0,-8-1 8 16,-2 0-10-16,-3-1-4 0,-6 0-2 15,-4-3-3-15,-3 2-1 0,-3-1 0 16,-2-3-17-16,-10 3-9 0,9-4-7 16,4-1-14-16,7 2-35 0,5-3-39 15,1-1-51-15,-6 0-32 16,10-3-74-16,3-1-73 0</inkml:trace>
  <inkml:trace contextRef="#ctx0" brushRef="#br0" timeOffset="14255.67">23552 4985 506 0,'0'0'175'0,"0"0"-86"0,0 0-5 0,0 0-50 16,16-2-29-16,-11 10-5 0,0 2-6 15,-2 3 3-15,-3 7 3 0,0 2 29 16,-3 5 22-16,-7 9 7 0,-1 6-4 15,-2-2-10-15,-5-6-14 0,5-5-8 16,3-6-3-16,0 2-1 0,-3 4 8 16,3-3 8-16,-1-5-8 0,3-4-2 15,6 1 0-15,2-5-2 0,0-1-2 16,0-2 2-16,2 0 0 0,4-2 0 16,1-5-5-16,6 1-6 0,3-4-3 15,2 0-2-15,3-1-2 0,-1-4-3 16,4 0-1-16,1-1-9 0,1 1-20 15,-3-2-15-15,1 1-11 0,-1 2-17 16,3-3-30-16,-8 3-13 0,5-5-66 16,-7 4-33-16,-3-2-120 0</inkml:trace>
  <inkml:trace contextRef="#ctx0" brushRef="#br0" timeOffset="14443.07">23534 5316 706 0,'0'0'148'16,"0"0"-105"-16,0 0 63 0,39-8-63 15,-18 6-32-15,4-5-2 0,4 2 0 16,-1-2-9-16,6-1-1 16,-3 4-13-16,0-3-60 0,15-2-98 15,-12 2-25-15,0-1-101 0</inkml:trace>
  <inkml:trace contextRef="#ctx0" brushRef="#br0" timeOffset="14662.74">24123 5275 596 0,'0'0'73'0,"0"0"-26"0,0 0-3 16,0 0-41-16,0 0 1 0,0 0 4 15,-26 42 26-15,19-24 34 16,-6 3 3-16,5 1-9 0,-5 1-17 16,-2-1-16-16,4 2-13 0,4 0-11 15,1-3-5-15,4-2-12 0,2-1-60 16,0-2-52-16,8-3-44 0,-1-5-52 16,1-4-177-16</inkml:trace>
  <inkml:trace contextRef="#ctx0" brushRef="#br0" timeOffset="14803.8">24229 5098 588 0,'0'0'67'0,"0"0"-66"0,-2-36-2 0,2 22-89 16,-6 3-277-16</inkml:trace>
  <inkml:trace contextRef="#ctx0" brushRef="#br0" timeOffset="15895.7">24529 5380 502 0,'0'0'90'0,"0"0"-5"0,0 0 24 0,34-29-60 0,-16 20-31 15,2 3-11-15,-4-1-4 0,4 5-2 16,1 0 3-16,-3 2 10 0,3 0 9 16,-8 2-7-16,2 0 2 0,-2 5 4 15,0 3-5-15,-5-2-1 16,0 6 2-16,-3 0 7 0,0 3-4 0,-5 0-5 15,0 4-1-15,0 0 1 16,0 3-3-16,0-3-2 0,-5-3-8 0,2 0-2 16,1-3 3-16,-1 0-3 0,3-5 3 15,-5-1 3-15,2-4 5 0,3 2 9 16,0-6 6-16,0 0-5 0,0-1-2 16,0-3 8-16,3-4 0 15,2-3-6-15,3 1-1 0,-3-3 0 16,5 0 5-16,1 0-9 0,-1-4-10 15,3 3-5-15,5-3-2 0,-2 1 0 16,2 0 0-16,2-2-4 0,-4 3-4 16,4-1-1-16,-1 3 3 0,1 1 6 15,-4 1-1-15,-3 2 1 0,0 3 0 16,-1-3 0-16,-1 6-1 0,-1-1 1 16,-7 2-2-16,2 1 1 0,0 0-6 15,-5 3-7-15,3 0 2 0,-3 6 4 16,0 2 4-16,0 2-1 0,0 3 3 15,-3-1-1-15,3 3-1 0,-5 0-3 16,0-1 1-16,-3 2 0 0,5-1 4 16,-2-3 1-16,5 0 1 0,-5-2 0 15,2-4 0-15,3-4 0 0,0 1 2 16,0-5 0-16,0-1 2 16,0 0 15-16,0 0 5 0,8-2-3 15,-3-5-8-15,3-1 0 0,5-1-4 16,-3 0-4-16,3 0 1 0,0-2-2 15,5 0-4-15,-2-3 0 16,-1 2 4-16,3 1-3 0,3-4 0 16,-5 0 3-16,2 1-4 0,-3-3 2 0,-2 3-1 0,0 1-1 15,0 2 0-15,0-4 0 0,-5 5 0 16,-3-1 0-16,3 4-3 0,-6-1 3 16,3 2 0-16,-2 4-3 0,-3 2 1 15,0 0-14-15,0 6-4 0,0 5 10 16,0 1 6-16,0 2-1 15,0 6-5-15,-3 0-2 0,3 1 2 16,0 1-2-16,0-1 0 0,0 0-13 16,0 1-14-16,0-2-32 0,0-2-17 15,0-2-40-15,0 0-31 0,5-4-14 16,3-5-123-16</inkml:trace>
  <inkml:trace contextRef="#ctx0" brushRef="#br0" timeOffset="16598.89">25718 5401 87 0,'0'-1'495'0,"2"-4"-417"0,3 4 17 0,0-2-52 0,-2 1-38 16,2-2 0 0,0 1-5-16,-2 1 0 0,2-3 1 0,-2 2 2 0,2 1 11 15,-5 0 29-15,0-3 26 0,0 3 9 16,2 2-11-16,-2-3-15 0,0 1-15 16,0-2-17-16,0 2-8 0,0 0-7 15,0-5-1-15,0 3-3 0,0-4 0 16,0 4 0-16,-2-1-1 0,-3 1-2 15,2-1 0-15,-10 2-1 0,5 2 1 16,-10 1-1-16,3 2-2 0,-6 6 1 16,-5 3-10-16,6 3-13 0,-6 4 8 15,3 2 9-15,2 1-6 0,3 1-6 16,2 0 13-16,6 4 6 0,2-1 3 16,6-3 0-16,2-1 1 0,0-1 13 15,7-6 5-15,-1 2-1 0,1-7-7 16,4-5-1-16,-1-2 0 0,-2-2 21 15,5-4 9-15,0-4 8 0,-6-3-11 16,9 0-17-16,-3-7-14 0,5 2-6 16,-3-5-4-16,-2-4-19 15,3 1-5-15,-3 1 9 0,0 2 17 16,-6 1 2-16,1 6 1 0,-3 1 4 16,0 6 4-16,-5 0-4 0,0 3-5 15,0 1 0-15,0 3-5 0,0 0-5 16,-5 5 6-16,0 4 1 0,3 1 3 15,-6 3 0-15,3 5 4 0,-1-4 10 16,4 5 4-16,-6-4 2 0,6 2-1 16,-1-4 0-16,3 4 0 15,0-5-3-15,5 0 4 0,3-2 8 16,5-4 0-16,-3-1-3 0,8-3-4 16,3-1-6-16,0-1-10 0,4 0-3 15,-1-3-2-15,2 0-18 0,-1-3-25 16,-1-1-20-16,1 0-30 0,-4-4-22 15,0-1-34-15,5-14-75 0,-6 5-31 16,-7-1-202-16</inkml:trace>
  <inkml:trace contextRef="#ctx0" brushRef="#br0" timeOffset="16963.47">26221 4957 495 0,'0'0'82'0,"0"0"-8"0,0 9-32 0,0 4-20 16,-5 2-11-16,-2 7 15 0,-6 9 13 16,-3 10 4-16,-5 7 10 0,1 0 20 15,-1-2-2-15,8-11 7 0,3-11-12 16,2 6-11-16,5-7-2 0,-2 2-8 15,0-1-9-15,5-6-3 0,0 2-5 16,0-2-1-16,5 0 0 0,3-6-3 16,0 0-3-16,2-3 1 0,3-2-3 15,3-4-6-15,-1-2-3 0,3-1-5 16,3-2-5-16,0-5-3 0,-1 1-25 16,1-3-30-16,-3-1-20 15,3-2-27-15,-6-3-31 0,-2 1-51 16,0-11-62-16,-10 4-4 0,2 1-182 0</inkml:trace>
  <inkml:trace contextRef="#ctx0" brushRef="#br0" timeOffset="17135.41">26126 5273 856 0,'0'0'205'0,"0"0"-131"0,0 0 27 15,0 0-82-15,49 0-19 0,-31 0-5 16,5-5-39-16,3 3-13 0,-3-5-51 15,8 1-6-15,-2-2-20 0,-3 3-25 32,15-8 14-32,-7 3-88 0</inkml:trace>
  <inkml:trace contextRef="#ctx0" brushRef="#br0" timeOffset="17495.25">26637 5283 461 0,'0'0'41'0,"0"0"30"0,0 0 23 16,0 0-75-16,0 0-13 0,42 29 1 16,-29-26 3-16,2-3 28 0,3 0 23 31,6 0 18-31,-4-3-3 0,3-1 7 16,-2 0-11-16,0-2-38 15,-6-5-18-15,-2 2-9 0,0-1-4 16,0-2-3-16,-10 1-3 0,2-2-9 15,-5 1-8-15,-8 2-1 0,-5 2-1 16,-5 2 8-16,-5 4 8 0,-3 2 6 16,-8 9-2-16,-7 3 2 0,-13 9 1 15,5 5-1-15,7-2 0 0,16-3 0 16,8-7 7-16,8 2 30 0,-3-1 15 16,0 4 14-16,0 1 3 0,11-1-4 15,2-3 9-15,0 1-13 0,10-3-10 16,3 1-10-16,8-3-10 0,10 0-6 15,13-4-12-15,7-2-9 16,11 2-4-16,-7-1-5 0,-1-1-38 16,-5 1-37-16,0-1-45 0,3-1-60 15,-11-4-116-15,-13 1-161 0</inkml:trace>
  <inkml:trace contextRef="#ctx0" brushRef="#br0" timeOffset="19277.22">9147 7324 205 0,'0'0'44'0,"0"0"22"0,0 0 45 0,0 0-18 0,0 0-16 16,0 0-14-16,31-27 4 0,-28 24-6 15,-3-1-5-15,2 1 6 0,1 2-1 16,-3 0-9-16,0 1-9 0,0-1-9 16,0 1-6-16,0-1-5 0,0 0-4 15,0-1-6-15,0 0-3 16,0-1-5-16,0 1 0 0,0-2 5 16,-3-2 6-16,1 2 4 0,2 1 7 15,-6 0 0-15,4 0-1 0,-3 1-2 16,2 0-5-16,-2-1-5 0,0 0 1 15,0 0-9-15,-1 0-3 0,1-2 0 16,0 2-2-16,-3-1 0 0,3 1 1 16,-3-1-1-16,1 2 5 0,-1 0-2 15,-2 2 1-15,-1 0-1 0,-4 0-2 16,-1 1-1-16,-2 4 0 0,0-1-1 16,3 3 0-16,-4 1 0 0,4-2 0 15,-3 2 1-15,5 0-1 16,3 2-1-16,-3-1 0 0,5 1-1 15,0 0 2-15,3 4-1 0,0-2 1 16,0 2 0-16,2 1 0 0,1 0-1 16,-1 1 1-16,3-2-4 0,0 2 2 15,0-2-5-15,3 2 2 0,-1 0-3 16,1-2 4-16,2 1 3 0,0 0 1 16,-2-2 1-16,4 2-1 0,-1 0 1 15,1-3-1-15,1 0 0 0,-3 1 1 16,3-5-1-16,0 1 1 0,-1-1 0 15,1-4 3-15,0 1 2 0,5-3 7 16,-3-2 10-16,1-3-1 0,4-4-4 16,-2-1-6-16,2-2-2 0,4-2-5 15,-4-4 4-15,3-1-1 0,3-4-3 16,-6 0-1-16,3-1-1 0,-2 0 1 16,-1 3 6-16,-4 4 3 0,-1 3-4 15,-5 4-3-15,0 1-4 0,-2 4-1 16,-3 3-2-16,0 0-1 0,0 3-7 15,0 5 6-15,0 2 3 0,0 3-1 16,0 3 2-16,0-1 2 0,0 3-3 16,0-1 3-16,5 2 1 0,-2-5 7 15,2 3 4-15,0-4 5 0,0 1 2 16,3-2 2-16,0-1-4 16,0-3 0-16,-1 0-1 0,4-1 2 15,-1-3-2-15,5-1-2 0,1-1-3 16,-1-2-5-16,6 0-1 0,0-2-4 15,5-4-3-15,-3-2 2 0,0 0-3 16,0-2-15-16,1 0-35 0,-1-1-29 16,-5 0-30-16,0-2-46 0,8-3-50 15,-8 3-119-15,0-1-154 0</inkml:trace>
  <inkml:trace contextRef="#ctx0" brushRef="#br0" timeOffset="19808.86">11563 7248 585 0,'0'-2'57'0,"3"-1"40"0,-3 0 30 0,2 1-55 16,-2 2-24-16,3 0-17 0,-1 1-4 15,1 4-2-15,-1 5 16 0,-2 6 13 16,0 5-3-16,0 13-2 0,-5 19-4 15,-5 11-10-15,0 9-2 0,2 0-8 16,0-9-13-16,6-10-6 0,-1-2-2 16,0-2-2-16,-2-6 0 0,3 0-1 15,-6-2-1-15,0-5-6 0,3-6-16 16,0-9-23-16,0-7-20 0,-3-2-43 16,-2 2-68-16,-1-4-99 0,3-3-123 15</inkml:trace>
  <inkml:trace contextRef="#ctx0" brushRef="#br0" timeOffset="20187.63">11558 7317 613 0,'0'0'68'0,"0"0"26"0,26-35 4 0,-13 19-32 16,2 2-30-16,3-2 5 15,0 2 5-15,0 2-7 0,0 2 0 16,0 0 4-16,3 5-5 0,-3 1-3 16,3 2-1-16,-6 2-2 0,4 0-2 15,-1 6-11-15,-3 1-14 0,-2 5-5 16,-3 0 1-16,-2 1-3 0,-5 1 2 15,-1 1-3-15,-2 1 3 0,-5-1 7 16,-5 0 5-16,-3 1-8 0,-5 0 0 16,-5-2 1-16,-3 0-3 0,-3-2-2 15,1-2 0-15,-3 0-28 0,2-2-23 16,-2-2-10-16,3-1-27 0,2-3-25 16,3 1-36-16,5-3-42 15,5 0-29-15,5-3-167 0</inkml:trace>
  <inkml:trace contextRef="#ctx0" brushRef="#br0" timeOffset="20609.4">12087 7284 110 0,'0'0'323'0,"0"0"-232"16,0 0 29-16,0 0-27 0,0 0-30 16,0 0-21-16,8-38-7 0,-5 32 3 15,-1 0-21-15,-2 1 5 0,0 1 1 16,0 1-8-16,0 2-10 0,-7 1-5 16,1 1 0-16,-4 6 0 0,-3 2-1 15,0 2 1-15,-2 5-3 0,4 2 1 16,-1 2 1-16,-1 1 1 0,5 0 1 15,3-1-1-15,2 0 0 0,3-4 2 16,8 0 19-16,0-2 6 0,7-3 0 16,3-2 7-16,5-6 3 0,1-1-5 15,2-4-4-15,-1-4 1 0,1-2 5 16,0-4 1-16,-3 0-9 0,-2-2-9 16,-3 0-1-16,-5 0-9 0,-8-2 0 15,-2 0-7-15,-6-1-2 0,-5 0-15 16,-4 3 1-16,-7 1-27 0,1 3-33 15,0 2-17-15,-2 3-48 0,-6 2-35 16,5 1-34-16,3 1-129 0</inkml:trace>
  <inkml:trace contextRef="#ctx0" brushRef="#br0" timeOffset="20937.54">12573 7183 592 0,'0'0'133'0,"0"0"-42"0,0 0-7 0,0 0-56 0,0 0-18 16,13 12 2-16,-10-1 2 15,-3 5 12-15,0 6 5 0,-5 12 7 16,-1 12-4-16,-1 14 3 0,-4 5-14 16,6 1-4-16,0-8-16 0,0-7-3 15,2-3-5-15,1-4-15 0,-1-3-10 16,1-3-19-16,-1-4-16 0,-2-7-21 16,2-6-14-16,-2 0-23 0,0-7-54 15,2-5-163-15</inkml:trace>
  <inkml:trace contextRef="#ctx0" brushRef="#br0" timeOffset="21328.15">12540 7196 616 0,'0'0'74'16,"0"0"76"-16,0 0-41 0,33-44-48 16,-20 32-32-16,0 3-6 0,0 0 4 15,3 1-12-15,-1 5 2 0,1 0 13 16,-1 3 0-16,1 3 5 0,2 4 2 16,2 3-10-16,-2 3-2 0,0 2 1 15,3 3-4-15,0 0-8 0,-3 1 3 16,3 2-1-16,-6-1-9 0,-2-2-3 15,0-3 0-15,-5 2-2 0,-6-3 4 16,-2-1-1-16,-5 0-3 0,-8-3 3 16,-5 0-1-16,-3-2 1 0,-7 0-5 15,-6-5-12-15,-7 1-17 0,-5-3-12 16,7-1-4-16,8 0-14 0,10 0-27 16,8 0-20-16,-2-1-47 0,2 0-22 15,5-5 0-15,0 0-108 0</inkml:trace>
  <inkml:trace contextRef="#ctx0" brushRef="#br0" timeOffset="22000.49">13255 7158 314 0,'0'0'106'0,"0"0"-18"0,0 0-10 0,0 0-51 0,18-13-6 0,-15 11 9 16,0 0 18-16,-1 0 21 0,-2 0 0 15,0 0 2-15,0 2-5 16,0 0-16-16,0 0-14 0,0 0-12 15,0 0-17-15,0 0-7 0,0 0-1 16,0 0 1-16,0 2-2 0,-2 2 2 16,-1 1 0-16,0 3 0 0,-2 0 1 15,0 1 0-15,0 1-1 0,-3 4 0 16,3-1 0-16,-5 1 1 0,5 2 0 16,-1 0-1-16,1 0 0 0,3 1 0 15,-1-1 0-15,3-1 0 0,5 0 2 16,0 0 2-16,3-1-1 0,5-1 2 15,0-2 3-15,2-1 4 0,1-1 11 16,2-4 19-16,-2-1 6 0,-1-3-1 16,3-1 0-16,-2-3-3 0,-1-3 2 15,1-3-11-15,-1-2-7 0,-2-2-7 16,0-2 3-16,-5-2-5 0,0-2-4 16,-3-4-3-16,0-2-3 0,-3-1-7 15,-2 0-1-15,3 1-1 0,-3 2-23 16,0 4-7-16,0 3-15 0,0 4-24 15,0 1-24-15,0 3-29 0,0 2-28 16,0 1-52-16,3 1 12 0,-3 1-8 16,2 0-102-16</inkml:trace>
  <inkml:trace contextRef="#ctx0" brushRef="#br0" timeOffset="22329.22">13684 6840 639 0,'0'0'94'0,"0"0"-13"0,0 0 31 0,0 0-85 0,18-27-24 0,-18 24 0 16,3 1 4-16,-3 2-7 15,0 4 0-15,0 4 13 0,-3 5 56 16,1 4-3-16,-3 4-10 0,-3 11-14 16,-2 11-15-16,-3 9-12 0,5 3-11 15,-2-4-2-15,2-8 0 0,3-11-1 16,2-7 0-16,0-7-1 0,1 2-7 16,-1 1-6-16,3 2-13 0,0 2-28 15,0 0-40-15,0-3-85 0,5-6-75 16,1-4-190-16</inkml:trace>
  <inkml:trace contextRef="#ctx0" brushRef="#br0" timeOffset="22469.73">13976 7336 983 0,'0'0'111'0,"0"0"-37"16,0 0-35-16,0 0-39 0,0 0-91 15,39-39-145-15,-36 29-88 0,-1 0-176 0</inkml:trace>
  <inkml:trace contextRef="#ctx0" brushRef="#br0" timeOffset="23175.47">15284 7103 384 0,'0'0'115'0,"0"0"-33"0,0 0 33 0,0 0-27 0,8-24-28 0,-3 17 9 15,-3 1 13-15,1 1-27 0,-1 2-17 16,-2-1-3-16,3 3 4 0,-3 1-12 16,0 8-10-16,0 3 19 0,0 10 16 15,-3 11 3-15,-4 17-14 0,-1 15-16 16,0 8-8-16,3 1-7 0,0-4-1 15,5-9-6-15,0-3-2 0,-3-4 0 16,1-5 0-16,-1-3-1 0,-2-4-3 16,0-10-18-16,0-8-8 15,-1-6-11-15,1-3-17 0,-2 1-47 16,-1-2-39-16,-3 0-104 0,4-8-42 16,-1-3-147-16</inkml:trace>
  <inkml:trace contextRef="#ctx0" brushRef="#br0" timeOffset="23519.22">15351 7106 474 0,'0'0'78'15,"0"0"-12"-15,44-32 61 0,-21 20-32 16,0 1-46-16,3 1 4 0,0 6-10 16,-3-2-16-16,3 6 3 0,0 0 3 15,-3 2 8-15,3 6 7 0,-5 1-7 16,-1 3-15-16,-1 3-3 0,-4 1-3 16,-7 2-3-16,0 0-4 0,-8 1 6 15,0 1-3-15,-8-1 7 0,-8-2-5 16,-4-2-7-16,-4 0-7 0,-9-1-1 15,-6-2-1-15,5-2-2 0,1-4-25 16,4-3-23-16,9-2-15 16,-6 0-21-16,-3-1-24 0,6 0-31 15,3-3-23-15,9-4-5 0,3 0-92 16,6 0-85-16</inkml:trace>
  <inkml:trace contextRef="#ctx0" brushRef="#br0" timeOffset="24177.42">16049 7066 229 0,'0'0'115'16,"0"0"-22"-16,0 0 6 0,0 0-39 15,0 0-26-15,25-7 11 0,-19 7 12 16,-1 0 2-16,0 0 6 0,0 0 1 16,0 0 3-16,-2 0-2 0,-1 0-15 15,1 0-10-15,0-1-2 0,-1-2-7 16,1 1-6-16,-3 0-9 0,0-2-7 16,0 0-6-16,0-1-3 15,-5 1-2-15,-1 0 0 0,-4 0-3 16,-3 2 1-16,-2 2-4 0,-6 7-3 15,0 3-3-15,1 7-7 0,-6 2-2 16,5 5-4-16,0 2-18 0,6 1-20 16,2 0 19-16,5-1 19 0,3-2 22 15,3-2 3-15,2 0 6 0,0-3 18 16,2-5 1-16,6 0 1 0,0-5 2 16,5-3-1-16,-1-5-8 0,7-1-10 15,-4-2-5-15,6-7-2 0,-1-1-1 16,1-3 0-16,-3-1 0 0,3-3 1 15,-6-2-1-15,1-1 0 0,-3-1 0 16,0 3 0-16,-3 2-1 0,0 4 1 16,-4 4-1-16,-4 3 4 0,-2 4-1 15,0 1-3-15,0 0-3 0,-2 2 1 16,-4 6 0-16,-1 3 2 0,-1 4 1 16,0 2 5-16,3 2 3 0,-3-1 2 15,3 2 7-15,2-3 10 0,3-1 2 16,0-1-3-16,3-1-1 0,5-2-2 15,2-3 4-15,0-3-2 0,3 0-8 16,5-5-9-16,3 0-7 0,-3-1 0 16,5 0-2-16,-2-2-20 0,0-2-17 15,-1-2-15-15,-1 1-15 0,-1-2-27 16,0 0-24-16,-3 0-68 0,3-5-4 16,-2 2-43-16,-3 0-141 0</inkml:trace>
  <inkml:trace contextRef="#ctx0" brushRef="#br0" timeOffset="24630.02">16578 7124 446 0,'0'0'107'0,"0"0"-46"0,39-11 25 0,-23 9-38 0,-4 2-39 15,1 0-2-15,0 3-2 0,-5 4-1 16,0 3-4-16,-3 2 6 0,3 6 8 16,-3 4 24-16,-2 4 10 0,-3 1-11 15,5 1-1-15,-5-1-19 0,2-1-14 16,-2-5-2-16,0-1 0 0,-2-5-1 15,-3-2 0-15,2-3 0 0,-7-5-6 16,2-2 5-16,-3-3 1 0,1-3 0 16,0-2 1-16,-1-3 0 0,6-1 7 15,0-3 45 1,3 2 22-16,-1-6-17 0,3 0 3 16,0-3-1-16,5-2-4 0,3 0-12 0,2-1-23 15,6 2-20-15,-1 0 0 0,3 4-1 16,0 0-1-16,6 2-4 0,-1 3-11 15,-2-1-12-15,2 0-16 0,0 2-29 16,3 0-37-16,-3 2-57 0,11-2-26 16,-6 2-31-16,-2 2-162 0</inkml:trace>
  <inkml:trace contextRef="#ctx0" brushRef="#br0" timeOffset="26285.71">17341 7169 319 0,'0'0'111'0,"0"0"-33"0,0 0 18 0,0 0-50 0,15-16-12 16,-12 9 19-16,2 3-13 0,-3-3-1 16,1 4 11-16,0-4 20 0,-1 3 15 15,-2-3-7-15,3 1-12 0,-3-1-15 16,0-1-10-16,0 1-14 0,0 0-15 15,-3-1-3-15,-2-1-1 0,-3 3-4 16,-5 1-4-16,3 2-1 16,-6 0 1-16,-2 3-1 0,-2 3-1 15,-1 5 0-15,-2 5 2 0,0 5-4 16,-1 3 4-16,1 3-4 0,5 0-5 16,2 1 5-16,4-1 2 0,4 0-1 15,5-1 3-15,1-2-1 0,2 0 1 16,5-3 0-16,3-3 3 0,-1-1 1 15,4-3 4-15,2-4 0 0,2-1 2 16,-2-4-2-16,2-2-2 0,4-4 9 16,-7-4 8-16,4-1 7 0,-3-4 1 15,0 1-4-15,0-3-14 16,0 0-4-16,-3-1 2 0,3-1 1 0,-5 1-4 16,5-1-4-16,-6 2-3 0,6 0 0 15,-2 1-1-15,-1 1-1 0,-2 1 1 16,2 4 1-16,-5 1-1 0,0 0 0 15,0 4 0-15,-2 0-6 0,0 3-7 16,-1 0-8-16,-2 4 5 0,0 2 11 16,-2 2 4-16,-1 2-1 0,0 5 2 15,-2 0 0-15,3 1 0 0,2 3 1 16,0-2-1-16,0 0 1 0,0 1 0 16,2-4 0-16,3 1-1 0,1-2 3 15,1-3 0-15,1-3 2 0,0-2 2 16,-3-3 4-16,3-2 5 0,0-1 0 15,2-5-3-15,0-1-1 16,1-1-3-16,-1-1-3 0,0-2-1 16,3 1-3-16,-2-1-1 0,-1-2 0 15,0 0 0-15,3 0 0 0,-3-2 0 16,3 1-1-16,0-2 0 0,-2 3 0 16,2 0 0-16,-1 1 0 0,-1 2 0 15,2 0 0-15,-3 1-1 0,0 1 1 16,3 1-1-16,-2 0-1 0,-1-1-6 15,-2 3 1-15,2 1-2 16,-5 1-11-16,-2 1 13 0,2 1 6 0,-2 0 1 16,-3 1-4-16,0 0 3 0,0 0-3 15,2 0-1-15,-2 2 2 0,0 0-3 16,3 0 0-16,-3 0 2 0,0 2-1 16,0-2 3-16,0 6 1 0,0-3 0 15,0 3 0-15,2 3 1 0,-2 1 0 16,0 1-1-16,0 1 1 0,0-1 2 15,3 0-2-15,-1 1 0 16,1-2-1-16,-3-1 1 0,3 0 1 16,-3-1-1-16,2-2 1 0,-2 0 0 15,3 1-2-15,-1-2 1 0,-2-2 0 16,0 0 1-16,0-1-1 0,0-1 0 16,0 1 0-16,0-2 0 0,0-1 1 15,0-1 0-15,0 0 3 0,0-2 1 16,3-3-2-16,-3 2 0 0,5-4-3 15,0 1 3-15,0-2 0 16,1-2-3-16,1-1 2 0,4-2 1 16,-4-3-2-16,4 2-1 0,-1-3 0 0,3 1 3 15,-3 0 0-15,3 2 2 0,-2 1 6 16,-1-1 1-16,0 2-4 0,-2 1-2 16,2 1-1-16,1 0-3 0,-3 0-2 15,2 3-1-15,-2 0 1 0,-3 4 3 16,3 1 0-16,-6 0 5 0,1 2-4 15,-1 0-2-15,-2 2-2 16,3 3-1-16,-1 2-2 0,-2 5 3 16,0 0 0-16,0 3-1 0,-5 1 1 15,5 4 0-15,0-1 0 0,-2 2 0 16,2-3 1-16,0 3-1 0,2-1 1 16,-2-1-1-16,5-3 1 0,-2-2-1 15,-3-1 0-15,3-2 0 0,-1-2 1 16,-2-4-1-16,0-2 1 0,0-2-1 15,0 0 1-15,0-1 0 0,0 0 4 16,0 0 1-16,3-1-2 0,-1-1 1 16,4-2-1-16,-1-2-3 0,0-1-1 15,3-2 0-15,-3-2 1 0,3-1-1 16,2-4 1-16,0 1-1 0,3-5 0 16,0 2 0-16,-3-1 0 0,6-2 0 15,-1 1 0-15,1 0 0 0,2 0 0 16,-3 2 0-16,4 1 0 0,-4 1 0 15,1 4 0-15,-3 2-1 0,-6 3 1 16,4 2-1-16,-6 4 0 0,3-1 0 16,-6 2 1-16,3 0-2 0,-2 3-3 15,-3 2 1-15,2 5 4 0,1 3-1 16,0 2 1-16,-1 5 0 0,-2 2 0 16,3 3 2-16,-3 1-2 15,0 2 2-15,0-1 0 0,0-1-2 16,0-1 1-16,2-3-1 0,1 1 1 15,-3-4 0-15,0 0-1 0,0-5 0 16,0 0-1-16,0-3-14 0,0-3-26 16,0 0-18-16,0-3-23 0,0-3-20 15,0 1-42-15,0-3-57 0,-3 0-42 16,1 0-98-16</inkml:trace>
  <inkml:trace contextRef="#ctx0" brushRef="#br0" timeOffset="26629.48">18728 7276 892 0,'5'0'69'0,"0"-1"-46"0,-2-1-21 0,0 0-2 0,-3 0-100 0,0-3-97 16,-3 2-30-16,-2 0-160 0</inkml:trace>
  <inkml:trace contextRef="#ctx0" brushRef="#br1" timeOffset="90736.19">6403 10476 103 0,'0'0'16'0,"0"0"-6"0,2-2 6 0,-2 1-11 0,3-1-2 16,-3-2-3-16,0 3 1 0,0 1 19 16,0 0 13-16,3 0 29 0,-3 0 8 15,0 0-20-15,0 0-15 0,0 0-4 16,0 0 5-16,0 0 0 0,0 0 13 15,0 0-1-15,0 0 5 0,0-1 2 16,0 1-2-16,0-2-2 0,0 0 2 16,-3-2-1-16,3 0-13 0,0-3-3 15,0 1-9-15,0-1 4 0,5-5-3 16,-2 3-4-16,2-3-4 0,3 1 4 16,-3 0 3-16,3 1-4 0,-1 0-2 15,1-1-1-15,3 1-4 0,-4 1-2 16,4 0-3-16,-1 2-3 0,0 2 0 15,1 1-1-15,-4 1 0 0,6 1-1 16,-2 1 2-16,2 1-3 0,-3 0-2 16,3 1 0-16,0 4-1 0,-3 0 0 15,3 5 0-15,0 1 2 0,0 0 0 16,-3 6 6-16,0-3 0 16,-2 5-1-16,0-1-2 0,-3 1-1 15,0 0 0-15,-2 2 3 0,-3-1-3 16,0 1 0-16,0-1 1 0,-3 1-4 15,-2 0 1-15,0 0-3 0,-3-1 2 16,0 1-1-16,-2-2-1 0,-3 1 3 16,0-4-2-16,-2 3-1 0,-1-1-1 15,-2-3 7-15,3 2-7 0,-1-3 0 16,3-3 2-16,3 0-2 0,2-2 2 16,0-2-1-16,6-4 0 0,-3-2 0 15,5-1 1-15,0 0-2 16,2-1 0-16,1-5 2 0,5-4 3 15,2 0-2-15,0-5 1 0,6 1-4 16,-1-4 1-16,3-2 0 0,0-1 0 16,3-2 0-16,0-1-1 0,5-2 0 15,-3 1 0-15,3-2-1 0,0 4 1 16,-3 0 0-16,3 1 0 0,-6 1 0 16,-2 3 0-16,1-1 1 0,-1 4-1 15,-3-2 0-15,1 6 0 0,-3-1 0 16,-3 1 0-16,3 2-1 0,-5 1 1 15,-1 3 0-15,-2-2 0 0,-2 5 0 16,0 0 1-16,-1-1-1 0,-2 1 0 16,0 1-3-16,0 1 2 15,0 0-1-15,-2 3-1 0,-4 2-2 16,1 0 4-16,-5 4 0 0,-3 5 1 16,0 1 0-16,-2 1 0 0,-1 2 0 15,-2 2 0-15,0 3 0 0,2-1 1 16,-2 3-1-16,3-1 0 0,-1 2-1 15,1-2 1-15,2-1 1 0,5-1 0 16,-2-1 6-16,5-3 7 0,2-3-2 16,3-1 2-16,3-3 0 0,-1-1 5 15,9-1 0-15,-1-3 1 0,0-2-4 16,6-1 1-16,-1-2-1 0,3-1-3 16,0-1-7-16,1-3-1 0,-1-1-3 15,2-3 0-15,1 3-2 0,0-3-27 16,-3-1-17-16,2 2-22 0,1 0-26 15,-5-1-30-15,2-1-35 0,2-4-74 16,-2 1-94-16,-5-2-141 0</inkml:trace>
  <inkml:trace contextRef="#ctx0" brushRef="#br1" timeOffset="91330.14">6346 10050 197 0,'-3'1'73'0,"1"1"17"0,2 0 18 0,-3 0-23 0,3-1-3 16,0 1-20-16,0 0 6 0,0-2 2 15,3 1 3-15,5 0 0 16,2-1 5-16,5 0-24 0,4 0-9 15,4 0-5-15,10-4 5 0,9 0-10 16,9 0-6-16,-1-1-2 0,-4 2-1 16,-5 2-5-16,-4-1-4 0,-1-2-3 15,-5 3-4-15,-8 0-4 0,-5 0-3 16,-5 0-1-16,5 1 0 0,-2 0-1 16,2 0-1-16,-5 0 0 0,-6 0 0 15,-1 1-4-15,-4 0-41 0,-2 1-43 16,-5 5-55-16,0-3-92 0,-3 1-106 0</inkml:trace>
  <inkml:trace contextRef="#ctx0" brushRef="#br1" timeOffset="95691.44">18077 10146 290 0,'0'0'89'0,"0"0"-59"0,-3-2 39 0,3-1-14 0,0 2-28 16,-2 1 14-16,2-1 13 0,0 0 2 15,0 1 5-15,0-1 4 0,0 0-4 16,0 1 0-16,2-3-14 0,6 3-1 15,0-1 5-15,5 0-8 16,0 1-7-16,0 0-11 0,5 0-8 16,0 0-9-16,2 0-3 0,1 1-5 15,0 0 2-15,2-1-2 0,0 3 0 16,-2-2-10-16,0 1-26 0,-1-1-29 16,1 1-38-16,-5 2-51 0,2-2-54 15,-8 1-73-15,0-3-78 0</inkml:trace>
  <inkml:trace contextRef="#ctx0" brushRef="#br1" timeOffset="95921.68">18043 10286 699 0,'0'0'61'16,"0"0"33"-16,0 0-49 0,0 0 34 15,0 0-40-15,0 0-4 0,34-3 25 16,-3-4-16-16,13 1-14 0,10 0-6 16,0-2-10-16,-4 4-2 0,-7 1-5 15,-6 1-6-15,-9 1-1 0,-7 1-2 16,-3 0-44-16,-3 0-46 0,6 1-87 16,7 1-58-16,-2 1-76 0</inkml:trace>
  <inkml:trace contextRef="#ctx0" brushRef="#br1" timeOffset="97533.56">21041 10003 216 0,'0'0'153'0,"-3"-1"-109"0,3-4 34 0,0 1 24 0,0 0-46 16,0-2-12-16,0 0 17 15,0 0 4-15,3-1-18 0,2 3-14 0,0-3 1 16,3 3 4-16,0-3-2 0,-1 2 8 15,4-2 0-15,-1 2-4 16,3-3-7-16,0 0-6 0,0 3-5 16,0-4-6-16,0 2-7 0,2 2 2 15,-2 0-4-15,0 3 1 0,-3 1-2 16,3 1 1-16,-3 1-4 0,1 3 1 16,2 4 0-16,-5 2-3 0,-1 1 0 15,1 1 3-15,-3 7 0 0,0 1-1 16,-5 2 8-16,0-1-2 0,0 3-3 15,-13 2 0-15,6-1 3 16,-11 1-5-16,-3-2 0 0,-2 1-2 0,-3 0 1 16,-3-2 0-16,1 0-1 0,2-3-2 15,-2-1 2-15,2-3 1 0,5 1 0 16,3-5 4-16,3 0 8 0,4-2-5 16,4-1 0-16,4-1-1 0,-2-5-3 15,5 1-5-15,5 0 4 0,0-2 1 16,5-1 9-16,9 1 6 0,4 0-1 15,3-2-8-15,12 0-4 0,4-2-5 16,-6-1-2-16,-3 1 2 0,-7 0-3 16,-5-3-16-16,0 4-20 0,-1-4-27 15,-2 0-26-15,-2 2-33 0,5-4-62 16,-14 2-91-16,6-1-96 0</inkml:trace>
  <inkml:trace contextRef="#ctx0" brushRef="#br1" timeOffset="98269.1">21860 9978 432 0,'0'0'68'0,"0"0"-24"0,0 0 8 15,2-16 8-15,-2 11-36 0,3 1-16 16,-3 2 13-16,0 0 25 0,0 1-5 16,0-5 13-16,0 5 4 0,0-2-4 15,0 1-6-15,0-2 6 0,0 2-5 16,0 0-4-16,-3-1-3 0,1-2-6 15,-1 2-6-15,1-2-2 0,-4 1-4 16,1-3-5-16,3 3-3 0,-6-4-4 16,3 4 1-16,-3-3-2 0,-2 2-5 15,2-1 2-15,0 2 1 0,-5-1 2 16,0 3-3-16,-2 1-3 0,-6 1-2 16,1 2 0-16,-1 7 1 0,-5 1-3 15,0 5 2-15,0 3 1 0,0 3 0 16,3 2-1-16,8 2-1 0,-1-1-2 15,11-2 0-15,0-2 1 0,5 0 1 16,8-6 4-16,5 0 17 0,5-2 7 16,2-6-5-16,6 0-6 0,0-4-8 15,2-2-5-15,1-3-2 0,-1-4-2 16,-2-2 0-16,-3-1 1 0,-2-1 0 16,-3-2-3-16,-2-2 3 0,-3 0-1 15,-1-3 2-15,-4 2 3 0,0-2-1 16,-3 4-1-16,0-3-1 15,3 6-2-15,-8-1-1 0,3 3 0 16,-1 1-1-16,-2 4 0 0,3 2 0 16,-3 1-1-16,0 1-3 0,0 5-6 15,-5 10 8-15,2 1 2 0,-2 7 1 16,-3 7 3-16,0 9 6 0,3 5 3 16,-3 6 2-16,3 1-2 0,0-8-3 15,3-11 0-15,2-9-2 0,0-6-3 16,-3-3-2-16,3 2 0 0,3-1-2 15,-3 1 0-15,2-4-1 0,1-6-21 16,-3 1-47-16,0-5-35 0,0-2-24 16,0 0-15-16,2-6-107 0,3-1-124 15,1-1-224-15</inkml:trace>
  <inkml:trace contextRef="#ctx0" brushRef="#br1" timeOffset="98862.94">22224 10233 105 0,'0'0'145'0,"0"-1"-37"0,0 0-19 0,0 1-12 0,0-1-12 0,3 0-15 0,-1 1 6 0,-2-1 6 16,3-1-3-16,2 2-7 0,-5 0 6 16,3 0 2-16,-3 0-5 0,5 2-11 15,-5 1-13-15,0 1-7 0,0 3-3 16,0 0-4-16,0 0-3 0,0 2-9 15,-5-1-3-15,2 0 4 0,-5-2-5 16,3 1 8-16,0-4 9 0,2-1 4 16,-2-1 4-16,3-1 2 15,-1 0-1-15,0-1 11 0,3-2 2 16,0-3-7-16,3 0-18 0,0-3-5 16,2 0-5-16,-3-1-5 0,6 3 2 15,-3 1-2-15,-2 1 0 0,2 2-1 16,-5 3-3-16,0 0-20 0,3 0-34 15,2 6-4-15,-5-2-24 0,5 2-23 16,-2-1-46-16,2 2-60 0,-3-3-44 16,3-1-192-16</inkml:trace>
  <inkml:trace contextRef="#ctx0" brushRef="#br1" timeOffset="99488.64">22516 9951 244 0,'0'0'259'0,"0"0"-188"0,0 0 50 0,0 0-28 15,16-31-25-15,-9 26-31 0,-1-1 13 16,1 2-9-16,-2 0 2 0,-5 2-13 16,0 1 8-16,0 1-15 0,0 1-19 15,-5 4 1-15,-2 1-2 0,-6 4 1 16,0 1 1-16,-3 1-2 0,1 4 2 15,2-2 6-15,0 3 2 0,5-4-1 16,3 4-4-16,5-3-3 0,0-1-2 16,0 2 1-16,5-3 0 0,5-1 10 15,1 0 17-15,2-1-5 0,2-4-7 16,-2 1 1-16,8 0 1 0,-8-3-1 16,5-1-6-16,5 1 3 0,-2-1-7 15,-6-2-6-15,11 5-4 0,-10-1 2 16,4 4 5-16,-2 1 5 0,3 1 4 15,-6 3 0-15,-2 2-4 0,-5-3-1 16,0 4 1-16,-6-3-5 0,-2-2-3 16,-5 3 0-16,-2-4 1 0,-12-1-1 15,4-2 0-15,-6 0 0 0,1 1-3 16,-1-2 0-16,-5-3-1 0,0 1-21 16,6-1-23-16,-4-3-18 15,6 0-18-15,3-1-5 0,2 0-11 0,5 0-6 16,0-1-1-16,3-2-28 15,5-7-6-15,0 2-49 0,5 0-95 16</inkml:trace>
  <inkml:trace contextRef="#ctx0" brushRef="#br1" timeOffset="99817.65">22604 9875 445 0,'0'0'107'0,"0"0"41"0,0 0 8 0,18-13-2 16,-2 5-59-16,4 1-24 0,11-2-11 16,0 2-13-16,0 0-13 0,3-2-3 15,-3 1-14-15,2 4-12 0,-4-4-2 16,-1 5-3-16,1-3 0 0,-3 5-4 16,-6-1-40-16,6 2-53 0,-5 0-126 15,-1 0-152-15,-7-1-254 0</inkml:trace>
  <inkml:trace contextRef="#ctx0" brushRef="#br1" timeOffset="111394.26">24232 9729 211 0,'0'-4'41'0,"2"0"26"0,4 2-1 0,-6-1 1 0,2-3 2 15,3 4-5-15,-5-2 20 0,5-2-3 16,-5 3-11-16,0-3 4 0,0 2 6 15,3-1-17-15,-3 2-7 0,0 0-11 16,5-1-10-16,-5 3-6 0,0 1-11 16,0 0-10-16,0 0-6 0,0 1-2 15,0 6 0-15,0 2 4 16,-5 3 13-16,2 7 3 0,-2 5 5 16,0 7-1-16,-5 11-1 0,-1 8-6 15,4-3 1-15,-1-6-3 0,3-11-3 16,2-11-6-16,3-3-3 0,0 4 0 15,0 1-2-15,0 4 0 0,0-8-1 16,0 0-20-16,0-4-35 0,3-3-27 16,2 1-46-16,-5-4-65 0,0-4-76 15,3-1-97-15</inkml:trace>
  <inkml:trace contextRef="#ctx0" brushRef="#br1" timeOffset="111801.03">24028 9880 482 0,'0'0'70'0,"0"0"44"0,0 0-7 0,0 0-3 0,-11 0-22 16,17-1-16-16,-1 0 14 0,5 0-14 16,8-2-15-16,3-2 6 0,12 1-5 15,9-3-8-15,7 2-4 0,5-2-7 16,-2 4-10-16,-11-1-6 0,0 3-10 15,-4 1 0-15,-4 0-7 0,1 0 3 16,-8 0-3-16,-11 0 0 0,3 1-5 16,3 1-31-16,-6 0-33 0,6 0-13 15,-8 0-38-15,-5 0-47 0,-8 2-104 16,0-1-31-16,-3-3-115 16</inkml:trace>
  <inkml:trace contextRef="#ctx0" brushRef="#br1" timeOffset="112646.28">23844 10476 86 0,'0'0'28'0,"0"1"17"0,0-1 3 0,0 0 8 15,0 0 0-15,0 0 4 0,0 0-3 16,3-1-2-16,-3 1-1 0,5-2 8 16,-5 2 6-16,0 0 7 15,0-1 3-15,3 1-6 0,-1-2-5 16,6 0-19-16,2 0-1 0,3 1 7 16,10 0-5-16,14-3-2 0,9-1-2 15,11 4-6-15,8-1-6 0,-1 2-8 16,-4 0-6-16,-6 3-3 0,0 4-10 15,-5-3-1-15,-2 3-3 0,-3 0-2 16,0-1 2-16,-3 3-2 0,-8 0-18 16,-4-3-50-16,-8 1-82 0,-6 1-140 15,-2-6-197-15</inkml:trace>
  <inkml:trace contextRef="#ctx0" brushRef="#br1" timeOffset="114544.48">25617 9804 218 0,'0'0'50'0,"0"0"7"0,0 0-8 0,0 0-20 0,0 0-17 15,0-1-1-15,0 1 29 0,5 0-5 16,-5 1-7-16,0-1-2 0,3 2-1 16,-3-2-4-16,5 1 7 0,-5-1 8 15,0 0-1-15,0 0 7 16,5 0 11-16,-5 0 6 0,0 0 0 16,2-1 1-16,-2-1-9 0,6 0-14 15,-4-3 0-15,-2 1-3 0,5 1 3 16,-5-2 1-16,6 2-5 0,-6-1 6 15,0 1-9-15,0 1-5 0,0 1 0 16,0 1-4-16,0 0-10 0,0 0-11 16,-6 1 0-16,1 7-1 0,-5 3 1 15,-3 3-1-15,-5 4 2 0,2 1-1 16,-2 2 0-16,3 0 0 0,2 0 0 16,0-1 1-16,10-3-1 0,-4 2-2 15,4-3 2-15,3-3 3 0,0-1 1 16,10-3 2-16,-2-1 8 0,0-4 10 15,5-1-2-15,0-1 4 0,2-2-8 16,-2 0-1-16,3-2-1 0,2-1-3 16,-5 1-3-16,2-2 0 0,-2 2-3 15,3 2-4-15,-4 0 0 0,7 6 4 16,-7 1-5-16,9 3 2 0,-5 4 4 16,2 1 0-16,-3 4 1 0,-2 0 1 15,0 0-1-15,-3-3-3 0,-4 3 0 16,-1-4-2-16,-5 1 0 0,-5-3 5 15,-3 2-4-15,-5-4 0 0,-3-1 1 16,-4-3-2-16,-1 2-3 16,-2-3-1-16,0-4-21 0,-3 0-23 15,2-2-12-15,1 0-12 0,3 0-14 16,-1-1-9-16,5-2-15 0,-2-2-34 16,8 3-45-16,0-8-22 0,2 0-33 15,8 3-109-15</inkml:trace>
  <inkml:trace contextRef="#ctx0" brushRef="#br1" timeOffset="114874.37">25712 9768 631 0,'0'0'117'0,"13"-6"9"0,0 2 13 0,3-2-37 16,10-2-36-16,2 1-11 0,0 0-1 15,6-3-27-15,0 2-20 0,-3 2-6 16,13-3 0-16,2 1 3 0,3 0-4 15,-8 4-2-15,-2 1-9 16,-10 2-28-16,-9-2-43 0,6 2-87 16,-5 1-102-16,-8 0-119 0</inkml:trace>
  <inkml:trace contextRef="#ctx0" brushRef="#br1" timeOffset="117831.62">20583 11537 69 0,'0'0'26'0,"0"0"-1"0,6 7 18 15,-4-5-9-15,-2 1 0 0,5-1 23 16,-2 2 6-16,-1-2-10 0,1-1 2 16,2 1-2-16,-2 0 0 0,2 0-4 15,0 0-5-15,-2-1-1 0,2 1-2 16,-3-2 0-16,4 0-2 0,-1 0 0 15,-3 0-7-15,4 0 1 0,-6 0 7 16,2 0 2-16,-2 0 2 16,0 0-3-16,0 0-7 0,0 0-11 15,-2 0-8-15,-4 0-9 0,-1 0-3 16,-6 0-3-16,0 0 2 0,-3 0-2 16,-4 0 2-16,-1 0 1 0,0 0-3 15,3 0 0-15,-3 0 2 0,3 0-2 16,0 0 0-16,5 0 4 0,-5 0 2 15,5 0 5-15,0-2 2 0,3 1 3 16,0 1 1-16,5 0 0 0,-1 0-1 16,1 0 0-16,3 0 5 0,2 0-2 15,-3 0 3-15,3 0 1 0,0 0 2 16,0 0-2-16,0 0 0 0,0 0-6 16,0 0-2-16,0 0-2 0,0-1-2 15,3 1 3-15,-3-1-5 0,0 1 3 16,0 0 0-16,0 0-5 0,2-2 3 15,-2 2-4-15,0 0-1 0,0 0-3 16,5 0-2-16,-5 3 2 0,6 3-1 16,-4 4 0-16,3 1 1 0,-2 6-2 15,2 2 3-15,-2 4 0 0,-1 2 2 16,1 10 4-16,-1 7 0 0,-2 8 5 16,0 2 2-16,0-2 1 0,-2-5-1 15,-1-3-2-15,1 2-5 0,-1 0-2 16,-2 1 0-16,2 0 0 15,-2 1 2-15,3-2 3 0,-4-1 3 16,-1-3-2-16,2-1 4 0,-3-1-5 16,0-2-4-16,0-8-2 0,1-5-1 15,1-5-1-15,1-1-3 0,-3 2 3 16,1 2-2-16,2 2 0 0,-6-3-1 16,3-3 0-16,6 0-1 0,-6-4 0 15,8-3 0-15,0 0 0 0,0-4 1 16,8-1 0-16,-3-2 1 0,11-1 1 15,-1-1 0-15,6-1-2 0,2-1 1 16,0-2-1-16,3 1-1 16,2-4 1-16,1 2-1 0,-3 1 0 15,2 0 0-15,-2-1-1 0,0 3 0 16,-5-1-8-16,-1-2-11 0,-4 2-15 16,-3 0-17-16,0 0-31 0,-8-1-25 15,0 2-35-15,-3-2-37 0,-2 2-85 16,-5 0-100-16,3-1-225 0</inkml:trace>
  <inkml:trace contextRef="#ctx0" brushRef="#br1" timeOffset="119597.92">21149 11953 207 0,'0'0'63'0,"0"0"11"16,0-3 9-16,-2 2-8 0,2 0-22 16,0 0-2-16,0-1 0 0,0 0-5 15,0 0-5-15,0 0 6 0,0-1-2 16,0-1-4-16,0 0 10 0,2 2-2 15,-2-2-7-15,5-1-8 0,-5 0 0 16,6-1-4-16,-4 0-3 0,3 1-3 16,3-3-2-16,0 2-2 0,0-1 0 15,-1 2-3-15,1 0-2 0,2-1 1 16,-2 1-2-16,2 1 0 0,1-1 0 16,-1 3 0-16,1-2 0 0,-1 3 2 15,-2-2-2-15,2 2-1 0,0 1-4 16,-2 0-2-16,0 4-3 0,2 1-2 15,-2 4 0-15,0 3 0 0,-3 0 1 16,-3 7 1-16,1-1 3 0,-3 6 8 16,0 0 3-16,-3 1-10 0,-4 1-1 15,-6 0 1-15,0-1-5 0,-3 0 1 16,-2-2-1-16,-2 2-1 0,-4-4 0 16,1 0 1-16,0-4-1 0,2 0-1 15,0-2 1-15,1-2 3 16,-1-2 7-16,8-6-3 0,3 2 0 15,5-3-1-15,-1-2-1 0,6 1-1 16,0-3-4-16,0 0 0 0,6 0 2 16,4 0 1-16,5 0 0 0,4-2 5 15,9 1-4-15,0 0-1 0,3 0-2 16,3 1 1-16,-6 0-4 0,3 0 1 16,-2 0 1-16,-1 0-2 0,-2 0-3 15,3 1 0-15,-9-1-26 0,3 0-18 16,-4 0-27-16,-1 0-27 0,-3 0-35 15,-2 0-60-15,0-1-93 0,-5-1-45 16</inkml:trace>
  <inkml:trace contextRef="#ctx0" brushRef="#br1" timeOffset="120783.84">21725 11874 117 0,'0'0'34'0,"3"0"4"0,-3 0 5 0,0 0-2 0,0-1-14 16,0-1 0-16,0 2-1 0,0-2-3 15,0 2-2-15,0-3 10 0,0 2 2 16,0 0 8-16,0 1-2 0,0 0-7 16,5 0-6-16,-5 0-5 15,0 0-2-15,3-1 0 0,-3 1 4 16,2 0 0-16,1-2 2 0,0 2 9 16,-1 0 1-16,-2 0 4 0,3 0-4 15,-3-1 0-15,0 0 5 0,0 1 4 16,0-2-1-16,0 1-8 0,5 0-14 15,-5-1-4-15,0 1-3 0,0-1-3 16,2-1 4-16,1 0 5 0,-3 1-7 16,3 0 0-16,-3 0 1 0,2 1-2 15,-2-1 4-15,0 2 3 16,0-1-4-16,0 1 0 0,0 0-4 0,0 0-7 16,0 0-3-16,3 0 2 15,-3 3 0-15,0-2 1 0,0 3 2 16,0-2 1-16,0-1 3 0,0 2 5 15,0-1-1-15,0 1 1 0,0-1 5 16,0 0 0-16,0 2-3 0,0-1-3 16,0-1-3-16,0 2-1 0,0 0-4 15,0 0 1-15,0 2 1 0,0-3 0 16,0 4 3-16,-3-2 3 0,1 1 1 16,-1 1 2-16,-2 2-1 0,0-2-4 15,0 2 0-15,-3 0-1 16,5 0 2-16,-7 0 2 0,0 0-1 15,2-2-4-15,-3 2-1 0,4-1-4 16,-1-2-3-16,-2 2 4 0,2-2-4 16,0-1-1-16,0 1 1 0,3 1-2 15,3-1 0-15,-1-4 1 0,0 3 0 16,3-1-1-16,0-3 0 0,0 3 0 16,0-2 0-16,0 1 0 0,0-1 2 15,6 3-2-15,1-1 0 0,1-2 2 16,0 1 1-16,2-1-3 0,1 0 3 15,1-1-2-15,1 0-1 0,0-1 1 16,0 0-1-16,0 0 0 0,3 0 3 16,-3-1-2-16,2-1-1 0,-2-1 0 15,0 0 1-15,0 1-1 0,-3-2 0 16,0 1 1-16,-2-1-1 0,0 1 1 16,-3 1 0-16,0-1 0 0,-5 1 0 15,3-1 2-15,-3 1-2 0,5-2 0 16,-5 2 0-16,0 2-1 0,0-2 0 15,0 1 0-15,0 1 0 0,0 0 0 16,0-1-1-16,3 1 1 0,-3 0-2 16,0 0 0-16,0 0 1 0,2 0-2 15,-2 2 0-15,3 1 0 0,-3 3 2 16,0-1 0-16,0 4 1 0,0 2 0 16,-3-1 0-16,1 4 1 15,-1 5 4-15,-2-3 1 0,0 4 3 16,-3-1 1-16,5 1-1 0,-2 0 0 15,3 0-4-15,-1-4-3 0,0-1 0 16,3-2-2-16,-5-1 0 0,5-2-5 16,-2-1-36-16,2-3-36 0,0-2-32 15,0 1-31-15,0-2-29 0,7-3-67 16,-4 0-97-16,5-4-199 0</inkml:trace>
  <inkml:trace contextRef="#ctx0" brushRef="#br1" timeOffset="121174.36">22090 12272 273 0,'0'0'123'0,"5"1"-16"0,-5-1-8 0,5 0-24 15,-2 1 2-15,2 0 0 0,-3 2 8 16,4-1 1-16,1 0-16 16,-1-1-9-16,-1 1-18 0,-3 1-14 15,-2-2-14-15,0 1-7 0,0-2-8 16,0 3 1-16,0-3 2 0,0 0 1 15,-2 0 0-15,-1 0 1 0,1 0-3 16,2 0 2-16,0 0-1 0,0 0 1 16,-6-4-4-16,6 2-2 0,0-1-18 15,0 1-18-15,6-1-21 0,-6 3-34 16,2-1-51-16,1 0-43 0,2 1-15 16,0-3-113-16</inkml:trace>
  <inkml:trace contextRef="#ctx0" brushRef="#br1" timeOffset="121658.94">22410 11966 492 0,'0'0'105'0,"0"0"17"16,0 0 10-16,0 0-31 0,34-22-45 16,-29 20-16-16,-5 1-13 15,-5 1-27-15,-3 2-3 16,-5 2 2-16,0 3 1 0,-2 3 0 0,-1 0 1 16,1 2-1-16,4-2 0 0,-2 1 1 15,6 2-1-15,1-3 7 0,6-1 2 16,0 0-4-16,6-2-2 0,-4 0 4 15,6 0 6-15,2-2-2 0,-2 0 3 16,0-1-1-16,2-2-3 0,0 2-2 16,3-2-1-16,3 1 0 0,-1-1 0 15,1 2-3-15,5 1 2 0,-6 0 4 16,3 2 8-16,-2 3 1 0,-3 1-6 16,0 3-4-16,-6 2-4 15,1-1 3-15,-8 0-4 0,0 2 1 16,0-1 1-16,-3-2 2 0,-9 1-3 15,4-2-5-15,-10 0 3 0,2-2-2 16,1-1-1-16,-3-3-17 0,2 0-27 16,-2-3-35-16,0-3-42 0,0-1-67 15,5-5-47-15,0-2-39 0,5-1-11 16</inkml:trace>
  <inkml:trace contextRef="#ctx0" brushRef="#br1" timeOffset="121893.21">22503 11908 637 0,'0'0'100'0,"0"0"66"0,0 0-8 0,36-23-50 0,-18 16-42 0,-2 2-24 15,5 0 7-15,-1 1-1 0,1-2-14 16,2 1-1-16,-2 1-5 0,2-1-19 15,-2 3-2-15,-1-2-5 0,1 3-2 16,-3-1 0-16,3 1-34 0,-6 1-45 16,4 0-26-16,1 0-35 0,1 0-63 15,-6 0-95-15,3 0-187 0</inkml:trace>
  <inkml:trace contextRef="#ctx0" brushRef="#br1" timeOffset="122971.86">23214 12379 359 0,'0'0'69'0,"0"0"9"0,0 0-11 0,0 0-17 16,26-9-3-16,-19 8 5 0,-1 0 3 15,-6 1-11-15,2-2-9 0,1 2 3 16,-3 0-6-16,0 0-12 0,0 0-7 16,0 0-4-16,0 1 3 0,0 0-7 15,0 0 0-15,0 2-5 0,-3-1 3 16,1 1-1-16,2-2-1 0,0 0 0 15,-6 0 3-15,6-1-3 0,-2 1 1 16,2-1-1-16,0 0 4 0,0 0 2 16,0-1 1-16,0-1 4 0,0 0-2 15,2-2-1-15,4 1-3 0,-6 1 0 16,7-2 1-16,-2 3 1 0,-2-2-6 16,5 1 0-16,-6 2-1 0,1-1-1 15,2 1 2-15,-5 0-2 16,0 0 0-16,0 0 1 0,0 0-1 15,0 0-3-15,0 0 3 0,0 2 1 16,0 2 0-16,0-2 0 0,0 2-1 16,0-3 2-16,0 0-1 0,0 2-1 15,0-2-1-15,0-1 1 0,0 0 2 16,0 0 2-16,0 0 1 0,-5 0-2 16,5 0-3-16,-3 0 3 0,1 0-3 15,-1-1 0-15,3-2 3 0,0 2-1 16,0 0-1-16,0-4 1 0,0-1-1 15,0 1 0-15,0 0-1 0,0-3 1 16,0 1-1-16,0 0 7 16,0 2 12-16,0-1 10 0,0-1 1 15,0 4-3-15,3 2 1 0,-1-2-3 16,-2 3-4-16,3 0-3 0,2 1 0 16,3 3 5-16,-3 3-6 0,5 2 2 15,1 5-2-15,-4 0-4 0,6 6-1 16,-5 2-5-16,5 2-2 0,-5 0-2 15,5-1-2-15,-8 0 4 0,3-2-2 16,-6 1 4-16,-2-3-1 0,0 0-3 16,-2-1-2-16,-9-2 1 0,1-1-1 15,-3-1 0-15,0-2-1 0,0-2-2 16,-2 0-7-16,2-3 0 16,0-2 4-16,0 2-2 0,0-4-9 15,5 2-9-15,1-1-8 0,-1-2-21 16,-3 1-12-16,9-1-27 0,-3 1-44 15,5-2-37-15,5-1-35 0,-3 0-43 16,9-5-98-16</inkml:trace>
  <inkml:trace contextRef="#ctx0" brushRef="#br1" timeOffset="123895.41">24348 11889 324 0,'0'0'86'0,"0"-2"18"0,0 0-18 0,0-1-5 0,0-1-16 16,3 0 2-16,2-1 8 0,3 0-2 15,-1-2-14-15,4 0-4 0,4 1-5 16,1 0-8-16,2 0-6 0,2 3-2 16,6 1 1-16,-5 1-3 0,0 1-8 15,-6 3-6-15,3 2-11 0,-7 3-3 16,-1 3-1-16,-2 0-2 0,-3 3-1 15,-3 2 0-15,-4-2 0 16,-3 2 1-16,-8 1-1 0,-3 0-1 16,-2-2-5-16,3 1 1 0,-6-4-2 15,3 0 1-15,2-3 0 0,3 0-2 16,6-2 3-16,2-3-3 0,2 1 0 16,0-4 2-16,3-1 5 0,3 0 1 15,5 0 2-15,5-5 1 0,2 3 6 16,1 0 4-16,7 1-4 0,-2 0-1 15,7 1 0-15,-2 0-4 0,-3 4 0 16,3 0 1-16,-5 4 3 0,-1 1 1 16,1 5 5-16,-6 1 2 0,-2 2-3 15,-2 3-2-15,-4 1 7 0,1-1 1 16,-8 1 2-16,0-1 1 0,-8-1-2 16,-2-5 3-16,-5 2-2 0,-1-2-5 15,-10-4-1-15,0-2-5 0,-2-3-3 16,0-1-5-16,-6-1-2 0,0-3-2 15,1 0-24-15,-1-2-11 0,6-2-9 16,2 1-15-16,3-2-28 0,2-1-21 16,3 1-34-16,5-4-73 0,5 2-38 15,3 0-117-15</inkml:trace>
  <inkml:trace contextRef="#ctx0" brushRef="#br1" timeOffset="125298.07">25126 11852 285 0,'5'-2'86'0,"-5"1"29"0,0-1-12 0,3-1-11 16,-3 2-26-16,0 0-18 0,0-1 20 15,5 1-11-15,-5 1 1 0,0 0 3 16,0 0-6-16,2 0-11 0,-2 0-9 16,0 0-14-16,0 0-3 0,3 0 0 15,-3 0-4-15,0 0 2 0,0-1 1 16,0 1 6-16,0 0 1 0,0 0 4 15,0 0 3-15,0 0-3 0,0 0-5 16,0 0-6-16,0-1-2 0,0 1-2 16,0 0-3-16,0-2-1 0,0 2 1 15,0-1 3 1,3 1 1-16,-3-1 0 0,0 1 0 0,0-1-7 16,0 1-2-16,0-1-2 0,0 1 0 15,0-1-1-15,0 0 1 0,0 1 6 16,0 0 3-16,0 0 3 0,0 0-2 15,0 0 0-15,0 0-1 0,0 0-1 16,0 0-3-16,0 0-1 0,0 0-1 16,0 0-2-16,0 0-2 0,0 0 1 15,0 0-1-15,0-1-1 0,0 1 3 16,0 0-3-16,0 0 0 0,0 0 1 16,0 0-2-16,0 0 0 0,0 0 1 15,0 0-1-15,0 0 0 0,0 0 1 16,0 0-1-16,0 0 1 0,0 0-1 15,0 0 1-15,0 0 1 0,0 0-1 16,0 0 0-16,0 0-1 0,0 0 2 16,0 0-2-16,0 0 1 0,0 0 0 15,0 0-1-15,0-1 0 0,0 0 1 16,5-2-2 0,-3 1 1-16,-2 0 0 0,5 1 0 0,-5-1 0 0,3 0 0 15,0 0 1-15,-1 0-1 0,-2 2 1 16,5-2-1-16,-5-1 2 0,0 1-2 15,3 0 1-15,-3-1-1 16,5 2 1-16,-5 0-1 0,0 1 0 16,0-1 0-16,3 1 0 0,-3-2 0 15,2 2 1-15,-2-1 0 0,0 1 5 16,3 0-1-16,-3 0-1 0,0-1 6 16,0 1 0-16,0 0 1 0,0 0 1 15,0 0-4-15,0 0 1 0,0 0-4 16,5 0-4-16,-5 0 1 0,0 0-2 15,0 0 0-15,0 0-2 0,0 1 2 16,0 2 0 0,0 0 0-16,0 2 0 0,-5 2 1 15,2 2 0-15,-2 1 0 0,-3 1 1 16,1 2-1-16,-4 0 1 0,-2 3 1 16,-2 0 1-16,-1 2 0 0,-4-2-1 15,2-1-1-15,2 0-1 0,-5-2 1 16,8-1-2-16,1 1 0 0,-7-3 4 15,12 0-4-15,-1-3 0 0,0 0 1 16,8 0-1-16,-5-5 0 0,5 3 0 16,5-1 2-16,-2-3 0 0,7 1 2 15,-2 0 1-15,5 0-3 0,2-2 0 16,3 0-1-16,3 0 0 0,-5 0-1 16,4 1 0-16,-2 1-1 0,3-2 1 15,0 0 0-15,-6 0 0 0,3 0 0 16,3 0 0-16,-6 0-1 0,1 0 0 15,2 0 1-15,-5 0 0 0,0-2 0 16,-5 4 0-16,-1-5 0 0,1 3 0 16,-3 0 0-16,0 1-1 0,3-1 1 15,-8 2-1-15,0-2 0 0,3 2-1 16,-3 0 0-16,0 4 1 16,0 0 0-16,0 1 0 0,-3 4 1 15,-2 4 0-15,-3 1 1 0,3 4 4 16,3-1 2-16,-9 0-3 0,3 1 0 15,6 0-3-15,-8-2-1 0,7 1 2 16,-2-3-1-16,0 0-1 0,2-4-2 16,-2-1-12-16,2-3-27 0,-2 0-34 15,3-4-35-15,-1 0-37 0,3-3-40 16,0-1-52-16,0 0-114 0,5 0-141 16</inkml:trace>
  <inkml:trace contextRef="#ctx0" brushRef="#br1" timeOffset="125596.96">25495 12232 330 0,'6'0'194'0,"-6"0"-55"0,0 0 15 0,5 1-42 0,-5 2-14 0,2-2-42 16,-2 0-27-16,0 0-14 16,0-1-11-16,0 1-2 0,0 0 3 15,-2-1 6-15,2 0 9 0,-5 1 4 0,5 0-4 16,-6-1-4-16,6 0-3 0,-2 0-4 16,2 0-4-16,0 0-3 15,0 0 1-15,0 0-3 0,-5 0-4 16,5 0-22-16,0 0-32 0,0 0-46 15,0 0-63-15,0 1-64 0,0-1-90 0</inkml:trace>
  <inkml:trace contextRef="#ctx0" brushRef="#br1" timeOffset="126213.02">25917 11939 224 0,'0'0'121'0,"0"0"20"16,0 0-23-16,0 0-15 0,0 0-1 15,25-2-11-15,-22-2 17 0,2-2-25 16,-5 3-31-16,0-2-26 0,0 1-14 16,0 0-2-16,0-1-8 0,-8 4-2 15,3 1-3-15,-3 0 1 0,-7 3 2 16,2 5 1-16,0 2-1 0,0 1 2 15,0 0-1-15,0 3 0 0,3 2 0 16,0-1 0-16,7 2-1 0,3 0 1 16,0-2 1-16,3 2-1 0,7-3 6 15,6 0 1-15,-4-2-1 0,4-1 2 16,5 0 6-16,-1-1 9 0,6 0-4 16,-5-1-5-16,5 0-2 0,-6 0 4 15,4 1-4-15,-1-3 2 0,-8 2-3 16,6 1-4-16,-8-2 0 0,0 3-7 15,-5 2 0-15,-1-2 1 0,-2 0-1 16,-5 2-1-16,0-4 0 0,-7 0 1 16,-6 1 0-16,-5-3-1 0,-3 1 3 15,-2-1-1-15,0-1-2 0,-1 0 0 16,-4-3-5-16,5 2-35 0,2 1-23 16,0-4-39-16,1 1-25 0,7-3-64 15,2-1-28-15,1-3-64 16,10-1-76-16</inkml:trace>
  <inkml:trace contextRef="#ctx0" brushRef="#br1" timeOffset="126478.65">25976 11947 601 0,'0'0'62'0,"0"0"44"0,0 0 66 0,0 0-73 0,23-20-12 15,-10 19-32-15,0-2-12 0,3 0 0 16,2 1-18-16,-3 0-8 0,3-1-12 16,-2 1-4-16,-3-1-1 0,5 0-2 15,-8 1-35-15,8-1-32 0,-5 0-54 16,3-3-54-16,2 0-71 0,-11-1-74 15</inkml:trace>
  <inkml:trace contextRef="#ctx0" brushRef="#br1" timeOffset="127248.78">26265 11665 553 0,'0'0'71'0,"0"0"44"15,0 0-7-15,0 0-30 0,0 0-39 16,0 0-9-16,31-12 30 0,-15 10-18 31,2-1-13-31,-3 0-4 0,6 1-17 16,-3 0-1-16,5 1 4 0,-2 1-2 15,5 0 0-15,-5 0 1 0,4 3-5 16,-4-2-2-16,-5 2 1 0,2 0 0 16,-5 0 4-16,2 0 1 0,-7 1 1 15,0-3-1-15,-3 2-1 0,0-1-1 16,-2-1 5-16,2 1 0 0,-5 0 2 15,0 1-3-15,0-1-3 0,0 2 0 16,0 1-2-16,0 0 2 0,0 2 3 16,-5 2 4-16,5-1 0 0,-3 6-3 15,3 3-3-15,-5 4-4 0,0 10 3 16,-3 11 2-16,0 10 1 0,3 4-1 16,-3-2-7-16,0-3-1 0,8-8 1 15,-7-1-1-15,7-1-1 0,-5-2 1 16,5-3-1-16,0-4 1 0,0-5-1 15,5 2 0-15,-5-2-1 0,0-5 3 16,2 4 1-16,3-6-3 0,-5 1 2 16,6 1-2-16,-4-2 0 0,3-4 0 15,-5 0 0-15,3-5-1 0,2-1 0 16,0-3 0-16,-5 1 1 16,0 0-1-16,0-1 0 0,0 0 0 15,0 3 1-15,0-2-1 0,0-1 0 16,0-1 1-16,0 0-1 0,0-1 0 15,0 0 0-15,0 0 1 0,0-1-1 16,-5-2 0-16,5 1 1 0,-5-2-1 16,2 0 0-16,-2 1 2 0,-3-2-1 15,1 1 1-15,-11-1 0 0,2 0 1 16,-5 0-3-16,1-1 2 0,-6-1 2 16,-2 1 5-16,-6-2-2 0,6 0-4 15,-3-1-3-15,2 1 1 0,3-3-1 16,-2 3-2-16,7-2-20 0,1 1-31 15,-1 2-39-15,3-2-32 16,2-2-81-16,1-1-163 0,4 2-289 16</inkml:trace>
  <inkml:trace contextRef="#ctx0" brushRef="#br1" timeOffset="133146.26">8124 9983 69 0,'2'-1'104'0,"-2"-1"-41"0,3 0 16 16,0-3-10-16,-1 3-11 0,1 0-19 15,-1-4 2-15,1 4 4 0,-1-2-8 16,1 0-2-16,2 2 0 0,-2-1-1 16,-1-3-2-16,1 5 9 0,-3-2 7 15,3-2 0-15,-3 2 4 0,2 1-7 16,-2 1-3-16,0-1-5 0,0-2-4 15,0 4-5-15,0-1-7 0,0 1-8 16,0 0-12-16,3 5-1 0,-3 1-3 16,2 6 3-16,-2 7 4 0,0 2 2 15,-2 7-1-15,-1 5 3 0,-2-2 6 16,2 0 7-16,3 1 7 0,-2-7 3 16,-1 6 1-16,1 0-3 0,-1-1-7 15,3-4-4-15,-3-1-5 0,3-3-7 16,0-2-3-16,0-3-3 0,0-3 1 15,0-2-1-15,0-2-8 0,0-3-18 16,3-3-16-16,-3-3-26 0,0 0-24 16,3-1-22-16,-1-2-59 0,-2-5-56 15,0 2-104-15</inkml:trace>
  <inkml:trace contextRef="#ctx0" brushRef="#br1" timeOffset="133537.22">7977 10138 376 0,'0'0'99'0,"0"0"15"0,0 0-7 0,0 0-11 16,-16 2-25-16,16-2 8 16,0 0 0-16,5-2-30 0,6-1-2 0,1-2 8 15,9 1-2-15,5-3-7 0,8 0-2 16,7 1-15-16,8-4-5 0,0 1-5 15,-5 5-4-15,-5-2-8 0,-8 3-2 16,-5 0-4-16,-3 0-1 0,-10 2 0 16,0 0-4-16,5 1-30 0,-5 0-19 15,2 0-32-15,-4 1-40 16,-6 4-70-16,2-2-72 0,-7-1-91 0</inkml:trace>
  <inkml:trace contextRef="#ctx0" brushRef="#br1" timeOffset="134085.66">7873 10658 232 0,'0'0'197'0,"0"0"-58"0,0 0-19 0,0 0-54 0,10 0 19 0,1 0-18 16,4-2-4-16,3 1 6 0,8-2-7 16,8 1-6-16,7-4-6 0,8 4-14 15,6-3 0-15,-9 2-9 0,-2 2-9 16,-8-1-3-16,-7 1-11 0,-6 0 0 16,-5 1-4-16,-3 0-3 0,4-2-6 15,1 2-28-15,1 0-30 0,2 3-54 16,-5-1-106-16,-2 0-123 15</inkml:trace>
  <inkml:trace contextRef="#ctx0" brushRef="#br1" timeOffset="138920.9">9281 9905 178 0,'0'0'50'0,"0"0"43"0,0 0-3 0,0 0-2 15,8-17-14-15,-8 16-8 16,3-3 11-16,-1-1-6 0,-2 3-20 16,3-4-3-16,-1 3 6 0,1 1 0 15,0-1 4-15,-3-2-8 0,5 4-8 16,-5-2-12-16,0 3-5 0,2 0-12 16,-2 5-11-16,0 6 4 0,0 8 12 15,-2 13 7-15,-6 16 4 0,0 8-8 16,-2 7 3-16,0-3 1 0,-1-5-9 15,6-8 1-15,-3-1 5 0,1-4-7 16,4-1-6-16,-2-6 1 0,2-5-6 16,1-7-2-16,2-5-2 0,0-5 0 15,-3 4-2-15,3-3-32 0,-2 3-22 16,2-6-20-16,-3-1-44 0,3-7-54 16,0-4-77-16,5-7-14 0,-2-2-158 15</inkml:trace>
  <inkml:trace contextRef="#ctx0" brushRef="#br1" timeOffset="139296">9292 9949 379 0,'0'0'66'0,"0"0"27"0,0 0-14 0,0 0-24 16,0 0-23-16,5-3-12 0,0-1 39 15,3 2 6-15,5-5-5 0,0 3 5 16,5-4-9-16,2 4-6 0,4-1 2 15,4 2-14-15,0 0-17 16,1 1-6-16,-1-3-9 0,1 4-5 16,-3-2 0-16,-1 2-1 0,-1-2-5 15,-4 3-40-15,-4 0-42 0,-1 0-18 16,-2 5-58-16,-8 0-21 0,1 0-74 16,-4-2-96-16</inkml:trace>
  <inkml:trace contextRef="#ctx0" brushRef="#br1" timeOffset="139562.53">9312 10213 503 0,'0'0'92'15,"0"0"31"-15,34-10 14 0,-13 6-41 16,2-2-25-16,5-3-33 0,1 5 4 16,4-4-8-16,9 3-20 0,-9-1-12 15,-2 4-2-15,-7 0 0 0,-4 2-2 16,1 0 0-16,0 0-35 0,-1 3-44 16,-4 0-58-16,-1 6-50 0,-4-1-58 15,-4-2-124-15</inkml:trace>
  <inkml:trace contextRef="#ctx0" brushRef="#br1" timeOffset="139939.29">9232 10572 547 0,'0'0'135'0,"0"0"3"0,0 0-18 16,0 0-6-16,0 0-18 15,44-2-28-15,-10-2-2 0,10-3-17 0,10-1-14 16,0 2-18-16,1-2-12 0,-9 1-1 16,-2 3-4-16,0-3-3 0,2 4-26 15,1 1-38-15,-3-4-88 0,-13 5-187 16,-3-2-271-16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46728-C3C1-3176-7671-B10779C1A4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9A0E8B-C527-001D-0790-0FB318BB06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02C39D-9FFB-6312-DD84-B23617267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00B5C-C75D-44DE-A11A-0B7B038E0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F1B680-B0D9-1554-171A-BC9C7F71E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AD1B5-8341-D239-BEA8-A0AA05A8D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2E133-CA40-4544-B0F1-6AE637BD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524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7B640-0391-7205-EE5B-4CC39FDDA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E433B3-8FD8-CFB8-0089-1B37CE8477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CA9E4B-A374-1924-6D92-DC1C0ADE2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00B5C-C75D-44DE-A11A-0B7B038E0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0B9753-2212-1412-1509-3E20D8AAB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708FA-5063-2CA3-DD1E-87843D208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2E133-CA40-4544-B0F1-6AE637BD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708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AD56B0-B565-9F0B-E95D-38866AC290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88CAF5-B593-1500-85B6-0DB8C8BCA7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C43E6-0188-333D-37AA-F97231833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00B5C-C75D-44DE-A11A-0B7B038E0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67929A-8DC4-392F-C9B1-8A28C9CD1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88814-FC83-3965-B93A-0FB63F49D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2E133-CA40-4544-B0F1-6AE637BD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05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6968F-6FDB-EF56-D958-0A37A209C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FBA96-2596-7B4F-6B29-560584CC2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48D154-431A-4AB0-3958-E6A4A6333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00B5C-C75D-44DE-A11A-0B7B038E0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F90AAB-74A0-E414-8FCC-1ED41C7A1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2F4761-DCF4-F1D9-E701-CB93202DB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2E133-CA40-4544-B0F1-6AE637BD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198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66EA4-395A-0F70-0BA9-641A7E861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565539-7E17-4C8C-F291-6DD8BE7436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559A3-5C4C-AC20-C64F-7B6F8E6CA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00B5C-C75D-44DE-A11A-0B7B038E0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474FA5-C2BE-2122-26DC-AAAF45D61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B4779-8A4E-8D01-1202-F6E7E4523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2E133-CA40-4544-B0F1-6AE637BD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187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B6258-3505-3FDC-697F-F3B66D0DA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6A1CE-1DB2-F595-230B-BFCDF170E2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BB38F9-3346-499C-2A66-97DC6C7EA7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4C65C2-13D4-EBE3-6A39-C44F9E041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00B5C-C75D-44DE-A11A-0B7B038E0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B66C5-E091-FE5E-17D9-34327798F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677124-F9BE-18CC-5B10-B77E25DA3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2E133-CA40-4544-B0F1-6AE637BD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303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D835D-35F2-A80F-C939-DD2704390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3F5740-FC99-1963-D5FF-76E2E231BA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DA43DF-C87F-3DF5-5519-0F4344634E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95F08-5406-589D-6AF6-C59F75376F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79E8EC-586B-7162-9194-90FE8230C4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A703EF-F001-896E-2852-6557B9ECB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00B5C-C75D-44DE-A11A-0B7B038E0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9CB695-49A9-8027-8A0E-C5F6061F2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6655EE-1C80-8F8C-7E9B-66C7C00B9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2E133-CA40-4544-B0F1-6AE637BD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016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F99AD-7D17-19C2-359B-FD94319FC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ABA827-A7A7-3BE2-79CE-7D5D5F657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00B5C-C75D-44DE-A11A-0B7B038E0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08C021-F070-930F-2043-F9343B5D1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AD4AE9-1076-1132-DC66-E1287DF69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2E133-CA40-4544-B0F1-6AE637BD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129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4599F9-A1A8-412B-795A-686699F09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00B5C-C75D-44DE-A11A-0B7B038E0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68D392-2B3B-C38C-23A0-1D5FD77D0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961F24-23B1-0449-A251-EBBB11619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2E133-CA40-4544-B0F1-6AE637BD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886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C7087-009D-E0D6-55B2-F468B8890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2101A5-2150-F3AC-1A9B-363D4499D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61AED8-5FE9-ECCE-3B91-6C66D3344D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071694-7C7A-7164-AF7F-25046D151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00B5C-C75D-44DE-A11A-0B7B038E0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E4DF17-03FD-5C0C-CA8E-40278DBDC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39AFD4-A24C-221B-75B2-434D057E6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2E133-CA40-4544-B0F1-6AE637BD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234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BF498-271D-6209-7160-3431CD54D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440611-32A0-E8D7-4EE1-32FAFCCB20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55343D-66EF-AF7B-3DA4-15A8E526DA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28455B-9140-834E-F558-F3056DE6D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00B5C-C75D-44DE-A11A-0B7B038E0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58885A-1BD4-10DD-4957-CE77CC94A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96A7B5-2157-DAA1-03CB-65C6431DB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2E133-CA40-4544-B0F1-6AE637BD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607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90E0B9-4E52-0B63-70B4-09F26EC72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D1B6E0-08AD-C7CE-91A9-B6F613D158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6BFBB5-624E-F477-0A64-A843A5C4DC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B00B5C-C75D-44DE-A11A-0B7B038E0FC4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25246B-9260-1F07-4411-09D9DCD210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8E15B-3EDD-B59B-09F2-05E50CEBDC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32E133-CA40-4544-B0F1-6AE637BD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509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209800" y="2130553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latin typeface="Arial" charset="0"/>
                <a:cs typeface="Arial" charset="0"/>
              </a:rPr>
              <a:t>Section 10.1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895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/>
              <a:t>Point Estimation of the Population Mean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Estimator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F244A24A-45E1-3444-7F7B-154E8B4F956F}"/>
                  </a:ext>
                </a:extLst>
              </p14:cNvPr>
              <p14:cNvContentPartPr/>
              <p14:nvPr/>
            </p14:nvContentPartPr>
            <p14:xfrm>
              <a:off x="815760" y="1530000"/>
              <a:ext cx="8337960" cy="28587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F244A24A-45E1-3444-7F7B-154E8B4F956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06400" y="1520640"/>
                <a:ext cx="8356680" cy="2877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19409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D6CF7-8DBE-4087-A23C-D1691A852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 Estimator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B49FCE-BD65-45B8-885B-C62826EEB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619A55-5DAA-453A-B5B7-93D67C772C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0337" y="2447788"/>
            <a:ext cx="6811326" cy="1962424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7E3591B5-CB2B-2349-C37F-B37E1EA67760}"/>
                  </a:ext>
                </a:extLst>
              </p14:cNvPr>
              <p14:cNvContentPartPr/>
              <p14:nvPr/>
            </p14:nvContentPartPr>
            <p14:xfrm>
              <a:off x="1836360" y="1431000"/>
              <a:ext cx="7047360" cy="485928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7E3591B5-CB2B-2349-C37F-B37E1EA6776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27000" y="1421640"/>
                <a:ext cx="7066080" cy="487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68721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1BD22-EF9A-4F57-995F-2F021038B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Interval Estimator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6B00ABCA-47DF-9F83-7801-5CAA631E5FB8}"/>
                  </a:ext>
                </a:extLst>
              </p14:cNvPr>
              <p14:cNvContentPartPr/>
              <p14:nvPr/>
            </p14:nvContentPartPr>
            <p14:xfrm>
              <a:off x="2281680" y="1692720"/>
              <a:ext cx="7457760" cy="288288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6B00ABCA-47DF-9F83-7801-5CAA631E5FB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72320" y="1683360"/>
                <a:ext cx="7476480" cy="2901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03477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13</Words>
  <Application>Microsoft Office PowerPoint</Application>
  <PresentationFormat>Widescreen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Section 10.1</vt:lpstr>
      <vt:lpstr>Estimator </vt:lpstr>
      <vt:lpstr>Point Estimator</vt:lpstr>
      <vt:lpstr>Interval Estimator</vt:lpstr>
    </vt:vector>
  </TitlesOfParts>
  <Company>Appalachian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Roy, Jayjit</dc:creator>
  <cp:lastModifiedBy>Roy, Jayjit</cp:lastModifiedBy>
  <cp:revision>2</cp:revision>
  <dcterms:created xsi:type="dcterms:W3CDTF">2024-09-15T04:37:50Z</dcterms:created>
  <dcterms:modified xsi:type="dcterms:W3CDTF">2025-02-05T14:53:41Z</dcterms:modified>
</cp:coreProperties>
</file>