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6" r:id="rId3"/>
    <p:sldId id="295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00000"/>
    <a:srgbClr val="0000FF"/>
    <a:srgbClr val="2D7D9F"/>
    <a:srgbClr val="366092"/>
    <a:srgbClr val="1F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5DB0-18E5-42EE-8A41-3EE53E7DF1D8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792EB-0FA9-4C62-9AEF-94474B71BC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66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87EA9-0F95-4E3A-B40A-64C12DA5C34F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C950B-8241-42E2-98BC-F99EB045F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9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sp>
        <p:nvSpPr>
          <p:cNvPr id="12" name="Title 1"/>
          <p:cNvSpPr>
            <a:spLocks noGrp="1"/>
          </p:cNvSpPr>
          <p:nvPr userDrawn="1"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endParaRPr lang="en-US" b="1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Subtitle 2"/>
          <p:cNvSpPr>
            <a:spLocks noGrp="1"/>
          </p:cNvSpPr>
          <p:nvPr userDrawn="1"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>
              <a:buNone/>
              <a:defRPr/>
            </a:pPr>
            <a:endParaRPr lang="en-US" b="1" i="1" dirty="0">
              <a:solidFill>
                <a:srgbClr val="1F497D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>
              <a:lnSpc>
                <a:spcPts val="3000"/>
              </a:lnSpc>
              <a:defRPr sz="3200" baseline="0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05840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="0" i="0" baseline="0">
                <a:solidFill>
                  <a:srgbClr val="36609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52400" y="6019800"/>
            <a:ext cx="8778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66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solidFill>
                  <a:srgbClr val="1F497D"/>
                </a:solidFill>
                <a:latin typeface="Arial" charset="0"/>
                <a:cs typeface="Arial" charset="0"/>
              </a:rPr>
              <a:t>Section 9.2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>
                <a:solidFill>
                  <a:srgbClr val="1F497D"/>
                </a:solidFill>
              </a:rPr>
              <a:t>Introduction to Sampling Distributions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Distribution of a Statistic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7C469D-21EF-4AE7-9268-0F98BB7FE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estimator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Sampling distribution of a statistic</a:t>
            </a:r>
          </a:p>
        </p:txBody>
      </p:sp>
      <p:grpSp>
        <p:nvGrpSpPr>
          <p:cNvPr id="212" name="SMARTInkShape-Group29">
            <a:extLst>
              <a:ext uri="{FF2B5EF4-FFF2-40B4-BE49-F238E27FC236}">
                <a16:creationId xmlns:a16="http://schemas.microsoft.com/office/drawing/2014/main" id="{91F49DB9-40F1-649B-1532-2387EBE5AFA4}"/>
              </a:ext>
            </a:extLst>
          </p:cNvPr>
          <p:cNvGrpSpPr/>
          <p:nvPr/>
        </p:nvGrpSpPr>
        <p:grpSpPr>
          <a:xfrm>
            <a:off x="2819400" y="4295775"/>
            <a:ext cx="1609726" cy="285661"/>
            <a:chOff x="2819400" y="4295775"/>
            <a:chExt cx="1609726" cy="285661"/>
          </a:xfrm>
        </p:grpSpPr>
        <p:sp>
          <p:nvSpPr>
            <p:cNvPr id="198" name="SMARTInkShape-169">
              <a:extLst>
                <a:ext uri="{FF2B5EF4-FFF2-40B4-BE49-F238E27FC236}">
                  <a16:creationId xmlns:a16="http://schemas.microsoft.com/office/drawing/2014/main" id="{E890F9F4-65C5-4CCB-7242-3722A2211297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4419600" y="45053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SMARTInkShape-170">
              <a:extLst>
                <a:ext uri="{FF2B5EF4-FFF2-40B4-BE49-F238E27FC236}">
                  <a16:creationId xmlns:a16="http://schemas.microsoft.com/office/drawing/2014/main" id="{B07A08E3-2304-BACB-F606-D7E10E9ED62C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4105280" y="4381617"/>
              <a:ext cx="133346" cy="123709"/>
            </a:xfrm>
            <a:custGeom>
              <a:avLst/>
              <a:gdLst/>
              <a:ahLst/>
              <a:cxnLst/>
              <a:rect l="0" t="0" r="0" b="0"/>
              <a:pathLst>
                <a:path w="133346" h="123709">
                  <a:moveTo>
                    <a:pt x="123820" y="9408"/>
                  </a:moveTo>
                  <a:lnTo>
                    <a:pt x="123820" y="9408"/>
                  </a:lnTo>
                  <a:lnTo>
                    <a:pt x="132952" y="275"/>
                  </a:lnTo>
                  <a:lnTo>
                    <a:pt x="128172" y="0"/>
                  </a:lnTo>
                  <a:lnTo>
                    <a:pt x="82948" y="10259"/>
                  </a:lnTo>
                  <a:lnTo>
                    <a:pt x="60147" y="18253"/>
                  </a:lnTo>
                  <a:lnTo>
                    <a:pt x="15467" y="52126"/>
                  </a:lnTo>
                  <a:lnTo>
                    <a:pt x="5050" y="62870"/>
                  </a:lnTo>
                  <a:lnTo>
                    <a:pt x="2241" y="69505"/>
                  </a:lnTo>
                  <a:lnTo>
                    <a:pt x="0" y="103168"/>
                  </a:lnTo>
                  <a:lnTo>
                    <a:pt x="20692" y="110910"/>
                  </a:lnTo>
                  <a:lnTo>
                    <a:pt x="68067" y="116813"/>
                  </a:lnTo>
                  <a:lnTo>
                    <a:pt x="133345" y="1237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171">
              <a:extLst>
                <a:ext uri="{FF2B5EF4-FFF2-40B4-BE49-F238E27FC236}">
                  <a16:creationId xmlns:a16="http://schemas.microsoft.com/office/drawing/2014/main" id="{7C524331-46B8-87BA-EAE8-35D924F8F65F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4038600" y="43815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172">
              <a:extLst>
                <a:ext uri="{FF2B5EF4-FFF2-40B4-BE49-F238E27FC236}">
                  <a16:creationId xmlns:a16="http://schemas.microsoft.com/office/drawing/2014/main" id="{5AF2AFAB-B5F3-2808-B9EC-703B0BAD9C02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3867150" y="4429552"/>
              <a:ext cx="160502" cy="123399"/>
            </a:xfrm>
            <a:custGeom>
              <a:avLst/>
              <a:gdLst/>
              <a:ahLst/>
              <a:cxnLst/>
              <a:rect l="0" t="0" r="0" b="0"/>
              <a:pathLst>
                <a:path w="160502" h="123399">
                  <a:moveTo>
                    <a:pt x="0" y="37673"/>
                  </a:moveTo>
                  <a:lnTo>
                    <a:pt x="0" y="37673"/>
                  </a:lnTo>
                  <a:lnTo>
                    <a:pt x="5056" y="32616"/>
                  </a:lnTo>
                  <a:lnTo>
                    <a:pt x="10361" y="30134"/>
                  </a:lnTo>
                  <a:lnTo>
                    <a:pt x="49371" y="20784"/>
                  </a:lnTo>
                  <a:lnTo>
                    <a:pt x="89850" y="15991"/>
                  </a:lnTo>
                  <a:lnTo>
                    <a:pt x="132876" y="6881"/>
                  </a:lnTo>
                  <a:lnTo>
                    <a:pt x="151258" y="0"/>
                  </a:lnTo>
                  <a:lnTo>
                    <a:pt x="157118" y="4756"/>
                  </a:lnTo>
                  <a:lnTo>
                    <a:pt x="159788" y="9991"/>
                  </a:lnTo>
                  <a:lnTo>
                    <a:pt x="160501" y="12868"/>
                  </a:lnTo>
                  <a:lnTo>
                    <a:pt x="155647" y="21710"/>
                  </a:lnTo>
                  <a:lnTo>
                    <a:pt x="130365" y="63253"/>
                  </a:lnTo>
                  <a:lnTo>
                    <a:pt x="116198" y="104333"/>
                  </a:lnTo>
                  <a:lnTo>
                    <a:pt x="114863" y="116103"/>
                  </a:lnTo>
                  <a:lnTo>
                    <a:pt x="115733" y="118534"/>
                  </a:lnTo>
                  <a:lnTo>
                    <a:pt x="133350" y="1233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173">
              <a:extLst>
                <a:ext uri="{FF2B5EF4-FFF2-40B4-BE49-F238E27FC236}">
                  <a16:creationId xmlns:a16="http://schemas.microsoft.com/office/drawing/2014/main" id="{D6CAE27C-B45A-CF34-8069-93CA70EE9338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3869310" y="4314825"/>
              <a:ext cx="93091" cy="254274"/>
            </a:xfrm>
            <a:custGeom>
              <a:avLst/>
              <a:gdLst/>
              <a:ahLst/>
              <a:cxnLst/>
              <a:rect l="0" t="0" r="0" b="0"/>
              <a:pathLst>
                <a:path w="93091" h="254274">
                  <a:moveTo>
                    <a:pt x="74040" y="0"/>
                  </a:moveTo>
                  <a:lnTo>
                    <a:pt x="74040" y="0"/>
                  </a:lnTo>
                  <a:lnTo>
                    <a:pt x="79096" y="0"/>
                  </a:lnTo>
                  <a:lnTo>
                    <a:pt x="80586" y="1058"/>
                  </a:lnTo>
                  <a:lnTo>
                    <a:pt x="81579" y="2822"/>
                  </a:lnTo>
                  <a:lnTo>
                    <a:pt x="82241" y="5057"/>
                  </a:lnTo>
                  <a:lnTo>
                    <a:pt x="75699" y="30397"/>
                  </a:lnTo>
                  <a:lnTo>
                    <a:pt x="56083" y="73435"/>
                  </a:lnTo>
                  <a:lnTo>
                    <a:pt x="36502" y="120638"/>
                  </a:lnTo>
                  <a:lnTo>
                    <a:pt x="29404" y="141930"/>
                  </a:lnTo>
                  <a:lnTo>
                    <a:pt x="25627" y="157272"/>
                  </a:lnTo>
                  <a:lnTo>
                    <a:pt x="5131" y="203672"/>
                  </a:lnTo>
                  <a:lnTo>
                    <a:pt x="0" y="229681"/>
                  </a:lnTo>
                  <a:lnTo>
                    <a:pt x="1623" y="242486"/>
                  </a:lnTo>
                  <a:lnTo>
                    <a:pt x="3537" y="247382"/>
                  </a:lnTo>
                  <a:lnTo>
                    <a:pt x="5872" y="250647"/>
                  </a:lnTo>
                  <a:lnTo>
                    <a:pt x="11288" y="254273"/>
                  </a:lnTo>
                  <a:lnTo>
                    <a:pt x="20044" y="253062"/>
                  </a:lnTo>
                  <a:lnTo>
                    <a:pt x="65717" y="234769"/>
                  </a:lnTo>
                  <a:lnTo>
                    <a:pt x="93090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174">
              <a:extLst>
                <a:ext uri="{FF2B5EF4-FFF2-40B4-BE49-F238E27FC236}">
                  <a16:creationId xmlns:a16="http://schemas.microsoft.com/office/drawing/2014/main" id="{31598859-B9D8-92C5-9545-A43841127DFB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3676650" y="4414543"/>
              <a:ext cx="113908" cy="119358"/>
            </a:xfrm>
            <a:custGeom>
              <a:avLst/>
              <a:gdLst/>
              <a:ahLst/>
              <a:cxnLst/>
              <a:rect l="0" t="0" r="0" b="0"/>
              <a:pathLst>
                <a:path w="113908" h="119358">
                  <a:moveTo>
                    <a:pt x="104775" y="5057"/>
                  </a:moveTo>
                  <a:lnTo>
                    <a:pt x="104775" y="5057"/>
                  </a:lnTo>
                  <a:lnTo>
                    <a:pt x="113907" y="5057"/>
                  </a:lnTo>
                  <a:lnTo>
                    <a:pt x="99014" y="3999"/>
                  </a:lnTo>
                  <a:lnTo>
                    <a:pt x="87750" y="0"/>
                  </a:lnTo>
                  <a:lnTo>
                    <a:pt x="75690" y="341"/>
                  </a:lnTo>
                  <a:lnTo>
                    <a:pt x="64331" y="4019"/>
                  </a:lnTo>
                  <a:lnTo>
                    <a:pt x="44977" y="18039"/>
                  </a:lnTo>
                  <a:lnTo>
                    <a:pt x="43743" y="21120"/>
                  </a:lnTo>
                  <a:lnTo>
                    <a:pt x="43979" y="24232"/>
                  </a:lnTo>
                  <a:lnTo>
                    <a:pt x="47063" y="30513"/>
                  </a:lnTo>
                  <a:lnTo>
                    <a:pt x="74151" y="65579"/>
                  </a:lnTo>
                  <a:lnTo>
                    <a:pt x="97110" y="84040"/>
                  </a:lnTo>
                  <a:lnTo>
                    <a:pt x="98607" y="87345"/>
                  </a:lnTo>
                  <a:lnTo>
                    <a:pt x="98546" y="90608"/>
                  </a:lnTo>
                  <a:lnTo>
                    <a:pt x="95657" y="97055"/>
                  </a:lnTo>
                  <a:lnTo>
                    <a:pt x="82186" y="112997"/>
                  </a:lnTo>
                  <a:lnTo>
                    <a:pt x="76038" y="116530"/>
                  </a:lnTo>
                  <a:lnTo>
                    <a:pt x="67661" y="118101"/>
                  </a:lnTo>
                  <a:lnTo>
                    <a:pt x="25904" y="119247"/>
                  </a:lnTo>
                  <a:lnTo>
                    <a:pt x="0" y="1193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SMARTInkShape-175">
              <a:extLst>
                <a:ext uri="{FF2B5EF4-FFF2-40B4-BE49-F238E27FC236}">
                  <a16:creationId xmlns:a16="http://schemas.microsoft.com/office/drawing/2014/main" id="{CF8708CA-4680-D4DE-2D97-D39B45D3B781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3686175" y="43910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5793"/>
                  </a:lnTo>
                  <a:lnTo>
                    <a:pt x="1058" y="3862"/>
                  </a:lnTo>
                  <a:lnTo>
                    <a:pt x="2822" y="257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SMARTInkShape-176">
              <a:extLst>
                <a:ext uri="{FF2B5EF4-FFF2-40B4-BE49-F238E27FC236}">
                  <a16:creationId xmlns:a16="http://schemas.microsoft.com/office/drawing/2014/main" id="{D230A957-C3C0-EA6E-27FB-644892847A24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3600450" y="4457700"/>
              <a:ext cx="28576" cy="104776"/>
            </a:xfrm>
            <a:custGeom>
              <a:avLst/>
              <a:gdLst/>
              <a:ahLst/>
              <a:cxnLst/>
              <a:rect l="0" t="0" r="0" b="0"/>
              <a:pathLst>
                <a:path w="28576" h="104776">
                  <a:moveTo>
                    <a:pt x="28575" y="0"/>
                  </a:moveTo>
                  <a:lnTo>
                    <a:pt x="28575" y="0"/>
                  </a:lnTo>
                  <a:lnTo>
                    <a:pt x="28575" y="5057"/>
                  </a:lnTo>
                  <a:lnTo>
                    <a:pt x="9277" y="50769"/>
                  </a:lnTo>
                  <a:lnTo>
                    <a:pt x="1832" y="76233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177">
              <a:extLst>
                <a:ext uri="{FF2B5EF4-FFF2-40B4-BE49-F238E27FC236}">
                  <a16:creationId xmlns:a16="http://schemas.microsoft.com/office/drawing/2014/main" id="{03A097CD-C206-1B6C-B514-E5DBE5A95DDE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3419475" y="442912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3"/>
                  </a:lnTo>
                  <a:lnTo>
                    <a:pt x="23370" y="5793"/>
                  </a:lnTo>
                  <a:lnTo>
                    <a:pt x="67244" y="76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178">
              <a:extLst>
                <a:ext uri="{FF2B5EF4-FFF2-40B4-BE49-F238E27FC236}">
                  <a16:creationId xmlns:a16="http://schemas.microsoft.com/office/drawing/2014/main" id="{86520C50-4661-7132-9E76-36487239B3AE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3457921" y="4295775"/>
              <a:ext cx="113955" cy="256834"/>
            </a:xfrm>
            <a:custGeom>
              <a:avLst/>
              <a:gdLst/>
              <a:ahLst/>
              <a:cxnLst/>
              <a:rect l="0" t="0" r="0" b="0"/>
              <a:pathLst>
                <a:path w="113955" h="256834">
                  <a:moveTo>
                    <a:pt x="56804" y="0"/>
                  </a:moveTo>
                  <a:lnTo>
                    <a:pt x="56804" y="0"/>
                  </a:lnTo>
                  <a:lnTo>
                    <a:pt x="38904" y="20722"/>
                  </a:lnTo>
                  <a:lnTo>
                    <a:pt x="35345" y="26515"/>
                  </a:lnTo>
                  <a:lnTo>
                    <a:pt x="29635" y="56508"/>
                  </a:lnTo>
                  <a:lnTo>
                    <a:pt x="27587" y="70953"/>
                  </a:lnTo>
                  <a:lnTo>
                    <a:pt x="21806" y="82995"/>
                  </a:lnTo>
                  <a:lnTo>
                    <a:pt x="14056" y="121715"/>
                  </a:lnTo>
                  <a:lnTo>
                    <a:pt x="2282" y="168351"/>
                  </a:lnTo>
                  <a:lnTo>
                    <a:pt x="0" y="209338"/>
                  </a:lnTo>
                  <a:lnTo>
                    <a:pt x="815" y="230772"/>
                  </a:lnTo>
                  <a:lnTo>
                    <a:pt x="4756" y="244029"/>
                  </a:lnTo>
                  <a:lnTo>
                    <a:pt x="7289" y="248411"/>
                  </a:lnTo>
                  <a:lnTo>
                    <a:pt x="16991" y="256020"/>
                  </a:lnTo>
                  <a:lnTo>
                    <a:pt x="28309" y="256833"/>
                  </a:lnTo>
                  <a:lnTo>
                    <a:pt x="62090" y="247454"/>
                  </a:lnTo>
                  <a:lnTo>
                    <a:pt x="113954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179">
              <a:extLst>
                <a:ext uri="{FF2B5EF4-FFF2-40B4-BE49-F238E27FC236}">
                  <a16:creationId xmlns:a16="http://schemas.microsoft.com/office/drawing/2014/main" id="{59385FF6-ECF3-DFA7-9AAB-E90779B5715B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3253337" y="4452836"/>
              <a:ext cx="194714" cy="127276"/>
            </a:xfrm>
            <a:custGeom>
              <a:avLst/>
              <a:gdLst/>
              <a:ahLst/>
              <a:cxnLst/>
              <a:rect l="0" t="0" r="0" b="0"/>
              <a:pathLst>
                <a:path w="194714" h="127276">
                  <a:moveTo>
                    <a:pt x="89938" y="42964"/>
                  </a:moveTo>
                  <a:lnTo>
                    <a:pt x="89938" y="42964"/>
                  </a:lnTo>
                  <a:lnTo>
                    <a:pt x="94994" y="42964"/>
                  </a:lnTo>
                  <a:lnTo>
                    <a:pt x="96484" y="41906"/>
                  </a:lnTo>
                  <a:lnTo>
                    <a:pt x="97477" y="40142"/>
                  </a:lnTo>
                  <a:lnTo>
                    <a:pt x="99070" y="29707"/>
                  </a:lnTo>
                  <a:lnTo>
                    <a:pt x="94290" y="15516"/>
                  </a:lnTo>
                  <a:lnTo>
                    <a:pt x="91781" y="11966"/>
                  </a:lnTo>
                  <a:lnTo>
                    <a:pt x="77062" y="743"/>
                  </a:lnTo>
                  <a:lnTo>
                    <a:pt x="71829" y="0"/>
                  </a:lnTo>
                  <a:lnTo>
                    <a:pt x="57548" y="1997"/>
                  </a:lnTo>
                  <a:lnTo>
                    <a:pt x="43440" y="9234"/>
                  </a:lnTo>
                  <a:lnTo>
                    <a:pt x="17135" y="31127"/>
                  </a:lnTo>
                  <a:lnTo>
                    <a:pt x="9956" y="40525"/>
                  </a:lnTo>
                  <a:lnTo>
                    <a:pt x="291" y="60239"/>
                  </a:lnTo>
                  <a:lnTo>
                    <a:pt x="0" y="72161"/>
                  </a:lnTo>
                  <a:lnTo>
                    <a:pt x="6665" y="114410"/>
                  </a:lnTo>
                  <a:lnTo>
                    <a:pt x="9022" y="119170"/>
                  </a:lnTo>
                  <a:lnTo>
                    <a:pt x="11652" y="122342"/>
                  </a:lnTo>
                  <a:lnTo>
                    <a:pt x="17397" y="125869"/>
                  </a:lnTo>
                  <a:lnTo>
                    <a:pt x="20411" y="125750"/>
                  </a:lnTo>
                  <a:lnTo>
                    <a:pt x="26582" y="122797"/>
                  </a:lnTo>
                  <a:lnTo>
                    <a:pt x="66922" y="89647"/>
                  </a:lnTo>
                  <a:lnTo>
                    <a:pt x="76415" y="74082"/>
                  </a:lnTo>
                  <a:lnTo>
                    <a:pt x="80179" y="54519"/>
                  </a:lnTo>
                  <a:lnTo>
                    <a:pt x="79199" y="53842"/>
                  </a:lnTo>
                  <a:lnTo>
                    <a:pt x="75287" y="53091"/>
                  </a:lnTo>
                  <a:lnTo>
                    <a:pt x="73820" y="53948"/>
                  </a:lnTo>
                  <a:lnTo>
                    <a:pt x="72843" y="55579"/>
                  </a:lnTo>
                  <a:lnTo>
                    <a:pt x="72191" y="57724"/>
                  </a:lnTo>
                  <a:lnTo>
                    <a:pt x="55982" y="79349"/>
                  </a:lnTo>
                  <a:lnTo>
                    <a:pt x="54601" y="83095"/>
                  </a:lnTo>
                  <a:lnTo>
                    <a:pt x="55889" y="92903"/>
                  </a:lnTo>
                  <a:lnTo>
                    <a:pt x="57713" y="98482"/>
                  </a:lnTo>
                  <a:lnTo>
                    <a:pt x="61046" y="102201"/>
                  </a:lnTo>
                  <a:lnTo>
                    <a:pt x="102638" y="119565"/>
                  </a:lnTo>
                  <a:lnTo>
                    <a:pt x="128979" y="125986"/>
                  </a:lnTo>
                  <a:lnTo>
                    <a:pt x="173670" y="127275"/>
                  </a:lnTo>
                  <a:lnTo>
                    <a:pt x="194713" y="1191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SMARTInkShape-180">
              <a:extLst>
                <a:ext uri="{FF2B5EF4-FFF2-40B4-BE49-F238E27FC236}">
                  <a16:creationId xmlns:a16="http://schemas.microsoft.com/office/drawing/2014/main" id="{78B81C58-D71B-7F7B-F952-C65E3A1E2416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3076575" y="4457700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9525"/>
                  </a:moveTo>
                  <a:lnTo>
                    <a:pt x="0" y="9525"/>
                  </a:lnTo>
                  <a:lnTo>
                    <a:pt x="13257" y="9525"/>
                  </a:lnTo>
                  <a:lnTo>
                    <a:pt x="55169" y="1324"/>
                  </a:lnTo>
                  <a:lnTo>
                    <a:pt x="99288" y="262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SMARTInkShape-181">
              <a:extLst>
                <a:ext uri="{FF2B5EF4-FFF2-40B4-BE49-F238E27FC236}">
                  <a16:creationId xmlns:a16="http://schemas.microsoft.com/office/drawing/2014/main" id="{4449E988-BFE4-1634-0743-53F2339CE7B1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3069359" y="4330152"/>
              <a:ext cx="131042" cy="249854"/>
            </a:xfrm>
            <a:custGeom>
              <a:avLst/>
              <a:gdLst/>
              <a:ahLst/>
              <a:cxnLst/>
              <a:rect l="0" t="0" r="0" b="0"/>
              <a:pathLst>
                <a:path w="131042" h="249854">
                  <a:moveTo>
                    <a:pt x="35791" y="22773"/>
                  </a:moveTo>
                  <a:lnTo>
                    <a:pt x="35791" y="22773"/>
                  </a:lnTo>
                  <a:lnTo>
                    <a:pt x="43329" y="4873"/>
                  </a:lnTo>
                  <a:lnTo>
                    <a:pt x="44433" y="0"/>
                  </a:lnTo>
                  <a:lnTo>
                    <a:pt x="44727" y="183"/>
                  </a:lnTo>
                  <a:lnTo>
                    <a:pt x="45200" y="13138"/>
                  </a:lnTo>
                  <a:lnTo>
                    <a:pt x="37689" y="51286"/>
                  </a:lnTo>
                  <a:lnTo>
                    <a:pt x="26014" y="96767"/>
                  </a:lnTo>
                  <a:lnTo>
                    <a:pt x="13516" y="141694"/>
                  </a:lnTo>
                  <a:lnTo>
                    <a:pt x="1914" y="184788"/>
                  </a:lnTo>
                  <a:lnTo>
                    <a:pt x="0" y="217415"/>
                  </a:lnTo>
                  <a:lnTo>
                    <a:pt x="3304" y="230284"/>
                  </a:lnTo>
                  <a:lnTo>
                    <a:pt x="11122" y="239530"/>
                  </a:lnTo>
                  <a:lnTo>
                    <a:pt x="21652" y="246110"/>
                  </a:lnTo>
                  <a:lnTo>
                    <a:pt x="40539" y="249813"/>
                  </a:lnTo>
                  <a:lnTo>
                    <a:pt x="65773" y="249853"/>
                  </a:lnTo>
                  <a:lnTo>
                    <a:pt x="107120" y="238055"/>
                  </a:lnTo>
                  <a:lnTo>
                    <a:pt x="131041" y="2227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182">
              <a:extLst>
                <a:ext uri="{FF2B5EF4-FFF2-40B4-BE49-F238E27FC236}">
                  <a16:creationId xmlns:a16="http://schemas.microsoft.com/office/drawing/2014/main" id="{ED67B8E9-81FD-6EBD-8494-B1E05761DD9F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2819400" y="4450193"/>
              <a:ext cx="176806" cy="131243"/>
            </a:xfrm>
            <a:custGeom>
              <a:avLst/>
              <a:gdLst/>
              <a:ahLst/>
              <a:cxnLst/>
              <a:rect l="0" t="0" r="0" b="0"/>
              <a:pathLst>
                <a:path w="176806" h="131243">
                  <a:moveTo>
                    <a:pt x="152400" y="17032"/>
                  </a:moveTo>
                  <a:lnTo>
                    <a:pt x="152400" y="17032"/>
                  </a:lnTo>
                  <a:lnTo>
                    <a:pt x="152400" y="8831"/>
                  </a:lnTo>
                  <a:lnTo>
                    <a:pt x="147344" y="2843"/>
                  </a:lnTo>
                  <a:lnTo>
                    <a:pt x="139217" y="143"/>
                  </a:lnTo>
                  <a:lnTo>
                    <a:pt x="126432" y="0"/>
                  </a:lnTo>
                  <a:lnTo>
                    <a:pt x="86554" y="8533"/>
                  </a:lnTo>
                  <a:lnTo>
                    <a:pt x="63040" y="17336"/>
                  </a:lnTo>
                  <a:lnTo>
                    <a:pt x="45613" y="29792"/>
                  </a:lnTo>
                  <a:lnTo>
                    <a:pt x="44167" y="32947"/>
                  </a:lnTo>
                  <a:lnTo>
                    <a:pt x="44261" y="36109"/>
                  </a:lnTo>
                  <a:lnTo>
                    <a:pt x="45383" y="39274"/>
                  </a:lnTo>
                  <a:lnTo>
                    <a:pt x="55095" y="45615"/>
                  </a:lnTo>
                  <a:lnTo>
                    <a:pt x="97892" y="67480"/>
                  </a:lnTo>
                  <a:lnTo>
                    <a:pt x="127430" y="81721"/>
                  </a:lnTo>
                  <a:lnTo>
                    <a:pt x="157349" y="95466"/>
                  </a:lnTo>
                  <a:lnTo>
                    <a:pt x="170474" y="105867"/>
                  </a:lnTo>
                  <a:lnTo>
                    <a:pt x="176308" y="114017"/>
                  </a:lnTo>
                  <a:lnTo>
                    <a:pt x="176805" y="116614"/>
                  </a:lnTo>
                  <a:lnTo>
                    <a:pt x="176078" y="118345"/>
                  </a:lnTo>
                  <a:lnTo>
                    <a:pt x="174536" y="119499"/>
                  </a:lnTo>
                  <a:lnTo>
                    <a:pt x="146417" y="129042"/>
                  </a:lnTo>
                  <a:lnTo>
                    <a:pt x="104654" y="131031"/>
                  </a:lnTo>
                  <a:lnTo>
                    <a:pt x="68873" y="131242"/>
                  </a:lnTo>
                  <a:lnTo>
                    <a:pt x="0" y="1218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SMARTInkShape-Group30">
            <a:extLst>
              <a:ext uri="{FF2B5EF4-FFF2-40B4-BE49-F238E27FC236}">
                <a16:creationId xmlns:a16="http://schemas.microsoft.com/office/drawing/2014/main" id="{8E095FC2-7DD0-E6AC-A96E-51CC95FE72C9}"/>
              </a:ext>
            </a:extLst>
          </p:cNvPr>
          <p:cNvGrpSpPr/>
          <p:nvPr/>
        </p:nvGrpSpPr>
        <p:grpSpPr>
          <a:xfrm>
            <a:off x="1209675" y="4410467"/>
            <a:ext cx="1143001" cy="418709"/>
            <a:chOff x="1209675" y="4410467"/>
            <a:chExt cx="1143001" cy="418709"/>
          </a:xfrm>
        </p:grpSpPr>
        <p:sp>
          <p:nvSpPr>
            <p:cNvPr id="213" name="SMARTInkShape-183">
              <a:extLst>
                <a:ext uri="{FF2B5EF4-FFF2-40B4-BE49-F238E27FC236}">
                  <a16:creationId xmlns:a16="http://schemas.microsoft.com/office/drawing/2014/main" id="{D2D49A8B-A063-08F5-44AC-02E6D7D5E0DF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2162175" y="4469622"/>
              <a:ext cx="190501" cy="111904"/>
            </a:xfrm>
            <a:custGeom>
              <a:avLst/>
              <a:gdLst/>
              <a:ahLst/>
              <a:cxnLst/>
              <a:rect l="0" t="0" r="0" b="0"/>
              <a:pathLst>
                <a:path w="190501" h="111904">
                  <a:moveTo>
                    <a:pt x="0" y="102378"/>
                  </a:moveTo>
                  <a:lnTo>
                    <a:pt x="0" y="102378"/>
                  </a:lnTo>
                  <a:lnTo>
                    <a:pt x="5057" y="102378"/>
                  </a:lnTo>
                  <a:lnTo>
                    <a:pt x="47946" y="90619"/>
                  </a:lnTo>
                  <a:lnTo>
                    <a:pt x="93292" y="73607"/>
                  </a:lnTo>
                  <a:lnTo>
                    <a:pt x="113720" y="61398"/>
                  </a:lnTo>
                  <a:lnTo>
                    <a:pt x="136000" y="47197"/>
                  </a:lnTo>
                  <a:lnTo>
                    <a:pt x="144642" y="43366"/>
                  </a:lnTo>
                  <a:lnTo>
                    <a:pt x="150403" y="38695"/>
                  </a:lnTo>
                  <a:lnTo>
                    <a:pt x="165464" y="14917"/>
                  </a:lnTo>
                  <a:lnTo>
                    <a:pt x="165343" y="11263"/>
                  </a:lnTo>
                  <a:lnTo>
                    <a:pt x="163145" y="7768"/>
                  </a:lnTo>
                  <a:lnTo>
                    <a:pt x="159563" y="4380"/>
                  </a:lnTo>
                  <a:lnTo>
                    <a:pt x="147117" y="615"/>
                  </a:lnTo>
                  <a:lnTo>
                    <a:pt x="129943" y="0"/>
                  </a:lnTo>
                  <a:lnTo>
                    <a:pt x="97533" y="6663"/>
                  </a:lnTo>
                  <a:lnTo>
                    <a:pt x="58039" y="28246"/>
                  </a:lnTo>
                  <a:lnTo>
                    <a:pt x="40598" y="43608"/>
                  </a:lnTo>
                  <a:lnTo>
                    <a:pt x="33918" y="58266"/>
                  </a:lnTo>
                  <a:lnTo>
                    <a:pt x="32008" y="73248"/>
                  </a:lnTo>
                  <a:lnTo>
                    <a:pt x="34687" y="83434"/>
                  </a:lnTo>
                  <a:lnTo>
                    <a:pt x="42227" y="91489"/>
                  </a:lnTo>
                  <a:lnTo>
                    <a:pt x="52634" y="97538"/>
                  </a:lnTo>
                  <a:lnTo>
                    <a:pt x="79385" y="101422"/>
                  </a:lnTo>
                  <a:lnTo>
                    <a:pt x="119986" y="107246"/>
                  </a:lnTo>
                  <a:lnTo>
                    <a:pt x="160108" y="110983"/>
                  </a:lnTo>
                  <a:lnTo>
                    <a:pt x="190500" y="1119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SMARTInkShape-184">
              <a:extLst>
                <a:ext uri="{FF2B5EF4-FFF2-40B4-BE49-F238E27FC236}">
                  <a16:creationId xmlns:a16="http://schemas.microsoft.com/office/drawing/2014/main" id="{70794599-0A3C-2EE8-4A8D-12386ADA4FCB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2076450" y="4410467"/>
              <a:ext cx="38066" cy="209159"/>
            </a:xfrm>
            <a:custGeom>
              <a:avLst/>
              <a:gdLst/>
              <a:ahLst/>
              <a:cxnLst/>
              <a:rect l="0" t="0" r="0" b="0"/>
              <a:pathLst>
                <a:path w="38066" h="209159">
                  <a:moveTo>
                    <a:pt x="28575" y="9133"/>
                  </a:moveTo>
                  <a:lnTo>
                    <a:pt x="28575" y="9133"/>
                  </a:lnTo>
                  <a:lnTo>
                    <a:pt x="37708" y="0"/>
                  </a:lnTo>
                  <a:lnTo>
                    <a:pt x="38065" y="31214"/>
                  </a:lnTo>
                  <a:lnTo>
                    <a:pt x="25001" y="74486"/>
                  </a:lnTo>
                  <a:lnTo>
                    <a:pt x="17403" y="120977"/>
                  </a:lnTo>
                  <a:lnTo>
                    <a:pt x="9504" y="165248"/>
                  </a:lnTo>
                  <a:lnTo>
                    <a:pt x="0" y="209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SMARTInkShape-185">
              <a:extLst>
                <a:ext uri="{FF2B5EF4-FFF2-40B4-BE49-F238E27FC236}">
                  <a16:creationId xmlns:a16="http://schemas.microsoft.com/office/drawing/2014/main" id="{3CA5E97D-3198-AB08-FDDC-879C834DBCDC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1952625" y="4544084"/>
              <a:ext cx="94579" cy="74007"/>
            </a:xfrm>
            <a:custGeom>
              <a:avLst/>
              <a:gdLst/>
              <a:ahLst/>
              <a:cxnLst/>
              <a:rect l="0" t="0" r="0" b="0"/>
              <a:pathLst>
                <a:path w="94579" h="74007">
                  <a:moveTo>
                    <a:pt x="38100" y="37441"/>
                  </a:moveTo>
                  <a:lnTo>
                    <a:pt x="38100" y="37441"/>
                  </a:lnTo>
                  <a:lnTo>
                    <a:pt x="45704" y="28779"/>
                  </a:lnTo>
                  <a:lnTo>
                    <a:pt x="60490" y="6849"/>
                  </a:lnTo>
                  <a:lnTo>
                    <a:pt x="69571" y="2678"/>
                  </a:lnTo>
                  <a:lnTo>
                    <a:pt x="87591" y="0"/>
                  </a:lnTo>
                  <a:lnTo>
                    <a:pt x="90144" y="1897"/>
                  </a:lnTo>
                  <a:lnTo>
                    <a:pt x="92980" y="9649"/>
                  </a:lnTo>
                  <a:lnTo>
                    <a:pt x="94578" y="25914"/>
                  </a:lnTo>
                  <a:lnTo>
                    <a:pt x="89994" y="44139"/>
                  </a:lnTo>
                  <a:lnTo>
                    <a:pt x="81978" y="53823"/>
                  </a:lnTo>
                  <a:lnTo>
                    <a:pt x="71360" y="60597"/>
                  </a:lnTo>
                  <a:lnTo>
                    <a:pt x="23761" y="73238"/>
                  </a:lnTo>
                  <a:lnTo>
                    <a:pt x="19015" y="74006"/>
                  </a:lnTo>
                  <a:lnTo>
                    <a:pt x="0" y="660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SMARTInkShape-186">
              <a:extLst>
                <a:ext uri="{FF2B5EF4-FFF2-40B4-BE49-F238E27FC236}">
                  <a16:creationId xmlns:a16="http://schemas.microsoft.com/office/drawing/2014/main" id="{9E9B19E9-DA68-4082-3DDD-275E5D855E04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1943100" y="4591050"/>
              <a:ext cx="28576" cy="238126"/>
            </a:xfrm>
            <a:custGeom>
              <a:avLst/>
              <a:gdLst/>
              <a:ahLst/>
              <a:cxnLst/>
              <a:rect l="0" t="0" r="0" b="0"/>
              <a:pathLst>
                <a:path w="28576" h="238126">
                  <a:moveTo>
                    <a:pt x="28575" y="0"/>
                  </a:moveTo>
                  <a:lnTo>
                    <a:pt x="28575" y="0"/>
                  </a:lnTo>
                  <a:lnTo>
                    <a:pt x="25753" y="47560"/>
                  </a:lnTo>
                  <a:lnTo>
                    <a:pt x="15318" y="90768"/>
                  </a:lnTo>
                  <a:lnTo>
                    <a:pt x="10288" y="134746"/>
                  </a:lnTo>
                  <a:lnTo>
                    <a:pt x="9676" y="181839"/>
                  </a:lnTo>
                  <a:lnTo>
                    <a:pt x="8497" y="218227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SMARTInkShape-187">
              <a:extLst>
                <a:ext uri="{FF2B5EF4-FFF2-40B4-BE49-F238E27FC236}">
                  <a16:creationId xmlns:a16="http://schemas.microsoft.com/office/drawing/2014/main" id="{5472C0A0-674A-DD5E-AE3C-3F212981CB6E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1440730" y="4529363"/>
              <a:ext cx="433780" cy="121711"/>
            </a:xfrm>
            <a:custGeom>
              <a:avLst/>
              <a:gdLst/>
              <a:ahLst/>
              <a:cxnLst/>
              <a:rect l="0" t="0" r="0" b="0"/>
              <a:pathLst>
                <a:path w="433780" h="121711">
                  <a:moveTo>
                    <a:pt x="111845" y="42637"/>
                  </a:moveTo>
                  <a:lnTo>
                    <a:pt x="111845" y="42637"/>
                  </a:lnTo>
                  <a:lnTo>
                    <a:pt x="120046" y="34436"/>
                  </a:lnTo>
                  <a:lnTo>
                    <a:pt x="121253" y="25027"/>
                  </a:lnTo>
                  <a:lnTo>
                    <a:pt x="121335" y="18957"/>
                  </a:lnTo>
                  <a:lnTo>
                    <a:pt x="118532" y="13415"/>
                  </a:lnTo>
                  <a:lnTo>
                    <a:pt x="116303" y="10456"/>
                  </a:lnTo>
                  <a:lnTo>
                    <a:pt x="111004" y="7167"/>
                  </a:lnTo>
                  <a:lnTo>
                    <a:pt x="83810" y="0"/>
                  </a:lnTo>
                  <a:lnTo>
                    <a:pt x="67282" y="52"/>
                  </a:lnTo>
                  <a:lnTo>
                    <a:pt x="39425" y="8707"/>
                  </a:lnTo>
                  <a:lnTo>
                    <a:pt x="19949" y="22587"/>
                  </a:lnTo>
                  <a:lnTo>
                    <a:pt x="5830" y="40107"/>
                  </a:lnTo>
                  <a:lnTo>
                    <a:pt x="1227" y="52449"/>
                  </a:lnTo>
                  <a:lnTo>
                    <a:pt x="0" y="58703"/>
                  </a:lnTo>
                  <a:lnTo>
                    <a:pt x="4281" y="74119"/>
                  </a:lnTo>
                  <a:lnTo>
                    <a:pt x="18591" y="97826"/>
                  </a:lnTo>
                  <a:lnTo>
                    <a:pt x="36237" y="115434"/>
                  </a:lnTo>
                  <a:lnTo>
                    <a:pt x="42389" y="119744"/>
                  </a:lnTo>
                  <a:lnTo>
                    <a:pt x="47549" y="121558"/>
                  </a:lnTo>
                  <a:lnTo>
                    <a:pt x="52048" y="121710"/>
                  </a:lnTo>
                  <a:lnTo>
                    <a:pt x="81052" y="116267"/>
                  </a:lnTo>
                  <a:lnTo>
                    <a:pt x="105399" y="96077"/>
                  </a:lnTo>
                  <a:lnTo>
                    <a:pt x="120724" y="78436"/>
                  </a:lnTo>
                  <a:lnTo>
                    <a:pt x="127882" y="63828"/>
                  </a:lnTo>
                  <a:lnTo>
                    <a:pt x="140478" y="27728"/>
                  </a:lnTo>
                  <a:lnTo>
                    <a:pt x="145032" y="20841"/>
                  </a:lnTo>
                  <a:lnTo>
                    <a:pt x="146669" y="19640"/>
                  </a:lnTo>
                  <a:lnTo>
                    <a:pt x="147761" y="19897"/>
                  </a:lnTo>
                  <a:lnTo>
                    <a:pt x="148489" y="21127"/>
                  </a:lnTo>
                  <a:lnTo>
                    <a:pt x="150033" y="21947"/>
                  </a:lnTo>
                  <a:lnTo>
                    <a:pt x="154570" y="22858"/>
                  </a:lnTo>
                  <a:lnTo>
                    <a:pt x="156203" y="24159"/>
                  </a:lnTo>
                  <a:lnTo>
                    <a:pt x="164096" y="41837"/>
                  </a:lnTo>
                  <a:lnTo>
                    <a:pt x="171172" y="68702"/>
                  </a:lnTo>
                  <a:lnTo>
                    <a:pt x="175254" y="76447"/>
                  </a:lnTo>
                  <a:lnTo>
                    <a:pt x="178090" y="88234"/>
                  </a:lnTo>
                  <a:lnTo>
                    <a:pt x="179292" y="88910"/>
                  </a:lnTo>
                  <a:lnTo>
                    <a:pt x="191740" y="90084"/>
                  </a:lnTo>
                  <a:lnTo>
                    <a:pt x="205955" y="85153"/>
                  </a:lnTo>
                  <a:lnTo>
                    <a:pt x="218516" y="76990"/>
                  </a:lnTo>
                  <a:lnTo>
                    <a:pt x="222755" y="70957"/>
                  </a:lnTo>
                  <a:lnTo>
                    <a:pt x="223885" y="67867"/>
                  </a:lnTo>
                  <a:lnTo>
                    <a:pt x="247405" y="40771"/>
                  </a:lnTo>
                  <a:lnTo>
                    <a:pt x="254291" y="36516"/>
                  </a:lnTo>
                  <a:lnTo>
                    <a:pt x="264118" y="34121"/>
                  </a:lnTo>
                  <a:lnTo>
                    <a:pt x="267335" y="33784"/>
                  </a:lnTo>
                  <a:lnTo>
                    <a:pt x="273732" y="36233"/>
                  </a:lnTo>
                  <a:lnTo>
                    <a:pt x="281407" y="41372"/>
                  </a:lnTo>
                  <a:lnTo>
                    <a:pt x="282456" y="44897"/>
                  </a:lnTo>
                  <a:lnTo>
                    <a:pt x="284321" y="85410"/>
                  </a:lnTo>
                  <a:lnTo>
                    <a:pt x="288337" y="92691"/>
                  </a:lnTo>
                  <a:lnTo>
                    <a:pt x="288773" y="95057"/>
                  </a:lnTo>
                  <a:lnTo>
                    <a:pt x="288005" y="96633"/>
                  </a:lnTo>
                  <a:lnTo>
                    <a:pt x="286436" y="97684"/>
                  </a:lnTo>
                  <a:lnTo>
                    <a:pt x="286447" y="98385"/>
                  </a:lnTo>
                  <a:lnTo>
                    <a:pt x="287513" y="98852"/>
                  </a:lnTo>
                  <a:lnTo>
                    <a:pt x="289282" y="99164"/>
                  </a:lnTo>
                  <a:lnTo>
                    <a:pt x="290461" y="98314"/>
                  </a:lnTo>
                  <a:lnTo>
                    <a:pt x="295176" y="89344"/>
                  </a:lnTo>
                  <a:lnTo>
                    <a:pt x="301275" y="83504"/>
                  </a:lnTo>
                  <a:lnTo>
                    <a:pt x="348822" y="43713"/>
                  </a:lnTo>
                  <a:lnTo>
                    <a:pt x="356921" y="36723"/>
                  </a:lnTo>
                  <a:lnTo>
                    <a:pt x="367218" y="33588"/>
                  </a:lnTo>
                  <a:lnTo>
                    <a:pt x="367818" y="34487"/>
                  </a:lnTo>
                  <a:lnTo>
                    <a:pt x="368914" y="49387"/>
                  </a:lnTo>
                  <a:lnTo>
                    <a:pt x="369006" y="64915"/>
                  </a:lnTo>
                  <a:lnTo>
                    <a:pt x="366192" y="71235"/>
                  </a:lnTo>
                  <a:lnTo>
                    <a:pt x="360818" y="78860"/>
                  </a:lnTo>
                  <a:lnTo>
                    <a:pt x="367361" y="73820"/>
                  </a:lnTo>
                  <a:lnTo>
                    <a:pt x="375819" y="70926"/>
                  </a:lnTo>
                  <a:lnTo>
                    <a:pt x="416065" y="45398"/>
                  </a:lnTo>
                  <a:lnTo>
                    <a:pt x="429230" y="43182"/>
                  </a:lnTo>
                  <a:lnTo>
                    <a:pt x="431385" y="44059"/>
                  </a:lnTo>
                  <a:lnTo>
                    <a:pt x="432822" y="45702"/>
                  </a:lnTo>
                  <a:lnTo>
                    <a:pt x="433779" y="47855"/>
                  </a:lnTo>
                  <a:lnTo>
                    <a:pt x="432022" y="55892"/>
                  </a:lnTo>
                  <a:lnTo>
                    <a:pt x="427326" y="73242"/>
                  </a:lnTo>
                  <a:lnTo>
                    <a:pt x="426170" y="997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SMARTInkShape-188">
              <a:extLst>
                <a:ext uri="{FF2B5EF4-FFF2-40B4-BE49-F238E27FC236}">
                  <a16:creationId xmlns:a16="http://schemas.microsoft.com/office/drawing/2014/main" id="{CDF50967-C4D6-753E-A7A3-6C2C5F5971C6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1209675" y="4514886"/>
              <a:ext cx="209541" cy="133315"/>
            </a:xfrm>
            <a:custGeom>
              <a:avLst/>
              <a:gdLst/>
              <a:ahLst/>
              <a:cxnLst/>
              <a:rect l="0" t="0" r="0" b="0"/>
              <a:pathLst>
                <a:path w="209541" h="133315">
                  <a:moveTo>
                    <a:pt x="200025" y="19014"/>
                  </a:moveTo>
                  <a:lnTo>
                    <a:pt x="200025" y="19014"/>
                  </a:lnTo>
                  <a:lnTo>
                    <a:pt x="208226" y="19014"/>
                  </a:lnTo>
                  <a:lnTo>
                    <a:pt x="208667" y="17956"/>
                  </a:lnTo>
                  <a:lnTo>
                    <a:pt x="209540" y="4549"/>
                  </a:lnTo>
                  <a:lnTo>
                    <a:pt x="208485" y="3021"/>
                  </a:lnTo>
                  <a:lnTo>
                    <a:pt x="206723" y="2001"/>
                  </a:lnTo>
                  <a:lnTo>
                    <a:pt x="199188" y="567"/>
                  </a:lnTo>
                  <a:lnTo>
                    <a:pt x="164494" y="0"/>
                  </a:lnTo>
                  <a:lnTo>
                    <a:pt x="121890" y="13225"/>
                  </a:lnTo>
                  <a:lnTo>
                    <a:pt x="100552" y="25474"/>
                  </a:lnTo>
                  <a:lnTo>
                    <a:pt x="89530" y="35980"/>
                  </a:lnTo>
                  <a:lnTo>
                    <a:pt x="82830" y="46310"/>
                  </a:lnTo>
                  <a:lnTo>
                    <a:pt x="81678" y="50970"/>
                  </a:lnTo>
                  <a:lnTo>
                    <a:pt x="81969" y="55134"/>
                  </a:lnTo>
                  <a:lnTo>
                    <a:pt x="83221" y="58969"/>
                  </a:lnTo>
                  <a:lnTo>
                    <a:pt x="86172" y="61526"/>
                  </a:lnTo>
                  <a:lnTo>
                    <a:pt x="127045" y="76702"/>
                  </a:lnTo>
                  <a:lnTo>
                    <a:pt x="163211" y="92110"/>
                  </a:lnTo>
                  <a:lnTo>
                    <a:pt x="172375" y="98420"/>
                  </a:lnTo>
                  <a:lnTo>
                    <a:pt x="177153" y="104753"/>
                  </a:lnTo>
                  <a:lnTo>
                    <a:pt x="178427" y="107923"/>
                  </a:lnTo>
                  <a:lnTo>
                    <a:pt x="178218" y="111095"/>
                  </a:lnTo>
                  <a:lnTo>
                    <a:pt x="175164" y="117442"/>
                  </a:lnTo>
                  <a:lnTo>
                    <a:pt x="171809" y="119558"/>
                  </a:lnTo>
                  <a:lnTo>
                    <a:pt x="130512" y="129964"/>
                  </a:lnTo>
                  <a:lnTo>
                    <a:pt x="87403" y="132873"/>
                  </a:lnTo>
                  <a:lnTo>
                    <a:pt x="49054" y="133227"/>
                  </a:lnTo>
                  <a:lnTo>
                    <a:pt x="0" y="1333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0" name="SMARTInkShape-189">
            <a:extLst>
              <a:ext uri="{FF2B5EF4-FFF2-40B4-BE49-F238E27FC236}">
                <a16:creationId xmlns:a16="http://schemas.microsoft.com/office/drawing/2014/main" id="{7A6AE478-5718-B9CB-A02A-8816A358DC52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40847" y="4535662"/>
            <a:ext cx="244954" cy="158067"/>
          </a:xfrm>
          <a:custGeom>
            <a:avLst/>
            <a:gdLst/>
            <a:ahLst/>
            <a:cxnLst/>
            <a:rect l="0" t="0" r="0" b="0"/>
            <a:pathLst>
              <a:path w="244954" h="158067">
                <a:moveTo>
                  <a:pt x="83028" y="45863"/>
                </a:moveTo>
                <a:lnTo>
                  <a:pt x="83028" y="45863"/>
                </a:lnTo>
                <a:lnTo>
                  <a:pt x="88084" y="45863"/>
                </a:lnTo>
                <a:lnTo>
                  <a:pt x="89574" y="44805"/>
                </a:lnTo>
                <a:lnTo>
                  <a:pt x="90567" y="43041"/>
                </a:lnTo>
                <a:lnTo>
                  <a:pt x="91229" y="40806"/>
                </a:lnTo>
                <a:lnTo>
                  <a:pt x="92729" y="39317"/>
                </a:lnTo>
                <a:lnTo>
                  <a:pt x="97217" y="37662"/>
                </a:lnTo>
                <a:lnTo>
                  <a:pt x="98838" y="36162"/>
                </a:lnTo>
                <a:lnTo>
                  <a:pt x="100638" y="31674"/>
                </a:lnTo>
                <a:lnTo>
                  <a:pt x="101651" y="23197"/>
                </a:lnTo>
                <a:lnTo>
                  <a:pt x="100735" y="21227"/>
                </a:lnTo>
                <a:lnTo>
                  <a:pt x="99066" y="19914"/>
                </a:lnTo>
                <a:lnTo>
                  <a:pt x="96895" y="19039"/>
                </a:lnTo>
                <a:lnTo>
                  <a:pt x="95448" y="17397"/>
                </a:lnTo>
                <a:lnTo>
                  <a:pt x="90303" y="7157"/>
                </a:lnTo>
                <a:lnTo>
                  <a:pt x="87878" y="4184"/>
                </a:lnTo>
                <a:lnTo>
                  <a:pt x="82361" y="881"/>
                </a:lnTo>
                <a:lnTo>
                  <a:pt x="79409" y="0"/>
                </a:lnTo>
                <a:lnTo>
                  <a:pt x="60083" y="3817"/>
                </a:lnTo>
                <a:lnTo>
                  <a:pt x="39306" y="16706"/>
                </a:lnTo>
                <a:lnTo>
                  <a:pt x="19744" y="44044"/>
                </a:lnTo>
                <a:lnTo>
                  <a:pt x="2833" y="83604"/>
                </a:lnTo>
                <a:lnTo>
                  <a:pt x="0" y="111373"/>
                </a:lnTo>
                <a:lnTo>
                  <a:pt x="5393" y="132419"/>
                </a:lnTo>
                <a:lnTo>
                  <a:pt x="10776" y="141835"/>
                </a:lnTo>
                <a:lnTo>
                  <a:pt x="32265" y="158066"/>
                </a:lnTo>
                <a:lnTo>
                  <a:pt x="34369" y="157706"/>
                </a:lnTo>
                <a:lnTo>
                  <a:pt x="43328" y="151778"/>
                </a:lnTo>
                <a:lnTo>
                  <a:pt x="52217" y="144317"/>
                </a:lnTo>
                <a:lnTo>
                  <a:pt x="58045" y="142537"/>
                </a:lnTo>
                <a:lnTo>
                  <a:pt x="60023" y="141004"/>
                </a:lnTo>
                <a:lnTo>
                  <a:pt x="87254" y="95136"/>
                </a:lnTo>
                <a:lnTo>
                  <a:pt x="105345" y="63486"/>
                </a:lnTo>
                <a:lnTo>
                  <a:pt x="107431" y="61845"/>
                </a:lnTo>
                <a:lnTo>
                  <a:pt x="108822" y="61809"/>
                </a:lnTo>
                <a:lnTo>
                  <a:pt x="109749" y="62844"/>
                </a:lnTo>
                <a:lnTo>
                  <a:pt x="110779" y="66815"/>
                </a:lnTo>
                <a:lnTo>
                  <a:pt x="112629" y="112121"/>
                </a:lnTo>
                <a:lnTo>
                  <a:pt x="120734" y="130766"/>
                </a:lnTo>
                <a:lnTo>
                  <a:pt x="134351" y="144774"/>
                </a:lnTo>
                <a:lnTo>
                  <a:pt x="146055" y="148032"/>
                </a:lnTo>
                <a:lnTo>
                  <a:pt x="160782" y="148421"/>
                </a:lnTo>
                <a:lnTo>
                  <a:pt x="204052" y="142285"/>
                </a:lnTo>
                <a:lnTo>
                  <a:pt x="244953" y="13158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4" name="SMARTInkShape-Group32">
            <a:extLst>
              <a:ext uri="{FF2B5EF4-FFF2-40B4-BE49-F238E27FC236}">
                <a16:creationId xmlns:a16="http://schemas.microsoft.com/office/drawing/2014/main" id="{4B2AB8D3-EB46-F9D0-0E7A-26F0CB73155C}"/>
              </a:ext>
            </a:extLst>
          </p:cNvPr>
          <p:cNvGrpSpPr/>
          <p:nvPr/>
        </p:nvGrpSpPr>
        <p:grpSpPr>
          <a:xfrm>
            <a:off x="7409553" y="3952934"/>
            <a:ext cx="419998" cy="276167"/>
            <a:chOff x="7409553" y="3952934"/>
            <a:chExt cx="419998" cy="276167"/>
          </a:xfrm>
        </p:grpSpPr>
        <p:sp>
          <p:nvSpPr>
            <p:cNvPr id="221" name="SMARTInkShape-190">
              <a:extLst>
                <a:ext uri="{FF2B5EF4-FFF2-40B4-BE49-F238E27FC236}">
                  <a16:creationId xmlns:a16="http://schemas.microsoft.com/office/drawing/2014/main" id="{610824A2-7EFB-6C1A-F854-1E44228E821D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7620000" y="4019550"/>
              <a:ext cx="209551" cy="9526"/>
            </a:xfrm>
            <a:custGeom>
              <a:avLst/>
              <a:gdLst/>
              <a:ahLst/>
              <a:cxnLst/>
              <a:rect l="0" t="0" r="0" b="0"/>
              <a:pathLst>
                <a:path w="209551" h="9526">
                  <a:moveTo>
                    <a:pt x="0" y="9525"/>
                  </a:moveTo>
                  <a:lnTo>
                    <a:pt x="0" y="9525"/>
                  </a:lnTo>
                  <a:lnTo>
                    <a:pt x="5056" y="4468"/>
                  </a:lnTo>
                  <a:lnTo>
                    <a:pt x="10361" y="1986"/>
                  </a:lnTo>
                  <a:lnTo>
                    <a:pt x="40000" y="117"/>
                  </a:lnTo>
                  <a:lnTo>
                    <a:pt x="85923" y="8941"/>
                  </a:lnTo>
                  <a:lnTo>
                    <a:pt x="131121" y="9510"/>
                  </a:lnTo>
                  <a:lnTo>
                    <a:pt x="172927" y="6702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SMARTInkShape-191">
              <a:extLst>
                <a:ext uri="{FF2B5EF4-FFF2-40B4-BE49-F238E27FC236}">
                  <a16:creationId xmlns:a16="http://schemas.microsoft.com/office/drawing/2014/main" id="{E6C35902-2594-BE98-224A-C3544DE6625F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7572375" y="3952934"/>
              <a:ext cx="161383" cy="276167"/>
            </a:xfrm>
            <a:custGeom>
              <a:avLst/>
              <a:gdLst/>
              <a:ahLst/>
              <a:cxnLst/>
              <a:rect l="0" t="0" r="0" b="0"/>
              <a:pathLst>
                <a:path w="161383" h="276167">
                  <a:moveTo>
                    <a:pt x="133350" y="66616"/>
                  </a:moveTo>
                  <a:lnTo>
                    <a:pt x="133350" y="66616"/>
                  </a:lnTo>
                  <a:lnTo>
                    <a:pt x="157802" y="41106"/>
                  </a:lnTo>
                  <a:lnTo>
                    <a:pt x="160092" y="34817"/>
                  </a:lnTo>
                  <a:lnTo>
                    <a:pt x="161382" y="20270"/>
                  </a:lnTo>
                  <a:lnTo>
                    <a:pt x="158862" y="11445"/>
                  </a:lnTo>
                  <a:lnTo>
                    <a:pt x="152778" y="614"/>
                  </a:lnTo>
                  <a:lnTo>
                    <a:pt x="144232" y="0"/>
                  </a:lnTo>
                  <a:lnTo>
                    <a:pt x="135538" y="6499"/>
                  </a:lnTo>
                  <a:lnTo>
                    <a:pt x="129737" y="8147"/>
                  </a:lnTo>
                  <a:lnTo>
                    <a:pt x="123630" y="14524"/>
                  </a:lnTo>
                  <a:lnTo>
                    <a:pt x="117389" y="22297"/>
                  </a:lnTo>
                  <a:lnTo>
                    <a:pt x="101588" y="32753"/>
                  </a:lnTo>
                  <a:lnTo>
                    <a:pt x="71770" y="77829"/>
                  </a:lnTo>
                  <a:lnTo>
                    <a:pt x="55721" y="104158"/>
                  </a:lnTo>
                  <a:lnTo>
                    <a:pt x="38578" y="144206"/>
                  </a:lnTo>
                  <a:lnTo>
                    <a:pt x="19531" y="187802"/>
                  </a:lnTo>
                  <a:lnTo>
                    <a:pt x="4297" y="222901"/>
                  </a:lnTo>
                  <a:lnTo>
                    <a:pt x="0" y="2761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SMARTInkShape-192">
              <a:extLst>
                <a:ext uri="{FF2B5EF4-FFF2-40B4-BE49-F238E27FC236}">
                  <a16:creationId xmlns:a16="http://schemas.microsoft.com/office/drawing/2014/main" id="{F551508F-B33E-8FAF-7DEC-889337DD7F7A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7409553" y="4024754"/>
              <a:ext cx="76879" cy="68786"/>
            </a:xfrm>
            <a:custGeom>
              <a:avLst/>
              <a:gdLst/>
              <a:ahLst/>
              <a:cxnLst/>
              <a:rect l="0" t="0" r="0" b="0"/>
              <a:pathLst>
                <a:path w="76879" h="68786">
                  <a:moveTo>
                    <a:pt x="67572" y="32896"/>
                  </a:moveTo>
                  <a:lnTo>
                    <a:pt x="67572" y="32896"/>
                  </a:lnTo>
                  <a:lnTo>
                    <a:pt x="75773" y="24695"/>
                  </a:lnTo>
                  <a:lnTo>
                    <a:pt x="76706" y="18707"/>
                  </a:lnTo>
                  <a:lnTo>
                    <a:pt x="74101" y="13184"/>
                  </a:lnTo>
                  <a:lnTo>
                    <a:pt x="63806" y="1015"/>
                  </a:lnTo>
                  <a:lnTo>
                    <a:pt x="58711" y="0"/>
                  </a:lnTo>
                  <a:lnTo>
                    <a:pt x="44583" y="1695"/>
                  </a:lnTo>
                  <a:lnTo>
                    <a:pt x="11761" y="17952"/>
                  </a:lnTo>
                  <a:lnTo>
                    <a:pt x="1139" y="25549"/>
                  </a:lnTo>
                  <a:lnTo>
                    <a:pt x="0" y="31173"/>
                  </a:lnTo>
                  <a:lnTo>
                    <a:pt x="4380" y="45889"/>
                  </a:lnTo>
                  <a:lnTo>
                    <a:pt x="10558" y="54545"/>
                  </a:lnTo>
                  <a:lnTo>
                    <a:pt x="18949" y="59451"/>
                  </a:lnTo>
                  <a:lnTo>
                    <a:pt x="47384" y="68402"/>
                  </a:lnTo>
                  <a:lnTo>
                    <a:pt x="59659" y="68785"/>
                  </a:lnTo>
                  <a:lnTo>
                    <a:pt x="68641" y="65427"/>
                  </a:lnTo>
                  <a:lnTo>
                    <a:pt x="71460" y="61992"/>
                  </a:lnTo>
                  <a:lnTo>
                    <a:pt x="74592" y="52530"/>
                  </a:lnTo>
                  <a:lnTo>
                    <a:pt x="76878" y="21850"/>
                  </a:lnTo>
                  <a:lnTo>
                    <a:pt x="67572" y="43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" name="SMARTInkShape-Group33">
            <a:extLst>
              <a:ext uri="{FF2B5EF4-FFF2-40B4-BE49-F238E27FC236}">
                <a16:creationId xmlns:a16="http://schemas.microsoft.com/office/drawing/2014/main" id="{010FCECA-B2F0-37BF-FCCA-5DF288142530}"/>
              </a:ext>
            </a:extLst>
          </p:cNvPr>
          <p:cNvGrpSpPr/>
          <p:nvPr/>
        </p:nvGrpSpPr>
        <p:grpSpPr>
          <a:xfrm>
            <a:off x="6019800" y="3839592"/>
            <a:ext cx="1018749" cy="291669"/>
            <a:chOff x="6019800" y="3839592"/>
            <a:chExt cx="1018749" cy="291669"/>
          </a:xfrm>
        </p:grpSpPr>
        <p:sp>
          <p:nvSpPr>
            <p:cNvPr id="225" name="SMARTInkShape-193">
              <a:extLst>
                <a:ext uri="{FF2B5EF4-FFF2-40B4-BE49-F238E27FC236}">
                  <a16:creationId xmlns:a16="http://schemas.microsoft.com/office/drawing/2014/main" id="{952BBC95-20D2-7682-2E96-837E61EACF77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6848475" y="3973376"/>
              <a:ext cx="190074" cy="130135"/>
            </a:xfrm>
            <a:custGeom>
              <a:avLst/>
              <a:gdLst/>
              <a:ahLst/>
              <a:cxnLst/>
              <a:rect l="0" t="0" r="0" b="0"/>
              <a:pathLst>
                <a:path w="190074" h="130135">
                  <a:moveTo>
                    <a:pt x="171450" y="27124"/>
                  </a:moveTo>
                  <a:lnTo>
                    <a:pt x="171450" y="27124"/>
                  </a:lnTo>
                  <a:lnTo>
                    <a:pt x="176506" y="27124"/>
                  </a:lnTo>
                  <a:lnTo>
                    <a:pt x="177995" y="26066"/>
                  </a:lnTo>
                  <a:lnTo>
                    <a:pt x="178988" y="24302"/>
                  </a:lnTo>
                  <a:lnTo>
                    <a:pt x="179650" y="22067"/>
                  </a:lnTo>
                  <a:lnTo>
                    <a:pt x="181151" y="20578"/>
                  </a:lnTo>
                  <a:lnTo>
                    <a:pt x="185639" y="18923"/>
                  </a:lnTo>
                  <a:lnTo>
                    <a:pt x="187259" y="17423"/>
                  </a:lnTo>
                  <a:lnTo>
                    <a:pt x="190073" y="9514"/>
                  </a:lnTo>
                  <a:lnTo>
                    <a:pt x="180260" y="3444"/>
                  </a:lnTo>
                  <a:lnTo>
                    <a:pt x="158892" y="0"/>
                  </a:lnTo>
                  <a:lnTo>
                    <a:pt x="118617" y="9101"/>
                  </a:lnTo>
                  <a:lnTo>
                    <a:pt x="92648" y="17903"/>
                  </a:lnTo>
                  <a:lnTo>
                    <a:pt x="87165" y="20977"/>
                  </a:lnTo>
                  <a:lnTo>
                    <a:pt x="83510" y="25142"/>
                  </a:lnTo>
                  <a:lnTo>
                    <a:pt x="79449" y="35416"/>
                  </a:lnTo>
                  <a:lnTo>
                    <a:pt x="77164" y="48042"/>
                  </a:lnTo>
                  <a:lnTo>
                    <a:pt x="77901" y="50595"/>
                  </a:lnTo>
                  <a:lnTo>
                    <a:pt x="79450" y="52296"/>
                  </a:lnTo>
                  <a:lnTo>
                    <a:pt x="125670" y="74971"/>
                  </a:lnTo>
                  <a:lnTo>
                    <a:pt x="144533" y="87493"/>
                  </a:lnTo>
                  <a:lnTo>
                    <a:pt x="148903" y="93819"/>
                  </a:lnTo>
                  <a:lnTo>
                    <a:pt x="151364" y="103330"/>
                  </a:lnTo>
                  <a:lnTo>
                    <a:pt x="151709" y="106503"/>
                  </a:lnTo>
                  <a:lnTo>
                    <a:pt x="149823" y="108619"/>
                  </a:lnTo>
                  <a:lnTo>
                    <a:pt x="107602" y="125942"/>
                  </a:lnTo>
                  <a:lnTo>
                    <a:pt x="88797" y="130134"/>
                  </a:lnTo>
                  <a:lnTo>
                    <a:pt x="42348" y="123153"/>
                  </a:lnTo>
                  <a:lnTo>
                    <a:pt x="24777" y="121546"/>
                  </a:lnTo>
                  <a:lnTo>
                    <a:pt x="0" y="1128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SMARTInkShape-194">
              <a:extLst>
                <a:ext uri="{FF2B5EF4-FFF2-40B4-BE49-F238E27FC236}">
                  <a16:creationId xmlns:a16="http://schemas.microsoft.com/office/drawing/2014/main" id="{78495B1B-9247-AE47-D650-32F5AD3D4B72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6756833" y="3968333"/>
              <a:ext cx="124518" cy="136943"/>
            </a:xfrm>
            <a:custGeom>
              <a:avLst/>
              <a:gdLst/>
              <a:ahLst/>
              <a:cxnLst/>
              <a:rect l="0" t="0" r="0" b="0"/>
              <a:pathLst>
                <a:path w="124518" h="136943">
                  <a:moveTo>
                    <a:pt x="24967" y="51217"/>
                  </a:moveTo>
                  <a:lnTo>
                    <a:pt x="24967" y="51217"/>
                  </a:lnTo>
                  <a:lnTo>
                    <a:pt x="30023" y="56274"/>
                  </a:lnTo>
                  <a:lnTo>
                    <a:pt x="35328" y="58756"/>
                  </a:lnTo>
                  <a:lnTo>
                    <a:pt x="78224" y="60625"/>
                  </a:lnTo>
                  <a:lnTo>
                    <a:pt x="88500" y="57868"/>
                  </a:lnTo>
                  <a:lnTo>
                    <a:pt x="100557" y="51035"/>
                  </a:lnTo>
                  <a:lnTo>
                    <a:pt x="108277" y="42814"/>
                  </a:lnTo>
                  <a:lnTo>
                    <a:pt x="117268" y="29560"/>
                  </a:lnTo>
                  <a:lnTo>
                    <a:pt x="123492" y="25717"/>
                  </a:lnTo>
                  <a:lnTo>
                    <a:pt x="124517" y="23633"/>
                  </a:lnTo>
                  <a:lnTo>
                    <a:pt x="124142" y="21186"/>
                  </a:lnTo>
                  <a:lnTo>
                    <a:pt x="120993" y="14711"/>
                  </a:lnTo>
                  <a:lnTo>
                    <a:pt x="93770" y="0"/>
                  </a:lnTo>
                  <a:lnTo>
                    <a:pt x="86711" y="139"/>
                  </a:lnTo>
                  <a:lnTo>
                    <a:pt x="63723" y="9389"/>
                  </a:lnTo>
                  <a:lnTo>
                    <a:pt x="25190" y="36548"/>
                  </a:lnTo>
                  <a:lnTo>
                    <a:pt x="12098" y="53691"/>
                  </a:lnTo>
                  <a:lnTo>
                    <a:pt x="1675" y="72932"/>
                  </a:lnTo>
                  <a:lnTo>
                    <a:pt x="972" y="77335"/>
                  </a:lnTo>
                  <a:lnTo>
                    <a:pt x="2923" y="92587"/>
                  </a:lnTo>
                  <a:lnTo>
                    <a:pt x="0" y="100648"/>
                  </a:lnTo>
                  <a:lnTo>
                    <a:pt x="913" y="105337"/>
                  </a:lnTo>
                  <a:lnTo>
                    <a:pt x="14767" y="125251"/>
                  </a:lnTo>
                  <a:lnTo>
                    <a:pt x="18167" y="129148"/>
                  </a:lnTo>
                  <a:lnTo>
                    <a:pt x="27589" y="133478"/>
                  </a:lnTo>
                  <a:lnTo>
                    <a:pt x="72592" y="1369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SMARTInkShape-195">
              <a:extLst>
                <a:ext uri="{FF2B5EF4-FFF2-40B4-BE49-F238E27FC236}">
                  <a16:creationId xmlns:a16="http://schemas.microsoft.com/office/drawing/2014/main" id="{25306F83-48D6-FA66-1442-B3D25186627D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6619875" y="3996777"/>
              <a:ext cx="114301" cy="111409"/>
            </a:xfrm>
            <a:custGeom>
              <a:avLst/>
              <a:gdLst/>
              <a:ahLst/>
              <a:cxnLst/>
              <a:rect l="0" t="0" r="0" b="0"/>
              <a:pathLst>
                <a:path w="114301" h="111409">
                  <a:moveTo>
                    <a:pt x="0" y="22773"/>
                  </a:moveTo>
                  <a:lnTo>
                    <a:pt x="0" y="22773"/>
                  </a:lnTo>
                  <a:lnTo>
                    <a:pt x="13257" y="1314"/>
                  </a:lnTo>
                  <a:lnTo>
                    <a:pt x="15188" y="0"/>
                  </a:lnTo>
                  <a:lnTo>
                    <a:pt x="16475" y="183"/>
                  </a:lnTo>
                  <a:lnTo>
                    <a:pt x="17333" y="1363"/>
                  </a:lnTo>
                  <a:lnTo>
                    <a:pt x="18542" y="13137"/>
                  </a:lnTo>
                  <a:lnTo>
                    <a:pt x="10377" y="57857"/>
                  </a:lnTo>
                  <a:lnTo>
                    <a:pt x="10836" y="80793"/>
                  </a:lnTo>
                  <a:lnTo>
                    <a:pt x="14694" y="94774"/>
                  </a:lnTo>
                  <a:lnTo>
                    <a:pt x="22758" y="105220"/>
                  </a:lnTo>
                  <a:lnTo>
                    <a:pt x="27872" y="109488"/>
                  </a:lnTo>
                  <a:lnTo>
                    <a:pt x="32340" y="111275"/>
                  </a:lnTo>
                  <a:lnTo>
                    <a:pt x="36377" y="111408"/>
                  </a:lnTo>
                  <a:lnTo>
                    <a:pt x="66840" y="101277"/>
                  </a:lnTo>
                  <a:lnTo>
                    <a:pt x="76626" y="95411"/>
                  </a:lnTo>
                  <a:lnTo>
                    <a:pt x="102427" y="61972"/>
                  </a:lnTo>
                  <a:lnTo>
                    <a:pt x="109023" y="48661"/>
                  </a:lnTo>
                  <a:lnTo>
                    <a:pt x="114300" y="227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SMARTInkShape-196">
              <a:extLst>
                <a:ext uri="{FF2B5EF4-FFF2-40B4-BE49-F238E27FC236}">
                  <a16:creationId xmlns:a16="http://schemas.microsoft.com/office/drawing/2014/main" id="{0E8B0784-963A-8936-1543-EE8E3E9A0B27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6500245" y="3839592"/>
              <a:ext cx="52448" cy="275209"/>
            </a:xfrm>
            <a:custGeom>
              <a:avLst/>
              <a:gdLst/>
              <a:ahLst/>
              <a:cxnLst/>
              <a:rect l="0" t="0" r="0" b="0"/>
              <a:pathLst>
                <a:path w="52448" h="275209">
                  <a:moveTo>
                    <a:pt x="33905" y="37083"/>
                  </a:moveTo>
                  <a:lnTo>
                    <a:pt x="33905" y="37083"/>
                  </a:lnTo>
                  <a:lnTo>
                    <a:pt x="52447" y="0"/>
                  </a:lnTo>
                  <a:lnTo>
                    <a:pt x="47747" y="4341"/>
                  </a:lnTo>
                  <a:lnTo>
                    <a:pt x="45348" y="12300"/>
                  </a:lnTo>
                  <a:lnTo>
                    <a:pt x="40777" y="39402"/>
                  </a:lnTo>
                  <a:lnTo>
                    <a:pt x="26970" y="82926"/>
                  </a:lnTo>
                  <a:lnTo>
                    <a:pt x="22604" y="124886"/>
                  </a:lnTo>
                  <a:lnTo>
                    <a:pt x="9369" y="165826"/>
                  </a:lnTo>
                  <a:lnTo>
                    <a:pt x="6128" y="205036"/>
                  </a:lnTo>
                  <a:lnTo>
                    <a:pt x="0" y="238338"/>
                  </a:lnTo>
                  <a:lnTo>
                    <a:pt x="5330" y="2752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MARTInkShape-197">
              <a:extLst>
                <a:ext uri="{FF2B5EF4-FFF2-40B4-BE49-F238E27FC236}">
                  <a16:creationId xmlns:a16="http://schemas.microsoft.com/office/drawing/2014/main" id="{AC828775-AAD9-BF76-F65C-A3C259C93F71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6221500" y="3993374"/>
              <a:ext cx="245976" cy="120681"/>
            </a:xfrm>
            <a:custGeom>
              <a:avLst/>
              <a:gdLst/>
              <a:ahLst/>
              <a:cxnLst/>
              <a:rect l="0" t="0" r="0" b="0"/>
              <a:pathLst>
                <a:path w="245976" h="120681">
                  <a:moveTo>
                    <a:pt x="112625" y="83326"/>
                  </a:moveTo>
                  <a:lnTo>
                    <a:pt x="112625" y="83326"/>
                  </a:lnTo>
                  <a:lnTo>
                    <a:pt x="117681" y="78269"/>
                  </a:lnTo>
                  <a:lnTo>
                    <a:pt x="120164" y="70143"/>
                  </a:lnTo>
                  <a:lnTo>
                    <a:pt x="122034" y="37338"/>
                  </a:lnTo>
                  <a:lnTo>
                    <a:pt x="117060" y="19371"/>
                  </a:lnTo>
                  <a:lnTo>
                    <a:pt x="108951" y="9746"/>
                  </a:lnTo>
                  <a:lnTo>
                    <a:pt x="98293" y="2999"/>
                  </a:lnTo>
                  <a:lnTo>
                    <a:pt x="86498" y="0"/>
                  </a:lnTo>
                  <a:lnTo>
                    <a:pt x="62904" y="3368"/>
                  </a:lnTo>
                  <a:lnTo>
                    <a:pt x="35803" y="16125"/>
                  </a:lnTo>
                  <a:lnTo>
                    <a:pt x="25565" y="24531"/>
                  </a:lnTo>
                  <a:lnTo>
                    <a:pt x="3015" y="52621"/>
                  </a:lnTo>
                  <a:lnTo>
                    <a:pt x="410" y="62271"/>
                  </a:lnTo>
                  <a:lnTo>
                    <a:pt x="0" y="84496"/>
                  </a:lnTo>
                  <a:lnTo>
                    <a:pt x="6112" y="103899"/>
                  </a:lnTo>
                  <a:lnTo>
                    <a:pt x="11664" y="112930"/>
                  </a:lnTo>
                  <a:lnTo>
                    <a:pt x="15684" y="115762"/>
                  </a:lnTo>
                  <a:lnTo>
                    <a:pt x="30397" y="119748"/>
                  </a:lnTo>
                  <a:lnTo>
                    <a:pt x="38332" y="120680"/>
                  </a:lnTo>
                  <a:lnTo>
                    <a:pt x="58862" y="111092"/>
                  </a:lnTo>
                  <a:lnTo>
                    <a:pt x="85581" y="88889"/>
                  </a:lnTo>
                  <a:lnTo>
                    <a:pt x="117060" y="48002"/>
                  </a:lnTo>
                  <a:lnTo>
                    <a:pt x="123463" y="36523"/>
                  </a:lnTo>
                  <a:lnTo>
                    <a:pt x="128027" y="29717"/>
                  </a:lnTo>
                  <a:lnTo>
                    <a:pt x="130594" y="19935"/>
                  </a:lnTo>
                  <a:lnTo>
                    <a:pt x="131193" y="13524"/>
                  </a:lnTo>
                  <a:lnTo>
                    <a:pt x="130296" y="13508"/>
                  </a:lnTo>
                  <a:lnTo>
                    <a:pt x="118375" y="34203"/>
                  </a:lnTo>
                  <a:lnTo>
                    <a:pt x="109272" y="57130"/>
                  </a:lnTo>
                  <a:lnTo>
                    <a:pt x="108666" y="69214"/>
                  </a:lnTo>
                  <a:lnTo>
                    <a:pt x="109985" y="73918"/>
                  </a:lnTo>
                  <a:lnTo>
                    <a:pt x="121956" y="90652"/>
                  </a:lnTo>
                  <a:lnTo>
                    <a:pt x="143964" y="103959"/>
                  </a:lnTo>
                  <a:lnTo>
                    <a:pt x="179847" y="110332"/>
                  </a:lnTo>
                  <a:lnTo>
                    <a:pt x="198592" y="111204"/>
                  </a:lnTo>
                  <a:lnTo>
                    <a:pt x="245975" y="928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MARTInkShape-198">
              <a:extLst>
                <a:ext uri="{FF2B5EF4-FFF2-40B4-BE49-F238E27FC236}">
                  <a16:creationId xmlns:a16="http://schemas.microsoft.com/office/drawing/2014/main" id="{7A736DE0-D98F-7DEB-B588-616E4138C398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6019800" y="4000500"/>
              <a:ext cx="161926" cy="130761"/>
            </a:xfrm>
            <a:custGeom>
              <a:avLst/>
              <a:gdLst/>
              <a:ahLst/>
              <a:cxnLst/>
              <a:rect l="0" t="0" r="0" b="0"/>
              <a:pathLst>
                <a:path w="161926" h="130761">
                  <a:moveTo>
                    <a:pt x="0" y="28575"/>
                  </a:moveTo>
                  <a:lnTo>
                    <a:pt x="0" y="28575"/>
                  </a:lnTo>
                  <a:lnTo>
                    <a:pt x="5056" y="23518"/>
                  </a:lnTo>
                  <a:lnTo>
                    <a:pt x="10361" y="21036"/>
                  </a:lnTo>
                  <a:lnTo>
                    <a:pt x="13257" y="20374"/>
                  </a:lnTo>
                  <a:lnTo>
                    <a:pt x="15188" y="23108"/>
                  </a:lnTo>
                  <a:lnTo>
                    <a:pt x="19768" y="67868"/>
                  </a:lnTo>
                  <a:lnTo>
                    <a:pt x="32263" y="109400"/>
                  </a:lnTo>
                  <a:lnTo>
                    <a:pt x="41150" y="120236"/>
                  </a:lnTo>
                  <a:lnTo>
                    <a:pt x="51098" y="127522"/>
                  </a:lnTo>
                  <a:lnTo>
                    <a:pt x="59046" y="130760"/>
                  </a:lnTo>
                  <a:lnTo>
                    <a:pt x="63706" y="129506"/>
                  </a:lnTo>
                  <a:lnTo>
                    <a:pt x="87464" y="111664"/>
                  </a:lnTo>
                  <a:lnTo>
                    <a:pt x="103056" y="91646"/>
                  </a:lnTo>
                  <a:lnTo>
                    <a:pt x="109303" y="77420"/>
                  </a:lnTo>
                  <a:lnTo>
                    <a:pt x="114196" y="62984"/>
                  </a:lnTo>
                  <a:lnTo>
                    <a:pt x="134584" y="30668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SMARTInkShape-Group34">
            <a:extLst>
              <a:ext uri="{FF2B5EF4-FFF2-40B4-BE49-F238E27FC236}">
                <a16:creationId xmlns:a16="http://schemas.microsoft.com/office/drawing/2014/main" id="{A2E25DEF-EB76-D2D0-01E1-A8BA4EE0C348}"/>
              </a:ext>
            </a:extLst>
          </p:cNvPr>
          <p:cNvGrpSpPr/>
          <p:nvPr/>
        </p:nvGrpSpPr>
        <p:grpSpPr>
          <a:xfrm>
            <a:off x="4371975" y="3934876"/>
            <a:ext cx="1181101" cy="418050"/>
            <a:chOff x="4371975" y="3934876"/>
            <a:chExt cx="1181101" cy="418050"/>
          </a:xfrm>
        </p:grpSpPr>
        <p:sp>
          <p:nvSpPr>
            <p:cNvPr id="232" name="SMARTInkShape-199">
              <a:extLst>
                <a:ext uri="{FF2B5EF4-FFF2-40B4-BE49-F238E27FC236}">
                  <a16:creationId xmlns:a16="http://schemas.microsoft.com/office/drawing/2014/main" id="{46B1B923-6D85-9894-85AA-116BE04207CC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5345899" y="4022639"/>
              <a:ext cx="207177" cy="116352"/>
            </a:xfrm>
            <a:custGeom>
              <a:avLst/>
              <a:gdLst/>
              <a:ahLst/>
              <a:cxnLst/>
              <a:rect l="0" t="0" r="0" b="0"/>
              <a:pathLst>
                <a:path w="207177" h="116352">
                  <a:moveTo>
                    <a:pt x="26201" y="73111"/>
                  </a:moveTo>
                  <a:lnTo>
                    <a:pt x="26201" y="73111"/>
                  </a:lnTo>
                  <a:lnTo>
                    <a:pt x="31257" y="73111"/>
                  </a:lnTo>
                  <a:lnTo>
                    <a:pt x="36562" y="70289"/>
                  </a:lnTo>
                  <a:lnTo>
                    <a:pt x="53828" y="56864"/>
                  </a:lnTo>
                  <a:lnTo>
                    <a:pt x="96608" y="38153"/>
                  </a:lnTo>
                  <a:lnTo>
                    <a:pt x="139047" y="23498"/>
                  </a:lnTo>
                  <a:lnTo>
                    <a:pt x="142707" y="20986"/>
                  </a:lnTo>
                  <a:lnTo>
                    <a:pt x="152914" y="7336"/>
                  </a:lnTo>
                  <a:lnTo>
                    <a:pt x="153010" y="3861"/>
                  </a:lnTo>
                  <a:lnTo>
                    <a:pt x="150957" y="1544"/>
                  </a:lnTo>
                  <a:lnTo>
                    <a:pt x="147471" y="0"/>
                  </a:lnTo>
                  <a:lnTo>
                    <a:pt x="104914" y="5126"/>
                  </a:lnTo>
                  <a:lnTo>
                    <a:pt x="67281" y="14397"/>
                  </a:lnTo>
                  <a:lnTo>
                    <a:pt x="25105" y="33134"/>
                  </a:lnTo>
                  <a:lnTo>
                    <a:pt x="14072" y="41585"/>
                  </a:lnTo>
                  <a:lnTo>
                    <a:pt x="5641" y="52396"/>
                  </a:lnTo>
                  <a:lnTo>
                    <a:pt x="1188" y="64257"/>
                  </a:lnTo>
                  <a:lnTo>
                    <a:pt x="0" y="70384"/>
                  </a:lnTo>
                  <a:lnTo>
                    <a:pt x="267" y="74468"/>
                  </a:lnTo>
                  <a:lnTo>
                    <a:pt x="1503" y="77191"/>
                  </a:lnTo>
                  <a:lnTo>
                    <a:pt x="3386" y="79006"/>
                  </a:lnTo>
                  <a:lnTo>
                    <a:pt x="27104" y="88465"/>
                  </a:lnTo>
                  <a:lnTo>
                    <a:pt x="67390" y="99441"/>
                  </a:lnTo>
                  <a:lnTo>
                    <a:pt x="107519" y="108572"/>
                  </a:lnTo>
                  <a:lnTo>
                    <a:pt x="150700" y="116351"/>
                  </a:lnTo>
                  <a:lnTo>
                    <a:pt x="207176" y="1112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SMARTInkShape-200">
              <a:extLst>
                <a:ext uri="{FF2B5EF4-FFF2-40B4-BE49-F238E27FC236}">
                  <a16:creationId xmlns:a16="http://schemas.microsoft.com/office/drawing/2014/main" id="{8537FD75-EE6B-8777-A174-C184D0316025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5276850" y="3934876"/>
              <a:ext cx="47547" cy="208500"/>
            </a:xfrm>
            <a:custGeom>
              <a:avLst/>
              <a:gdLst/>
              <a:ahLst/>
              <a:cxnLst/>
              <a:rect l="0" t="0" r="0" b="0"/>
              <a:pathLst>
                <a:path w="47547" h="208500">
                  <a:moveTo>
                    <a:pt x="19050" y="46574"/>
                  </a:moveTo>
                  <a:lnTo>
                    <a:pt x="19050" y="46574"/>
                  </a:lnTo>
                  <a:lnTo>
                    <a:pt x="37364" y="28260"/>
                  </a:lnTo>
                  <a:lnTo>
                    <a:pt x="43065" y="16915"/>
                  </a:lnTo>
                  <a:lnTo>
                    <a:pt x="47357" y="0"/>
                  </a:lnTo>
                  <a:lnTo>
                    <a:pt x="47546" y="9374"/>
                  </a:lnTo>
                  <a:lnTo>
                    <a:pt x="32400" y="45654"/>
                  </a:lnTo>
                  <a:lnTo>
                    <a:pt x="11849" y="87315"/>
                  </a:lnTo>
                  <a:lnTo>
                    <a:pt x="2340" y="125883"/>
                  </a:lnTo>
                  <a:lnTo>
                    <a:pt x="462" y="162546"/>
                  </a:lnTo>
                  <a:lnTo>
                    <a:pt x="0" y="2084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SMARTInkShape-201">
              <a:extLst>
                <a:ext uri="{FF2B5EF4-FFF2-40B4-BE49-F238E27FC236}">
                  <a16:creationId xmlns:a16="http://schemas.microsoft.com/office/drawing/2014/main" id="{3F3AE6BA-673A-4EF5-1637-BD2FFFDD3033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5095875" y="3971925"/>
              <a:ext cx="138752" cy="146958"/>
            </a:xfrm>
            <a:custGeom>
              <a:avLst/>
              <a:gdLst/>
              <a:ahLst/>
              <a:cxnLst/>
              <a:rect l="0" t="0" r="0" b="0"/>
              <a:pathLst>
                <a:path w="138752" h="146958">
                  <a:moveTo>
                    <a:pt x="76200" y="0"/>
                  </a:moveTo>
                  <a:lnTo>
                    <a:pt x="76200" y="0"/>
                  </a:lnTo>
                  <a:lnTo>
                    <a:pt x="76200" y="5057"/>
                  </a:lnTo>
                  <a:lnTo>
                    <a:pt x="67538" y="24910"/>
                  </a:lnTo>
                  <a:lnTo>
                    <a:pt x="54466" y="48303"/>
                  </a:lnTo>
                  <a:lnTo>
                    <a:pt x="41680" y="94168"/>
                  </a:lnTo>
                  <a:lnTo>
                    <a:pt x="39689" y="104647"/>
                  </a:lnTo>
                  <a:lnTo>
                    <a:pt x="43627" y="126609"/>
                  </a:lnTo>
                  <a:lnTo>
                    <a:pt x="47077" y="132031"/>
                  </a:lnTo>
                  <a:lnTo>
                    <a:pt x="51493" y="135646"/>
                  </a:lnTo>
                  <a:lnTo>
                    <a:pt x="78846" y="146503"/>
                  </a:lnTo>
                  <a:lnTo>
                    <a:pt x="90782" y="146957"/>
                  </a:lnTo>
                  <a:lnTo>
                    <a:pt x="106369" y="143234"/>
                  </a:lnTo>
                  <a:lnTo>
                    <a:pt x="122036" y="142896"/>
                  </a:lnTo>
                  <a:lnTo>
                    <a:pt x="138276" y="128410"/>
                  </a:lnTo>
                  <a:lnTo>
                    <a:pt x="138751" y="125823"/>
                  </a:lnTo>
                  <a:lnTo>
                    <a:pt x="138009" y="123041"/>
                  </a:lnTo>
                  <a:lnTo>
                    <a:pt x="135421" y="117126"/>
                  </a:lnTo>
                  <a:lnTo>
                    <a:pt x="134270" y="110970"/>
                  </a:lnTo>
                  <a:lnTo>
                    <a:pt x="128115" y="104706"/>
                  </a:lnTo>
                  <a:lnTo>
                    <a:pt x="111973" y="92061"/>
                  </a:lnTo>
                  <a:lnTo>
                    <a:pt x="96684" y="91363"/>
                  </a:lnTo>
                  <a:lnTo>
                    <a:pt x="52377" y="99538"/>
                  </a:lnTo>
                  <a:lnTo>
                    <a:pt x="19126" y="111345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SMARTInkShape-202">
              <a:extLst>
                <a:ext uri="{FF2B5EF4-FFF2-40B4-BE49-F238E27FC236}">
                  <a16:creationId xmlns:a16="http://schemas.microsoft.com/office/drawing/2014/main" id="{021BBE97-5D15-0329-ECF5-FFF9D21087E9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5095875" y="39624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8"/>
                  </a:lnTo>
                  <a:lnTo>
                    <a:pt x="7539" y="1821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SMARTInkShape-203">
              <a:extLst>
                <a:ext uri="{FF2B5EF4-FFF2-40B4-BE49-F238E27FC236}">
                  <a16:creationId xmlns:a16="http://schemas.microsoft.com/office/drawing/2014/main" id="{F055944F-5A8F-020D-8F2A-DD2C618681CC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4991100" y="4076861"/>
              <a:ext cx="66214" cy="123665"/>
            </a:xfrm>
            <a:custGeom>
              <a:avLst/>
              <a:gdLst/>
              <a:ahLst/>
              <a:cxnLst/>
              <a:rect l="0" t="0" r="0" b="0"/>
              <a:pathLst>
                <a:path w="66214" h="123665">
                  <a:moveTo>
                    <a:pt x="38100" y="28414"/>
                  </a:moveTo>
                  <a:lnTo>
                    <a:pt x="38100" y="28414"/>
                  </a:lnTo>
                  <a:lnTo>
                    <a:pt x="48213" y="23357"/>
                  </a:lnTo>
                  <a:lnTo>
                    <a:pt x="51192" y="20809"/>
                  </a:lnTo>
                  <a:lnTo>
                    <a:pt x="66213" y="382"/>
                  </a:lnTo>
                  <a:lnTo>
                    <a:pt x="61483" y="0"/>
                  </a:lnTo>
                  <a:lnTo>
                    <a:pt x="56254" y="5555"/>
                  </a:lnTo>
                  <a:lnTo>
                    <a:pt x="26227" y="49804"/>
                  </a:lnTo>
                  <a:lnTo>
                    <a:pt x="6072" y="97371"/>
                  </a:lnTo>
                  <a:lnTo>
                    <a:pt x="0" y="1236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SMARTInkShape-204">
              <a:extLst>
                <a:ext uri="{FF2B5EF4-FFF2-40B4-BE49-F238E27FC236}">
                  <a16:creationId xmlns:a16="http://schemas.microsoft.com/office/drawing/2014/main" id="{A00A2C21-91B6-06F6-944B-C0E0222A583E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4781550" y="4039378"/>
              <a:ext cx="165701" cy="113474"/>
            </a:xfrm>
            <a:custGeom>
              <a:avLst/>
              <a:gdLst/>
              <a:ahLst/>
              <a:cxnLst/>
              <a:rect l="0" t="0" r="0" b="0"/>
              <a:pathLst>
                <a:path w="165701" h="113474">
                  <a:moveTo>
                    <a:pt x="133350" y="27797"/>
                  </a:moveTo>
                  <a:lnTo>
                    <a:pt x="133350" y="27797"/>
                  </a:lnTo>
                  <a:lnTo>
                    <a:pt x="138406" y="22740"/>
                  </a:lnTo>
                  <a:lnTo>
                    <a:pt x="143711" y="20258"/>
                  </a:lnTo>
                  <a:lnTo>
                    <a:pt x="146607" y="19596"/>
                  </a:lnTo>
                  <a:lnTo>
                    <a:pt x="155740" y="13608"/>
                  </a:lnTo>
                  <a:lnTo>
                    <a:pt x="159176" y="8085"/>
                  </a:lnTo>
                  <a:lnTo>
                    <a:pt x="160092" y="5131"/>
                  </a:lnTo>
                  <a:lnTo>
                    <a:pt x="157527" y="3161"/>
                  </a:lnTo>
                  <a:lnTo>
                    <a:pt x="130600" y="0"/>
                  </a:lnTo>
                  <a:lnTo>
                    <a:pt x="114137" y="626"/>
                  </a:lnTo>
                  <a:lnTo>
                    <a:pt x="79772" y="12525"/>
                  </a:lnTo>
                  <a:lnTo>
                    <a:pt x="72496" y="18540"/>
                  </a:lnTo>
                  <a:lnTo>
                    <a:pt x="70555" y="21626"/>
                  </a:lnTo>
                  <a:lnTo>
                    <a:pt x="67015" y="43658"/>
                  </a:lnTo>
                  <a:lnTo>
                    <a:pt x="71832" y="56015"/>
                  </a:lnTo>
                  <a:lnTo>
                    <a:pt x="82725" y="64327"/>
                  </a:lnTo>
                  <a:lnTo>
                    <a:pt x="123626" y="81565"/>
                  </a:lnTo>
                  <a:lnTo>
                    <a:pt x="148911" y="94431"/>
                  </a:lnTo>
                  <a:lnTo>
                    <a:pt x="164411" y="107164"/>
                  </a:lnTo>
                  <a:lnTo>
                    <a:pt x="165700" y="109283"/>
                  </a:lnTo>
                  <a:lnTo>
                    <a:pt x="165499" y="110696"/>
                  </a:lnTo>
                  <a:lnTo>
                    <a:pt x="164307" y="111638"/>
                  </a:lnTo>
                  <a:lnTo>
                    <a:pt x="157575" y="112964"/>
                  </a:lnTo>
                  <a:lnTo>
                    <a:pt x="118137" y="113473"/>
                  </a:lnTo>
                  <a:lnTo>
                    <a:pt x="78056" y="112454"/>
                  </a:lnTo>
                  <a:lnTo>
                    <a:pt x="0" y="1039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SMARTInkShape-205">
              <a:extLst>
                <a:ext uri="{FF2B5EF4-FFF2-40B4-BE49-F238E27FC236}">
                  <a16:creationId xmlns:a16="http://schemas.microsoft.com/office/drawing/2014/main" id="{C11056FE-ECFF-7409-7203-6CAD4ED3FE39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4695825" y="4019725"/>
              <a:ext cx="126843" cy="121663"/>
            </a:xfrm>
            <a:custGeom>
              <a:avLst/>
              <a:gdLst/>
              <a:ahLst/>
              <a:cxnLst/>
              <a:rect l="0" t="0" r="0" b="0"/>
              <a:pathLst>
                <a:path w="126843" h="121663">
                  <a:moveTo>
                    <a:pt x="76200" y="56975"/>
                  </a:moveTo>
                  <a:lnTo>
                    <a:pt x="76200" y="56975"/>
                  </a:lnTo>
                  <a:lnTo>
                    <a:pt x="110915" y="43718"/>
                  </a:lnTo>
                  <a:lnTo>
                    <a:pt x="120910" y="34855"/>
                  </a:lnTo>
                  <a:lnTo>
                    <a:pt x="125057" y="29529"/>
                  </a:lnTo>
                  <a:lnTo>
                    <a:pt x="126763" y="24919"/>
                  </a:lnTo>
                  <a:lnTo>
                    <a:pt x="126842" y="20788"/>
                  </a:lnTo>
                  <a:lnTo>
                    <a:pt x="124108" y="13375"/>
                  </a:lnTo>
                  <a:lnTo>
                    <a:pt x="119364" y="6553"/>
                  </a:lnTo>
                  <a:lnTo>
                    <a:pt x="113728" y="2815"/>
                  </a:lnTo>
                  <a:lnTo>
                    <a:pt x="104606" y="711"/>
                  </a:lnTo>
                  <a:lnTo>
                    <a:pt x="86985" y="0"/>
                  </a:lnTo>
                  <a:lnTo>
                    <a:pt x="78171" y="2725"/>
                  </a:lnTo>
                  <a:lnTo>
                    <a:pt x="60585" y="16082"/>
                  </a:lnTo>
                  <a:lnTo>
                    <a:pt x="51936" y="25338"/>
                  </a:lnTo>
                  <a:lnTo>
                    <a:pt x="49541" y="31625"/>
                  </a:lnTo>
                  <a:lnTo>
                    <a:pt x="49960" y="34784"/>
                  </a:lnTo>
                  <a:lnTo>
                    <a:pt x="59458" y="56977"/>
                  </a:lnTo>
                  <a:lnTo>
                    <a:pt x="65585" y="63326"/>
                  </a:lnTo>
                  <a:lnTo>
                    <a:pt x="75362" y="69675"/>
                  </a:lnTo>
                  <a:lnTo>
                    <a:pt x="106274" y="80524"/>
                  </a:lnTo>
                  <a:lnTo>
                    <a:pt x="116979" y="94174"/>
                  </a:lnTo>
                  <a:lnTo>
                    <a:pt x="118202" y="98708"/>
                  </a:lnTo>
                  <a:lnTo>
                    <a:pt x="117960" y="102788"/>
                  </a:lnTo>
                  <a:lnTo>
                    <a:pt x="116741" y="106567"/>
                  </a:lnTo>
                  <a:lnTo>
                    <a:pt x="109740" y="113588"/>
                  </a:lnTo>
                  <a:lnTo>
                    <a:pt x="99574" y="119178"/>
                  </a:lnTo>
                  <a:lnTo>
                    <a:pt x="87999" y="121662"/>
                  </a:lnTo>
                  <a:lnTo>
                    <a:pt x="47577" y="115274"/>
                  </a:lnTo>
                  <a:lnTo>
                    <a:pt x="0" y="114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SMARTInkShape-206">
              <a:extLst>
                <a:ext uri="{FF2B5EF4-FFF2-40B4-BE49-F238E27FC236}">
                  <a16:creationId xmlns:a16="http://schemas.microsoft.com/office/drawing/2014/main" id="{3696D299-DDB2-F312-6916-38DFD7820E21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4592927" y="4038600"/>
              <a:ext cx="63079" cy="121354"/>
            </a:xfrm>
            <a:custGeom>
              <a:avLst/>
              <a:gdLst/>
              <a:ahLst/>
              <a:cxnLst/>
              <a:rect l="0" t="0" r="0" b="0"/>
              <a:pathLst>
                <a:path w="63079" h="121354">
                  <a:moveTo>
                    <a:pt x="26698" y="47625"/>
                  </a:moveTo>
                  <a:lnTo>
                    <a:pt x="26698" y="47625"/>
                  </a:lnTo>
                  <a:lnTo>
                    <a:pt x="31754" y="42568"/>
                  </a:lnTo>
                  <a:lnTo>
                    <a:pt x="34237" y="37264"/>
                  </a:lnTo>
                  <a:lnTo>
                    <a:pt x="45711" y="474"/>
                  </a:lnTo>
                  <a:lnTo>
                    <a:pt x="40680" y="141"/>
                  </a:lnTo>
                  <a:lnTo>
                    <a:pt x="35382" y="2885"/>
                  </a:lnTo>
                  <a:lnTo>
                    <a:pt x="32487" y="5098"/>
                  </a:lnTo>
                  <a:lnTo>
                    <a:pt x="13950" y="35651"/>
                  </a:lnTo>
                  <a:lnTo>
                    <a:pt x="2346" y="67015"/>
                  </a:lnTo>
                  <a:lnTo>
                    <a:pt x="0" y="81290"/>
                  </a:lnTo>
                  <a:lnTo>
                    <a:pt x="1780" y="94690"/>
                  </a:lnTo>
                  <a:lnTo>
                    <a:pt x="8732" y="111312"/>
                  </a:lnTo>
                  <a:lnTo>
                    <a:pt x="14480" y="118264"/>
                  </a:lnTo>
                  <a:lnTo>
                    <a:pt x="20562" y="121353"/>
                  </a:lnTo>
                  <a:lnTo>
                    <a:pt x="40049" y="118036"/>
                  </a:lnTo>
                  <a:lnTo>
                    <a:pt x="45124" y="115732"/>
                  </a:lnTo>
                  <a:lnTo>
                    <a:pt x="48506" y="113138"/>
                  </a:lnTo>
                  <a:lnTo>
                    <a:pt x="53324" y="105317"/>
                  </a:lnTo>
                  <a:lnTo>
                    <a:pt x="60927" y="80947"/>
                  </a:lnTo>
                  <a:lnTo>
                    <a:pt x="63078" y="55379"/>
                  </a:lnTo>
                  <a:lnTo>
                    <a:pt x="58389" y="34844"/>
                  </a:lnTo>
                  <a:lnTo>
                    <a:pt x="50308" y="20777"/>
                  </a:lnTo>
                  <a:lnTo>
                    <a:pt x="2669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SMARTInkShape-207">
              <a:extLst>
                <a:ext uri="{FF2B5EF4-FFF2-40B4-BE49-F238E27FC236}">
                  <a16:creationId xmlns:a16="http://schemas.microsoft.com/office/drawing/2014/main" id="{3C97AF77-1900-893B-FCFA-D2A7CD9EFC0F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4400550" y="4012077"/>
              <a:ext cx="140428" cy="102242"/>
            </a:xfrm>
            <a:custGeom>
              <a:avLst/>
              <a:gdLst/>
              <a:ahLst/>
              <a:cxnLst/>
              <a:rect l="0" t="0" r="0" b="0"/>
              <a:pathLst>
                <a:path w="140428" h="102242">
                  <a:moveTo>
                    <a:pt x="9525" y="64623"/>
                  </a:moveTo>
                  <a:lnTo>
                    <a:pt x="9525" y="64623"/>
                  </a:lnTo>
                  <a:lnTo>
                    <a:pt x="14581" y="64623"/>
                  </a:lnTo>
                  <a:lnTo>
                    <a:pt x="19886" y="56156"/>
                  </a:lnTo>
                  <a:lnTo>
                    <a:pt x="26831" y="42869"/>
                  </a:lnTo>
                  <a:lnTo>
                    <a:pt x="36971" y="29907"/>
                  </a:lnTo>
                  <a:lnTo>
                    <a:pt x="81405" y="4874"/>
                  </a:lnTo>
                  <a:lnTo>
                    <a:pt x="101261" y="0"/>
                  </a:lnTo>
                  <a:lnTo>
                    <a:pt x="107724" y="1433"/>
                  </a:lnTo>
                  <a:lnTo>
                    <a:pt x="134614" y="14530"/>
                  </a:lnTo>
                  <a:lnTo>
                    <a:pt x="137367" y="17469"/>
                  </a:lnTo>
                  <a:lnTo>
                    <a:pt x="140427" y="26380"/>
                  </a:lnTo>
                  <a:lnTo>
                    <a:pt x="137094" y="48352"/>
                  </a:lnTo>
                  <a:lnTo>
                    <a:pt x="129403" y="64859"/>
                  </a:lnTo>
                  <a:lnTo>
                    <a:pt x="110308" y="81509"/>
                  </a:lnTo>
                  <a:lnTo>
                    <a:pt x="93476" y="88003"/>
                  </a:lnTo>
                  <a:lnTo>
                    <a:pt x="46785" y="101095"/>
                  </a:lnTo>
                  <a:lnTo>
                    <a:pt x="35617" y="102241"/>
                  </a:lnTo>
                  <a:lnTo>
                    <a:pt x="0" y="931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SMARTInkShape-208">
              <a:extLst>
                <a:ext uri="{FF2B5EF4-FFF2-40B4-BE49-F238E27FC236}">
                  <a16:creationId xmlns:a16="http://schemas.microsoft.com/office/drawing/2014/main" id="{DDF29AE3-E4F8-E097-A23E-027365A64AAB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4371975" y="4019550"/>
              <a:ext cx="45909" cy="333376"/>
            </a:xfrm>
            <a:custGeom>
              <a:avLst/>
              <a:gdLst/>
              <a:ahLst/>
              <a:cxnLst/>
              <a:rect l="0" t="0" r="0" b="0"/>
              <a:pathLst>
                <a:path w="45909" h="333376">
                  <a:moveTo>
                    <a:pt x="28575" y="0"/>
                  </a:moveTo>
                  <a:lnTo>
                    <a:pt x="28575" y="0"/>
                  </a:lnTo>
                  <a:lnTo>
                    <a:pt x="33631" y="0"/>
                  </a:lnTo>
                  <a:lnTo>
                    <a:pt x="38936" y="5644"/>
                  </a:lnTo>
                  <a:lnTo>
                    <a:pt x="41832" y="10113"/>
                  </a:lnTo>
                  <a:lnTo>
                    <a:pt x="45908" y="31572"/>
                  </a:lnTo>
                  <a:lnTo>
                    <a:pt x="40740" y="72754"/>
                  </a:lnTo>
                  <a:lnTo>
                    <a:pt x="33391" y="120366"/>
                  </a:lnTo>
                  <a:lnTo>
                    <a:pt x="21922" y="162300"/>
                  </a:lnTo>
                  <a:lnTo>
                    <a:pt x="13669" y="197902"/>
                  </a:lnTo>
                  <a:lnTo>
                    <a:pt x="7521" y="242213"/>
                  </a:lnTo>
                  <a:lnTo>
                    <a:pt x="2228" y="270733"/>
                  </a:lnTo>
                  <a:lnTo>
                    <a:pt x="0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SMARTInkShape-Group35">
            <a:extLst>
              <a:ext uri="{FF2B5EF4-FFF2-40B4-BE49-F238E27FC236}">
                <a16:creationId xmlns:a16="http://schemas.microsoft.com/office/drawing/2014/main" id="{FF816C19-23AA-99E5-9B9A-A0AB3EEC2BBF}"/>
              </a:ext>
            </a:extLst>
          </p:cNvPr>
          <p:cNvGrpSpPr/>
          <p:nvPr/>
        </p:nvGrpSpPr>
        <p:grpSpPr>
          <a:xfrm>
            <a:off x="3481933" y="3902234"/>
            <a:ext cx="432843" cy="276652"/>
            <a:chOff x="3481933" y="3902234"/>
            <a:chExt cx="432843" cy="276652"/>
          </a:xfrm>
        </p:grpSpPr>
        <p:sp>
          <p:nvSpPr>
            <p:cNvPr id="243" name="SMARTInkShape-209">
              <a:extLst>
                <a:ext uri="{FF2B5EF4-FFF2-40B4-BE49-F238E27FC236}">
                  <a16:creationId xmlns:a16="http://schemas.microsoft.com/office/drawing/2014/main" id="{8570E002-D0E6-672A-70E4-3B938A63CB40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3867969" y="3928337"/>
              <a:ext cx="46807" cy="243614"/>
            </a:xfrm>
            <a:custGeom>
              <a:avLst/>
              <a:gdLst/>
              <a:ahLst/>
              <a:cxnLst/>
              <a:rect l="0" t="0" r="0" b="0"/>
              <a:pathLst>
                <a:path w="46807" h="243614">
                  <a:moveTo>
                    <a:pt x="37281" y="5488"/>
                  </a:moveTo>
                  <a:lnTo>
                    <a:pt x="37281" y="5488"/>
                  </a:lnTo>
                  <a:lnTo>
                    <a:pt x="37281" y="0"/>
                  </a:lnTo>
                  <a:lnTo>
                    <a:pt x="37281" y="2344"/>
                  </a:lnTo>
                  <a:lnTo>
                    <a:pt x="27580" y="49615"/>
                  </a:lnTo>
                  <a:lnTo>
                    <a:pt x="20413" y="87472"/>
                  </a:lnTo>
                  <a:lnTo>
                    <a:pt x="8510" y="133082"/>
                  </a:lnTo>
                  <a:lnTo>
                    <a:pt x="3327" y="151096"/>
                  </a:lnTo>
                  <a:lnTo>
                    <a:pt x="0" y="191510"/>
                  </a:lnTo>
                  <a:lnTo>
                    <a:pt x="603" y="205640"/>
                  </a:lnTo>
                  <a:lnTo>
                    <a:pt x="4399" y="215447"/>
                  </a:lnTo>
                  <a:lnTo>
                    <a:pt x="17543" y="231975"/>
                  </a:lnTo>
                  <a:lnTo>
                    <a:pt x="46806" y="2436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SMARTInkShape-210">
              <a:extLst>
                <a:ext uri="{FF2B5EF4-FFF2-40B4-BE49-F238E27FC236}">
                  <a16:creationId xmlns:a16="http://schemas.microsoft.com/office/drawing/2014/main" id="{A9AEF2C1-E933-ED62-6E9A-019C3BE1569E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3762375" y="3902234"/>
              <a:ext cx="19021" cy="269717"/>
            </a:xfrm>
            <a:custGeom>
              <a:avLst/>
              <a:gdLst/>
              <a:ahLst/>
              <a:cxnLst/>
              <a:rect l="0" t="0" r="0" b="0"/>
              <a:pathLst>
                <a:path w="19021" h="269717">
                  <a:moveTo>
                    <a:pt x="0" y="50641"/>
                  </a:moveTo>
                  <a:lnTo>
                    <a:pt x="0" y="50641"/>
                  </a:lnTo>
                  <a:lnTo>
                    <a:pt x="16475" y="5931"/>
                  </a:lnTo>
                  <a:lnTo>
                    <a:pt x="17905" y="79"/>
                  </a:lnTo>
                  <a:lnTo>
                    <a:pt x="18287" y="0"/>
                  </a:lnTo>
                  <a:lnTo>
                    <a:pt x="18824" y="7766"/>
                  </a:lnTo>
                  <a:lnTo>
                    <a:pt x="19020" y="50600"/>
                  </a:lnTo>
                  <a:lnTo>
                    <a:pt x="16222" y="96063"/>
                  </a:lnTo>
                  <a:lnTo>
                    <a:pt x="13560" y="116337"/>
                  </a:lnTo>
                  <a:lnTo>
                    <a:pt x="14829" y="158045"/>
                  </a:lnTo>
                  <a:lnTo>
                    <a:pt x="8274" y="197117"/>
                  </a:lnTo>
                  <a:lnTo>
                    <a:pt x="0" y="2697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SMARTInkShape-211">
              <a:extLst>
                <a:ext uri="{FF2B5EF4-FFF2-40B4-BE49-F238E27FC236}">
                  <a16:creationId xmlns:a16="http://schemas.microsoft.com/office/drawing/2014/main" id="{43526C1E-DA2D-E5AA-960D-0BE693C4E202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3481933" y="4011507"/>
              <a:ext cx="242343" cy="167379"/>
            </a:xfrm>
            <a:custGeom>
              <a:avLst/>
              <a:gdLst/>
              <a:ahLst/>
              <a:cxnLst/>
              <a:rect l="0" t="0" r="0" b="0"/>
              <a:pathLst>
                <a:path w="242343" h="167379">
                  <a:moveTo>
                    <a:pt x="137567" y="74718"/>
                  </a:moveTo>
                  <a:lnTo>
                    <a:pt x="137567" y="74718"/>
                  </a:lnTo>
                  <a:lnTo>
                    <a:pt x="137567" y="69661"/>
                  </a:lnTo>
                  <a:lnTo>
                    <a:pt x="140389" y="64357"/>
                  </a:lnTo>
                  <a:lnTo>
                    <a:pt x="145768" y="57385"/>
                  </a:lnTo>
                  <a:lnTo>
                    <a:pt x="146699" y="51120"/>
                  </a:lnTo>
                  <a:lnTo>
                    <a:pt x="146976" y="37505"/>
                  </a:lnTo>
                  <a:lnTo>
                    <a:pt x="145956" y="34034"/>
                  </a:lnTo>
                  <a:lnTo>
                    <a:pt x="144218" y="31720"/>
                  </a:lnTo>
                  <a:lnTo>
                    <a:pt x="142001" y="30178"/>
                  </a:lnTo>
                  <a:lnTo>
                    <a:pt x="140523" y="28091"/>
                  </a:lnTo>
                  <a:lnTo>
                    <a:pt x="137384" y="20098"/>
                  </a:lnTo>
                  <a:lnTo>
                    <a:pt x="132900" y="14106"/>
                  </a:lnTo>
                  <a:lnTo>
                    <a:pt x="127379" y="10738"/>
                  </a:lnTo>
                  <a:lnTo>
                    <a:pt x="121397" y="8183"/>
                  </a:lnTo>
                  <a:lnTo>
                    <a:pt x="115211" y="3519"/>
                  </a:lnTo>
                  <a:lnTo>
                    <a:pt x="106111" y="741"/>
                  </a:lnTo>
                  <a:lnTo>
                    <a:pt x="100722" y="0"/>
                  </a:lnTo>
                  <a:lnTo>
                    <a:pt x="86266" y="4821"/>
                  </a:lnTo>
                  <a:lnTo>
                    <a:pt x="63100" y="13791"/>
                  </a:lnTo>
                  <a:lnTo>
                    <a:pt x="56172" y="15050"/>
                  </a:lnTo>
                  <a:lnTo>
                    <a:pt x="42831" y="24916"/>
                  </a:lnTo>
                  <a:lnTo>
                    <a:pt x="12751" y="58557"/>
                  </a:lnTo>
                  <a:lnTo>
                    <a:pt x="285" y="95612"/>
                  </a:lnTo>
                  <a:lnTo>
                    <a:pt x="0" y="113638"/>
                  </a:lnTo>
                  <a:lnTo>
                    <a:pt x="3384" y="146023"/>
                  </a:lnTo>
                  <a:lnTo>
                    <a:pt x="6837" y="151888"/>
                  </a:lnTo>
                  <a:lnTo>
                    <a:pt x="19140" y="161227"/>
                  </a:lnTo>
                  <a:lnTo>
                    <a:pt x="33804" y="167378"/>
                  </a:lnTo>
                  <a:lnTo>
                    <a:pt x="44178" y="165995"/>
                  </a:lnTo>
                  <a:lnTo>
                    <a:pt x="64741" y="156444"/>
                  </a:lnTo>
                  <a:lnTo>
                    <a:pt x="95077" y="139309"/>
                  </a:lnTo>
                  <a:lnTo>
                    <a:pt x="105629" y="126709"/>
                  </a:lnTo>
                  <a:lnTo>
                    <a:pt x="131021" y="81293"/>
                  </a:lnTo>
                  <a:lnTo>
                    <a:pt x="136992" y="58405"/>
                  </a:lnTo>
                  <a:lnTo>
                    <a:pt x="135067" y="58551"/>
                  </a:lnTo>
                  <a:lnTo>
                    <a:pt x="123303" y="63813"/>
                  </a:lnTo>
                  <a:lnTo>
                    <a:pt x="116059" y="69166"/>
                  </a:lnTo>
                  <a:lnTo>
                    <a:pt x="112133" y="75073"/>
                  </a:lnTo>
                  <a:lnTo>
                    <a:pt x="109923" y="84348"/>
                  </a:lnTo>
                  <a:lnTo>
                    <a:pt x="109047" y="101418"/>
                  </a:lnTo>
                  <a:lnTo>
                    <a:pt x="110087" y="102043"/>
                  </a:lnTo>
                  <a:lnTo>
                    <a:pt x="132846" y="103183"/>
                  </a:lnTo>
                  <a:lnTo>
                    <a:pt x="176006" y="103283"/>
                  </a:lnTo>
                  <a:lnTo>
                    <a:pt x="220304" y="103293"/>
                  </a:lnTo>
                  <a:lnTo>
                    <a:pt x="230345" y="103293"/>
                  </a:lnTo>
                  <a:lnTo>
                    <a:pt x="242342" y="937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SMARTInkShape-Group36">
            <a:extLst>
              <a:ext uri="{FF2B5EF4-FFF2-40B4-BE49-F238E27FC236}">
                <a16:creationId xmlns:a16="http://schemas.microsoft.com/office/drawing/2014/main" id="{FF7C2103-9E89-D338-6DE6-4CA4F249D881}"/>
              </a:ext>
            </a:extLst>
          </p:cNvPr>
          <p:cNvGrpSpPr/>
          <p:nvPr/>
        </p:nvGrpSpPr>
        <p:grpSpPr>
          <a:xfrm>
            <a:off x="2669165" y="3935742"/>
            <a:ext cx="388361" cy="369559"/>
            <a:chOff x="2669165" y="3935742"/>
            <a:chExt cx="388361" cy="369559"/>
          </a:xfrm>
        </p:grpSpPr>
        <p:sp>
          <p:nvSpPr>
            <p:cNvPr id="247" name="SMARTInkShape-212">
              <a:extLst>
                <a:ext uri="{FF2B5EF4-FFF2-40B4-BE49-F238E27FC236}">
                  <a16:creationId xmlns:a16="http://schemas.microsoft.com/office/drawing/2014/main" id="{22C2B8A7-5602-A4B2-39C0-0BDA83EC3255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2867025" y="4097170"/>
              <a:ext cx="190501" cy="27156"/>
            </a:xfrm>
            <a:custGeom>
              <a:avLst/>
              <a:gdLst/>
              <a:ahLst/>
              <a:cxnLst/>
              <a:rect l="0" t="0" r="0" b="0"/>
              <a:pathLst>
                <a:path w="190501" h="27156">
                  <a:moveTo>
                    <a:pt x="0" y="27155"/>
                  </a:moveTo>
                  <a:lnTo>
                    <a:pt x="0" y="27155"/>
                  </a:lnTo>
                  <a:lnTo>
                    <a:pt x="42194" y="10908"/>
                  </a:lnTo>
                  <a:lnTo>
                    <a:pt x="76151" y="412"/>
                  </a:lnTo>
                  <a:lnTo>
                    <a:pt x="105589" y="0"/>
                  </a:lnTo>
                  <a:lnTo>
                    <a:pt x="149502" y="6829"/>
                  </a:lnTo>
                  <a:lnTo>
                    <a:pt x="190500" y="81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SMARTInkShape-213">
              <a:extLst>
                <a:ext uri="{FF2B5EF4-FFF2-40B4-BE49-F238E27FC236}">
                  <a16:creationId xmlns:a16="http://schemas.microsoft.com/office/drawing/2014/main" id="{00E544A0-122E-C9F1-FBFE-B78D9B9414B6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2858495" y="3935742"/>
              <a:ext cx="140372" cy="369559"/>
            </a:xfrm>
            <a:custGeom>
              <a:avLst/>
              <a:gdLst/>
              <a:ahLst/>
              <a:cxnLst/>
              <a:rect l="0" t="0" r="0" b="0"/>
              <a:pathLst>
                <a:path w="140372" h="369559">
                  <a:moveTo>
                    <a:pt x="103780" y="93333"/>
                  </a:moveTo>
                  <a:lnTo>
                    <a:pt x="103780" y="93333"/>
                  </a:lnTo>
                  <a:lnTo>
                    <a:pt x="113893" y="88276"/>
                  </a:lnTo>
                  <a:lnTo>
                    <a:pt x="121680" y="80150"/>
                  </a:lnTo>
                  <a:lnTo>
                    <a:pt x="127611" y="70540"/>
                  </a:lnTo>
                  <a:lnTo>
                    <a:pt x="134240" y="55748"/>
                  </a:lnTo>
                  <a:lnTo>
                    <a:pt x="136787" y="52401"/>
                  </a:lnTo>
                  <a:lnTo>
                    <a:pt x="139617" y="43038"/>
                  </a:lnTo>
                  <a:lnTo>
                    <a:pt x="140371" y="37578"/>
                  </a:lnTo>
                  <a:lnTo>
                    <a:pt x="138387" y="28689"/>
                  </a:lnTo>
                  <a:lnTo>
                    <a:pt x="135036" y="21211"/>
                  </a:lnTo>
                  <a:lnTo>
                    <a:pt x="132091" y="11050"/>
                  </a:lnTo>
                  <a:lnTo>
                    <a:pt x="127651" y="4552"/>
                  </a:lnTo>
                  <a:lnTo>
                    <a:pt x="122151" y="958"/>
                  </a:lnTo>
                  <a:lnTo>
                    <a:pt x="119202" y="0"/>
                  </a:lnTo>
                  <a:lnTo>
                    <a:pt x="110281" y="1757"/>
                  </a:lnTo>
                  <a:lnTo>
                    <a:pt x="104939" y="3707"/>
                  </a:lnTo>
                  <a:lnTo>
                    <a:pt x="82251" y="26678"/>
                  </a:lnTo>
                  <a:lnTo>
                    <a:pt x="60291" y="66878"/>
                  </a:lnTo>
                  <a:lnTo>
                    <a:pt x="43857" y="105368"/>
                  </a:lnTo>
                  <a:lnTo>
                    <a:pt x="28287" y="147412"/>
                  </a:lnTo>
                  <a:lnTo>
                    <a:pt x="18264" y="187673"/>
                  </a:lnTo>
                  <a:lnTo>
                    <a:pt x="10453" y="229090"/>
                  </a:lnTo>
                  <a:lnTo>
                    <a:pt x="2364" y="273921"/>
                  </a:lnTo>
                  <a:lnTo>
                    <a:pt x="0" y="315233"/>
                  </a:lnTo>
                  <a:lnTo>
                    <a:pt x="358" y="346406"/>
                  </a:lnTo>
                  <a:lnTo>
                    <a:pt x="8530" y="3695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SMARTInkShape-214">
              <a:extLst>
                <a:ext uri="{FF2B5EF4-FFF2-40B4-BE49-F238E27FC236}">
                  <a16:creationId xmlns:a16="http://schemas.microsoft.com/office/drawing/2014/main" id="{E6E98096-7E28-CB88-A6B9-620736FD3066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2669165" y="4043598"/>
              <a:ext cx="102219" cy="106753"/>
            </a:xfrm>
            <a:custGeom>
              <a:avLst/>
              <a:gdLst/>
              <a:ahLst/>
              <a:cxnLst/>
              <a:rect l="0" t="0" r="0" b="0"/>
              <a:pathLst>
                <a:path w="102219" h="106753">
                  <a:moveTo>
                    <a:pt x="93085" y="23577"/>
                  </a:moveTo>
                  <a:lnTo>
                    <a:pt x="93085" y="23577"/>
                  </a:lnTo>
                  <a:lnTo>
                    <a:pt x="98141" y="23577"/>
                  </a:lnTo>
                  <a:lnTo>
                    <a:pt x="99631" y="22519"/>
                  </a:lnTo>
                  <a:lnTo>
                    <a:pt x="100624" y="20755"/>
                  </a:lnTo>
                  <a:lnTo>
                    <a:pt x="102218" y="15376"/>
                  </a:lnTo>
                  <a:lnTo>
                    <a:pt x="95986" y="6709"/>
                  </a:lnTo>
                  <a:lnTo>
                    <a:pt x="94374" y="911"/>
                  </a:lnTo>
                  <a:lnTo>
                    <a:pt x="90770" y="0"/>
                  </a:lnTo>
                  <a:lnTo>
                    <a:pt x="71586" y="3774"/>
                  </a:lnTo>
                  <a:lnTo>
                    <a:pt x="34149" y="22602"/>
                  </a:lnTo>
                  <a:lnTo>
                    <a:pt x="16943" y="40104"/>
                  </a:lnTo>
                  <a:lnTo>
                    <a:pt x="5143" y="63752"/>
                  </a:lnTo>
                  <a:lnTo>
                    <a:pt x="0" y="85810"/>
                  </a:lnTo>
                  <a:lnTo>
                    <a:pt x="2453" y="91524"/>
                  </a:lnTo>
                  <a:lnTo>
                    <a:pt x="13646" y="100696"/>
                  </a:lnTo>
                  <a:lnTo>
                    <a:pt x="26382" y="105477"/>
                  </a:lnTo>
                  <a:lnTo>
                    <a:pt x="32741" y="106752"/>
                  </a:lnTo>
                  <a:lnTo>
                    <a:pt x="56860" y="103490"/>
                  </a:lnTo>
                  <a:lnTo>
                    <a:pt x="69224" y="95783"/>
                  </a:lnTo>
                  <a:lnTo>
                    <a:pt x="74003" y="90764"/>
                  </a:lnTo>
                  <a:lnTo>
                    <a:pt x="92663" y="43426"/>
                  </a:lnTo>
                  <a:lnTo>
                    <a:pt x="97131" y="26049"/>
                  </a:lnTo>
                  <a:lnTo>
                    <a:pt x="93085" y="45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5" name="SMARTInkShape-Group37">
            <a:extLst>
              <a:ext uri="{FF2B5EF4-FFF2-40B4-BE49-F238E27FC236}">
                <a16:creationId xmlns:a16="http://schemas.microsoft.com/office/drawing/2014/main" id="{E7682FD4-8C44-471E-C17C-748199240166}"/>
              </a:ext>
            </a:extLst>
          </p:cNvPr>
          <p:cNvGrpSpPr/>
          <p:nvPr/>
        </p:nvGrpSpPr>
        <p:grpSpPr>
          <a:xfrm>
            <a:off x="492253" y="3962400"/>
            <a:ext cx="1841373" cy="345877"/>
            <a:chOff x="492253" y="3962400"/>
            <a:chExt cx="1841373" cy="345877"/>
          </a:xfrm>
        </p:grpSpPr>
        <p:sp>
          <p:nvSpPr>
            <p:cNvPr id="251" name="SMARTInkShape-215">
              <a:extLst>
                <a:ext uri="{FF2B5EF4-FFF2-40B4-BE49-F238E27FC236}">
                  <a16:creationId xmlns:a16="http://schemas.microsoft.com/office/drawing/2014/main" id="{F07E3913-CA03-F726-ABA0-8CE4491EA65C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2159424" y="4087045"/>
              <a:ext cx="174202" cy="221232"/>
            </a:xfrm>
            <a:custGeom>
              <a:avLst/>
              <a:gdLst/>
              <a:ahLst/>
              <a:cxnLst/>
              <a:rect l="0" t="0" r="0" b="0"/>
              <a:pathLst>
                <a:path w="174202" h="221232">
                  <a:moveTo>
                    <a:pt x="98001" y="75380"/>
                  </a:moveTo>
                  <a:lnTo>
                    <a:pt x="98001" y="75380"/>
                  </a:lnTo>
                  <a:lnTo>
                    <a:pt x="98001" y="70323"/>
                  </a:lnTo>
                  <a:lnTo>
                    <a:pt x="100823" y="65019"/>
                  </a:lnTo>
                  <a:lnTo>
                    <a:pt x="103057" y="62123"/>
                  </a:lnTo>
                  <a:lnTo>
                    <a:pt x="108362" y="58905"/>
                  </a:lnTo>
                  <a:lnTo>
                    <a:pt x="111258" y="58047"/>
                  </a:lnTo>
                  <a:lnTo>
                    <a:pt x="113189" y="56416"/>
                  </a:lnTo>
                  <a:lnTo>
                    <a:pt x="115335" y="51782"/>
                  </a:lnTo>
                  <a:lnTo>
                    <a:pt x="117047" y="14660"/>
                  </a:lnTo>
                  <a:lnTo>
                    <a:pt x="114227" y="8529"/>
                  </a:lnTo>
                  <a:lnTo>
                    <a:pt x="111993" y="5413"/>
                  </a:lnTo>
                  <a:lnTo>
                    <a:pt x="106689" y="1950"/>
                  </a:lnTo>
                  <a:lnTo>
                    <a:pt x="94931" y="0"/>
                  </a:lnTo>
                  <a:lnTo>
                    <a:pt x="83936" y="603"/>
                  </a:lnTo>
                  <a:lnTo>
                    <a:pt x="71995" y="4399"/>
                  </a:lnTo>
                  <a:lnTo>
                    <a:pt x="44561" y="24729"/>
                  </a:lnTo>
                  <a:lnTo>
                    <a:pt x="32976" y="43891"/>
                  </a:lnTo>
                  <a:lnTo>
                    <a:pt x="31471" y="54750"/>
                  </a:lnTo>
                  <a:lnTo>
                    <a:pt x="36425" y="60918"/>
                  </a:lnTo>
                  <a:lnTo>
                    <a:pt x="44529" y="63661"/>
                  </a:lnTo>
                  <a:lnTo>
                    <a:pt x="61921" y="65422"/>
                  </a:lnTo>
                  <a:lnTo>
                    <a:pt x="77315" y="60670"/>
                  </a:lnTo>
                  <a:lnTo>
                    <a:pt x="97368" y="49363"/>
                  </a:lnTo>
                  <a:lnTo>
                    <a:pt x="100754" y="48510"/>
                  </a:lnTo>
                  <a:lnTo>
                    <a:pt x="103011" y="49000"/>
                  </a:lnTo>
                  <a:lnTo>
                    <a:pt x="104516" y="50385"/>
                  </a:lnTo>
                  <a:lnTo>
                    <a:pt x="105519" y="52367"/>
                  </a:lnTo>
                  <a:lnTo>
                    <a:pt x="106931" y="65269"/>
                  </a:lnTo>
                  <a:lnTo>
                    <a:pt x="99273" y="109208"/>
                  </a:lnTo>
                  <a:lnTo>
                    <a:pt x="87807" y="152272"/>
                  </a:lnTo>
                  <a:lnTo>
                    <a:pt x="75644" y="184760"/>
                  </a:lnTo>
                  <a:lnTo>
                    <a:pt x="61155" y="205038"/>
                  </a:lnTo>
                  <a:lnTo>
                    <a:pt x="38400" y="219395"/>
                  </a:lnTo>
                  <a:lnTo>
                    <a:pt x="23534" y="221231"/>
                  </a:lnTo>
                  <a:lnTo>
                    <a:pt x="16607" y="220239"/>
                  </a:lnTo>
                  <a:lnTo>
                    <a:pt x="10930" y="217461"/>
                  </a:lnTo>
                  <a:lnTo>
                    <a:pt x="1800" y="208730"/>
                  </a:lnTo>
                  <a:lnTo>
                    <a:pt x="0" y="202380"/>
                  </a:lnTo>
                  <a:lnTo>
                    <a:pt x="2524" y="178273"/>
                  </a:lnTo>
                  <a:lnTo>
                    <a:pt x="15681" y="138861"/>
                  </a:lnTo>
                  <a:lnTo>
                    <a:pt x="32335" y="108653"/>
                  </a:lnTo>
                  <a:lnTo>
                    <a:pt x="53497" y="86297"/>
                  </a:lnTo>
                  <a:lnTo>
                    <a:pt x="79876" y="69090"/>
                  </a:lnTo>
                  <a:lnTo>
                    <a:pt x="118282" y="49911"/>
                  </a:lnTo>
                  <a:lnTo>
                    <a:pt x="174201" y="468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SMARTInkShape-216">
              <a:extLst>
                <a:ext uri="{FF2B5EF4-FFF2-40B4-BE49-F238E27FC236}">
                  <a16:creationId xmlns:a16="http://schemas.microsoft.com/office/drawing/2014/main" id="{7FEC31F5-466B-7CCF-6DE4-4507D7E35A22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1933575" y="4067334"/>
              <a:ext cx="180647" cy="114142"/>
            </a:xfrm>
            <a:custGeom>
              <a:avLst/>
              <a:gdLst/>
              <a:ahLst/>
              <a:cxnLst/>
              <a:rect l="0" t="0" r="0" b="0"/>
              <a:pathLst>
                <a:path w="180647" h="114142">
                  <a:moveTo>
                    <a:pt x="0" y="76041"/>
                  </a:moveTo>
                  <a:lnTo>
                    <a:pt x="0" y="76041"/>
                  </a:lnTo>
                  <a:lnTo>
                    <a:pt x="8201" y="67840"/>
                  </a:lnTo>
                  <a:lnTo>
                    <a:pt x="26752" y="40646"/>
                  </a:lnTo>
                  <a:lnTo>
                    <a:pt x="41558" y="26278"/>
                  </a:lnTo>
                  <a:lnTo>
                    <a:pt x="85087" y="2544"/>
                  </a:lnTo>
                  <a:lnTo>
                    <a:pt x="97180" y="79"/>
                  </a:lnTo>
                  <a:lnTo>
                    <a:pt x="99711" y="0"/>
                  </a:lnTo>
                  <a:lnTo>
                    <a:pt x="101399" y="2063"/>
                  </a:lnTo>
                  <a:lnTo>
                    <a:pt x="103275" y="10001"/>
                  </a:lnTo>
                  <a:lnTo>
                    <a:pt x="102716" y="14023"/>
                  </a:lnTo>
                  <a:lnTo>
                    <a:pt x="97038" y="30904"/>
                  </a:lnTo>
                  <a:lnTo>
                    <a:pt x="94261" y="69612"/>
                  </a:lnTo>
                  <a:lnTo>
                    <a:pt x="85842" y="85363"/>
                  </a:lnTo>
                  <a:lnTo>
                    <a:pt x="124736" y="41837"/>
                  </a:lnTo>
                  <a:lnTo>
                    <a:pt x="155695" y="17091"/>
                  </a:lnTo>
                  <a:lnTo>
                    <a:pt x="177228" y="10383"/>
                  </a:lnTo>
                  <a:lnTo>
                    <a:pt x="178477" y="12161"/>
                  </a:lnTo>
                  <a:lnTo>
                    <a:pt x="180646" y="35971"/>
                  </a:lnTo>
                  <a:lnTo>
                    <a:pt x="167689" y="78028"/>
                  </a:lnTo>
                  <a:lnTo>
                    <a:pt x="171450" y="1141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SMARTInkShape-217">
              <a:extLst>
                <a:ext uri="{FF2B5EF4-FFF2-40B4-BE49-F238E27FC236}">
                  <a16:creationId xmlns:a16="http://schemas.microsoft.com/office/drawing/2014/main" id="{545657C0-16B8-B1CF-00BB-13D03D749455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1895475" y="400050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0" y="38100"/>
                  </a:moveTo>
                  <a:lnTo>
                    <a:pt x="0" y="38100"/>
                  </a:lnTo>
                  <a:lnTo>
                    <a:pt x="9701" y="5627"/>
                  </a:lnTo>
                  <a:lnTo>
                    <a:pt x="11759" y="3751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SMARTInkShape-218">
              <a:extLst>
                <a:ext uri="{FF2B5EF4-FFF2-40B4-BE49-F238E27FC236}">
                  <a16:creationId xmlns:a16="http://schemas.microsoft.com/office/drawing/2014/main" id="{29F4C109-69F7-FEAE-DCBA-8552F25ADBCE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1847850" y="4076700"/>
              <a:ext cx="38101" cy="95251"/>
            </a:xfrm>
            <a:custGeom>
              <a:avLst/>
              <a:gdLst/>
              <a:ahLst/>
              <a:cxnLst/>
              <a:rect l="0" t="0" r="0" b="0"/>
              <a:pathLst>
                <a:path w="38101" h="95251">
                  <a:moveTo>
                    <a:pt x="38100" y="0"/>
                  </a:moveTo>
                  <a:lnTo>
                    <a:pt x="38100" y="0"/>
                  </a:lnTo>
                  <a:lnTo>
                    <a:pt x="18802" y="22120"/>
                  </a:lnTo>
                  <a:lnTo>
                    <a:pt x="15710" y="27446"/>
                  </a:lnTo>
                  <a:lnTo>
                    <a:pt x="10747" y="57750"/>
                  </a:lnTo>
                  <a:lnTo>
                    <a:pt x="8829" y="77554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SMARTInkShape-219">
              <a:extLst>
                <a:ext uri="{FF2B5EF4-FFF2-40B4-BE49-F238E27FC236}">
                  <a16:creationId xmlns:a16="http://schemas.microsoft.com/office/drawing/2014/main" id="{9A14733D-788D-CB5F-A7B7-9D46F40B9420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1714500" y="4048125"/>
              <a:ext cx="95251" cy="28576"/>
            </a:xfrm>
            <a:custGeom>
              <a:avLst/>
              <a:gdLst/>
              <a:ahLst/>
              <a:cxnLst/>
              <a:rect l="0" t="0" r="0" b="0"/>
              <a:pathLst>
                <a:path w="95251" h="28576">
                  <a:moveTo>
                    <a:pt x="0" y="28575"/>
                  </a:moveTo>
                  <a:lnTo>
                    <a:pt x="0" y="28575"/>
                  </a:lnTo>
                  <a:lnTo>
                    <a:pt x="8663" y="20970"/>
                  </a:lnTo>
                  <a:lnTo>
                    <a:pt x="40704" y="6185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SMARTInkShape-220">
              <a:extLst>
                <a:ext uri="{FF2B5EF4-FFF2-40B4-BE49-F238E27FC236}">
                  <a16:creationId xmlns:a16="http://schemas.microsoft.com/office/drawing/2014/main" id="{C7AFD19D-1752-16A4-B31C-FB1776BAA3D1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1715313" y="3962400"/>
              <a:ext cx="84913" cy="180766"/>
            </a:xfrm>
            <a:custGeom>
              <a:avLst/>
              <a:gdLst/>
              <a:ahLst/>
              <a:cxnLst/>
              <a:rect l="0" t="0" r="0" b="0"/>
              <a:pathLst>
                <a:path w="84913" h="180766">
                  <a:moveTo>
                    <a:pt x="18237" y="0"/>
                  </a:moveTo>
                  <a:lnTo>
                    <a:pt x="18237" y="0"/>
                  </a:lnTo>
                  <a:lnTo>
                    <a:pt x="26438" y="0"/>
                  </a:lnTo>
                  <a:lnTo>
                    <a:pt x="27370" y="10113"/>
                  </a:lnTo>
                  <a:lnTo>
                    <a:pt x="17349" y="51779"/>
                  </a:lnTo>
                  <a:lnTo>
                    <a:pt x="5362" y="99245"/>
                  </a:lnTo>
                  <a:lnTo>
                    <a:pt x="0" y="146027"/>
                  </a:lnTo>
                  <a:lnTo>
                    <a:pt x="607" y="156976"/>
                  </a:lnTo>
                  <a:lnTo>
                    <a:pt x="4404" y="168898"/>
                  </a:lnTo>
                  <a:lnTo>
                    <a:pt x="7957" y="172924"/>
                  </a:lnTo>
                  <a:lnTo>
                    <a:pt x="17549" y="177397"/>
                  </a:lnTo>
                  <a:lnTo>
                    <a:pt x="59658" y="180765"/>
                  </a:lnTo>
                  <a:lnTo>
                    <a:pt x="84912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SMARTInkShape-221">
              <a:extLst>
                <a:ext uri="{FF2B5EF4-FFF2-40B4-BE49-F238E27FC236}">
                  <a16:creationId xmlns:a16="http://schemas.microsoft.com/office/drawing/2014/main" id="{39CFD16B-05AA-FCFD-84F9-AEB1CE53EE7B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1504950" y="4124325"/>
              <a:ext cx="92831" cy="66676"/>
            </a:xfrm>
            <a:custGeom>
              <a:avLst/>
              <a:gdLst/>
              <a:ahLst/>
              <a:cxnLst/>
              <a:rect l="0" t="0" r="0" b="0"/>
              <a:pathLst>
                <a:path w="92831" h="66676">
                  <a:moveTo>
                    <a:pt x="19050" y="0"/>
                  </a:moveTo>
                  <a:lnTo>
                    <a:pt x="19050" y="0"/>
                  </a:lnTo>
                  <a:lnTo>
                    <a:pt x="27713" y="7605"/>
                  </a:lnTo>
                  <a:lnTo>
                    <a:pt x="42901" y="15188"/>
                  </a:lnTo>
                  <a:lnTo>
                    <a:pt x="73239" y="23598"/>
                  </a:lnTo>
                  <a:lnTo>
                    <a:pt x="82998" y="32007"/>
                  </a:lnTo>
                  <a:lnTo>
                    <a:pt x="92830" y="44540"/>
                  </a:lnTo>
                  <a:lnTo>
                    <a:pt x="92578" y="46627"/>
                  </a:lnTo>
                  <a:lnTo>
                    <a:pt x="89477" y="51767"/>
                  </a:lnTo>
                  <a:lnTo>
                    <a:pt x="71667" y="60612"/>
                  </a:lnTo>
                  <a:lnTo>
                    <a:pt x="42692" y="65477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SMARTInkShape-222">
              <a:extLst>
                <a:ext uri="{FF2B5EF4-FFF2-40B4-BE49-F238E27FC236}">
                  <a16:creationId xmlns:a16="http://schemas.microsoft.com/office/drawing/2014/main" id="{37759E7A-D5B1-5EA0-1B01-E7A2ECD60C6D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1533525" y="4076851"/>
              <a:ext cx="66283" cy="18900"/>
            </a:xfrm>
            <a:custGeom>
              <a:avLst/>
              <a:gdLst/>
              <a:ahLst/>
              <a:cxnLst/>
              <a:rect l="0" t="0" r="0" b="0"/>
              <a:pathLst>
                <a:path w="66283" h="18900">
                  <a:moveTo>
                    <a:pt x="57150" y="18899"/>
                  </a:moveTo>
                  <a:lnTo>
                    <a:pt x="57150" y="18899"/>
                  </a:lnTo>
                  <a:lnTo>
                    <a:pt x="62207" y="13842"/>
                  </a:lnTo>
                  <a:lnTo>
                    <a:pt x="64689" y="8538"/>
                  </a:lnTo>
                  <a:lnTo>
                    <a:pt x="66282" y="1566"/>
                  </a:lnTo>
                  <a:lnTo>
                    <a:pt x="56446" y="357"/>
                  </a:lnTo>
                  <a:lnTo>
                    <a:pt x="45182" y="0"/>
                  </a:lnTo>
                  <a:lnTo>
                    <a:pt x="0" y="188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SMARTInkShape-223">
              <a:extLst>
                <a:ext uri="{FF2B5EF4-FFF2-40B4-BE49-F238E27FC236}">
                  <a16:creationId xmlns:a16="http://schemas.microsoft.com/office/drawing/2014/main" id="{562068C5-2C7E-222C-4736-A79DD79C05A6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1447800" y="40481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SMARTInkShape-224">
              <a:extLst>
                <a:ext uri="{FF2B5EF4-FFF2-40B4-BE49-F238E27FC236}">
                  <a16:creationId xmlns:a16="http://schemas.microsoft.com/office/drawing/2014/main" id="{D3FDE259-04FF-5F2F-9E88-2B8A366BEA08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1371600" y="4107107"/>
              <a:ext cx="19014" cy="102944"/>
            </a:xfrm>
            <a:custGeom>
              <a:avLst/>
              <a:gdLst/>
              <a:ahLst/>
              <a:cxnLst/>
              <a:rect l="0" t="0" r="0" b="0"/>
              <a:pathLst>
                <a:path w="19014" h="102944">
                  <a:moveTo>
                    <a:pt x="0" y="26743"/>
                  </a:moveTo>
                  <a:lnTo>
                    <a:pt x="0" y="26743"/>
                  </a:lnTo>
                  <a:lnTo>
                    <a:pt x="5057" y="26743"/>
                  </a:lnTo>
                  <a:lnTo>
                    <a:pt x="6546" y="25685"/>
                  </a:lnTo>
                  <a:lnTo>
                    <a:pt x="7539" y="23921"/>
                  </a:lnTo>
                  <a:lnTo>
                    <a:pt x="8201" y="21686"/>
                  </a:lnTo>
                  <a:lnTo>
                    <a:pt x="16890" y="7445"/>
                  </a:lnTo>
                  <a:lnTo>
                    <a:pt x="18624" y="0"/>
                  </a:lnTo>
                  <a:lnTo>
                    <a:pt x="18766" y="448"/>
                  </a:lnTo>
                  <a:lnTo>
                    <a:pt x="19013" y="11587"/>
                  </a:lnTo>
                  <a:lnTo>
                    <a:pt x="10112" y="55594"/>
                  </a:lnTo>
                  <a:lnTo>
                    <a:pt x="9525" y="1029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SMARTInkShape-225">
              <a:extLst>
                <a:ext uri="{FF2B5EF4-FFF2-40B4-BE49-F238E27FC236}">
                  <a16:creationId xmlns:a16="http://schemas.microsoft.com/office/drawing/2014/main" id="{B1966D8F-1F85-E4E4-4800-02E75AE0E814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1190625" y="4068684"/>
              <a:ext cx="132566" cy="131842"/>
            </a:xfrm>
            <a:custGeom>
              <a:avLst/>
              <a:gdLst/>
              <a:ahLst/>
              <a:cxnLst/>
              <a:rect l="0" t="0" r="0" b="0"/>
              <a:pathLst>
                <a:path w="132566" h="131842">
                  <a:moveTo>
                    <a:pt x="114300" y="36591"/>
                  </a:moveTo>
                  <a:lnTo>
                    <a:pt x="114300" y="36591"/>
                  </a:lnTo>
                  <a:lnTo>
                    <a:pt x="127392" y="22441"/>
                  </a:lnTo>
                  <a:lnTo>
                    <a:pt x="132565" y="10124"/>
                  </a:lnTo>
                  <a:lnTo>
                    <a:pt x="130179" y="6131"/>
                  </a:lnTo>
                  <a:lnTo>
                    <a:pt x="128061" y="3584"/>
                  </a:lnTo>
                  <a:lnTo>
                    <a:pt x="120063" y="755"/>
                  </a:lnTo>
                  <a:lnTo>
                    <a:pt x="114967" y="0"/>
                  </a:lnTo>
                  <a:lnTo>
                    <a:pt x="92625" y="3995"/>
                  </a:lnTo>
                  <a:lnTo>
                    <a:pt x="76010" y="11881"/>
                  </a:lnTo>
                  <a:lnTo>
                    <a:pt x="54237" y="30301"/>
                  </a:lnTo>
                  <a:lnTo>
                    <a:pt x="53092" y="34515"/>
                  </a:lnTo>
                  <a:lnTo>
                    <a:pt x="54641" y="44840"/>
                  </a:lnTo>
                  <a:lnTo>
                    <a:pt x="61463" y="57497"/>
                  </a:lnTo>
                  <a:lnTo>
                    <a:pt x="70187" y="67950"/>
                  </a:lnTo>
                  <a:lnTo>
                    <a:pt x="84532" y="77750"/>
                  </a:lnTo>
                  <a:lnTo>
                    <a:pt x="107567" y="88705"/>
                  </a:lnTo>
                  <a:lnTo>
                    <a:pt x="117361" y="97306"/>
                  </a:lnTo>
                  <a:lnTo>
                    <a:pt x="120952" y="103439"/>
                  </a:lnTo>
                  <a:lnTo>
                    <a:pt x="121910" y="106556"/>
                  </a:lnTo>
                  <a:lnTo>
                    <a:pt x="121490" y="108635"/>
                  </a:lnTo>
                  <a:lnTo>
                    <a:pt x="120152" y="110020"/>
                  </a:lnTo>
                  <a:lnTo>
                    <a:pt x="75489" y="127871"/>
                  </a:lnTo>
                  <a:lnTo>
                    <a:pt x="31486" y="131318"/>
                  </a:lnTo>
                  <a:lnTo>
                    <a:pt x="0" y="1318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SMARTInkShape-226">
              <a:extLst>
                <a:ext uri="{FF2B5EF4-FFF2-40B4-BE49-F238E27FC236}">
                  <a16:creationId xmlns:a16="http://schemas.microsoft.com/office/drawing/2014/main" id="{EC77106F-16DA-850F-09DD-C5293387FC4B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904875" y="4076900"/>
              <a:ext cx="190501" cy="123626"/>
            </a:xfrm>
            <a:custGeom>
              <a:avLst/>
              <a:gdLst/>
              <a:ahLst/>
              <a:cxnLst/>
              <a:rect l="0" t="0" r="0" b="0"/>
              <a:pathLst>
                <a:path w="190501" h="123626">
                  <a:moveTo>
                    <a:pt x="0" y="66475"/>
                  </a:moveTo>
                  <a:lnTo>
                    <a:pt x="0" y="66475"/>
                  </a:lnTo>
                  <a:lnTo>
                    <a:pt x="0" y="53218"/>
                  </a:lnTo>
                  <a:lnTo>
                    <a:pt x="2822" y="47177"/>
                  </a:lnTo>
                  <a:lnTo>
                    <a:pt x="5057" y="44085"/>
                  </a:lnTo>
                  <a:lnTo>
                    <a:pt x="26837" y="25531"/>
                  </a:lnTo>
                  <a:lnTo>
                    <a:pt x="35211" y="15469"/>
                  </a:lnTo>
                  <a:lnTo>
                    <a:pt x="50767" y="4913"/>
                  </a:lnTo>
                  <a:lnTo>
                    <a:pt x="64371" y="473"/>
                  </a:lnTo>
                  <a:lnTo>
                    <a:pt x="71049" y="0"/>
                  </a:lnTo>
                  <a:lnTo>
                    <a:pt x="72766" y="991"/>
                  </a:lnTo>
                  <a:lnTo>
                    <a:pt x="73911" y="2711"/>
                  </a:lnTo>
                  <a:lnTo>
                    <a:pt x="76241" y="7443"/>
                  </a:lnTo>
                  <a:lnTo>
                    <a:pt x="80804" y="13075"/>
                  </a:lnTo>
                  <a:lnTo>
                    <a:pt x="83538" y="21928"/>
                  </a:lnTo>
                  <a:lnTo>
                    <a:pt x="83695" y="33977"/>
                  </a:lnTo>
                  <a:lnTo>
                    <a:pt x="76731" y="80300"/>
                  </a:lnTo>
                  <a:lnTo>
                    <a:pt x="76209" y="113286"/>
                  </a:lnTo>
                  <a:lnTo>
                    <a:pt x="81259" y="108803"/>
                  </a:lnTo>
                  <a:lnTo>
                    <a:pt x="83740" y="100810"/>
                  </a:lnTo>
                  <a:lnTo>
                    <a:pt x="85901" y="91260"/>
                  </a:lnTo>
                  <a:lnTo>
                    <a:pt x="94127" y="78875"/>
                  </a:lnTo>
                  <a:lnTo>
                    <a:pt x="134591" y="33867"/>
                  </a:lnTo>
                  <a:lnTo>
                    <a:pt x="137352" y="28861"/>
                  </a:lnTo>
                  <a:lnTo>
                    <a:pt x="166993" y="3327"/>
                  </a:lnTo>
                  <a:lnTo>
                    <a:pt x="172292" y="1368"/>
                  </a:lnTo>
                  <a:lnTo>
                    <a:pt x="184316" y="110"/>
                  </a:lnTo>
                  <a:lnTo>
                    <a:pt x="186377" y="3182"/>
                  </a:lnTo>
                  <a:lnTo>
                    <a:pt x="189686" y="30924"/>
                  </a:lnTo>
                  <a:lnTo>
                    <a:pt x="190428" y="78210"/>
                  </a:lnTo>
                  <a:lnTo>
                    <a:pt x="190500" y="123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SMARTInkShape-227">
              <a:extLst>
                <a:ext uri="{FF2B5EF4-FFF2-40B4-BE49-F238E27FC236}">
                  <a16:creationId xmlns:a16="http://schemas.microsoft.com/office/drawing/2014/main" id="{CB4CB1F8-4EEE-9BB2-115D-BF3FAA42CFB4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743538" y="4057650"/>
              <a:ext cx="112221" cy="139329"/>
            </a:xfrm>
            <a:custGeom>
              <a:avLst/>
              <a:gdLst/>
              <a:ahLst/>
              <a:cxnLst/>
              <a:rect l="0" t="0" r="0" b="0"/>
              <a:pathLst>
                <a:path w="112221" h="139329">
                  <a:moveTo>
                    <a:pt x="56562" y="85725"/>
                  </a:moveTo>
                  <a:lnTo>
                    <a:pt x="56562" y="85725"/>
                  </a:lnTo>
                  <a:lnTo>
                    <a:pt x="56562" y="55134"/>
                  </a:lnTo>
                  <a:lnTo>
                    <a:pt x="53740" y="48140"/>
                  </a:lnTo>
                  <a:lnTo>
                    <a:pt x="50016" y="41504"/>
                  </a:lnTo>
                  <a:lnTo>
                    <a:pt x="47429" y="30487"/>
                  </a:lnTo>
                  <a:lnTo>
                    <a:pt x="46240" y="29849"/>
                  </a:lnTo>
                  <a:lnTo>
                    <a:pt x="42097" y="29141"/>
                  </a:lnTo>
                  <a:lnTo>
                    <a:pt x="28757" y="33799"/>
                  </a:lnTo>
                  <a:lnTo>
                    <a:pt x="16456" y="41882"/>
                  </a:lnTo>
                  <a:lnTo>
                    <a:pt x="6108" y="61092"/>
                  </a:lnTo>
                  <a:lnTo>
                    <a:pt x="735" y="81878"/>
                  </a:lnTo>
                  <a:lnTo>
                    <a:pt x="0" y="93188"/>
                  </a:lnTo>
                  <a:lnTo>
                    <a:pt x="5318" y="105270"/>
                  </a:lnTo>
                  <a:lnTo>
                    <a:pt x="25979" y="130273"/>
                  </a:lnTo>
                  <a:lnTo>
                    <a:pt x="40853" y="137274"/>
                  </a:lnTo>
                  <a:lnTo>
                    <a:pt x="58047" y="139328"/>
                  </a:lnTo>
                  <a:lnTo>
                    <a:pt x="83460" y="134533"/>
                  </a:lnTo>
                  <a:lnTo>
                    <a:pt x="94270" y="129289"/>
                  </a:lnTo>
                  <a:lnTo>
                    <a:pt x="102602" y="117787"/>
                  </a:lnTo>
                  <a:lnTo>
                    <a:pt x="111517" y="94645"/>
                  </a:lnTo>
                  <a:lnTo>
                    <a:pt x="112220" y="64674"/>
                  </a:lnTo>
                  <a:lnTo>
                    <a:pt x="105979" y="39624"/>
                  </a:lnTo>
                  <a:lnTo>
                    <a:pt x="8513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SMARTInkShape-228">
              <a:extLst>
                <a:ext uri="{FF2B5EF4-FFF2-40B4-BE49-F238E27FC236}">
                  <a16:creationId xmlns:a16="http://schemas.microsoft.com/office/drawing/2014/main" id="{C01526EE-AAD1-9301-92EE-D00BA55D6D0E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492253" y="4058046"/>
              <a:ext cx="145923" cy="165070"/>
            </a:xfrm>
            <a:custGeom>
              <a:avLst/>
              <a:gdLst/>
              <a:ahLst/>
              <a:cxnLst/>
              <a:rect l="0" t="0" r="0" b="0"/>
              <a:pathLst>
                <a:path w="145923" h="165070">
                  <a:moveTo>
                    <a:pt x="126872" y="18654"/>
                  </a:moveTo>
                  <a:lnTo>
                    <a:pt x="126872" y="18654"/>
                  </a:lnTo>
                  <a:lnTo>
                    <a:pt x="136281" y="9246"/>
                  </a:lnTo>
                  <a:lnTo>
                    <a:pt x="136387" y="938"/>
                  </a:lnTo>
                  <a:lnTo>
                    <a:pt x="135332" y="493"/>
                  </a:lnTo>
                  <a:lnTo>
                    <a:pt x="131338" y="0"/>
                  </a:lnTo>
                  <a:lnTo>
                    <a:pt x="118082" y="4778"/>
                  </a:lnTo>
                  <a:lnTo>
                    <a:pt x="72775" y="34822"/>
                  </a:lnTo>
                  <a:lnTo>
                    <a:pt x="42691" y="60261"/>
                  </a:lnTo>
                  <a:lnTo>
                    <a:pt x="17205" y="91749"/>
                  </a:lnTo>
                  <a:lnTo>
                    <a:pt x="64" y="133799"/>
                  </a:lnTo>
                  <a:lnTo>
                    <a:pt x="0" y="140926"/>
                  </a:lnTo>
                  <a:lnTo>
                    <a:pt x="2074" y="146735"/>
                  </a:lnTo>
                  <a:lnTo>
                    <a:pt x="15555" y="163663"/>
                  </a:lnTo>
                  <a:lnTo>
                    <a:pt x="20910" y="165069"/>
                  </a:lnTo>
                  <a:lnTo>
                    <a:pt x="61295" y="162204"/>
                  </a:lnTo>
                  <a:lnTo>
                    <a:pt x="107330" y="153388"/>
                  </a:lnTo>
                  <a:lnTo>
                    <a:pt x="145922" y="1520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SMARTInkShape-Group38">
            <a:extLst>
              <a:ext uri="{FF2B5EF4-FFF2-40B4-BE49-F238E27FC236}">
                <a16:creationId xmlns:a16="http://schemas.microsoft.com/office/drawing/2014/main" id="{F74DC912-798E-F4F8-555F-A4A5A08B9C7A}"/>
              </a:ext>
            </a:extLst>
          </p:cNvPr>
          <p:cNvGrpSpPr/>
          <p:nvPr/>
        </p:nvGrpSpPr>
        <p:grpSpPr>
          <a:xfrm>
            <a:off x="7025862" y="3390900"/>
            <a:ext cx="670339" cy="285751"/>
            <a:chOff x="7025862" y="3390900"/>
            <a:chExt cx="670339" cy="285751"/>
          </a:xfrm>
        </p:grpSpPr>
        <p:sp>
          <p:nvSpPr>
            <p:cNvPr id="266" name="SMARTInkShape-229">
              <a:extLst>
                <a:ext uri="{FF2B5EF4-FFF2-40B4-BE49-F238E27FC236}">
                  <a16:creationId xmlns:a16="http://schemas.microsoft.com/office/drawing/2014/main" id="{0B328FE8-8089-BEE4-81D6-DD03FADE671B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7686675" y="36671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4469" y="9525"/>
                  </a:lnTo>
                  <a:lnTo>
                    <a:pt x="2978" y="846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230">
              <a:extLst>
                <a:ext uri="{FF2B5EF4-FFF2-40B4-BE49-F238E27FC236}">
                  <a16:creationId xmlns:a16="http://schemas.microsoft.com/office/drawing/2014/main" id="{73AA3BE8-3435-F8F5-FA0D-A9DB3C4F7589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7505700" y="3524250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9525"/>
                  </a:moveTo>
                  <a:lnTo>
                    <a:pt x="0" y="9525"/>
                  </a:lnTo>
                  <a:lnTo>
                    <a:pt x="16266" y="8467"/>
                  </a:lnTo>
                  <a:lnTo>
                    <a:pt x="61779" y="88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SMARTInkShape-231">
              <a:extLst>
                <a:ext uri="{FF2B5EF4-FFF2-40B4-BE49-F238E27FC236}">
                  <a16:creationId xmlns:a16="http://schemas.microsoft.com/office/drawing/2014/main" id="{6638C2C4-E7C4-D195-47CB-AA7FB9C164AB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7520868" y="3390900"/>
              <a:ext cx="99133" cy="246613"/>
            </a:xfrm>
            <a:custGeom>
              <a:avLst/>
              <a:gdLst/>
              <a:ahLst/>
              <a:cxnLst/>
              <a:rect l="0" t="0" r="0" b="0"/>
              <a:pathLst>
                <a:path w="99133" h="246613">
                  <a:moveTo>
                    <a:pt x="51507" y="0"/>
                  </a:moveTo>
                  <a:lnTo>
                    <a:pt x="51507" y="0"/>
                  </a:lnTo>
                  <a:lnTo>
                    <a:pt x="56563" y="0"/>
                  </a:lnTo>
                  <a:lnTo>
                    <a:pt x="56995" y="2117"/>
                  </a:lnTo>
                  <a:lnTo>
                    <a:pt x="51070" y="47702"/>
                  </a:lnTo>
                  <a:lnTo>
                    <a:pt x="41269" y="90248"/>
                  </a:lnTo>
                  <a:lnTo>
                    <a:pt x="26013" y="133946"/>
                  </a:lnTo>
                  <a:lnTo>
                    <a:pt x="10220" y="175997"/>
                  </a:lnTo>
                  <a:lnTo>
                    <a:pt x="704" y="201372"/>
                  </a:lnTo>
                  <a:lnTo>
                    <a:pt x="0" y="214029"/>
                  </a:lnTo>
                  <a:lnTo>
                    <a:pt x="3115" y="235835"/>
                  </a:lnTo>
                  <a:lnTo>
                    <a:pt x="5487" y="239773"/>
                  </a:lnTo>
                  <a:lnTo>
                    <a:pt x="9186" y="242399"/>
                  </a:lnTo>
                  <a:lnTo>
                    <a:pt x="18939" y="245316"/>
                  </a:lnTo>
                  <a:lnTo>
                    <a:pt x="30330" y="246612"/>
                  </a:lnTo>
                  <a:lnTo>
                    <a:pt x="73793" y="237888"/>
                  </a:lnTo>
                  <a:lnTo>
                    <a:pt x="99132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SMARTInkShape-232">
              <a:extLst>
                <a:ext uri="{FF2B5EF4-FFF2-40B4-BE49-F238E27FC236}">
                  <a16:creationId xmlns:a16="http://schemas.microsoft.com/office/drawing/2014/main" id="{FFB7CA69-F56F-BC66-FE3F-A22F033BA1DC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7343775" y="3519024"/>
              <a:ext cx="131429" cy="156169"/>
            </a:xfrm>
            <a:custGeom>
              <a:avLst/>
              <a:gdLst/>
              <a:ahLst/>
              <a:cxnLst/>
              <a:rect l="0" t="0" r="0" b="0"/>
              <a:pathLst>
                <a:path w="131429" h="156169">
                  <a:moveTo>
                    <a:pt x="114300" y="14751"/>
                  </a:moveTo>
                  <a:lnTo>
                    <a:pt x="114300" y="14751"/>
                  </a:lnTo>
                  <a:lnTo>
                    <a:pt x="119356" y="14751"/>
                  </a:lnTo>
                  <a:lnTo>
                    <a:pt x="120847" y="13693"/>
                  </a:lnTo>
                  <a:lnTo>
                    <a:pt x="121840" y="11929"/>
                  </a:lnTo>
                  <a:lnTo>
                    <a:pt x="123564" y="5050"/>
                  </a:lnTo>
                  <a:lnTo>
                    <a:pt x="123710" y="562"/>
                  </a:lnTo>
                  <a:lnTo>
                    <a:pt x="121631" y="0"/>
                  </a:lnTo>
                  <a:lnTo>
                    <a:pt x="82403" y="7649"/>
                  </a:lnTo>
                  <a:lnTo>
                    <a:pt x="46325" y="15932"/>
                  </a:lnTo>
                  <a:lnTo>
                    <a:pt x="37169" y="24448"/>
                  </a:lnTo>
                  <a:lnTo>
                    <a:pt x="32394" y="32467"/>
                  </a:lnTo>
                  <a:lnTo>
                    <a:pt x="31121" y="36087"/>
                  </a:lnTo>
                  <a:lnTo>
                    <a:pt x="31331" y="39558"/>
                  </a:lnTo>
                  <a:lnTo>
                    <a:pt x="34386" y="46237"/>
                  </a:lnTo>
                  <a:lnTo>
                    <a:pt x="42056" y="55948"/>
                  </a:lnTo>
                  <a:lnTo>
                    <a:pt x="87400" y="84245"/>
                  </a:lnTo>
                  <a:lnTo>
                    <a:pt x="98111" y="93262"/>
                  </a:lnTo>
                  <a:lnTo>
                    <a:pt x="110090" y="100455"/>
                  </a:lnTo>
                  <a:lnTo>
                    <a:pt x="126864" y="126710"/>
                  </a:lnTo>
                  <a:lnTo>
                    <a:pt x="131428" y="140117"/>
                  </a:lnTo>
                  <a:lnTo>
                    <a:pt x="128894" y="143837"/>
                  </a:lnTo>
                  <a:lnTo>
                    <a:pt x="117611" y="150792"/>
                  </a:lnTo>
                  <a:lnTo>
                    <a:pt x="98465" y="155601"/>
                  </a:lnTo>
                  <a:lnTo>
                    <a:pt x="65429" y="156168"/>
                  </a:lnTo>
                  <a:lnTo>
                    <a:pt x="0" y="1385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SMARTInkShape-233">
              <a:extLst>
                <a:ext uri="{FF2B5EF4-FFF2-40B4-BE49-F238E27FC236}">
                  <a16:creationId xmlns:a16="http://schemas.microsoft.com/office/drawing/2014/main" id="{56D7A52E-2ABB-BAF0-3E15-87FF705EAF78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7324725" y="34766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0" y="18462"/>
                  </a:lnTo>
                  <a:lnTo>
                    <a:pt x="1058" y="15483"/>
                  </a:lnTo>
                  <a:lnTo>
                    <a:pt x="2822" y="13497"/>
                  </a:lnTo>
                  <a:lnTo>
                    <a:pt x="5056" y="12173"/>
                  </a:lnTo>
                  <a:lnTo>
                    <a:pt x="6547" y="10232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SMARTInkShape-234">
              <a:extLst>
                <a:ext uri="{FF2B5EF4-FFF2-40B4-BE49-F238E27FC236}">
                  <a16:creationId xmlns:a16="http://schemas.microsoft.com/office/drawing/2014/main" id="{A14041FC-55C1-6888-06F0-930DA05B27FE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7229475" y="3554300"/>
              <a:ext cx="28425" cy="122351"/>
            </a:xfrm>
            <a:custGeom>
              <a:avLst/>
              <a:gdLst/>
              <a:ahLst/>
              <a:cxnLst/>
              <a:rect l="0" t="0" r="0" b="0"/>
              <a:pathLst>
                <a:path w="28425" h="122351">
                  <a:moveTo>
                    <a:pt x="9525" y="27100"/>
                  </a:moveTo>
                  <a:lnTo>
                    <a:pt x="9525" y="27100"/>
                  </a:lnTo>
                  <a:lnTo>
                    <a:pt x="9525" y="22043"/>
                  </a:lnTo>
                  <a:lnTo>
                    <a:pt x="12347" y="16739"/>
                  </a:lnTo>
                  <a:lnTo>
                    <a:pt x="14581" y="13843"/>
                  </a:lnTo>
                  <a:lnTo>
                    <a:pt x="19886" y="10625"/>
                  </a:lnTo>
                  <a:lnTo>
                    <a:pt x="22782" y="9767"/>
                  </a:lnTo>
                  <a:lnTo>
                    <a:pt x="24713" y="8136"/>
                  </a:lnTo>
                  <a:lnTo>
                    <a:pt x="28067" y="0"/>
                  </a:lnTo>
                  <a:lnTo>
                    <a:pt x="28349" y="2003"/>
                  </a:lnTo>
                  <a:lnTo>
                    <a:pt x="28424" y="4018"/>
                  </a:lnTo>
                  <a:lnTo>
                    <a:pt x="15304" y="47469"/>
                  </a:lnTo>
                  <a:lnTo>
                    <a:pt x="7463" y="86410"/>
                  </a:lnTo>
                  <a:lnTo>
                    <a:pt x="0" y="122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SMARTInkShape-235">
              <a:extLst>
                <a:ext uri="{FF2B5EF4-FFF2-40B4-BE49-F238E27FC236}">
                  <a16:creationId xmlns:a16="http://schemas.microsoft.com/office/drawing/2014/main" id="{4D9350D2-8BFA-8C4B-B3F3-8542DB3EF906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7025862" y="3390900"/>
              <a:ext cx="108364" cy="272589"/>
            </a:xfrm>
            <a:custGeom>
              <a:avLst/>
              <a:gdLst/>
              <a:ahLst/>
              <a:cxnLst/>
              <a:rect l="0" t="0" r="0" b="0"/>
              <a:pathLst>
                <a:path w="108364" h="272589">
                  <a:moveTo>
                    <a:pt x="108363" y="209550"/>
                  </a:moveTo>
                  <a:lnTo>
                    <a:pt x="108363" y="209550"/>
                  </a:lnTo>
                  <a:lnTo>
                    <a:pt x="108363" y="196293"/>
                  </a:lnTo>
                  <a:lnTo>
                    <a:pt x="105541" y="190252"/>
                  </a:lnTo>
                  <a:lnTo>
                    <a:pt x="101818" y="184040"/>
                  </a:lnTo>
                  <a:lnTo>
                    <a:pt x="98662" y="174592"/>
                  </a:lnTo>
                  <a:lnTo>
                    <a:pt x="85697" y="158746"/>
                  </a:lnTo>
                  <a:lnTo>
                    <a:pt x="76770" y="155220"/>
                  </a:lnTo>
                  <a:lnTo>
                    <a:pt x="71426" y="154281"/>
                  </a:lnTo>
                  <a:lnTo>
                    <a:pt x="48735" y="158013"/>
                  </a:lnTo>
                  <a:lnTo>
                    <a:pt x="26960" y="170879"/>
                  </a:lnTo>
                  <a:lnTo>
                    <a:pt x="8244" y="187643"/>
                  </a:lnTo>
                  <a:lnTo>
                    <a:pt x="1072" y="198402"/>
                  </a:lnTo>
                  <a:lnTo>
                    <a:pt x="0" y="213062"/>
                  </a:lnTo>
                  <a:lnTo>
                    <a:pt x="7936" y="243287"/>
                  </a:lnTo>
                  <a:lnTo>
                    <a:pt x="21692" y="263173"/>
                  </a:lnTo>
                  <a:lnTo>
                    <a:pt x="33154" y="270424"/>
                  </a:lnTo>
                  <a:lnTo>
                    <a:pt x="39173" y="272357"/>
                  </a:lnTo>
                  <a:lnTo>
                    <a:pt x="44245" y="272588"/>
                  </a:lnTo>
                  <a:lnTo>
                    <a:pt x="52702" y="270023"/>
                  </a:lnTo>
                  <a:lnTo>
                    <a:pt x="59989" y="259710"/>
                  </a:lnTo>
                  <a:lnTo>
                    <a:pt x="73291" y="222163"/>
                  </a:lnTo>
                  <a:lnTo>
                    <a:pt x="85050" y="178410"/>
                  </a:lnTo>
                  <a:lnTo>
                    <a:pt x="89108" y="131885"/>
                  </a:lnTo>
                  <a:lnTo>
                    <a:pt x="96544" y="90348"/>
                  </a:lnTo>
                  <a:lnTo>
                    <a:pt x="104390" y="52288"/>
                  </a:lnTo>
                  <a:lnTo>
                    <a:pt x="10836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2" name="SMARTInkShape-Group39">
            <a:extLst>
              <a:ext uri="{FF2B5EF4-FFF2-40B4-BE49-F238E27FC236}">
                <a16:creationId xmlns:a16="http://schemas.microsoft.com/office/drawing/2014/main" id="{759F6611-B69F-88EE-6D71-DD899B36A136}"/>
              </a:ext>
            </a:extLst>
          </p:cNvPr>
          <p:cNvGrpSpPr/>
          <p:nvPr/>
        </p:nvGrpSpPr>
        <p:grpSpPr>
          <a:xfrm>
            <a:off x="5600700" y="3383277"/>
            <a:ext cx="1143001" cy="464824"/>
            <a:chOff x="5600700" y="3383277"/>
            <a:chExt cx="1143001" cy="464824"/>
          </a:xfrm>
        </p:grpSpPr>
        <p:sp>
          <p:nvSpPr>
            <p:cNvPr id="274" name="SMARTInkShape-236">
              <a:extLst>
                <a:ext uri="{FF2B5EF4-FFF2-40B4-BE49-F238E27FC236}">
                  <a16:creationId xmlns:a16="http://schemas.microsoft.com/office/drawing/2014/main" id="{10DC500A-0E56-D5F1-2619-A3E6CDED0FF3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715125" y="3639874"/>
              <a:ext cx="28576" cy="8202"/>
            </a:xfrm>
            <a:custGeom>
              <a:avLst/>
              <a:gdLst/>
              <a:ahLst/>
              <a:cxnLst/>
              <a:rect l="0" t="0" r="0" b="0"/>
              <a:pathLst>
                <a:path w="28576" h="8202">
                  <a:moveTo>
                    <a:pt x="0" y="8201"/>
                  </a:moveTo>
                  <a:lnTo>
                    <a:pt x="0" y="8201"/>
                  </a:lnTo>
                  <a:lnTo>
                    <a:pt x="5056" y="8201"/>
                  </a:lnTo>
                  <a:lnTo>
                    <a:pt x="10361" y="5379"/>
                  </a:lnTo>
                  <a:lnTo>
                    <a:pt x="16246" y="1655"/>
                  </a:lnTo>
                  <a:lnTo>
                    <a:pt x="22390" y="0"/>
                  </a:lnTo>
                  <a:lnTo>
                    <a:pt x="24452" y="617"/>
                  </a:lnTo>
                  <a:lnTo>
                    <a:pt x="28575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SMARTInkShape-237">
              <a:extLst>
                <a:ext uri="{FF2B5EF4-FFF2-40B4-BE49-F238E27FC236}">
                  <a16:creationId xmlns:a16="http://schemas.microsoft.com/office/drawing/2014/main" id="{AE473553-F1A2-E233-5DE6-31742D999585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6477000" y="3383277"/>
              <a:ext cx="140561" cy="269279"/>
            </a:xfrm>
            <a:custGeom>
              <a:avLst/>
              <a:gdLst/>
              <a:ahLst/>
              <a:cxnLst/>
              <a:rect l="0" t="0" r="0" b="0"/>
              <a:pathLst>
                <a:path w="140561" h="269279">
                  <a:moveTo>
                    <a:pt x="9525" y="45723"/>
                  </a:moveTo>
                  <a:lnTo>
                    <a:pt x="9525" y="45723"/>
                  </a:lnTo>
                  <a:lnTo>
                    <a:pt x="26858" y="14200"/>
                  </a:lnTo>
                  <a:lnTo>
                    <a:pt x="28425" y="0"/>
                  </a:lnTo>
                  <a:lnTo>
                    <a:pt x="29533" y="424"/>
                  </a:lnTo>
                  <a:lnTo>
                    <a:pt x="33587" y="3718"/>
                  </a:lnTo>
                  <a:lnTo>
                    <a:pt x="36095" y="11532"/>
                  </a:lnTo>
                  <a:lnTo>
                    <a:pt x="37704" y="33795"/>
                  </a:lnTo>
                  <a:lnTo>
                    <a:pt x="30417" y="80330"/>
                  </a:lnTo>
                  <a:lnTo>
                    <a:pt x="21830" y="117595"/>
                  </a:lnTo>
                  <a:lnTo>
                    <a:pt x="6298" y="163922"/>
                  </a:lnTo>
                  <a:lnTo>
                    <a:pt x="829" y="210056"/>
                  </a:lnTo>
                  <a:lnTo>
                    <a:pt x="1167" y="240773"/>
                  </a:lnTo>
                  <a:lnTo>
                    <a:pt x="5105" y="257295"/>
                  </a:lnTo>
                  <a:lnTo>
                    <a:pt x="8694" y="262971"/>
                  </a:lnTo>
                  <a:lnTo>
                    <a:pt x="13205" y="266755"/>
                  </a:lnTo>
                  <a:lnTo>
                    <a:pt x="18328" y="269278"/>
                  </a:lnTo>
                  <a:lnTo>
                    <a:pt x="29666" y="269259"/>
                  </a:lnTo>
                  <a:lnTo>
                    <a:pt x="76233" y="256858"/>
                  </a:lnTo>
                  <a:lnTo>
                    <a:pt x="93026" y="245629"/>
                  </a:lnTo>
                  <a:lnTo>
                    <a:pt x="116411" y="221456"/>
                  </a:lnTo>
                  <a:lnTo>
                    <a:pt x="135061" y="197675"/>
                  </a:lnTo>
                  <a:lnTo>
                    <a:pt x="139402" y="181343"/>
                  </a:lnTo>
                  <a:lnTo>
                    <a:pt x="140560" y="171062"/>
                  </a:lnTo>
                  <a:lnTo>
                    <a:pt x="139215" y="163149"/>
                  </a:lnTo>
                  <a:lnTo>
                    <a:pt x="132076" y="151534"/>
                  </a:lnTo>
                  <a:lnTo>
                    <a:pt x="111100" y="133989"/>
                  </a:lnTo>
                  <a:lnTo>
                    <a:pt x="93828" y="127286"/>
                  </a:lnTo>
                  <a:lnTo>
                    <a:pt x="75568" y="125365"/>
                  </a:lnTo>
                  <a:lnTo>
                    <a:pt x="0" y="1409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SMARTInkShape-238">
              <a:extLst>
                <a:ext uri="{FF2B5EF4-FFF2-40B4-BE49-F238E27FC236}">
                  <a16:creationId xmlns:a16="http://schemas.microsoft.com/office/drawing/2014/main" id="{010EC1D1-7891-063F-E745-2C4621580A84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6326586" y="3524250"/>
              <a:ext cx="83257" cy="126533"/>
            </a:xfrm>
            <a:custGeom>
              <a:avLst/>
              <a:gdLst/>
              <a:ahLst/>
              <a:cxnLst/>
              <a:rect l="0" t="0" r="0" b="0"/>
              <a:pathLst>
                <a:path w="83257" h="126533">
                  <a:moveTo>
                    <a:pt x="55164" y="47625"/>
                  </a:moveTo>
                  <a:lnTo>
                    <a:pt x="55164" y="47625"/>
                  </a:lnTo>
                  <a:lnTo>
                    <a:pt x="55164" y="30015"/>
                  </a:lnTo>
                  <a:lnTo>
                    <a:pt x="46963" y="20501"/>
                  </a:lnTo>
                  <a:lnTo>
                    <a:pt x="40975" y="19480"/>
                  </a:lnTo>
                  <a:lnTo>
                    <a:pt x="27443" y="24234"/>
                  </a:lnTo>
                  <a:lnTo>
                    <a:pt x="18854" y="35112"/>
                  </a:lnTo>
                  <a:lnTo>
                    <a:pt x="2482" y="70515"/>
                  </a:lnTo>
                  <a:lnTo>
                    <a:pt x="0" y="87431"/>
                  </a:lnTo>
                  <a:lnTo>
                    <a:pt x="3659" y="109749"/>
                  </a:lnTo>
                  <a:lnTo>
                    <a:pt x="11446" y="124711"/>
                  </a:lnTo>
                  <a:lnTo>
                    <a:pt x="16493" y="126532"/>
                  </a:lnTo>
                  <a:lnTo>
                    <a:pt x="30569" y="125734"/>
                  </a:lnTo>
                  <a:lnTo>
                    <a:pt x="41762" y="121851"/>
                  </a:lnTo>
                  <a:lnTo>
                    <a:pt x="62630" y="105679"/>
                  </a:lnTo>
                  <a:lnTo>
                    <a:pt x="69065" y="97063"/>
                  </a:lnTo>
                  <a:lnTo>
                    <a:pt x="81301" y="61281"/>
                  </a:lnTo>
                  <a:lnTo>
                    <a:pt x="83256" y="40210"/>
                  </a:lnTo>
                  <a:lnTo>
                    <a:pt x="73484" y="16853"/>
                  </a:lnTo>
                  <a:lnTo>
                    <a:pt x="65776" y="7490"/>
                  </a:lnTo>
                  <a:lnTo>
                    <a:pt x="5516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SMARTInkShape-239">
              <a:extLst>
                <a:ext uri="{FF2B5EF4-FFF2-40B4-BE49-F238E27FC236}">
                  <a16:creationId xmlns:a16="http://schemas.microsoft.com/office/drawing/2014/main" id="{33640A69-411A-65D1-D0CD-9E891F3D1710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6029325" y="3535240"/>
              <a:ext cx="219076" cy="122169"/>
            </a:xfrm>
            <a:custGeom>
              <a:avLst/>
              <a:gdLst/>
              <a:ahLst/>
              <a:cxnLst/>
              <a:rect l="0" t="0" r="0" b="0"/>
              <a:pathLst>
                <a:path w="219076" h="122169">
                  <a:moveTo>
                    <a:pt x="0" y="27110"/>
                  </a:moveTo>
                  <a:lnTo>
                    <a:pt x="0" y="27110"/>
                  </a:lnTo>
                  <a:lnTo>
                    <a:pt x="13257" y="13853"/>
                  </a:lnTo>
                  <a:lnTo>
                    <a:pt x="22120" y="10635"/>
                  </a:lnTo>
                  <a:lnTo>
                    <a:pt x="45057" y="8568"/>
                  </a:lnTo>
                  <a:lnTo>
                    <a:pt x="63679" y="13267"/>
                  </a:lnTo>
                  <a:lnTo>
                    <a:pt x="104760" y="38664"/>
                  </a:lnTo>
                  <a:lnTo>
                    <a:pt x="116529" y="59108"/>
                  </a:lnTo>
                  <a:lnTo>
                    <a:pt x="123185" y="103023"/>
                  </a:lnTo>
                  <a:lnTo>
                    <a:pt x="120224" y="107352"/>
                  </a:lnTo>
                  <a:lnTo>
                    <a:pt x="108466" y="114984"/>
                  </a:lnTo>
                  <a:lnTo>
                    <a:pt x="94109" y="120174"/>
                  </a:lnTo>
                  <a:lnTo>
                    <a:pt x="73204" y="122168"/>
                  </a:lnTo>
                  <a:lnTo>
                    <a:pt x="66754" y="119453"/>
                  </a:lnTo>
                  <a:lnTo>
                    <a:pt x="63553" y="117247"/>
                  </a:lnTo>
                  <a:lnTo>
                    <a:pt x="53991" y="98973"/>
                  </a:lnTo>
                  <a:lnTo>
                    <a:pt x="49511" y="73450"/>
                  </a:lnTo>
                  <a:lnTo>
                    <a:pt x="54107" y="57936"/>
                  </a:lnTo>
                  <a:lnTo>
                    <a:pt x="74306" y="30730"/>
                  </a:lnTo>
                  <a:lnTo>
                    <a:pt x="114382" y="5481"/>
                  </a:lnTo>
                  <a:lnTo>
                    <a:pt x="141253" y="593"/>
                  </a:lnTo>
                  <a:lnTo>
                    <a:pt x="180654" y="0"/>
                  </a:lnTo>
                  <a:lnTo>
                    <a:pt x="219075" y="80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SMARTInkShape-240">
              <a:extLst>
                <a:ext uri="{FF2B5EF4-FFF2-40B4-BE49-F238E27FC236}">
                  <a16:creationId xmlns:a16="http://schemas.microsoft.com/office/drawing/2014/main" id="{CE19DD8C-A3DC-5A98-901A-B018B755934D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5895975" y="3536000"/>
              <a:ext cx="127235" cy="94471"/>
            </a:xfrm>
            <a:custGeom>
              <a:avLst/>
              <a:gdLst/>
              <a:ahLst/>
              <a:cxnLst/>
              <a:rect l="0" t="0" r="0" b="0"/>
              <a:pathLst>
                <a:path w="127235" h="94471">
                  <a:moveTo>
                    <a:pt x="9525" y="35875"/>
                  </a:moveTo>
                  <a:lnTo>
                    <a:pt x="9525" y="35875"/>
                  </a:lnTo>
                  <a:lnTo>
                    <a:pt x="39184" y="9038"/>
                  </a:lnTo>
                  <a:lnTo>
                    <a:pt x="52341" y="2781"/>
                  </a:lnTo>
                  <a:lnTo>
                    <a:pt x="68770" y="0"/>
                  </a:lnTo>
                  <a:lnTo>
                    <a:pt x="95870" y="3491"/>
                  </a:lnTo>
                  <a:lnTo>
                    <a:pt x="113896" y="11228"/>
                  </a:lnTo>
                  <a:lnTo>
                    <a:pt x="122234" y="22804"/>
                  </a:lnTo>
                  <a:lnTo>
                    <a:pt x="125940" y="30336"/>
                  </a:lnTo>
                  <a:lnTo>
                    <a:pt x="127234" y="47172"/>
                  </a:lnTo>
                  <a:lnTo>
                    <a:pt x="126098" y="56106"/>
                  </a:lnTo>
                  <a:lnTo>
                    <a:pt x="122165" y="63121"/>
                  </a:lnTo>
                  <a:lnTo>
                    <a:pt x="109329" y="73737"/>
                  </a:lnTo>
                  <a:lnTo>
                    <a:pt x="79196" y="90720"/>
                  </a:lnTo>
                  <a:lnTo>
                    <a:pt x="58482" y="94470"/>
                  </a:lnTo>
                  <a:lnTo>
                    <a:pt x="0" y="83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SMARTInkShape-241">
              <a:extLst>
                <a:ext uri="{FF2B5EF4-FFF2-40B4-BE49-F238E27FC236}">
                  <a16:creationId xmlns:a16="http://schemas.microsoft.com/office/drawing/2014/main" id="{9082FCA3-99D3-F8F0-9284-31C55DDD8E6C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5886450" y="3572383"/>
              <a:ext cx="9523" cy="275718"/>
            </a:xfrm>
            <a:custGeom>
              <a:avLst/>
              <a:gdLst/>
              <a:ahLst/>
              <a:cxnLst/>
              <a:rect l="0" t="0" r="0" b="0"/>
              <a:pathLst>
                <a:path w="9523" h="275718">
                  <a:moveTo>
                    <a:pt x="0" y="18542"/>
                  </a:moveTo>
                  <a:lnTo>
                    <a:pt x="0" y="18542"/>
                  </a:lnTo>
                  <a:lnTo>
                    <a:pt x="5056" y="13485"/>
                  </a:lnTo>
                  <a:lnTo>
                    <a:pt x="7539" y="8181"/>
                  </a:lnTo>
                  <a:lnTo>
                    <a:pt x="9409" y="0"/>
                  </a:lnTo>
                  <a:lnTo>
                    <a:pt x="9515" y="36165"/>
                  </a:lnTo>
                  <a:lnTo>
                    <a:pt x="9522" y="75857"/>
                  </a:lnTo>
                  <a:lnTo>
                    <a:pt x="8466" y="117039"/>
                  </a:lnTo>
                  <a:lnTo>
                    <a:pt x="1986" y="164371"/>
                  </a:lnTo>
                  <a:lnTo>
                    <a:pt x="393" y="205157"/>
                  </a:lnTo>
                  <a:lnTo>
                    <a:pt x="78" y="250804"/>
                  </a:lnTo>
                  <a:lnTo>
                    <a:pt x="0" y="2757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SMARTInkShape-242">
              <a:extLst>
                <a:ext uri="{FF2B5EF4-FFF2-40B4-BE49-F238E27FC236}">
                  <a16:creationId xmlns:a16="http://schemas.microsoft.com/office/drawing/2014/main" id="{C3536200-160E-ECA3-27DB-709811930962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5610225" y="36671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SMARTInkShape-243">
              <a:extLst>
                <a:ext uri="{FF2B5EF4-FFF2-40B4-BE49-F238E27FC236}">
                  <a16:creationId xmlns:a16="http://schemas.microsoft.com/office/drawing/2014/main" id="{9580218E-937A-FFC4-7719-5FE7FE2FC527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5600700" y="355282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3"/>
                  </a:lnTo>
                  <a:lnTo>
                    <a:pt x="1058" y="12504"/>
                  </a:lnTo>
                  <a:lnTo>
                    <a:pt x="2822" y="11511"/>
                  </a:lnTo>
                  <a:lnTo>
                    <a:pt x="9491" y="9535"/>
                  </a:lnTo>
                  <a:lnTo>
                    <a:pt x="17723" y="1325"/>
                  </a:lnTo>
                  <a:lnTo>
                    <a:pt x="18165" y="1942"/>
                  </a:lnTo>
                  <a:lnTo>
                    <a:pt x="18788" y="5749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9" name="SMARTInkShape-Group40">
            <a:extLst>
              <a:ext uri="{FF2B5EF4-FFF2-40B4-BE49-F238E27FC236}">
                <a16:creationId xmlns:a16="http://schemas.microsoft.com/office/drawing/2014/main" id="{E1683F9E-DAA5-90AF-2C35-A86AA9C77219}"/>
              </a:ext>
            </a:extLst>
          </p:cNvPr>
          <p:cNvGrpSpPr/>
          <p:nvPr/>
        </p:nvGrpSpPr>
        <p:grpSpPr>
          <a:xfrm>
            <a:off x="4857750" y="2500939"/>
            <a:ext cx="1133476" cy="404187"/>
            <a:chOff x="4857750" y="2500939"/>
            <a:chExt cx="1133476" cy="404187"/>
          </a:xfrm>
        </p:grpSpPr>
        <p:sp>
          <p:nvSpPr>
            <p:cNvPr id="283" name="SMARTInkShape-244">
              <a:extLst>
                <a:ext uri="{FF2B5EF4-FFF2-40B4-BE49-F238E27FC236}">
                  <a16:creationId xmlns:a16="http://schemas.microsoft.com/office/drawing/2014/main" id="{8487126B-CDAD-28DB-C707-AADF1B6E4575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5972175" y="2643345"/>
              <a:ext cx="19051" cy="14131"/>
            </a:xfrm>
            <a:custGeom>
              <a:avLst/>
              <a:gdLst/>
              <a:ahLst/>
              <a:cxnLst/>
              <a:rect l="0" t="0" r="0" b="0"/>
              <a:pathLst>
                <a:path w="19051" h="14131">
                  <a:moveTo>
                    <a:pt x="0" y="14130"/>
                  </a:moveTo>
                  <a:lnTo>
                    <a:pt x="0" y="14130"/>
                  </a:lnTo>
                  <a:lnTo>
                    <a:pt x="5056" y="14130"/>
                  </a:lnTo>
                  <a:lnTo>
                    <a:pt x="10361" y="11308"/>
                  </a:lnTo>
                  <a:lnTo>
                    <a:pt x="13257" y="9074"/>
                  </a:lnTo>
                  <a:lnTo>
                    <a:pt x="16475" y="3769"/>
                  </a:lnTo>
                  <a:lnTo>
                    <a:pt x="17333" y="872"/>
                  </a:lnTo>
                  <a:lnTo>
                    <a:pt x="17905" y="0"/>
                  </a:lnTo>
                  <a:lnTo>
                    <a:pt x="18287" y="477"/>
                  </a:lnTo>
                  <a:lnTo>
                    <a:pt x="19050" y="46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SMARTInkShape-245">
              <a:extLst>
                <a:ext uri="{FF2B5EF4-FFF2-40B4-BE49-F238E27FC236}">
                  <a16:creationId xmlns:a16="http://schemas.microsoft.com/office/drawing/2014/main" id="{6815A412-A0A4-DB63-0831-2807FBC497BD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5482887" y="2500939"/>
              <a:ext cx="422614" cy="127962"/>
            </a:xfrm>
            <a:custGeom>
              <a:avLst/>
              <a:gdLst/>
              <a:ahLst/>
              <a:cxnLst/>
              <a:rect l="0" t="0" r="0" b="0"/>
              <a:pathLst>
                <a:path w="422614" h="127962">
                  <a:moveTo>
                    <a:pt x="89238" y="70811"/>
                  </a:moveTo>
                  <a:lnTo>
                    <a:pt x="89238" y="70811"/>
                  </a:lnTo>
                  <a:lnTo>
                    <a:pt x="96842" y="62148"/>
                  </a:lnTo>
                  <a:lnTo>
                    <a:pt x="102495" y="52497"/>
                  </a:lnTo>
                  <a:lnTo>
                    <a:pt x="103369" y="46960"/>
                  </a:lnTo>
                  <a:lnTo>
                    <a:pt x="99578" y="21678"/>
                  </a:lnTo>
                  <a:lnTo>
                    <a:pt x="96303" y="14402"/>
                  </a:lnTo>
                  <a:lnTo>
                    <a:pt x="93948" y="10980"/>
                  </a:lnTo>
                  <a:lnTo>
                    <a:pt x="80521" y="1108"/>
                  </a:lnTo>
                  <a:lnTo>
                    <a:pt x="74960" y="0"/>
                  </a:lnTo>
                  <a:lnTo>
                    <a:pt x="63137" y="1592"/>
                  </a:lnTo>
                  <a:lnTo>
                    <a:pt x="53648" y="8650"/>
                  </a:lnTo>
                  <a:lnTo>
                    <a:pt x="36712" y="24523"/>
                  </a:lnTo>
                  <a:lnTo>
                    <a:pt x="22501" y="37539"/>
                  </a:lnTo>
                  <a:lnTo>
                    <a:pt x="1166" y="75915"/>
                  </a:lnTo>
                  <a:lnTo>
                    <a:pt x="0" y="89307"/>
                  </a:lnTo>
                  <a:lnTo>
                    <a:pt x="2820" y="110095"/>
                  </a:lnTo>
                  <a:lnTo>
                    <a:pt x="4109" y="112875"/>
                  </a:lnTo>
                  <a:lnTo>
                    <a:pt x="6026" y="114729"/>
                  </a:lnTo>
                  <a:lnTo>
                    <a:pt x="10980" y="116789"/>
                  </a:lnTo>
                  <a:lnTo>
                    <a:pt x="39745" y="118417"/>
                  </a:lnTo>
                  <a:lnTo>
                    <a:pt x="51172" y="113374"/>
                  </a:lnTo>
                  <a:lnTo>
                    <a:pt x="54336" y="110828"/>
                  </a:lnTo>
                  <a:lnTo>
                    <a:pt x="60905" y="102188"/>
                  </a:lnTo>
                  <a:lnTo>
                    <a:pt x="74258" y="91867"/>
                  </a:lnTo>
                  <a:lnTo>
                    <a:pt x="81874" y="81580"/>
                  </a:lnTo>
                  <a:lnTo>
                    <a:pt x="85965" y="69953"/>
                  </a:lnTo>
                  <a:lnTo>
                    <a:pt x="88842" y="58788"/>
                  </a:lnTo>
                  <a:lnTo>
                    <a:pt x="96490" y="42997"/>
                  </a:lnTo>
                  <a:lnTo>
                    <a:pt x="98464" y="28578"/>
                  </a:lnTo>
                  <a:lnTo>
                    <a:pt x="98563" y="28897"/>
                  </a:lnTo>
                  <a:lnTo>
                    <a:pt x="98631" y="30169"/>
                  </a:lnTo>
                  <a:lnTo>
                    <a:pt x="91206" y="42737"/>
                  </a:lnTo>
                  <a:lnTo>
                    <a:pt x="83826" y="82844"/>
                  </a:lnTo>
                  <a:lnTo>
                    <a:pt x="89681" y="105399"/>
                  </a:lnTo>
                  <a:lnTo>
                    <a:pt x="94021" y="111936"/>
                  </a:lnTo>
                  <a:lnTo>
                    <a:pt x="97718" y="113045"/>
                  </a:lnTo>
                  <a:lnTo>
                    <a:pt x="119806" y="109664"/>
                  </a:lnTo>
                  <a:lnTo>
                    <a:pt x="122316" y="108355"/>
                  </a:lnTo>
                  <a:lnTo>
                    <a:pt x="123991" y="106424"/>
                  </a:lnTo>
                  <a:lnTo>
                    <a:pt x="125106" y="104078"/>
                  </a:lnTo>
                  <a:lnTo>
                    <a:pt x="126909" y="102514"/>
                  </a:lnTo>
                  <a:lnTo>
                    <a:pt x="131733" y="100776"/>
                  </a:lnTo>
                  <a:lnTo>
                    <a:pt x="133443" y="99254"/>
                  </a:lnTo>
                  <a:lnTo>
                    <a:pt x="135343" y="94742"/>
                  </a:lnTo>
                  <a:lnTo>
                    <a:pt x="141832" y="89208"/>
                  </a:lnTo>
                  <a:lnTo>
                    <a:pt x="158188" y="77032"/>
                  </a:lnTo>
                  <a:lnTo>
                    <a:pt x="177666" y="53730"/>
                  </a:lnTo>
                  <a:lnTo>
                    <a:pt x="186748" y="46286"/>
                  </a:lnTo>
                  <a:lnTo>
                    <a:pt x="192919" y="37204"/>
                  </a:lnTo>
                  <a:lnTo>
                    <a:pt x="198113" y="34708"/>
                  </a:lnTo>
                  <a:lnTo>
                    <a:pt x="200980" y="35101"/>
                  </a:lnTo>
                  <a:lnTo>
                    <a:pt x="206987" y="38359"/>
                  </a:lnTo>
                  <a:lnTo>
                    <a:pt x="209012" y="40710"/>
                  </a:lnTo>
                  <a:lnTo>
                    <a:pt x="211263" y="46144"/>
                  </a:lnTo>
                  <a:lnTo>
                    <a:pt x="209441" y="54909"/>
                  </a:lnTo>
                  <a:lnTo>
                    <a:pt x="204704" y="72726"/>
                  </a:lnTo>
                  <a:lnTo>
                    <a:pt x="202547" y="96137"/>
                  </a:lnTo>
                  <a:lnTo>
                    <a:pt x="194130" y="108745"/>
                  </a:lnTo>
                  <a:lnTo>
                    <a:pt x="199104" y="103805"/>
                  </a:lnTo>
                  <a:lnTo>
                    <a:pt x="204389" y="101350"/>
                  </a:lnTo>
                  <a:lnTo>
                    <a:pt x="207282" y="100695"/>
                  </a:lnTo>
                  <a:lnTo>
                    <a:pt x="244160" y="73515"/>
                  </a:lnTo>
                  <a:lnTo>
                    <a:pt x="266702" y="47404"/>
                  </a:lnTo>
                  <a:lnTo>
                    <a:pt x="273238" y="44533"/>
                  </a:lnTo>
                  <a:lnTo>
                    <a:pt x="287369" y="42438"/>
                  </a:lnTo>
                  <a:lnTo>
                    <a:pt x="288000" y="43429"/>
                  </a:lnTo>
                  <a:lnTo>
                    <a:pt x="289096" y="55511"/>
                  </a:lnTo>
                  <a:lnTo>
                    <a:pt x="289263" y="89843"/>
                  </a:lnTo>
                  <a:lnTo>
                    <a:pt x="294319" y="84799"/>
                  </a:lnTo>
                  <a:lnTo>
                    <a:pt x="299624" y="82320"/>
                  </a:lnTo>
                  <a:lnTo>
                    <a:pt x="302520" y="81659"/>
                  </a:lnTo>
                  <a:lnTo>
                    <a:pt x="311653" y="75671"/>
                  </a:lnTo>
                  <a:lnTo>
                    <a:pt x="330207" y="53551"/>
                  </a:lnTo>
                  <a:lnTo>
                    <a:pt x="352941" y="37180"/>
                  </a:lnTo>
                  <a:lnTo>
                    <a:pt x="372828" y="30772"/>
                  </a:lnTo>
                  <a:lnTo>
                    <a:pt x="380378" y="26557"/>
                  </a:lnTo>
                  <a:lnTo>
                    <a:pt x="387261" y="24684"/>
                  </a:lnTo>
                  <a:lnTo>
                    <a:pt x="389519" y="25243"/>
                  </a:lnTo>
                  <a:lnTo>
                    <a:pt x="391026" y="26674"/>
                  </a:lnTo>
                  <a:lnTo>
                    <a:pt x="392030" y="28686"/>
                  </a:lnTo>
                  <a:lnTo>
                    <a:pt x="393758" y="30028"/>
                  </a:lnTo>
                  <a:lnTo>
                    <a:pt x="401246" y="32974"/>
                  </a:lnTo>
                  <a:lnTo>
                    <a:pt x="407121" y="37414"/>
                  </a:lnTo>
                  <a:lnTo>
                    <a:pt x="408051" y="42196"/>
                  </a:lnTo>
                  <a:lnTo>
                    <a:pt x="406264" y="55977"/>
                  </a:lnTo>
                  <a:lnTo>
                    <a:pt x="395600" y="87823"/>
                  </a:lnTo>
                  <a:lnTo>
                    <a:pt x="394176" y="114773"/>
                  </a:lnTo>
                  <a:lnTo>
                    <a:pt x="396922" y="119630"/>
                  </a:lnTo>
                  <a:lnTo>
                    <a:pt x="402251" y="126315"/>
                  </a:lnTo>
                  <a:lnTo>
                    <a:pt x="405803" y="127230"/>
                  </a:lnTo>
                  <a:lnTo>
                    <a:pt x="422613" y="1279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SMARTInkShape-246">
              <a:extLst>
                <a:ext uri="{FF2B5EF4-FFF2-40B4-BE49-F238E27FC236}">
                  <a16:creationId xmlns:a16="http://schemas.microsoft.com/office/drawing/2014/main" id="{EB5AF39A-4D10-7223-995A-C34A2B583FCD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5286375" y="2519757"/>
              <a:ext cx="171451" cy="127499"/>
            </a:xfrm>
            <a:custGeom>
              <a:avLst/>
              <a:gdLst/>
              <a:ahLst/>
              <a:cxnLst/>
              <a:rect l="0" t="0" r="0" b="0"/>
              <a:pathLst>
                <a:path w="171451" h="127499">
                  <a:moveTo>
                    <a:pt x="0" y="23418"/>
                  </a:moveTo>
                  <a:lnTo>
                    <a:pt x="0" y="23418"/>
                  </a:lnTo>
                  <a:lnTo>
                    <a:pt x="14151" y="10326"/>
                  </a:lnTo>
                  <a:lnTo>
                    <a:pt x="36579" y="96"/>
                  </a:lnTo>
                  <a:lnTo>
                    <a:pt x="48360" y="0"/>
                  </a:lnTo>
                  <a:lnTo>
                    <a:pt x="68115" y="3505"/>
                  </a:lnTo>
                  <a:lnTo>
                    <a:pt x="71867" y="5910"/>
                  </a:lnTo>
                  <a:lnTo>
                    <a:pt x="78861" y="14225"/>
                  </a:lnTo>
                  <a:lnTo>
                    <a:pt x="82674" y="22155"/>
                  </a:lnTo>
                  <a:lnTo>
                    <a:pt x="97405" y="66541"/>
                  </a:lnTo>
                  <a:lnTo>
                    <a:pt x="103804" y="95654"/>
                  </a:lnTo>
                  <a:lnTo>
                    <a:pt x="104344" y="107029"/>
                  </a:lnTo>
                  <a:lnTo>
                    <a:pt x="101761" y="116317"/>
                  </a:lnTo>
                  <a:lnTo>
                    <a:pt x="99591" y="120276"/>
                  </a:lnTo>
                  <a:lnTo>
                    <a:pt x="97086" y="122914"/>
                  </a:lnTo>
                  <a:lnTo>
                    <a:pt x="91481" y="125847"/>
                  </a:lnTo>
                  <a:lnTo>
                    <a:pt x="82373" y="127498"/>
                  </a:lnTo>
                  <a:lnTo>
                    <a:pt x="76121" y="125062"/>
                  </a:lnTo>
                  <a:lnTo>
                    <a:pt x="72973" y="122931"/>
                  </a:lnTo>
                  <a:lnTo>
                    <a:pt x="70874" y="120451"/>
                  </a:lnTo>
                  <a:lnTo>
                    <a:pt x="68540" y="114874"/>
                  </a:lnTo>
                  <a:lnTo>
                    <a:pt x="72284" y="95672"/>
                  </a:lnTo>
                  <a:lnTo>
                    <a:pt x="80096" y="74930"/>
                  </a:lnTo>
                  <a:lnTo>
                    <a:pt x="106689" y="41237"/>
                  </a:lnTo>
                  <a:lnTo>
                    <a:pt x="116562" y="36629"/>
                  </a:lnTo>
                  <a:lnTo>
                    <a:pt x="171450" y="329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SMARTInkShape-247">
              <a:extLst>
                <a:ext uri="{FF2B5EF4-FFF2-40B4-BE49-F238E27FC236}">
                  <a16:creationId xmlns:a16="http://schemas.microsoft.com/office/drawing/2014/main" id="{2E813B8B-67F9-FBA0-482F-BDB4D89E4A79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5037545" y="2506980"/>
              <a:ext cx="210731" cy="131311"/>
            </a:xfrm>
            <a:custGeom>
              <a:avLst/>
              <a:gdLst/>
              <a:ahLst/>
              <a:cxnLst/>
              <a:rect l="0" t="0" r="0" b="0"/>
              <a:pathLst>
                <a:path w="210731" h="131311">
                  <a:moveTo>
                    <a:pt x="105955" y="74295"/>
                  </a:moveTo>
                  <a:lnTo>
                    <a:pt x="105955" y="74295"/>
                  </a:lnTo>
                  <a:lnTo>
                    <a:pt x="111011" y="74295"/>
                  </a:lnTo>
                  <a:lnTo>
                    <a:pt x="116316" y="71473"/>
                  </a:lnTo>
                  <a:lnTo>
                    <a:pt x="123288" y="66094"/>
                  </a:lnTo>
                  <a:lnTo>
                    <a:pt x="124242" y="62537"/>
                  </a:lnTo>
                  <a:lnTo>
                    <a:pt x="124991" y="36126"/>
                  </a:lnTo>
                  <a:lnTo>
                    <a:pt x="122177" y="28050"/>
                  </a:lnTo>
                  <a:lnTo>
                    <a:pt x="119945" y="24415"/>
                  </a:lnTo>
                  <a:lnTo>
                    <a:pt x="106689" y="14243"/>
                  </a:lnTo>
                  <a:lnTo>
                    <a:pt x="83248" y="2382"/>
                  </a:lnTo>
                  <a:lnTo>
                    <a:pt x="70816" y="0"/>
                  </a:lnTo>
                  <a:lnTo>
                    <a:pt x="55411" y="4586"/>
                  </a:lnTo>
                  <a:lnTo>
                    <a:pt x="29766" y="14664"/>
                  </a:lnTo>
                  <a:lnTo>
                    <a:pt x="25529" y="18666"/>
                  </a:lnTo>
                  <a:lnTo>
                    <a:pt x="2754" y="51643"/>
                  </a:lnTo>
                  <a:lnTo>
                    <a:pt x="112" y="59194"/>
                  </a:lnTo>
                  <a:lnTo>
                    <a:pt x="0" y="76050"/>
                  </a:lnTo>
                  <a:lnTo>
                    <a:pt x="5887" y="98333"/>
                  </a:lnTo>
                  <a:lnTo>
                    <a:pt x="14207" y="108967"/>
                  </a:lnTo>
                  <a:lnTo>
                    <a:pt x="26684" y="119361"/>
                  </a:lnTo>
                  <a:lnTo>
                    <a:pt x="44015" y="121162"/>
                  </a:lnTo>
                  <a:lnTo>
                    <a:pt x="64201" y="116639"/>
                  </a:lnTo>
                  <a:lnTo>
                    <a:pt x="78532" y="108596"/>
                  </a:lnTo>
                  <a:lnTo>
                    <a:pt x="102571" y="86971"/>
                  </a:lnTo>
                  <a:lnTo>
                    <a:pt x="111833" y="70292"/>
                  </a:lnTo>
                  <a:lnTo>
                    <a:pt x="115339" y="55894"/>
                  </a:lnTo>
                  <a:lnTo>
                    <a:pt x="108906" y="70582"/>
                  </a:lnTo>
                  <a:lnTo>
                    <a:pt x="106070" y="113791"/>
                  </a:lnTo>
                  <a:lnTo>
                    <a:pt x="107090" y="116501"/>
                  </a:lnTo>
                  <a:lnTo>
                    <a:pt x="108829" y="118307"/>
                  </a:lnTo>
                  <a:lnTo>
                    <a:pt x="129335" y="126263"/>
                  </a:lnTo>
                  <a:lnTo>
                    <a:pt x="174334" y="130990"/>
                  </a:lnTo>
                  <a:lnTo>
                    <a:pt x="191597" y="131310"/>
                  </a:lnTo>
                  <a:lnTo>
                    <a:pt x="210730" y="1219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SMARTInkShape-248">
              <a:extLst>
                <a:ext uri="{FF2B5EF4-FFF2-40B4-BE49-F238E27FC236}">
                  <a16:creationId xmlns:a16="http://schemas.microsoft.com/office/drawing/2014/main" id="{C724C3CD-2B3C-B01B-52BE-4EB170790125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4857750" y="2534993"/>
              <a:ext cx="146279" cy="101607"/>
            </a:xfrm>
            <a:custGeom>
              <a:avLst/>
              <a:gdLst/>
              <a:ahLst/>
              <a:cxnLst/>
              <a:rect l="0" t="0" r="0" b="0"/>
              <a:pathLst>
                <a:path w="146279" h="101607">
                  <a:moveTo>
                    <a:pt x="0" y="17707"/>
                  </a:moveTo>
                  <a:lnTo>
                    <a:pt x="0" y="17707"/>
                  </a:lnTo>
                  <a:lnTo>
                    <a:pt x="31085" y="10168"/>
                  </a:lnTo>
                  <a:lnTo>
                    <a:pt x="55071" y="5949"/>
                  </a:lnTo>
                  <a:lnTo>
                    <a:pt x="78406" y="817"/>
                  </a:lnTo>
                  <a:lnTo>
                    <a:pt x="121998" y="0"/>
                  </a:lnTo>
                  <a:lnTo>
                    <a:pt x="132891" y="3840"/>
                  </a:lnTo>
                  <a:lnTo>
                    <a:pt x="141260" y="14719"/>
                  </a:lnTo>
                  <a:lnTo>
                    <a:pt x="144974" y="22065"/>
                  </a:lnTo>
                  <a:lnTo>
                    <a:pt x="146278" y="38694"/>
                  </a:lnTo>
                  <a:lnTo>
                    <a:pt x="142270" y="55609"/>
                  </a:lnTo>
                  <a:lnTo>
                    <a:pt x="133434" y="70183"/>
                  </a:lnTo>
                  <a:lnTo>
                    <a:pt x="125274" y="78071"/>
                  </a:lnTo>
                  <a:lnTo>
                    <a:pt x="83370" y="97270"/>
                  </a:lnTo>
                  <a:lnTo>
                    <a:pt x="66565" y="101606"/>
                  </a:lnTo>
                  <a:lnTo>
                    <a:pt x="44771" y="97835"/>
                  </a:lnTo>
                  <a:lnTo>
                    <a:pt x="19050" y="843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SMARTInkShape-249">
              <a:extLst>
                <a:ext uri="{FF2B5EF4-FFF2-40B4-BE49-F238E27FC236}">
                  <a16:creationId xmlns:a16="http://schemas.microsoft.com/office/drawing/2014/main" id="{7E290ED1-9F67-6773-BC05-2A274754CECB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4867305" y="2524633"/>
              <a:ext cx="28153" cy="380493"/>
            </a:xfrm>
            <a:custGeom>
              <a:avLst/>
              <a:gdLst/>
              <a:ahLst/>
              <a:cxnLst/>
              <a:rect l="0" t="0" r="0" b="0"/>
              <a:pathLst>
                <a:path w="28153" h="380493">
                  <a:moveTo>
                    <a:pt x="19020" y="18542"/>
                  </a:moveTo>
                  <a:lnTo>
                    <a:pt x="19020" y="18542"/>
                  </a:lnTo>
                  <a:lnTo>
                    <a:pt x="19020" y="13486"/>
                  </a:lnTo>
                  <a:lnTo>
                    <a:pt x="21842" y="8181"/>
                  </a:lnTo>
                  <a:lnTo>
                    <a:pt x="28152" y="0"/>
                  </a:lnTo>
                  <a:lnTo>
                    <a:pt x="27409" y="22405"/>
                  </a:lnTo>
                  <a:lnTo>
                    <a:pt x="20333" y="61619"/>
                  </a:lnTo>
                  <a:lnTo>
                    <a:pt x="11675" y="102271"/>
                  </a:lnTo>
                  <a:lnTo>
                    <a:pt x="2595" y="144795"/>
                  </a:lnTo>
                  <a:lnTo>
                    <a:pt x="748" y="181186"/>
                  </a:lnTo>
                  <a:lnTo>
                    <a:pt x="123" y="226353"/>
                  </a:lnTo>
                  <a:lnTo>
                    <a:pt x="0" y="270278"/>
                  </a:lnTo>
                  <a:lnTo>
                    <a:pt x="5030" y="311559"/>
                  </a:lnTo>
                  <a:lnTo>
                    <a:pt x="9495" y="3804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8" name="SMARTInkShape-Group41">
            <a:extLst>
              <a:ext uri="{FF2B5EF4-FFF2-40B4-BE49-F238E27FC236}">
                <a16:creationId xmlns:a16="http://schemas.microsoft.com/office/drawing/2014/main" id="{794A700C-7492-422B-8CC9-F19715838B7F}"/>
              </a:ext>
            </a:extLst>
          </p:cNvPr>
          <p:cNvGrpSpPr/>
          <p:nvPr/>
        </p:nvGrpSpPr>
        <p:grpSpPr>
          <a:xfrm>
            <a:off x="3638550" y="2438400"/>
            <a:ext cx="904876" cy="504826"/>
            <a:chOff x="3638550" y="2438400"/>
            <a:chExt cx="904876" cy="504826"/>
          </a:xfrm>
        </p:grpSpPr>
        <p:sp>
          <p:nvSpPr>
            <p:cNvPr id="290" name="SMARTInkShape-250">
              <a:extLst>
                <a:ext uri="{FF2B5EF4-FFF2-40B4-BE49-F238E27FC236}">
                  <a16:creationId xmlns:a16="http://schemas.microsoft.com/office/drawing/2014/main" id="{E2BB601B-36B9-218D-2324-F3A748BCCD2C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4524375" y="26384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251">
              <a:extLst>
                <a:ext uri="{FF2B5EF4-FFF2-40B4-BE49-F238E27FC236}">
                  <a16:creationId xmlns:a16="http://schemas.microsoft.com/office/drawing/2014/main" id="{216B7DC6-F7A9-1373-9F81-BCBB84A2A0F5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4419600" y="2438400"/>
              <a:ext cx="19051" cy="238126"/>
            </a:xfrm>
            <a:custGeom>
              <a:avLst/>
              <a:gdLst/>
              <a:ahLst/>
              <a:cxnLst/>
              <a:rect l="0" t="0" r="0" b="0"/>
              <a:pathLst>
                <a:path w="19051" h="238126">
                  <a:moveTo>
                    <a:pt x="19050" y="0"/>
                  </a:moveTo>
                  <a:lnTo>
                    <a:pt x="19050" y="0"/>
                  </a:lnTo>
                  <a:lnTo>
                    <a:pt x="10849" y="0"/>
                  </a:lnTo>
                  <a:lnTo>
                    <a:pt x="17238" y="10361"/>
                  </a:lnTo>
                  <a:lnTo>
                    <a:pt x="17842" y="13258"/>
                  </a:lnTo>
                  <a:lnTo>
                    <a:pt x="11352" y="54088"/>
                  </a:lnTo>
                  <a:lnTo>
                    <a:pt x="4278" y="101589"/>
                  </a:lnTo>
                  <a:lnTo>
                    <a:pt x="5353" y="134916"/>
                  </a:lnTo>
                  <a:lnTo>
                    <a:pt x="470" y="180276"/>
                  </a:lnTo>
                  <a:lnTo>
                    <a:pt x="42" y="223730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SMARTInkShape-252">
              <a:extLst>
                <a:ext uri="{FF2B5EF4-FFF2-40B4-BE49-F238E27FC236}">
                  <a16:creationId xmlns:a16="http://schemas.microsoft.com/office/drawing/2014/main" id="{BA454F0A-E712-E5FE-C0C5-E115F090CD3F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4267200" y="2571750"/>
              <a:ext cx="85726" cy="102321"/>
            </a:xfrm>
            <a:custGeom>
              <a:avLst/>
              <a:gdLst/>
              <a:ahLst/>
              <a:cxnLst/>
              <a:rect l="0" t="0" r="0" b="0"/>
              <a:pathLst>
                <a:path w="85726" h="102321">
                  <a:moveTo>
                    <a:pt x="0" y="28575"/>
                  </a:moveTo>
                  <a:lnTo>
                    <a:pt x="0" y="28575"/>
                  </a:lnTo>
                  <a:lnTo>
                    <a:pt x="5056" y="28575"/>
                  </a:lnTo>
                  <a:lnTo>
                    <a:pt x="6546" y="27517"/>
                  </a:lnTo>
                  <a:lnTo>
                    <a:pt x="7539" y="25753"/>
                  </a:lnTo>
                  <a:lnTo>
                    <a:pt x="8201" y="23519"/>
                  </a:lnTo>
                  <a:lnTo>
                    <a:pt x="9701" y="22029"/>
                  </a:lnTo>
                  <a:lnTo>
                    <a:pt x="18623" y="19166"/>
                  </a:lnTo>
                  <a:lnTo>
                    <a:pt x="13867" y="24141"/>
                  </a:lnTo>
                  <a:lnTo>
                    <a:pt x="10812" y="42431"/>
                  </a:lnTo>
                  <a:lnTo>
                    <a:pt x="14962" y="62902"/>
                  </a:lnTo>
                  <a:lnTo>
                    <a:pt x="25847" y="87724"/>
                  </a:lnTo>
                  <a:lnTo>
                    <a:pt x="31949" y="96491"/>
                  </a:lnTo>
                  <a:lnTo>
                    <a:pt x="38188" y="101093"/>
                  </a:lnTo>
                  <a:lnTo>
                    <a:pt x="41334" y="102320"/>
                  </a:lnTo>
                  <a:lnTo>
                    <a:pt x="44490" y="101022"/>
                  </a:lnTo>
                  <a:lnTo>
                    <a:pt x="50818" y="93935"/>
                  </a:lnTo>
                  <a:lnTo>
                    <a:pt x="78514" y="52654"/>
                  </a:lnTo>
                  <a:lnTo>
                    <a:pt x="85092" y="14814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SMARTInkShape-253">
              <a:extLst>
                <a:ext uri="{FF2B5EF4-FFF2-40B4-BE49-F238E27FC236}">
                  <a16:creationId xmlns:a16="http://schemas.microsoft.com/office/drawing/2014/main" id="{6097ACC0-C68F-3998-0212-4A1E35BACA24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4057650" y="2544766"/>
              <a:ext cx="159409" cy="103185"/>
            </a:xfrm>
            <a:custGeom>
              <a:avLst/>
              <a:gdLst/>
              <a:ahLst/>
              <a:cxnLst/>
              <a:rect l="0" t="0" r="0" b="0"/>
              <a:pathLst>
                <a:path w="159409" h="103185">
                  <a:moveTo>
                    <a:pt x="47625" y="36509"/>
                  </a:moveTo>
                  <a:lnTo>
                    <a:pt x="47625" y="36509"/>
                  </a:lnTo>
                  <a:lnTo>
                    <a:pt x="47625" y="31453"/>
                  </a:lnTo>
                  <a:lnTo>
                    <a:pt x="57738" y="18195"/>
                  </a:lnTo>
                  <a:lnTo>
                    <a:pt x="65525" y="12494"/>
                  </a:lnTo>
                  <a:lnTo>
                    <a:pt x="97034" y="0"/>
                  </a:lnTo>
                  <a:lnTo>
                    <a:pt x="117651" y="3937"/>
                  </a:lnTo>
                  <a:lnTo>
                    <a:pt x="138811" y="16863"/>
                  </a:lnTo>
                  <a:lnTo>
                    <a:pt x="153430" y="34098"/>
                  </a:lnTo>
                  <a:lnTo>
                    <a:pt x="158150" y="49196"/>
                  </a:lnTo>
                  <a:lnTo>
                    <a:pt x="159408" y="57667"/>
                  </a:lnTo>
                  <a:lnTo>
                    <a:pt x="157072" y="65431"/>
                  </a:lnTo>
                  <a:lnTo>
                    <a:pt x="146010" y="79702"/>
                  </a:lnTo>
                  <a:lnTo>
                    <a:pt x="130510" y="87456"/>
                  </a:lnTo>
                  <a:lnTo>
                    <a:pt x="87468" y="99388"/>
                  </a:lnTo>
                  <a:lnTo>
                    <a:pt x="44769" y="102851"/>
                  </a:lnTo>
                  <a:lnTo>
                    <a:pt x="0" y="1031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SMARTInkShape-254">
              <a:extLst>
                <a:ext uri="{FF2B5EF4-FFF2-40B4-BE49-F238E27FC236}">
                  <a16:creationId xmlns:a16="http://schemas.microsoft.com/office/drawing/2014/main" id="{5CDFC49E-C5DC-01EB-6027-F07B25618B83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4048125" y="2600717"/>
              <a:ext cx="45909" cy="275834"/>
            </a:xfrm>
            <a:custGeom>
              <a:avLst/>
              <a:gdLst/>
              <a:ahLst/>
              <a:cxnLst/>
              <a:rect l="0" t="0" r="0" b="0"/>
              <a:pathLst>
                <a:path w="45909" h="275834">
                  <a:moveTo>
                    <a:pt x="28575" y="9133"/>
                  </a:moveTo>
                  <a:lnTo>
                    <a:pt x="28575" y="9133"/>
                  </a:lnTo>
                  <a:lnTo>
                    <a:pt x="33631" y="4077"/>
                  </a:lnTo>
                  <a:lnTo>
                    <a:pt x="38936" y="1594"/>
                  </a:lnTo>
                  <a:lnTo>
                    <a:pt x="45908" y="0"/>
                  </a:lnTo>
                  <a:lnTo>
                    <a:pt x="35800" y="46685"/>
                  </a:lnTo>
                  <a:lnTo>
                    <a:pt x="24945" y="92868"/>
                  </a:lnTo>
                  <a:lnTo>
                    <a:pt x="19157" y="132565"/>
                  </a:lnTo>
                  <a:lnTo>
                    <a:pt x="11002" y="175475"/>
                  </a:lnTo>
                  <a:lnTo>
                    <a:pt x="6898" y="219265"/>
                  </a:lnTo>
                  <a:lnTo>
                    <a:pt x="404" y="263934"/>
                  </a:lnTo>
                  <a:lnTo>
                    <a:pt x="0" y="2758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SMARTInkShape-255">
              <a:extLst>
                <a:ext uri="{FF2B5EF4-FFF2-40B4-BE49-F238E27FC236}">
                  <a16:creationId xmlns:a16="http://schemas.microsoft.com/office/drawing/2014/main" id="{E5FF8949-1E31-FE2D-248F-887DF98540F3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3917959" y="2562225"/>
              <a:ext cx="90842" cy="108369"/>
            </a:xfrm>
            <a:custGeom>
              <a:avLst/>
              <a:gdLst/>
              <a:ahLst/>
              <a:cxnLst/>
              <a:rect l="0" t="0" r="0" b="0"/>
              <a:pathLst>
                <a:path w="90842" h="108369">
                  <a:moveTo>
                    <a:pt x="6341" y="76200"/>
                  </a:moveTo>
                  <a:lnTo>
                    <a:pt x="6341" y="76200"/>
                  </a:lnTo>
                  <a:lnTo>
                    <a:pt x="27800" y="62942"/>
                  </a:lnTo>
                  <a:lnTo>
                    <a:pt x="31753" y="56903"/>
                  </a:lnTo>
                  <a:lnTo>
                    <a:pt x="33979" y="47552"/>
                  </a:lnTo>
                  <a:lnTo>
                    <a:pt x="34292" y="44401"/>
                  </a:lnTo>
                  <a:lnTo>
                    <a:pt x="37460" y="38078"/>
                  </a:lnTo>
                  <a:lnTo>
                    <a:pt x="43062" y="30452"/>
                  </a:lnTo>
                  <a:lnTo>
                    <a:pt x="42464" y="28768"/>
                  </a:lnTo>
                  <a:lnTo>
                    <a:pt x="38976" y="24075"/>
                  </a:lnTo>
                  <a:lnTo>
                    <a:pt x="36564" y="23458"/>
                  </a:lnTo>
                  <a:lnTo>
                    <a:pt x="33898" y="24105"/>
                  </a:lnTo>
                  <a:lnTo>
                    <a:pt x="28114" y="26588"/>
                  </a:lnTo>
                  <a:lnTo>
                    <a:pt x="22015" y="27692"/>
                  </a:lnTo>
                  <a:lnTo>
                    <a:pt x="7575" y="38426"/>
                  </a:lnTo>
                  <a:lnTo>
                    <a:pt x="1598" y="52004"/>
                  </a:lnTo>
                  <a:lnTo>
                    <a:pt x="0" y="67563"/>
                  </a:lnTo>
                  <a:lnTo>
                    <a:pt x="2818" y="81534"/>
                  </a:lnTo>
                  <a:lnTo>
                    <a:pt x="10419" y="91976"/>
                  </a:lnTo>
                  <a:lnTo>
                    <a:pt x="32546" y="107303"/>
                  </a:lnTo>
                  <a:lnTo>
                    <a:pt x="47620" y="108368"/>
                  </a:lnTo>
                  <a:lnTo>
                    <a:pt x="63846" y="104255"/>
                  </a:lnTo>
                  <a:lnTo>
                    <a:pt x="78112" y="95372"/>
                  </a:lnTo>
                  <a:lnTo>
                    <a:pt x="85864" y="87190"/>
                  </a:lnTo>
                  <a:lnTo>
                    <a:pt x="89310" y="78968"/>
                  </a:lnTo>
                  <a:lnTo>
                    <a:pt x="90841" y="68258"/>
                  </a:lnTo>
                  <a:lnTo>
                    <a:pt x="86647" y="45272"/>
                  </a:lnTo>
                  <a:lnTo>
                    <a:pt x="6349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SMARTInkShape-256">
              <a:extLst>
                <a:ext uri="{FF2B5EF4-FFF2-40B4-BE49-F238E27FC236}">
                  <a16:creationId xmlns:a16="http://schemas.microsoft.com/office/drawing/2014/main" id="{F835E32C-B017-03D9-47A8-B5D802A62B19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3657600" y="2591059"/>
              <a:ext cx="141623" cy="75942"/>
            </a:xfrm>
            <a:custGeom>
              <a:avLst/>
              <a:gdLst/>
              <a:ahLst/>
              <a:cxnLst/>
              <a:rect l="0" t="0" r="0" b="0"/>
              <a:pathLst>
                <a:path w="141623" h="75942">
                  <a:moveTo>
                    <a:pt x="0" y="56891"/>
                  </a:moveTo>
                  <a:lnTo>
                    <a:pt x="0" y="56891"/>
                  </a:lnTo>
                  <a:lnTo>
                    <a:pt x="47196" y="9695"/>
                  </a:lnTo>
                  <a:lnTo>
                    <a:pt x="55548" y="4165"/>
                  </a:lnTo>
                  <a:lnTo>
                    <a:pt x="64905" y="1707"/>
                  </a:lnTo>
                  <a:lnTo>
                    <a:pt x="105796" y="0"/>
                  </a:lnTo>
                  <a:lnTo>
                    <a:pt x="121457" y="5501"/>
                  </a:lnTo>
                  <a:lnTo>
                    <a:pt x="128596" y="9931"/>
                  </a:lnTo>
                  <a:lnTo>
                    <a:pt x="133355" y="15001"/>
                  </a:lnTo>
                  <a:lnTo>
                    <a:pt x="138644" y="26279"/>
                  </a:lnTo>
                  <a:lnTo>
                    <a:pt x="141622" y="44528"/>
                  </a:lnTo>
                  <a:lnTo>
                    <a:pt x="138864" y="49708"/>
                  </a:lnTo>
                  <a:lnTo>
                    <a:pt x="127334" y="58284"/>
                  </a:lnTo>
                  <a:lnTo>
                    <a:pt x="95120" y="71356"/>
                  </a:lnTo>
                  <a:lnTo>
                    <a:pt x="55670" y="75337"/>
                  </a:lnTo>
                  <a:lnTo>
                    <a:pt x="9525" y="759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SMARTInkShape-257">
              <a:extLst>
                <a:ext uri="{FF2B5EF4-FFF2-40B4-BE49-F238E27FC236}">
                  <a16:creationId xmlns:a16="http://schemas.microsoft.com/office/drawing/2014/main" id="{75915C16-59F1-5AED-42DB-EB53A2D6B259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3638550" y="2524517"/>
              <a:ext cx="84251" cy="418709"/>
            </a:xfrm>
            <a:custGeom>
              <a:avLst/>
              <a:gdLst/>
              <a:ahLst/>
              <a:cxnLst/>
              <a:rect l="0" t="0" r="0" b="0"/>
              <a:pathLst>
                <a:path w="84251" h="418709">
                  <a:moveTo>
                    <a:pt x="57150" y="9133"/>
                  </a:moveTo>
                  <a:lnTo>
                    <a:pt x="57150" y="9133"/>
                  </a:lnTo>
                  <a:lnTo>
                    <a:pt x="62206" y="9133"/>
                  </a:lnTo>
                  <a:lnTo>
                    <a:pt x="67511" y="6311"/>
                  </a:lnTo>
                  <a:lnTo>
                    <a:pt x="74483" y="932"/>
                  </a:lnTo>
                  <a:lnTo>
                    <a:pt x="80748" y="0"/>
                  </a:lnTo>
                  <a:lnTo>
                    <a:pt x="82407" y="1986"/>
                  </a:lnTo>
                  <a:lnTo>
                    <a:pt x="84250" y="9837"/>
                  </a:lnTo>
                  <a:lnTo>
                    <a:pt x="77993" y="48580"/>
                  </a:lnTo>
                  <a:lnTo>
                    <a:pt x="71498" y="95712"/>
                  </a:lnTo>
                  <a:lnTo>
                    <a:pt x="63048" y="130389"/>
                  </a:lnTo>
                  <a:lnTo>
                    <a:pt x="53841" y="175941"/>
                  </a:lnTo>
                  <a:lnTo>
                    <a:pt x="47566" y="211329"/>
                  </a:lnTo>
                  <a:lnTo>
                    <a:pt x="40904" y="255662"/>
                  </a:lnTo>
                  <a:lnTo>
                    <a:pt x="33598" y="294662"/>
                  </a:lnTo>
                  <a:lnTo>
                    <a:pt x="21963" y="340544"/>
                  </a:lnTo>
                  <a:lnTo>
                    <a:pt x="11372" y="387823"/>
                  </a:lnTo>
                  <a:lnTo>
                    <a:pt x="0" y="4187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2" name="SMARTInkShape-Group42">
            <a:extLst>
              <a:ext uri="{FF2B5EF4-FFF2-40B4-BE49-F238E27FC236}">
                <a16:creationId xmlns:a16="http://schemas.microsoft.com/office/drawing/2014/main" id="{8A4C33F8-3257-071B-5000-703ACC45CABB}"/>
              </a:ext>
            </a:extLst>
          </p:cNvPr>
          <p:cNvGrpSpPr/>
          <p:nvPr/>
        </p:nvGrpSpPr>
        <p:grpSpPr>
          <a:xfrm>
            <a:off x="2749068" y="2419670"/>
            <a:ext cx="403708" cy="437831"/>
            <a:chOff x="2749068" y="2419670"/>
            <a:chExt cx="403708" cy="437831"/>
          </a:xfrm>
        </p:grpSpPr>
        <p:sp>
          <p:nvSpPr>
            <p:cNvPr id="299" name="SMARTInkShape-258">
              <a:extLst>
                <a:ext uri="{FF2B5EF4-FFF2-40B4-BE49-F238E27FC236}">
                  <a16:creationId xmlns:a16="http://schemas.microsoft.com/office/drawing/2014/main" id="{E6FACE4E-D151-37F0-2F11-EFB3E7C59B87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2924175" y="2638425"/>
              <a:ext cx="228601" cy="19051"/>
            </a:xfrm>
            <a:custGeom>
              <a:avLst/>
              <a:gdLst/>
              <a:ahLst/>
              <a:cxnLst/>
              <a:rect l="0" t="0" r="0" b="0"/>
              <a:pathLst>
                <a:path w="228601" h="19051">
                  <a:moveTo>
                    <a:pt x="0" y="19050"/>
                  </a:moveTo>
                  <a:lnTo>
                    <a:pt x="0" y="19050"/>
                  </a:lnTo>
                  <a:lnTo>
                    <a:pt x="31572" y="5792"/>
                  </a:lnTo>
                  <a:lnTo>
                    <a:pt x="73813" y="1144"/>
                  </a:lnTo>
                  <a:lnTo>
                    <a:pt x="113398" y="151"/>
                  </a:lnTo>
                  <a:lnTo>
                    <a:pt x="158728" y="30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SMARTInkShape-259">
              <a:extLst>
                <a:ext uri="{FF2B5EF4-FFF2-40B4-BE49-F238E27FC236}">
                  <a16:creationId xmlns:a16="http://schemas.microsoft.com/office/drawing/2014/main" id="{F9066CE9-9B55-0645-46CD-6902FC989DC2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2934993" y="2419670"/>
              <a:ext cx="111141" cy="437831"/>
            </a:xfrm>
            <a:custGeom>
              <a:avLst/>
              <a:gdLst/>
              <a:ahLst/>
              <a:cxnLst/>
              <a:rect l="0" t="0" r="0" b="0"/>
              <a:pathLst>
                <a:path w="111141" h="437831">
                  <a:moveTo>
                    <a:pt x="74907" y="94930"/>
                  </a:moveTo>
                  <a:lnTo>
                    <a:pt x="74907" y="94930"/>
                  </a:lnTo>
                  <a:lnTo>
                    <a:pt x="79963" y="94930"/>
                  </a:lnTo>
                  <a:lnTo>
                    <a:pt x="85268" y="92108"/>
                  </a:lnTo>
                  <a:lnTo>
                    <a:pt x="91153" y="86267"/>
                  </a:lnTo>
                  <a:lnTo>
                    <a:pt x="108806" y="54232"/>
                  </a:lnTo>
                  <a:lnTo>
                    <a:pt x="111140" y="45797"/>
                  </a:lnTo>
                  <a:lnTo>
                    <a:pt x="109355" y="35699"/>
                  </a:lnTo>
                  <a:lnTo>
                    <a:pt x="105222" y="18113"/>
                  </a:lnTo>
                  <a:lnTo>
                    <a:pt x="103826" y="3321"/>
                  </a:lnTo>
                  <a:lnTo>
                    <a:pt x="102653" y="2108"/>
                  </a:lnTo>
                  <a:lnTo>
                    <a:pt x="98527" y="759"/>
                  </a:lnTo>
                  <a:lnTo>
                    <a:pt x="85198" y="0"/>
                  </a:lnTo>
                  <a:lnTo>
                    <a:pt x="79651" y="3068"/>
                  </a:lnTo>
                  <a:lnTo>
                    <a:pt x="49295" y="39480"/>
                  </a:lnTo>
                  <a:lnTo>
                    <a:pt x="27790" y="78677"/>
                  </a:lnTo>
                  <a:lnTo>
                    <a:pt x="18680" y="122137"/>
                  </a:lnTo>
                  <a:lnTo>
                    <a:pt x="11798" y="160024"/>
                  </a:lnTo>
                  <a:lnTo>
                    <a:pt x="8230" y="201118"/>
                  </a:lnTo>
                  <a:lnTo>
                    <a:pt x="902" y="244042"/>
                  </a:lnTo>
                  <a:lnTo>
                    <a:pt x="2180" y="278812"/>
                  </a:lnTo>
                  <a:lnTo>
                    <a:pt x="7037" y="319635"/>
                  </a:lnTo>
                  <a:lnTo>
                    <a:pt x="5252" y="365926"/>
                  </a:lnTo>
                  <a:lnTo>
                    <a:pt x="0" y="408222"/>
                  </a:lnTo>
                  <a:lnTo>
                    <a:pt x="627" y="414917"/>
                  </a:lnTo>
                  <a:lnTo>
                    <a:pt x="2104" y="419379"/>
                  </a:lnTo>
                  <a:lnTo>
                    <a:pt x="5508" y="425396"/>
                  </a:lnTo>
                  <a:lnTo>
                    <a:pt x="8232" y="4378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SMARTInkShape-260">
              <a:extLst>
                <a:ext uri="{FF2B5EF4-FFF2-40B4-BE49-F238E27FC236}">
                  <a16:creationId xmlns:a16="http://schemas.microsoft.com/office/drawing/2014/main" id="{EC19FD5D-9DE8-D847-8B3F-E82E9A5FEB18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2749068" y="2538026"/>
              <a:ext cx="80777" cy="104387"/>
            </a:xfrm>
            <a:custGeom>
              <a:avLst/>
              <a:gdLst/>
              <a:ahLst/>
              <a:cxnLst/>
              <a:rect l="0" t="0" r="0" b="0"/>
              <a:pathLst>
                <a:path w="80777" h="104387">
                  <a:moveTo>
                    <a:pt x="60807" y="24199"/>
                  </a:moveTo>
                  <a:lnTo>
                    <a:pt x="60807" y="24199"/>
                  </a:lnTo>
                  <a:lnTo>
                    <a:pt x="65863" y="19143"/>
                  </a:lnTo>
                  <a:lnTo>
                    <a:pt x="68345" y="13838"/>
                  </a:lnTo>
                  <a:lnTo>
                    <a:pt x="69007" y="10941"/>
                  </a:lnTo>
                  <a:lnTo>
                    <a:pt x="68391" y="9011"/>
                  </a:lnTo>
                  <a:lnTo>
                    <a:pt x="66921" y="7723"/>
                  </a:lnTo>
                  <a:lnTo>
                    <a:pt x="62466" y="5235"/>
                  </a:lnTo>
                  <a:lnTo>
                    <a:pt x="56958" y="601"/>
                  </a:lnTo>
                  <a:lnTo>
                    <a:pt x="52949" y="0"/>
                  </a:lnTo>
                  <a:lnTo>
                    <a:pt x="37195" y="4212"/>
                  </a:lnTo>
                  <a:lnTo>
                    <a:pt x="25265" y="9319"/>
                  </a:lnTo>
                  <a:lnTo>
                    <a:pt x="15730" y="20760"/>
                  </a:lnTo>
                  <a:lnTo>
                    <a:pt x="986" y="53976"/>
                  </a:lnTo>
                  <a:lnTo>
                    <a:pt x="0" y="72358"/>
                  </a:lnTo>
                  <a:lnTo>
                    <a:pt x="1219" y="81705"/>
                  </a:lnTo>
                  <a:lnTo>
                    <a:pt x="4148" y="87936"/>
                  </a:lnTo>
                  <a:lnTo>
                    <a:pt x="8218" y="92091"/>
                  </a:lnTo>
                  <a:lnTo>
                    <a:pt x="35014" y="103814"/>
                  </a:lnTo>
                  <a:lnTo>
                    <a:pt x="49696" y="104386"/>
                  </a:lnTo>
                  <a:lnTo>
                    <a:pt x="56575" y="103057"/>
                  </a:lnTo>
                  <a:lnTo>
                    <a:pt x="76369" y="91074"/>
                  </a:lnTo>
                  <a:lnTo>
                    <a:pt x="79648" y="85716"/>
                  </a:lnTo>
                  <a:lnTo>
                    <a:pt x="80776" y="80027"/>
                  </a:lnTo>
                  <a:lnTo>
                    <a:pt x="78920" y="49425"/>
                  </a:lnTo>
                  <a:lnTo>
                    <a:pt x="72289" y="31556"/>
                  </a:lnTo>
                  <a:lnTo>
                    <a:pt x="60807" y="51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4" name="SMARTInkShape-Group43">
            <a:extLst>
              <a:ext uri="{FF2B5EF4-FFF2-40B4-BE49-F238E27FC236}">
                <a16:creationId xmlns:a16="http://schemas.microsoft.com/office/drawing/2014/main" id="{466D6C34-81F2-F3D3-4AB0-B4DAB85E5382}"/>
              </a:ext>
            </a:extLst>
          </p:cNvPr>
          <p:cNvGrpSpPr/>
          <p:nvPr/>
        </p:nvGrpSpPr>
        <p:grpSpPr>
          <a:xfrm>
            <a:off x="548602" y="2409825"/>
            <a:ext cx="1699299" cy="265385"/>
            <a:chOff x="548602" y="2409825"/>
            <a:chExt cx="1699299" cy="265385"/>
          </a:xfrm>
        </p:grpSpPr>
        <p:sp>
          <p:nvSpPr>
            <p:cNvPr id="303" name="SMARTInkShape-261">
              <a:extLst>
                <a:ext uri="{FF2B5EF4-FFF2-40B4-BE49-F238E27FC236}">
                  <a16:creationId xmlns:a16="http://schemas.microsoft.com/office/drawing/2014/main" id="{A2E6880D-88DD-47E8-1250-D63F66D5B875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993149" y="2496977"/>
              <a:ext cx="254752" cy="159033"/>
            </a:xfrm>
            <a:custGeom>
              <a:avLst/>
              <a:gdLst/>
              <a:ahLst/>
              <a:cxnLst/>
              <a:rect l="0" t="0" r="0" b="0"/>
              <a:pathLst>
                <a:path w="254752" h="159033">
                  <a:moveTo>
                    <a:pt x="83301" y="36673"/>
                  </a:moveTo>
                  <a:lnTo>
                    <a:pt x="83301" y="36673"/>
                  </a:lnTo>
                  <a:lnTo>
                    <a:pt x="72326" y="36673"/>
                  </a:lnTo>
                  <a:lnTo>
                    <a:pt x="116485" y="35615"/>
                  </a:lnTo>
                  <a:lnTo>
                    <a:pt x="155051" y="23415"/>
                  </a:lnTo>
                  <a:lnTo>
                    <a:pt x="162815" y="17376"/>
                  </a:lnTo>
                  <a:lnTo>
                    <a:pt x="164885" y="14283"/>
                  </a:lnTo>
                  <a:lnTo>
                    <a:pt x="165207" y="11163"/>
                  </a:lnTo>
                  <a:lnTo>
                    <a:pt x="162742" y="4874"/>
                  </a:lnTo>
                  <a:lnTo>
                    <a:pt x="160603" y="2774"/>
                  </a:lnTo>
                  <a:lnTo>
                    <a:pt x="155405" y="440"/>
                  </a:lnTo>
                  <a:lnTo>
                    <a:pt x="126119" y="0"/>
                  </a:lnTo>
                  <a:lnTo>
                    <a:pt x="87403" y="7345"/>
                  </a:lnTo>
                  <a:lnTo>
                    <a:pt x="44326" y="25431"/>
                  </a:lnTo>
                  <a:lnTo>
                    <a:pt x="32112" y="34852"/>
                  </a:lnTo>
                  <a:lnTo>
                    <a:pt x="5756" y="65674"/>
                  </a:lnTo>
                  <a:lnTo>
                    <a:pt x="1212" y="76374"/>
                  </a:lnTo>
                  <a:lnTo>
                    <a:pt x="0" y="82190"/>
                  </a:lnTo>
                  <a:lnTo>
                    <a:pt x="1476" y="94297"/>
                  </a:lnTo>
                  <a:lnTo>
                    <a:pt x="3351" y="100489"/>
                  </a:lnTo>
                  <a:lnTo>
                    <a:pt x="7776" y="105676"/>
                  </a:lnTo>
                  <a:lnTo>
                    <a:pt x="51601" y="130100"/>
                  </a:lnTo>
                  <a:lnTo>
                    <a:pt x="93267" y="140265"/>
                  </a:lnTo>
                  <a:lnTo>
                    <a:pt x="138458" y="149354"/>
                  </a:lnTo>
                  <a:lnTo>
                    <a:pt x="183681" y="159032"/>
                  </a:lnTo>
                  <a:lnTo>
                    <a:pt x="254751" y="1509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SMARTInkShape-262">
              <a:extLst>
                <a:ext uri="{FF2B5EF4-FFF2-40B4-BE49-F238E27FC236}">
                  <a16:creationId xmlns:a16="http://schemas.microsoft.com/office/drawing/2014/main" id="{63585950-1AB8-C366-1A50-BCCBE48DEFBD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1905000" y="2486025"/>
              <a:ext cx="95251" cy="28576"/>
            </a:xfrm>
            <a:custGeom>
              <a:avLst/>
              <a:gdLst/>
              <a:ahLst/>
              <a:cxnLst/>
              <a:rect l="0" t="0" r="0" b="0"/>
              <a:pathLst>
                <a:path w="952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11289" y="18214"/>
                  </a:lnTo>
                  <a:lnTo>
                    <a:pt x="37744" y="10669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SMARTInkShape-263">
              <a:extLst>
                <a:ext uri="{FF2B5EF4-FFF2-40B4-BE49-F238E27FC236}">
                  <a16:creationId xmlns:a16="http://schemas.microsoft.com/office/drawing/2014/main" id="{DF85E4EA-37B8-8172-7702-BC09538D8EBF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1897887" y="2409825"/>
              <a:ext cx="102364" cy="226327"/>
            </a:xfrm>
            <a:custGeom>
              <a:avLst/>
              <a:gdLst/>
              <a:ahLst/>
              <a:cxnLst/>
              <a:rect l="0" t="0" r="0" b="0"/>
              <a:pathLst>
                <a:path w="102364" h="226327">
                  <a:moveTo>
                    <a:pt x="73788" y="0"/>
                  </a:moveTo>
                  <a:lnTo>
                    <a:pt x="73788" y="0"/>
                  </a:lnTo>
                  <a:lnTo>
                    <a:pt x="68731" y="5056"/>
                  </a:lnTo>
                  <a:lnTo>
                    <a:pt x="51668" y="47559"/>
                  </a:lnTo>
                  <a:lnTo>
                    <a:pt x="28732" y="90769"/>
                  </a:lnTo>
                  <a:lnTo>
                    <a:pt x="11423" y="128036"/>
                  </a:lnTo>
                  <a:lnTo>
                    <a:pt x="2157" y="166113"/>
                  </a:lnTo>
                  <a:lnTo>
                    <a:pt x="0" y="196327"/>
                  </a:lnTo>
                  <a:lnTo>
                    <a:pt x="5967" y="220927"/>
                  </a:lnTo>
                  <a:lnTo>
                    <a:pt x="9524" y="223485"/>
                  </a:lnTo>
                  <a:lnTo>
                    <a:pt x="21943" y="226326"/>
                  </a:lnTo>
                  <a:lnTo>
                    <a:pt x="32401" y="224767"/>
                  </a:lnTo>
                  <a:lnTo>
                    <a:pt x="44239" y="217939"/>
                  </a:lnTo>
                  <a:lnTo>
                    <a:pt x="53247" y="212220"/>
                  </a:lnTo>
                  <a:lnTo>
                    <a:pt x="75110" y="200934"/>
                  </a:lnTo>
                  <a:lnTo>
                    <a:pt x="102363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SMARTInkShape-264">
              <a:extLst>
                <a:ext uri="{FF2B5EF4-FFF2-40B4-BE49-F238E27FC236}">
                  <a16:creationId xmlns:a16="http://schemas.microsoft.com/office/drawing/2014/main" id="{3563567C-92C5-2110-0C77-1589575470BE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683081" y="2538863"/>
              <a:ext cx="231445" cy="136347"/>
            </a:xfrm>
            <a:custGeom>
              <a:avLst/>
              <a:gdLst/>
              <a:ahLst/>
              <a:cxnLst/>
              <a:rect l="0" t="0" r="0" b="0"/>
              <a:pathLst>
                <a:path w="231445" h="136347">
                  <a:moveTo>
                    <a:pt x="98094" y="51937"/>
                  </a:moveTo>
                  <a:lnTo>
                    <a:pt x="98094" y="51937"/>
                  </a:lnTo>
                  <a:lnTo>
                    <a:pt x="103151" y="51937"/>
                  </a:lnTo>
                  <a:lnTo>
                    <a:pt x="104640" y="50879"/>
                  </a:lnTo>
                  <a:lnTo>
                    <a:pt x="105633" y="49115"/>
                  </a:lnTo>
                  <a:lnTo>
                    <a:pt x="106295" y="46881"/>
                  </a:lnTo>
                  <a:lnTo>
                    <a:pt x="117806" y="32640"/>
                  </a:lnTo>
                  <a:lnTo>
                    <a:pt x="123788" y="27485"/>
                  </a:lnTo>
                  <a:lnTo>
                    <a:pt x="129975" y="25194"/>
                  </a:lnTo>
                  <a:lnTo>
                    <a:pt x="132048" y="23525"/>
                  </a:lnTo>
                  <a:lnTo>
                    <a:pt x="134352" y="18848"/>
                  </a:lnTo>
                  <a:lnTo>
                    <a:pt x="133908" y="16120"/>
                  </a:lnTo>
                  <a:lnTo>
                    <a:pt x="130592" y="10265"/>
                  </a:lnTo>
                  <a:lnTo>
                    <a:pt x="112662" y="1019"/>
                  </a:lnTo>
                  <a:lnTo>
                    <a:pt x="109923" y="0"/>
                  </a:lnTo>
                  <a:lnTo>
                    <a:pt x="110213" y="379"/>
                  </a:lnTo>
                  <a:lnTo>
                    <a:pt x="112523" y="1690"/>
                  </a:lnTo>
                  <a:lnTo>
                    <a:pt x="110889" y="2564"/>
                  </a:lnTo>
                  <a:lnTo>
                    <a:pt x="76966" y="9138"/>
                  </a:lnTo>
                  <a:lnTo>
                    <a:pt x="67537" y="14571"/>
                  </a:lnTo>
                  <a:lnTo>
                    <a:pt x="51371" y="31738"/>
                  </a:lnTo>
                  <a:lnTo>
                    <a:pt x="22307" y="50025"/>
                  </a:lnTo>
                  <a:lnTo>
                    <a:pt x="12200" y="64846"/>
                  </a:lnTo>
                  <a:lnTo>
                    <a:pt x="9824" y="82015"/>
                  </a:lnTo>
                  <a:lnTo>
                    <a:pt x="10673" y="91039"/>
                  </a:lnTo>
                  <a:lnTo>
                    <a:pt x="9122" y="97055"/>
                  </a:lnTo>
                  <a:lnTo>
                    <a:pt x="5971" y="101066"/>
                  </a:lnTo>
                  <a:lnTo>
                    <a:pt x="1753" y="103739"/>
                  </a:lnTo>
                  <a:lnTo>
                    <a:pt x="0" y="108697"/>
                  </a:lnTo>
                  <a:lnTo>
                    <a:pt x="875" y="122672"/>
                  </a:lnTo>
                  <a:lnTo>
                    <a:pt x="3648" y="127669"/>
                  </a:lnTo>
                  <a:lnTo>
                    <a:pt x="7613" y="131000"/>
                  </a:lnTo>
                  <a:lnTo>
                    <a:pt x="20485" y="135688"/>
                  </a:lnTo>
                  <a:lnTo>
                    <a:pt x="24130" y="136346"/>
                  </a:lnTo>
                  <a:lnTo>
                    <a:pt x="33824" y="131433"/>
                  </a:lnTo>
                  <a:lnTo>
                    <a:pt x="81066" y="92847"/>
                  </a:lnTo>
                  <a:lnTo>
                    <a:pt x="125913" y="52657"/>
                  </a:lnTo>
                  <a:lnTo>
                    <a:pt x="119031" y="69932"/>
                  </a:lnTo>
                  <a:lnTo>
                    <a:pt x="117153" y="99275"/>
                  </a:lnTo>
                  <a:lnTo>
                    <a:pt x="132355" y="106052"/>
                  </a:lnTo>
                  <a:lnTo>
                    <a:pt x="178753" y="109077"/>
                  </a:lnTo>
                  <a:lnTo>
                    <a:pt x="184390" y="106260"/>
                  </a:lnTo>
                  <a:lnTo>
                    <a:pt x="190423" y="102539"/>
                  </a:lnTo>
                  <a:lnTo>
                    <a:pt x="201021" y="99954"/>
                  </a:lnTo>
                  <a:lnTo>
                    <a:pt x="215965" y="86339"/>
                  </a:lnTo>
                  <a:lnTo>
                    <a:pt x="231444" y="614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SMARTInkShape-265">
              <a:extLst>
                <a:ext uri="{FF2B5EF4-FFF2-40B4-BE49-F238E27FC236}">
                  <a16:creationId xmlns:a16="http://schemas.microsoft.com/office/drawing/2014/main" id="{EEDAF9C7-FDF3-9395-C711-A5DBB82E481B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1323975" y="2519300"/>
              <a:ext cx="314326" cy="107366"/>
            </a:xfrm>
            <a:custGeom>
              <a:avLst/>
              <a:gdLst/>
              <a:ahLst/>
              <a:cxnLst/>
              <a:rect l="0" t="0" r="0" b="0"/>
              <a:pathLst>
                <a:path w="314326" h="107366">
                  <a:moveTo>
                    <a:pt x="0" y="81025"/>
                  </a:moveTo>
                  <a:lnTo>
                    <a:pt x="0" y="81025"/>
                  </a:lnTo>
                  <a:lnTo>
                    <a:pt x="7604" y="72362"/>
                  </a:lnTo>
                  <a:lnTo>
                    <a:pt x="27447" y="45377"/>
                  </a:lnTo>
                  <a:lnTo>
                    <a:pt x="54597" y="21794"/>
                  </a:lnTo>
                  <a:lnTo>
                    <a:pt x="62365" y="12366"/>
                  </a:lnTo>
                  <a:lnTo>
                    <a:pt x="79225" y="762"/>
                  </a:lnTo>
                  <a:lnTo>
                    <a:pt x="82450" y="0"/>
                  </a:lnTo>
                  <a:lnTo>
                    <a:pt x="85659" y="550"/>
                  </a:lnTo>
                  <a:lnTo>
                    <a:pt x="92046" y="3983"/>
                  </a:lnTo>
                  <a:lnTo>
                    <a:pt x="98412" y="9037"/>
                  </a:lnTo>
                  <a:lnTo>
                    <a:pt x="99475" y="10808"/>
                  </a:lnTo>
                  <a:lnTo>
                    <a:pt x="99125" y="11988"/>
                  </a:lnTo>
                  <a:lnTo>
                    <a:pt x="97833" y="12776"/>
                  </a:lnTo>
                  <a:lnTo>
                    <a:pt x="96398" y="19295"/>
                  </a:lnTo>
                  <a:lnTo>
                    <a:pt x="94343" y="45693"/>
                  </a:lnTo>
                  <a:lnTo>
                    <a:pt x="87741" y="64090"/>
                  </a:lnTo>
                  <a:lnTo>
                    <a:pt x="85760" y="107198"/>
                  </a:lnTo>
                  <a:lnTo>
                    <a:pt x="86807" y="106940"/>
                  </a:lnTo>
                  <a:lnTo>
                    <a:pt x="134208" y="61109"/>
                  </a:lnTo>
                  <a:lnTo>
                    <a:pt x="178551" y="25907"/>
                  </a:lnTo>
                  <a:lnTo>
                    <a:pt x="182720" y="24778"/>
                  </a:lnTo>
                  <a:lnTo>
                    <a:pt x="185313" y="24477"/>
                  </a:lnTo>
                  <a:lnTo>
                    <a:pt x="191017" y="26965"/>
                  </a:lnTo>
                  <a:lnTo>
                    <a:pt x="194020" y="29110"/>
                  </a:lnTo>
                  <a:lnTo>
                    <a:pt x="196021" y="32657"/>
                  </a:lnTo>
                  <a:lnTo>
                    <a:pt x="198839" y="48820"/>
                  </a:lnTo>
                  <a:lnTo>
                    <a:pt x="199994" y="94214"/>
                  </a:lnTo>
                  <a:lnTo>
                    <a:pt x="200021" y="107365"/>
                  </a:lnTo>
                  <a:lnTo>
                    <a:pt x="201080" y="107052"/>
                  </a:lnTo>
                  <a:lnTo>
                    <a:pt x="234318" y="80926"/>
                  </a:lnTo>
                  <a:lnTo>
                    <a:pt x="275891" y="61966"/>
                  </a:lnTo>
                  <a:lnTo>
                    <a:pt x="291446" y="54330"/>
                  </a:lnTo>
                  <a:lnTo>
                    <a:pt x="293781" y="54761"/>
                  </a:lnTo>
                  <a:lnTo>
                    <a:pt x="299197" y="58063"/>
                  </a:lnTo>
                  <a:lnTo>
                    <a:pt x="301064" y="60426"/>
                  </a:lnTo>
                  <a:lnTo>
                    <a:pt x="303140" y="65872"/>
                  </a:lnTo>
                  <a:lnTo>
                    <a:pt x="305761" y="87417"/>
                  </a:lnTo>
                  <a:lnTo>
                    <a:pt x="314325" y="100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SMARTInkShape-266">
              <a:extLst>
                <a:ext uri="{FF2B5EF4-FFF2-40B4-BE49-F238E27FC236}">
                  <a16:creationId xmlns:a16="http://schemas.microsoft.com/office/drawing/2014/main" id="{FFDF9285-971A-13E9-10E0-83B261EE4C26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1257300" y="2447925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0" y="38100"/>
                  </a:moveTo>
                  <a:lnTo>
                    <a:pt x="0" y="38100"/>
                  </a:lnTo>
                  <a:lnTo>
                    <a:pt x="6546" y="22892"/>
                  </a:lnTo>
                  <a:lnTo>
                    <a:pt x="9701" y="7723"/>
                  </a:lnTo>
                  <a:lnTo>
                    <a:pt x="11759" y="5149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SMARTInkShape-267">
              <a:extLst>
                <a:ext uri="{FF2B5EF4-FFF2-40B4-BE49-F238E27FC236}">
                  <a16:creationId xmlns:a16="http://schemas.microsoft.com/office/drawing/2014/main" id="{D3B2D306-AEF9-F4D6-31EC-A788C783B6BF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1228725" y="2515924"/>
              <a:ext cx="9526" cy="122502"/>
            </a:xfrm>
            <a:custGeom>
              <a:avLst/>
              <a:gdLst/>
              <a:ahLst/>
              <a:cxnLst/>
              <a:rect l="0" t="0" r="0" b="0"/>
              <a:pathLst>
                <a:path w="9526" h="122502">
                  <a:moveTo>
                    <a:pt x="0" y="8201"/>
                  </a:moveTo>
                  <a:lnTo>
                    <a:pt x="0" y="8201"/>
                  </a:lnTo>
                  <a:lnTo>
                    <a:pt x="8201" y="0"/>
                  </a:lnTo>
                  <a:lnTo>
                    <a:pt x="8642" y="617"/>
                  </a:lnTo>
                  <a:lnTo>
                    <a:pt x="9132" y="4125"/>
                  </a:lnTo>
                  <a:lnTo>
                    <a:pt x="6528" y="9211"/>
                  </a:lnTo>
                  <a:lnTo>
                    <a:pt x="4352" y="12050"/>
                  </a:lnTo>
                  <a:lnTo>
                    <a:pt x="1934" y="20848"/>
                  </a:lnTo>
                  <a:lnTo>
                    <a:pt x="170" y="66462"/>
                  </a:lnTo>
                  <a:lnTo>
                    <a:pt x="2872" y="94255"/>
                  </a:lnTo>
                  <a:lnTo>
                    <a:pt x="9525" y="1225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SMARTInkShape-268">
              <a:extLst>
                <a:ext uri="{FF2B5EF4-FFF2-40B4-BE49-F238E27FC236}">
                  <a16:creationId xmlns:a16="http://schemas.microsoft.com/office/drawing/2014/main" id="{52AFFA9A-B9CA-E6C5-B09F-BBEFD7CBF041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009650" y="2514600"/>
              <a:ext cx="133351" cy="19051"/>
            </a:xfrm>
            <a:custGeom>
              <a:avLst/>
              <a:gdLst/>
              <a:ahLst/>
              <a:cxnLst/>
              <a:rect l="0" t="0" r="0" b="0"/>
              <a:pathLst>
                <a:path w="133351" h="19051">
                  <a:moveTo>
                    <a:pt x="0" y="19050"/>
                  </a:moveTo>
                  <a:lnTo>
                    <a:pt x="0" y="19050"/>
                  </a:lnTo>
                  <a:lnTo>
                    <a:pt x="9721" y="17992"/>
                  </a:lnTo>
                  <a:lnTo>
                    <a:pt x="48905" y="5792"/>
                  </a:lnTo>
                  <a:lnTo>
                    <a:pt x="91465" y="1144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SMARTInkShape-269">
              <a:extLst>
                <a:ext uri="{FF2B5EF4-FFF2-40B4-BE49-F238E27FC236}">
                  <a16:creationId xmlns:a16="http://schemas.microsoft.com/office/drawing/2014/main" id="{A5D1864A-C84C-2499-17DA-1B4051F891AB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010484" y="2410610"/>
              <a:ext cx="161092" cy="247317"/>
            </a:xfrm>
            <a:custGeom>
              <a:avLst/>
              <a:gdLst/>
              <a:ahLst/>
              <a:cxnLst/>
              <a:rect l="0" t="0" r="0" b="0"/>
              <a:pathLst>
                <a:path w="161092" h="247317">
                  <a:moveTo>
                    <a:pt x="27741" y="18265"/>
                  </a:moveTo>
                  <a:lnTo>
                    <a:pt x="27741" y="18265"/>
                  </a:lnTo>
                  <a:lnTo>
                    <a:pt x="46006" y="0"/>
                  </a:lnTo>
                  <a:lnTo>
                    <a:pt x="46558" y="9560"/>
                  </a:lnTo>
                  <a:lnTo>
                    <a:pt x="36399" y="45380"/>
                  </a:lnTo>
                  <a:lnTo>
                    <a:pt x="21277" y="91490"/>
                  </a:lnTo>
                  <a:lnTo>
                    <a:pt x="5501" y="138693"/>
                  </a:lnTo>
                  <a:lnTo>
                    <a:pt x="0" y="184551"/>
                  </a:lnTo>
                  <a:lnTo>
                    <a:pt x="2235" y="213938"/>
                  </a:lnTo>
                  <a:lnTo>
                    <a:pt x="7939" y="229056"/>
                  </a:lnTo>
                  <a:lnTo>
                    <a:pt x="17529" y="242830"/>
                  </a:lnTo>
                  <a:lnTo>
                    <a:pt x="25166" y="246292"/>
                  </a:lnTo>
                  <a:lnTo>
                    <a:pt x="44941" y="247316"/>
                  </a:lnTo>
                  <a:lnTo>
                    <a:pt x="91072" y="239350"/>
                  </a:lnTo>
                  <a:lnTo>
                    <a:pt x="120942" y="229586"/>
                  </a:lnTo>
                  <a:lnTo>
                    <a:pt x="161091" y="1992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SMARTInkShape-270">
              <a:extLst>
                <a:ext uri="{FF2B5EF4-FFF2-40B4-BE49-F238E27FC236}">
                  <a16:creationId xmlns:a16="http://schemas.microsoft.com/office/drawing/2014/main" id="{62813FD6-A8A4-AD4E-AB20-607A3EC06328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830208" y="2516549"/>
              <a:ext cx="127459" cy="121877"/>
            </a:xfrm>
            <a:custGeom>
              <a:avLst/>
              <a:gdLst/>
              <a:ahLst/>
              <a:cxnLst/>
              <a:rect l="0" t="0" r="0" b="0"/>
              <a:pathLst>
                <a:path w="127459" h="121877">
                  <a:moveTo>
                    <a:pt x="84192" y="36151"/>
                  </a:moveTo>
                  <a:lnTo>
                    <a:pt x="84192" y="36151"/>
                  </a:lnTo>
                  <a:lnTo>
                    <a:pt x="89249" y="36151"/>
                  </a:lnTo>
                  <a:lnTo>
                    <a:pt x="90738" y="34034"/>
                  </a:lnTo>
                  <a:lnTo>
                    <a:pt x="93325" y="14692"/>
                  </a:lnTo>
                  <a:lnTo>
                    <a:pt x="91339" y="11262"/>
                  </a:lnTo>
                  <a:lnTo>
                    <a:pt x="83488" y="4628"/>
                  </a:lnTo>
                  <a:lnTo>
                    <a:pt x="62111" y="0"/>
                  </a:lnTo>
                  <a:lnTo>
                    <a:pt x="40725" y="3685"/>
                  </a:lnTo>
                  <a:lnTo>
                    <a:pt x="15927" y="16536"/>
                  </a:lnTo>
                  <a:lnTo>
                    <a:pt x="6227" y="24964"/>
                  </a:lnTo>
                  <a:lnTo>
                    <a:pt x="3640" y="28693"/>
                  </a:lnTo>
                  <a:lnTo>
                    <a:pt x="0" y="44054"/>
                  </a:lnTo>
                  <a:lnTo>
                    <a:pt x="1605" y="47770"/>
                  </a:lnTo>
                  <a:lnTo>
                    <a:pt x="4793" y="50247"/>
                  </a:lnTo>
                  <a:lnTo>
                    <a:pt x="46432" y="63112"/>
                  </a:lnTo>
                  <a:lnTo>
                    <a:pt x="76269" y="64584"/>
                  </a:lnTo>
                  <a:lnTo>
                    <a:pt x="78910" y="65690"/>
                  </a:lnTo>
                  <a:lnTo>
                    <a:pt x="80671" y="67485"/>
                  </a:lnTo>
                  <a:lnTo>
                    <a:pt x="81844" y="69740"/>
                  </a:lnTo>
                  <a:lnTo>
                    <a:pt x="122264" y="84495"/>
                  </a:lnTo>
                  <a:lnTo>
                    <a:pt x="126866" y="88682"/>
                  </a:lnTo>
                  <a:lnTo>
                    <a:pt x="127458" y="91280"/>
                  </a:lnTo>
                  <a:lnTo>
                    <a:pt x="126794" y="94070"/>
                  </a:lnTo>
                  <a:lnTo>
                    <a:pt x="125294" y="96989"/>
                  </a:lnTo>
                  <a:lnTo>
                    <a:pt x="122176" y="98934"/>
                  </a:lnTo>
                  <a:lnTo>
                    <a:pt x="76275" y="112959"/>
                  </a:lnTo>
                  <a:lnTo>
                    <a:pt x="61623" y="117913"/>
                  </a:lnTo>
                  <a:lnTo>
                    <a:pt x="7992" y="1218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SMARTInkShape-271">
              <a:extLst>
                <a:ext uri="{FF2B5EF4-FFF2-40B4-BE49-F238E27FC236}">
                  <a16:creationId xmlns:a16="http://schemas.microsoft.com/office/drawing/2014/main" id="{EE03F14C-F83D-88B5-E848-2A5F35F2B707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548602" y="2516703"/>
              <a:ext cx="202350" cy="145151"/>
            </a:xfrm>
            <a:custGeom>
              <a:avLst/>
              <a:gdLst/>
              <a:ahLst/>
              <a:cxnLst/>
              <a:rect l="0" t="0" r="0" b="0"/>
              <a:pathLst>
                <a:path w="202350" h="145151">
                  <a:moveTo>
                    <a:pt x="32423" y="74097"/>
                  </a:moveTo>
                  <a:lnTo>
                    <a:pt x="32423" y="74097"/>
                  </a:lnTo>
                  <a:lnTo>
                    <a:pt x="66596" y="73039"/>
                  </a:lnTo>
                  <a:lnTo>
                    <a:pt x="105848" y="63736"/>
                  </a:lnTo>
                  <a:lnTo>
                    <a:pt x="143078" y="54800"/>
                  </a:lnTo>
                  <a:lnTo>
                    <a:pt x="182831" y="43514"/>
                  </a:lnTo>
                  <a:lnTo>
                    <a:pt x="202349" y="27926"/>
                  </a:lnTo>
                  <a:lnTo>
                    <a:pt x="193309" y="16790"/>
                  </a:lnTo>
                  <a:lnTo>
                    <a:pt x="185772" y="11586"/>
                  </a:lnTo>
                  <a:lnTo>
                    <a:pt x="151748" y="1424"/>
                  </a:lnTo>
                  <a:lnTo>
                    <a:pt x="113875" y="0"/>
                  </a:lnTo>
                  <a:lnTo>
                    <a:pt x="66746" y="6236"/>
                  </a:lnTo>
                  <a:lnTo>
                    <a:pt x="52617" y="15361"/>
                  </a:lnTo>
                  <a:lnTo>
                    <a:pt x="8322" y="62198"/>
                  </a:lnTo>
                  <a:lnTo>
                    <a:pt x="1250" y="77275"/>
                  </a:lnTo>
                  <a:lnTo>
                    <a:pt x="0" y="83624"/>
                  </a:lnTo>
                  <a:lnTo>
                    <a:pt x="3132" y="99954"/>
                  </a:lnTo>
                  <a:lnTo>
                    <a:pt x="14115" y="127753"/>
                  </a:lnTo>
                  <a:lnTo>
                    <a:pt x="17043" y="132093"/>
                  </a:lnTo>
                  <a:lnTo>
                    <a:pt x="21111" y="134986"/>
                  </a:lnTo>
                  <a:lnTo>
                    <a:pt x="53956" y="145067"/>
                  </a:lnTo>
                  <a:lnTo>
                    <a:pt x="65982" y="145150"/>
                  </a:lnTo>
                  <a:lnTo>
                    <a:pt x="78030" y="142718"/>
                  </a:lnTo>
                  <a:lnTo>
                    <a:pt x="122142" y="141028"/>
                  </a:lnTo>
                  <a:lnTo>
                    <a:pt x="175298" y="1312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1" name="SMARTInkShape-Group44">
            <a:extLst>
              <a:ext uri="{FF2B5EF4-FFF2-40B4-BE49-F238E27FC236}">
                <a16:creationId xmlns:a16="http://schemas.microsoft.com/office/drawing/2014/main" id="{04BE12B0-1212-3D0B-0C99-8843022CA246}"/>
              </a:ext>
            </a:extLst>
          </p:cNvPr>
          <p:cNvGrpSpPr/>
          <p:nvPr/>
        </p:nvGrpSpPr>
        <p:grpSpPr>
          <a:xfrm>
            <a:off x="6734175" y="1934899"/>
            <a:ext cx="828676" cy="436827"/>
            <a:chOff x="6734175" y="1934899"/>
            <a:chExt cx="828676" cy="436827"/>
          </a:xfrm>
        </p:grpSpPr>
        <p:sp>
          <p:nvSpPr>
            <p:cNvPr id="315" name="SMARTInkShape-272">
              <a:extLst>
                <a:ext uri="{FF2B5EF4-FFF2-40B4-BE49-F238E27FC236}">
                  <a16:creationId xmlns:a16="http://schemas.microsoft.com/office/drawing/2014/main" id="{544BEDDD-6AD1-7EFB-F57A-19E3410B90FF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7419975" y="2009775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50381" y="16816"/>
                  </a:lnTo>
                  <a:lnTo>
                    <a:pt x="93914" y="10965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SMARTInkShape-273">
              <a:extLst>
                <a:ext uri="{FF2B5EF4-FFF2-40B4-BE49-F238E27FC236}">
                  <a16:creationId xmlns:a16="http://schemas.microsoft.com/office/drawing/2014/main" id="{14483992-A9CD-E6E5-0831-6DBAD7A2E4C2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7391564" y="1934899"/>
              <a:ext cx="171287" cy="217701"/>
            </a:xfrm>
            <a:custGeom>
              <a:avLst/>
              <a:gdLst/>
              <a:ahLst/>
              <a:cxnLst/>
              <a:rect l="0" t="0" r="0" b="0"/>
              <a:pathLst>
                <a:path w="171287" h="217701">
                  <a:moveTo>
                    <a:pt x="47461" y="8201"/>
                  </a:moveTo>
                  <a:lnTo>
                    <a:pt x="47461" y="8201"/>
                  </a:lnTo>
                  <a:lnTo>
                    <a:pt x="57574" y="8201"/>
                  </a:lnTo>
                  <a:lnTo>
                    <a:pt x="65361" y="5379"/>
                  </a:lnTo>
                  <a:lnTo>
                    <a:pt x="73928" y="0"/>
                  </a:lnTo>
                  <a:lnTo>
                    <a:pt x="62594" y="38565"/>
                  </a:lnTo>
                  <a:lnTo>
                    <a:pt x="44220" y="85882"/>
                  </a:lnTo>
                  <a:lnTo>
                    <a:pt x="33431" y="133480"/>
                  </a:lnTo>
                  <a:lnTo>
                    <a:pt x="12459" y="179385"/>
                  </a:lnTo>
                  <a:lnTo>
                    <a:pt x="2643" y="197394"/>
                  </a:lnTo>
                  <a:lnTo>
                    <a:pt x="0" y="215793"/>
                  </a:lnTo>
                  <a:lnTo>
                    <a:pt x="5553" y="216881"/>
                  </a:lnTo>
                  <a:lnTo>
                    <a:pt x="49678" y="217700"/>
                  </a:lnTo>
                  <a:lnTo>
                    <a:pt x="92545" y="210137"/>
                  </a:lnTo>
                  <a:lnTo>
                    <a:pt x="132684" y="198451"/>
                  </a:lnTo>
                  <a:lnTo>
                    <a:pt x="171286" y="1796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SMARTInkShape-274">
              <a:extLst>
                <a:ext uri="{FF2B5EF4-FFF2-40B4-BE49-F238E27FC236}">
                  <a16:creationId xmlns:a16="http://schemas.microsoft.com/office/drawing/2014/main" id="{BAA1CA87-53E8-A160-AC36-7FAF631EBEC7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7248525" y="1990725"/>
              <a:ext cx="1" cy="47626"/>
            </a:xfrm>
            <a:custGeom>
              <a:avLst/>
              <a:gdLst/>
              <a:ahLst/>
              <a:cxnLst/>
              <a:rect l="0" t="0" r="0" b="0"/>
              <a:pathLst>
                <a:path w="1" h="47626">
                  <a:moveTo>
                    <a:pt x="0" y="47625"/>
                  </a:moveTo>
                  <a:lnTo>
                    <a:pt x="0" y="476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SMARTInkShape-275">
              <a:extLst>
                <a:ext uri="{FF2B5EF4-FFF2-40B4-BE49-F238E27FC236}">
                  <a16:creationId xmlns:a16="http://schemas.microsoft.com/office/drawing/2014/main" id="{B153AD19-564E-A1D9-043D-11509BE2D9B3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6964999" y="2067645"/>
              <a:ext cx="359611" cy="108083"/>
            </a:xfrm>
            <a:custGeom>
              <a:avLst/>
              <a:gdLst/>
              <a:ahLst/>
              <a:cxnLst/>
              <a:rect l="0" t="0" r="0" b="0"/>
              <a:pathLst>
                <a:path w="359611" h="108083">
                  <a:moveTo>
                    <a:pt x="26351" y="56430"/>
                  </a:moveTo>
                  <a:lnTo>
                    <a:pt x="26351" y="56430"/>
                  </a:lnTo>
                  <a:lnTo>
                    <a:pt x="26351" y="51374"/>
                  </a:lnTo>
                  <a:lnTo>
                    <a:pt x="29173" y="46069"/>
                  </a:lnTo>
                  <a:lnTo>
                    <a:pt x="34551" y="39096"/>
                  </a:lnTo>
                  <a:lnTo>
                    <a:pt x="35760" y="29330"/>
                  </a:lnTo>
                  <a:lnTo>
                    <a:pt x="33003" y="31333"/>
                  </a:lnTo>
                  <a:lnTo>
                    <a:pt x="5282" y="58485"/>
                  </a:lnTo>
                  <a:lnTo>
                    <a:pt x="1112" y="68279"/>
                  </a:lnTo>
                  <a:lnTo>
                    <a:pt x="0" y="73855"/>
                  </a:lnTo>
                  <a:lnTo>
                    <a:pt x="317" y="78630"/>
                  </a:lnTo>
                  <a:lnTo>
                    <a:pt x="3491" y="86758"/>
                  </a:lnTo>
                  <a:lnTo>
                    <a:pt x="11229" y="97284"/>
                  </a:lnTo>
                  <a:lnTo>
                    <a:pt x="19982" y="101046"/>
                  </a:lnTo>
                  <a:lnTo>
                    <a:pt x="37793" y="103460"/>
                  </a:lnTo>
                  <a:lnTo>
                    <a:pt x="41387" y="101542"/>
                  </a:lnTo>
                  <a:lnTo>
                    <a:pt x="48203" y="93766"/>
                  </a:lnTo>
                  <a:lnTo>
                    <a:pt x="51939" y="86076"/>
                  </a:lnTo>
                  <a:lnTo>
                    <a:pt x="52935" y="82544"/>
                  </a:lnTo>
                  <a:lnTo>
                    <a:pt x="51482" y="78073"/>
                  </a:lnTo>
                  <a:lnTo>
                    <a:pt x="19726" y="37563"/>
                  </a:lnTo>
                  <a:lnTo>
                    <a:pt x="18760" y="34327"/>
                  </a:lnTo>
                  <a:lnTo>
                    <a:pt x="19174" y="32169"/>
                  </a:lnTo>
                  <a:lnTo>
                    <a:pt x="20507" y="30731"/>
                  </a:lnTo>
                  <a:lnTo>
                    <a:pt x="22455" y="29773"/>
                  </a:lnTo>
                  <a:lnTo>
                    <a:pt x="69511" y="20391"/>
                  </a:lnTo>
                  <a:lnTo>
                    <a:pt x="114194" y="18384"/>
                  </a:lnTo>
                  <a:lnTo>
                    <a:pt x="127781" y="18341"/>
                  </a:lnTo>
                  <a:lnTo>
                    <a:pt x="132462" y="21157"/>
                  </a:lnTo>
                  <a:lnTo>
                    <a:pt x="148809" y="36022"/>
                  </a:lnTo>
                  <a:lnTo>
                    <a:pt x="148206" y="37533"/>
                  </a:lnTo>
                  <a:lnTo>
                    <a:pt x="144715" y="42034"/>
                  </a:lnTo>
                  <a:lnTo>
                    <a:pt x="142457" y="50384"/>
                  </a:lnTo>
                  <a:lnTo>
                    <a:pt x="138364" y="66986"/>
                  </a:lnTo>
                  <a:lnTo>
                    <a:pt x="135952" y="72992"/>
                  </a:lnTo>
                  <a:lnTo>
                    <a:pt x="135401" y="78055"/>
                  </a:lnTo>
                  <a:lnTo>
                    <a:pt x="139751" y="92151"/>
                  </a:lnTo>
                  <a:lnTo>
                    <a:pt x="141110" y="92944"/>
                  </a:lnTo>
                  <a:lnTo>
                    <a:pt x="145441" y="93825"/>
                  </a:lnTo>
                  <a:lnTo>
                    <a:pt x="150894" y="91395"/>
                  </a:lnTo>
                  <a:lnTo>
                    <a:pt x="156845" y="87845"/>
                  </a:lnTo>
                  <a:lnTo>
                    <a:pt x="163018" y="86267"/>
                  </a:lnTo>
                  <a:lnTo>
                    <a:pt x="169289" y="79922"/>
                  </a:lnTo>
                  <a:lnTo>
                    <a:pt x="177720" y="70046"/>
                  </a:lnTo>
                  <a:lnTo>
                    <a:pt x="218459" y="34007"/>
                  </a:lnTo>
                  <a:lnTo>
                    <a:pt x="237786" y="11588"/>
                  </a:lnTo>
                  <a:lnTo>
                    <a:pt x="252688" y="2927"/>
                  </a:lnTo>
                  <a:lnTo>
                    <a:pt x="262147" y="0"/>
                  </a:lnTo>
                  <a:lnTo>
                    <a:pt x="266263" y="2422"/>
                  </a:lnTo>
                  <a:lnTo>
                    <a:pt x="268842" y="4550"/>
                  </a:lnTo>
                  <a:lnTo>
                    <a:pt x="269503" y="8085"/>
                  </a:lnTo>
                  <a:lnTo>
                    <a:pt x="258510" y="48654"/>
                  </a:lnTo>
                  <a:lnTo>
                    <a:pt x="252833" y="79706"/>
                  </a:lnTo>
                  <a:lnTo>
                    <a:pt x="247620" y="92960"/>
                  </a:lnTo>
                  <a:lnTo>
                    <a:pt x="245859" y="106920"/>
                  </a:lnTo>
                  <a:lnTo>
                    <a:pt x="246773" y="108082"/>
                  </a:lnTo>
                  <a:lnTo>
                    <a:pt x="248441" y="107798"/>
                  </a:lnTo>
                  <a:lnTo>
                    <a:pt x="268244" y="95885"/>
                  </a:lnTo>
                  <a:lnTo>
                    <a:pt x="309035" y="50146"/>
                  </a:lnTo>
                  <a:lnTo>
                    <a:pt x="336534" y="23545"/>
                  </a:lnTo>
                  <a:lnTo>
                    <a:pt x="345681" y="18817"/>
                  </a:lnTo>
                  <a:lnTo>
                    <a:pt x="350166" y="8894"/>
                  </a:lnTo>
                  <a:lnTo>
                    <a:pt x="350185" y="8845"/>
                  </a:lnTo>
                  <a:lnTo>
                    <a:pt x="355253" y="8817"/>
                  </a:lnTo>
                  <a:lnTo>
                    <a:pt x="356744" y="10929"/>
                  </a:lnTo>
                  <a:lnTo>
                    <a:pt x="359137" y="29529"/>
                  </a:lnTo>
                  <a:lnTo>
                    <a:pt x="359610" y="48529"/>
                  </a:lnTo>
                  <a:lnTo>
                    <a:pt x="350591" y="92804"/>
                  </a:lnTo>
                  <a:lnTo>
                    <a:pt x="350201" y="1040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SMARTInkShape-276">
              <a:extLst>
                <a:ext uri="{FF2B5EF4-FFF2-40B4-BE49-F238E27FC236}">
                  <a16:creationId xmlns:a16="http://schemas.microsoft.com/office/drawing/2014/main" id="{473D5938-543A-4366-3597-7C6562BF05A1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6753225" y="2076997"/>
              <a:ext cx="151771" cy="112582"/>
            </a:xfrm>
            <a:custGeom>
              <a:avLst/>
              <a:gdLst/>
              <a:ahLst/>
              <a:cxnLst/>
              <a:rect l="0" t="0" r="0" b="0"/>
              <a:pathLst>
                <a:path w="151771" h="112582">
                  <a:moveTo>
                    <a:pt x="0" y="75653"/>
                  </a:moveTo>
                  <a:lnTo>
                    <a:pt x="0" y="75653"/>
                  </a:lnTo>
                  <a:lnTo>
                    <a:pt x="5056" y="70597"/>
                  </a:lnTo>
                  <a:lnTo>
                    <a:pt x="7538" y="65292"/>
                  </a:lnTo>
                  <a:lnTo>
                    <a:pt x="9132" y="53263"/>
                  </a:lnTo>
                  <a:lnTo>
                    <a:pt x="10321" y="51201"/>
                  </a:lnTo>
                  <a:lnTo>
                    <a:pt x="12173" y="49827"/>
                  </a:lnTo>
                  <a:lnTo>
                    <a:pt x="14465" y="48910"/>
                  </a:lnTo>
                  <a:lnTo>
                    <a:pt x="15994" y="47241"/>
                  </a:lnTo>
                  <a:lnTo>
                    <a:pt x="21268" y="36958"/>
                  </a:lnTo>
                  <a:lnTo>
                    <a:pt x="23704" y="33981"/>
                  </a:lnTo>
                  <a:lnTo>
                    <a:pt x="29232" y="30674"/>
                  </a:lnTo>
                  <a:lnTo>
                    <a:pt x="32188" y="29792"/>
                  </a:lnTo>
                  <a:lnTo>
                    <a:pt x="34159" y="28146"/>
                  </a:lnTo>
                  <a:lnTo>
                    <a:pt x="36348" y="23494"/>
                  </a:lnTo>
                  <a:lnTo>
                    <a:pt x="42966" y="17899"/>
                  </a:lnTo>
                  <a:lnTo>
                    <a:pt x="64461" y="5684"/>
                  </a:lnTo>
                  <a:lnTo>
                    <a:pt x="88032" y="684"/>
                  </a:lnTo>
                  <a:lnTo>
                    <a:pt x="96627" y="0"/>
                  </a:lnTo>
                  <a:lnTo>
                    <a:pt x="117530" y="9728"/>
                  </a:lnTo>
                  <a:lnTo>
                    <a:pt x="129141" y="20247"/>
                  </a:lnTo>
                  <a:lnTo>
                    <a:pt x="141628" y="40892"/>
                  </a:lnTo>
                  <a:lnTo>
                    <a:pt x="150272" y="61143"/>
                  </a:lnTo>
                  <a:lnTo>
                    <a:pt x="151770" y="79820"/>
                  </a:lnTo>
                  <a:lnTo>
                    <a:pt x="147745" y="86898"/>
                  </a:lnTo>
                  <a:lnTo>
                    <a:pt x="131987" y="100406"/>
                  </a:lnTo>
                  <a:lnTo>
                    <a:pt x="116516" y="107821"/>
                  </a:lnTo>
                  <a:lnTo>
                    <a:pt x="79225" y="112581"/>
                  </a:lnTo>
                  <a:lnTo>
                    <a:pt x="66961" y="110410"/>
                  </a:lnTo>
                  <a:lnTo>
                    <a:pt x="57276" y="105917"/>
                  </a:lnTo>
                  <a:lnTo>
                    <a:pt x="9525" y="947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SMARTInkShape-277">
              <a:extLst>
                <a:ext uri="{FF2B5EF4-FFF2-40B4-BE49-F238E27FC236}">
                  <a16:creationId xmlns:a16="http://schemas.microsoft.com/office/drawing/2014/main" id="{B0E51430-200B-9B75-424D-22BD310AA814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6734175" y="2080919"/>
              <a:ext cx="34063" cy="290807"/>
            </a:xfrm>
            <a:custGeom>
              <a:avLst/>
              <a:gdLst/>
              <a:ahLst/>
              <a:cxnLst/>
              <a:rect l="0" t="0" r="0" b="0"/>
              <a:pathLst>
                <a:path w="34063" h="290807">
                  <a:moveTo>
                    <a:pt x="28575" y="5056"/>
                  </a:moveTo>
                  <a:lnTo>
                    <a:pt x="28575" y="5056"/>
                  </a:lnTo>
                  <a:lnTo>
                    <a:pt x="33631" y="5056"/>
                  </a:lnTo>
                  <a:lnTo>
                    <a:pt x="34062" y="3998"/>
                  </a:lnTo>
                  <a:lnTo>
                    <a:pt x="31720" y="0"/>
                  </a:lnTo>
                  <a:lnTo>
                    <a:pt x="30672" y="627"/>
                  </a:lnTo>
                  <a:lnTo>
                    <a:pt x="29196" y="12681"/>
                  </a:lnTo>
                  <a:lnTo>
                    <a:pt x="23600" y="58742"/>
                  </a:lnTo>
                  <a:lnTo>
                    <a:pt x="16827" y="104658"/>
                  </a:lnTo>
                  <a:lnTo>
                    <a:pt x="9427" y="145800"/>
                  </a:lnTo>
                  <a:lnTo>
                    <a:pt x="1450" y="193015"/>
                  </a:lnTo>
                  <a:lnTo>
                    <a:pt x="287" y="238602"/>
                  </a:lnTo>
                  <a:lnTo>
                    <a:pt x="0" y="2908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2" name="SMARTInkShape-278">
            <a:extLst>
              <a:ext uri="{FF2B5EF4-FFF2-40B4-BE49-F238E27FC236}">
                <a16:creationId xmlns:a16="http://schemas.microsoft.com/office/drawing/2014/main" id="{83E4E4E6-DE6D-6A93-E3E0-21C0ADDB53A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222352" y="2039180"/>
            <a:ext cx="235599" cy="113261"/>
          </a:xfrm>
          <a:custGeom>
            <a:avLst/>
            <a:gdLst/>
            <a:ahLst/>
            <a:cxnLst/>
            <a:rect l="0" t="0" r="0" b="0"/>
            <a:pathLst>
              <a:path w="235599" h="113261">
                <a:moveTo>
                  <a:pt x="111773" y="46795"/>
                </a:moveTo>
                <a:lnTo>
                  <a:pt x="111773" y="46795"/>
                </a:lnTo>
                <a:lnTo>
                  <a:pt x="120905" y="37662"/>
                </a:lnTo>
                <a:lnTo>
                  <a:pt x="121182" y="32330"/>
                </a:lnTo>
                <a:lnTo>
                  <a:pt x="118424" y="26960"/>
                </a:lnTo>
                <a:lnTo>
                  <a:pt x="116208" y="24047"/>
                </a:lnTo>
                <a:lnTo>
                  <a:pt x="110922" y="20810"/>
                </a:lnTo>
                <a:lnTo>
                  <a:pt x="108029" y="19946"/>
                </a:lnTo>
                <a:lnTo>
                  <a:pt x="101996" y="13343"/>
                </a:lnTo>
                <a:lnTo>
                  <a:pt x="98904" y="8618"/>
                </a:lnTo>
                <a:lnTo>
                  <a:pt x="93670" y="5469"/>
                </a:lnTo>
                <a:lnTo>
                  <a:pt x="63607" y="0"/>
                </a:lnTo>
                <a:lnTo>
                  <a:pt x="42114" y="9529"/>
                </a:lnTo>
                <a:lnTo>
                  <a:pt x="20695" y="25758"/>
                </a:lnTo>
                <a:lnTo>
                  <a:pt x="6001" y="49028"/>
                </a:lnTo>
                <a:lnTo>
                  <a:pt x="0" y="76032"/>
                </a:lnTo>
                <a:lnTo>
                  <a:pt x="1418" y="91892"/>
                </a:lnTo>
                <a:lnTo>
                  <a:pt x="5896" y="109208"/>
                </a:lnTo>
                <a:lnTo>
                  <a:pt x="7322" y="110629"/>
                </a:lnTo>
                <a:lnTo>
                  <a:pt x="11728" y="112207"/>
                </a:lnTo>
                <a:lnTo>
                  <a:pt x="25215" y="108039"/>
                </a:lnTo>
                <a:lnTo>
                  <a:pt x="64828" y="81985"/>
                </a:lnTo>
                <a:lnTo>
                  <a:pt x="75033" y="71960"/>
                </a:lnTo>
                <a:lnTo>
                  <a:pt x="82123" y="58589"/>
                </a:lnTo>
                <a:lnTo>
                  <a:pt x="82880" y="51936"/>
                </a:lnTo>
                <a:lnTo>
                  <a:pt x="82986" y="52339"/>
                </a:lnTo>
                <a:lnTo>
                  <a:pt x="83104" y="58431"/>
                </a:lnTo>
                <a:lnTo>
                  <a:pt x="77691" y="79589"/>
                </a:lnTo>
                <a:lnTo>
                  <a:pt x="82264" y="105376"/>
                </a:lnTo>
                <a:lnTo>
                  <a:pt x="84691" y="108074"/>
                </a:lnTo>
                <a:lnTo>
                  <a:pt x="93035" y="111072"/>
                </a:lnTo>
                <a:lnTo>
                  <a:pt x="138068" y="113260"/>
                </a:lnTo>
                <a:lnTo>
                  <a:pt x="185601" y="112370"/>
                </a:lnTo>
                <a:lnTo>
                  <a:pt x="235598" y="10394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3" name="SMARTInkShape-Group46">
            <a:extLst>
              <a:ext uri="{FF2B5EF4-FFF2-40B4-BE49-F238E27FC236}">
                <a16:creationId xmlns:a16="http://schemas.microsoft.com/office/drawing/2014/main" id="{1287550F-0F91-D713-CBEB-E21AB003F78E}"/>
              </a:ext>
            </a:extLst>
          </p:cNvPr>
          <p:cNvGrpSpPr/>
          <p:nvPr/>
        </p:nvGrpSpPr>
        <p:grpSpPr>
          <a:xfrm>
            <a:off x="4772025" y="1905000"/>
            <a:ext cx="1158014" cy="419101"/>
            <a:chOff x="4772025" y="1905000"/>
            <a:chExt cx="1158014" cy="419101"/>
          </a:xfrm>
        </p:grpSpPr>
        <p:sp>
          <p:nvSpPr>
            <p:cNvPr id="323" name="SMARTInkShape-279">
              <a:extLst>
                <a:ext uri="{FF2B5EF4-FFF2-40B4-BE49-F238E27FC236}">
                  <a16:creationId xmlns:a16="http://schemas.microsoft.com/office/drawing/2014/main" id="{38BADFFD-C1EC-F79E-1DCC-309ABBF9A0CA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5772150" y="2002359"/>
              <a:ext cx="157889" cy="145683"/>
            </a:xfrm>
            <a:custGeom>
              <a:avLst/>
              <a:gdLst/>
              <a:ahLst/>
              <a:cxnLst/>
              <a:rect l="0" t="0" r="0" b="0"/>
              <a:pathLst>
                <a:path w="157889" h="145683">
                  <a:moveTo>
                    <a:pt x="152400" y="26466"/>
                  </a:moveTo>
                  <a:lnTo>
                    <a:pt x="152400" y="26466"/>
                  </a:lnTo>
                  <a:lnTo>
                    <a:pt x="157456" y="16353"/>
                  </a:lnTo>
                  <a:lnTo>
                    <a:pt x="157888" y="12316"/>
                  </a:lnTo>
                  <a:lnTo>
                    <a:pt x="155544" y="5008"/>
                  </a:lnTo>
                  <a:lnTo>
                    <a:pt x="152380" y="2635"/>
                  </a:lnTo>
                  <a:lnTo>
                    <a:pt x="143219" y="0"/>
                  </a:lnTo>
                  <a:lnTo>
                    <a:pt x="132092" y="1650"/>
                  </a:lnTo>
                  <a:lnTo>
                    <a:pt x="97005" y="14261"/>
                  </a:lnTo>
                  <a:lnTo>
                    <a:pt x="79487" y="26564"/>
                  </a:lnTo>
                  <a:lnTo>
                    <a:pt x="66019" y="33918"/>
                  </a:lnTo>
                  <a:lnTo>
                    <a:pt x="56506" y="44242"/>
                  </a:lnTo>
                  <a:lnTo>
                    <a:pt x="51571" y="53063"/>
                  </a:lnTo>
                  <a:lnTo>
                    <a:pt x="48795" y="66802"/>
                  </a:lnTo>
                  <a:lnTo>
                    <a:pt x="47856" y="80295"/>
                  </a:lnTo>
                  <a:lnTo>
                    <a:pt x="48838" y="81402"/>
                  </a:lnTo>
                  <a:lnTo>
                    <a:pt x="52750" y="82632"/>
                  </a:lnTo>
                  <a:lnTo>
                    <a:pt x="54216" y="84018"/>
                  </a:lnTo>
                  <a:lnTo>
                    <a:pt x="55847" y="88381"/>
                  </a:lnTo>
                  <a:lnTo>
                    <a:pt x="57340" y="89968"/>
                  </a:lnTo>
                  <a:lnTo>
                    <a:pt x="84563" y="106275"/>
                  </a:lnTo>
                  <a:lnTo>
                    <a:pt x="93323" y="115206"/>
                  </a:lnTo>
                  <a:lnTo>
                    <a:pt x="102513" y="128074"/>
                  </a:lnTo>
                  <a:lnTo>
                    <a:pt x="104105" y="135359"/>
                  </a:lnTo>
                  <a:lnTo>
                    <a:pt x="102211" y="137161"/>
                  </a:lnTo>
                  <a:lnTo>
                    <a:pt x="90492" y="139698"/>
                  </a:lnTo>
                  <a:lnTo>
                    <a:pt x="83258" y="140291"/>
                  </a:lnTo>
                  <a:lnTo>
                    <a:pt x="76515" y="143377"/>
                  </a:lnTo>
                  <a:lnTo>
                    <a:pt x="73234" y="145682"/>
                  </a:lnTo>
                  <a:lnTo>
                    <a:pt x="61123" y="145420"/>
                  </a:lnTo>
                  <a:lnTo>
                    <a:pt x="0" y="1217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SMARTInkShape-280">
              <a:extLst>
                <a:ext uri="{FF2B5EF4-FFF2-40B4-BE49-F238E27FC236}">
                  <a16:creationId xmlns:a16="http://schemas.microsoft.com/office/drawing/2014/main" id="{81B2E3B8-344B-D927-0AA2-C0DF7AEAFCFA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5682509" y="2001738"/>
              <a:ext cx="117977" cy="148545"/>
            </a:xfrm>
            <a:custGeom>
              <a:avLst/>
              <a:gdLst/>
              <a:ahLst/>
              <a:cxnLst/>
              <a:rect l="0" t="0" r="0" b="0"/>
              <a:pathLst>
                <a:path w="117977" h="148545">
                  <a:moveTo>
                    <a:pt x="3916" y="36612"/>
                  </a:moveTo>
                  <a:lnTo>
                    <a:pt x="3916" y="36612"/>
                  </a:lnTo>
                  <a:lnTo>
                    <a:pt x="12578" y="44216"/>
                  </a:lnTo>
                  <a:lnTo>
                    <a:pt x="26710" y="51800"/>
                  </a:lnTo>
                  <a:lnTo>
                    <a:pt x="34508" y="53946"/>
                  </a:lnTo>
                  <a:lnTo>
                    <a:pt x="54961" y="50097"/>
                  </a:lnTo>
                  <a:lnTo>
                    <a:pt x="99015" y="30122"/>
                  </a:lnTo>
                  <a:lnTo>
                    <a:pt x="108977" y="23850"/>
                  </a:lnTo>
                  <a:lnTo>
                    <a:pt x="114110" y="17534"/>
                  </a:lnTo>
                  <a:lnTo>
                    <a:pt x="117405" y="9913"/>
                  </a:lnTo>
                  <a:lnTo>
                    <a:pt x="117976" y="3536"/>
                  </a:lnTo>
                  <a:lnTo>
                    <a:pt x="114881" y="1862"/>
                  </a:lnTo>
                  <a:lnTo>
                    <a:pt x="102975" y="0"/>
                  </a:lnTo>
                  <a:lnTo>
                    <a:pt x="89922" y="4818"/>
                  </a:lnTo>
                  <a:lnTo>
                    <a:pt x="46849" y="34343"/>
                  </a:lnTo>
                  <a:lnTo>
                    <a:pt x="31101" y="51109"/>
                  </a:lnTo>
                  <a:lnTo>
                    <a:pt x="8162" y="83442"/>
                  </a:lnTo>
                  <a:lnTo>
                    <a:pt x="0" y="116222"/>
                  </a:lnTo>
                  <a:lnTo>
                    <a:pt x="1470" y="129497"/>
                  </a:lnTo>
                  <a:lnTo>
                    <a:pt x="8249" y="142920"/>
                  </a:lnTo>
                  <a:lnTo>
                    <a:pt x="12097" y="145584"/>
                  </a:lnTo>
                  <a:lnTo>
                    <a:pt x="22015" y="148544"/>
                  </a:lnTo>
                  <a:lnTo>
                    <a:pt x="33479" y="147037"/>
                  </a:lnTo>
                  <a:lnTo>
                    <a:pt x="89641" y="1223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SMARTInkShape-281">
              <a:extLst>
                <a:ext uri="{FF2B5EF4-FFF2-40B4-BE49-F238E27FC236}">
                  <a16:creationId xmlns:a16="http://schemas.microsoft.com/office/drawing/2014/main" id="{C886E538-2ABB-08CD-2892-A086503FA411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5534735" y="1905000"/>
              <a:ext cx="132641" cy="251416"/>
            </a:xfrm>
            <a:custGeom>
              <a:avLst/>
              <a:gdLst/>
              <a:ahLst/>
              <a:cxnLst/>
              <a:rect l="0" t="0" r="0" b="0"/>
              <a:pathLst>
                <a:path w="132641" h="251416">
                  <a:moveTo>
                    <a:pt x="65965" y="180975"/>
                  </a:moveTo>
                  <a:lnTo>
                    <a:pt x="65965" y="180975"/>
                  </a:lnTo>
                  <a:lnTo>
                    <a:pt x="74166" y="172774"/>
                  </a:lnTo>
                  <a:lnTo>
                    <a:pt x="75097" y="166786"/>
                  </a:lnTo>
                  <a:lnTo>
                    <a:pt x="75374" y="158309"/>
                  </a:lnTo>
                  <a:lnTo>
                    <a:pt x="72616" y="152204"/>
                  </a:lnTo>
                  <a:lnTo>
                    <a:pt x="62221" y="139661"/>
                  </a:lnTo>
                  <a:lnTo>
                    <a:pt x="56188" y="136155"/>
                  </a:lnTo>
                  <a:lnTo>
                    <a:pt x="43689" y="133904"/>
                  </a:lnTo>
                  <a:lnTo>
                    <a:pt x="29144" y="138571"/>
                  </a:lnTo>
                  <a:lnTo>
                    <a:pt x="11428" y="151713"/>
                  </a:lnTo>
                  <a:lnTo>
                    <a:pt x="4685" y="165853"/>
                  </a:lnTo>
                  <a:lnTo>
                    <a:pt x="0" y="209009"/>
                  </a:lnTo>
                  <a:lnTo>
                    <a:pt x="559" y="229616"/>
                  </a:lnTo>
                  <a:lnTo>
                    <a:pt x="4440" y="238929"/>
                  </a:lnTo>
                  <a:lnTo>
                    <a:pt x="15337" y="246596"/>
                  </a:lnTo>
                  <a:lnTo>
                    <a:pt x="22688" y="250123"/>
                  </a:lnTo>
                  <a:lnTo>
                    <a:pt x="28648" y="251415"/>
                  </a:lnTo>
                  <a:lnTo>
                    <a:pt x="33677" y="251218"/>
                  </a:lnTo>
                  <a:lnTo>
                    <a:pt x="38090" y="250029"/>
                  </a:lnTo>
                  <a:lnTo>
                    <a:pt x="54413" y="238242"/>
                  </a:lnTo>
                  <a:lnTo>
                    <a:pt x="67599" y="216287"/>
                  </a:lnTo>
                  <a:lnTo>
                    <a:pt x="79854" y="169881"/>
                  </a:lnTo>
                  <a:lnTo>
                    <a:pt x="94697" y="125513"/>
                  </a:lnTo>
                  <a:lnTo>
                    <a:pt x="102017" y="101292"/>
                  </a:lnTo>
                  <a:lnTo>
                    <a:pt x="115924" y="73639"/>
                  </a:lnTo>
                  <a:lnTo>
                    <a:pt x="124516" y="30264"/>
                  </a:lnTo>
                  <a:lnTo>
                    <a:pt x="1326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SMARTInkShape-282">
              <a:extLst>
                <a:ext uri="{FF2B5EF4-FFF2-40B4-BE49-F238E27FC236}">
                  <a16:creationId xmlns:a16="http://schemas.microsoft.com/office/drawing/2014/main" id="{9386C013-62C7-8A52-17A8-F47C1BE79B8A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5476875" y="20193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0" y="10261"/>
                  </a:lnTo>
                  <a:lnTo>
                    <a:pt x="1058" y="684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SMARTInkShape-283">
              <a:extLst>
                <a:ext uri="{FF2B5EF4-FFF2-40B4-BE49-F238E27FC236}">
                  <a16:creationId xmlns:a16="http://schemas.microsoft.com/office/drawing/2014/main" id="{DE8E0D42-FD1D-9E90-DF3C-F51E1031F8D2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5429250" y="2048383"/>
              <a:ext cx="19051" cy="104268"/>
            </a:xfrm>
            <a:custGeom>
              <a:avLst/>
              <a:gdLst/>
              <a:ahLst/>
              <a:cxnLst/>
              <a:rect l="0" t="0" r="0" b="0"/>
              <a:pathLst>
                <a:path w="19051" h="104268">
                  <a:moveTo>
                    <a:pt x="0" y="18542"/>
                  </a:moveTo>
                  <a:lnTo>
                    <a:pt x="0" y="18542"/>
                  </a:lnTo>
                  <a:lnTo>
                    <a:pt x="18542" y="0"/>
                  </a:lnTo>
                  <a:lnTo>
                    <a:pt x="13842" y="4699"/>
                  </a:lnTo>
                  <a:lnTo>
                    <a:pt x="11443" y="12743"/>
                  </a:lnTo>
                  <a:lnTo>
                    <a:pt x="9694" y="57805"/>
                  </a:lnTo>
                  <a:lnTo>
                    <a:pt x="9558" y="84859"/>
                  </a:lnTo>
                  <a:lnTo>
                    <a:pt x="19050" y="1042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SMARTInkShape-284">
              <a:extLst>
                <a:ext uri="{FF2B5EF4-FFF2-40B4-BE49-F238E27FC236}">
                  <a16:creationId xmlns:a16="http://schemas.microsoft.com/office/drawing/2014/main" id="{2C0B8A57-BF9B-BE2A-D1E0-69E564B706CD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5238750" y="2047875"/>
              <a:ext cx="133351" cy="92801"/>
            </a:xfrm>
            <a:custGeom>
              <a:avLst/>
              <a:gdLst/>
              <a:ahLst/>
              <a:cxnLst/>
              <a:rect l="0" t="0" r="0" b="0"/>
              <a:pathLst>
                <a:path w="133351" h="92801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2822" y="37264"/>
                  </a:lnTo>
                  <a:lnTo>
                    <a:pt x="15188" y="22115"/>
                  </a:lnTo>
                  <a:lnTo>
                    <a:pt x="17333" y="15826"/>
                  </a:lnTo>
                  <a:lnTo>
                    <a:pt x="18963" y="14784"/>
                  </a:lnTo>
                  <a:lnTo>
                    <a:pt x="21109" y="15148"/>
                  </a:lnTo>
                  <a:lnTo>
                    <a:pt x="23597" y="16448"/>
                  </a:lnTo>
                  <a:lnTo>
                    <a:pt x="26363" y="26360"/>
                  </a:lnTo>
                  <a:lnTo>
                    <a:pt x="30742" y="46969"/>
                  </a:lnTo>
                  <a:lnTo>
                    <a:pt x="35920" y="66481"/>
                  </a:lnTo>
                  <a:lnTo>
                    <a:pt x="38189" y="78230"/>
                  </a:lnTo>
                  <a:lnTo>
                    <a:pt x="42726" y="86980"/>
                  </a:lnTo>
                  <a:lnTo>
                    <a:pt x="45417" y="89737"/>
                  </a:lnTo>
                  <a:lnTo>
                    <a:pt x="51230" y="92800"/>
                  </a:lnTo>
                  <a:lnTo>
                    <a:pt x="54262" y="92558"/>
                  </a:lnTo>
                  <a:lnTo>
                    <a:pt x="74944" y="81778"/>
                  </a:lnTo>
                  <a:lnTo>
                    <a:pt x="92644" y="62683"/>
                  </a:lnTo>
                  <a:lnTo>
                    <a:pt x="128316" y="15261"/>
                  </a:lnTo>
                  <a:lnTo>
                    <a:pt x="129994" y="13349"/>
                  </a:lnTo>
                  <a:lnTo>
                    <a:pt x="131860" y="840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SMARTInkShape-285">
              <a:extLst>
                <a:ext uri="{FF2B5EF4-FFF2-40B4-BE49-F238E27FC236}">
                  <a16:creationId xmlns:a16="http://schemas.microsoft.com/office/drawing/2014/main" id="{5FFE8FBB-CD08-A6D7-2A65-593E00F509BA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5144998" y="2057400"/>
              <a:ext cx="59316" cy="101837"/>
            </a:xfrm>
            <a:custGeom>
              <a:avLst/>
              <a:gdLst/>
              <a:ahLst/>
              <a:cxnLst/>
              <a:rect l="0" t="0" r="0" b="0"/>
              <a:pathLst>
                <a:path w="59316" h="101837">
                  <a:moveTo>
                    <a:pt x="17552" y="47625"/>
                  </a:moveTo>
                  <a:lnTo>
                    <a:pt x="17552" y="47625"/>
                  </a:lnTo>
                  <a:lnTo>
                    <a:pt x="36850" y="25505"/>
                  </a:lnTo>
                  <a:lnTo>
                    <a:pt x="39942" y="20178"/>
                  </a:lnTo>
                  <a:lnTo>
                    <a:pt x="40946" y="15569"/>
                  </a:lnTo>
                  <a:lnTo>
                    <a:pt x="40556" y="11437"/>
                  </a:lnTo>
                  <a:lnTo>
                    <a:pt x="36833" y="670"/>
                  </a:lnTo>
                  <a:lnTo>
                    <a:pt x="31614" y="198"/>
                  </a:lnTo>
                  <a:lnTo>
                    <a:pt x="18309" y="10172"/>
                  </a:lnTo>
                  <a:lnTo>
                    <a:pt x="6017" y="26532"/>
                  </a:lnTo>
                  <a:lnTo>
                    <a:pt x="729" y="49842"/>
                  </a:lnTo>
                  <a:lnTo>
                    <a:pt x="0" y="84046"/>
                  </a:lnTo>
                  <a:lnTo>
                    <a:pt x="3753" y="94857"/>
                  </a:lnTo>
                  <a:lnTo>
                    <a:pt x="7294" y="98163"/>
                  </a:lnTo>
                  <a:lnTo>
                    <a:pt x="16874" y="101836"/>
                  </a:lnTo>
                  <a:lnTo>
                    <a:pt x="28187" y="100647"/>
                  </a:lnTo>
                  <a:lnTo>
                    <a:pt x="34167" y="98848"/>
                  </a:lnTo>
                  <a:lnTo>
                    <a:pt x="43634" y="91205"/>
                  </a:lnTo>
                  <a:lnTo>
                    <a:pt x="51369" y="79694"/>
                  </a:lnTo>
                  <a:lnTo>
                    <a:pt x="58335" y="63994"/>
                  </a:lnTo>
                  <a:lnTo>
                    <a:pt x="59315" y="46434"/>
                  </a:lnTo>
                  <a:lnTo>
                    <a:pt x="56376" y="24459"/>
                  </a:lnTo>
                  <a:lnTo>
                    <a:pt x="45754" y="10540"/>
                  </a:lnTo>
                  <a:lnTo>
                    <a:pt x="2707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SMARTInkShape-286">
              <a:extLst>
                <a:ext uri="{FF2B5EF4-FFF2-40B4-BE49-F238E27FC236}">
                  <a16:creationId xmlns:a16="http://schemas.microsoft.com/office/drawing/2014/main" id="{FFC7E0D0-1F74-056A-9395-CFEEFB890678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4905375" y="2040338"/>
              <a:ext cx="190501" cy="112055"/>
            </a:xfrm>
            <a:custGeom>
              <a:avLst/>
              <a:gdLst/>
              <a:ahLst/>
              <a:cxnLst/>
              <a:rect l="0" t="0" r="0" b="0"/>
              <a:pathLst>
                <a:path w="190501" h="112055">
                  <a:moveTo>
                    <a:pt x="0" y="64687"/>
                  </a:moveTo>
                  <a:lnTo>
                    <a:pt x="0" y="64687"/>
                  </a:lnTo>
                  <a:lnTo>
                    <a:pt x="13092" y="50537"/>
                  </a:lnTo>
                  <a:lnTo>
                    <a:pt x="16402" y="43229"/>
                  </a:lnTo>
                  <a:lnTo>
                    <a:pt x="23517" y="36453"/>
                  </a:lnTo>
                  <a:lnTo>
                    <a:pt x="55894" y="11784"/>
                  </a:lnTo>
                  <a:lnTo>
                    <a:pt x="70350" y="9424"/>
                  </a:lnTo>
                  <a:lnTo>
                    <a:pt x="76534" y="10912"/>
                  </a:lnTo>
                  <a:lnTo>
                    <a:pt x="86226" y="18209"/>
                  </a:lnTo>
                  <a:lnTo>
                    <a:pt x="97632" y="34218"/>
                  </a:lnTo>
                  <a:lnTo>
                    <a:pt x="102658" y="57423"/>
                  </a:lnTo>
                  <a:lnTo>
                    <a:pt x="103299" y="91592"/>
                  </a:lnTo>
                  <a:lnTo>
                    <a:pt x="99533" y="102397"/>
                  </a:lnTo>
                  <a:lnTo>
                    <a:pt x="97047" y="105702"/>
                  </a:lnTo>
                  <a:lnTo>
                    <a:pt x="91463" y="109374"/>
                  </a:lnTo>
                  <a:lnTo>
                    <a:pt x="64770" y="112054"/>
                  </a:lnTo>
                  <a:lnTo>
                    <a:pt x="62230" y="108965"/>
                  </a:lnTo>
                  <a:lnTo>
                    <a:pt x="59408" y="97066"/>
                  </a:lnTo>
                  <a:lnTo>
                    <a:pt x="60975" y="84017"/>
                  </a:lnTo>
                  <a:lnTo>
                    <a:pt x="73529" y="47594"/>
                  </a:lnTo>
                  <a:lnTo>
                    <a:pt x="99996" y="18884"/>
                  </a:lnTo>
                  <a:lnTo>
                    <a:pt x="101589" y="15101"/>
                  </a:lnTo>
                  <a:lnTo>
                    <a:pt x="114648" y="8077"/>
                  </a:lnTo>
                  <a:lnTo>
                    <a:pt x="147412" y="0"/>
                  </a:lnTo>
                  <a:lnTo>
                    <a:pt x="190500" y="75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SMARTInkShape-287">
              <a:extLst>
                <a:ext uri="{FF2B5EF4-FFF2-40B4-BE49-F238E27FC236}">
                  <a16:creationId xmlns:a16="http://schemas.microsoft.com/office/drawing/2014/main" id="{F5936830-0A32-B001-961E-BB6074AF6666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4791075" y="2040354"/>
              <a:ext cx="124891" cy="90896"/>
            </a:xfrm>
            <a:custGeom>
              <a:avLst/>
              <a:gdLst/>
              <a:ahLst/>
              <a:cxnLst/>
              <a:rect l="0" t="0" r="0" b="0"/>
              <a:pathLst>
                <a:path w="124891" h="90896">
                  <a:moveTo>
                    <a:pt x="0" y="64671"/>
                  </a:moveTo>
                  <a:lnTo>
                    <a:pt x="0" y="64671"/>
                  </a:lnTo>
                  <a:lnTo>
                    <a:pt x="13257" y="43213"/>
                  </a:lnTo>
                  <a:lnTo>
                    <a:pt x="39010" y="19133"/>
                  </a:lnTo>
                  <a:lnTo>
                    <a:pt x="68737" y="4758"/>
                  </a:lnTo>
                  <a:lnTo>
                    <a:pt x="90804" y="0"/>
                  </a:lnTo>
                  <a:lnTo>
                    <a:pt x="101388" y="1709"/>
                  </a:lnTo>
                  <a:lnTo>
                    <a:pt x="110678" y="7054"/>
                  </a:lnTo>
                  <a:lnTo>
                    <a:pt x="121863" y="16486"/>
                  </a:lnTo>
                  <a:lnTo>
                    <a:pt x="124634" y="23023"/>
                  </a:lnTo>
                  <a:lnTo>
                    <a:pt x="124890" y="38752"/>
                  </a:lnTo>
                  <a:lnTo>
                    <a:pt x="121476" y="50682"/>
                  </a:lnTo>
                  <a:lnTo>
                    <a:pt x="119085" y="55345"/>
                  </a:lnTo>
                  <a:lnTo>
                    <a:pt x="100549" y="72021"/>
                  </a:lnTo>
                  <a:lnTo>
                    <a:pt x="74947" y="85311"/>
                  </a:lnTo>
                  <a:lnTo>
                    <a:pt x="47254" y="90895"/>
                  </a:lnTo>
                  <a:lnTo>
                    <a:pt x="9525" y="837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SMARTInkShape-288">
              <a:extLst>
                <a:ext uri="{FF2B5EF4-FFF2-40B4-BE49-F238E27FC236}">
                  <a16:creationId xmlns:a16="http://schemas.microsoft.com/office/drawing/2014/main" id="{65032B0F-0D06-8358-07B6-AA96419A0B7E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4772025" y="2052795"/>
              <a:ext cx="36661" cy="271306"/>
            </a:xfrm>
            <a:custGeom>
              <a:avLst/>
              <a:gdLst/>
              <a:ahLst/>
              <a:cxnLst/>
              <a:rect l="0" t="0" r="0" b="0"/>
              <a:pathLst>
                <a:path w="36661" h="271306">
                  <a:moveTo>
                    <a:pt x="19050" y="14130"/>
                  </a:moveTo>
                  <a:lnTo>
                    <a:pt x="19050" y="14130"/>
                  </a:lnTo>
                  <a:lnTo>
                    <a:pt x="24106" y="9074"/>
                  </a:lnTo>
                  <a:lnTo>
                    <a:pt x="26589" y="3769"/>
                  </a:lnTo>
                  <a:lnTo>
                    <a:pt x="27251" y="872"/>
                  </a:lnTo>
                  <a:lnTo>
                    <a:pt x="28751" y="0"/>
                  </a:lnTo>
                  <a:lnTo>
                    <a:pt x="30809" y="477"/>
                  </a:lnTo>
                  <a:lnTo>
                    <a:pt x="33239" y="1853"/>
                  </a:lnTo>
                  <a:lnTo>
                    <a:pt x="34860" y="4887"/>
                  </a:lnTo>
                  <a:lnTo>
                    <a:pt x="36660" y="13902"/>
                  </a:lnTo>
                  <a:lnTo>
                    <a:pt x="29773" y="60659"/>
                  </a:lnTo>
                  <a:lnTo>
                    <a:pt x="18371" y="105682"/>
                  </a:lnTo>
                  <a:lnTo>
                    <a:pt x="6217" y="149219"/>
                  </a:lnTo>
                  <a:lnTo>
                    <a:pt x="1842" y="193386"/>
                  </a:lnTo>
                  <a:lnTo>
                    <a:pt x="242" y="237591"/>
                  </a:lnTo>
                  <a:lnTo>
                    <a:pt x="0" y="2713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0" name="SMARTInkShape-Group47">
            <a:extLst>
              <a:ext uri="{FF2B5EF4-FFF2-40B4-BE49-F238E27FC236}">
                <a16:creationId xmlns:a16="http://schemas.microsoft.com/office/drawing/2014/main" id="{0D3573AC-5D5B-0445-4353-E80669FA874B}"/>
              </a:ext>
            </a:extLst>
          </p:cNvPr>
          <p:cNvGrpSpPr/>
          <p:nvPr/>
        </p:nvGrpSpPr>
        <p:grpSpPr>
          <a:xfrm>
            <a:off x="3609975" y="1962150"/>
            <a:ext cx="762001" cy="254949"/>
            <a:chOff x="3609975" y="1962150"/>
            <a:chExt cx="762001" cy="254949"/>
          </a:xfrm>
        </p:grpSpPr>
        <p:sp>
          <p:nvSpPr>
            <p:cNvPr id="334" name="SMARTInkShape-289">
              <a:extLst>
                <a:ext uri="{FF2B5EF4-FFF2-40B4-BE49-F238E27FC236}">
                  <a16:creationId xmlns:a16="http://schemas.microsoft.com/office/drawing/2014/main" id="{03A96386-89F6-4256-6D2E-21E75E498E40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4238625" y="2038350"/>
              <a:ext cx="133351" cy="38101"/>
            </a:xfrm>
            <a:custGeom>
              <a:avLst/>
              <a:gdLst/>
              <a:ahLst/>
              <a:cxnLst/>
              <a:rect l="0" t="0" r="0" b="0"/>
              <a:pathLst>
                <a:path w="133351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3044"/>
                  </a:lnTo>
                  <a:lnTo>
                    <a:pt x="48905" y="15710"/>
                  </a:lnTo>
                  <a:lnTo>
                    <a:pt x="89718" y="1867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SMARTInkShape-290">
              <a:extLst>
                <a:ext uri="{FF2B5EF4-FFF2-40B4-BE49-F238E27FC236}">
                  <a16:creationId xmlns:a16="http://schemas.microsoft.com/office/drawing/2014/main" id="{CE22C6F0-0545-9A30-2F17-BA49D15938D8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4229216" y="1962150"/>
              <a:ext cx="123710" cy="212983"/>
            </a:xfrm>
            <a:custGeom>
              <a:avLst/>
              <a:gdLst/>
              <a:ahLst/>
              <a:cxnLst/>
              <a:rect l="0" t="0" r="0" b="0"/>
              <a:pathLst>
                <a:path w="123710" h="212983">
                  <a:moveTo>
                    <a:pt x="9409" y="0"/>
                  </a:moveTo>
                  <a:lnTo>
                    <a:pt x="9409" y="0"/>
                  </a:lnTo>
                  <a:lnTo>
                    <a:pt x="9409" y="45665"/>
                  </a:lnTo>
                  <a:lnTo>
                    <a:pt x="4353" y="92981"/>
                  </a:lnTo>
                  <a:lnTo>
                    <a:pt x="472" y="137859"/>
                  </a:lnTo>
                  <a:lnTo>
                    <a:pt x="0" y="179984"/>
                  </a:lnTo>
                  <a:lnTo>
                    <a:pt x="2758" y="193940"/>
                  </a:lnTo>
                  <a:lnTo>
                    <a:pt x="10260" y="207747"/>
                  </a:lnTo>
                  <a:lnTo>
                    <a:pt x="13151" y="211523"/>
                  </a:lnTo>
                  <a:lnTo>
                    <a:pt x="17196" y="212982"/>
                  </a:lnTo>
                  <a:lnTo>
                    <a:pt x="57634" y="208932"/>
                  </a:lnTo>
                  <a:lnTo>
                    <a:pt x="91620" y="196351"/>
                  </a:lnTo>
                  <a:lnTo>
                    <a:pt x="110909" y="182120"/>
                  </a:lnTo>
                  <a:lnTo>
                    <a:pt x="118020" y="173370"/>
                  </a:lnTo>
                  <a:lnTo>
                    <a:pt x="123709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SMARTInkShape-291">
              <a:extLst>
                <a:ext uri="{FF2B5EF4-FFF2-40B4-BE49-F238E27FC236}">
                  <a16:creationId xmlns:a16="http://schemas.microsoft.com/office/drawing/2014/main" id="{D4FD56E9-8254-80AF-1CC8-DC770E22CCDC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4021094" y="2067364"/>
              <a:ext cx="169907" cy="135731"/>
            </a:xfrm>
            <a:custGeom>
              <a:avLst/>
              <a:gdLst/>
              <a:ahLst/>
              <a:cxnLst/>
              <a:rect l="0" t="0" r="0" b="0"/>
              <a:pathLst>
                <a:path w="169907" h="135731">
                  <a:moveTo>
                    <a:pt x="65131" y="47186"/>
                  </a:moveTo>
                  <a:lnTo>
                    <a:pt x="65131" y="47186"/>
                  </a:lnTo>
                  <a:lnTo>
                    <a:pt x="70187" y="37073"/>
                  </a:lnTo>
                  <a:lnTo>
                    <a:pt x="72735" y="34094"/>
                  </a:lnTo>
                  <a:lnTo>
                    <a:pt x="87521" y="23864"/>
                  </a:lnTo>
                  <a:lnTo>
                    <a:pt x="88525" y="21055"/>
                  </a:lnTo>
                  <a:lnTo>
                    <a:pt x="88135" y="18123"/>
                  </a:lnTo>
                  <a:lnTo>
                    <a:pt x="84962" y="10871"/>
                  </a:lnTo>
                  <a:lnTo>
                    <a:pt x="84412" y="4559"/>
                  </a:lnTo>
                  <a:lnTo>
                    <a:pt x="83277" y="2893"/>
                  </a:lnTo>
                  <a:lnTo>
                    <a:pt x="81462" y="1782"/>
                  </a:lnTo>
                  <a:lnTo>
                    <a:pt x="74506" y="548"/>
                  </a:lnTo>
                  <a:lnTo>
                    <a:pt x="60831" y="0"/>
                  </a:lnTo>
                  <a:lnTo>
                    <a:pt x="46993" y="5401"/>
                  </a:lnTo>
                  <a:lnTo>
                    <a:pt x="20861" y="26114"/>
                  </a:lnTo>
                  <a:lnTo>
                    <a:pt x="6741" y="44353"/>
                  </a:lnTo>
                  <a:lnTo>
                    <a:pt x="911" y="68219"/>
                  </a:lnTo>
                  <a:lnTo>
                    <a:pt x="0" y="103669"/>
                  </a:lnTo>
                  <a:lnTo>
                    <a:pt x="6204" y="124364"/>
                  </a:lnTo>
                  <a:lnTo>
                    <a:pt x="11777" y="133699"/>
                  </a:lnTo>
                  <a:lnTo>
                    <a:pt x="14745" y="135553"/>
                  </a:lnTo>
                  <a:lnTo>
                    <a:pt x="17783" y="135730"/>
                  </a:lnTo>
                  <a:lnTo>
                    <a:pt x="20865" y="134791"/>
                  </a:lnTo>
                  <a:lnTo>
                    <a:pt x="27113" y="128102"/>
                  </a:lnTo>
                  <a:lnTo>
                    <a:pt x="63147" y="81750"/>
                  </a:lnTo>
                  <a:lnTo>
                    <a:pt x="82183" y="36718"/>
                  </a:lnTo>
                  <a:lnTo>
                    <a:pt x="84005" y="28889"/>
                  </a:lnTo>
                  <a:lnTo>
                    <a:pt x="90692" y="42435"/>
                  </a:lnTo>
                  <a:lnTo>
                    <a:pt x="103329" y="81187"/>
                  </a:lnTo>
                  <a:lnTo>
                    <a:pt x="107861" y="88050"/>
                  </a:lnTo>
                  <a:lnTo>
                    <a:pt x="113403" y="91806"/>
                  </a:lnTo>
                  <a:lnTo>
                    <a:pt x="122473" y="93921"/>
                  </a:lnTo>
                  <a:lnTo>
                    <a:pt x="169906" y="948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SMARTInkShape-292">
              <a:extLst>
                <a:ext uri="{FF2B5EF4-FFF2-40B4-BE49-F238E27FC236}">
                  <a16:creationId xmlns:a16="http://schemas.microsoft.com/office/drawing/2014/main" id="{F5DEEF16-7186-F270-1640-82608995C21D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3838575" y="20193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8937" y="13183"/>
                  </a:lnTo>
                  <a:lnTo>
                    <a:pt x="10321" y="23851"/>
                  </a:lnTo>
                  <a:lnTo>
                    <a:pt x="14465" y="35648"/>
                  </a:lnTo>
                  <a:lnTo>
                    <a:pt x="14190" y="50768"/>
                  </a:lnTo>
                  <a:lnTo>
                    <a:pt x="9798" y="98082"/>
                  </a:lnTo>
                  <a:lnTo>
                    <a:pt x="10638" y="126305"/>
                  </a:lnTo>
                  <a:lnTo>
                    <a:pt x="18934" y="152061"/>
                  </a:lnTo>
                  <a:lnTo>
                    <a:pt x="63827" y="107611"/>
                  </a:lnTo>
                  <a:lnTo>
                    <a:pt x="99307" y="62442"/>
                  </a:lnTo>
                  <a:lnTo>
                    <a:pt x="104213" y="52486"/>
                  </a:lnTo>
                  <a:lnTo>
                    <a:pt x="109112" y="49785"/>
                  </a:lnTo>
                  <a:lnTo>
                    <a:pt x="110841" y="50123"/>
                  </a:lnTo>
                  <a:lnTo>
                    <a:pt x="111994" y="51407"/>
                  </a:lnTo>
                  <a:lnTo>
                    <a:pt x="112763" y="53321"/>
                  </a:lnTo>
                  <a:lnTo>
                    <a:pt x="114260" y="88573"/>
                  </a:lnTo>
                  <a:lnTo>
                    <a:pt x="104949" y="133172"/>
                  </a:lnTo>
                  <a:lnTo>
                    <a:pt x="11430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SMARTInkShape-293">
              <a:extLst>
                <a:ext uri="{FF2B5EF4-FFF2-40B4-BE49-F238E27FC236}">
                  <a16:creationId xmlns:a16="http://schemas.microsoft.com/office/drawing/2014/main" id="{B3233802-45BF-7637-005F-6507EFC583EB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3609975" y="2095500"/>
              <a:ext cx="152401" cy="57151"/>
            </a:xfrm>
            <a:custGeom>
              <a:avLst/>
              <a:gdLst/>
              <a:ahLst/>
              <a:cxnLst/>
              <a:rect l="0" t="0" r="0" b="0"/>
              <a:pathLst>
                <a:path w="152401" h="57151">
                  <a:moveTo>
                    <a:pt x="0" y="57150"/>
                  </a:moveTo>
                  <a:lnTo>
                    <a:pt x="0" y="57150"/>
                  </a:lnTo>
                  <a:lnTo>
                    <a:pt x="5056" y="52094"/>
                  </a:lnTo>
                  <a:lnTo>
                    <a:pt x="48905" y="29703"/>
                  </a:lnTo>
                  <a:lnTo>
                    <a:pt x="92524" y="20096"/>
                  </a:lnTo>
                  <a:lnTo>
                    <a:pt x="136952" y="953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SMARTInkShape-294">
              <a:extLst>
                <a:ext uri="{FF2B5EF4-FFF2-40B4-BE49-F238E27FC236}">
                  <a16:creationId xmlns:a16="http://schemas.microsoft.com/office/drawing/2014/main" id="{7F12AC9E-0EA4-A7A0-21E9-022DFB2B1FD1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3652381" y="1973507"/>
              <a:ext cx="119520" cy="243592"/>
            </a:xfrm>
            <a:custGeom>
              <a:avLst/>
              <a:gdLst/>
              <a:ahLst/>
              <a:cxnLst/>
              <a:rect l="0" t="0" r="0" b="0"/>
              <a:pathLst>
                <a:path w="119520" h="243592">
                  <a:moveTo>
                    <a:pt x="24269" y="26743"/>
                  </a:moveTo>
                  <a:lnTo>
                    <a:pt x="24269" y="26743"/>
                  </a:lnTo>
                  <a:lnTo>
                    <a:pt x="24269" y="13485"/>
                  </a:lnTo>
                  <a:lnTo>
                    <a:pt x="27091" y="7445"/>
                  </a:lnTo>
                  <a:lnTo>
                    <a:pt x="29325" y="4353"/>
                  </a:lnTo>
                  <a:lnTo>
                    <a:pt x="29757" y="2291"/>
                  </a:lnTo>
                  <a:lnTo>
                    <a:pt x="28985" y="917"/>
                  </a:lnTo>
                  <a:lnTo>
                    <a:pt x="27413" y="0"/>
                  </a:lnTo>
                  <a:lnTo>
                    <a:pt x="27424" y="448"/>
                  </a:lnTo>
                  <a:lnTo>
                    <a:pt x="30257" y="3767"/>
                  </a:lnTo>
                  <a:lnTo>
                    <a:pt x="32746" y="21699"/>
                  </a:lnTo>
                  <a:lnTo>
                    <a:pt x="26118" y="68255"/>
                  </a:lnTo>
                  <a:lnTo>
                    <a:pt x="23454" y="109154"/>
                  </a:lnTo>
                  <a:lnTo>
                    <a:pt x="16100" y="149335"/>
                  </a:lnTo>
                  <a:lnTo>
                    <a:pt x="13953" y="187327"/>
                  </a:lnTo>
                  <a:lnTo>
                    <a:pt x="5067" y="230492"/>
                  </a:lnTo>
                  <a:lnTo>
                    <a:pt x="565" y="238301"/>
                  </a:lnTo>
                  <a:lnTo>
                    <a:pt x="0" y="240806"/>
                  </a:lnTo>
                  <a:lnTo>
                    <a:pt x="682" y="242477"/>
                  </a:lnTo>
                  <a:lnTo>
                    <a:pt x="2194" y="243591"/>
                  </a:lnTo>
                  <a:lnTo>
                    <a:pt x="4261" y="243275"/>
                  </a:lnTo>
                  <a:lnTo>
                    <a:pt x="35438" y="230499"/>
                  </a:lnTo>
                  <a:lnTo>
                    <a:pt x="81481" y="220550"/>
                  </a:lnTo>
                  <a:lnTo>
                    <a:pt x="119519" y="2172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4" name="SMARTInkShape-Group48">
            <a:extLst>
              <a:ext uri="{FF2B5EF4-FFF2-40B4-BE49-F238E27FC236}">
                <a16:creationId xmlns:a16="http://schemas.microsoft.com/office/drawing/2014/main" id="{B01E72C4-183B-62AC-B25A-80064BD54BC8}"/>
              </a:ext>
            </a:extLst>
          </p:cNvPr>
          <p:cNvGrpSpPr/>
          <p:nvPr/>
        </p:nvGrpSpPr>
        <p:grpSpPr>
          <a:xfrm>
            <a:off x="2648795" y="1991117"/>
            <a:ext cx="540454" cy="294502"/>
            <a:chOff x="2648795" y="1991117"/>
            <a:chExt cx="540454" cy="294502"/>
          </a:xfrm>
        </p:grpSpPr>
        <p:sp>
          <p:nvSpPr>
            <p:cNvPr id="341" name="SMARTInkShape-295">
              <a:extLst>
                <a:ext uri="{FF2B5EF4-FFF2-40B4-BE49-F238E27FC236}">
                  <a16:creationId xmlns:a16="http://schemas.microsoft.com/office/drawing/2014/main" id="{C06E1E5B-BC27-7D9E-3532-602E908A2815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2924175" y="2009949"/>
              <a:ext cx="265074" cy="275670"/>
            </a:xfrm>
            <a:custGeom>
              <a:avLst/>
              <a:gdLst/>
              <a:ahLst/>
              <a:cxnLst/>
              <a:rect l="0" t="0" r="0" b="0"/>
              <a:pathLst>
                <a:path w="265074" h="275670">
                  <a:moveTo>
                    <a:pt x="19050" y="9351"/>
                  </a:moveTo>
                  <a:lnTo>
                    <a:pt x="19050" y="9351"/>
                  </a:lnTo>
                  <a:lnTo>
                    <a:pt x="24106" y="9351"/>
                  </a:lnTo>
                  <a:lnTo>
                    <a:pt x="29411" y="6529"/>
                  </a:lnTo>
                  <a:lnTo>
                    <a:pt x="32307" y="4295"/>
                  </a:lnTo>
                  <a:lnTo>
                    <a:pt x="51553" y="1150"/>
                  </a:lnTo>
                  <a:lnTo>
                    <a:pt x="95767" y="0"/>
                  </a:lnTo>
                  <a:lnTo>
                    <a:pt x="123978" y="2700"/>
                  </a:lnTo>
                  <a:lnTo>
                    <a:pt x="163866" y="10592"/>
                  </a:lnTo>
                  <a:lnTo>
                    <a:pt x="204761" y="40356"/>
                  </a:lnTo>
                  <a:lnTo>
                    <a:pt x="219063" y="51706"/>
                  </a:lnTo>
                  <a:lnTo>
                    <a:pt x="249404" y="94308"/>
                  </a:lnTo>
                  <a:lnTo>
                    <a:pt x="263039" y="134001"/>
                  </a:lnTo>
                  <a:lnTo>
                    <a:pt x="265073" y="148007"/>
                  </a:lnTo>
                  <a:lnTo>
                    <a:pt x="261161" y="172848"/>
                  </a:lnTo>
                  <a:lnTo>
                    <a:pt x="253300" y="195260"/>
                  </a:lnTo>
                  <a:lnTo>
                    <a:pt x="227671" y="228239"/>
                  </a:lnTo>
                  <a:lnTo>
                    <a:pt x="221631" y="234652"/>
                  </a:lnTo>
                  <a:lnTo>
                    <a:pt x="178163" y="256148"/>
                  </a:lnTo>
                  <a:lnTo>
                    <a:pt x="164909" y="262972"/>
                  </a:lnTo>
                  <a:lnTo>
                    <a:pt x="119958" y="274120"/>
                  </a:lnTo>
                  <a:lnTo>
                    <a:pt x="77357" y="275669"/>
                  </a:lnTo>
                  <a:lnTo>
                    <a:pt x="33821" y="273154"/>
                  </a:lnTo>
                  <a:lnTo>
                    <a:pt x="0" y="2570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SMARTInkShape-296">
              <a:extLst>
                <a:ext uri="{FF2B5EF4-FFF2-40B4-BE49-F238E27FC236}">
                  <a16:creationId xmlns:a16="http://schemas.microsoft.com/office/drawing/2014/main" id="{78952247-9BC5-E88B-F589-A6627E0D610F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3042821" y="2029217"/>
              <a:ext cx="38981" cy="190109"/>
            </a:xfrm>
            <a:custGeom>
              <a:avLst/>
              <a:gdLst/>
              <a:ahLst/>
              <a:cxnLst/>
              <a:rect l="0" t="0" r="0" b="0"/>
              <a:pathLst>
                <a:path w="38981" h="190109">
                  <a:moveTo>
                    <a:pt x="24229" y="9133"/>
                  </a:moveTo>
                  <a:lnTo>
                    <a:pt x="24229" y="9133"/>
                  </a:lnTo>
                  <a:lnTo>
                    <a:pt x="32429" y="932"/>
                  </a:lnTo>
                  <a:lnTo>
                    <a:pt x="38418" y="0"/>
                  </a:lnTo>
                  <a:lnTo>
                    <a:pt x="38980" y="3045"/>
                  </a:lnTo>
                  <a:lnTo>
                    <a:pt x="32235" y="48371"/>
                  </a:lnTo>
                  <a:lnTo>
                    <a:pt x="15464" y="91391"/>
                  </a:lnTo>
                  <a:lnTo>
                    <a:pt x="3051" y="137285"/>
                  </a:lnTo>
                  <a:lnTo>
                    <a:pt x="0" y="152872"/>
                  </a:lnTo>
                  <a:lnTo>
                    <a:pt x="14704" y="1901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SMARTInkShape-297">
              <a:extLst>
                <a:ext uri="{FF2B5EF4-FFF2-40B4-BE49-F238E27FC236}">
                  <a16:creationId xmlns:a16="http://schemas.microsoft.com/office/drawing/2014/main" id="{AEAB0C54-8EA3-5271-8464-A03DB45C1C5B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2648795" y="1991117"/>
              <a:ext cx="208705" cy="199502"/>
            </a:xfrm>
            <a:custGeom>
              <a:avLst/>
              <a:gdLst/>
              <a:ahLst/>
              <a:cxnLst/>
              <a:rect l="0" t="0" r="0" b="0"/>
              <a:pathLst>
                <a:path w="208705" h="199502">
                  <a:moveTo>
                    <a:pt x="189655" y="18658"/>
                  </a:moveTo>
                  <a:lnTo>
                    <a:pt x="189655" y="18658"/>
                  </a:lnTo>
                  <a:lnTo>
                    <a:pt x="194711" y="18658"/>
                  </a:lnTo>
                  <a:lnTo>
                    <a:pt x="196201" y="17600"/>
                  </a:lnTo>
                  <a:lnTo>
                    <a:pt x="197193" y="15836"/>
                  </a:lnTo>
                  <a:lnTo>
                    <a:pt x="197855" y="13602"/>
                  </a:lnTo>
                  <a:lnTo>
                    <a:pt x="199356" y="12112"/>
                  </a:lnTo>
                  <a:lnTo>
                    <a:pt x="208698" y="9135"/>
                  </a:lnTo>
                  <a:lnTo>
                    <a:pt x="208702" y="9134"/>
                  </a:lnTo>
                  <a:lnTo>
                    <a:pt x="208704" y="4077"/>
                  </a:lnTo>
                  <a:lnTo>
                    <a:pt x="207646" y="2587"/>
                  </a:lnTo>
                  <a:lnTo>
                    <a:pt x="205882" y="1594"/>
                  </a:lnTo>
                  <a:lnTo>
                    <a:pt x="195448" y="0"/>
                  </a:lnTo>
                  <a:lnTo>
                    <a:pt x="156512" y="2482"/>
                  </a:lnTo>
                  <a:lnTo>
                    <a:pt x="114434" y="12876"/>
                  </a:lnTo>
                  <a:lnTo>
                    <a:pt x="72793" y="36464"/>
                  </a:lnTo>
                  <a:lnTo>
                    <a:pt x="51077" y="49099"/>
                  </a:lnTo>
                  <a:lnTo>
                    <a:pt x="46470" y="53769"/>
                  </a:lnTo>
                  <a:lnTo>
                    <a:pt x="41350" y="64602"/>
                  </a:lnTo>
                  <a:lnTo>
                    <a:pt x="41897" y="76472"/>
                  </a:lnTo>
                  <a:lnTo>
                    <a:pt x="45668" y="87745"/>
                  </a:lnTo>
                  <a:lnTo>
                    <a:pt x="50872" y="96283"/>
                  </a:lnTo>
                  <a:lnTo>
                    <a:pt x="55858" y="98983"/>
                  </a:lnTo>
                  <a:lnTo>
                    <a:pt x="97123" y="104967"/>
                  </a:lnTo>
                  <a:lnTo>
                    <a:pt x="129270" y="117578"/>
                  </a:lnTo>
                  <a:lnTo>
                    <a:pt x="148362" y="131811"/>
                  </a:lnTo>
                  <a:lnTo>
                    <a:pt x="155428" y="140562"/>
                  </a:lnTo>
                  <a:lnTo>
                    <a:pt x="158568" y="149038"/>
                  </a:lnTo>
                  <a:lnTo>
                    <a:pt x="159964" y="159860"/>
                  </a:lnTo>
                  <a:lnTo>
                    <a:pt x="158219" y="164651"/>
                  </a:lnTo>
                  <a:lnTo>
                    <a:pt x="150636" y="172796"/>
                  </a:lnTo>
                  <a:lnTo>
                    <a:pt x="118182" y="188100"/>
                  </a:lnTo>
                  <a:lnTo>
                    <a:pt x="72633" y="197383"/>
                  </a:lnTo>
                  <a:lnTo>
                    <a:pt x="26068" y="199501"/>
                  </a:lnTo>
                  <a:lnTo>
                    <a:pt x="23447" y="198487"/>
                  </a:lnTo>
                  <a:lnTo>
                    <a:pt x="21700" y="196752"/>
                  </a:lnTo>
                  <a:lnTo>
                    <a:pt x="20535" y="194537"/>
                  </a:lnTo>
                  <a:lnTo>
                    <a:pt x="17641" y="193061"/>
                  </a:lnTo>
                  <a:lnTo>
                    <a:pt x="2008" y="190497"/>
                  </a:lnTo>
                  <a:lnTo>
                    <a:pt x="1057" y="189309"/>
                  </a:lnTo>
                  <a:lnTo>
                    <a:pt x="0" y="185167"/>
                  </a:lnTo>
                  <a:lnTo>
                    <a:pt x="777" y="183639"/>
                  </a:lnTo>
                  <a:lnTo>
                    <a:pt x="8680" y="1805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7" name="SMARTInkShape-Group49">
            <a:extLst>
              <a:ext uri="{FF2B5EF4-FFF2-40B4-BE49-F238E27FC236}">
                <a16:creationId xmlns:a16="http://schemas.microsoft.com/office/drawing/2014/main" id="{149D100C-B630-8F57-D877-623F94E97032}"/>
              </a:ext>
            </a:extLst>
          </p:cNvPr>
          <p:cNvGrpSpPr/>
          <p:nvPr/>
        </p:nvGrpSpPr>
        <p:grpSpPr>
          <a:xfrm>
            <a:off x="1925899" y="2087078"/>
            <a:ext cx="331527" cy="135745"/>
            <a:chOff x="1925899" y="2087078"/>
            <a:chExt cx="331527" cy="135745"/>
          </a:xfrm>
        </p:grpSpPr>
        <p:sp>
          <p:nvSpPr>
            <p:cNvPr id="345" name="SMARTInkShape-298">
              <a:extLst>
                <a:ext uri="{FF2B5EF4-FFF2-40B4-BE49-F238E27FC236}">
                  <a16:creationId xmlns:a16="http://schemas.microsoft.com/office/drawing/2014/main" id="{139EB7E3-5684-EAB6-9D6C-16668363E1F4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2066925" y="2087078"/>
              <a:ext cx="190501" cy="135745"/>
            </a:xfrm>
            <a:custGeom>
              <a:avLst/>
              <a:gdLst/>
              <a:ahLst/>
              <a:cxnLst/>
              <a:rect l="0" t="0" r="0" b="0"/>
              <a:pathLst>
                <a:path w="190501" h="135745">
                  <a:moveTo>
                    <a:pt x="0" y="94147"/>
                  </a:moveTo>
                  <a:lnTo>
                    <a:pt x="0" y="94147"/>
                  </a:lnTo>
                  <a:lnTo>
                    <a:pt x="0" y="89091"/>
                  </a:lnTo>
                  <a:lnTo>
                    <a:pt x="5057" y="75833"/>
                  </a:lnTo>
                  <a:lnTo>
                    <a:pt x="36856" y="30191"/>
                  </a:lnTo>
                  <a:lnTo>
                    <a:pt x="59648" y="7274"/>
                  </a:lnTo>
                  <a:lnTo>
                    <a:pt x="73811" y="0"/>
                  </a:lnTo>
                  <a:lnTo>
                    <a:pt x="75666" y="691"/>
                  </a:lnTo>
                  <a:lnTo>
                    <a:pt x="80549" y="4280"/>
                  </a:lnTo>
                  <a:lnTo>
                    <a:pt x="83425" y="15048"/>
                  </a:lnTo>
                  <a:lnTo>
                    <a:pt x="91968" y="56919"/>
                  </a:lnTo>
                  <a:lnTo>
                    <a:pt x="94818" y="103787"/>
                  </a:lnTo>
                  <a:lnTo>
                    <a:pt x="92236" y="117129"/>
                  </a:lnTo>
                  <a:lnTo>
                    <a:pt x="90065" y="122168"/>
                  </a:lnTo>
                  <a:lnTo>
                    <a:pt x="82010" y="130590"/>
                  </a:lnTo>
                  <a:lnTo>
                    <a:pt x="76898" y="134317"/>
                  </a:lnTo>
                  <a:lnTo>
                    <a:pt x="72432" y="135744"/>
                  </a:lnTo>
                  <a:lnTo>
                    <a:pt x="68396" y="135637"/>
                  </a:lnTo>
                  <a:lnTo>
                    <a:pt x="64647" y="134507"/>
                  </a:lnTo>
                  <a:lnTo>
                    <a:pt x="62148" y="132695"/>
                  </a:lnTo>
                  <a:lnTo>
                    <a:pt x="60482" y="130429"/>
                  </a:lnTo>
                  <a:lnTo>
                    <a:pt x="58631" y="124031"/>
                  </a:lnTo>
                  <a:lnTo>
                    <a:pt x="58647" y="106412"/>
                  </a:lnTo>
                  <a:lnTo>
                    <a:pt x="67598" y="66427"/>
                  </a:lnTo>
                  <a:lnTo>
                    <a:pt x="70465" y="56617"/>
                  </a:lnTo>
                  <a:lnTo>
                    <a:pt x="75552" y="49019"/>
                  </a:lnTo>
                  <a:lnTo>
                    <a:pt x="110412" y="20405"/>
                  </a:lnTo>
                  <a:lnTo>
                    <a:pt x="126331" y="13748"/>
                  </a:lnTo>
                  <a:lnTo>
                    <a:pt x="172333" y="8734"/>
                  </a:lnTo>
                  <a:lnTo>
                    <a:pt x="190500" y="84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SMARTInkShape-299">
              <a:extLst>
                <a:ext uri="{FF2B5EF4-FFF2-40B4-BE49-F238E27FC236}">
                  <a16:creationId xmlns:a16="http://schemas.microsoft.com/office/drawing/2014/main" id="{BFDC9AEF-AF39-5F99-A8CA-2E57D1B9765B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1925899" y="2087344"/>
              <a:ext cx="108166" cy="128968"/>
            </a:xfrm>
            <a:custGeom>
              <a:avLst/>
              <a:gdLst/>
              <a:ahLst/>
              <a:cxnLst/>
              <a:rect l="0" t="0" r="0" b="0"/>
              <a:pathLst>
                <a:path w="108166" h="128968">
                  <a:moveTo>
                    <a:pt x="64826" y="27206"/>
                  </a:moveTo>
                  <a:lnTo>
                    <a:pt x="64826" y="27206"/>
                  </a:lnTo>
                  <a:lnTo>
                    <a:pt x="64826" y="8664"/>
                  </a:lnTo>
                  <a:lnTo>
                    <a:pt x="56625" y="0"/>
                  </a:lnTo>
                  <a:lnTo>
                    <a:pt x="45580" y="4093"/>
                  </a:lnTo>
                  <a:lnTo>
                    <a:pt x="33959" y="12009"/>
                  </a:lnTo>
                  <a:lnTo>
                    <a:pt x="29941" y="17982"/>
                  </a:lnTo>
                  <a:lnTo>
                    <a:pt x="27096" y="24165"/>
                  </a:lnTo>
                  <a:lnTo>
                    <a:pt x="4391" y="54493"/>
                  </a:lnTo>
                  <a:lnTo>
                    <a:pt x="0" y="77272"/>
                  </a:lnTo>
                  <a:lnTo>
                    <a:pt x="3756" y="104129"/>
                  </a:lnTo>
                  <a:lnTo>
                    <a:pt x="8237" y="111296"/>
                  </a:lnTo>
                  <a:lnTo>
                    <a:pt x="21684" y="122082"/>
                  </a:lnTo>
                  <a:lnTo>
                    <a:pt x="38243" y="127582"/>
                  </a:lnTo>
                  <a:lnTo>
                    <a:pt x="56187" y="128967"/>
                  </a:lnTo>
                  <a:lnTo>
                    <a:pt x="74744" y="126056"/>
                  </a:lnTo>
                  <a:lnTo>
                    <a:pt x="90753" y="118411"/>
                  </a:lnTo>
                  <a:lnTo>
                    <a:pt x="97986" y="113409"/>
                  </a:lnTo>
                  <a:lnTo>
                    <a:pt x="102808" y="106900"/>
                  </a:lnTo>
                  <a:lnTo>
                    <a:pt x="108165" y="91201"/>
                  </a:lnTo>
                  <a:lnTo>
                    <a:pt x="107477" y="83627"/>
                  </a:lnTo>
                  <a:lnTo>
                    <a:pt x="101068" y="69568"/>
                  </a:lnTo>
                  <a:lnTo>
                    <a:pt x="64826" y="367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1" name="SMARTInkShape-Group50">
            <a:extLst>
              <a:ext uri="{FF2B5EF4-FFF2-40B4-BE49-F238E27FC236}">
                <a16:creationId xmlns:a16="http://schemas.microsoft.com/office/drawing/2014/main" id="{7CAB3561-377C-F886-3FE9-2C6037BF4EC6}"/>
              </a:ext>
            </a:extLst>
          </p:cNvPr>
          <p:cNvGrpSpPr/>
          <p:nvPr/>
        </p:nvGrpSpPr>
        <p:grpSpPr>
          <a:xfrm>
            <a:off x="457200" y="2011655"/>
            <a:ext cx="1038226" cy="195405"/>
            <a:chOff x="457200" y="2011655"/>
            <a:chExt cx="1038226" cy="195405"/>
          </a:xfrm>
        </p:grpSpPr>
        <p:sp>
          <p:nvSpPr>
            <p:cNvPr id="348" name="SMARTInkShape-300">
              <a:extLst>
                <a:ext uri="{FF2B5EF4-FFF2-40B4-BE49-F238E27FC236}">
                  <a16:creationId xmlns:a16="http://schemas.microsoft.com/office/drawing/2014/main" id="{7739ADB7-7794-6A3C-235E-0FF60123EF1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1130250" y="2011655"/>
              <a:ext cx="365176" cy="188621"/>
            </a:xfrm>
            <a:custGeom>
              <a:avLst/>
              <a:gdLst/>
              <a:ahLst/>
              <a:cxnLst/>
              <a:rect l="0" t="0" r="0" b="0"/>
              <a:pathLst>
                <a:path w="365176" h="188621">
                  <a:moveTo>
                    <a:pt x="79425" y="55270"/>
                  </a:moveTo>
                  <a:lnTo>
                    <a:pt x="79425" y="55270"/>
                  </a:lnTo>
                  <a:lnTo>
                    <a:pt x="84482" y="50214"/>
                  </a:lnTo>
                  <a:lnTo>
                    <a:pt x="86964" y="44909"/>
                  </a:lnTo>
                  <a:lnTo>
                    <a:pt x="87626" y="42012"/>
                  </a:lnTo>
                  <a:lnTo>
                    <a:pt x="96315" y="26622"/>
                  </a:lnTo>
                  <a:lnTo>
                    <a:pt x="97035" y="23471"/>
                  </a:lnTo>
                  <a:lnTo>
                    <a:pt x="96457" y="20312"/>
                  </a:lnTo>
                  <a:lnTo>
                    <a:pt x="90586" y="10810"/>
                  </a:lnTo>
                  <a:lnTo>
                    <a:pt x="85091" y="4466"/>
                  </a:lnTo>
                  <a:lnTo>
                    <a:pt x="79121" y="940"/>
                  </a:lnTo>
                  <a:lnTo>
                    <a:pt x="76047" y="0"/>
                  </a:lnTo>
                  <a:lnTo>
                    <a:pt x="66988" y="1778"/>
                  </a:lnTo>
                  <a:lnTo>
                    <a:pt x="55906" y="7154"/>
                  </a:lnTo>
                  <a:lnTo>
                    <a:pt x="30336" y="28760"/>
                  </a:lnTo>
                  <a:lnTo>
                    <a:pt x="14550" y="49179"/>
                  </a:lnTo>
                  <a:lnTo>
                    <a:pt x="1524" y="80394"/>
                  </a:lnTo>
                  <a:lnTo>
                    <a:pt x="0" y="101361"/>
                  </a:lnTo>
                  <a:lnTo>
                    <a:pt x="7644" y="135635"/>
                  </a:lnTo>
                  <a:lnTo>
                    <a:pt x="16125" y="146727"/>
                  </a:lnTo>
                  <a:lnTo>
                    <a:pt x="26950" y="154126"/>
                  </a:lnTo>
                  <a:lnTo>
                    <a:pt x="38817" y="157414"/>
                  </a:lnTo>
                  <a:lnTo>
                    <a:pt x="51146" y="156054"/>
                  </a:lnTo>
                  <a:lnTo>
                    <a:pt x="62623" y="151921"/>
                  </a:lnTo>
                  <a:lnTo>
                    <a:pt x="71252" y="146556"/>
                  </a:lnTo>
                  <a:lnTo>
                    <a:pt x="97021" y="101711"/>
                  </a:lnTo>
                  <a:lnTo>
                    <a:pt x="104747" y="84082"/>
                  </a:lnTo>
                  <a:lnTo>
                    <a:pt x="108416" y="63156"/>
                  </a:lnTo>
                  <a:lnTo>
                    <a:pt x="110394" y="60528"/>
                  </a:lnTo>
                  <a:lnTo>
                    <a:pt x="116116" y="56309"/>
                  </a:lnTo>
                  <a:lnTo>
                    <a:pt x="116586" y="57021"/>
                  </a:lnTo>
                  <a:lnTo>
                    <a:pt x="117509" y="101831"/>
                  </a:lnTo>
                  <a:lnTo>
                    <a:pt x="118576" y="115122"/>
                  </a:lnTo>
                  <a:lnTo>
                    <a:pt x="122578" y="128085"/>
                  </a:lnTo>
                  <a:lnTo>
                    <a:pt x="125127" y="132388"/>
                  </a:lnTo>
                  <a:lnTo>
                    <a:pt x="130781" y="137170"/>
                  </a:lnTo>
                  <a:lnTo>
                    <a:pt x="139915" y="139862"/>
                  </a:lnTo>
                  <a:lnTo>
                    <a:pt x="143035" y="139181"/>
                  </a:lnTo>
                  <a:lnTo>
                    <a:pt x="149324" y="135603"/>
                  </a:lnTo>
                  <a:lnTo>
                    <a:pt x="158814" y="122582"/>
                  </a:lnTo>
                  <a:lnTo>
                    <a:pt x="182908" y="78596"/>
                  </a:lnTo>
                  <a:lnTo>
                    <a:pt x="192646" y="60975"/>
                  </a:lnTo>
                  <a:lnTo>
                    <a:pt x="199638" y="55902"/>
                  </a:lnTo>
                  <a:lnTo>
                    <a:pt x="201645" y="50965"/>
                  </a:lnTo>
                  <a:lnTo>
                    <a:pt x="203238" y="50283"/>
                  </a:lnTo>
                  <a:lnTo>
                    <a:pt x="205359" y="50887"/>
                  </a:lnTo>
                  <a:lnTo>
                    <a:pt x="211310" y="54404"/>
                  </a:lnTo>
                  <a:lnTo>
                    <a:pt x="217397" y="65126"/>
                  </a:lnTo>
                  <a:lnTo>
                    <a:pt x="226926" y="108229"/>
                  </a:lnTo>
                  <a:lnTo>
                    <a:pt x="231915" y="126840"/>
                  </a:lnTo>
                  <a:lnTo>
                    <a:pt x="236451" y="133998"/>
                  </a:lnTo>
                  <a:lnTo>
                    <a:pt x="238084" y="135272"/>
                  </a:lnTo>
                  <a:lnTo>
                    <a:pt x="239173" y="135063"/>
                  </a:lnTo>
                  <a:lnTo>
                    <a:pt x="239898" y="133865"/>
                  </a:lnTo>
                  <a:lnTo>
                    <a:pt x="286093" y="95885"/>
                  </a:lnTo>
                  <a:lnTo>
                    <a:pt x="292985" y="86374"/>
                  </a:lnTo>
                  <a:lnTo>
                    <a:pt x="294823" y="82356"/>
                  </a:lnTo>
                  <a:lnTo>
                    <a:pt x="302510" y="75069"/>
                  </a:lnTo>
                  <a:lnTo>
                    <a:pt x="311924" y="69361"/>
                  </a:lnTo>
                  <a:lnTo>
                    <a:pt x="319636" y="66825"/>
                  </a:lnTo>
                  <a:lnTo>
                    <a:pt x="323174" y="67206"/>
                  </a:lnTo>
                  <a:lnTo>
                    <a:pt x="329927" y="70453"/>
                  </a:lnTo>
                  <a:lnTo>
                    <a:pt x="339679" y="88344"/>
                  </a:lnTo>
                  <a:lnTo>
                    <a:pt x="344852" y="116288"/>
                  </a:lnTo>
                  <a:lnTo>
                    <a:pt x="348696" y="148462"/>
                  </a:lnTo>
                  <a:lnTo>
                    <a:pt x="365175" y="1886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SMARTInkShape-301">
              <a:extLst>
                <a:ext uri="{FF2B5EF4-FFF2-40B4-BE49-F238E27FC236}">
                  <a16:creationId xmlns:a16="http://schemas.microsoft.com/office/drawing/2014/main" id="{3252E226-F2F2-8E2F-2D53-E30B494BB04A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942975" y="2030821"/>
              <a:ext cx="126882" cy="148256"/>
            </a:xfrm>
            <a:custGeom>
              <a:avLst/>
              <a:gdLst/>
              <a:ahLst/>
              <a:cxnLst/>
              <a:rect l="0" t="0" r="0" b="0"/>
              <a:pathLst>
                <a:path w="126882" h="148256">
                  <a:moveTo>
                    <a:pt x="0" y="74204"/>
                  </a:moveTo>
                  <a:lnTo>
                    <a:pt x="0" y="74204"/>
                  </a:lnTo>
                  <a:lnTo>
                    <a:pt x="13258" y="74204"/>
                  </a:lnTo>
                  <a:lnTo>
                    <a:pt x="57936" y="63882"/>
                  </a:lnTo>
                  <a:lnTo>
                    <a:pt x="97018" y="48455"/>
                  </a:lnTo>
                  <a:lnTo>
                    <a:pt x="105913" y="42299"/>
                  </a:lnTo>
                  <a:lnTo>
                    <a:pt x="126821" y="15189"/>
                  </a:lnTo>
                  <a:lnTo>
                    <a:pt x="126881" y="11578"/>
                  </a:lnTo>
                  <a:lnTo>
                    <a:pt x="124804" y="8111"/>
                  </a:lnTo>
                  <a:lnTo>
                    <a:pt x="121302" y="4742"/>
                  </a:lnTo>
                  <a:lnTo>
                    <a:pt x="111768" y="999"/>
                  </a:lnTo>
                  <a:lnTo>
                    <a:pt x="106262" y="0"/>
                  </a:lnTo>
                  <a:lnTo>
                    <a:pt x="74612" y="6003"/>
                  </a:lnTo>
                  <a:lnTo>
                    <a:pt x="49271" y="15426"/>
                  </a:lnTo>
                  <a:lnTo>
                    <a:pt x="21397" y="43076"/>
                  </a:lnTo>
                  <a:lnTo>
                    <a:pt x="7986" y="71801"/>
                  </a:lnTo>
                  <a:lnTo>
                    <a:pt x="1578" y="98737"/>
                  </a:lnTo>
                  <a:lnTo>
                    <a:pt x="1526" y="121337"/>
                  </a:lnTo>
                  <a:lnTo>
                    <a:pt x="5264" y="131488"/>
                  </a:lnTo>
                  <a:lnTo>
                    <a:pt x="13319" y="143153"/>
                  </a:lnTo>
                  <a:lnTo>
                    <a:pt x="22147" y="147181"/>
                  </a:lnTo>
                  <a:lnTo>
                    <a:pt x="27465" y="148255"/>
                  </a:lnTo>
                  <a:lnTo>
                    <a:pt x="85725" y="1313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SMARTInkShape-302">
              <a:extLst>
                <a:ext uri="{FF2B5EF4-FFF2-40B4-BE49-F238E27FC236}">
                  <a16:creationId xmlns:a16="http://schemas.microsoft.com/office/drawing/2014/main" id="{F3DD0E96-1929-03D8-0CAB-342BCD819526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57200" y="2067798"/>
              <a:ext cx="371402" cy="139262"/>
            </a:xfrm>
            <a:custGeom>
              <a:avLst/>
              <a:gdLst/>
              <a:ahLst/>
              <a:cxnLst/>
              <a:rect l="0" t="0" r="0" b="0"/>
              <a:pathLst>
                <a:path w="371402" h="139262">
                  <a:moveTo>
                    <a:pt x="0" y="56277"/>
                  </a:moveTo>
                  <a:lnTo>
                    <a:pt x="0" y="56277"/>
                  </a:lnTo>
                  <a:lnTo>
                    <a:pt x="0" y="51221"/>
                  </a:lnTo>
                  <a:lnTo>
                    <a:pt x="5056" y="37963"/>
                  </a:lnTo>
                  <a:lnTo>
                    <a:pt x="13183" y="29440"/>
                  </a:lnTo>
                  <a:lnTo>
                    <a:pt x="45988" y="5579"/>
                  </a:lnTo>
                  <a:lnTo>
                    <a:pt x="63956" y="1039"/>
                  </a:lnTo>
                  <a:lnTo>
                    <a:pt x="70154" y="2518"/>
                  </a:lnTo>
                  <a:lnTo>
                    <a:pt x="82685" y="9806"/>
                  </a:lnTo>
                  <a:lnTo>
                    <a:pt x="89666" y="17279"/>
                  </a:lnTo>
                  <a:lnTo>
                    <a:pt x="101061" y="47026"/>
                  </a:lnTo>
                  <a:lnTo>
                    <a:pt x="103124" y="56751"/>
                  </a:lnTo>
                  <a:lnTo>
                    <a:pt x="96036" y="100920"/>
                  </a:lnTo>
                  <a:lnTo>
                    <a:pt x="95281" y="139261"/>
                  </a:lnTo>
                  <a:lnTo>
                    <a:pt x="100316" y="131077"/>
                  </a:lnTo>
                  <a:lnTo>
                    <a:pt x="114496" y="92094"/>
                  </a:lnTo>
                  <a:lnTo>
                    <a:pt x="143319" y="49274"/>
                  </a:lnTo>
                  <a:lnTo>
                    <a:pt x="168137" y="17451"/>
                  </a:lnTo>
                  <a:lnTo>
                    <a:pt x="179150" y="12562"/>
                  </a:lnTo>
                  <a:lnTo>
                    <a:pt x="183992" y="12317"/>
                  </a:lnTo>
                  <a:lnTo>
                    <a:pt x="192194" y="14867"/>
                  </a:lnTo>
                  <a:lnTo>
                    <a:pt x="202761" y="22253"/>
                  </a:lnTo>
                  <a:lnTo>
                    <a:pt x="215813" y="49438"/>
                  </a:lnTo>
                  <a:lnTo>
                    <a:pt x="227338" y="83442"/>
                  </a:lnTo>
                  <a:lnTo>
                    <a:pt x="228585" y="117818"/>
                  </a:lnTo>
                  <a:lnTo>
                    <a:pt x="229649" y="118471"/>
                  </a:lnTo>
                  <a:lnTo>
                    <a:pt x="231416" y="117848"/>
                  </a:lnTo>
                  <a:lnTo>
                    <a:pt x="254134" y="97284"/>
                  </a:lnTo>
                  <a:lnTo>
                    <a:pt x="292830" y="49781"/>
                  </a:lnTo>
                  <a:lnTo>
                    <a:pt x="337339" y="5753"/>
                  </a:lnTo>
                  <a:lnTo>
                    <a:pt x="345014" y="2072"/>
                  </a:lnTo>
                  <a:lnTo>
                    <a:pt x="355286" y="0"/>
                  </a:lnTo>
                  <a:lnTo>
                    <a:pt x="361810" y="2337"/>
                  </a:lnTo>
                  <a:lnTo>
                    <a:pt x="365032" y="4442"/>
                  </a:lnTo>
                  <a:lnTo>
                    <a:pt x="368611" y="15248"/>
                  </a:lnTo>
                  <a:lnTo>
                    <a:pt x="370909" y="53111"/>
                  </a:lnTo>
                  <a:lnTo>
                    <a:pt x="371401" y="100663"/>
                  </a:lnTo>
                  <a:lnTo>
                    <a:pt x="370384" y="114104"/>
                  </a:lnTo>
                  <a:lnTo>
                    <a:pt x="361950" y="1324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8" name="SMARTInkShape-Group51">
            <a:extLst>
              <a:ext uri="{FF2B5EF4-FFF2-40B4-BE49-F238E27FC236}">
                <a16:creationId xmlns:a16="http://schemas.microsoft.com/office/drawing/2014/main" id="{83609446-17D8-E8F8-452B-9BB95AA0C4C8}"/>
              </a:ext>
            </a:extLst>
          </p:cNvPr>
          <p:cNvGrpSpPr/>
          <p:nvPr/>
        </p:nvGrpSpPr>
        <p:grpSpPr>
          <a:xfrm>
            <a:off x="7896225" y="1375645"/>
            <a:ext cx="1057276" cy="338856"/>
            <a:chOff x="7896225" y="1375645"/>
            <a:chExt cx="1057276" cy="338856"/>
          </a:xfrm>
        </p:grpSpPr>
        <p:sp>
          <p:nvSpPr>
            <p:cNvPr id="352" name="SMARTInkShape-303">
              <a:extLst>
                <a:ext uri="{FF2B5EF4-FFF2-40B4-BE49-F238E27FC236}">
                  <a16:creationId xmlns:a16="http://schemas.microsoft.com/office/drawing/2014/main" id="{2A654436-EF26-3A88-4F29-A99ED324CF5B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8803268" y="1419642"/>
              <a:ext cx="150233" cy="113387"/>
            </a:xfrm>
            <a:custGeom>
              <a:avLst/>
              <a:gdLst/>
              <a:ahLst/>
              <a:cxnLst/>
              <a:rect l="0" t="0" r="0" b="0"/>
              <a:pathLst>
                <a:path w="150233" h="113387">
                  <a:moveTo>
                    <a:pt x="16882" y="56733"/>
                  </a:moveTo>
                  <a:lnTo>
                    <a:pt x="16882" y="56733"/>
                  </a:lnTo>
                  <a:lnTo>
                    <a:pt x="21939" y="61789"/>
                  </a:lnTo>
                  <a:lnTo>
                    <a:pt x="23428" y="62221"/>
                  </a:lnTo>
                  <a:lnTo>
                    <a:pt x="24420" y="61450"/>
                  </a:lnTo>
                  <a:lnTo>
                    <a:pt x="25084" y="59877"/>
                  </a:lnTo>
                  <a:lnTo>
                    <a:pt x="24466" y="58829"/>
                  </a:lnTo>
                  <a:lnTo>
                    <a:pt x="20958" y="57665"/>
                  </a:lnTo>
                  <a:lnTo>
                    <a:pt x="20658" y="57354"/>
                  </a:lnTo>
                  <a:lnTo>
                    <a:pt x="23148" y="57009"/>
                  </a:lnTo>
                  <a:lnTo>
                    <a:pt x="30497" y="51758"/>
                  </a:lnTo>
                  <a:lnTo>
                    <a:pt x="32308" y="51300"/>
                  </a:lnTo>
                  <a:lnTo>
                    <a:pt x="33517" y="52052"/>
                  </a:lnTo>
                  <a:lnTo>
                    <a:pt x="34322" y="53613"/>
                  </a:lnTo>
                  <a:lnTo>
                    <a:pt x="34859" y="53595"/>
                  </a:lnTo>
                  <a:lnTo>
                    <a:pt x="35455" y="50752"/>
                  </a:lnTo>
                  <a:lnTo>
                    <a:pt x="36673" y="49571"/>
                  </a:lnTo>
                  <a:lnTo>
                    <a:pt x="40847" y="48258"/>
                  </a:lnTo>
                  <a:lnTo>
                    <a:pt x="41326" y="48966"/>
                  </a:lnTo>
                  <a:lnTo>
                    <a:pt x="39036" y="52576"/>
                  </a:lnTo>
                  <a:lnTo>
                    <a:pt x="40118" y="53961"/>
                  </a:lnTo>
                  <a:lnTo>
                    <a:pt x="46965" y="55501"/>
                  </a:lnTo>
                  <a:lnTo>
                    <a:pt x="50695" y="54853"/>
                  </a:lnTo>
                  <a:lnTo>
                    <a:pt x="67536" y="48424"/>
                  </a:lnTo>
                  <a:lnTo>
                    <a:pt x="89016" y="45331"/>
                  </a:lnTo>
                  <a:lnTo>
                    <a:pt x="130384" y="20045"/>
                  </a:lnTo>
                  <a:lnTo>
                    <a:pt x="135414" y="19261"/>
                  </a:lnTo>
                  <a:lnTo>
                    <a:pt x="141176" y="16090"/>
                  </a:lnTo>
                  <a:lnTo>
                    <a:pt x="149702" y="9517"/>
                  </a:lnTo>
                  <a:lnTo>
                    <a:pt x="150075" y="14286"/>
                  </a:lnTo>
                  <a:lnTo>
                    <a:pt x="149069" y="14676"/>
                  </a:lnTo>
                  <a:lnTo>
                    <a:pt x="145128" y="12288"/>
                  </a:lnTo>
                  <a:lnTo>
                    <a:pt x="144714" y="11228"/>
                  </a:lnTo>
                  <a:lnTo>
                    <a:pt x="145494" y="10522"/>
                  </a:lnTo>
                  <a:lnTo>
                    <a:pt x="147073" y="10050"/>
                  </a:lnTo>
                  <a:lnTo>
                    <a:pt x="147069" y="8678"/>
                  </a:lnTo>
                  <a:lnTo>
                    <a:pt x="144239" y="4331"/>
                  </a:lnTo>
                  <a:lnTo>
                    <a:pt x="136633" y="1693"/>
                  </a:lnTo>
                  <a:lnTo>
                    <a:pt x="104389" y="0"/>
                  </a:lnTo>
                  <a:lnTo>
                    <a:pt x="87170" y="5413"/>
                  </a:lnTo>
                  <a:lnTo>
                    <a:pt x="42952" y="30656"/>
                  </a:lnTo>
                  <a:lnTo>
                    <a:pt x="16975" y="48995"/>
                  </a:lnTo>
                  <a:lnTo>
                    <a:pt x="5152" y="69610"/>
                  </a:lnTo>
                  <a:lnTo>
                    <a:pt x="0" y="90769"/>
                  </a:lnTo>
                  <a:lnTo>
                    <a:pt x="2453" y="96357"/>
                  </a:lnTo>
                  <a:lnTo>
                    <a:pt x="13644" y="105388"/>
                  </a:lnTo>
                  <a:lnTo>
                    <a:pt x="37795" y="111366"/>
                  </a:lnTo>
                  <a:lnTo>
                    <a:pt x="82004" y="113386"/>
                  </a:lnTo>
                  <a:lnTo>
                    <a:pt x="150232" y="104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SMARTInkShape-304">
              <a:extLst>
                <a:ext uri="{FF2B5EF4-FFF2-40B4-BE49-F238E27FC236}">
                  <a16:creationId xmlns:a16="http://schemas.microsoft.com/office/drawing/2014/main" id="{D9A6D1BE-F660-672A-5006-38089F52199F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8753475" y="1375645"/>
              <a:ext cx="37906" cy="167406"/>
            </a:xfrm>
            <a:custGeom>
              <a:avLst/>
              <a:gdLst/>
              <a:ahLst/>
              <a:cxnLst/>
              <a:rect l="0" t="0" r="0" b="0"/>
              <a:pathLst>
                <a:path w="37906" h="167406">
                  <a:moveTo>
                    <a:pt x="0" y="24530"/>
                  </a:moveTo>
                  <a:lnTo>
                    <a:pt x="0" y="24530"/>
                  </a:lnTo>
                  <a:lnTo>
                    <a:pt x="18314" y="6216"/>
                  </a:lnTo>
                  <a:lnTo>
                    <a:pt x="22792" y="3854"/>
                  </a:lnTo>
                  <a:lnTo>
                    <a:pt x="26836" y="3338"/>
                  </a:lnTo>
                  <a:lnTo>
                    <a:pt x="30591" y="4052"/>
                  </a:lnTo>
                  <a:lnTo>
                    <a:pt x="33095" y="3470"/>
                  </a:lnTo>
                  <a:lnTo>
                    <a:pt x="34764" y="2023"/>
                  </a:lnTo>
                  <a:lnTo>
                    <a:pt x="35876" y="0"/>
                  </a:lnTo>
                  <a:lnTo>
                    <a:pt x="36618" y="769"/>
                  </a:lnTo>
                  <a:lnTo>
                    <a:pt x="37905" y="27881"/>
                  </a:lnTo>
                  <a:lnTo>
                    <a:pt x="30456" y="62234"/>
                  </a:lnTo>
                  <a:lnTo>
                    <a:pt x="19133" y="104650"/>
                  </a:lnTo>
                  <a:lnTo>
                    <a:pt x="8914" y="133960"/>
                  </a:lnTo>
                  <a:lnTo>
                    <a:pt x="3962" y="143016"/>
                  </a:lnTo>
                  <a:lnTo>
                    <a:pt x="522" y="155714"/>
                  </a:lnTo>
                  <a:lnTo>
                    <a:pt x="0" y="1674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SMARTInkShape-305">
              <a:extLst>
                <a:ext uri="{FF2B5EF4-FFF2-40B4-BE49-F238E27FC236}">
                  <a16:creationId xmlns:a16="http://schemas.microsoft.com/office/drawing/2014/main" id="{AD46B499-1148-EB47-0DA7-63657A3CDA88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8601075" y="1462923"/>
              <a:ext cx="103778" cy="81905"/>
            </a:xfrm>
            <a:custGeom>
              <a:avLst/>
              <a:gdLst/>
              <a:ahLst/>
              <a:cxnLst/>
              <a:rect l="0" t="0" r="0" b="0"/>
              <a:pathLst>
                <a:path w="103778" h="81905">
                  <a:moveTo>
                    <a:pt x="0" y="51552"/>
                  </a:moveTo>
                  <a:lnTo>
                    <a:pt x="0" y="51552"/>
                  </a:lnTo>
                  <a:lnTo>
                    <a:pt x="44779" y="11828"/>
                  </a:lnTo>
                  <a:lnTo>
                    <a:pt x="63597" y="1212"/>
                  </a:lnTo>
                  <a:lnTo>
                    <a:pt x="68858" y="0"/>
                  </a:lnTo>
                  <a:lnTo>
                    <a:pt x="73421" y="251"/>
                  </a:lnTo>
                  <a:lnTo>
                    <a:pt x="93406" y="8257"/>
                  </a:lnTo>
                  <a:lnTo>
                    <a:pt x="97195" y="12106"/>
                  </a:lnTo>
                  <a:lnTo>
                    <a:pt x="101407" y="22026"/>
                  </a:lnTo>
                  <a:lnTo>
                    <a:pt x="103777" y="39511"/>
                  </a:lnTo>
                  <a:lnTo>
                    <a:pt x="98688" y="51845"/>
                  </a:lnTo>
                  <a:lnTo>
                    <a:pt x="76371" y="79617"/>
                  </a:lnTo>
                  <a:lnTo>
                    <a:pt x="69965" y="81904"/>
                  </a:lnTo>
                  <a:lnTo>
                    <a:pt x="19050" y="801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SMARTInkShape-306">
              <a:extLst>
                <a:ext uri="{FF2B5EF4-FFF2-40B4-BE49-F238E27FC236}">
                  <a16:creationId xmlns:a16="http://schemas.microsoft.com/office/drawing/2014/main" id="{FD5BCAF4-34C8-D9C4-1B4B-C502681190EF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8553450" y="1524000"/>
              <a:ext cx="47235" cy="190501"/>
            </a:xfrm>
            <a:custGeom>
              <a:avLst/>
              <a:gdLst/>
              <a:ahLst/>
              <a:cxnLst/>
              <a:rect l="0" t="0" r="0" b="0"/>
              <a:pathLst>
                <a:path w="47235" h="190501">
                  <a:moveTo>
                    <a:pt x="38100" y="0"/>
                  </a:moveTo>
                  <a:lnTo>
                    <a:pt x="38100" y="0"/>
                  </a:lnTo>
                  <a:lnTo>
                    <a:pt x="46302" y="0"/>
                  </a:lnTo>
                  <a:lnTo>
                    <a:pt x="46742" y="1058"/>
                  </a:lnTo>
                  <a:lnTo>
                    <a:pt x="47234" y="5056"/>
                  </a:lnTo>
                  <a:lnTo>
                    <a:pt x="34333" y="45761"/>
                  </a:lnTo>
                  <a:lnTo>
                    <a:pt x="23166" y="86415"/>
                  </a:lnTo>
                  <a:lnTo>
                    <a:pt x="17041" y="131291"/>
                  </a:lnTo>
                  <a:lnTo>
                    <a:pt x="8761" y="174880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SMARTInkShape-307">
              <a:extLst>
                <a:ext uri="{FF2B5EF4-FFF2-40B4-BE49-F238E27FC236}">
                  <a16:creationId xmlns:a16="http://schemas.microsoft.com/office/drawing/2014/main" id="{2D928558-A483-2AD6-08B8-03396463E681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8128581" y="1486696"/>
              <a:ext cx="401571" cy="99112"/>
            </a:xfrm>
            <a:custGeom>
              <a:avLst/>
              <a:gdLst/>
              <a:ahLst/>
              <a:cxnLst/>
              <a:rect l="0" t="0" r="0" b="0"/>
              <a:pathLst>
                <a:path w="401571" h="99112">
                  <a:moveTo>
                    <a:pt x="62919" y="46829"/>
                  </a:moveTo>
                  <a:lnTo>
                    <a:pt x="62919" y="46829"/>
                  </a:lnTo>
                  <a:lnTo>
                    <a:pt x="67975" y="41773"/>
                  </a:lnTo>
                  <a:lnTo>
                    <a:pt x="68407" y="40283"/>
                  </a:lnTo>
                  <a:lnTo>
                    <a:pt x="67636" y="39290"/>
                  </a:lnTo>
                  <a:lnTo>
                    <a:pt x="66064" y="38628"/>
                  </a:lnTo>
                  <a:lnTo>
                    <a:pt x="66074" y="37128"/>
                  </a:lnTo>
                  <a:lnTo>
                    <a:pt x="71396" y="29219"/>
                  </a:lnTo>
                  <a:lnTo>
                    <a:pt x="77190" y="23149"/>
                  </a:lnTo>
                  <a:lnTo>
                    <a:pt x="77724" y="21517"/>
                  </a:lnTo>
                  <a:lnTo>
                    <a:pt x="77023" y="20430"/>
                  </a:lnTo>
                  <a:lnTo>
                    <a:pt x="73421" y="19221"/>
                  </a:lnTo>
                  <a:lnTo>
                    <a:pt x="68292" y="18684"/>
                  </a:lnTo>
                  <a:lnTo>
                    <a:pt x="66501" y="16424"/>
                  </a:lnTo>
                  <a:lnTo>
                    <a:pt x="62923" y="5247"/>
                  </a:lnTo>
                  <a:lnTo>
                    <a:pt x="60804" y="3233"/>
                  </a:lnTo>
                  <a:lnTo>
                    <a:pt x="55630" y="995"/>
                  </a:lnTo>
                  <a:lnTo>
                    <a:pt x="49801" y="0"/>
                  </a:lnTo>
                  <a:lnTo>
                    <a:pt x="19788" y="7475"/>
                  </a:lnTo>
                  <a:lnTo>
                    <a:pt x="6512" y="18470"/>
                  </a:lnTo>
                  <a:lnTo>
                    <a:pt x="4148" y="22632"/>
                  </a:lnTo>
                  <a:lnTo>
                    <a:pt x="3630" y="26464"/>
                  </a:lnTo>
                  <a:lnTo>
                    <a:pt x="4344" y="30077"/>
                  </a:lnTo>
                  <a:lnTo>
                    <a:pt x="0" y="50027"/>
                  </a:lnTo>
                  <a:lnTo>
                    <a:pt x="2499" y="58128"/>
                  </a:lnTo>
                  <a:lnTo>
                    <a:pt x="9961" y="65256"/>
                  </a:lnTo>
                  <a:lnTo>
                    <a:pt x="20332" y="70894"/>
                  </a:lnTo>
                  <a:lnTo>
                    <a:pt x="31997" y="73400"/>
                  </a:lnTo>
                  <a:lnTo>
                    <a:pt x="41414" y="71691"/>
                  </a:lnTo>
                  <a:lnTo>
                    <a:pt x="52666" y="64779"/>
                  </a:lnTo>
                  <a:lnTo>
                    <a:pt x="61537" y="59040"/>
                  </a:lnTo>
                  <a:lnTo>
                    <a:pt x="82265" y="48801"/>
                  </a:lnTo>
                  <a:lnTo>
                    <a:pt x="108427" y="20522"/>
                  </a:lnTo>
                  <a:lnTo>
                    <a:pt x="109604" y="16440"/>
                  </a:lnTo>
                  <a:lnTo>
                    <a:pt x="110358" y="10252"/>
                  </a:lnTo>
                  <a:lnTo>
                    <a:pt x="113283" y="12228"/>
                  </a:lnTo>
                  <a:lnTo>
                    <a:pt x="115546" y="14237"/>
                  </a:lnTo>
                  <a:lnTo>
                    <a:pt x="118059" y="24935"/>
                  </a:lnTo>
                  <a:lnTo>
                    <a:pt x="126352" y="65700"/>
                  </a:lnTo>
                  <a:lnTo>
                    <a:pt x="128152" y="80264"/>
                  </a:lnTo>
                  <a:lnTo>
                    <a:pt x="131808" y="84994"/>
                  </a:lnTo>
                  <a:lnTo>
                    <a:pt x="152021" y="95408"/>
                  </a:lnTo>
                  <a:lnTo>
                    <a:pt x="154071" y="98265"/>
                  </a:lnTo>
                  <a:lnTo>
                    <a:pt x="156495" y="99111"/>
                  </a:lnTo>
                  <a:lnTo>
                    <a:pt x="159169" y="98617"/>
                  </a:lnTo>
                  <a:lnTo>
                    <a:pt x="164964" y="96304"/>
                  </a:lnTo>
                  <a:lnTo>
                    <a:pt x="171067" y="95276"/>
                  </a:lnTo>
                  <a:lnTo>
                    <a:pt x="218431" y="61791"/>
                  </a:lnTo>
                  <a:lnTo>
                    <a:pt x="250160" y="32071"/>
                  </a:lnTo>
                  <a:lnTo>
                    <a:pt x="261051" y="28344"/>
                  </a:lnTo>
                  <a:lnTo>
                    <a:pt x="257083" y="43099"/>
                  </a:lnTo>
                  <a:lnTo>
                    <a:pt x="261963" y="72574"/>
                  </a:lnTo>
                  <a:lnTo>
                    <a:pt x="261232" y="76692"/>
                  </a:lnTo>
                  <a:lnTo>
                    <a:pt x="259685" y="79438"/>
                  </a:lnTo>
                  <a:lnTo>
                    <a:pt x="257596" y="81268"/>
                  </a:lnTo>
                  <a:lnTo>
                    <a:pt x="257263" y="82488"/>
                  </a:lnTo>
                  <a:lnTo>
                    <a:pt x="258098" y="83302"/>
                  </a:lnTo>
                  <a:lnTo>
                    <a:pt x="259712" y="83844"/>
                  </a:lnTo>
                  <a:lnTo>
                    <a:pt x="261849" y="83148"/>
                  </a:lnTo>
                  <a:lnTo>
                    <a:pt x="267044" y="79551"/>
                  </a:lnTo>
                  <a:lnTo>
                    <a:pt x="267794" y="78169"/>
                  </a:lnTo>
                  <a:lnTo>
                    <a:pt x="267236" y="77247"/>
                  </a:lnTo>
                  <a:lnTo>
                    <a:pt x="265804" y="76633"/>
                  </a:lnTo>
                  <a:lnTo>
                    <a:pt x="265910" y="75165"/>
                  </a:lnTo>
                  <a:lnTo>
                    <a:pt x="268848" y="70712"/>
                  </a:lnTo>
                  <a:lnTo>
                    <a:pt x="273682" y="68027"/>
                  </a:lnTo>
                  <a:lnTo>
                    <a:pt x="276452" y="67311"/>
                  </a:lnTo>
                  <a:lnTo>
                    <a:pt x="282352" y="60871"/>
                  </a:lnTo>
                  <a:lnTo>
                    <a:pt x="318214" y="20159"/>
                  </a:lnTo>
                  <a:lnTo>
                    <a:pt x="319899" y="20582"/>
                  </a:lnTo>
                  <a:lnTo>
                    <a:pt x="324594" y="23875"/>
                  </a:lnTo>
                  <a:lnTo>
                    <a:pt x="325210" y="27293"/>
                  </a:lnTo>
                  <a:lnTo>
                    <a:pt x="320117" y="73494"/>
                  </a:lnTo>
                  <a:lnTo>
                    <a:pt x="321168" y="73072"/>
                  </a:lnTo>
                  <a:lnTo>
                    <a:pt x="366440" y="34110"/>
                  </a:lnTo>
                  <a:lnTo>
                    <a:pt x="384155" y="29655"/>
                  </a:lnTo>
                  <a:lnTo>
                    <a:pt x="388202" y="30088"/>
                  </a:lnTo>
                  <a:lnTo>
                    <a:pt x="390899" y="31435"/>
                  </a:lnTo>
                  <a:lnTo>
                    <a:pt x="392698" y="33391"/>
                  </a:lnTo>
                  <a:lnTo>
                    <a:pt x="394695" y="38387"/>
                  </a:lnTo>
                  <a:lnTo>
                    <a:pt x="398643" y="49972"/>
                  </a:lnTo>
                  <a:lnTo>
                    <a:pt x="401034" y="55274"/>
                  </a:lnTo>
                  <a:lnTo>
                    <a:pt x="401570" y="59868"/>
                  </a:lnTo>
                  <a:lnTo>
                    <a:pt x="396294" y="849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SMARTInkShape-308">
              <a:extLst>
                <a:ext uri="{FF2B5EF4-FFF2-40B4-BE49-F238E27FC236}">
                  <a16:creationId xmlns:a16="http://schemas.microsoft.com/office/drawing/2014/main" id="{3C2B700F-92FE-D3AA-1C5C-33DC6E913F43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7896225" y="1451837"/>
              <a:ext cx="227277" cy="137775"/>
            </a:xfrm>
            <a:custGeom>
              <a:avLst/>
              <a:gdLst/>
              <a:ahLst/>
              <a:cxnLst/>
              <a:rect l="0" t="0" r="0" b="0"/>
              <a:pathLst>
                <a:path w="227277" h="137775">
                  <a:moveTo>
                    <a:pt x="219075" y="5488"/>
                  </a:moveTo>
                  <a:lnTo>
                    <a:pt x="219075" y="5488"/>
                  </a:lnTo>
                  <a:lnTo>
                    <a:pt x="227276" y="5488"/>
                  </a:lnTo>
                  <a:lnTo>
                    <a:pt x="223151" y="5488"/>
                  </a:lnTo>
                  <a:lnTo>
                    <a:pt x="221792" y="4430"/>
                  </a:lnTo>
                  <a:lnTo>
                    <a:pt x="220283" y="432"/>
                  </a:lnTo>
                  <a:lnTo>
                    <a:pt x="216705" y="0"/>
                  </a:lnTo>
                  <a:lnTo>
                    <a:pt x="190972" y="6913"/>
                  </a:lnTo>
                  <a:lnTo>
                    <a:pt x="146797" y="24663"/>
                  </a:lnTo>
                  <a:lnTo>
                    <a:pt x="109917" y="34942"/>
                  </a:lnTo>
                  <a:lnTo>
                    <a:pt x="92775" y="45730"/>
                  </a:lnTo>
                  <a:lnTo>
                    <a:pt x="88309" y="46074"/>
                  </a:lnTo>
                  <a:lnTo>
                    <a:pt x="84273" y="45246"/>
                  </a:lnTo>
                  <a:lnTo>
                    <a:pt x="83698" y="45751"/>
                  </a:lnTo>
                  <a:lnTo>
                    <a:pt x="121893" y="75673"/>
                  </a:lnTo>
                  <a:lnTo>
                    <a:pt x="155473" y="88255"/>
                  </a:lnTo>
                  <a:lnTo>
                    <a:pt x="187520" y="112003"/>
                  </a:lnTo>
                  <a:lnTo>
                    <a:pt x="189572" y="115656"/>
                  </a:lnTo>
                  <a:lnTo>
                    <a:pt x="188823" y="119150"/>
                  </a:lnTo>
                  <a:lnTo>
                    <a:pt x="186206" y="122538"/>
                  </a:lnTo>
                  <a:lnTo>
                    <a:pt x="177655" y="126302"/>
                  </a:lnTo>
                  <a:lnTo>
                    <a:pt x="143301" y="134404"/>
                  </a:lnTo>
                  <a:lnTo>
                    <a:pt x="126891" y="132350"/>
                  </a:lnTo>
                  <a:lnTo>
                    <a:pt x="94986" y="137774"/>
                  </a:lnTo>
                  <a:lnTo>
                    <a:pt x="47988" y="127038"/>
                  </a:lnTo>
                  <a:lnTo>
                    <a:pt x="0" y="1197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1" name="SMARTInkShape-Group52">
            <a:extLst>
              <a:ext uri="{FF2B5EF4-FFF2-40B4-BE49-F238E27FC236}">
                <a16:creationId xmlns:a16="http://schemas.microsoft.com/office/drawing/2014/main" id="{9325275D-93A1-D283-1DE5-72134C119534}"/>
              </a:ext>
            </a:extLst>
          </p:cNvPr>
          <p:cNvGrpSpPr/>
          <p:nvPr/>
        </p:nvGrpSpPr>
        <p:grpSpPr>
          <a:xfrm>
            <a:off x="7230200" y="1429293"/>
            <a:ext cx="359902" cy="164420"/>
            <a:chOff x="7230200" y="1429293"/>
            <a:chExt cx="359902" cy="164420"/>
          </a:xfrm>
        </p:grpSpPr>
        <p:sp>
          <p:nvSpPr>
            <p:cNvPr id="359" name="SMARTInkShape-309">
              <a:extLst>
                <a:ext uri="{FF2B5EF4-FFF2-40B4-BE49-F238E27FC236}">
                  <a16:creationId xmlns:a16="http://schemas.microsoft.com/office/drawing/2014/main" id="{1BEB5149-D05F-40F6-2AD3-57C6CDE6F656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7381875" y="1429293"/>
              <a:ext cx="208227" cy="161138"/>
            </a:xfrm>
            <a:custGeom>
              <a:avLst/>
              <a:gdLst/>
              <a:ahLst/>
              <a:cxnLst/>
              <a:rect l="0" t="0" r="0" b="0"/>
              <a:pathLst>
                <a:path w="208227" h="161138">
                  <a:moveTo>
                    <a:pt x="200025" y="28032"/>
                  </a:moveTo>
                  <a:lnTo>
                    <a:pt x="200025" y="28032"/>
                  </a:lnTo>
                  <a:lnTo>
                    <a:pt x="205081" y="22976"/>
                  </a:lnTo>
                  <a:lnTo>
                    <a:pt x="207565" y="17671"/>
                  </a:lnTo>
                  <a:lnTo>
                    <a:pt x="208226" y="14775"/>
                  </a:lnTo>
                  <a:lnTo>
                    <a:pt x="207610" y="11785"/>
                  </a:lnTo>
                  <a:lnTo>
                    <a:pt x="204101" y="5642"/>
                  </a:lnTo>
                  <a:lnTo>
                    <a:pt x="201685" y="3580"/>
                  </a:lnTo>
                  <a:lnTo>
                    <a:pt x="196176" y="1289"/>
                  </a:lnTo>
                  <a:lnTo>
                    <a:pt x="171956" y="0"/>
                  </a:lnTo>
                  <a:lnTo>
                    <a:pt x="152624" y="5343"/>
                  </a:lnTo>
                  <a:lnTo>
                    <a:pt x="110341" y="27849"/>
                  </a:lnTo>
                  <a:lnTo>
                    <a:pt x="101957" y="36065"/>
                  </a:lnTo>
                  <a:lnTo>
                    <a:pt x="99721" y="39737"/>
                  </a:lnTo>
                  <a:lnTo>
                    <a:pt x="96133" y="59782"/>
                  </a:lnTo>
                  <a:lnTo>
                    <a:pt x="95641" y="67896"/>
                  </a:lnTo>
                  <a:lnTo>
                    <a:pt x="100423" y="83470"/>
                  </a:lnTo>
                  <a:lnTo>
                    <a:pt x="138052" y="124426"/>
                  </a:lnTo>
                  <a:lnTo>
                    <a:pt x="147679" y="131382"/>
                  </a:lnTo>
                  <a:lnTo>
                    <a:pt x="150302" y="136760"/>
                  </a:lnTo>
                  <a:lnTo>
                    <a:pt x="151778" y="145738"/>
                  </a:lnTo>
                  <a:lnTo>
                    <a:pt x="148810" y="148836"/>
                  </a:lnTo>
                  <a:lnTo>
                    <a:pt x="137046" y="155100"/>
                  </a:lnTo>
                  <a:lnTo>
                    <a:pt x="103622" y="160141"/>
                  </a:lnTo>
                  <a:lnTo>
                    <a:pt x="63625" y="161137"/>
                  </a:lnTo>
                  <a:lnTo>
                    <a:pt x="0" y="1518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SMARTInkShape-310">
              <a:extLst>
                <a:ext uri="{FF2B5EF4-FFF2-40B4-BE49-F238E27FC236}">
                  <a16:creationId xmlns:a16="http://schemas.microsoft.com/office/drawing/2014/main" id="{347B91FA-A8E4-B999-83BA-CA51C4EAE916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7230200" y="1447928"/>
              <a:ext cx="180251" cy="145785"/>
            </a:xfrm>
            <a:custGeom>
              <a:avLst/>
              <a:gdLst/>
              <a:ahLst/>
              <a:cxnLst/>
              <a:rect l="0" t="0" r="0" b="0"/>
              <a:pathLst>
                <a:path w="180251" h="145785">
                  <a:moveTo>
                    <a:pt x="104050" y="28447"/>
                  </a:moveTo>
                  <a:lnTo>
                    <a:pt x="104050" y="28447"/>
                  </a:lnTo>
                  <a:lnTo>
                    <a:pt x="118240" y="14258"/>
                  </a:lnTo>
                  <a:lnTo>
                    <a:pt x="118802" y="12637"/>
                  </a:lnTo>
                  <a:lnTo>
                    <a:pt x="118117" y="11557"/>
                  </a:lnTo>
                  <a:lnTo>
                    <a:pt x="116603" y="10837"/>
                  </a:lnTo>
                  <a:lnTo>
                    <a:pt x="116653" y="9299"/>
                  </a:lnTo>
                  <a:lnTo>
                    <a:pt x="119529" y="4767"/>
                  </a:lnTo>
                  <a:lnTo>
                    <a:pt x="119661" y="3135"/>
                  </a:lnTo>
                  <a:lnTo>
                    <a:pt x="118690" y="2048"/>
                  </a:lnTo>
                  <a:lnTo>
                    <a:pt x="116985" y="1322"/>
                  </a:lnTo>
                  <a:lnTo>
                    <a:pt x="82302" y="0"/>
                  </a:lnTo>
                  <a:lnTo>
                    <a:pt x="67572" y="5573"/>
                  </a:lnTo>
                  <a:lnTo>
                    <a:pt x="34413" y="26885"/>
                  </a:lnTo>
                  <a:lnTo>
                    <a:pt x="16271" y="49856"/>
                  </a:lnTo>
                  <a:lnTo>
                    <a:pt x="4782" y="75713"/>
                  </a:lnTo>
                  <a:lnTo>
                    <a:pt x="0" y="110532"/>
                  </a:lnTo>
                  <a:lnTo>
                    <a:pt x="817" y="114920"/>
                  </a:lnTo>
                  <a:lnTo>
                    <a:pt x="2419" y="117846"/>
                  </a:lnTo>
                  <a:lnTo>
                    <a:pt x="4546" y="119796"/>
                  </a:lnTo>
                  <a:lnTo>
                    <a:pt x="22709" y="122541"/>
                  </a:lnTo>
                  <a:lnTo>
                    <a:pt x="43143" y="118298"/>
                  </a:lnTo>
                  <a:lnTo>
                    <a:pt x="56167" y="107539"/>
                  </a:lnTo>
                  <a:lnTo>
                    <a:pt x="67951" y="95349"/>
                  </a:lnTo>
                  <a:lnTo>
                    <a:pt x="81596" y="85311"/>
                  </a:lnTo>
                  <a:lnTo>
                    <a:pt x="113966" y="39695"/>
                  </a:lnTo>
                  <a:lnTo>
                    <a:pt x="120099" y="33446"/>
                  </a:lnTo>
                  <a:lnTo>
                    <a:pt x="126353" y="30669"/>
                  </a:lnTo>
                  <a:lnTo>
                    <a:pt x="127384" y="32045"/>
                  </a:lnTo>
                  <a:lnTo>
                    <a:pt x="123443" y="77491"/>
                  </a:lnTo>
                  <a:lnTo>
                    <a:pt x="124203" y="115221"/>
                  </a:lnTo>
                  <a:lnTo>
                    <a:pt x="128176" y="124516"/>
                  </a:lnTo>
                  <a:lnTo>
                    <a:pt x="136364" y="135699"/>
                  </a:lnTo>
                  <a:lnTo>
                    <a:pt x="150549" y="145715"/>
                  </a:lnTo>
                  <a:lnTo>
                    <a:pt x="156215" y="145784"/>
                  </a:lnTo>
                  <a:lnTo>
                    <a:pt x="180250" y="1332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6" name="SMARTInkShape-Group53">
            <a:extLst>
              <a:ext uri="{FF2B5EF4-FFF2-40B4-BE49-F238E27FC236}">
                <a16:creationId xmlns:a16="http://schemas.microsoft.com/office/drawing/2014/main" id="{80A0FABF-6E72-4AC7-1F27-93BD2CB18A59}"/>
              </a:ext>
            </a:extLst>
          </p:cNvPr>
          <p:cNvGrpSpPr/>
          <p:nvPr/>
        </p:nvGrpSpPr>
        <p:grpSpPr>
          <a:xfrm>
            <a:off x="6162675" y="1390650"/>
            <a:ext cx="715590" cy="241126"/>
            <a:chOff x="6162675" y="1390650"/>
            <a:chExt cx="715590" cy="241126"/>
          </a:xfrm>
        </p:grpSpPr>
        <p:sp>
          <p:nvSpPr>
            <p:cNvPr id="362" name="SMARTInkShape-311">
              <a:extLst>
                <a:ext uri="{FF2B5EF4-FFF2-40B4-BE49-F238E27FC236}">
                  <a16:creationId xmlns:a16="http://schemas.microsoft.com/office/drawing/2014/main" id="{69CF0816-8A62-0B17-E04D-0A05523D0A3F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754588" y="1390650"/>
              <a:ext cx="123677" cy="219076"/>
            </a:xfrm>
            <a:custGeom>
              <a:avLst/>
              <a:gdLst/>
              <a:ahLst/>
              <a:cxnLst/>
              <a:rect l="0" t="0" r="0" b="0"/>
              <a:pathLst>
                <a:path w="123677" h="219076">
                  <a:moveTo>
                    <a:pt x="46262" y="0"/>
                  </a:moveTo>
                  <a:lnTo>
                    <a:pt x="46262" y="0"/>
                  </a:lnTo>
                  <a:lnTo>
                    <a:pt x="43440" y="40020"/>
                  </a:lnTo>
                  <a:lnTo>
                    <a:pt x="35901" y="61599"/>
                  </a:lnTo>
                  <a:lnTo>
                    <a:pt x="23872" y="88485"/>
                  </a:lnTo>
                  <a:lnTo>
                    <a:pt x="11503" y="133160"/>
                  </a:lnTo>
                  <a:lnTo>
                    <a:pt x="5536" y="176620"/>
                  </a:lnTo>
                  <a:lnTo>
                    <a:pt x="681" y="189210"/>
                  </a:lnTo>
                  <a:lnTo>
                    <a:pt x="0" y="192815"/>
                  </a:lnTo>
                  <a:lnTo>
                    <a:pt x="1662" y="194160"/>
                  </a:lnTo>
                  <a:lnTo>
                    <a:pt x="9154" y="192832"/>
                  </a:lnTo>
                  <a:lnTo>
                    <a:pt x="25272" y="176022"/>
                  </a:lnTo>
                  <a:lnTo>
                    <a:pt x="55950" y="130803"/>
                  </a:lnTo>
                  <a:lnTo>
                    <a:pt x="102580" y="86495"/>
                  </a:lnTo>
                  <a:lnTo>
                    <a:pt x="106033" y="83063"/>
                  </a:lnTo>
                  <a:lnTo>
                    <a:pt x="110451" y="82892"/>
                  </a:lnTo>
                  <a:lnTo>
                    <a:pt x="121004" y="88347"/>
                  </a:lnTo>
                  <a:lnTo>
                    <a:pt x="123607" y="93823"/>
                  </a:lnTo>
                  <a:lnTo>
                    <a:pt x="123676" y="108374"/>
                  </a:lnTo>
                  <a:lnTo>
                    <a:pt x="116156" y="150132"/>
                  </a:lnTo>
                  <a:lnTo>
                    <a:pt x="108304" y="194670"/>
                  </a:lnTo>
                  <a:lnTo>
                    <a:pt x="107732" y="199630"/>
                  </a:lnTo>
                  <a:lnTo>
                    <a:pt x="112937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SMARTInkShape-312">
              <a:extLst>
                <a:ext uri="{FF2B5EF4-FFF2-40B4-BE49-F238E27FC236}">
                  <a16:creationId xmlns:a16="http://schemas.microsoft.com/office/drawing/2014/main" id="{76C2C830-13C4-3828-5622-75C76685A68C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6610907" y="1514475"/>
              <a:ext cx="113744" cy="89418"/>
            </a:xfrm>
            <a:custGeom>
              <a:avLst/>
              <a:gdLst/>
              <a:ahLst/>
              <a:cxnLst/>
              <a:rect l="0" t="0" r="0" b="0"/>
              <a:pathLst>
                <a:path w="113744" h="89418">
                  <a:moveTo>
                    <a:pt x="47068" y="28575"/>
                  </a:moveTo>
                  <a:lnTo>
                    <a:pt x="47068" y="28575"/>
                  </a:lnTo>
                  <a:lnTo>
                    <a:pt x="68526" y="15318"/>
                  </a:lnTo>
                  <a:lnTo>
                    <a:pt x="84591" y="543"/>
                  </a:lnTo>
                  <a:lnTo>
                    <a:pt x="52055" y="0"/>
                  </a:lnTo>
                  <a:lnTo>
                    <a:pt x="46463" y="2823"/>
                  </a:lnTo>
                  <a:lnTo>
                    <a:pt x="31113" y="15188"/>
                  </a:lnTo>
                  <a:lnTo>
                    <a:pt x="18477" y="21109"/>
                  </a:lnTo>
                  <a:lnTo>
                    <a:pt x="12136" y="27374"/>
                  </a:lnTo>
                  <a:lnTo>
                    <a:pt x="3675" y="41742"/>
                  </a:lnTo>
                  <a:lnTo>
                    <a:pt x="697" y="54231"/>
                  </a:lnTo>
                  <a:lnTo>
                    <a:pt x="0" y="65025"/>
                  </a:lnTo>
                  <a:lnTo>
                    <a:pt x="1930" y="69808"/>
                  </a:lnTo>
                  <a:lnTo>
                    <a:pt x="9721" y="77945"/>
                  </a:lnTo>
                  <a:lnTo>
                    <a:pt x="26006" y="88476"/>
                  </a:lnTo>
                  <a:lnTo>
                    <a:pt x="40882" y="89417"/>
                  </a:lnTo>
                  <a:lnTo>
                    <a:pt x="75887" y="85153"/>
                  </a:lnTo>
                  <a:lnTo>
                    <a:pt x="78981" y="83227"/>
                  </a:lnTo>
                  <a:lnTo>
                    <a:pt x="81043" y="80885"/>
                  </a:lnTo>
                  <a:lnTo>
                    <a:pt x="88979" y="78282"/>
                  </a:lnTo>
                  <a:lnTo>
                    <a:pt x="94060" y="77588"/>
                  </a:lnTo>
                  <a:lnTo>
                    <a:pt x="98504" y="75009"/>
                  </a:lnTo>
                  <a:lnTo>
                    <a:pt x="113743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SMARTInkShape-313">
              <a:extLst>
                <a:ext uri="{FF2B5EF4-FFF2-40B4-BE49-F238E27FC236}">
                  <a16:creationId xmlns:a16="http://schemas.microsoft.com/office/drawing/2014/main" id="{E85A2318-4E80-3DBA-D7ED-2B340C282BB1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6449862" y="1554015"/>
              <a:ext cx="93814" cy="77761"/>
            </a:xfrm>
            <a:custGeom>
              <a:avLst/>
              <a:gdLst/>
              <a:ahLst/>
              <a:cxnLst/>
              <a:rect l="0" t="0" r="0" b="0"/>
              <a:pathLst>
                <a:path w="93814" h="77761">
                  <a:moveTo>
                    <a:pt x="8088" y="17610"/>
                  </a:moveTo>
                  <a:lnTo>
                    <a:pt x="8088" y="17610"/>
                  </a:lnTo>
                  <a:lnTo>
                    <a:pt x="16289" y="9409"/>
                  </a:lnTo>
                  <a:lnTo>
                    <a:pt x="17220" y="3421"/>
                  </a:lnTo>
                  <a:lnTo>
                    <a:pt x="16293" y="1800"/>
                  </a:lnTo>
                  <a:lnTo>
                    <a:pt x="14616" y="720"/>
                  </a:lnTo>
                  <a:lnTo>
                    <a:pt x="12440" y="0"/>
                  </a:lnTo>
                  <a:lnTo>
                    <a:pt x="10989" y="1637"/>
                  </a:lnTo>
                  <a:lnTo>
                    <a:pt x="0" y="43378"/>
                  </a:lnTo>
                  <a:lnTo>
                    <a:pt x="4846" y="55874"/>
                  </a:lnTo>
                  <a:lnTo>
                    <a:pt x="20148" y="76086"/>
                  </a:lnTo>
                  <a:lnTo>
                    <a:pt x="24595" y="77760"/>
                  </a:lnTo>
                  <a:lnTo>
                    <a:pt x="35180" y="76799"/>
                  </a:lnTo>
                  <a:lnTo>
                    <a:pt x="53040" y="70308"/>
                  </a:lnTo>
                  <a:lnTo>
                    <a:pt x="65460" y="56201"/>
                  </a:lnTo>
                  <a:lnTo>
                    <a:pt x="93813" y="80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SMARTInkShape-314">
              <a:extLst>
                <a:ext uri="{FF2B5EF4-FFF2-40B4-BE49-F238E27FC236}">
                  <a16:creationId xmlns:a16="http://schemas.microsoft.com/office/drawing/2014/main" id="{2AF7A682-4A80-95E9-6E4E-EC59DDBE194E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6162675" y="1480490"/>
              <a:ext cx="250381" cy="148282"/>
            </a:xfrm>
            <a:custGeom>
              <a:avLst/>
              <a:gdLst/>
              <a:ahLst/>
              <a:cxnLst/>
              <a:rect l="0" t="0" r="0" b="0"/>
              <a:pathLst>
                <a:path w="250381" h="148282">
                  <a:moveTo>
                    <a:pt x="238125" y="14935"/>
                  </a:moveTo>
                  <a:lnTo>
                    <a:pt x="238125" y="14935"/>
                  </a:lnTo>
                  <a:lnTo>
                    <a:pt x="250160" y="8389"/>
                  </a:lnTo>
                  <a:lnTo>
                    <a:pt x="250380" y="7396"/>
                  </a:lnTo>
                  <a:lnTo>
                    <a:pt x="249470" y="6734"/>
                  </a:lnTo>
                  <a:lnTo>
                    <a:pt x="219477" y="0"/>
                  </a:lnTo>
                  <a:lnTo>
                    <a:pt x="216168" y="745"/>
                  </a:lnTo>
                  <a:lnTo>
                    <a:pt x="213962" y="2300"/>
                  </a:lnTo>
                  <a:lnTo>
                    <a:pt x="172077" y="5137"/>
                  </a:lnTo>
                  <a:lnTo>
                    <a:pt x="143234" y="12961"/>
                  </a:lnTo>
                  <a:lnTo>
                    <a:pt x="133157" y="18644"/>
                  </a:lnTo>
                  <a:lnTo>
                    <a:pt x="121533" y="32849"/>
                  </a:lnTo>
                  <a:lnTo>
                    <a:pt x="120180" y="38520"/>
                  </a:lnTo>
                  <a:lnTo>
                    <a:pt x="121500" y="50464"/>
                  </a:lnTo>
                  <a:lnTo>
                    <a:pt x="128192" y="69089"/>
                  </a:lnTo>
                  <a:lnTo>
                    <a:pt x="139524" y="78867"/>
                  </a:lnTo>
                  <a:lnTo>
                    <a:pt x="162556" y="93768"/>
                  </a:lnTo>
                  <a:lnTo>
                    <a:pt x="179414" y="113449"/>
                  </a:lnTo>
                  <a:lnTo>
                    <a:pt x="200267" y="124087"/>
                  </a:lnTo>
                  <a:lnTo>
                    <a:pt x="210010" y="126947"/>
                  </a:lnTo>
                  <a:lnTo>
                    <a:pt x="211973" y="128768"/>
                  </a:lnTo>
                  <a:lnTo>
                    <a:pt x="212224" y="131040"/>
                  </a:lnTo>
                  <a:lnTo>
                    <a:pt x="211333" y="133614"/>
                  </a:lnTo>
                  <a:lnTo>
                    <a:pt x="204698" y="139295"/>
                  </a:lnTo>
                  <a:lnTo>
                    <a:pt x="194694" y="144289"/>
                  </a:lnTo>
                  <a:lnTo>
                    <a:pt x="154703" y="147759"/>
                  </a:lnTo>
                  <a:lnTo>
                    <a:pt x="114394" y="148129"/>
                  </a:lnTo>
                  <a:lnTo>
                    <a:pt x="73994" y="148239"/>
                  </a:lnTo>
                  <a:lnTo>
                    <a:pt x="26569" y="148281"/>
                  </a:lnTo>
                  <a:lnTo>
                    <a:pt x="0" y="1387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1" name="SMARTInkShape-Group54">
            <a:extLst>
              <a:ext uri="{FF2B5EF4-FFF2-40B4-BE49-F238E27FC236}">
                <a16:creationId xmlns:a16="http://schemas.microsoft.com/office/drawing/2014/main" id="{F68E7FDD-1EF0-1E8F-2526-866FF40F7798}"/>
              </a:ext>
            </a:extLst>
          </p:cNvPr>
          <p:cNvGrpSpPr/>
          <p:nvPr/>
        </p:nvGrpSpPr>
        <p:grpSpPr>
          <a:xfrm>
            <a:off x="4695825" y="1363399"/>
            <a:ext cx="1171576" cy="274902"/>
            <a:chOff x="4695825" y="1363399"/>
            <a:chExt cx="1171576" cy="274902"/>
          </a:xfrm>
        </p:grpSpPr>
        <p:sp>
          <p:nvSpPr>
            <p:cNvPr id="367" name="SMARTInkShape-315">
              <a:extLst>
                <a:ext uri="{FF2B5EF4-FFF2-40B4-BE49-F238E27FC236}">
                  <a16:creationId xmlns:a16="http://schemas.microsoft.com/office/drawing/2014/main" id="{20C4B82D-2A8E-DCBA-A390-3C6A3AF307CD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5718453" y="1477699"/>
              <a:ext cx="148948" cy="129528"/>
            </a:xfrm>
            <a:custGeom>
              <a:avLst/>
              <a:gdLst/>
              <a:ahLst/>
              <a:cxnLst/>
              <a:rect l="0" t="0" r="0" b="0"/>
              <a:pathLst>
                <a:path w="148948" h="129528">
                  <a:moveTo>
                    <a:pt x="139422" y="8201"/>
                  </a:moveTo>
                  <a:lnTo>
                    <a:pt x="139422" y="8201"/>
                  </a:lnTo>
                  <a:lnTo>
                    <a:pt x="139422" y="3145"/>
                  </a:lnTo>
                  <a:lnTo>
                    <a:pt x="136247" y="1655"/>
                  </a:lnTo>
                  <a:lnTo>
                    <a:pt x="124252" y="0"/>
                  </a:lnTo>
                  <a:lnTo>
                    <a:pt x="99649" y="4125"/>
                  </a:lnTo>
                  <a:lnTo>
                    <a:pt x="55371" y="21101"/>
                  </a:lnTo>
                  <a:lnTo>
                    <a:pt x="48462" y="25267"/>
                  </a:lnTo>
                  <a:lnTo>
                    <a:pt x="43857" y="30162"/>
                  </a:lnTo>
                  <a:lnTo>
                    <a:pt x="26354" y="53226"/>
                  </a:lnTo>
                  <a:lnTo>
                    <a:pt x="8671" y="71871"/>
                  </a:lnTo>
                  <a:lnTo>
                    <a:pt x="1935" y="87299"/>
                  </a:lnTo>
                  <a:lnTo>
                    <a:pt x="0" y="102622"/>
                  </a:lnTo>
                  <a:lnTo>
                    <a:pt x="2668" y="112960"/>
                  </a:lnTo>
                  <a:lnTo>
                    <a:pt x="10204" y="121083"/>
                  </a:lnTo>
                  <a:lnTo>
                    <a:pt x="15177" y="124731"/>
                  </a:lnTo>
                  <a:lnTo>
                    <a:pt x="29169" y="128784"/>
                  </a:lnTo>
                  <a:lnTo>
                    <a:pt x="45972" y="129527"/>
                  </a:lnTo>
                  <a:lnTo>
                    <a:pt x="93052" y="120183"/>
                  </a:lnTo>
                  <a:lnTo>
                    <a:pt x="106114" y="116179"/>
                  </a:lnTo>
                  <a:lnTo>
                    <a:pt x="148947" y="1129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SMARTInkShape-316">
              <a:extLst>
                <a:ext uri="{FF2B5EF4-FFF2-40B4-BE49-F238E27FC236}">
                  <a16:creationId xmlns:a16="http://schemas.microsoft.com/office/drawing/2014/main" id="{0893DEA4-76CD-8B44-34C5-F2F91E24FFBF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5705475" y="14192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3"/>
                  </a:lnTo>
                  <a:lnTo>
                    <a:pt x="7539" y="8689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SMARTInkShape-317">
              <a:extLst>
                <a:ext uri="{FF2B5EF4-FFF2-40B4-BE49-F238E27FC236}">
                  <a16:creationId xmlns:a16="http://schemas.microsoft.com/office/drawing/2014/main" id="{D7AC6647-8E33-A674-284D-1202F5B971CB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648477" y="1504950"/>
              <a:ext cx="28424" cy="114301"/>
            </a:xfrm>
            <a:custGeom>
              <a:avLst/>
              <a:gdLst/>
              <a:ahLst/>
              <a:cxnLst/>
              <a:rect l="0" t="0" r="0" b="0"/>
              <a:pathLst>
                <a:path w="28424" h="114301">
                  <a:moveTo>
                    <a:pt x="28423" y="0"/>
                  </a:moveTo>
                  <a:lnTo>
                    <a:pt x="28423" y="0"/>
                  </a:lnTo>
                  <a:lnTo>
                    <a:pt x="23367" y="5056"/>
                  </a:lnTo>
                  <a:lnTo>
                    <a:pt x="20884" y="10361"/>
                  </a:lnTo>
                  <a:lnTo>
                    <a:pt x="5675" y="54547"/>
                  </a:lnTo>
                  <a:lnTo>
                    <a:pt x="999" y="79488"/>
                  </a:lnTo>
                  <a:lnTo>
                    <a:pt x="0" y="106083"/>
                  </a:lnTo>
                  <a:lnTo>
                    <a:pt x="1006" y="108822"/>
                  </a:lnTo>
                  <a:lnTo>
                    <a:pt x="18898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SMARTInkShape-318">
              <a:extLst>
                <a:ext uri="{FF2B5EF4-FFF2-40B4-BE49-F238E27FC236}">
                  <a16:creationId xmlns:a16="http://schemas.microsoft.com/office/drawing/2014/main" id="{475244D3-FEAE-6958-AD0C-BCADA5FE5C11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5553075" y="1476375"/>
              <a:ext cx="95251" cy="19051"/>
            </a:xfrm>
            <a:custGeom>
              <a:avLst/>
              <a:gdLst/>
              <a:ahLst/>
              <a:cxnLst/>
              <a:rect l="0" t="0" r="0" b="0"/>
              <a:pathLst>
                <a:path w="9525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4"/>
                  </a:lnTo>
                  <a:lnTo>
                    <a:pt x="10361" y="11511"/>
                  </a:lnTo>
                  <a:lnTo>
                    <a:pt x="57691" y="1358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SMARTInkShape-319">
              <a:extLst>
                <a:ext uri="{FF2B5EF4-FFF2-40B4-BE49-F238E27FC236}">
                  <a16:creationId xmlns:a16="http://schemas.microsoft.com/office/drawing/2014/main" id="{14714051-5045-6F26-BCA7-662F1CEA3113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547000" y="1381125"/>
              <a:ext cx="129901" cy="228480"/>
            </a:xfrm>
            <a:custGeom>
              <a:avLst/>
              <a:gdLst/>
              <a:ahLst/>
              <a:cxnLst/>
              <a:rect l="0" t="0" r="0" b="0"/>
              <a:pathLst>
                <a:path w="129901" h="228480">
                  <a:moveTo>
                    <a:pt x="53700" y="0"/>
                  </a:moveTo>
                  <a:lnTo>
                    <a:pt x="53700" y="0"/>
                  </a:lnTo>
                  <a:lnTo>
                    <a:pt x="53700" y="18314"/>
                  </a:lnTo>
                  <a:lnTo>
                    <a:pt x="35800" y="61130"/>
                  </a:lnTo>
                  <a:lnTo>
                    <a:pt x="22178" y="103680"/>
                  </a:lnTo>
                  <a:lnTo>
                    <a:pt x="10353" y="131683"/>
                  </a:lnTo>
                  <a:lnTo>
                    <a:pt x="4098" y="175315"/>
                  </a:lnTo>
                  <a:lnTo>
                    <a:pt x="963" y="190101"/>
                  </a:lnTo>
                  <a:lnTo>
                    <a:pt x="3032" y="204375"/>
                  </a:lnTo>
                  <a:lnTo>
                    <a:pt x="0" y="214249"/>
                  </a:lnTo>
                  <a:lnTo>
                    <a:pt x="966" y="215858"/>
                  </a:lnTo>
                  <a:lnTo>
                    <a:pt x="15181" y="228191"/>
                  </a:lnTo>
                  <a:lnTo>
                    <a:pt x="20532" y="228479"/>
                  </a:lnTo>
                  <a:lnTo>
                    <a:pt x="25906" y="225724"/>
                  </a:lnTo>
                  <a:lnTo>
                    <a:pt x="28821" y="223507"/>
                  </a:lnTo>
                  <a:lnTo>
                    <a:pt x="31822" y="223088"/>
                  </a:lnTo>
                  <a:lnTo>
                    <a:pt x="37980" y="225445"/>
                  </a:lnTo>
                  <a:lnTo>
                    <a:pt x="47066" y="224376"/>
                  </a:lnTo>
                  <a:lnTo>
                    <a:pt x="80735" y="212169"/>
                  </a:lnTo>
                  <a:lnTo>
                    <a:pt x="91697" y="203035"/>
                  </a:lnTo>
                  <a:lnTo>
                    <a:pt x="12990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SMARTInkShape-320">
              <a:extLst>
                <a:ext uri="{FF2B5EF4-FFF2-40B4-BE49-F238E27FC236}">
                  <a16:creationId xmlns:a16="http://schemas.microsoft.com/office/drawing/2014/main" id="{D6502F9A-80DA-C156-1D38-85AE5FD71561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391150" y="1477850"/>
              <a:ext cx="123433" cy="160451"/>
            </a:xfrm>
            <a:custGeom>
              <a:avLst/>
              <a:gdLst/>
              <a:ahLst/>
              <a:cxnLst/>
              <a:rect l="0" t="0" r="0" b="0"/>
              <a:pathLst>
                <a:path w="123433" h="160451">
                  <a:moveTo>
                    <a:pt x="114300" y="27100"/>
                  </a:moveTo>
                  <a:lnTo>
                    <a:pt x="114300" y="27100"/>
                  </a:lnTo>
                  <a:lnTo>
                    <a:pt x="119356" y="22044"/>
                  </a:lnTo>
                  <a:lnTo>
                    <a:pt x="121839" y="16739"/>
                  </a:lnTo>
                  <a:lnTo>
                    <a:pt x="123432" y="9766"/>
                  </a:lnTo>
                  <a:lnTo>
                    <a:pt x="118652" y="3502"/>
                  </a:lnTo>
                  <a:lnTo>
                    <a:pt x="110590" y="737"/>
                  </a:lnTo>
                  <a:lnTo>
                    <a:pt x="105477" y="0"/>
                  </a:lnTo>
                  <a:lnTo>
                    <a:pt x="58925" y="13800"/>
                  </a:lnTo>
                  <a:lnTo>
                    <a:pt x="52648" y="15897"/>
                  </a:lnTo>
                  <a:lnTo>
                    <a:pt x="39000" y="27191"/>
                  </a:lnTo>
                  <a:lnTo>
                    <a:pt x="26607" y="43943"/>
                  </a:lnTo>
                  <a:lnTo>
                    <a:pt x="21290" y="62312"/>
                  </a:lnTo>
                  <a:lnTo>
                    <a:pt x="22867" y="72030"/>
                  </a:lnTo>
                  <a:lnTo>
                    <a:pt x="29706" y="83452"/>
                  </a:lnTo>
                  <a:lnTo>
                    <a:pt x="36486" y="90245"/>
                  </a:lnTo>
                  <a:lnTo>
                    <a:pt x="60908" y="103230"/>
                  </a:lnTo>
                  <a:lnTo>
                    <a:pt x="81194" y="112804"/>
                  </a:lnTo>
                  <a:lnTo>
                    <a:pt x="90061" y="118108"/>
                  </a:lnTo>
                  <a:lnTo>
                    <a:pt x="102628" y="121791"/>
                  </a:lnTo>
                  <a:lnTo>
                    <a:pt x="102286" y="123036"/>
                  </a:lnTo>
                  <a:lnTo>
                    <a:pt x="99082" y="127241"/>
                  </a:lnTo>
                  <a:lnTo>
                    <a:pt x="98863" y="128786"/>
                  </a:lnTo>
                  <a:lnTo>
                    <a:pt x="99775" y="129815"/>
                  </a:lnTo>
                  <a:lnTo>
                    <a:pt x="101441" y="130502"/>
                  </a:lnTo>
                  <a:lnTo>
                    <a:pt x="82362" y="133720"/>
                  </a:lnTo>
                  <a:lnTo>
                    <a:pt x="62386" y="144887"/>
                  </a:lnTo>
                  <a:lnTo>
                    <a:pt x="0" y="160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SMARTInkShape-321">
              <a:extLst>
                <a:ext uri="{FF2B5EF4-FFF2-40B4-BE49-F238E27FC236}">
                  <a16:creationId xmlns:a16="http://schemas.microsoft.com/office/drawing/2014/main" id="{C3336E04-631A-C8FB-645E-ACFD04E0AF0B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381625" y="1447800"/>
              <a:ext cx="5489" cy="28576"/>
            </a:xfrm>
            <a:custGeom>
              <a:avLst/>
              <a:gdLst/>
              <a:ahLst/>
              <a:cxnLst/>
              <a:rect l="0" t="0" r="0" b="0"/>
              <a:pathLst>
                <a:path w="5489" h="28576">
                  <a:moveTo>
                    <a:pt x="0" y="28575"/>
                  </a:moveTo>
                  <a:lnTo>
                    <a:pt x="0" y="28575"/>
                  </a:lnTo>
                  <a:lnTo>
                    <a:pt x="0" y="18462"/>
                  </a:lnTo>
                  <a:lnTo>
                    <a:pt x="2822" y="10675"/>
                  </a:lnTo>
                  <a:lnTo>
                    <a:pt x="5056" y="7117"/>
                  </a:lnTo>
                  <a:lnTo>
                    <a:pt x="5488" y="474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SMARTInkShape-322">
              <a:extLst>
                <a:ext uri="{FF2B5EF4-FFF2-40B4-BE49-F238E27FC236}">
                  <a16:creationId xmlns:a16="http://schemas.microsoft.com/office/drawing/2014/main" id="{2A4BF9A6-6F1C-940E-2BA5-CB6D2E5C985A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353053" y="1495425"/>
              <a:ext cx="9523" cy="117904"/>
            </a:xfrm>
            <a:custGeom>
              <a:avLst/>
              <a:gdLst/>
              <a:ahLst/>
              <a:cxnLst/>
              <a:rect l="0" t="0" r="0" b="0"/>
              <a:pathLst>
                <a:path w="9523" h="117904">
                  <a:moveTo>
                    <a:pt x="9522" y="0"/>
                  </a:moveTo>
                  <a:lnTo>
                    <a:pt x="9522" y="0"/>
                  </a:lnTo>
                  <a:lnTo>
                    <a:pt x="9522" y="5056"/>
                  </a:lnTo>
                  <a:lnTo>
                    <a:pt x="6700" y="10361"/>
                  </a:lnTo>
                  <a:lnTo>
                    <a:pt x="4466" y="13257"/>
                  </a:lnTo>
                  <a:lnTo>
                    <a:pt x="1983" y="22120"/>
                  </a:lnTo>
                  <a:lnTo>
                    <a:pt x="113" y="63680"/>
                  </a:lnTo>
                  <a:lnTo>
                    <a:pt x="4" y="108998"/>
                  </a:lnTo>
                  <a:lnTo>
                    <a:pt x="0" y="116530"/>
                  </a:lnTo>
                  <a:lnTo>
                    <a:pt x="1057" y="117903"/>
                  </a:lnTo>
                  <a:lnTo>
                    <a:pt x="9522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SMARTInkShape-323">
              <a:extLst>
                <a:ext uri="{FF2B5EF4-FFF2-40B4-BE49-F238E27FC236}">
                  <a16:creationId xmlns:a16="http://schemas.microsoft.com/office/drawing/2014/main" id="{19CFEAEB-EDD8-3166-980E-8687EDBAD474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219700" y="1485900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44781" y="6185"/>
                  </a:lnTo>
                  <a:lnTo>
                    <a:pt x="64265" y="54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SMARTInkShape-324">
              <a:extLst>
                <a:ext uri="{FF2B5EF4-FFF2-40B4-BE49-F238E27FC236}">
                  <a16:creationId xmlns:a16="http://schemas.microsoft.com/office/drawing/2014/main" id="{154C4597-811E-9266-BDC0-17EE12913185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230709" y="1363399"/>
              <a:ext cx="112817" cy="235370"/>
            </a:xfrm>
            <a:custGeom>
              <a:avLst/>
              <a:gdLst/>
              <a:ahLst/>
              <a:cxnLst/>
              <a:rect l="0" t="0" r="0" b="0"/>
              <a:pathLst>
                <a:path w="112817" h="235370">
                  <a:moveTo>
                    <a:pt x="27091" y="8201"/>
                  </a:moveTo>
                  <a:lnTo>
                    <a:pt x="27091" y="8201"/>
                  </a:lnTo>
                  <a:lnTo>
                    <a:pt x="35292" y="0"/>
                  </a:lnTo>
                  <a:lnTo>
                    <a:pt x="23242" y="43621"/>
                  </a:lnTo>
                  <a:lnTo>
                    <a:pt x="14191" y="84195"/>
                  </a:lnTo>
                  <a:lnTo>
                    <a:pt x="9863" y="124674"/>
                  </a:lnTo>
                  <a:lnTo>
                    <a:pt x="1855" y="166557"/>
                  </a:lnTo>
                  <a:lnTo>
                    <a:pt x="0" y="178418"/>
                  </a:lnTo>
                  <a:lnTo>
                    <a:pt x="6847" y="217891"/>
                  </a:lnTo>
                  <a:lnTo>
                    <a:pt x="10333" y="225927"/>
                  </a:lnTo>
                  <a:lnTo>
                    <a:pt x="12743" y="229552"/>
                  </a:lnTo>
                  <a:lnTo>
                    <a:pt x="16468" y="231968"/>
                  </a:lnTo>
                  <a:lnTo>
                    <a:pt x="31822" y="235369"/>
                  </a:lnTo>
                  <a:lnTo>
                    <a:pt x="50835" y="235318"/>
                  </a:lnTo>
                  <a:lnTo>
                    <a:pt x="97085" y="220301"/>
                  </a:lnTo>
                  <a:lnTo>
                    <a:pt x="99154" y="219451"/>
                  </a:lnTo>
                  <a:lnTo>
                    <a:pt x="100533" y="217826"/>
                  </a:lnTo>
                  <a:lnTo>
                    <a:pt x="105568" y="207614"/>
                  </a:lnTo>
                  <a:lnTo>
                    <a:pt x="112816" y="1987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SMARTInkShape-325">
              <a:extLst>
                <a:ext uri="{FF2B5EF4-FFF2-40B4-BE49-F238E27FC236}">
                  <a16:creationId xmlns:a16="http://schemas.microsoft.com/office/drawing/2014/main" id="{77F1BF9F-E538-9951-94DC-C2D4F8AB6F8A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5023893" y="1506425"/>
              <a:ext cx="214858" cy="118556"/>
            </a:xfrm>
            <a:custGeom>
              <a:avLst/>
              <a:gdLst/>
              <a:ahLst/>
              <a:cxnLst/>
              <a:rect l="0" t="0" r="0" b="0"/>
              <a:pathLst>
                <a:path w="214858" h="118556">
                  <a:moveTo>
                    <a:pt x="81507" y="27100"/>
                  </a:moveTo>
                  <a:lnTo>
                    <a:pt x="81507" y="27100"/>
                  </a:lnTo>
                  <a:lnTo>
                    <a:pt x="86563" y="27100"/>
                  </a:lnTo>
                  <a:lnTo>
                    <a:pt x="88052" y="26042"/>
                  </a:lnTo>
                  <a:lnTo>
                    <a:pt x="89046" y="24278"/>
                  </a:lnTo>
                  <a:lnTo>
                    <a:pt x="90916" y="9766"/>
                  </a:lnTo>
                  <a:lnTo>
                    <a:pt x="85942" y="3502"/>
                  </a:lnTo>
                  <a:lnTo>
                    <a:pt x="80656" y="737"/>
                  </a:lnTo>
                  <a:lnTo>
                    <a:pt x="77763" y="0"/>
                  </a:lnTo>
                  <a:lnTo>
                    <a:pt x="58524" y="9075"/>
                  </a:lnTo>
                  <a:lnTo>
                    <a:pt x="24639" y="32163"/>
                  </a:lnTo>
                  <a:lnTo>
                    <a:pt x="5273" y="56117"/>
                  </a:lnTo>
                  <a:lnTo>
                    <a:pt x="0" y="70335"/>
                  </a:lnTo>
                  <a:lnTo>
                    <a:pt x="479" y="83710"/>
                  </a:lnTo>
                  <a:lnTo>
                    <a:pt x="9409" y="109543"/>
                  </a:lnTo>
                  <a:lnTo>
                    <a:pt x="15243" y="116658"/>
                  </a:lnTo>
                  <a:lnTo>
                    <a:pt x="18282" y="118555"/>
                  </a:lnTo>
                  <a:lnTo>
                    <a:pt x="22423" y="117704"/>
                  </a:lnTo>
                  <a:lnTo>
                    <a:pt x="45282" y="100558"/>
                  </a:lnTo>
                  <a:lnTo>
                    <a:pt x="69825" y="73946"/>
                  </a:lnTo>
                  <a:lnTo>
                    <a:pt x="84256" y="54228"/>
                  </a:lnTo>
                  <a:lnTo>
                    <a:pt x="90843" y="49740"/>
                  </a:lnTo>
                  <a:lnTo>
                    <a:pt x="94081" y="48543"/>
                  </a:lnTo>
                  <a:lnTo>
                    <a:pt x="95181" y="46687"/>
                  </a:lnTo>
                  <a:lnTo>
                    <a:pt x="94856" y="44391"/>
                  </a:lnTo>
                  <a:lnTo>
                    <a:pt x="93581" y="41803"/>
                  </a:lnTo>
                  <a:lnTo>
                    <a:pt x="93790" y="41135"/>
                  </a:lnTo>
                  <a:lnTo>
                    <a:pt x="96844" y="43215"/>
                  </a:lnTo>
                  <a:lnTo>
                    <a:pt x="98907" y="47668"/>
                  </a:lnTo>
                  <a:lnTo>
                    <a:pt x="99457" y="50337"/>
                  </a:lnTo>
                  <a:lnTo>
                    <a:pt x="91396" y="95260"/>
                  </a:lnTo>
                  <a:lnTo>
                    <a:pt x="92333" y="97940"/>
                  </a:lnTo>
                  <a:lnTo>
                    <a:pt x="94016" y="99727"/>
                  </a:lnTo>
                  <a:lnTo>
                    <a:pt x="96196" y="100918"/>
                  </a:lnTo>
                  <a:lnTo>
                    <a:pt x="114435" y="102594"/>
                  </a:lnTo>
                  <a:lnTo>
                    <a:pt x="157502" y="95037"/>
                  </a:lnTo>
                  <a:lnTo>
                    <a:pt x="168552" y="88692"/>
                  </a:lnTo>
                  <a:lnTo>
                    <a:pt x="203557" y="57228"/>
                  </a:lnTo>
                  <a:lnTo>
                    <a:pt x="214857" y="36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SMARTInkShape-326">
              <a:extLst>
                <a:ext uri="{FF2B5EF4-FFF2-40B4-BE49-F238E27FC236}">
                  <a16:creationId xmlns:a16="http://schemas.microsoft.com/office/drawing/2014/main" id="{29ED9C0A-8CFE-269E-1EFA-D70949400DC8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857750" y="1501334"/>
              <a:ext cx="152401" cy="22667"/>
            </a:xfrm>
            <a:custGeom>
              <a:avLst/>
              <a:gdLst/>
              <a:ahLst/>
              <a:cxnLst/>
              <a:rect l="0" t="0" r="0" b="0"/>
              <a:pathLst>
                <a:path w="152401" h="22667">
                  <a:moveTo>
                    <a:pt x="0" y="22666"/>
                  </a:moveTo>
                  <a:lnTo>
                    <a:pt x="0" y="22666"/>
                  </a:lnTo>
                  <a:lnTo>
                    <a:pt x="5056" y="17610"/>
                  </a:lnTo>
                  <a:lnTo>
                    <a:pt x="47559" y="10907"/>
                  </a:lnTo>
                  <a:lnTo>
                    <a:pt x="85711" y="0"/>
                  </a:lnTo>
                  <a:lnTo>
                    <a:pt x="152400" y="36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SMARTInkShape-327">
              <a:extLst>
                <a:ext uri="{FF2B5EF4-FFF2-40B4-BE49-F238E27FC236}">
                  <a16:creationId xmlns:a16="http://schemas.microsoft.com/office/drawing/2014/main" id="{07719FA4-6D47-2A0E-22E6-81A001707139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889803" y="1392759"/>
              <a:ext cx="120348" cy="242516"/>
            </a:xfrm>
            <a:custGeom>
              <a:avLst/>
              <a:gdLst/>
              <a:ahLst/>
              <a:cxnLst/>
              <a:rect l="0" t="0" r="0" b="0"/>
              <a:pathLst>
                <a:path w="120348" h="242516">
                  <a:moveTo>
                    <a:pt x="6047" y="26466"/>
                  </a:moveTo>
                  <a:lnTo>
                    <a:pt x="6047" y="26466"/>
                  </a:lnTo>
                  <a:lnTo>
                    <a:pt x="19304" y="5008"/>
                  </a:lnTo>
                  <a:lnTo>
                    <a:pt x="25345" y="1054"/>
                  </a:lnTo>
                  <a:lnTo>
                    <a:pt x="28437" y="0"/>
                  </a:lnTo>
                  <a:lnTo>
                    <a:pt x="29441" y="1413"/>
                  </a:lnTo>
                  <a:lnTo>
                    <a:pt x="22622" y="48825"/>
                  </a:lnTo>
                  <a:lnTo>
                    <a:pt x="18706" y="59686"/>
                  </a:lnTo>
                  <a:lnTo>
                    <a:pt x="15694" y="104017"/>
                  </a:lnTo>
                  <a:lnTo>
                    <a:pt x="10108" y="124727"/>
                  </a:lnTo>
                  <a:lnTo>
                    <a:pt x="12425" y="137660"/>
                  </a:lnTo>
                  <a:lnTo>
                    <a:pt x="9587" y="148558"/>
                  </a:lnTo>
                  <a:lnTo>
                    <a:pt x="2039" y="161537"/>
                  </a:lnTo>
                  <a:lnTo>
                    <a:pt x="1796" y="177161"/>
                  </a:lnTo>
                  <a:lnTo>
                    <a:pt x="3100" y="197158"/>
                  </a:lnTo>
                  <a:lnTo>
                    <a:pt x="0" y="224150"/>
                  </a:lnTo>
                  <a:lnTo>
                    <a:pt x="2654" y="235328"/>
                  </a:lnTo>
                  <a:lnTo>
                    <a:pt x="4844" y="238732"/>
                  </a:lnTo>
                  <a:lnTo>
                    <a:pt x="7360" y="241002"/>
                  </a:lnTo>
                  <a:lnTo>
                    <a:pt x="10098" y="242515"/>
                  </a:lnTo>
                  <a:lnTo>
                    <a:pt x="54864" y="237074"/>
                  </a:lnTo>
                  <a:lnTo>
                    <a:pt x="84403" y="228621"/>
                  </a:lnTo>
                  <a:lnTo>
                    <a:pt x="120347" y="2169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SMARTInkShape-328">
              <a:extLst>
                <a:ext uri="{FF2B5EF4-FFF2-40B4-BE49-F238E27FC236}">
                  <a16:creationId xmlns:a16="http://schemas.microsoft.com/office/drawing/2014/main" id="{1B81418C-1F80-CCAE-6B0B-A5E884CF8F19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695825" y="1476375"/>
              <a:ext cx="123826" cy="132768"/>
            </a:xfrm>
            <a:custGeom>
              <a:avLst/>
              <a:gdLst/>
              <a:ahLst/>
              <a:cxnLst/>
              <a:rect l="0" t="0" r="0" b="0"/>
              <a:pathLst>
                <a:path w="123826" h="132768">
                  <a:moveTo>
                    <a:pt x="123825" y="0"/>
                  </a:moveTo>
                  <a:lnTo>
                    <a:pt x="123825" y="0"/>
                  </a:lnTo>
                  <a:lnTo>
                    <a:pt x="98915" y="1058"/>
                  </a:lnTo>
                  <a:lnTo>
                    <a:pt x="76580" y="5488"/>
                  </a:lnTo>
                  <a:lnTo>
                    <a:pt x="60203" y="3155"/>
                  </a:lnTo>
                  <a:lnTo>
                    <a:pt x="44749" y="5988"/>
                  </a:lnTo>
                  <a:lnTo>
                    <a:pt x="23254" y="18590"/>
                  </a:lnTo>
                  <a:lnTo>
                    <a:pt x="15627" y="26959"/>
                  </a:lnTo>
                  <a:lnTo>
                    <a:pt x="13593" y="30673"/>
                  </a:lnTo>
                  <a:lnTo>
                    <a:pt x="13295" y="34207"/>
                  </a:lnTo>
                  <a:lnTo>
                    <a:pt x="15787" y="40956"/>
                  </a:lnTo>
                  <a:lnTo>
                    <a:pt x="23140" y="50706"/>
                  </a:lnTo>
                  <a:lnTo>
                    <a:pt x="70451" y="79565"/>
                  </a:lnTo>
                  <a:lnTo>
                    <a:pt x="99876" y="91838"/>
                  </a:lnTo>
                  <a:lnTo>
                    <a:pt x="104684" y="92976"/>
                  </a:lnTo>
                  <a:lnTo>
                    <a:pt x="112849" y="99884"/>
                  </a:lnTo>
                  <a:lnTo>
                    <a:pt x="118947" y="108951"/>
                  </a:lnTo>
                  <a:lnTo>
                    <a:pt x="122380" y="120006"/>
                  </a:lnTo>
                  <a:lnTo>
                    <a:pt x="123183" y="126714"/>
                  </a:lnTo>
                  <a:lnTo>
                    <a:pt x="119164" y="128926"/>
                  </a:lnTo>
                  <a:lnTo>
                    <a:pt x="75795" y="132767"/>
                  </a:lnTo>
                  <a:lnTo>
                    <a:pt x="29128" y="125098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8" name="SMARTInkShape-Group55">
            <a:extLst>
              <a:ext uri="{FF2B5EF4-FFF2-40B4-BE49-F238E27FC236}">
                <a16:creationId xmlns:a16="http://schemas.microsoft.com/office/drawing/2014/main" id="{AC10579F-2B19-4F25-B90A-1C0B9048048C}"/>
              </a:ext>
            </a:extLst>
          </p:cNvPr>
          <p:cNvGrpSpPr/>
          <p:nvPr/>
        </p:nvGrpSpPr>
        <p:grpSpPr>
          <a:xfrm>
            <a:off x="3305175" y="1395831"/>
            <a:ext cx="1123951" cy="318670"/>
            <a:chOff x="3305175" y="1395831"/>
            <a:chExt cx="1123951" cy="318670"/>
          </a:xfrm>
        </p:grpSpPr>
        <p:sp>
          <p:nvSpPr>
            <p:cNvPr id="382" name="SMARTInkShape-329">
              <a:extLst>
                <a:ext uri="{FF2B5EF4-FFF2-40B4-BE49-F238E27FC236}">
                  <a16:creationId xmlns:a16="http://schemas.microsoft.com/office/drawing/2014/main" id="{F6B26961-981F-894E-188B-3F704BB99298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4231684" y="1449306"/>
              <a:ext cx="197442" cy="102783"/>
            </a:xfrm>
            <a:custGeom>
              <a:avLst/>
              <a:gdLst/>
              <a:ahLst/>
              <a:cxnLst/>
              <a:rect l="0" t="0" r="0" b="0"/>
              <a:pathLst>
                <a:path w="197442" h="102783">
                  <a:moveTo>
                    <a:pt x="6941" y="84219"/>
                  </a:moveTo>
                  <a:lnTo>
                    <a:pt x="6941" y="84219"/>
                  </a:lnTo>
                  <a:lnTo>
                    <a:pt x="42714" y="67744"/>
                  </a:lnTo>
                  <a:lnTo>
                    <a:pt x="52473" y="64197"/>
                  </a:lnTo>
                  <a:lnTo>
                    <a:pt x="98466" y="39067"/>
                  </a:lnTo>
                  <a:lnTo>
                    <a:pt x="105122" y="33107"/>
                  </a:lnTo>
                  <a:lnTo>
                    <a:pt x="108786" y="24108"/>
                  </a:lnTo>
                  <a:lnTo>
                    <a:pt x="109761" y="18745"/>
                  </a:lnTo>
                  <a:lnTo>
                    <a:pt x="108025" y="9964"/>
                  </a:lnTo>
                  <a:lnTo>
                    <a:pt x="106080" y="6141"/>
                  </a:lnTo>
                  <a:lnTo>
                    <a:pt x="102667" y="3592"/>
                  </a:lnTo>
                  <a:lnTo>
                    <a:pt x="93231" y="760"/>
                  </a:lnTo>
                  <a:lnTo>
                    <a:pt x="62321" y="0"/>
                  </a:lnTo>
                  <a:lnTo>
                    <a:pt x="44255" y="3749"/>
                  </a:lnTo>
                  <a:lnTo>
                    <a:pt x="21289" y="16867"/>
                  </a:lnTo>
                  <a:lnTo>
                    <a:pt x="10496" y="31001"/>
                  </a:lnTo>
                  <a:lnTo>
                    <a:pt x="3230" y="46808"/>
                  </a:lnTo>
                  <a:lnTo>
                    <a:pt x="0" y="60889"/>
                  </a:lnTo>
                  <a:lnTo>
                    <a:pt x="1387" y="74203"/>
                  </a:lnTo>
                  <a:lnTo>
                    <a:pt x="5531" y="86117"/>
                  </a:lnTo>
                  <a:lnTo>
                    <a:pt x="10901" y="94940"/>
                  </a:lnTo>
                  <a:lnTo>
                    <a:pt x="15931" y="97717"/>
                  </a:lnTo>
                  <a:lnTo>
                    <a:pt x="40296" y="101624"/>
                  </a:lnTo>
                  <a:lnTo>
                    <a:pt x="79031" y="102782"/>
                  </a:lnTo>
                  <a:lnTo>
                    <a:pt x="116730" y="102066"/>
                  </a:lnTo>
                  <a:lnTo>
                    <a:pt x="158159" y="95049"/>
                  </a:lnTo>
                  <a:lnTo>
                    <a:pt x="197441" y="937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SMARTInkShape-330">
              <a:extLst>
                <a:ext uri="{FF2B5EF4-FFF2-40B4-BE49-F238E27FC236}">
                  <a16:creationId xmlns:a16="http://schemas.microsoft.com/office/drawing/2014/main" id="{48753080-F216-465D-5012-6FC07839E035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152900" y="1395831"/>
              <a:ext cx="38086" cy="175795"/>
            </a:xfrm>
            <a:custGeom>
              <a:avLst/>
              <a:gdLst/>
              <a:ahLst/>
              <a:cxnLst/>
              <a:rect l="0" t="0" r="0" b="0"/>
              <a:pathLst>
                <a:path w="38086" h="175795">
                  <a:moveTo>
                    <a:pt x="0" y="23394"/>
                  </a:moveTo>
                  <a:lnTo>
                    <a:pt x="0" y="23394"/>
                  </a:lnTo>
                  <a:lnTo>
                    <a:pt x="21459" y="10137"/>
                  </a:lnTo>
                  <a:lnTo>
                    <a:pt x="31523" y="1004"/>
                  </a:lnTo>
                  <a:lnTo>
                    <a:pt x="33715" y="0"/>
                  </a:lnTo>
                  <a:lnTo>
                    <a:pt x="35177" y="390"/>
                  </a:lnTo>
                  <a:lnTo>
                    <a:pt x="36151" y="1708"/>
                  </a:lnTo>
                  <a:lnTo>
                    <a:pt x="37523" y="8619"/>
                  </a:lnTo>
                  <a:lnTo>
                    <a:pt x="38085" y="31066"/>
                  </a:lnTo>
                  <a:lnTo>
                    <a:pt x="27737" y="71298"/>
                  </a:lnTo>
                  <a:lnTo>
                    <a:pt x="16990" y="115938"/>
                  </a:lnTo>
                  <a:lnTo>
                    <a:pt x="0" y="1757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SMARTInkShape-331">
              <a:extLst>
                <a:ext uri="{FF2B5EF4-FFF2-40B4-BE49-F238E27FC236}">
                  <a16:creationId xmlns:a16="http://schemas.microsoft.com/office/drawing/2014/main" id="{2761244E-B65C-6F33-4D37-9F3F41688922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019550" y="1476662"/>
              <a:ext cx="119314" cy="64876"/>
            </a:xfrm>
            <a:custGeom>
              <a:avLst/>
              <a:gdLst/>
              <a:ahLst/>
              <a:cxnLst/>
              <a:rect l="0" t="0" r="0" b="0"/>
              <a:pathLst>
                <a:path w="119314" h="64876">
                  <a:moveTo>
                    <a:pt x="9525" y="47338"/>
                  </a:moveTo>
                  <a:lnTo>
                    <a:pt x="9525" y="47338"/>
                  </a:lnTo>
                  <a:lnTo>
                    <a:pt x="50845" y="7077"/>
                  </a:lnTo>
                  <a:lnTo>
                    <a:pt x="58934" y="2986"/>
                  </a:lnTo>
                  <a:lnTo>
                    <a:pt x="92510" y="0"/>
                  </a:lnTo>
                  <a:lnTo>
                    <a:pt x="102146" y="2663"/>
                  </a:lnTo>
                  <a:lnTo>
                    <a:pt x="106198" y="4855"/>
                  </a:lnTo>
                  <a:lnTo>
                    <a:pt x="108898" y="8432"/>
                  </a:lnTo>
                  <a:lnTo>
                    <a:pt x="118645" y="30312"/>
                  </a:lnTo>
                  <a:lnTo>
                    <a:pt x="119313" y="34929"/>
                  </a:lnTo>
                  <a:lnTo>
                    <a:pt x="117234" y="45703"/>
                  </a:lnTo>
                  <a:lnTo>
                    <a:pt x="113081" y="50482"/>
                  </a:lnTo>
                  <a:lnTo>
                    <a:pt x="100000" y="58613"/>
                  </a:lnTo>
                  <a:lnTo>
                    <a:pt x="74785" y="64084"/>
                  </a:lnTo>
                  <a:lnTo>
                    <a:pt x="37821" y="64875"/>
                  </a:lnTo>
                  <a:lnTo>
                    <a:pt x="0" y="568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SMARTInkShape-332">
              <a:extLst>
                <a:ext uri="{FF2B5EF4-FFF2-40B4-BE49-F238E27FC236}">
                  <a16:creationId xmlns:a16="http://schemas.microsoft.com/office/drawing/2014/main" id="{E6BAA832-5F6B-595E-614D-C8EE0711F661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010025" y="1525324"/>
              <a:ext cx="28173" cy="189177"/>
            </a:xfrm>
            <a:custGeom>
              <a:avLst/>
              <a:gdLst/>
              <a:ahLst/>
              <a:cxnLst/>
              <a:rect l="0" t="0" r="0" b="0"/>
              <a:pathLst>
                <a:path w="28173" h="189177">
                  <a:moveTo>
                    <a:pt x="9525" y="8201"/>
                  </a:moveTo>
                  <a:lnTo>
                    <a:pt x="9525" y="8201"/>
                  </a:lnTo>
                  <a:lnTo>
                    <a:pt x="17726" y="0"/>
                  </a:lnTo>
                  <a:lnTo>
                    <a:pt x="18167" y="617"/>
                  </a:lnTo>
                  <a:lnTo>
                    <a:pt x="21698" y="12034"/>
                  </a:lnTo>
                  <a:lnTo>
                    <a:pt x="25519" y="23663"/>
                  </a:lnTo>
                  <a:lnTo>
                    <a:pt x="28172" y="66133"/>
                  </a:lnTo>
                  <a:lnTo>
                    <a:pt x="21949" y="104664"/>
                  </a:lnTo>
                  <a:lnTo>
                    <a:pt x="16801" y="149120"/>
                  </a:lnTo>
                  <a:lnTo>
                    <a:pt x="0" y="1891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SMARTInkShape-333">
              <a:extLst>
                <a:ext uri="{FF2B5EF4-FFF2-40B4-BE49-F238E27FC236}">
                  <a16:creationId xmlns:a16="http://schemas.microsoft.com/office/drawing/2014/main" id="{D0490436-E084-FD38-61ED-E3B1ACAC06F0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3491882" y="1477819"/>
              <a:ext cx="440613" cy="157933"/>
            </a:xfrm>
            <a:custGeom>
              <a:avLst/>
              <a:gdLst/>
              <a:ahLst/>
              <a:cxnLst/>
              <a:rect l="0" t="0" r="0" b="0"/>
              <a:pathLst>
                <a:path w="440613" h="157933">
                  <a:moveTo>
                    <a:pt x="118093" y="36656"/>
                  </a:moveTo>
                  <a:lnTo>
                    <a:pt x="118093" y="36656"/>
                  </a:lnTo>
                  <a:lnTo>
                    <a:pt x="123149" y="36656"/>
                  </a:lnTo>
                  <a:lnTo>
                    <a:pt x="124639" y="35598"/>
                  </a:lnTo>
                  <a:lnTo>
                    <a:pt x="125632" y="33834"/>
                  </a:lnTo>
                  <a:lnTo>
                    <a:pt x="127356" y="26955"/>
                  </a:lnTo>
                  <a:lnTo>
                    <a:pt x="127615" y="12676"/>
                  </a:lnTo>
                  <a:lnTo>
                    <a:pt x="125500" y="11144"/>
                  </a:lnTo>
                  <a:lnTo>
                    <a:pt x="82837" y="0"/>
                  </a:lnTo>
                  <a:lnTo>
                    <a:pt x="58964" y="4040"/>
                  </a:lnTo>
                  <a:lnTo>
                    <a:pt x="36838" y="16997"/>
                  </a:lnTo>
                  <a:lnTo>
                    <a:pt x="21933" y="29185"/>
                  </a:lnTo>
                  <a:lnTo>
                    <a:pt x="817" y="70716"/>
                  </a:lnTo>
                  <a:lnTo>
                    <a:pt x="0" y="86719"/>
                  </a:lnTo>
                  <a:lnTo>
                    <a:pt x="4224" y="103356"/>
                  </a:lnTo>
                  <a:lnTo>
                    <a:pt x="25029" y="132785"/>
                  </a:lnTo>
                  <a:lnTo>
                    <a:pt x="45363" y="143926"/>
                  </a:lnTo>
                  <a:lnTo>
                    <a:pt x="59663" y="145009"/>
                  </a:lnTo>
                  <a:lnTo>
                    <a:pt x="86090" y="137081"/>
                  </a:lnTo>
                  <a:lnTo>
                    <a:pt x="96108" y="128562"/>
                  </a:lnTo>
                  <a:lnTo>
                    <a:pt x="130742" y="82537"/>
                  </a:lnTo>
                  <a:lnTo>
                    <a:pt x="134299" y="75392"/>
                  </a:lnTo>
                  <a:lnTo>
                    <a:pt x="135247" y="72005"/>
                  </a:lnTo>
                  <a:lnTo>
                    <a:pt x="134820" y="69747"/>
                  </a:lnTo>
                  <a:lnTo>
                    <a:pt x="133478" y="68242"/>
                  </a:lnTo>
                  <a:lnTo>
                    <a:pt x="131525" y="67238"/>
                  </a:lnTo>
                  <a:lnTo>
                    <a:pt x="131281" y="65511"/>
                  </a:lnTo>
                  <a:lnTo>
                    <a:pt x="133832" y="60769"/>
                  </a:lnTo>
                  <a:lnTo>
                    <a:pt x="133877" y="60140"/>
                  </a:lnTo>
                  <a:lnTo>
                    <a:pt x="131106" y="62263"/>
                  </a:lnTo>
                  <a:lnTo>
                    <a:pt x="129169" y="69556"/>
                  </a:lnTo>
                  <a:lnTo>
                    <a:pt x="127709" y="114991"/>
                  </a:lnTo>
                  <a:lnTo>
                    <a:pt x="133303" y="130032"/>
                  </a:lnTo>
                  <a:lnTo>
                    <a:pt x="149084" y="151879"/>
                  </a:lnTo>
                  <a:lnTo>
                    <a:pt x="158679" y="156658"/>
                  </a:lnTo>
                  <a:lnTo>
                    <a:pt x="164199" y="157932"/>
                  </a:lnTo>
                  <a:lnTo>
                    <a:pt x="168939" y="157724"/>
                  </a:lnTo>
                  <a:lnTo>
                    <a:pt x="192587" y="147000"/>
                  </a:lnTo>
                  <a:lnTo>
                    <a:pt x="196330" y="143027"/>
                  </a:lnTo>
                  <a:lnTo>
                    <a:pt x="221065" y="97122"/>
                  </a:lnTo>
                  <a:lnTo>
                    <a:pt x="235967" y="80840"/>
                  </a:lnTo>
                  <a:lnTo>
                    <a:pt x="242096" y="77460"/>
                  </a:lnTo>
                  <a:lnTo>
                    <a:pt x="249597" y="75290"/>
                  </a:lnTo>
                  <a:lnTo>
                    <a:pt x="253445" y="77816"/>
                  </a:lnTo>
                  <a:lnTo>
                    <a:pt x="255952" y="79971"/>
                  </a:lnTo>
                  <a:lnTo>
                    <a:pt x="258738" y="88010"/>
                  </a:lnTo>
                  <a:lnTo>
                    <a:pt x="261939" y="134168"/>
                  </a:lnTo>
                  <a:lnTo>
                    <a:pt x="270098" y="150239"/>
                  </a:lnTo>
                  <a:lnTo>
                    <a:pt x="289775" y="103396"/>
                  </a:lnTo>
                  <a:lnTo>
                    <a:pt x="297054" y="91718"/>
                  </a:lnTo>
                  <a:lnTo>
                    <a:pt x="310936" y="79194"/>
                  </a:lnTo>
                  <a:lnTo>
                    <a:pt x="322229" y="62222"/>
                  </a:lnTo>
                  <a:lnTo>
                    <a:pt x="328059" y="58602"/>
                  </a:lnTo>
                  <a:lnTo>
                    <a:pt x="331095" y="57637"/>
                  </a:lnTo>
                  <a:lnTo>
                    <a:pt x="333119" y="58051"/>
                  </a:lnTo>
                  <a:lnTo>
                    <a:pt x="334469" y="59386"/>
                  </a:lnTo>
                  <a:lnTo>
                    <a:pt x="343358" y="79670"/>
                  </a:lnTo>
                  <a:lnTo>
                    <a:pt x="346563" y="123743"/>
                  </a:lnTo>
                  <a:lnTo>
                    <a:pt x="349458" y="131100"/>
                  </a:lnTo>
                  <a:lnTo>
                    <a:pt x="354883" y="139390"/>
                  </a:lnTo>
                  <a:lnTo>
                    <a:pt x="356386" y="139012"/>
                  </a:lnTo>
                  <a:lnTo>
                    <a:pt x="360879" y="135770"/>
                  </a:lnTo>
                  <a:lnTo>
                    <a:pt x="392390" y="93461"/>
                  </a:lnTo>
                  <a:lnTo>
                    <a:pt x="409939" y="64127"/>
                  </a:lnTo>
                  <a:lnTo>
                    <a:pt x="430925" y="47602"/>
                  </a:lnTo>
                  <a:lnTo>
                    <a:pt x="430365" y="47129"/>
                  </a:lnTo>
                  <a:lnTo>
                    <a:pt x="426919" y="46602"/>
                  </a:lnTo>
                  <a:lnTo>
                    <a:pt x="426636" y="46462"/>
                  </a:lnTo>
                  <a:lnTo>
                    <a:pt x="437449" y="46182"/>
                  </a:lnTo>
                  <a:lnTo>
                    <a:pt x="438947" y="48298"/>
                  </a:lnTo>
                  <a:lnTo>
                    <a:pt x="440612" y="56294"/>
                  </a:lnTo>
                  <a:lnTo>
                    <a:pt x="432955" y="103478"/>
                  </a:lnTo>
                  <a:lnTo>
                    <a:pt x="432418" y="1509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SMARTInkShape-334">
              <a:extLst>
                <a:ext uri="{FF2B5EF4-FFF2-40B4-BE49-F238E27FC236}">
                  <a16:creationId xmlns:a16="http://schemas.microsoft.com/office/drawing/2014/main" id="{CF4EE23F-10EE-E5EF-86D0-214340269FCC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3305175" y="1452272"/>
              <a:ext cx="161916" cy="170809"/>
            </a:xfrm>
            <a:custGeom>
              <a:avLst/>
              <a:gdLst/>
              <a:ahLst/>
              <a:cxnLst/>
              <a:rect l="0" t="0" r="0" b="0"/>
              <a:pathLst>
                <a:path w="161916" h="170809">
                  <a:moveTo>
                    <a:pt x="152400" y="14578"/>
                  </a:moveTo>
                  <a:lnTo>
                    <a:pt x="152400" y="14578"/>
                  </a:lnTo>
                  <a:lnTo>
                    <a:pt x="157456" y="14578"/>
                  </a:lnTo>
                  <a:lnTo>
                    <a:pt x="158946" y="13520"/>
                  </a:lnTo>
                  <a:lnTo>
                    <a:pt x="159939" y="11756"/>
                  </a:lnTo>
                  <a:lnTo>
                    <a:pt x="161915" y="5087"/>
                  </a:lnTo>
                  <a:lnTo>
                    <a:pt x="156865" y="5063"/>
                  </a:lnTo>
                  <a:lnTo>
                    <a:pt x="151562" y="2235"/>
                  </a:lnTo>
                  <a:lnTo>
                    <a:pt x="148667" y="0"/>
                  </a:lnTo>
                  <a:lnTo>
                    <a:pt x="134160" y="337"/>
                  </a:lnTo>
                  <a:lnTo>
                    <a:pt x="95410" y="9178"/>
                  </a:lnTo>
                  <a:lnTo>
                    <a:pt x="58239" y="28720"/>
                  </a:lnTo>
                  <a:lnTo>
                    <a:pt x="12597" y="64273"/>
                  </a:lnTo>
                  <a:lnTo>
                    <a:pt x="6657" y="73707"/>
                  </a:lnTo>
                  <a:lnTo>
                    <a:pt x="6555" y="76222"/>
                  </a:lnTo>
                  <a:lnTo>
                    <a:pt x="7545" y="77899"/>
                  </a:lnTo>
                  <a:lnTo>
                    <a:pt x="19052" y="85316"/>
                  </a:lnTo>
                  <a:lnTo>
                    <a:pt x="58404" y="100420"/>
                  </a:lnTo>
                  <a:lnTo>
                    <a:pt x="88919" y="107040"/>
                  </a:lnTo>
                  <a:lnTo>
                    <a:pt x="119126" y="111824"/>
                  </a:lnTo>
                  <a:lnTo>
                    <a:pt x="138661" y="119944"/>
                  </a:lnTo>
                  <a:lnTo>
                    <a:pt x="143240" y="122922"/>
                  </a:lnTo>
                  <a:lnTo>
                    <a:pt x="145235" y="127024"/>
                  </a:lnTo>
                  <a:lnTo>
                    <a:pt x="144630" y="137226"/>
                  </a:lnTo>
                  <a:lnTo>
                    <a:pt x="141928" y="141852"/>
                  </a:lnTo>
                  <a:lnTo>
                    <a:pt x="128013" y="153418"/>
                  </a:lnTo>
                  <a:lnTo>
                    <a:pt x="93084" y="170040"/>
                  </a:lnTo>
                  <a:lnTo>
                    <a:pt x="75237" y="170808"/>
                  </a:lnTo>
                  <a:lnTo>
                    <a:pt x="30565" y="167482"/>
                  </a:lnTo>
                  <a:lnTo>
                    <a:pt x="0" y="1669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1" name="SMARTInkShape-Group56">
            <a:extLst>
              <a:ext uri="{FF2B5EF4-FFF2-40B4-BE49-F238E27FC236}">
                <a16:creationId xmlns:a16="http://schemas.microsoft.com/office/drawing/2014/main" id="{1901EA06-E333-2F77-D563-A45D9D789BD0}"/>
              </a:ext>
            </a:extLst>
          </p:cNvPr>
          <p:cNvGrpSpPr/>
          <p:nvPr/>
        </p:nvGrpSpPr>
        <p:grpSpPr>
          <a:xfrm>
            <a:off x="2924175" y="1514475"/>
            <a:ext cx="28576" cy="152401"/>
            <a:chOff x="2924175" y="1514475"/>
            <a:chExt cx="28576" cy="152401"/>
          </a:xfrm>
        </p:grpSpPr>
        <p:sp>
          <p:nvSpPr>
            <p:cNvPr id="389" name="SMARTInkShape-335">
              <a:extLst>
                <a:ext uri="{FF2B5EF4-FFF2-40B4-BE49-F238E27FC236}">
                  <a16:creationId xmlns:a16="http://schemas.microsoft.com/office/drawing/2014/main" id="{45371C5D-76C3-0C9C-B9FD-107C67DC30D0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2933700" y="165735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9641" y="0"/>
                  </a:lnTo>
                  <a:lnTo>
                    <a:pt x="9535" y="8201"/>
                  </a:lnTo>
                  <a:lnTo>
                    <a:pt x="8474" y="8642"/>
                  </a:lnTo>
                  <a:lnTo>
                    <a:pt x="1325" y="9409"/>
                  </a:lnTo>
                  <a:lnTo>
                    <a:pt x="5749" y="9502"/>
                  </a:lnTo>
                  <a:lnTo>
                    <a:pt x="3261" y="9515"/>
                  </a:lnTo>
                  <a:lnTo>
                    <a:pt x="2174" y="8460"/>
                  </a:lnTo>
                  <a:lnTo>
                    <a:pt x="966" y="4466"/>
                  </a:lnTo>
                  <a:lnTo>
                    <a:pt x="644" y="4035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SMARTInkShape-336">
              <a:extLst>
                <a:ext uri="{FF2B5EF4-FFF2-40B4-BE49-F238E27FC236}">
                  <a16:creationId xmlns:a16="http://schemas.microsoft.com/office/drawing/2014/main" id="{B976164B-793B-4D0A-5CFC-819F1AE70B53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2924175" y="15144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409" y="0"/>
                  </a:lnTo>
                  <a:lnTo>
                    <a:pt x="4014" y="0"/>
                  </a:lnTo>
                  <a:lnTo>
                    <a:pt x="9501" y="0"/>
                  </a:lnTo>
                  <a:lnTo>
                    <a:pt x="4032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Distribution of a Statistic (cont.)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987" y="1790700"/>
            <a:ext cx="477202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22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366092"/>
      </a:dk1>
      <a:lt1>
        <a:srgbClr val="FFFFFF"/>
      </a:lt1>
      <a:dk2>
        <a:srgbClr val="4F81BD"/>
      </a:dk2>
      <a:lt2>
        <a:srgbClr val="FFFFFF"/>
      </a:lt2>
      <a:accent1>
        <a:srgbClr val="1F497D"/>
      </a:accent1>
      <a:accent2>
        <a:srgbClr val="366092"/>
      </a:accent2>
      <a:accent3>
        <a:srgbClr val="FFFFCC"/>
      </a:accent3>
      <a:accent4>
        <a:srgbClr val="B8CCE4"/>
      </a:accent4>
      <a:accent5>
        <a:srgbClr val="DBE5F1"/>
      </a:accent5>
      <a:accent6>
        <a:srgbClr val="C6D9F0"/>
      </a:accent6>
      <a:hlink>
        <a:srgbClr val="92CDDC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26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Section 9.2</vt:lpstr>
      <vt:lpstr>Sampling Distribution of a Statistic</vt:lpstr>
      <vt:lpstr>Sampling Distribution of a Statistic (cont.)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Statistics and Data 3e</dc:title>
  <dc:creator>Hawkes Learning</dc:creator>
  <cp:lastModifiedBy>Jayjit</cp:lastModifiedBy>
  <cp:revision>241</cp:revision>
  <dcterms:created xsi:type="dcterms:W3CDTF">2013-04-26T14:43:13Z</dcterms:created>
  <dcterms:modified xsi:type="dcterms:W3CDTF">2024-02-12T14:41:34Z</dcterms:modified>
</cp:coreProperties>
</file>