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9" r:id="rId3"/>
    <p:sldId id="300" r:id="rId4"/>
    <p:sldId id="301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  <a:srgbClr val="2D7D9F"/>
    <a:srgbClr val="0000FF"/>
    <a:srgbClr val="000000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433" Type="http://schemas.openxmlformats.org/officeDocument/2006/relationships/tags" Target="../tags/tag433.xml"/><Relationship Id="rId268" Type="http://schemas.openxmlformats.org/officeDocument/2006/relationships/tags" Target="../tags/tag268.xml"/><Relationship Id="rId475" Type="http://schemas.openxmlformats.org/officeDocument/2006/relationships/tags" Target="../tags/tag475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402" Type="http://schemas.openxmlformats.org/officeDocument/2006/relationships/tags" Target="../tags/tag402.xml"/><Relationship Id="rId279" Type="http://schemas.openxmlformats.org/officeDocument/2006/relationships/tags" Target="../tags/tag279.xml"/><Relationship Id="rId444" Type="http://schemas.openxmlformats.org/officeDocument/2006/relationships/tags" Target="../tags/tag444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388" Type="http://schemas.openxmlformats.org/officeDocument/2006/relationships/tags" Target="../tags/tag388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413" Type="http://schemas.openxmlformats.org/officeDocument/2006/relationships/tags" Target="../tags/tag413.xml"/><Relationship Id="rId248" Type="http://schemas.openxmlformats.org/officeDocument/2006/relationships/tags" Target="../tags/tag248.xml"/><Relationship Id="rId455" Type="http://schemas.openxmlformats.org/officeDocument/2006/relationships/tags" Target="../tags/tag455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399" Type="http://schemas.openxmlformats.org/officeDocument/2006/relationships/tags" Target="../tags/tag399.xml"/><Relationship Id="rId259" Type="http://schemas.openxmlformats.org/officeDocument/2006/relationships/tags" Target="../tags/tag259.xml"/><Relationship Id="rId424" Type="http://schemas.openxmlformats.org/officeDocument/2006/relationships/tags" Target="../tags/tag424.xml"/><Relationship Id="rId466" Type="http://schemas.openxmlformats.org/officeDocument/2006/relationships/tags" Target="../tags/tag46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435" Type="http://schemas.openxmlformats.org/officeDocument/2006/relationships/tags" Target="../tags/tag435.xml"/><Relationship Id="rId477" Type="http://schemas.openxmlformats.org/officeDocument/2006/relationships/tags" Target="../tags/tag477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390" Type="http://schemas.openxmlformats.org/officeDocument/2006/relationships/tags" Target="../tags/tag390.xml"/><Relationship Id="rId404" Type="http://schemas.openxmlformats.org/officeDocument/2006/relationships/tags" Target="../tags/tag404.xml"/><Relationship Id="rId446" Type="http://schemas.openxmlformats.org/officeDocument/2006/relationships/tags" Target="../tags/tag446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415" Type="http://schemas.openxmlformats.org/officeDocument/2006/relationships/tags" Target="../tags/tag415.xml"/><Relationship Id="rId457" Type="http://schemas.openxmlformats.org/officeDocument/2006/relationships/tags" Target="../tags/tag457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426" Type="http://schemas.openxmlformats.org/officeDocument/2006/relationships/tags" Target="../tags/tag426.xml"/><Relationship Id="rId230" Type="http://schemas.openxmlformats.org/officeDocument/2006/relationships/tags" Target="../tags/tag230.xml"/><Relationship Id="rId468" Type="http://schemas.openxmlformats.org/officeDocument/2006/relationships/tags" Target="../tags/tag468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437" Type="http://schemas.openxmlformats.org/officeDocument/2006/relationships/tags" Target="../tags/tag437.xml"/><Relationship Id="rId479" Type="http://schemas.openxmlformats.org/officeDocument/2006/relationships/tags" Target="../tags/tag479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406" Type="http://schemas.openxmlformats.org/officeDocument/2006/relationships/tags" Target="../tags/tag406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392" Type="http://schemas.openxmlformats.org/officeDocument/2006/relationships/tags" Target="../tags/tag392.xml"/><Relationship Id="rId448" Type="http://schemas.openxmlformats.org/officeDocument/2006/relationships/tags" Target="../tags/tag448.xml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417" Type="http://schemas.openxmlformats.org/officeDocument/2006/relationships/tags" Target="../tags/tag417.xml"/><Relationship Id="rId459" Type="http://schemas.openxmlformats.org/officeDocument/2006/relationships/tags" Target="../tags/tag459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63" Type="http://schemas.openxmlformats.org/officeDocument/2006/relationships/tags" Target="../tags/tag263.xml"/><Relationship Id="rId319" Type="http://schemas.openxmlformats.org/officeDocument/2006/relationships/tags" Target="../tags/tag319.xml"/><Relationship Id="rId470" Type="http://schemas.openxmlformats.org/officeDocument/2006/relationships/tags" Target="../tags/tag470.xml"/><Relationship Id="rId58" Type="http://schemas.openxmlformats.org/officeDocument/2006/relationships/tags" Target="../tags/tag58.xml"/><Relationship Id="rId123" Type="http://schemas.openxmlformats.org/officeDocument/2006/relationships/tags" Target="../tags/tag123.xml"/><Relationship Id="rId330" Type="http://schemas.openxmlformats.org/officeDocument/2006/relationships/tags" Target="../tags/tag330.xml"/><Relationship Id="rId165" Type="http://schemas.openxmlformats.org/officeDocument/2006/relationships/tags" Target="../tags/tag165.xml"/><Relationship Id="rId372" Type="http://schemas.openxmlformats.org/officeDocument/2006/relationships/tags" Target="../tags/tag372.xml"/><Relationship Id="rId428" Type="http://schemas.openxmlformats.org/officeDocument/2006/relationships/tags" Target="../tags/tag428.xml"/><Relationship Id="rId232" Type="http://schemas.openxmlformats.org/officeDocument/2006/relationships/tags" Target="../tags/tag232.xml"/><Relationship Id="rId274" Type="http://schemas.openxmlformats.org/officeDocument/2006/relationships/tags" Target="../tags/tag274.xml"/><Relationship Id="rId481" Type="http://schemas.openxmlformats.org/officeDocument/2006/relationships/tags" Target="../tags/tag481.xml"/><Relationship Id="rId27" Type="http://schemas.openxmlformats.org/officeDocument/2006/relationships/tags" Target="../tags/tag27.xml"/><Relationship Id="rId69" Type="http://schemas.openxmlformats.org/officeDocument/2006/relationships/tags" Target="../tags/tag69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76" Type="http://schemas.openxmlformats.org/officeDocument/2006/relationships/tags" Target="../tags/tag176.xml"/><Relationship Id="rId341" Type="http://schemas.openxmlformats.org/officeDocument/2006/relationships/tags" Target="../tags/tag341.xml"/><Relationship Id="rId383" Type="http://schemas.openxmlformats.org/officeDocument/2006/relationships/tags" Target="../tags/tag383.xml"/><Relationship Id="rId439" Type="http://schemas.openxmlformats.org/officeDocument/2006/relationships/tags" Target="../tags/tag439.xml"/><Relationship Id="rId201" Type="http://schemas.openxmlformats.org/officeDocument/2006/relationships/tags" Target="../tags/tag201.xml"/><Relationship Id="rId243" Type="http://schemas.openxmlformats.org/officeDocument/2006/relationships/tags" Target="../tags/tag243.xml"/><Relationship Id="rId285" Type="http://schemas.openxmlformats.org/officeDocument/2006/relationships/tags" Target="../tags/tag285.xml"/><Relationship Id="rId450" Type="http://schemas.openxmlformats.org/officeDocument/2006/relationships/tags" Target="../tags/tag450.xml"/><Relationship Id="rId38" Type="http://schemas.openxmlformats.org/officeDocument/2006/relationships/tags" Target="../tags/tag38.xml"/><Relationship Id="rId103" Type="http://schemas.openxmlformats.org/officeDocument/2006/relationships/tags" Target="../tags/tag103.xml"/><Relationship Id="rId310" Type="http://schemas.openxmlformats.org/officeDocument/2006/relationships/tags" Target="../tags/tag31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87" Type="http://schemas.openxmlformats.org/officeDocument/2006/relationships/tags" Target="../tags/tag187.xml"/><Relationship Id="rId352" Type="http://schemas.openxmlformats.org/officeDocument/2006/relationships/tags" Target="../tags/tag352.xml"/><Relationship Id="rId394" Type="http://schemas.openxmlformats.org/officeDocument/2006/relationships/tags" Target="../tags/tag394.xml"/><Relationship Id="rId408" Type="http://schemas.openxmlformats.org/officeDocument/2006/relationships/tags" Target="../tags/tag408.xml"/><Relationship Id="rId212" Type="http://schemas.openxmlformats.org/officeDocument/2006/relationships/tags" Target="../tags/tag212.xml"/><Relationship Id="rId254" Type="http://schemas.openxmlformats.org/officeDocument/2006/relationships/tags" Target="../tags/tag254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96" Type="http://schemas.openxmlformats.org/officeDocument/2006/relationships/tags" Target="../tags/tag296.xml"/><Relationship Id="rId461" Type="http://schemas.openxmlformats.org/officeDocument/2006/relationships/tags" Target="../tags/tag461.xml"/><Relationship Id="rId60" Type="http://schemas.openxmlformats.org/officeDocument/2006/relationships/tags" Target="../tags/tag60.xml"/><Relationship Id="rId156" Type="http://schemas.openxmlformats.org/officeDocument/2006/relationships/tags" Target="../tags/tag156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63" Type="http://schemas.openxmlformats.org/officeDocument/2006/relationships/tags" Target="../tags/tag363.xml"/><Relationship Id="rId419" Type="http://schemas.openxmlformats.org/officeDocument/2006/relationships/tags" Target="../tags/tag419.xml"/><Relationship Id="rId223" Type="http://schemas.openxmlformats.org/officeDocument/2006/relationships/tags" Target="../tags/tag223.xml"/><Relationship Id="rId430" Type="http://schemas.openxmlformats.org/officeDocument/2006/relationships/tags" Target="../tags/tag430.xml"/><Relationship Id="rId18" Type="http://schemas.openxmlformats.org/officeDocument/2006/relationships/tags" Target="../tags/tag18.xml"/><Relationship Id="rId265" Type="http://schemas.openxmlformats.org/officeDocument/2006/relationships/tags" Target="../tags/tag265.xml"/><Relationship Id="rId472" Type="http://schemas.openxmlformats.org/officeDocument/2006/relationships/tags" Target="../tags/tag472.xml"/><Relationship Id="rId125" Type="http://schemas.openxmlformats.org/officeDocument/2006/relationships/tags" Target="../tags/tag125.xml"/><Relationship Id="rId167" Type="http://schemas.openxmlformats.org/officeDocument/2006/relationships/tags" Target="../tags/tag167.xml"/><Relationship Id="rId332" Type="http://schemas.openxmlformats.org/officeDocument/2006/relationships/tags" Target="../tags/tag332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76" Type="http://schemas.openxmlformats.org/officeDocument/2006/relationships/tags" Target="../tags/tag276.xml"/><Relationship Id="rId441" Type="http://schemas.openxmlformats.org/officeDocument/2006/relationships/tags" Target="../tags/tag441.xml"/><Relationship Id="rId483" Type="http://schemas.openxmlformats.org/officeDocument/2006/relationships/slideLayout" Target="../slideLayouts/slideLayout2.xml"/><Relationship Id="rId40" Type="http://schemas.openxmlformats.org/officeDocument/2006/relationships/tags" Target="../tags/tag40.xml"/><Relationship Id="rId136" Type="http://schemas.openxmlformats.org/officeDocument/2006/relationships/tags" Target="../tags/tag136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43" Type="http://schemas.openxmlformats.org/officeDocument/2006/relationships/tags" Target="../tags/tag343.xml"/><Relationship Id="rId82" Type="http://schemas.openxmlformats.org/officeDocument/2006/relationships/tags" Target="../tags/tag82.xml"/><Relationship Id="rId203" Type="http://schemas.openxmlformats.org/officeDocument/2006/relationships/tags" Target="../tags/tag203.xml"/><Relationship Id="rId385" Type="http://schemas.openxmlformats.org/officeDocument/2006/relationships/tags" Target="../tags/tag385.xml"/><Relationship Id="rId245" Type="http://schemas.openxmlformats.org/officeDocument/2006/relationships/tags" Target="../tags/tag245.xml"/><Relationship Id="rId287" Type="http://schemas.openxmlformats.org/officeDocument/2006/relationships/tags" Target="../tags/tag287.xml"/><Relationship Id="rId410" Type="http://schemas.openxmlformats.org/officeDocument/2006/relationships/tags" Target="../tags/tag410.xml"/><Relationship Id="rId452" Type="http://schemas.openxmlformats.org/officeDocument/2006/relationships/tags" Target="../tags/tag452.xml"/><Relationship Id="rId105" Type="http://schemas.openxmlformats.org/officeDocument/2006/relationships/tags" Target="../tags/tag105.xml"/><Relationship Id="rId147" Type="http://schemas.openxmlformats.org/officeDocument/2006/relationships/tags" Target="../tags/tag147.xml"/><Relationship Id="rId312" Type="http://schemas.openxmlformats.org/officeDocument/2006/relationships/tags" Target="../tags/tag312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96" Type="http://schemas.openxmlformats.org/officeDocument/2006/relationships/tags" Target="../tags/tag396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400" Type="http://schemas.openxmlformats.org/officeDocument/2006/relationships/tags" Target="../tags/tag400.xml"/><Relationship Id="rId421" Type="http://schemas.openxmlformats.org/officeDocument/2006/relationships/tags" Target="../tags/tag421.xml"/><Relationship Id="rId442" Type="http://schemas.openxmlformats.org/officeDocument/2006/relationships/tags" Target="../tags/tag442.xml"/><Relationship Id="rId463" Type="http://schemas.openxmlformats.org/officeDocument/2006/relationships/tags" Target="../tags/tag463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openxmlformats.org/officeDocument/2006/relationships/tags" Target="../tags/tag386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411" Type="http://schemas.openxmlformats.org/officeDocument/2006/relationships/tags" Target="../tags/tag411.xml"/><Relationship Id="rId432" Type="http://schemas.openxmlformats.org/officeDocument/2006/relationships/tags" Target="../tags/tag432.xml"/><Relationship Id="rId453" Type="http://schemas.openxmlformats.org/officeDocument/2006/relationships/tags" Target="../tags/tag453.xml"/><Relationship Id="rId474" Type="http://schemas.openxmlformats.org/officeDocument/2006/relationships/tags" Target="../tags/tag474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397" Type="http://schemas.openxmlformats.org/officeDocument/2006/relationships/tags" Target="../tags/tag397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401" Type="http://schemas.openxmlformats.org/officeDocument/2006/relationships/tags" Target="../tags/tag401.xml"/><Relationship Id="rId422" Type="http://schemas.openxmlformats.org/officeDocument/2006/relationships/tags" Target="../tags/tag422.xml"/><Relationship Id="rId443" Type="http://schemas.openxmlformats.org/officeDocument/2006/relationships/tags" Target="../tags/tag443.xml"/><Relationship Id="rId464" Type="http://schemas.openxmlformats.org/officeDocument/2006/relationships/tags" Target="../tags/tag464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tags" Target="../tags/tag387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412" Type="http://schemas.openxmlformats.org/officeDocument/2006/relationships/tags" Target="../tags/tag412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454" Type="http://schemas.openxmlformats.org/officeDocument/2006/relationships/tags" Target="../tags/tag454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398" Type="http://schemas.openxmlformats.org/officeDocument/2006/relationships/tags" Target="../tags/tag398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423" Type="http://schemas.openxmlformats.org/officeDocument/2006/relationships/tags" Target="../tags/tag423.xml"/><Relationship Id="rId258" Type="http://schemas.openxmlformats.org/officeDocument/2006/relationships/tags" Target="../tags/tag258.xml"/><Relationship Id="rId465" Type="http://schemas.openxmlformats.org/officeDocument/2006/relationships/tags" Target="../tags/tag465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434" Type="http://schemas.openxmlformats.org/officeDocument/2006/relationships/tags" Target="../tags/tag434.xml"/><Relationship Id="rId476" Type="http://schemas.openxmlformats.org/officeDocument/2006/relationships/tags" Target="../tags/tag476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403" Type="http://schemas.openxmlformats.org/officeDocument/2006/relationships/tags" Target="../tags/tag403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445" Type="http://schemas.openxmlformats.org/officeDocument/2006/relationships/tags" Target="../tags/tag445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tags" Target="../tags/tag389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414" Type="http://schemas.openxmlformats.org/officeDocument/2006/relationships/tags" Target="../tags/tag414.xml"/><Relationship Id="rId456" Type="http://schemas.openxmlformats.org/officeDocument/2006/relationships/tags" Target="../tags/tag456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425" Type="http://schemas.openxmlformats.org/officeDocument/2006/relationships/tags" Target="../tags/tag425.xml"/><Relationship Id="rId467" Type="http://schemas.openxmlformats.org/officeDocument/2006/relationships/tags" Target="../tags/tag467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436" Type="http://schemas.openxmlformats.org/officeDocument/2006/relationships/tags" Target="../tags/tag436.xml"/><Relationship Id="rId240" Type="http://schemas.openxmlformats.org/officeDocument/2006/relationships/tags" Target="../tags/tag240.xml"/><Relationship Id="rId478" Type="http://schemas.openxmlformats.org/officeDocument/2006/relationships/tags" Target="../tags/tag478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391" Type="http://schemas.openxmlformats.org/officeDocument/2006/relationships/tags" Target="../tags/tag391.xml"/><Relationship Id="rId405" Type="http://schemas.openxmlformats.org/officeDocument/2006/relationships/tags" Target="../tags/tag405.xml"/><Relationship Id="rId447" Type="http://schemas.openxmlformats.org/officeDocument/2006/relationships/tags" Target="../tags/tag447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416" Type="http://schemas.openxmlformats.org/officeDocument/2006/relationships/tags" Target="../tags/tag416.xml"/><Relationship Id="rId220" Type="http://schemas.openxmlformats.org/officeDocument/2006/relationships/tags" Target="../tags/tag220.xml"/><Relationship Id="rId458" Type="http://schemas.openxmlformats.org/officeDocument/2006/relationships/tags" Target="../tags/tag458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427" Type="http://schemas.openxmlformats.org/officeDocument/2006/relationships/tags" Target="../tags/tag427.xml"/><Relationship Id="rId469" Type="http://schemas.openxmlformats.org/officeDocument/2006/relationships/tags" Target="../tags/tag469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480" Type="http://schemas.openxmlformats.org/officeDocument/2006/relationships/tags" Target="../tags/tag480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200" Type="http://schemas.openxmlformats.org/officeDocument/2006/relationships/tags" Target="../tags/tag200.xml"/><Relationship Id="rId382" Type="http://schemas.openxmlformats.org/officeDocument/2006/relationships/tags" Target="../tags/tag382.xml"/><Relationship Id="rId438" Type="http://schemas.openxmlformats.org/officeDocument/2006/relationships/tags" Target="../tags/tag438.xml"/><Relationship Id="rId242" Type="http://schemas.openxmlformats.org/officeDocument/2006/relationships/tags" Target="../tags/tag242.xml"/><Relationship Id="rId284" Type="http://schemas.openxmlformats.org/officeDocument/2006/relationships/tags" Target="../tags/tag284.xml"/><Relationship Id="rId37" Type="http://schemas.openxmlformats.org/officeDocument/2006/relationships/tags" Target="../tags/tag37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93" Type="http://schemas.openxmlformats.org/officeDocument/2006/relationships/tags" Target="../tags/tag393.xml"/><Relationship Id="rId407" Type="http://schemas.openxmlformats.org/officeDocument/2006/relationships/tags" Target="../tags/tag407.xml"/><Relationship Id="rId449" Type="http://schemas.openxmlformats.org/officeDocument/2006/relationships/tags" Target="../tags/tag449.xml"/><Relationship Id="rId211" Type="http://schemas.openxmlformats.org/officeDocument/2006/relationships/tags" Target="../tags/tag211.xml"/><Relationship Id="rId253" Type="http://schemas.openxmlformats.org/officeDocument/2006/relationships/tags" Target="../tags/tag253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460" Type="http://schemas.openxmlformats.org/officeDocument/2006/relationships/tags" Target="../tags/tag460.xml"/><Relationship Id="rId48" Type="http://schemas.openxmlformats.org/officeDocument/2006/relationships/tags" Target="../tags/tag48.xml"/><Relationship Id="rId113" Type="http://schemas.openxmlformats.org/officeDocument/2006/relationships/tags" Target="../tags/tag113.xml"/><Relationship Id="rId320" Type="http://schemas.openxmlformats.org/officeDocument/2006/relationships/tags" Target="../tags/tag320.xml"/><Relationship Id="rId155" Type="http://schemas.openxmlformats.org/officeDocument/2006/relationships/tags" Target="../tags/tag155.xml"/><Relationship Id="rId197" Type="http://schemas.openxmlformats.org/officeDocument/2006/relationships/tags" Target="../tags/tag197.xml"/><Relationship Id="rId362" Type="http://schemas.openxmlformats.org/officeDocument/2006/relationships/tags" Target="../tags/tag362.xml"/><Relationship Id="rId418" Type="http://schemas.openxmlformats.org/officeDocument/2006/relationships/tags" Target="../tags/tag418.xml"/><Relationship Id="rId222" Type="http://schemas.openxmlformats.org/officeDocument/2006/relationships/tags" Target="../tags/tag222.xml"/><Relationship Id="rId264" Type="http://schemas.openxmlformats.org/officeDocument/2006/relationships/tags" Target="../tags/tag264.xml"/><Relationship Id="rId471" Type="http://schemas.openxmlformats.org/officeDocument/2006/relationships/tags" Target="../tags/tag471.xml"/><Relationship Id="rId17" Type="http://schemas.openxmlformats.org/officeDocument/2006/relationships/tags" Target="../tags/tag17.xml"/><Relationship Id="rId59" Type="http://schemas.openxmlformats.org/officeDocument/2006/relationships/tags" Target="../tags/tag59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166" Type="http://schemas.openxmlformats.org/officeDocument/2006/relationships/tags" Target="../tags/tag166.xml"/><Relationship Id="rId331" Type="http://schemas.openxmlformats.org/officeDocument/2006/relationships/tags" Target="../tags/tag331.xml"/><Relationship Id="rId373" Type="http://schemas.openxmlformats.org/officeDocument/2006/relationships/tags" Target="../tags/tag373.xml"/><Relationship Id="rId429" Type="http://schemas.openxmlformats.org/officeDocument/2006/relationships/tags" Target="../tags/tag429.xml"/><Relationship Id="rId1" Type="http://schemas.openxmlformats.org/officeDocument/2006/relationships/tags" Target="../tags/tag1.xml"/><Relationship Id="rId233" Type="http://schemas.openxmlformats.org/officeDocument/2006/relationships/tags" Target="../tags/tag233.xml"/><Relationship Id="rId440" Type="http://schemas.openxmlformats.org/officeDocument/2006/relationships/tags" Target="../tags/tag440.xml"/><Relationship Id="rId28" Type="http://schemas.openxmlformats.org/officeDocument/2006/relationships/tags" Target="../tags/tag28.xml"/><Relationship Id="rId275" Type="http://schemas.openxmlformats.org/officeDocument/2006/relationships/tags" Target="../tags/tag275.xml"/><Relationship Id="rId300" Type="http://schemas.openxmlformats.org/officeDocument/2006/relationships/tags" Target="../tags/tag300.xml"/><Relationship Id="rId482" Type="http://schemas.openxmlformats.org/officeDocument/2006/relationships/tags" Target="../tags/tag482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77" Type="http://schemas.openxmlformats.org/officeDocument/2006/relationships/tags" Target="../tags/tag177.xml"/><Relationship Id="rId342" Type="http://schemas.openxmlformats.org/officeDocument/2006/relationships/tags" Target="../tags/tag342.xml"/><Relationship Id="rId384" Type="http://schemas.openxmlformats.org/officeDocument/2006/relationships/tags" Target="../tags/tag384.xml"/><Relationship Id="rId202" Type="http://schemas.openxmlformats.org/officeDocument/2006/relationships/tags" Target="../tags/tag202.xml"/><Relationship Id="rId244" Type="http://schemas.openxmlformats.org/officeDocument/2006/relationships/tags" Target="../tags/tag244.xml"/><Relationship Id="rId39" Type="http://schemas.openxmlformats.org/officeDocument/2006/relationships/tags" Target="../tags/tag39.xml"/><Relationship Id="rId286" Type="http://schemas.openxmlformats.org/officeDocument/2006/relationships/tags" Target="../tags/tag286.xml"/><Relationship Id="rId451" Type="http://schemas.openxmlformats.org/officeDocument/2006/relationships/tags" Target="../tags/tag451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46" Type="http://schemas.openxmlformats.org/officeDocument/2006/relationships/tags" Target="../tags/tag146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53" Type="http://schemas.openxmlformats.org/officeDocument/2006/relationships/tags" Target="../tags/tag353.xml"/><Relationship Id="rId395" Type="http://schemas.openxmlformats.org/officeDocument/2006/relationships/tags" Target="../tags/tag395.xml"/><Relationship Id="rId409" Type="http://schemas.openxmlformats.org/officeDocument/2006/relationships/tags" Target="../tags/tag409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420" Type="http://schemas.openxmlformats.org/officeDocument/2006/relationships/tags" Target="../tags/tag420.xml"/><Relationship Id="rId255" Type="http://schemas.openxmlformats.org/officeDocument/2006/relationships/tags" Target="../tags/tag255.xml"/><Relationship Id="rId297" Type="http://schemas.openxmlformats.org/officeDocument/2006/relationships/tags" Target="../tags/tag297.xml"/><Relationship Id="rId462" Type="http://schemas.openxmlformats.org/officeDocument/2006/relationships/tags" Target="../tags/tag462.xml"/><Relationship Id="rId115" Type="http://schemas.openxmlformats.org/officeDocument/2006/relationships/tags" Target="../tags/tag115.xml"/><Relationship Id="rId157" Type="http://schemas.openxmlformats.org/officeDocument/2006/relationships/tags" Target="../tags/tag157.xml"/><Relationship Id="rId322" Type="http://schemas.openxmlformats.org/officeDocument/2006/relationships/tags" Target="../tags/tag322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199" Type="http://schemas.openxmlformats.org/officeDocument/2006/relationships/tags" Target="../tags/tag19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66" Type="http://schemas.openxmlformats.org/officeDocument/2006/relationships/tags" Target="../tags/tag266.xml"/><Relationship Id="rId431" Type="http://schemas.openxmlformats.org/officeDocument/2006/relationships/tags" Target="../tags/tag431.xml"/><Relationship Id="rId473" Type="http://schemas.openxmlformats.org/officeDocument/2006/relationships/tags" Target="../tags/tag473.xml"/><Relationship Id="rId30" Type="http://schemas.openxmlformats.org/officeDocument/2006/relationships/tags" Target="../tags/tag30.xml"/><Relationship Id="rId126" Type="http://schemas.openxmlformats.org/officeDocument/2006/relationships/tags" Target="../tags/tag126.xml"/><Relationship Id="rId168" Type="http://schemas.openxmlformats.org/officeDocument/2006/relationships/tags" Target="../tags/tag168.xml"/><Relationship Id="rId333" Type="http://schemas.openxmlformats.org/officeDocument/2006/relationships/tags" Target="../tags/tag333.xml"/><Relationship Id="rId72" Type="http://schemas.openxmlformats.org/officeDocument/2006/relationships/tags" Target="../tags/tag72.xml"/><Relationship Id="rId375" Type="http://schemas.openxmlformats.org/officeDocument/2006/relationships/tags" Target="../tags/tag3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Random Samples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Samples representing a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1936 United States presidential election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Poll from </a:t>
            </a:r>
            <a:r>
              <a:rPr lang="en-US" i="1" dirty="0"/>
              <a:t>automobile registrations</a:t>
            </a:r>
            <a:r>
              <a:rPr lang="en-US" dirty="0"/>
              <a:t> and </a:t>
            </a:r>
            <a:r>
              <a:rPr lang="en-US" i="1" dirty="0"/>
              <a:t>telephones books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Indicated Landon – 57% and Roosevelt – 43%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Actual election: Roosevelt – 62% and Landon – 38% for Landon.</a:t>
            </a:r>
          </a:p>
        </p:txBody>
      </p:sp>
    </p:spTree>
    <p:extLst>
      <p:ext uri="{BB962C8B-B14F-4D97-AF65-F5344CB8AC3E}">
        <p14:creationId xmlns:p14="http://schemas.microsoft.com/office/powerpoint/2010/main" val="298612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Samples (cont.)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4AC0CC5-CE81-490F-A9D8-AADD9FA3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01" y="1371600"/>
            <a:ext cx="552089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1C3D0-88DB-41B7-9D95-DC17082D77E5}"/>
              </a:ext>
            </a:extLst>
          </p:cNvPr>
          <p:cNvSpPr txBox="1"/>
          <p:nvPr/>
        </p:nvSpPr>
        <p:spPr>
          <a:xfrm>
            <a:off x="457200" y="5498068"/>
            <a:ext cx="571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https://en.wikipedia.org/wiki/Survivorship_bias</a:t>
            </a:r>
          </a:p>
        </p:txBody>
      </p:sp>
    </p:spTree>
    <p:extLst>
      <p:ext uri="{BB962C8B-B14F-4D97-AF65-F5344CB8AC3E}">
        <p14:creationId xmlns:p14="http://schemas.microsoft.com/office/powerpoint/2010/main" val="401370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Voluntary sampling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Biased or selected sample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Selection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Simple random sample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Random sample</a:t>
            </a:r>
          </a:p>
        </p:txBody>
      </p:sp>
      <p:grpSp>
        <p:nvGrpSpPr>
          <p:cNvPr id="322" name="SMARTInkShape-Group48">
            <a:extLst>
              <a:ext uri="{FF2B5EF4-FFF2-40B4-BE49-F238E27FC236}">
                <a16:creationId xmlns:a16="http://schemas.microsoft.com/office/drawing/2014/main" id="{E589E868-9952-3E87-AE0E-A194096681B0}"/>
              </a:ext>
            </a:extLst>
          </p:cNvPr>
          <p:cNvGrpSpPr/>
          <p:nvPr/>
        </p:nvGrpSpPr>
        <p:grpSpPr>
          <a:xfrm>
            <a:off x="396564" y="5679051"/>
            <a:ext cx="670237" cy="299841"/>
            <a:chOff x="396564" y="5679051"/>
            <a:chExt cx="670237" cy="299841"/>
          </a:xfrm>
        </p:grpSpPr>
        <p:sp>
          <p:nvSpPr>
            <p:cNvPr id="318" name="SMARTInkShape-272">
              <a:extLst>
                <a:ext uri="{FF2B5EF4-FFF2-40B4-BE49-F238E27FC236}">
                  <a16:creationId xmlns:a16="http://schemas.microsoft.com/office/drawing/2014/main" id="{62C5303D-B0BC-D55E-93CE-9AA0B36E2A5C}"/>
                </a:ext>
              </a:extLst>
            </p:cNvPr>
            <p:cNvSpPr/>
            <p:nvPr>
              <p:custDataLst>
                <p:tags r:id="rId479"/>
              </p:custDataLst>
            </p:nvPr>
          </p:nvSpPr>
          <p:spPr>
            <a:xfrm>
              <a:off x="396564" y="5679051"/>
              <a:ext cx="203512" cy="149960"/>
            </a:xfrm>
            <a:custGeom>
              <a:avLst/>
              <a:gdLst/>
              <a:ahLst/>
              <a:cxnLst/>
              <a:rect l="0" t="0" r="0" b="0"/>
              <a:pathLst>
                <a:path w="203512" h="149960">
                  <a:moveTo>
                    <a:pt x="89211" y="74049"/>
                  </a:moveTo>
                  <a:lnTo>
                    <a:pt x="89211" y="74049"/>
                  </a:lnTo>
                  <a:lnTo>
                    <a:pt x="79802" y="74049"/>
                  </a:lnTo>
                  <a:lnTo>
                    <a:pt x="79686" y="92672"/>
                  </a:lnTo>
                  <a:lnTo>
                    <a:pt x="89799" y="98029"/>
                  </a:lnTo>
                  <a:lnTo>
                    <a:pt x="132668" y="102220"/>
                  </a:lnTo>
                  <a:lnTo>
                    <a:pt x="157473" y="97448"/>
                  </a:lnTo>
                  <a:lnTo>
                    <a:pt x="169997" y="89388"/>
                  </a:lnTo>
                  <a:lnTo>
                    <a:pt x="178032" y="79808"/>
                  </a:lnTo>
                  <a:lnTo>
                    <a:pt x="181604" y="72022"/>
                  </a:lnTo>
                  <a:lnTo>
                    <a:pt x="183615" y="56633"/>
                  </a:lnTo>
                  <a:lnTo>
                    <a:pt x="179154" y="33611"/>
                  </a:lnTo>
                  <a:lnTo>
                    <a:pt x="171166" y="21505"/>
                  </a:lnTo>
                  <a:lnTo>
                    <a:pt x="148791" y="5109"/>
                  </a:lnTo>
                  <a:lnTo>
                    <a:pt x="120152" y="0"/>
                  </a:lnTo>
                  <a:lnTo>
                    <a:pt x="89912" y="3543"/>
                  </a:lnTo>
                  <a:lnTo>
                    <a:pt x="60844" y="16352"/>
                  </a:lnTo>
                  <a:lnTo>
                    <a:pt x="13617" y="55199"/>
                  </a:lnTo>
                  <a:lnTo>
                    <a:pt x="1431" y="71874"/>
                  </a:lnTo>
                  <a:lnTo>
                    <a:pt x="0" y="77891"/>
                  </a:lnTo>
                  <a:lnTo>
                    <a:pt x="2818" y="109062"/>
                  </a:lnTo>
                  <a:lnTo>
                    <a:pt x="4099" y="113266"/>
                  </a:lnTo>
                  <a:lnTo>
                    <a:pt x="6011" y="116069"/>
                  </a:lnTo>
                  <a:lnTo>
                    <a:pt x="35941" y="139082"/>
                  </a:lnTo>
                  <a:lnTo>
                    <a:pt x="52835" y="145287"/>
                  </a:lnTo>
                  <a:lnTo>
                    <a:pt x="92374" y="149269"/>
                  </a:lnTo>
                  <a:lnTo>
                    <a:pt x="128248" y="149959"/>
                  </a:lnTo>
                  <a:lnTo>
                    <a:pt x="160044" y="147341"/>
                  </a:lnTo>
                  <a:lnTo>
                    <a:pt x="203511" y="140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3">
              <a:extLst>
                <a:ext uri="{FF2B5EF4-FFF2-40B4-BE49-F238E27FC236}">
                  <a16:creationId xmlns:a16="http://schemas.microsoft.com/office/drawing/2014/main" id="{FEB01144-BBDF-214C-C203-CF6499FD0A6C}"/>
                </a:ext>
              </a:extLst>
            </p:cNvPr>
            <p:cNvSpPr/>
            <p:nvPr>
              <p:custDataLst>
                <p:tags r:id="rId480"/>
              </p:custDataLst>
            </p:nvPr>
          </p:nvSpPr>
          <p:spPr>
            <a:xfrm>
              <a:off x="671931" y="5781675"/>
              <a:ext cx="23395" cy="19051"/>
            </a:xfrm>
            <a:custGeom>
              <a:avLst/>
              <a:gdLst/>
              <a:ahLst/>
              <a:cxnLst/>
              <a:rect l="0" t="0" r="0" b="0"/>
              <a:pathLst>
                <a:path w="23395" h="19051">
                  <a:moveTo>
                    <a:pt x="23394" y="19050"/>
                  </a:moveTo>
                  <a:lnTo>
                    <a:pt x="23394" y="19050"/>
                  </a:lnTo>
                  <a:lnTo>
                    <a:pt x="18337" y="19050"/>
                  </a:lnTo>
                  <a:lnTo>
                    <a:pt x="13033" y="16228"/>
                  </a:lnTo>
                  <a:lnTo>
                    <a:pt x="7147" y="12505"/>
                  </a:lnTo>
                  <a:lnTo>
                    <a:pt x="1004" y="10849"/>
                  </a:lnTo>
                  <a:lnTo>
                    <a:pt x="0" y="9349"/>
                  </a:lnTo>
                  <a:lnTo>
                    <a:pt x="390" y="7291"/>
                  </a:lnTo>
                  <a:lnTo>
                    <a:pt x="4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4">
              <a:extLst>
                <a:ext uri="{FF2B5EF4-FFF2-40B4-BE49-F238E27FC236}">
                  <a16:creationId xmlns:a16="http://schemas.microsoft.com/office/drawing/2014/main" id="{92E3DCEF-42AD-C341-0B0F-DC5F493B2D94}"/>
                </a:ext>
              </a:extLst>
            </p:cNvPr>
            <p:cNvSpPr/>
            <p:nvPr>
              <p:custDataLst>
                <p:tags r:id="rId481"/>
              </p:custDataLst>
            </p:nvPr>
          </p:nvSpPr>
          <p:spPr>
            <a:xfrm>
              <a:off x="835187" y="5688466"/>
              <a:ext cx="117314" cy="290426"/>
            </a:xfrm>
            <a:custGeom>
              <a:avLst/>
              <a:gdLst/>
              <a:ahLst/>
              <a:cxnLst/>
              <a:rect l="0" t="0" r="0" b="0"/>
              <a:pathLst>
                <a:path w="117314" h="290426">
                  <a:moveTo>
                    <a:pt x="88738" y="55109"/>
                  </a:moveTo>
                  <a:lnTo>
                    <a:pt x="88738" y="55109"/>
                  </a:lnTo>
                  <a:lnTo>
                    <a:pt x="88738" y="40644"/>
                  </a:lnTo>
                  <a:lnTo>
                    <a:pt x="85916" y="35276"/>
                  </a:lnTo>
                  <a:lnTo>
                    <a:pt x="66348" y="13789"/>
                  </a:lnTo>
                  <a:lnTo>
                    <a:pt x="57267" y="10286"/>
                  </a:lnTo>
                  <a:lnTo>
                    <a:pt x="51883" y="9352"/>
                  </a:lnTo>
                  <a:lnTo>
                    <a:pt x="40255" y="11136"/>
                  </a:lnTo>
                  <a:lnTo>
                    <a:pt x="15544" y="20905"/>
                  </a:lnTo>
                  <a:lnTo>
                    <a:pt x="5760" y="29677"/>
                  </a:lnTo>
                  <a:lnTo>
                    <a:pt x="1669" y="34980"/>
                  </a:lnTo>
                  <a:lnTo>
                    <a:pt x="0" y="41690"/>
                  </a:lnTo>
                  <a:lnTo>
                    <a:pt x="969" y="57611"/>
                  </a:lnTo>
                  <a:lnTo>
                    <a:pt x="4927" y="69627"/>
                  </a:lnTo>
                  <a:lnTo>
                    <a:pt x="7464" y="74312"/>
                  </a:lnTo>
                  <a:lnTo>
                    <a:pt x="10213" y="77437"/>
                  </a:lnTo>
                  <a:lnTo>
                    <a:pt x="16091" y="80907"/>
                  </a:lnTo>
                  <a:lnTo>
                    <a:pt x="25053" y="79628"/>
                  </a:lnTo>
                  <a:lnTo>
                    <a:pt x="36092" y="74473"/>
                  </a:lnTo>
                  <a:lnTo>
                    <a:pt x="53148" y="59670"/>
                  </a:lnTo>
                  <a:lnTo>
                    <a:pt x="82238" y="15646"/>
                  </a:lnTo>
                  <a:lnTo>
                    <a:pt x="85849" y="8290"/>
                  </a:lnTo>
                  <a:lnTo>
                    <a:pt x="88167" y="0"/>
                  </a:lnTo>
                  <a:lnTo>
                    <a:pt x="83512" y="8677"/>
                  </a:lnTo>
                  <a:lnTo>
                    <a:pt x="79779" y="51712"/>
                  </a:lnTo>
                  <a:lnTo>
                    <a:pt x="82203" y="75975"/>
                  </a:lnTo>
                  <a:lnTo>
                    <a:pt x="87447" y="112617"/>
                  </a:lnTo>
                  <a:lnTo>
                    <a:pt x="93412" y="151055"/>
                  </a:lnTo>
                  <a:lnTo>
                    <a:pt x="96826" y="195956"/>
                  </a:lnTo>
                  <a:lnTo>
                    <a:pt x="97837" y="237717"/>
                  </a:lnTo>
                  <a:lnTo>
                    <a:pt x="97121" y="273488"/>
                  </a:lnTo>
                  <a:lnTo>
                    <a:pt x="90051" y="290425"/>
                  </a:lnTo>
                  <a:lnTo>
                    <a:pt x="83677" y="286341"/>
                  </a:lnTo>
                  <a:lnTo>
                    <a:pt x="74847" y="277471"/>
                  </a:lnTo>
                  <a:lnTo>
                    <a:pt x="60555" y="251707"/>
                  </a:lnTo>
                  <a:lnTo>
                    <a:pt x="45398" y="208117"/>
                  </a:lnTo>
                  <a:lnTo>
                    <a:pt x="43017" y="193315"/>
                  </a:lnTo>
                  <a:lnTo>
                    <a:pt x="44782" y="179680"/>
                  </a:lnTo>
                  <a:lnTo>
                    <a:pt x="63553" y="134529"/>
                  </a:lnTo>
                  <a:lnTo>
                    <a:pt x="75428" y="124626"/>
                  </a:lnTo>
                  <a:lnTo>
                    <a:pt x="117313" y="102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5">
              <a:extLst>
                <a:ext uri="{FF2B5EF4-FFF2-40B4-BE49-F238E27FC236}">
                  <a16:creationId xmlns:a16="http://schemas.microsoft.com/office/drawing/2014/main" id="{3CFCB714-B4B0-D5FE-9D38-19377C6EC876}"/>
                </a:ext>
              </a:extLst>
            </p:cNvPr>
            <p:cNvSpPr/>
            <p:nvPr>
              <p:custDataLst>
                <p:tags r:id="rId482"/>
              </p:custDataLst>
            </p:nvPr>
          </p:nvSpPr>
          <p:spPr>
            <a:xfrm>
              <a:off x="1057275" y="5800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49">
            <a:extLst>
              <a:ext uri="{FF2B5EF4-FFF2-40B4-BE49-F238E27FC236}">
                <a16:creationId xmlns:a16="http://schemas.microsoft.com/office/drawing/2014/main" id="{96E9671E-D8F0-C200-B311-84C7220F50EE}"/>
              </a:ext>
            </a:extLst>
          </p:cNvPr>
          <p:cNvGrpSpPr/>
          <p:nvPr/>
        </p:nvGrpSpPr>
        <p:grpSpPr>
          <a:xfrm>
            <a:off x="6829425" y="5238750"/>
            <a:ext cx="1247776" cy="292992"/>
            <a:chOff x="6829425" y="5238750"/>
            <a:chExt cx="1247776" cy="292992"/>
          </a:xfrm>
        </p:grpSpPr>
        <p:sp>
          <p:nvSpPr>
            <p:cNvPr id="323" name="SMARTInkShape-276">
              <a:extLst>
                <a:ext uri="{FF2B5EF4-FFF2-40B4-BE49-F238E27FC236}">
                  <a16:creationId xmlns:a16="http://schemas.microsoft.com/office/drawing/2014/main" id="{FDEF72DA-FA48-D34B-A667-6B9132EB2D74}"/>
                </a:ext>
              </a:extLst>
            </p:cNvPr>
            <p:cNvSpPr/>
            <p:nvPr>
              <p:custDataLst>
                <p:tags r:id="rId470"/>
              </p:custDataLst>
            </p:nvPr>
          </p:nvSpPr>
          <p:spPr>
            <a:xfrm>
              <a:off x="6829425" y="5391206"/>
              <a:ext cx="171335" cy="140536"/>
            </a:xfrm>
            <a:custGeom>
              <a:avLst/>
              <a:gdLst/>
              <a:ahLst/>
              <a:cxnLst/>
              <a:rect l="0" t="0" r="0" b="0"/>
              <a:pathLst>
                <a:path w="171335" h="140536">
                  <a:moveTo>
                    <a:pt x="161925" y="18994"/>
                  </a:moveTo>
                  <a:lnTo>
                    <a:pt x="161925" y="18994"/>
                  </a:lnTo>
                  <a:lnTo>
                    <a:pt x="170125" y="10793"/>
                  </a:lnTo>
                  <a:lnTo>
                    <a:pt x="171334" y="1385"/>
                  </a:lnTo>
                  <a:lnTo>
                    <a:pt x="130028" y="0"/>
                  </a:lnTo>
                  <a:lnTo>
                    <a:pt x="113882" y="1027"/>
                  </a:lnTo>
                  <a:lnTo>
                    <a:pt x="79739" y="13204"/>
                  </a:lnTo>
                  <a:lnTo>
                    <a:pt x="75385" y="17251"/>
                  </a:lnTo>
                  <a:lnTo>
                    <a:pt x="70545" y="27392"/>
                  </a:lnTo>
                  <a:lnTo>
                    <a:pt x="71218" y="38954"/>
                  </a:lnTo>
                  <a:lnTo>
                    <a:pt x="72878" y="45001"/>
                  </a:lnTo>
                  <a:lnTo>
                    <a:pt x="80368" y="54541"/>
                  </a:lnTo>
                  <a:lnTo>
                    <a:pt x="120894" y="84226"/>
                  </a:lnTo>
                  <a:lnTo>
                    <a:pt x="161916" y="107489"/>
                  </a:lnTo>
                  <a:lnTo>
                    <a:pt x="165095" y="111858"/>
                  </a:lnTo>
                  <a:lnTo>
                    <a:pt x="168625" y="122356"/>
                  </a:lnTo>
                  <a:lnTo>
                    <a:pt x="168508" y="127060"/>
                  </a:lnTo>
                  <a:lnTo>
                    <a:pt x="165557" y="135109"/>
                  </a:lnTo>
                  <a:lnTo>
                    <a:pt x="161171" y="137679"/>
                  </a:lnTo>
                  <a:lnTo>
                    <a:pt x="147832" y="140535"/>
                  </a:lnTo>
                  <a:lnTo>
                    <a:pt x="107910" y="135822"/>
                  </a:lnTo>
                  <a:lnTo>
                    <a:pt x="60568" y="128571"/>
                  </a:lnTo>
                  <a:lnTo>
                    <a:pt x="0" y="114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7">
              <a:extLst>
                <a:ext uri="{FF2B5EF4-FFF2-40B4-BE49-F238E27FC236}">
                  <a16:creationId xmlns:a16="http://schemas.microsoft.com/office/drawing/2014/main" id="{514BE413-B12E-B656-51A2-2F1BB7C348CE}"/>
                </a:ext>
              </a:extLst>
            </p:cNvPr>
            <p:cNvSpPr/>
            <p:nvPr>
              <p:custDataLst>
                <p:tags r:id="rId471"/>
              </p:custDataLst>
            </p:nvPr>
          </p:nvSpPr>
          <p:spPr>
            <a:xfrm>
              <a:off x="7002169" y="5421602"/>
              <a:ext cx="170157" cy="101372"/>
            </a:xfrm>
            <a:custGeom>
              <a:avLst/>
              <a:gdLst/>
              <a:ahLst/>
              <a:cxnLst/>
              <a:rect l="0" t="0" r="0" b="0"/>
              <a:pathLst>
                <a:path w="170157" h="101372">
                  <a:moveTo>
                    <a:pt x="17756" y="64798"/>
                  </a:moveTo>
                  <a:lnTo>
                    <a:pt x="17756" y="64798"/>
                  </a:lnTo>
                  <a:lnTo>
                    <a:pt x="22812" y="64798"/>
                  </a:lnTo>
                  <a:lnTo>
                    <a:pt x="68573" y="51541"/>
                  </a:lnTo>
                  <a:lnTo>
                    <a:pt x="114158" y="46511"/>
                  </a:lnTo>
                  <a:lnTo>
                    <a:pt x="130451" y="45030"/>
                  </a:lnTo>
                  <a:lnTo>
                    <a:pt x="141220" y="40842"/>
                  </a:lnTo>
                  <a:lnTo>
                    <a:pt x="144515" y="38245"/>
                  </a:lnTo>
                  <a:lnTo>
                    <a:pt x="148177" y="32535"/>
                  </a:lnTo>
                  <a:lnTo>
                    <a:pt x="148095" y="29531"/>
                  </a:lnTo>
                  <a:lnTo>
                    <a:pt x="145182" y="23371"/>
                  </a:lnTo>
                  <a:lnTo>
                    <a:pt x="137591" y="13953"/>
                  </a:lnTo>
                  <a:lnTo>
                    <a:pt x="105906" y="2348"/>
                  </a:lnTo>
                  <a:lnTo>
                    <a:pt x="94681" y="0"/>
                  </a:lnTo>
                  <a:lnTo>
                    <a:pt x="47158" y="8732"/>
                  </a:lnTo>
                  <a:lnTo>
                    <a:pt x="28707" y="15537"/>
                  </a:lnTo>
                  <a:lnTo>
                    <a:pt x="13451" y="25619"/>
                  </a:lnTo>
                  <a:lnTo>
                    <a:pt x="5259" y="37154"/>
                  </a:lnTo>
                  <a:lnTo>
                    <a:pt x="0" y="56750"/>
                  </a:lnTo>
                  <a:lnTo>
                    <a:pt x="4926" y="66865"/>
                  </a:lnTo>
                  <a:lnTo>
                    <a:pt x="9202" y="72527"/>
                  </a:lnTo>
                  <a:lnTo>
                    <a:pt x="30392" y="85550"/>
                  </a:lnTo>
                  <a:lnTo>
                    <a:pt x="71483" y="92886"/>
                  </a:lnTo>
                  <a:lnTo>
                    <a:pt x="114019" y="101371"/>
                  </a:lnTo>
                  <a:lnTo>
                    <a:pt x="170156" y="93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8">
              <a:extLst>
                <a:ext uri="{FF2B5EF4-FFF2-40B4-BE49-F238E27FC236}">
                  <a16:creationId xmlns:a16="http://schemas.microsoft.com/office/drawing/2014/main" id="{E7698A57-C4FB-FD3C-479F-822AD860099B}"/>
                </a:ext>
              </a:extLst>
            </p:cNvPr>
            <p:cNvSpPr/>
            <p:nvPr>
              <p:custDataLst>
                <p:tags r:id="rId472"/>
              </p:custDataLst>
            </p:nvPr>
          </p:nvSpPr>
          <p:spPr>
            <a:xfrm>
              <a:off x="7240474" y="5335717"/>
              <a:ext cx="27102" cy="179259"/>
            </a:xfrm>
            <a:custGeom>
              <a:avLst/>
              <a:gdLst/>
              <a:ahLst/>
              <a:cxnLst/>
              <a:rect l="0" t="0" r="0" b="0"/>
              <a:pathLst>
                <a:path w="27102" h="179259">
                  <a:moveTo>
                    <a:pt x="27101" y="17333"/>
                  </a:moveTo>
                  <a:lnTo>
                    <a:pt x="27101" y="17333"/>
                  </a:lnTo>
                  <a:lnTo>
                    <a:pt x="27101" y="0"/>
                  </a:lnTo>
                  <a:lnTo>
                    <a:pt x="27101" y="3849"/>
                  </a:lnTo>
                  <a:lnTo>
                    <a:pt x="13844" y="44088"/>
                  </a:lnTo>
                  <a:lnTo>
                    <a:pt x="8138" y="90194"/>
                  </a:lnTo>
                  <a:lnTo>
                    <a:pt x="0" y="135662"/>
                  </a:lnTo>
                  <a:lnTo>
                    <a:pt x="8051" y="179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9">
              <a:extLst>
                <a:ext uri="{FF2B5EF4-FFF2-40B4-BE49-F238E27FC236}">
                  <a16:creationId xmlns:a16="http://schemas.microsoft.com/office/drawing/2014/main" id="{F2675F9D-0883-3892-57E7-CB0BA2BBC471}"/>
                </a:ext>
              </a:extLst>
            </p:cNvPr>
            <p:cNvSpPr/>
            <p:nvPr>
              <p:custDataLst>
                <p:tags r:id="rId473"/>
              </p:custDataLst>
            </p:nvPr>
          </p:nvSpPr>
          <p:spPr>
            <a:xfrm>
              <a:off x="7325500" y="5415827"/>
              <a:ext cx="114372" cy="99149"/>
            </a:xfrm>
            <a:custGeom>
              <a:avLst/>
              <a:gdLst/>
              <a:ahLst/>
              <a:cxnLst/>
              <a:rect l="0" t="0" r="0" b="0"/>
              <a:pathLst>
                <a:path w="114372" h="99149">
                  <a:moveTo>
                    <a:pt x="8750" y="41998"/>
                  </a:moveTo>
                  <a:lnTo>
                    <a:pt x="8750" y="41998"/>
                  </a:lnTo>
                  <a:lnTo>
                    <a:pt x="25016" y="40940"/>
                  </a:lnTo>
                  <a:lnTo>
                    <a:pt x="66788" y="33797"/>
                  </a:lnTo>
                  <a:lnTo>
                    <a:pt x="103281" y="22286"/>
                  </a:lnTo>
                  <a:lnTo>
                    <a:pt x="109870" y="19332"/>
                  </a:lnTo>
                  <a:lnTo>
                    <a:pt x="113205" y="16305"/>
                  </a:lnTo>
                  <a:lnTo>
                    <a:pt x="114371" y="13227"/>
                  </a:lnTo>
                  <a:lnTo>
                    <a:pt x="114089" y="10117"/>
                  </a:lnTo>
                  <a:lnTo>
                    <a:pt x="111784" y="6986"/>
                  </a:lnTo>
                  <a:lnTo>
                    <a:pt x="103579" y="684"/>
                  </a:lnTo>
                  <a:lnTo>
                    <a:pt x="87232" y="0"/>
                  </a:lnTo>
                  <a:lnTo>
                    <a:pt x="47300" y="8185"/>
                  </a:lnTo>
                  <a:lnTo>
                    <a:pt x="23465" y="16928"/>
                  </a:lnTo>
                  <a:lnTo>
                    <a:pt x="12468" y="28739"/>
                  </a:lnTo>
                  <a:lnTo>
                    <a:pt x="3148" y="47596"/>
                  </a:lnTo>
                  <a:lnTo>
                    <a:pt x="0" y="68503"/>
                  </a:lnTo>
                  <a:lnTo>
                    <a:pt x="2391" y="77768"/>
                  </a:lnTo>
                  <a:lnTo>
                    <a:pt x="4511" y="81718"/>
                  </a:lnTo>
                  <a:lnTo>
                    <a:pt x="17608" y="92338"/>
                  </a:lnTo>
                  <a:lnTo>
                    <a:pt x="34893" y="97130"/>
                  </a:lnTo>
                  <a:lnTo>
                    <a:pt x="56375" y="99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80">
              <a:extLst>
                <a:ext uri="{FF2B5EF4-FFF2-40B4-BE49-F238E27FC236}">
                  <a16:creationId xmlns:a16="http://schemas.microsoft.com/office/drawing/2014/main" id="{653237C8-4D4E-5A57-A4AB-F65002520780}"/>
                </a:ext>
              </a:extLst>
            </p:cNvPr>
            <p:cNvSpPr/>
            <p:nvPr>
              <p:custDataLst>
                <p:tags r:id="rId474"/>
              </p:custDataLst>
            </p:nvPr>
          </p:nvSpPr>
          <p:spPr>
            <a:xfrm>
              <a:off x="7455581" y="5419725"/>
              <a:ext cx="145370" cy="65837"/>
            </a:xfrm>
            <a:custGeom>
              <a:avLst/>
              <a:gdLst/>
              <a:ahLst/>
              <a:cxnLst/>
              <a:rect l="0" t="0" r="0" b="0"/>
              <a:pathLst>
                <a:path w="145370" h="65837">
                  <a:moveTo>
                    <a:pt x="97744" y="0"/>
                  </a:moveTo>
                  <a:lnTo>
                    <a:pt x="97744" y="0"/>
                  </a:lnTo>
                  <a:lnTo>
                    <a:pt x="70738" y="1058"/>
                  </a:lnTo>
                  <a:lnTo>
                    <a:pt x="47762" y="8662"/>
                  </a:lnTo>
                  <a:lnTo>
                    <a:pt x="7971" y="34153"/>
                  </a:lnTo>
                  <a:lnTo>
                    <a:pt x="342" y="40932"/>
                  </a:lnTo>
                  <a:lnTo>
                    <a:pt x="0" y="44221"/>
                  </a:lnTo>
                  <a:lnTo>
                    <a:pt x="1890" y="47473"/>
                  </a:lnTo>
                  <a:lnTo>
                    <a:pt x="5267" y="50699"/>
                  </a:lnTo>
                  <a:lnTo>
                    <a:pt x="25187" y="60294"/>
                  </a:lnTo>
                  <a:lnTo>
                    <a:pt x="72471" y="65836"/>
                  </a:lnTo>
                  <a:lnTo>
                    <a:pt x="105425" y="63604"/>
                  </a:lnTo>
                  <a:lnTo>
                    <a:pt x="145369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81">
              <a:extLst>
                <a:ext uri="{FF2B5EF4-FFF2-40B4-BE49-F238E27FC236}">
                  <a16:creationId xmlns:a16="http://schemas.microsoft.com/office/drawing/2014/main" id="{9170C9EC-09BF-0C04-19C0-758269CC0931}"/>
                </a:ext>
              </a:extLst>
            </p:cNvPr>
            <p:cNvSpPr/>
            <p:nvPr>
              <p:custDataLst>
                <p:tags r:id="rId475"/>
              </p:custDataLst>
            </p:nvPr>
          </p:nvSpPr>
          <p:spPr>
            <a:xfrm>
              <a:off x="7635766" y="5286375"/>
              <a:ext cx="98535" cy="209402"/>
            </a:xfrm>
            <a:custGeom>
              <a:avLst/>
              <a:gdLst/>
              <a:ahLst/>
              <a:cxnLst/>
              <a:rect l="0" t="0" r="0" b="0"/>
              <a:pathLst>
                <a:path w="98535" h="209402">
                  <a:moveTo>
                    <a:pt x="60434" y="0"/>
                  </a:moveTo>
                  <a:lnTo>
                    <a:pt x="60434" y="0"/>
                  </a:lnTo>
                  <a:lnTo>
                    <a:pt x="59376" y="9721"/>
                  </a:lnTo>
                  <a:lnTo>
                    <a:pt x="47250" y="40020"/>
                  </a:lnTo>
                  <a:lnTo>
                    <a:pt x="25223" y="80490"/>
                  </a:lnTo>
                  <a:lnTo>
                    <a:pt x="5423" y="122478"/>
                  </a:lnTo>
                  <a:lnTo>
                    <a:pt x="0" y="142275"/>
                  </a:lnTo>
                  <a:lnTo>
                    <a:pt x="2899" y="170214"/>
                  </a:lnTo>
                  <a:lnTo>
                    <a:pt x="7699" y="185365"/>
                  </a:lnTo>
                  <a:lnTo>
                    <a:pt x="11519" y="190252"/>
                  </a:lnTo>
                  <a:lnTo>
                    <a:pt x="38457" y="205713"/>
                  </a:lnTo>
                  <a:lnTo>
                    <a:pt x="72710" y="209401"/>
                  </a:lnTo>
                  <a:lnTo>
                    <a:pt x="79295" y="206662"/>
                  </a:lnTo>
                  <a:lnTo>
                    <a:pt x="98534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82">
              <a:extLst>
                <a:ext uri="{FF2B5EF4-FFF2-40B4-BE49-F238E27FC236}">
                  <a16:creationId xmlns:a16="http://schemas.microsoft.com/office/drawing/2014/main" id="{A7EBEFC7-DA08-72A5-E9F3-CDD5E3A6D327}"/>
                </a:ext>
              </a:extLst>
            </p:cNvPr>
            <p:cNvSpPr/>
            <p:nvPr>
              <p:custDataLst>
                <p:tags r:id="rId476"/>
              </p:custDataLst>
            </p:nvPr>
          </p:nvSpPr>
          <p:spPr>
            <a:xfrm>
              <a:off x="7639050" y="53911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33906" y="11511"/>
                  </a:lnTo>
                  <a:lnTo>
                    <a:pt x="62610" y="729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83">
              <a:extLst>
                <a:ext uri="{FF2B5EF4-FFF2-40B4-BE49-F238E27FC236}">
                  <a16:creationId xmlns:a16="http://schemas.microsoft.com/office/drawing/2014/main" id="{01FB73FB-F1C4-5154-5AEF-F09EFCD28213}"/>
                </a:ext>
              </a:extLst>
            </p:cNvPr>
            <p:cNvSpPr/>
            <p:nvPr>
              <p:custDataLst>
                <p:tags r:id="rId477"/>
              </p:custDataLst>
            </p:nvPr>
          </p:nvSpPr>
          <p:spPr>
            <a:xfrm>
              <a:off x="7795381" y="5365798"/>
              <a:ext cx="109527" cy="82503"/>
            </a:xfrm>
            <a:custGeom>
              <a:avLst/>
              <a:gdLst/>
              <a:ahLst/>
              <a:cxnLst/>
              <a:rect l="0" t="0" r="0" b="0"/>
              <a:pathLst>
                <a:path w="109527" h="82503">
                  <a:moveTo>
                    <a:pt x="15119" y="44402"/>
                  </a:moveTo>
                  <a:lnTo>
                    <a:pt x="15119" y="44402"/>
                  </a:lnTo>
                  <a:lnTo>
                    <a:pt x="24840" y="45460"/>
                  </a:lnTo>
                  <a:lnTo>
                    <a:pt x="58968" y="52603"/>
                  </a:lnTo>
                  <a:lnTo>
                    <a:pt x="74824" y="47694"/>
                  </a:lnTo>
                  <a:lnTo>
                    <a:pt x="100761" y="32352"/>
                  </a:lnTo>
                  <a:lnTo>
                    <a:pt x="106099" y="25642"/>
                  </a:lnTo>
                  <a:lnTo>
                    <a:pt x="108471" y="18072"/>
                  </a:lnTo>
                  <a:lnTo>
                    <a:pt x="109526" y="7653"/>
                  </a:lnTo>
                  <a:lnTo>
                    <a:pt x="105573" y="4027"/>
                  </a:lnTo>
                  <a:lnTo>
                    <a:pt x="89894" y="0"/>
                  </a:lnTo>
                  <a:lnTo>
                    <a:pt x="62322" y="2788"/>
                  </a:lnTo>
                  <a:lnTo>
                    <a:pt x="34044" y="15373"/>
                  </a:lnTo>
                  <a:lnTo>
                    <a:pt x="10613" y="37565"/>
                  </a:lnTo>
                  <a:lnTo>
                    <a:pt x="378" y="54135"/>
                  </a:lnTo>
                  <a:lnTo>
                    <a:pt x="0" y="58299"/>
                  </a:lnTo>
                  <a:lnTo>
                    <a:pt x="2403" y="65748"/>
                  </a:lnTo>
                  <a:lnTo>
                    <a:pt x="4525" y="68158"/>
                  </a:lnTo>
                  <a:lnTo>
                    <a:pt x="9705" y="70836"/>
                  </a:lnTo>
                  <a:lnTo>
                    <a:pt x="62744" y="82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84">
              <a:extLst>
                <a:ext uri="{FF2B5EF4-FFF2-40B4-BE49-F238E27FC236}">
                  <a16:creationId xmlns:a16="http://schemas.microsoft.com/office/drawing/2014/main" id="{915CA695-FD60-03F1-C319-55D277937C2E}"/>
                </a:ext>
              </a:extLst>
            </p:cNvPr>
            <p:cNvSpPr/>
            <p:nvPr>
              <p:custDataLst>
                <p:tags r:id="rId478"/>
              </p:custDataLst>
            </p:nvPr>
          </p:nvSpPr>
          <p:spPr>
            <a:xfrm>
              <a:off x="7934518" y="5238750"/>
              <a:ext cx="142683" cy="233760"/>
            </a:xfrm>
            <a:custGeom>
              <a:avLst/>
              <a:gdLst/>
              <a:ahLst/>
              <a:cxnLst/>
              <a:rect l="0" t="0" r="0" b="0"/>
              <a:pathLst>
                <a:path w="142683" h="233760">
                  <a:moveTo>
                    <a:pt x="104582" y="180975"/>
                  </a:moveTo>
                  <a:lnTo>
                    <a:pt x="104582" y="180975"/>
                  </a:lnTo>
                  <a:lnTo>
                    <a:pt x="109638" y="180975"/>
                  </a:lnTo>
                  <a:lnTo>
                    <a:pt x="130117" y="164573"/>
                  </a:lnTo>
                  <a:lnTo>
                    <a:pt x="131806" y="160280"/>
                  </a:lnTo>
                  <a:lnTo>
                    <a:pt x="132256" y="157654"/>
                  </a:lnTo>
                  <a:lnTo>
                    <a:pt x="127833" y="143844"/>
                  </a:lnTo>
                  <a:lnTo>
                    <a:pt x="117033" y="135192"/>
                  </a:lnTo>
                  <a:lnTo>
                    <a:pt x="102708" y="128877"/>
                  </a:lnTo>
                  <a:lnTo>
                    <a:pt x="89285" y="126070"/>
                  </a:lnTo>
                  <a:lnTo>
                    <a:pt x="55817" y="131873"/>
                  </a:lnTo>
                  <a:lnTo>
                    <a:pt x="24276" y="143210"/>
                  </a:lnTo>
                  <a:lnTo>
                    <a:pt x="19295" y="146274"/>
                  </a:lnTo>
                  <a:lnTo>
                    <a:pt x="10938" y="158144"/>
                  </a:lnTo>
                  <a:lnTo>
                    <a:pt x="3105" y="179855"/>
                  </a:lnTo>
                  <a:lnTo>
                    <a:pt x="0" y="215247"/>
                  </a:lnTo>
                  <a:lnTo>
                    <a:pt x="2715" y="220196"/>
                  </a:lnTo>
                  <a:lnTo>
                    <a:pt x="4921" y="222997"/>
                  </a:lnTo>
                  <a:lnTo>
                    <a:pt x="10194" y="226109"/>
                  </a:lnTo>
                  <a:lnTo>
                    <a:pt x="32925" y="233759"/>
                  </a:lnTo>
                  <a:lnTo>
                    <a:pt x="53374" y="229488"/>
                  </a:lnTo>
                  <a:lnTo>
                    <a:pt x="66008" y="218751"/>
                  </a:lnTo>
                  <a:lnTo>
                    <a:pt x="71563" y="207995"/>
                  </a:lnTo>
                  <a:lnTo>
                    <a:pt x="83026" y="168933"/>
                  </a:lnTo>
                  <a:lnTo>
                    <a:pt x="95190" y="128344"/>
                  </a:lnTo>
                  <a:lnTo>
                    <a:pt x="107783" y="89205"/>
                  </a:lnTo>
                  <a:lnTo>
                    <a:pt x="120814" y="44202"/>
                  </a:lnTo>
                  <a:lnTo>
                    <a:pt x="131668" y="8031"/>
                  </a:lnTo>
                  <a:lnTo>
                    <a:pt x="133223" y="5354"/>
                  </a:lnTo>
                  <a:lnTo>
                    <a:pt x="1426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50">
            <a:extLst>
              <a:ext uri="{FF2B5EF4-FFF2-40B4-BE49-F238E27FC236}">
                <a16:creationId xmlns:a16="http://schemas.microsoft.com/office/drawing/2014/main" id="{652DF01B-E567-594F-779A-22F2C4B48BCD}"/>
              </a:ext>
            </a:extLst>
          </p:cNvPr>
          <p:cNvGrpSpPr/>
          <p:nvPr/>
        </p:nvGrpSpPr>
        <p:grpSpPr>
          <a:xfrm>
            <a:off x="5602577" y="5325018"/>
            <a:ext cx="826799" cy="373100"/>
            <a:chOff x="5602577" y="5325018"/>
            <a:chExt cx="826799" cy="373100"/>
          </a:xfrm>
        </p:grpSpPr>
        <p:sp>
          <p:nvSpPr>
            <p:cNvPr id="333" name="SMARTInkShape-285">
              <a:extLst>
                <a:ext uri="{FF2B5EF4-FFF2-40B4-BE49-F238E27FC236}">
                  <a16:creationId xmlns:a16="http://schemas.microsoft.com/office/drawing/2014/main" id="{E4E2493A-6629-CB48-F1E4-188629AD4230}"/>
                </a:ext>
              </a:extLst>
            </p:cNvPr>
            <p:cNvSpPr/>
            <p:nvPr>
              <p:custDataLst>
                <p:tags r:id="rId464"/>
              </p:custDataLst>
            </p:nvPr>
          </p:nvSpPr>
          <p:spPr>
            <a:xfrm>
              <a:off x="5602577" y="5325018"/>
              <a:ext cx="124820" cy="216962"/>
            </a:xfrm>
            <a:custGeom>
              <a:avLst/>
              <a:gdLst/>
              <a:ahLst/>
              <a:cxnLst/>
              <a:rect l="0" t="0" r="0" b="0"/>
              <a:pathLst>
                <a:path w="124820" h="216962">
                  <a:moveTo>
                    <a:pt x="17173" y="28032"/>
                  </a:moveTo>
                  <a:lnTo>
                    <a:pt x="17173" y="28032"/>
                  </a:lnTo>
                  <a:lnTo>
                    <a:pt x="25835" y="20428"/>
                  </a:lnTo>
                  <a:lnTo>
                    <a:pt x="38907" y="11785"/>
                  </a:lnTo>
                  <a:lnTo>
                    <a:pt x="45480" y="0"/>
                  </a:lnTo>
                  <a:lnTo>
                    <a:pt x="29485" y="39586"/>
                  </a:lnTo>
                  <a:lnTo>
                    <a:pt x="17097" y="78880"/>
                  </a:lnTo>
                  <a:lnTo>
                    <a:pt x="2346" y="125431"/>
                  </a:lnTo>
                  <a:lnTo>
                    <a:pt x="0" y="143287"/>
                  </a:lnTo>
                  <a:lnTo>
                    <a:pt x="4602" y="161806"/>
                  </a:lnTo>
                  <a:lnTo>
                    <a:pt x="19091" y="187261"/>
                  </a:lnTo>
                  <a:lnTo>
                    <a:pt x="36792" y="205387"/>
                  </a:lnTo>
                  <a:lnTo>
                    <a:pt x="49176" y="212689"/>
                  </a:lnTo>
                  <a:lnTo>
                    <a:pt x="69106" y="216801"/>
                  </a:lnTo>
                  <a:lnTo>
                    <a:pt x="93592" y="216961"/>
                  </a:lnTo>
                  <a:lnTo>
                    <a:pt x="107935" y="213247"/>
                  </a:lnTo>
                  <a:lnTo>
                    <a:pt x="113664" y="207601"/>
                  </a:lnTo>
                  <a:lnTo>
                    <a:pt x="122852" y="190036"/>
                  </a:lnTo>
                  <a:lnTo>
                    <a:pt x="124819" y="173765"/>
                  </a:lnTo>
                  <a:lnTo>
                    <a:pt x="121107" y="158419"/>
                  </a:lnTo>
                  <a:lnTo>
                    <a:pt x="112402" y="141015"/>
                  </a:lnTo>
                  <a:lnTo>
                    <a:pt x="90545" y="118423"/>
                  </a:lnTo>
                  <a:lnTo>
                    <a:pt x="74073" y="108438"/>
                  </a:lnTo>
                  <a:lnTo>
                    <a:pt x="37758" y="97248"/>
                  </a:lnTo>
                  <a:lnTo>
                    <a:pt x="7648" y="94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86">
              <a:extLst>
                <a:ext uri="{FF2B5EF4-FFF2-40B4-BE49-F238E27FC236}">
                  <a16:creationId xmlns:a16="http://schemas.microsoft.com/office/drawing/2014/main" id="{D384BD00-CAC2-28CB-EE79-5CED8B583112}"/>
                </a:ext>
              </a:extLst>
            </p:cNvPr>
            <p:cNvSpPr/>
            <p:nvPr>
              <p:custDataLst>
                <p:tags r:id="rId465"/>
              </p:custDataLst>
            </p:nvPr>
          </p:nvSpPr>
          <p:spPr>
            <a:xfrm>
              <a:off x="5763351" y="5402903"/>
              <a:ext cx="141465" cy="102548"/>
            </a:xfrm>
            <a:custGeom>
              <a:avLst/>
              <a:gdLst/>
              <a:ahLst/>
              <a:cxnLst/>
              <a:rect l="0" t="0" r="0" b="0"/>
              <a:pathLst>
                <a:path w="141465" h="102548">
                  <a:moveTo>
                    <a:pt x="18324" y="64447"/>
                  </a:moveTo>
                  <a:lnTo>
                    <a:pt x="18324" y="64447"/>
                  </a:lnTo>
                  <a:lnTo>
                    <a:pt x="33534" y="57902"/>
                  </a:lnTo>
                  <a:lnTo>
                    <a:pt x="78007" y="47579"/>
                  </a:lnTo>
                  <a:lnTo>
                    <a:pt x="115760" y="35676"/>
                  </a:lnTo>
                  <a:lnTo>
                    <a:pt x="130449" y="29111"/>
                  </a:lnTo>
                  <a:lnTo>
                    <a:pt x="134349" y="28190"/>
                  </a:lnTo>
                  <a:lnTo>
                    <a:pt x="136949" y="26516"/>
                  </a:lnTo>
                  <a:lnTo>
                    <a:pt x="138683" y="24344"/>
                  </a:lnTo>
                  <a:lnTo>
                    <a:pt x="141464" y="18308"/>
                  </a:lnTo>
                  <a:lnTo>
                    <a:pt x="139022" y="14660"/>
                  </a:lnTo>
                  <a:lnTo>
                    <a:pt x="128832" y="3695"/>
                  </a:lnTo>
                  <a:lnTo>
                    <a:pt x="117180" y="404"/>
                  </a:lnTo>
                  <a:lnTo>
                    <a:pt x="101418" y="0"/>
                  </a:lnTo>
                  <a:lnTo>
                    <a:pt x="54272" y="8633"/>
                  </a:lnTo>
                  <a:lnTo>
                    <a:pt x="41004" y="17063"/>
                  </a:lnTo>
                  <a:lnTo>
                    <a:pt x="4788" y="59335"/>
                  </a:lnTo>
                  <a:lnTo>
                    <a:pt x="1725" y="66762"/>
                  </a:lnTo>
                  <a:lnTo>
                    <a:pt x="0" y="81949"/>
                  </a:lnTo>
                  <a:lnTo>
                    <a:pt x="817" y="85640"/>
                  </a:lnTo>
                  <a:lnTo>
                    <a:pt x="2419" y="88100"/>
                  </a:lnTo>
                  <a:lnTo>
                    <a:pt x="17651" y="97106"/>
                  </a:lnTo>
                  <a:lnTo>
                    <a:pt x="29885" y="100936"/>
                  </a:lnTo>
                  <a:lnTo>
                    <a:pt x="76489" y="102406"/>
                  </a:lnTo>
                  <a:lnTo>
                    <a:pt x="104049" y="102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87">
              <a:extLst>
                <a:ext uri="{FF2B5EF4-FFF2-40B4-BE49-F238E27FC236}">
                  <a16:creationId xmlns:a16="http://schemas.microsoft.com/office/drawing/2014/main" id="{EA94FC01-0C3C-7E6E-45DF-B05EDF337B4E}"/>
                </a:ext>
              </a:extLst>
            </p:cNvPr>
            <p:cNvSpPr/>
            <p:nvPr>
              <p:custDataLst>
                <p:tags r:id="rId466"/>
              </p:custDataLst>
            </p:nvPr>
          </p:nvSpPr>
          <p:spPr>
            <a:xfrm>
              <a:off x="5928672" y="5438775"/>
              <a:ext cx="24454" cy="85726"/>
            </a:xfrm>
            <a:custGeom>
              <a:avLst/>
              <a:gdLst/>
              <a:ahLst/>
              <a:cxnLst/>
              <a:rect l="0" t="0" r="0" b="0"/>
              <a:pathLst>
                <a:path w="24454" h="85726">
                  <a:moveTo>
                    <a:pt x="24453" y="0"/>
                  </a:moveTo>
                  <a:lnTo>
                    <a:pt x="24453" y="0"/>
                  </a:lnTo>
                  <a:lnTo>
                    <a:pt x="19397" y="5056"/>
                  </a:lnTo>
                  <a:lnTo>
                    <a:pt x="16914" y="10361"/>
                  </a:lnTo>
                  <a:lnTo>
                    <a:pt x="16252" y="13257"/>
                  </a:lnTo>
                  <a:lnTo>
                    <a:pt x="7563" y="28648"/>
                  </a:lnTo>
                  <a:lnTo>
                    <a:pt x="0" y="67070"/>
                  </a:lnTo>
                  <a:lnTo>
                    <a:pt x="5403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88">
              <a:extLst>
                <a:ext uri="{FF2B5EF4-FFF2-40B4-BE49-F238E27FC236}">
                  <a16:creationId xmlns:a16="http://schemas.microsoft.com/office/drawing/2014/main" id="{74B49EA9-DC2E-14BF-DD44-50618DC6A8C6}"/>
                </a:ext>
              </a:extLst>
            </p:cNvPr>
            <p:cNvSpPr/>
            <p:nvPr>
              <p:custDataLst>
                <p:tags r:id="rId467"/>
              </p:custDataLst>
            </p:nvPr>
          </p:nvSpPr>
          <p:spPr>
            <a:xfrm>
              <a:off x="5972175" y="53721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89">
              <a:extLst>
                <a:ext uri="{FF2B5EF4-FFF2-40B4-BE49-F238E27FC236}">
                  <a16:creationId xmlns:a16="http://schemas.microsoft.com/office/drawing/2014/main" id="{009F5978-292A-04FD-EA38-9C9C4856C310}"/>
                </a:ext>
              </a:extLst>
            </p:cNvPr>
            <p:cNvSpPr/>
            <p:nvPr>
              <p:custDataLst>
                <p:tags r:id="rId468"/>
              </p:custDataLst>
            </p:nvPr>
          </p:nvSpPr>
          <p:spPr>
            <a:xfrm>
              <a:off x="6019800" y="5425013"/>
              <a:ext cx="180976" cy="99488"/>
            </a:xfrm>
            <a:custGeom>
              <a:avLst/>
              <a:gdLst/>
              <a:ahLst/>
              <a:cxnLst/>
              <a:rect l="0" t="0" r="0" b="0"/>
              <a:pathLst>
                <a:path w="180976" h="99488">
                  <a:moveTo>
                    <a:pt x="0" y="51862"/>
                  </a:moveTo>
                  <a:lnTo>
                    <a:pt x="0" y="51862"/>
                  </a:lnTo>
                  <a:lnTo>
                    <a:pt x="22120" y="32564"/>
                  </a:lnTo>
                  <a:lnTo>
                    <a:pt x="68414" y="1057"/>
                  </a:lnTo>
                  <a:lnTo>
                    <a:pt x="71010" y="0"/>
                  </a:lnTo>
                  <a:lnTo>
                    <a:pt x="72740" y="355"/>
                  </a:lnTo>
                  <a:lnTo>
                    <a:pt x="84382" y="12418"/>
                  </a:lnTo>
                  <a:lnTo>
                    <a:pt x="85327" y="23477"/>
                  </a:lnTo>
                  <a:lnTo>
                    <a:pt x="76772" y="68222"/>
                  </a:lnTo>
                  <a:lnTo>
                    <a:pt x="76233" y="87923"/>
                  </a:lnTo>
                  <a:lnTo>
                    <a:pt x="76210" y="79245"/>
                  </a:lnTo>
                  <a:lnTo>
                    <a:pt x="77265" y="76467"/>
                  </a:lnTo>
                  <a:lnTo>
                    <a:pt x="79027" y="74616"/>
                  </a:lnTo>
                  <a:lnTo>
                    <a:pt x="81260" y="73381"/>
                  </a:lnTo>
                  <a:lnTo>
                    <a:pt x="82748" y="71500"/>
                  </a:lnTo>
                  <a:lnTo>
                    <a:pt x="84402" y="66587"/>
                  </a:lnTo>
                  <a:lnTo>
                    <a:pt x="90782" y="60877"/>
                  </a:lnTo>
                  <a:lnTo>
                    <a:pt x="135527" y="30931"/>
                  </a:lnTo>
                  <a:lnTo>
                    <a:pt x="157730" y="24797"/>
                  </a:lnTo>
                  <a:lnTo>
                    <a:pt x="169233" y="23958"/>
                  </a:lnTo>
                  <a:lnTo>
                    <a:pt x="173147" y="24793"/>
                  </a:lnTo>
                  <a:lnTo>
                    <a:pt x="175756" y="26408"/>
                  </a:lnTo>
                  <a:lnTo>
                    <a:pt x="177496" y="28542"/>
                  </a:lnTo>
                  <a:lnTo>
                    <a:pt x="179429" y="33737"/>
                  </a:lnTo>
                  <a:lnTo>
                    <a:pt x="180884" y="65204"/>
                  </a:lnTo>
                  <a:lnTo>
                    <a:pt x="178112" y="76489"/>
                  </a:lnTo>
                  <a:lnTo>
                    <a:pt x="180975" y="99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90">
              <a:extLst>
                <a:ext uri="{FF2B5EF4-FFF2-40B4-BE49-F238E27FC236}">
                  <a16:creationId xmlns:a16="http://schemas.microsoft.com/office/drawing/2014/main" id="{F358D208-71A6-0E4F-FD6E-212850DA26A2}"/>
                </a:ext>
              </a:extLst>
            </p:cNvPr>
            <p:cNvSpPr/>
            <p:nvPr>
              <p:custDataLst>
                <p:tags r:id="rId469"/>
              </p:custDataLst>
            </p:nvPr>
          </p:nvSpPr>
          <p:spPr>
            <a:xfrm>
              <a:off x="6264550" y="5431093"/>
              <a:ext cx="164826" cy="267025"/>
            </a:xfrm>
            <a:custGeom>
              <a:avLst/>
              <a:gdLst/>
              <a:ahLst/>
              <a:cxnLst/>
              <a:rect l="0" t="0" r="0" b="0"/>
              <a:pathLst>
                <a:path w="164826" h="267025">
                  <a:moveTo>
                    <a:pt x="50525" y="45782"/>
                  </a:moveTo>
                  <a:lnTo>
                    <a:pt x="50525" y="45782"/>
                  </a:lnTo>
                  <a:lnTo>
                    <a:pt x="58726" y="37581"/>
                  </a:lnTo>
                  <a:lnTo>
                    <a:pt x="64714" y="36649"/>
                  </a:lnTo>
                  <a:lnTo>
                    <a:pt x="66334" y="35461"/>
                  </a:lnTo>
                  <a:lnTo>
                    <a:pt x="68615" y="29788"/>
                  </a:lnTo>
                  <a:lnTo>
                    <a:pt x="69148" y="28090"/>
                  </a:lnTo>
                  <a:lnTo>
                    <a:pt x="76038" y="19396"/>
                  </a:lnTo>
                  <a:lnTo>
                    <a:pt x="77738" y="13594"/>
                  </a:lnTo>
                  <a:lnTo>
                    <a:pt x="77134" y="10565"/>
                  </a:lnTo>
                  <a:lnTo>
                    <a:pt x="73640" y="4378"/>
                  </a:lnTo>
                  <a:lnTo>
                    <a:pt x="70169" y="2304"/>
                  </a:lnTo>
                  <a:lnTo>
                    <a:pt x="60667" y="0"/>
                  </a:lnTo>
                  <a:lnTo>
                    <a:pt x="38360" y="3760"/>
                  </a:lnTo>
                  <a:lnTo>
                    <a:pt x="16700" y="16632"/>
                  </a:lnTo>
                  <a:lnTo>
                    <a:pt x="1933" y="33853"/>
                  </a:lnTo>
                  <a:lnTo>
                    <a:pt x="139" y="38888"/>
                  </a:lnTo>
                  <a:lnTo>
                    <a:pt x="0" y="43303"/>
                  </a:lnTo>
                  <a:lnTo>
                    <a:pt x="2328" y="52935"/>
                  </a:lnTo>
                  <a:lnTo>
                    <a:pt x="8290" y="54254"/>
                  </a:lnTo>
                  <a:lnTo>
                    <a:pt x="29365" y="55099"/>
                  </a:lnTo>
                  <a:lnTo>
                    <a:pt x="72220" y="46169"/>
                  </a:lnTo>
                  <a:lnTo>
                    <a:pt x="78866" y="48776"/>
                  </a:lnTo>
                  <a:lnTo>
                    <a:pt x="82118" y="50953"/>
                  </a:lnTo>
                  <a:lnTo>
                    <a:pt x="83229" y="54521"/>
                  </a:lnTo>
                  <a:lnTo>
                    <a:pt x="74795" y="91552"/>
                  </a:lnTo>
                  <a:lnTo>
                    <a:pt x="64060" y="136628"/>
                  </a:lnTo>
                  <a:lnTo>
                    <a:pt x="58020" y="173754"/>
                  </a:lnTo>
                  <a:lnTo>
                    <a:pt x="46949" y="216170"/>
                  </a:lnTo>
                  <a:lnTo>
                    <a:pt x="38961" y="259073"/>
                  </a:lnTo>
                  <a:lnTo>
                    <a:pt x="36466" y="264176"/>
                  </a:lnTo>
                  <a:lnTo>
                    <a:pt x="33743" y="266520"/>
                  </a:lnTo>
                  <a:lnTo>
                    <a:pt x="30872" y="267024"/>
                  </a:lnTo>
                  <a:lnTo>
                    <a:pt x="27898" y="266302"/>
                  </a:lnTo>
                  <a:lnTo>
                    <a:pt x="25914" y="262645"/>
                  </a:lnTo>
                  <a:lnTo>
                    <a:pt x="22472" y="225211"/>
                  </a:lnTo>
                  <a:lnTo>
                    <a:pt x="27162" y="197724"/>
                  </a:lnTo>
                  <a:lnTo>
                    <a:pt x="51630" y="150497"/>
                  </a:lnTo>
                  <a:lnTo>
                    <a:pt x="73581" y="118595"/>
                  </a:lnTo>
                  <a:lnTo>
                    <a:pt x="79470" y="115184"/>
                  </a:lnTo>
                  <a:lnTo>
                    <a:pt x="85615" y="112611"/>
                  </a:lnTo>
                  <a:lnTo>
                    <a:pt x="91873" y="107938"/>
                  </a:lnTo>
                  <a:lnTo>
                    <a:pt x="101004" y="105157"/>
                  </a:lnTo>
                  <a:lnTo>
                    <a:pt x="128962" y="100305"/>
                  </a:lnTo>
                  <a:lnTo>
                    <a:pt x="164825" y="83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51">
            <a:extLst>
              <a:ext uri="{FF2B5EF4-FFF2-40B4-BE49-F238E27FC236}">
                <a16:creationId xmlns:a16="http://schemas.microsoft.com/office/drawing/2014/main" id="{5876DD2C-B3F9-95B1-1F1D-2890CA18F67A}"/>
              </a:ext>
            </a:extLst>
          </p:cNvPr>
          <p:cNvGrpSpPr/>
          <p:nvPr/>
        </p:nvGrpSpPr>
        <p:grpSpPr>
          <a:xfrm>
            <a:off x="4983492" y="5345437"/>
            <a:ext cx="340984" cy="276965"/>
            <a:chOff x="4983492" y="5345437"/>
            <a:chExt cx="340984" cy="276965"/>
          </a:xfrm>
        </p:grpSpPr>
        <p:sp>
          <p:nvSpPr>
            <p:cNvPr id="340" name="SMARTInkShape-291">
              <a:extLst>
                <a:ext uri="{FF2B5EF4-FFF2-40B4-BE49-F238E27FC236}">
                  <a16:creationId xmlns:a16="http://schemas.microsoft.com/office/drawing/2014/main" id="{32A4AD92-636D-6891-96CB-EDB2A6F33DF9}"/>
                </a:ext>
              </a:extLst>
            </p:cNvPr>
            <p:cNvSpPr/>
            <p:nvPr>
              <p:custDataLst>
                <p:tags r:id="rId461"/>
              </p:custDataLst>
            </p:nvPr>
          </p:nvSpPr>
          <p:spPr>
            <a:xfrm>
              <a:off x="4983492" y="5401187"/>
              <a:ext cx="106745" cy="122425"/>
            </a:xfrm>
            <a:custGeom>
              <a:avLst/>
              <a:gdLst/>
              <a:ahLst/>
              <a:cxnLst/>
              <a:rect l="0" t="0" r="0" b="0"/>
              <a:pathLst>
                <a:path w="106745" h="122425">
                  <a:moveTo>
                    <a:pt x="64758" y="37588"/>
                  </a:moveTo>
                  <a:lnTo>
                    <a:pt x="64758" y="37588"/>
                  </a:lnTo>
                  <a:lnTo>
                    <a:pt x="83300" y="19046"/>
                  </a:lnTo>
                  <a:lnTo>
                    <a:pt x="83658" y="13632"/>
                  </a:lnTo>
                  <a:lnTo>
                    <a:pt x="81591" y="11035"/>
                  </a:lnTo>
                  <a:lnTo>
                    <a:pt x="69628" y="3380"/>
                  </a:lnTo>
                  <a:lnTo>
                    <a:pt x="55568" y="257"/>
                  </a:lnTo>
                  <a:lnTo>
                    <a:pt x="52281" y="0"/>
                  </a:lnTo>
                  <a:lnTo>
                    <a:pt x="42985" y="5361"/>
                  </a:lnTo>
                  <a:lnTo>
                    <a:pt x="32856" y="14798"/>
                  </a:lnTo>
                  <a:lnTo>
                    <a:pt x="4552" y="54889"/>
                  </a:lnTo>
                  <a:lnTo>
                    <a:pt x="0" y="67879"/>
                  </a:lnTo>
                  <a:lnTo>
                    <a:pt x="419" y="71541"/>
                  </a:lnTo>
                  <a:lnTo>
                    <a:pt x="3707" y="78431"/>
                  </a:lnTo>
                  <a:lnTo>
                    <a:pt x="22046" y="98023"/>
                  </a:lnTo>
                  <a:lnTo>
                    <a:pt x="52015" y="118811"/>
                  </a:lnTo>
                  <a:lnTo>
                    <a:pt x="74902" y="122424"/>
                  </a:lnTo>
                  <a:lnTo>
                    <a:pt x="86199" y="121860"/>
                  </a:lnTo>
                  <a:lnTo>
                    <a:pt x="94748" y="118081"/>
                  </a:lnTo>
                  <a:lnTo>
                    <a:pt x="105512" y="110003"/>
                  </a:lnTo>
                  <a:lnTo>
                    <a:pt x="106744" y="105973"/>
                  </a:lnTo>
                  <a:lnTo>
                    <a:pt x="101942" y="59889"/>
                  </a:lnTo>
                  <a:lnTo>
                    <a:pt x="95296" y="44079"/>
                  </a:lnTo>
                  <a:lnTo>
                    <a:pt x="74283" y="18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92">
              <a:extLst>
                <a:ext uri="{FF2B5EF4-FFF2-40B4-BE49-F238E27FC236}">
                  <a16:creationId xmlns:a16="http://schemas.microsoft.com/office/drawing/2014/main" id="{A542F389-7DC0-B3EB-2E30-32BB3C4E4A11}"/>
                </a:ext>
              </a:extLst>
            </p:cNvPr>
            <p:cNvSpPr/>
            <p:nvPr>
              <p:custDataLst>
                <p:tags r:id="rId462"/>
              </p:custDataLst>
            </p:nvPr>
          </p:nvSpPr>
          <p:spPr>
            <a:xfrm>
              <a:off x="5164662" y="5345437"/>
              <a:ext cx="90491" cy="276965"/>
            </a:xfrm>
            <a:custGeom>
              <a:avLst/>
              <a:gdLst/>
              <a:ahLst/>
              <a:cxnLst/>
              <a:rect l="0" t="0" r="0" b="0"/>
              <a:pathLst>
                <a:path w="90491" h="276965">
                  <a:moveTo>
                    <a:pt x="74088" y="55238"/>
                  </a:moveTo>
                  <a:lnTo>
                    <a:pt x="74088" y="55238"/>
                  </a:lnTo>
                  <a:lnTo>
                    <a:pt x="74088" y="50182"/>
                  </a:lnTo>
                  <a:lnTo>
                    <a:pt x="90490" y="24646"/>
                  </a:lnTo>
                  <a:lnTo>
                    <a:pt x="90315" y="21085"/>
                  </a:lnTo>
                  <a:lnTo>
                    <a:pt x="83937" y="0"/>
                  </a:lnTo>
                  <a:lnTo>
                    <a:pt x="82771" y="421"/>
                  </a:lnTo>
                  <a:lnTo>
                    <a:pt x="78652" y="3711"/>
                  </a:lnTo>
                  <a:lnTo>
                    <a:pt x="70384" y="16569"/>
                  </a:lnTo>
                  <a:lnTo>
                    <a:pt x="54968" y="61134"/>
                  </a:lnTo>
                  <a:lnTo>
                    <a:pt x="47598" y="75850"/>
                  </a:lnTo>
                  <a:lnTo>
                    <a:pt x="33666" y="96036"/>
                  </a:lnTo>
                  <a:lnTo>
                    <a:pt x="17299" y="143369"/>
                  </a:lnTo>
                  <a:lnTo>
                    <a:pt x="10343" y="182010"/>
                  </a:lnTo>
                  <a:lnTo>
                    <a:pt x="260" y="227808"/>
                  </a:lnTo>
                  <a:lnTo>
                    <a:pt x="0" y="245178"/>
                  </a:lnTo>
                  <a:lnTo>
                    <a:pt x="5804" y="265798"/>
                  </a:lnTo>
                  <a:lnTo>
                    <a:pt x="11284" y="275115"/>
                  </a:lnTo>
                  <a:lnTo>
                    <a:pt x="14227" y="276964"/>
                  </a:lnTo>
                  <a:lnTo>
                    <a:pt x="26463" y="27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93">
              <a:extLst>
                <a:ext uri="{FF2B5EF4-FFF2-40B4-BE49-F238E27FC236}">
                  <a16:creationId xmlns:a16="http://schemas.microsoft.com/office/drawing/2014/main" id="{DF92FF47-C3F9-91D1-7446-C5827BE3659C}"/>
                </a:ext>
              </a:extLst>
            </p:cNvPr>
            <p:cNvSpPr/>
            <p:nvPr>
              <p:custDataLst>
                <p:tags r:id="rId463"/>
              </p:custDataLst>
            </p:nvPr>
          </p:nvSpPr>
          <p:spPr>
            <a:xfrm>
              <a:off x="5143500" y="54768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29189" y="8689"/>
                  </a:lnTo>
                  <a:lnTo>
                    <a:pt x="66857" y="2575"/>
                  </a:lnTo>
                  <a:lnTo>
                    <a:pt x="113932" y="339"/>
                  </a:lnTo>
                  <a:lnTo>
                    <a:pt x="129243" y="1158"/>
                  </a:lnTo>
                  <a:lnTo>
                    <a:pt x="140697" y="5102"/>
                  </a:lnTo>
                  <a:lnTo>
                    <a:pt x="152843" y="473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52">
            <a:extLst>
              <a:ext uri="{FF2B5EF4-FFF2-40B4-BE49-F238E27FC236}">
                <a16:creationId xmlns:a16="http://schemas.microsoft.com/office/drawing/2014/main" id="{8145D970-9637-7F7A-E632-40FF252DF7E5}"/>
              </a:ext>
            </a:extLst>
          </p:cNvPr>
          <p:cNvGrpSpPr/>
          <p:nvPr/>
        </p:nvGrpSpPr>
        <p:grpSpPr>
          <a:xfrm>
            <a:off x="3658431" y="5324601"/>
            <a:ext cx="1012876" cy="223742"/>
            <a:chOff x="3658431" y="5324601"/>
            <a:chExt cx="1012876" cy="223742"/>
          </a:xfrm>
        </p:grpSpPr>
        <p:sp>
          <p:nvSpPr>
            <p:cNvPr id="344" name="SMARTInkShape-294">
              <a:extLst>
                <a:ext uri="{FF2B5EF4-FFF2-40B4-BE49-F238E27FC236}">
                  <a16:creationId xmlns:a16="http://schemas.microsoft.com/office/drawing/2014/main" id="{5566F464-8733-61EE-2760-00933F3FBF7C}"/>
                </a:ext>
              </a:extLst>
            </p:cNvPr>
            <p:cNvSpPr/>
            <p:nvPr>
              <p:custDataLst>
                <p:tags r:id="rId456"/>
              </p:custDataLst>
            </p:nvPr>
          </p:nvSpPr>
          <p:spPr>
            <a:xfrm>
              <a:off x="3658431" y="5429653"/>
              <a:ext cx="170620" cy="102762"/>
            </a:xfrm>
            <a:custGeom>
              <a:avLst/>
              <a:gdLst/>
              <a:ahLst/>
              <a:cxnLst/>
              <a:rect l="0" t="0" r="0" b="0"/>
              <a:pathLst>
                <a:path w="170620" h="102762">
                  <a:moveTo>
                    <a:pt x="113469" y="18647"/>
                  </a:moveTo>
                  <a:lnTo>
                    <a:pt x="113469" y="18647"/>
                  </a:lnTo>
                  <a:lnTo>
                    <a:pt x="118525" y="13591"/>
                  </a:lnTo>
                  <a:lnTo>
                    <a:pt x="123830" y="11108"/>
                  </a:lnTo>
                  <a:lnTo>
                    <a:pt x="130802" y="9514"/>
                  </a:lnTo>
                  <a:lnTo>
                    <a:pt x="130316" y="8326"/>
                  </a:lnTo>
                  <a:lnTo>
                    <a:pt x="126954" y="4182"/>
                  </a:lnTo>
                  <a:lnTo>
                    <a:pt x="121932" y="1634"/>
                  </a:lnTo>
                  <a:lnTo>
                    <a:pt x="105028" y="0"/>
                  </a:lnTo>
                  <a:lnTo>
                    <a:pt x="82393" y="4773"/>
                  </a:lnTo>
                  <a:lnTo>
                    <a:pt x="48983" y="21998"/>
                  </a:lnTo>
                  <a:lnTo>
                    <a:pt x="8638" y="57290"/>
                  </a:lnTo>
                  <a:lnTo>
                    <a:pt x="3377" y="65102"/>
                  </a:lnTo>
                  <a:lnTo>
                    <a:pt x="1039" y="73160"/>
                  </a:lnTo>
                  <a:lnTo>
                    <a:pt x="0" y="83798"/>
                  </a:lnTo>
                  <a:lnTo>
                    <a:pt x="781" y="87481"/>
                  </a:lnTo>
                  <a:lnTo>
                    <a:pt x="2361" y="89936"/>
                  </a:lnTo>
                  <a:lnTo>
                    <a:pt x="9054" y="93723"/>
                  </a:lnTo>
                  <a:lnTo>
                    <a:pt x="37983" y="102761"/>
                  </a:lnTo>
                  <a:lnTo>
                    <a:pt x="75471" y="97507"/>
                  </a:lnTo>
                  <a:lnTo>
                    <a:pt x="111265" y="94577"/>
                  </a:lnTo>
                  <a:lnTo>
                    <a:pt x="170619" y="75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95">
              <a:extLst>
                <a:ext uri="{FF2B5EF4-FFF2-40B4-BE49-F238E27FC236}">
                  <a16:creationId xmlns:a16="http://schemas.microsoft.com/office/drawing/2014/main" id="{6F5972D8-449B-E44B-6D99-5CEA0FB2ADCF}"/>
                </a:ext>
              </a:extLst>
            </p:cNvPr>
            <p:cNvSpPr/>
            <p:nvPr>
              <p:custDataLst>
                <p:tags r:id="rId457"/>
              </p:custDataLst>
            </p:nvPr>
          </p:nvSpPr>
          <p:spPr>
            <a:xfrm>
              <a:off x="3867153" y="5324601"/>
              <a:ext cx="152398" cy="209425"/>
            </a:xfrm>
            <a:custGeom>
              <a:avLst/>
              <a:gdLst/>
              <a:ahLst/>
              <a:cxnLst/>
              <a:rect l="0" t="0" r="0" b="0"/>
              <a:pathLst>
                <a:path w="152398" h="209425">
                  <a:moveTo>
                    <a:pt x="9522" y="18924"/>
                  </a:moveTo>
                  <a:lnTo>
                    <a:pt x="9522" y="18924"/>
                  </a:lnTo>
                  <a:lnTo>
                    <a:pt x="1321" y="10723"/>
                  </a:lnTo>
                  <a:lnTo>
                    <a:pt x="7" y="0"/>
                  </a:lnTo>
                  <a:lnTo>
                    <a:pt x="0" y="4968"/>
                  </a:lnTo>
                  <a:lnTo>
                    <a:pt x="8198" y="45637"/>
                  </a:lnTo>
                  <a:lnTo>
                    <a:pt x="9260" y="86289"/>
                  </a:lnTo>
                  <a:lnTo>
                    <a:pt x="9470" y="128343"/>
                  </a:lnTo>
                  <a:lnTo>
                    <a:pt x="12329" y="153649"/>
                  </a:lnTo>
                  <a:lnTo>
                    <a:pt x="27809" y="200837"/>
                  </a:lnTo>
                  <a:lnTo>
                    <a:pt x="28528" y="208921"/>
                  </a:lnTo>
                  <a:lnTo>
                    <a:pt x="37226" y="199603"/>
                  </a:lnTo>
                  <a:lnTo>
                    <a:pt x="51362" y="181114"/>
                  </a:lnTo>
                  <a:lnTo>
                    <a:pt x="98726" y="148786"/>
                  </a:lnTo>
                  <a:lnTo>
                    <a:pt x="127886" y="129242"/>
                  </a:lnTo>
                  <a:lnTo>
                    <a:pt x="129707" y="129511"/>
                  </a:lnTo>
                  <a:lnTo>
                    <a:pt x="137684" y="137547"/>
                  </a:lnTo>
                  <a:lnTo>
                    <a:pt x="140567" y="148905"/>
                  </a:lnTo>
                  <a:lnTo>
                    <a:pt x="152397" y="209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96">
              <a:extLst>
                <a:ext uri="{FF2B5EF4-FFF2-40B4-BE49-F238E27FC236}">
                  <a16:creationId xmlns:a16="http://schemas.microsoft.com/office/drawing/2014/main" id="{CE3477EA-4826-AC3D-6EB6-A15FDD60CB87}"/>
                </a:ext>
              </a:extLst>
            </p:cNvPr>
            <p:cNvSpPr/>
            <p:nvPr>
              <p:custDataLst>
                <p:tags r:id="rId458"/>
              </p:custDataLst>
            </p:nvPr>
          </p:nvSpPr>
          <p:spPr>
            <a:xfrm>
              <a:off x="4057416" y="5425016"/>
              <a:ext cx="314416" cy="123327"/>
            </a:xfrm>
            <a:custGeom>
              <a:avLst/>
              <a:gdLst/>
              <a:ahLst/>
              <a:cxnLst/>
              <a:rect l="0" t="0" r="0" b="0"/>
              <a:pathLst>
                <a:path w="314416" h="123327">
                  <a:moveTo>
                    <a:pt x="95484" y="61384"/>
                  </a:moveTo>
                  <a:lnTo>
                    <a:pt x="95484" y="61384"/>
                  </a:lnTo>
                  <a:lnTo>
                    <a:pt x="102030" y="46174"/>
                  </a:lnTo>
                  <a:lnTo>
                    <a:pt x="104616" y="16604"/>
                  </a:lnTo>
                  <a:lnTo>
                    <a:pt x="102630" y="12480"/>
                  </a:lnTo>
                  <a:lnTo>
                    <a:pt x="99190" y="9731"/>
                  </a:lnTo>
                  <a:lnTo>
                    <a:pt x="78459" y="263"/>
                  </a:lnTo>
                  <a:lnTo>
                    <a:pt x="63576" y="0"/>
                  </a:lnTo>
                  <a:lnTo>
                    <a:pt x="48494" y="3411"/>
                  </a:lnTo>
                  <a:lnTo>
                    <a:pt x="38264" y="8454"/>
                  </a:lnTo>
                  <a:lnTo>
                    <a:pt x="15468" y="28978"/>
                  </a:lnTo>
                  <a:lnTo>
                    <a:pt x="3124" y="44864"/>
                  </a:lnTo>
                  <a:lnTo>
                    <a:pt x="44" y="53546"/>
                  </a:lnTo>
                  <a:lnTo>
                    <a:pt x="0" y="89593"/>
                  </a:lnTo>
                  <a:lnTo>
                    <a:pt x="5774" y="100732"/>
                  </a:lnTo>
                  <a:lnTo>
                    <a:pt x="14338" y="110622"/>
                  </a:lnTo>
                  <a:lnTo>
                    <a:pt x="24051" y="117248"/>
                  </a:lnTo>
                  <a:lnTo>
                    <a:pt x="26695" y="122548"/>
                  </a:lnTo>
                  <a:lnTo>
                    <a:pt x="28458" y="123326"/>
                  </a:lnTo>
                  <a:lnTo>
                    <a:pt x="30691" y="122787"/>
                  </a:lnTo>
                  <a:lnTo>
                    <a:pt x="36824" y="119373"/>
                  </a:lnTo>
                  <a:lnTo>
                    <a:pt x="45640" y="117642"/>
                  </a:lnTo>
                  <a:lnTo>
                    <a:pt x="60685" y="105298"/>
                  </a:lnTo>
                  <a:lnTo>
                    <a:pt x="73283" y="87541"/>
                  </a:lnTo>
                  <a:lnTo>
                    <a:pt x="79620" y="83592"/>
                  </a:lnTo>
                  <a:lnTo>
                    <a:pt x="81733" y="80423"/>
                  </a:lnTo>
                  <a:lnTo>
                    <a:pt x="87947" y="62949"/>
                  </a:lnTo>
                  <a:lnTo>
                    <a:pt x="92134" y="55730"/>
                  </a:lnTo>
                  <a:lnTo>
                    <a:pt x="95550" y="45715"/>
                  </a:lnTo>
                  <a:lnTo>
                    <a:pt x="103554" y="34717"/>
                  </a:lnTo>
                  <a:lnTo>
                    <a:pt x="104039" y="35139"/>
                  </a:lnTo>
                  <a:lnTo>
                    <a:pt x="104578" y="38432"/>
                  </a:lnTo>
                  <a:lnTo>
                    <a:pt x="99436" y="61201"/>
                  </a:lnTo>
                  <a:lnTo>
                    <a:pt x="100235" y="64437"/>
                  </a:lnTo>
                  <a:lnTo>
                    <a:pt x="101827" y="66594"/>
                  </a:lnTo>
                  <a:lnTo>
                    <a:pt x="103595" y="71813"/>
                  </a:lnTo>
                  <a:lnTo>
                    <a:pt x="106051" y="111953"/>
                  </a:lnTo>
                  <a:lnTo>
                    <a:pt x="107820" y="114147"/>
                  </a:lnTo>
                  <a:lnTo>
                    <a:pt x="112609" y="116585"/>
                  </a:lnTo>
                  <a:lnTo>
                    <a:pt x="118264" y="117668"/>
                  </a:lnTo>
                  <a:lnTo>
                    <a:pt x="121255" y="115840"/>
                  </a:lnTo>
                  <a:lnTo>
                    <a:pt x="136480" y="100520"/>
                  </a:lnTo>
                  <a:lnTo>
                    <a:pt x="177889" y="64607"/>
                  </a:lnTo>
                  <a:lnTo>
                    <a:pt x="188157" y="48929"/>
                  </a:lnTo>
                  <a:lnTo>
                    <a:pt x="207926" y="34390"/>
                  </a:lnTo>
                  <a:lnTo>
                    <a:pt x="208545" y="34922"/>
                  </a:lnTo>
                  <a:lnTo>
                    <a:pt x="209233" y="38334"/>
                  </a:lnTo>
                  <a:lnTo>
                    <a:pt x="208359" y="39666"/>
                  </a:lnTo>
                  <a:lnTo>
                    <a:pt x="206717" y="40557"/>
                  </a:lnTo>
                  <a:lnTo>
                    <a:pt x="204564" y="41149"/>
                  </a:lnTo>
                  <a:lnTo>
                    <a:pt x="203129" y="42602"/>
                  </a:lnTo>
                  <a:lnTo>
                    <a:pt x="201535" y="47040"/>
                  </a:lnTo>
                  <a:lnTo>
                    <a:pt x="208572" y="67838"/>
                  </a:lnTo>
                  <a:lnTo>
                    <a:pt x="200419" y="114987"/>
                  </a:lnTo>
                  <a:lnTo>
                    <a:pt x="200366" y="116169"/>
                  </a:lnTo>
                  <a:lnTo>
                    <a:pt x="201389" y="116957"/>
                  </a:lnTo>
                  <a:lnTo>
                    <a:pt x="207885" y="118067"/>
                  </a:lnTo>
                  <a:lnTo>
                    <a:pt x="213526" y="118326"/>
                  </a:lnTo>
                  <a:lnTo>
                    <a:pt x="258574" y="97057"/>
                  </a:lnTo>
                  <a:lnTo>
                    <a:pt x="271332" y="87468"/>
                  </a:lnTo>
                  <a:lnTo>
                    <a:pt x="299775" y="54462"/>
                  </a:lnTo>
                  <a:lnTo>
                    <a:pt x="301528" y="50419"/>
                  </a:lnTo>
                  <a:lnTo>
                    <a:pt x="303755" y="47724"/>
                  </a:lnTo>
                  <a:lnTo>
                    <a:pt x="312927" y="43044"/>
                  </a:lnTo>
                  <a:lnTo>
                    <a:pt x="313471" y="43865"/>
                  </a:lnTo>
                  <a:lnTo>
                    <a:pt x="314415" y="60710"/>
                  </a:lnTo>
                  <a:lnTo>
                    <a:pt x="304850" y="101746"/>
                  </a:lnTo>
                  <a:lnTo>
                    <a:pt x="295509" y="118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97">
              <a:extLst>
                <a:ext uri="{FF2B5EF4-FFF2-40B4-BE49-F238E27FC236}">
                  <a16:creationId xmlns:a16="http://schemas.microsoft.com/office/drawing/2014/main" id="{450C35D4-7D0D-D8B0-F229-7A38D128E787}"/>
                </a:ext>
              </a:extLst>
            </p:cNvPr>
            <p:cNvSpPr/>
            <p:nvPr>
              <p:custDataLst>
                <p:tags r:id="rId459"/>
              </p:custDataLst>
            </p:nvPr>
          </p:nvSpPr>
          <p:spPr>
            <a:xfrm>
              <a:off x="4458308" y="5424194"/>
              <a:ext cx="104168" cy="122882"/>
            </a:xfrm>
            <a:custGeom>
              <a:avLst/>
              <a:gdLst/>
              <a:ahLst/>
              <a:cxnLst/>
              <a:rect l="0" t="0" r="0" b="0"/>
              <a:pathLst>
                <a:path w="104168" h="122882">
                  <a:moveTo>
                    <a:pt x="66067" y="5056"/>
                  </a:moveTo>
                  <a:lnTo>
                    <a:pt x="66067" y="5056"/>
                  </a:lnTo>
                  <a:lnTo>
                    <a:pt x="66067" y="0"/>
                  </a:lnTo>
                  <a:lnTo>
                    <a:pt x="62892" y="627"/>
                  </a:lnTo>
                  <a:lnTo>
                    <a:pt x="44312" y="11623"/>
                  </a:lnTo>
                  <a:lnTo>
                    <a:pt x="25990" y="28286"/>
                  </a:lnTo>
                  <a:lnTo>
                    <a:pt x="13387" y="47687"/>
                  </a:lnTo>
                  <a:lnTo>
                    <a:pt x="4009" y="73074"/>
                  </a:lnTo>
                  <a:lnTo>
                    <a:pt x="0" y="109420"/>
                  </a:lnTo>
                  <a:lnTo>
                    <a:pt x="1914" y="113790"/>
                  </a:lnTo>
                  <a:lnTo>
                    <a:pt x="9684" y="121469"/>
                  </a:lnTo>
                  <a:lnTo>
                    <a:pt x="14720" y="122881"/>
                  </a:lnTo>
                  <a:lnTo>
                    <a:pt x="50423" y="118747"/>
                  </a:lnTo>
                  <a:lnTo>
                    <a:pt x="62994" y="114499"/>
                  </a:lnTo>
                  <a:lnTo>
                    <a:pt x="104167" y="81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98">
              <a:extLst>
                <a:ext uri="{FF2B5EF4-FFF2-40B4-BE49-F238E27FC236}">
                  <a16:creationId xmlns:a16="http://schemas.microsoft.com/office/drawing/2014/main" id="{22D115D9-C1C1-6D60-332F-1295F92EBFF3}"/>
                </a:ext>
              </a:extLst>
            </p:cNvPr>
            <p:cNvSpPr/>
            <p:nvPr>
              <p:custDataLst>
                <p:tags r:id="rId460"/>
              </p:custDataLst>
            </p:nvPr>
          </p:nvSpPr>
          <p:spPr>
            <a:xfrm>
              <a:off x="4554001" y="5421684"/>
              <a:ext cx="117306" cy="102817"/>
            </a:xfrm>
            <a:custGeom>
              <a:avLst/>
              <a:gdLst/>
              <a:ahLst/>
              <a:cxnLst/>
              <a:rect l="0" t="0" r="0" b="0"/>
              <a:pathLst>
                <a:path w="117306" h="102817">
                  <a:moveTo>
                    <a:pt x="17999" y="64716"/>
                  </a:moveTo>
                  <a:lnTo>
                    <a:pt x="17999" y="64716"/>
                  </a:lnTo>
                  <a:lnTo>
                    <a:pt x="17999" y="50527"/>
                  </a:lnTo>
                  <a:lnTo>
                    <a:pt x="19057" y="49965"/>
                  </a:lnTo>
                  <a:lnTo>
                    <a:pt x="20821" y="50650"/>
                  </a:lnTo>
                  <a:lnTo>
                    <a:pt x="23055" y="52163"/>
                  </a:lnTo>
                  <a:lnTo>
                    <a:pt x="25603" y="52114"/>
                  </a:lnTo>
                  <a:lnTo>
                    <a:pt x="40389" y="46724"/>
                  </a:lnTo>
                  <a:lnTo>
                    <a:pt x="84193" y="39182"/>
                  </a:lnTo>
                  <a:lnTo>
                    <a:pt x="94338" y="37493"/>
                  </a:lnTo>
                  <a:lnTo>
                    <a:pt x="98525" y="34926"/>
                  </a:lnTo>
                  <a:lnTo>
                    <a:pt x="116157" y="14801"/>
                  </a:lnTo>
                  <a:lnTo>
                    <a:pt x="117305" y="11331"/>
                  </a:lnTo>
                  <a:lnTo>
                    <a:pt x="117010" y="7959"/>
                  </a:lnTo>
                  <a:lnTo>
                    <a:pt x="115757" y="4653"/>
                  </a:lnTo>
                  <a:lnTo>
                    <a:pt x="112804" y="2449"/>
                  </a:lnTo>
                  <a:lnTo>
                    <a:pt x="103879" y="0"/>
                  </a:lnTo>
                  <a:lnTo>
                    <a:pt x="56851" y="8662"/>
                  </a:lnTo>
                  <a:lnTo>
                    <a:pt x="39500" y="15461"/>
                  </a:lnTo>
                  <a:lnTo>
                    <a:pt x="6934" y="42710"/>
                  </a:lnTo>
                  <a:lnTo>
                    <a:pt x="2498" y="53524"/>
                  </a:lnTo>
                  <a:lnTo>
                    <a:pt x="0" y="66456"/>
                  </a:lnTo>
                  <a:lnTo>
                    <a:pt x="1767" y="70110"/>
                  </a:lnTo>
                  <a:lnTo>
                    <a:pt x="9374" y="76991"/>
                  </a:lnTo>
                  <a:lnTo>
                    <a:pt x="25556" y="86815"/>
                  </a:lnTo>
                  <a:lnTo>
                    <a:pt x="67611" y="97779"/>
                  </a:lnTo>
                  <a:lnTo>
                    <a:pt x="103724" y="102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53">
            <a:extLst>
              <a:ext uri="{FF2B5EF4-FFF2-40B4-BE49-F238E27FC236}">
                <a16:creationId xmlns:a16="http://schemas.microsoft.com/office/drawing/2014/main" id="{F7A091C0-13EC-44CE-55E8-F6F8DB71A88D}"/>
              </a:ext>
            </a:extLst>
          </p:cNvPr>
          <p:cNvGrpSpPr/>
          <p:nvPr/>
        </p:nvGrpSpPr>
        <p:grpSpPr>
          <a:xfrm>
            <a:off x="2276475" y="5401692"/>
            <a:ext cx="904876" cy="170434"/>
            <a:chOff x="2276475" y="5401692"/>
            <a:chExt cx="904876" cy="170434"/>
          </a:xfrm>
        </p:grpSpPr>
        <p:sp>
          <p:nvSpPr>
            <p:cNvPr id="350" name="SMARTInkShape-299">
              <a:extLst>
                <a:ext uri="{FF2B5EF4-FFF2-40B4-BE49-F238E27FC236}">
                  <a16:creationId xmlns:a16="http://schemas.microsoft.com/office/drawing/2014/main" id="{FE40A8F4-B7EA-71B6-A334-6216E080E7EE}"/>
                </a:ext>
              </a:extLst>
            </p:cNvPr>
            <p:cNvSpPr/>
            <p:nvPr>
              <p:custDataLst>
                <p:tags r:id="rId453"/>
              </p:custDataLst>
            </p:nvPr>
          </p:nvSpPr>
          <p:spPr>
            <a:xfrm>
              <a:off x="2276475" y="5401692"/>
              <a:ext cx="149586" cy="130855"/>
            </a:xfrm>
            <a:custGeom>
              <a:avLst/>
              <a:gdLst/>
              <a:ahLst/>
              <a:cxnLst/>
              <a:rect l="0" t="0" r="0" b="0"/>
              <a:pathLst>
                <a:path w="149586" h="130855">
                  <a:moveTo>
                    <a:pt x="133350" y="37083"/>
                  </a:moveTo>
                  <a:lnTo>
                    <a:pt x="133350" y="37083"/>
                  </a:lnTo>
                  <a:lnTo>
                    <a:pt x="146607" y="10568"/>
                  </a:lnTo>
                  <a:lnTo>
                    <a:pt x="147480" y="6707"/>
                  </a:lnTo>
                  <a:lnTo>
                    <a:pt x="147003" y="4132"/>
                  </a:lnTo>
                  <a:lnTo>
                    <a:pt x="145627" y="2417"/>
                  </a:lnTo>
                  <a:lnTo>
                    <a:pt x="141276" y="508"/>
                  </a:lnTo>
                  <a:lnTo>
                    <a:pt x="138634" y="0"/>
                  </a:lnTo>
                  <a:lnTo>
                    <a:pt x="102243" y="12330"/>
                  </a:lnTo>
                  <a:lnTo>
                    <a:pt x="68861" y="30790"/>
                  </a:lnTo>
                  <a:lnTo>
                    <a:pt x="62355" y="37109"/>
                  </a:lnTo>
                  <a:lnTo>
                    <a:pt x="60620" y="40275"/>
                  </a:lnTo>
                  <a:lnTo>
                    <a:pt x="61514" y="49438"/>
                  </a:lnTo>
                  <a:lnTo>
                    <a:pt x="65440" y="59508"/>
                  </a:lnTo>
                  <a:lnTo>
                    <a:pt x="70712" y="67510"/>
                  </a:lnTo>
                  <a:lnTo>
                    <a:pt x="84687" y="77966"/>
                  </a:lnTo>
                  <a:lnTo>
                    <a:pt x="125894" y="89172"/>
                  </a:lnTo>
                  <a:lnTo>
                    <a:pt x="149585" y="101990"/>
                  </a:lnTo>
                  <a:lnTo>
                    <a:pt x="142683" y="105795"/>
                  </a:lnTo>
                  <a:lnTo>
                    <a:pt x="96950" y="118844"/>
                  </a:lnTo>
                  <a:lnTo>
                    <a:pt x="54663" y="124847"/>
                  </a:lnTo>
                  <a:lnTo>
                    <a:pt x="21028" y="130854"/>
                  </a:lnTo>
                  <a:lnTo>
                    <a:pt x="0" y="122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00">
              <a:extLst>
                <a:ext uri="{FF2B5EF4-FFF2-40B4-BE49-F238E27FC236}">
                  <a16:creationId xmlns:a16="http://schemas.microsoft.com/office/drawing/2014/main" id="{DA209C10-D0E5-2159-AA67-84034C5CC604}"/>
                </a:ext>
              </a:extLst>
            </p:cNvPr>
            <p:cNvSpPr/>
            <p:nvPr>
              <p:custDataLst>
                <p:tags r:id="rId454"/>
              </p:custDataLst>
            </p:nvPr>
          </p:nvSpPr>
          <p:spPr>
            <a:xfrm>
              <a:off x="2440458" y="5415290"/>
              <a:ext cx="521782" cy="156836"/>
            </a:xfrm>
            <a:custGeom>
              <a:avLst/>
              <a:gdLst/>
              <a:ahLst/>
              <a:cxnLst/>
              <a:rect l="0" t="0" r="0" b="0"/>
              <a:pathLst>
                <a:path w="521782" h="156836">
                  <a:moveTo>
                    <a:pt x="112242" y="42535"/>
                  </a:moveTo>
                  <a:lnTo>
                    <a:pt x="112242" y="42535"/>
                  </a:lnTo>
                  <a:lnTo>
                    <a:pt x="117298" y="42535"/>
                  </a:lnTo>
                  <a:lnTo>
                    <a:pt x="118788" y="41477"/>
                  </a:lnTo>
                  <a:lnTo>
                    <a:pt x="119781" y="39713"/>
                  </a:lnTo>
                  <a:lnTo>
                    <a:pt x="120443" y="37479"/>
                  </a:lnTo>
                  <a:lnTo>
                    <a:pt x="121943" y="35990"/>
                  </a:lnTo>
                  <a:lnTo>
                    <a:pt x="126431" y="34334"/>
                  </a:lnTo>
                  <a:lnTo>
                    <a:pt x="126993" y="31776"/>
                  </a:lnTo>
                  <a:lnTo>
                    <a:pt x="122664" y="11668"/>
                  </a:lnTo>
                  <a:lnTo>
                    <a:pt x="121307" y="9258"/>
                  </a:lnTo>
                  <a:lnTo>
                    <a:pt x="119343" y="7649"/>
                  </a:lnTo>
                  <a:lnTo>
                    <a:pt x="98475" y="15"/>
                  </a:lnTo>
                  <a:lnTo>
                    <a:pt x="81782" y="0"/>
                  </a:lnTo>
                  <a:lnTo>
                    <a:pt x="64838" y="4582"/>
                  </a:lnTo>
                  <a:lnTo>
                    <a:pt x="20013" y="32554"/>
                  </a:lnTo>
                  <a:lnTo>
                    <a:pt x="4889" y="45620"/>
                  </a:lnTo>
                  <a:lnTo>
                    <a:pt x="1029" y="54842"/>
                  </a:lnTo>
                  <a:lnTo>
                    <a:pt x="0" y="60265"/>
                  </a:lnTo>
                  <a:lnTo>
                    <a:pt x="1679" y="71934"/>
                  </a:lnTo>
                  <a:lnTo>
                    <a:pt x="3609" y="78010"/>
                  </a:lnTo>
                  <a:lnTo>
                    <a:pt x="8069" y="83118"/>
                  </a:lnTo>
                  <a:lnTo>
                    <a:pt x="41844" y="102350"/>
                  </a:lnTo>
                  <a:lnTo>
                    <a:pt x="47318" y="103579"/>
                  </a:lnTo>
                  <a:lnTo>
                    <a:pt x="52026" y="103339"/>
                  </a:lnTo>
                  <a:lnTo>
                    <a:pt x="77109" y="98049"/>
                  </a:lnTo>
                  <a:lnTo>
                    <a:pt x="95921" y="78290"/>
                  </a:lnTo>
                  <a:lnTo>
                    <a:pt x="99697" y="71479"/>
                  </a:lnTo>
                  <a:lnTo>
                    <a:pt x="102433" y="64924"/>
                  </a:lnTo>
                  <a:lnTo>
                    <a:pt x="112203" y="52110"/>
                  </a:lnTo>
                  <a:lnTo>
                    <a:pt x="107174" y="57131"/>
                  </a:lnTo>
                  <a:lnTo>
                    <a:pt x="106747" y="60734"/>
                  </a:lnTo>
                  <a:lnTo>
                    <a:pt x="114941" y="102355"/>
                  </a:lnTo>
                  <a:lnTo>
                    <a:pt x="120850" y="113571"/>
                  </a:lnTo>
                  <a:lnTo>
                    <a:pt x="135018" y="129670"/>
                  </a:lnTo>
                  <a:lnTo>
                    <a:pt x="142826" y="134178"/>
                  </a:lnTo>
                  <a:lnTo>
                    <a:pt x="179341" y="137468"/>
                  </a:lnTo>
                  <a:lnTo>
                    <a:pt x="200915" y="132635"/>
                  </a:lnTo>
                  <a:lnTo>
                    <a:pt x="212683" y="124559"/>
                  </a:lnTo>
                  <a:lnTo>
                    <a:pt x="255840" y="79950"/>
                  </a:lnTo>
                  <a:lnTo>
                    <a:pt x="278151" y="57603"/>
                  </a:lnTo>
                  <a:lnTo>
                    <a:pt x="281057" y="57872"/>
                  </a:lnTo>
                  <a:lnTo>
                    <a:pt x="287107" y="63815"/>
                  </a:lnTo>
                  <a:lnTo>
                    <a:pt x="290501" y="73512"/>
                  </a:lnTo>
                  <a:lnTo>
                    <a:pt x="293058" y="118845"/>
                  </a:lnTo>
                  <a:lnTo>
                    <a:pt x="293203" y="135635"/>
                  </a:lnTo>
                  <a:lnTo>
                    <a:pt x="294266" y="136351"/>
                  </a:lnTo>
                  <a:lnTo>
                    <a:pt x="298270" y="137148"/>
                  </a:lnTo>
                  <a:lnTo>
                    <a:pt x="303577" y="134680"/>
                  </a:lnTo>
                  <a:lnTo>
                    <a:pt x="318727" y="122560"/>
                  </a:lnTo>
                  <a:lnTo>
                    <a:pt x="331339" y="116668"/>
                  </a:lnTo>
                  <a:lnTo>
                    <a:pt x="334507" y="114182"/>
                  </a:lnTo>
                  <a:lnTo>
                    <a:pt x="338026" y="108598"/>
                  </a:lnTo>
                  <a:lnTo>
                    <a:pt x="338965" y="105627"/>
                  </a:lnTo>
                  <a:lnTo>
                    <a:pt x="355455" y="91332"/>
                  </a:lnTo>
                  <a:lnTo>
                    <a:pt x="381449" y="76518"/>
                  </a:lnTo>
                  <a:lnTo>
                    <a:pt x="384846" y="75772"/>
                  </a:lnTo>
                  <a:lnTo>
                    <a:pt x="388170" y="76336"/>
                  </a:lnTo>
                  <a:lnTo>
                    <a:pt x="397904" y="79361"/>
                  </a:lnTo>
                  <a:lnTo>
                    <a:pt x="405618" y="80383"/>
                  </a:lnTo>
                  <a:lnTo>
                    <a:pt x="412011" y="85616"/>
                  </a:lnTo>
                  <a:lnTo>
                    <a:pt x="414806" y="93786"/>
                  </a:lnTo>
                  <a:lnTo>
                    <a:pt x="417031" y="140929"/>
                  </a:lnTo>
                  <a:lnTo>
                    <a:pt x="417039" y="145420"/>
                  </a:lnTo>
                  <a:lnTo>
                    <a:pt x="418099" y="146050"/>
                  </a:lnTo>
                  <a:lnTo>
                    <a:pt x="422098" y="146750"/>
                  </a:lnTo>
                  <a:lnTo>
                    <a:pt x="423588" y="145878"/>
                  </a:lnTo>
                  <a:lnTo>
                    <a:pt x="424580" y="144239"/>
                  </a:lnTo>
                  <a:lnTo>
                    <a:pt x="425242" y="142087"/>
                  </a:lnTo>
                  <a:lnTo>
                    <a:pt x="426743" y="140653"/>
                  </a:lnTo>
                  <a:lnTo>
                    <a:pt x="434968" y="136518"/>
                  </a:lnTo>
                  <a:lnTo>
                    <a:pt x="477320" y="99239"/>
                  </a:lnTo>
                  <a:lnTo>
                    <a:pt x="511459" y="71825"/>
                  </a:lnTo>
                  <a:lnTo>
                    <a:pt x="517101" y="71322"/>
                  </a:lnTo>
                  <a:lnTo>
                    <a:pt x="518673" y="72310"/>
                  </a:lnTo>
                  <a:lnTo>
                    <a:pt x="519721" y="74026"/>
                  </a:lnTo>
                  <a:lnTo>
                    <a:pt x="520885" y="79815"/>
                  </a:lnTo>
                  <a:lnTo>
                    <a:pt x="521781" y="106987"/>
                  </a:lnTo>
                  <a:lnTo>
                    <a:pt x="513613" y="130473"/>
                  </a:lnTo>
                  <a:lnTo>
                    <a:pt x="512292" y="156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01">
              <a:extLst>
                <a:ext uri="{FF2B5EF4-FFF2-40B4-BE49-F238E27FC236}">
                  <a16:creationId xmlns:a16="http://schemas.microsoft.com/office/drawing/2014/main" id="{2BA2036F-931E-FAC2-8AC2-AF4B98ADA45F}"/>
                </a:ext>
              </a:extLst>
            </p:cNvPr>
            <p:cNvSpPr/>
            <p:nvPr>
              <p:custDataLst>
                <p:tags r:id="rId455"/>
              </p:custDataLst>
            </p:nvPr>
          </p:nvSpPr>
          <p:spPr>
            <a:xfrm>
              <a:off x="3041414" y="5440773"/>
              <a:ext cx="139937" cy="102454"/>
            </a:xfrm>
            <a:custGeom>
              <a:avLst/>
              <a:gdLst/>
              <a:ahLst/>
              <a:cxnLst/>
              <a:rect l="0" t="0" r="0" b="0"/>
              <a:pathLst>
                <a:path w="139937" h="102454">
                  <a:moveTo>
                    <a:pt x="25636" y="74202"/>
                  </a:moveTo>
                  <a:lnTo>
                    <a:pt x="25636" y="74202"/>
                  </a:lnTo>
                  <a:lnTo>
                    <a:pt x="38893" y="74202"/>
                  </a:lnTo>
                  <a:lnTo>
                    <a:pt x="83055" y="54904"/>
                  </a:lnTo>
                  <a:lnTo>
                    <a:pt x="120910" y="33258"/>
                  </a:lnTo>
                  <a:lnTo>
                    <a:pt x="131480" y="23196"/>
                  </a:lnTo>
                  <a:lnTo>
                    <a:pt x="136178" y="15197"/>
                  </a:lnTo>
                  <a:lnTo>
                    <a:pt x="136372" y="11582"/>
                  </a:lnTo>
                  <a:lnTo>
                    <a:pt x="133766" y="4744"/>
                  </a:lnTo>
                  <a:lnTo>
                    <a:pt x="129473" y="2496"/>
                  </a:lnTo>
                  <a:lnTo>
                    <a:pt x="116236" y="0"/>
                  </a:lnTo>
                  <a:lnTo>
                    <a:pt x="69834" y="12546"/>
                  </a:lnTo>
                  <a:lnTo>
                    <a:pt x="43200" y="25125"/>
                  </a:lnTo>
                  <a:lnTo>
                    <a:pt x="17788" y="46961"/>
                  </a:lnTo>
                  <a:lnTo>
                    <a:pt x="6978" y="60683"/>
                  </a:lnTo>
                  <a:lnTo>
                    <a:pt x="1469" y="73838"/>
                  </a:lnTo>
                  <a:lnTo>
                    <a:pt x="0" y="80309"/>
                  </a:lnTo>
                  <a:lnTo>
                    <a:pt x="1189" y="90322"/>
                  </a:lnTo>
                  <a:lnTo>
                    <a:pt x="2988" y="94474"/>
                  </a:lnTo>
                  <a:lnTo>
                    <a:pt x="6304" y="97241"/>
                  </a:lnTo>
                  <a:lnTo>
                    <a:pt x="15633" y="100317"/>
                  </a:lnTo>
                  <a:lnTo>
                    <a:pt x="60119" y="102453"/>
                  </a:lnTo>
                  <a:lnTo>
                    <a:pt x="102614" y="101676"/>
                  </a:lnTo>
                  <a:lnTo>
                    <a:pt x="139936" y="93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54">
            <a:extLst>
              <a:ext uri="{FF2B5EF4-FFF2-40B4-BE49-F238E27FC236}">
                <a16:creationId xmlns:a16="http://schemas.microsoft.com/office/drawing/2014/main" id="{7E3EEE28-A5EF-1A3B-0B0F-4D50FA43986B}"/>
              </a:ext>
            </a:extLst>
          </p:cNvPr>
          <p:cNvGrpSpPr/>
          <p:nvPr/>
        </p:nvGrpSpPr>
        <p:grpSpPr>
          <a:xfrm>
            <a:off x="1204187" y="5373424"/>
            <a:ext cx="643664" cy="208227"/>
            <a:chOff x="1204187" y="5373424"/>
            <a:chExt cx="643664" cy="208227"/>
          </a:xfrm>
        </p:grpSpPr>
        <p:sp>
          <p:nvSpPr>
            <p:cNvPr id="354" name="SMARTInkShape-302">
              <a:extLst>
                <a:ext uri="{FF2B5EF4-FFF2-40B4-BE49-F238E27FC236}">
                  <a16:creationId xmlns:a16="http://schemas.microsoft.com/office/drawing/2014/main" id="{E1C8B2B6-7C5B-851A-242C-3E810C2CCDC9}"/>
                </a:ext>
              </a:extLst>
            </p:cNvPr>
            <p:cNvSpPr/>
            <p:nvPr>
              <p:custDataLst>
                <p:tags r:id="rId449"/>
              </p:custDataLst>
            </p:nvPr>
          </p:nvSpPr>
          <p:spPr>
            <a:xfrm>
              <a:off x="1229165" y="5392982"/>
              <a:ext cx="142436" cy="187511"/>
            </a:xfrm>
            <a:custGeom>
              <a:avLst/>
              <a:gdLst/>
              <a:ahLst/>
              <a:cxnLst/>
              <a:rect l="0" t="0" r="0" b="0"/>
              <a:pathLst>
                <a:path w="142436" h="187511">
                  <a:moveTo>
                    <a:pt x="18610" y="26743"/>
                  </a:moveTo>
                  <a:lnTo>
                    <a:pt x="18610" y="26743"/>
                  </a:lnTo>
                  <a:lnTo>
                    <a:pt x="23667" y="21687"/>
                  </a:lnTo>
                  <a:lnTo>
                    <a:pt x="26149" y="16382"/>
                  </a:lnTo>
                  <a:lnTo>
                    <a:pt x="26811" y="13486"/>
                  </a:lnTo>
                  <a:lnTo>
                    <a:pt x="36220" y="0"/>
                  </a:lnTo>
                  <a:lnTo>
                    <a:pt x="36700" y="448"/>
                  </a:lnTo>
                  <a:lnTo>
                    <a:pt x="37233" y="3768"/>
                  </a:lnTo>
                  <a:lnTo>
                    <a:pt x="24365" y="43976"/>
                  </a:lnTo>
                  <a:lnTo>
                    <a:pt x="13201" y="89023"/>
                  </a:lnTo>
                  <a:lnTo>
                    <a:pt x="4570" y="132402"/>
                  </a:lnTo>
                  <a:lnTo>
                    <a:pt x="0" y="175489"/>
                  </a:lnTo>
                  <a:lnTo>
                    <a:pt x="912" y="179882"/>
                  </a:lnTo>
                  <a:lnTo>
                    <a:pt x="2578" y="182810"/>
                  </a:lnTo>
                  <a:lnTo>
                    <a:pt x="4747" y="184763"/>
                  </a:lnTo>
                  <a:lnTo>
                    <a:pt x="9979" y="186932"/>
                  </a:lnTo>
                  <a:lnTo>
                    <a:pt x="12856" y="187510"/>
                  </a:lnTo>
                  <a:lnTo>
                    <a:pt x="57313" y="179958"/>
                  </a:lnTo>
                  <a:lnTo>
                    <a:pt x="78173" y="178326"/>
                  </a:lnTo>
                  <a:lnTo>
                    <a:pt x="116448" y="170020"/>
                  </a:lnTo>
                  <a:lnTo>
                    <a:pt x="126386" y="169737"/>
                  </a:lnTo>
                  <a:lnTo>
                    <a:pt x="132833" y="166848"/>
                  </a:lnTo>
                  <a:lnTo>
                    <a:pt x="142435" y="160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03">
              <a:extLst>
                <a:ext uri="{FF2B5EF4-FFF2-40B4-BE49-F238E27FC236}">
                  <a16:creationId xmlns:a16="http://schemas.microsoft.com/office/drawing/2014/main" id="{EF24B9D9-CCC6-DB88-3EC8-7D3BA7489FB4}"/>
                </a:ext>
              </a:extLst>
            </p:cNvPr>
            <p:cNvSpPr/>
            <p:nvPr>
              <p:custDataLst>
                <p:tags r:id="rId450"/>
              </p:custDataLst>
            </p:nvPr>
          </p:nvSpPr>
          <p:spPr>
            <a:xfrm>
              <a:off x="1204187" y="5448300"/>
              <a:ext cx="176939" cy="57151"/>
            </a:xfrm>
            <a:custGeom>
              <a:avLst/>
              <a:gdLst/>
              <a:ahLst/>
              <a:cxnLst/>
              <a:rect l="0" t="0" r="0" b="0"/>
              <a:pathLst>
                <a:path w="176939" h="57151">
                  <a:moveTo>
                    <a:pt x="5488" y="57150"/>
                  </a:moveTo>
                  <a:lnTo>
                    <a:pt x="5488" y="57150"/>
                  </a:lnTo>
                  <a:lnTo>
                    <a:pt x="431" y="52094"/>
                  </a:lnTo>
                  <a:lnTo>
                    <a:pt x="0" y="49546"/>
                  </a:lnTo>
                  <a:lnTo>
                    <a:pt x="771" y="46789"/>
                  </a:lnTo>
                  <a:lnTo>
                    <a:pt x="2344" y="43893"/>
                  </a:lnTo>
                  <a:lnTo>
                    <a:pt x="19726" y="34760"/>
                  </a:lnTo>
                  <a:lnTo>
                    <a:pt x="61648" y="23251"/>
                  </a:lnTo>
                  <a:lnTo>
                    <a:pt x="98211" y="19236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04">
              <a:extLst>
                <a:ext uri="{FF2B5EF4-FFF2-40B4-BE49-F238E27FC236}">
                  <a16:creationId xmlns:a16="http://schemas.microsoft.com/office/drawing/2014/main" id="{B0A1D312-C2EA-F810-C2AD-C4D35B14E53A}"/>
                </a:ext>
              </a:extLst>
            </p:cNvPr>
            <p:cNvSpPr/>
            <p:nvPr>
              <p:custDataLst>
                <p:tags r:id="rId451"/>
              </p:custDataLst>
            </p:nvPr>
          </p:nvSpPr>
          <p:spPr>
            <a:xfrm>
              <a:off x="1451837" y="5373424"/>
              <a:ext cx="195989" cy="208227"/>
            </a:xfrm>
            <a:custGeom>
              <a:avLst/>
              <a:gdLst/>
              <a:ahLst/>
              <a:cxnLst/>
              <a:rect l="0" t="0" r="0" b="0"/>
              <a:pathLst>
                <a:path w="195989" h="208227">
                  <a:moveTo>
                    <a:pt x="5488" y="8201"/>
                  </a:moveTo>
                  <a:lnTo>
                    <a:pt x="5488" y="8201"/>
                  </a:lnTo>
                  <a:lnTo>
                    <a:pt x="431" y="3145"/>
                  </a:lnTo>
                  <a:lnTo>
                    <a:pt x="0" y="1656"/>
                  </a:lnTo>
                  <a:lnTo>
                    <a:pt x="771" y="662"/>
                  </a:lnTo>
                  <a:lnTo>
                    <a:pt x="2344" y="0"/>
                  </a:lnTo>
                  <a:lnTo>
                    <a:pt x="4450" y="617"/>
                  </a:lnTo>
                  <a:lnTo>
                    <a:pt x="9612" y="4125"/>
                  </a:lnTo>
                  <a:lnTo>
                    <a:pt x="18469" y="17106"/>
                  </a:lnTo>
                  <a:lnTo>
                    <a:pt x="23739" y="61716"/>
                  </a:lnTo>
                  <a:lnTo>
                    <a:pt x="24433" y="105285"/>
                  </a:lnTo>
                  <a:lnTo>
                    <a:pt x="27339" y="146422"/>
                  </a:lnTo>
                  <a:lnTo>
                    <a:pt x="37715" y="171569"/>
                  </a:lnTo>
                  <a:lnTo>
                    <a:pt x="47328" y="186642"/>
                  </a:lnTo>
                  <a:lnTo>
                    <a:pt x="55128" y="193342"/>
                  </a:lnTo>
                  <a:lnTo>
                    <a:pt x="62122" y="196319"/>
                  </a:lnTo>
                  <a:lnTo>
                    <a:pt x="65469" y="197114"/>
                  </a:lnTo>
                  <a:lnTo>
                    <a:pt x="74832" y="192351"/>
                  </a:lnTo>
                  <a:lnTo>
                    <a:pt x="118036" y="160043"/>
                  </a:lnTo>
                  <a:lnTo>
                    <a:pt x="165273" y="125274"/>
                  </a:lnTo>
                  <a:lnTo>
                    <a:pt x="183007" y="116620"/>
                  </a:lnTo>
                  <a:lnTo>
                    <a:pt x="193424" y="113696"/>
                  </a:lnTo>
                  <a:lnTo>
                    <a:pt x="195888" y="159112"/>
                  </a:lnTo>
                  <a:lnTo>
                    <a:pt x="195988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05">
              <a:extLst>
                <a:ext uri="{FF2B5EF4-FFF2-40B4-BE49-F238E27FC236}">
                  <a16:creationId xmlns:a16="http://schemas.microsoft.com/office/drawing/2014/main" id="{3941583D-A08F-E4E8-8A0F-40CD1F386AFE}"/>
                </a:ext>
              </a:extLst>
            </p:cNvPr>
            <p:cNvSpPr/>
            <p:nvPr>
              <p:custDataLst>
                <p:tags r:id="rId452"/>
              </p:custDataLst>
            </p:nvPr>
          </p:nvSpPr>
          <p:spPr>
            <a:xfrm>
              <a:off x="1733845" y="5431561"/>
              <a:ext cx="114006" cy="131029"/>
            </a:xfrm>
            <a:custGeom>
              <a:avLst/>
              <a:gdLst/>
              <a:ahLst/>
              <a:cxnLst/>
              <a:rect l="0" t="0" r="0" b="0"/>
              <a:pathLst>
                <a:path w="114006" h="131029">
                  <a:moveTo>
                    <a:pt x="18755" y="102464"/>
                  </a:moveTo>
                  <a:lnTo>
                    <a:pt x="18755" y="102464"/>
                  </a:lnTo>
                  <a:lnTo>
                    <a:pt x="27418" y="94860"/>
                  </a:lnTo>
                  <a:lnTo>
                    <a:pt x="72945" y="62465"/>
                  </a:lnTo>
                  <a:lnTo>
                    <a:pt x="96056" y="42195"/>
                  </a:lnTo>
                  <a:lnTo>
                    <a:pt x="108427" y="18458"/>
                  </a:lnTo>
                  <a:lnTo>
                    <a:pt x="109228" y="13652"/>
                  </a:lnTo>
                  <a:lnTo>
                    <a:pt x="107296" y="5489"/>
                  </a:lnTo>
                  <a:lnTo>
                    <a:pt x="103182" y="2889"/>
                  </a:lnTo>
                  <a:lnTo>
                    <a:pt x="90145" y="0"/>
                  </a:lnTo>
                  <a:lnTo>
                    <a:pt x="79412" y="1538"/>
                  </a:lnTo>
                  <a:lnTo>
                    <a:pt x="40628" y="20139"/>
                  </a:lnTo>
                  <a:lnTo>
                    <a:pt x="30946" y="29187"/>
                  </a:lnTo>
                  <a:lnTo>
                    <a:pt x="4748" y="69337"/>
                  </a:lnTo>
                  <a:lnTo>
                    <a:pt x="1199" y="84888"/>
                  </a:lnTo>
                  <a:lnTo>
                    <a:pt x="0" y="104050"/>
                  </a:lnTo>
                  <a:lnTo>
                    <a:pt x="2658" y="111282"/>
                  </a:lnTo>
                  <a:lnTo>
                    <a:pt x="4849" y="114694"/>
                  </a:lnTo>
                  <a:lnTo>
                    <a:pt x="8426" y="116967"/>
                  </a:lnTo>
                  <a:lnTo>
                    <a:pt x="26553" y="123438"/>
                  </a:lnTo>
                  <a:lnTo>
                    <a:pt x="33863" y="127661"/>
                  </a:lnTo>
                  <a:lnTo>
                    <a:pt x="47178" y="130371"/>
                  </a:lnTo>
                  <a:lnTo>
                    <a:pt x="89190" y="131028"/>
                  </a:lnTo>
                  <a:lnTo>
                    <a:pt x="100507" y="128212"/>
                  </a:lnTo>
                  <a:lnTo>
                    <a:pt x="114005" y="121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55">
            <a:extLst>
              <a:ext uri="{FF2B5EF4-FFF2-40B4-BE49-F238E27FC236}">
                <a16:creationId xmlns:a16="http://schemas.microsoft.com/office/drawing/2014/main" id="{709A4C6B-43C9-EE53-19AF-0231A4D04F20}"/>
              </a:ext>
            </a:extLst>
          </p:cNvPr>
          <p:cNvGrpSpPr/>
          <p:nvPr/>
        </p:nvGrpSpPr>
        <p:grpSpPr>
          <a:xfrm>
            <a:off x="324291" y="5334553"/>
            <a:ext cx="530539" cy="207347"/>
            <a:chOff x="324291" y="5334553"/>
            <a:chExt cx="530539" cy="207347"/>
          </a:xfrm>
        </p:grpSpPr>
        <p:sp>
          <p:nvSpPr>
            <p:cNvPr id="359" name="SMARTInkShape-306">
              <a:extLst>
                <a:ext uri="{FF2B5EF4-FFF2-40B4-BE49-F238E27FC236}">
                  <a16:creationId xmlns:a16="http://schemas.microsoft.com/office/drawing/2014/main" id="{6A13C28E-0D9F-0EE7-85AC-C93085F42498}"/>
                </a:ext>
              </a:extLst>
            </p:cNvPr>
            <p:cNvSpPr/>
            <p:nvPr>
              <p:custDataLst>
                <p:tags r:id="rId446"/>
              </p:custDataLst>
            </p:nvPr>
          </p:nvSpPr>
          <p:spPr>
            <a:xfrm>
              <a:off x="324291" y="5334553"/>
              <a:ext cx="132910" cy="207347"/>
            </a:xfrm>
            <a:custGeom>
              <a:avLst/>
              <a:gdLst/>
              <a:ahLst/>
              <a:cxnLst/>
              <a:rect l="0" t="0" r="0" b="0"/>
              <a:pathLst>
                <a:path w="132910" h="207347">
                  <a:moveTo>
                    <a:pt x="37659" y="37547"/>
                  </a:moveTo>
                  <a:lnTo>
                    <a:pt x="37659" y="37547"/>
                  </a:lnTo>
                  <a:lnTo>
                    <a:pt x="37659" y="32491"/>
                  </a:lnTo>
                  <a:lnTo>
                    <a:pt x="40481" y="27186"/>
                  </a:lnTo>
                  <a:lnTo>
                    <a:pt x="44205" y="21300"/>
                  </a:lnTo>
                  <a:lnTo>
                    <a:pt x="46596" y="8899"/>
                  </a:lnTo>
                  <a:lnTo>
                    <a:pt x="47150" y="0"/>
                  </a:lnTo>
                  <a:lnTo>
                    <a:pt x="33923" y="36123"/>
                  </a:lnTo>
                  <a:lnTo>
                    <a:pt x="21673" y="82969"/>
                  </a:lnTo>
                  <a:lnTo>
                    <a:pt x="11884" y="127345"/>
                  </a:lnTo>
                  <a:lnTo>
                    <a:pt x="2907" y="171433"/>
                  </a:lnTo>
                  <a:lnTo>
                    <a:pt x="0" y="203423"/>
                  </a:lnTo>
                  <a:lnTo>
                    <a:pt x="911" y="205281"/>
                  </a:lnTo>
                  <a:lnTo>
                    <a:pt x="2577" y="206521"/>
                  </a:lnTo>
                  <a:lnTo>
                    <a:pt x="4746" y="207346"/>
                  </a:lnTo>
                  <a:lnTo>
                    <a:pt x="6192" y="206838"/>
                  </a:lnTo>
                  <a:lnTo>
                    <a:pt x="7156" y="205442"/>
                  </a:lnTo>
                  <a:lnTo>
                    <a:pt x="7799" y="203452"/>
                  </a:lnTo>
                  <a:lnTo>
                    <a:pt x="44807" y="156315"/>
                  </a:lnTo>
                  <a:lnTo>
                    <a:pt x="76386" y="115289"/>
                  </a:lnTo>
                  <a:lnTo>
                    <a:pt x="96226" y="93708"/>
                  </a:lnTo>
                  <a:lnTo>
                    <a:pt x="99987" y="91920"/>
                  </a:lnTo>
                  <a:lnTo>
                    <a:pt x="103553" y="91787"/>
                  </a:lnTo>
                  <a:lnTo>
                    <a:pt x="106988" y="92758"/>
                  </a:lnTo>
                  <a:lnTo>
                    <a:pt x="109278" y="95521"/>
                  </a:lnTo>
                  <a:lnTo>
                    <a:pt x="120003" y="128136"/>
                  </a:lnTo>
                  <a:lnTo>
                    <a:pt x="124146" y="165640"/>
                  </a:lnTo>
                  <a:lnTo>
                    <a:pt x="132909" y="180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07">
              <a:extLst>
                <a:ext uri="{FF2B5EF4-FFF2-40B4-BE49-F238E27FC236}">
                  <a16:creationId xmlns:a16="http://schemas.microsoft.com/office/drawing/2014/main" id="{9E35682D-52BA-1C19-41DD-ECE7ECE5DE51}"/>
                </a:ext>
              </a:extLst>
            </p:cNvPr>
            <p:cNvSpPr/>
            <p:nvPr>
              <p:custDataLst>
                <p:tags r:id="rId447"/>
              </p:custDataLst>
            </p:nvPr>
          </p:nvSpPr>
          <p:spPr>
            <a:xfrm>
              <a:off x="525940" y="5419855"/>
              <a:ext cx="140811" cy="104646"/>
            </a:xfrm>
            <a:custGeom>
              <a:avLst/>
              <a:gdLst/>
              <a:ahLst/>
              <a:cxnLst/>
              <a:rect l="0" t="0" r="0" b="0"/>
              <a:pathLst>
                <a:path w="140811" h="104646">
                  <a:moveTo>
                    <a:pt x="74135" y="28445"/>
                  </a:moveTo>
                  <a:lnTo>
                    <a:pt x="74135" y="28445"/>
                  </a:lnTo>
                  <a:lnTo>
                    <a:pt x="87392" y="15188"/>
                  </a:lnTo>
                  <a:lnTo>
                    <a:pt x="88265" y="13257"/>
                  </a:lnTo>
                  <a:lnTo>
                    <a:pt x="87788" y="11970"/>
                  </a:lnTo>
                  <a:lnTo>
                    <a:pt x="86412" y="11112"/>
                  </a:lnTo>
                  <a:lnTo>
                    <a:pt x="85495" y="9482"/>
                  </a:lnTo>
                  <a:lnTo>
                    <a:pt x="83902" y="1345"/>
                  </a:lnTo>
                  <a:lnTo>
                    <a:pt x="82763" y="853"/>
                  </a:lnTo>
                  <a:lnTo>
                    <a:pt x="70424" y="0"/>
                  </a:lnTo>
                  <a:lnTo>
                    <a:pt x="30404" y="13139"/>
                  </a:lnTo>
                  <a:lnTo>
                    <a:pt x="20127" y="21995"/>
                  </a:lnTo>
                  <a:lnTo>
                    <a:pt x="12031" y="34045"/>
                  </a:lnTo>
                  <a:lnTo>
                    <a:pt x="2582" y="57620"/>
                  </a:lnTo>
                  <a:lnTo>
                    <a:pt x="0" y="71751"/>
                  </a:lnTo>
                  <a:lnTo>
                    <a:pt x="1675" y="82265"/>
                  </a:lnTo>
                  <a:lnTo>
                    <a:pt x="8568" y="94134"/>
                  </a:lnTo>
                  <a:lnTo>
                    <a:pt x="11374" y="97637"/>
                  </a:lnTo>
                  <a:lnTo>
                    <a:pt x="15361" y="98915"/>
                  </a:lnTo>
                  <a:lnTo>
                    <a:pt x="25435" y="97512"/>
                  </a:lnTo>
                  <a:lnTo>
                    <a:pt x="48091" y="87989"/>
                  </a:lnTo>
                  <a:lnTo>
                    <a:pt x="72339" y="67736"/>
                  </a:lnTo>
                  <a:lnTo>
                    <a:pt x="78628" y="58961"/>
                  </a:lnTo>
                  <a:lnTo>
                    <a:pt x="83540" y="50475"/>
                  </a:lnTo>
                  <a:lnTo>
                    <a:pt x="98296" y="30601"/>
                  </a:lnTo>
                  <a:lnTo>
                    <a:pt x="101838" y="21227"/>
                  </a:lnTo>
                  <a:lnTo>
                    <a:pt x="94432" y="53838"/>
                  </a:lnTo>
                  <a:lnTo>
                    <a:pt x="94490" y="79243"/>
                  </a:lnTo>
                  <a:lnTo>
                    <a:pt x="98351" y="91944"/>
                  </a:lnTo>
                  <a:lnTo>
                    <a:pt x="100862" y="96178"/>
                  </a:lnTo>
                  <a:lnTo>
                    <a:pt x="106475" y="100882"/>
                  </a:lnTo>
                  <a:lnTo>
                    <a:pt x="140810" y="104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08">
              <a:extLst>
                <a:ext uri="{FF2B5EF4-FFF2-40B4-BE49-F238E27FC236}">
                  <a16:creationId xmlns:a16="http://schemas.microsoft.com/office/drawing/2014/main" id="{0694A9AD-7C59-6B20-B88E-D975AE95877B}"/>
                </a:ext>
              </a:extLst>
            </p:cNvPr>
            <p:cNvSpPr/>
            <p:nvPr>
              <p:custDataLst>
                <p:tags r:id="rId448"/>
              </p:custDataLst>
            </p:nvPr>
          </p:nvSpPr>
          <p:spPr>
            <a:xfrm>
              <a:off x="762000" y="5395550"/>
              <a:ext cx="92830" cy="119426"/>
            </a:xfrm>
            <a:custGeom>
              <a:avLst/>
              <a:gdLst/>
              <a:ahLst/>
              <a:cxnLst/>
              <a:rect l="0" t="0" r="0" b="0"/>
              <a:pathLst>
                <a:path w="92830" h="119426">
                  <a:moveTo>
                    <a:pt x="66675" y="33700"/>
                  </a:moveTo>
                  <a:lnTo>
                    <a:pt x="66675" y="33700"/>
                  </a:lnTo>
                  <a:lnTo>
                    <a:pt x="71732" y="28644"/>
                  </a:lnTo>
                  <a:lnTo>
                    <a:pt x="74214" y="23339"/>
                  </a:lnTo>
                  <a:lnTo>
                    <a:pt x="74876" y="20443"/>
                  </a:lnTo>
                  <a:lnTo>
                    <a:pt x="84285" y="6957"/>
                  </a:lnTo>
                  <a:lnTo>
                    <a:pt x="83707" y="5288"/>
                  </a:lnTo>
                  <a:lnTo>
                    <a:pt x="80242" y="612"/>
                  </a:lnTo>
                  <a:lnTo>
                    <a:pt x="76778" y="0"/>
                  </a:lnTo>
                  <a:lnTo>
                    <a:pt x="37397" y="12140"/>
                  </a:lnTo>
                  <a:lnTo>
                    <a:pt x="18724" y="21197"/>
                  </a:lnTo>
                  <a:lnTo>
                    <a:pt x="13614" y="27438"/>
                  </a:lnTo>
                  <a:lnTo>
                    <a:pt x="9884" y="41351"/>
                  </a:lnTo>
                  <a:lnTo>
                    <a:pt x="9631" y="47726"/>
                  </a:lnTo>
                  <a:lnTo>
                    <a:pt x="10654" y="49400"/>
                  </a:lnTo>
                  <a:lnTo>
                    <a:pt x="12394" y="50517"/>
                  </a:lnTo>
                  <a:lnTo>
                    <a:pt x="14613" y="51261"/>
                  </a:lnTo>
                  <a:lnTo>
                    <a:pt x="16092" y="52816"/>
                  </a:lnTo>
                  <a:lnTo>
                    <a:pt x="17735" y="57365"/>
                  </a:lnTo>
                  <a:lnTo>
                    <a:pt x="19232" y="59002"/>
                  </a:lnTo>
                  <a:lnTo>
                    <a:pt x="60784" y="78437"/>
                  </a:lnTo>
                  <a:lnTo>
                    <a:pt x="92829" y="98505"/>
                  </a:lnTo>
                  <a:lnTo>
                    <a:pt x="91352" y="105188"/>
                  </a:lnTo>
                  <a:lnTo>
                    <a:pt x="89476" y="109934"/>
                  </a:lnTo>
                  <a:lnTo>
                    <a:pt x="85051" y="113098"/>
                  </a:lnTo>
                  <a:lnTo>
                    <a:pt x="64711" y="117550"/>
                  </a:lnTo>
                  <a:lnTo>
                    <a:pt x="0" y="119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3" name="SMARTInkShape-309">
            <a:extLst>
              <a:ext uri="{FF2B5EF4-FFF2-40B4-BE49-F238E27FC236}">
                <a16:creationId xmlns:a16="http://schemas.microsoft.com/office/drawing/2014/main" id="{66443514-53FB-BBDD-A525-6E437F4F58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48575" y="5050138"/>
            <a:ext cx="219076" cy="140988"/>
          </a:xfrm>
          <a:custGeom>
            <a:avLst/>
            <a:gdLst/>
            <a:ahLst/>
            <a:cxnLst/>
            <a:rect l="0" t="0" r="0" b="0"/>
            <a:pathLst>
              <a:path w="219076" h="140988">
                <a:moveTo>
                  <a:pt x="0" y="26687"/>
                </a:moveTo>
                <a:lnTo>
                  <a:pt x="0" y="26687"/>
                </a:lnTo>
                <a:lnTo>
                  <a:pt x="8664" y="19083"/>
                </a:lnTo>
                <a:lnTo>
                  <a:pt x="23850" y="11499"/>
                </a:lnTo>
                <a:lnTo>
                  <a:pt x="54189" y="8145"/>
                </a:lnTo>
                <a:lnTo>
                  <a:pt x="58351" y="9034"/>
                </a:lnTo>
                <a:lnTo>
                  <a:pt x="61126" y="10686"/>
                </a:lnTo>
                <a:lnTo>
                  <a:pt x="62976" y="12844"/>
                </a:lnTo>
                <a:lnTo>
                  <a:pt x="67853" y="15244"/>
                </a:lnTo>
                <a:lnTo>
                  <a:pt x="70635" y="15883"/>
                </a:lnTo>
                <a:lnTo>
                  <a:pt x="76550" y="22239"/>
                </a:lnTo>
                <a:lnTo>
                  <a:pt x="81647" y="32118"/>
                </a:lnTo>
                <a:lnTo>
                  <a:pt x="85619" y="70824"/>
                </a:lnTo>
                <a:lnTo>
                  <a:pt x="85711" y="86971"/>
                </a:lnTo>
                <a:lnTo>
                  <a:pt x="84658" y="89101"/>
                </a:lnTo>
                <a:lnTo>
                  <a:pt x="82896" y="90521"/>
                </a:lnTo>
                <a:lnTo>
                  <a:pt x="80664" y="91469"/>
                </a:lnTo>
                <a:lnTo>
                  <a:pt x="79177" y="93159"/>
                </a:lnTo>
                <a:lnTo>
                  <a:pt x="76234" y="102756"/>
                </a:lnTo>
                <a:lnTo>
                  <a:pt x="76208" y="108349"/>
                </a:lnTo>
                <a:lnTo>
                  <a:pt x="76201" y="98759"/>
                </a:lnTo>
                <a:lnTo>
                  <a:pt x="101089" y="55697"/>
                </a:lnTo>
                <a:lnTo>
                  <a:pt x="117408" y="33930"/>
                </a:lnTo>
                <a:lnTo>
                  <a:pt x="160238" y="4485"/>
                </a:lnTo>
                <a:lnTo>
                  <a:pt x="173184" y="0"/>
                </a:lnTo>
                <a:lnTo>
                  <a:pt x="176840" y="429"/>
                </a:lnTo>
                <a:lnTo>
                  <a:pt x="183723" y="3728"/>
                </a:lnTo>
                <a:lnTo>
                  <a:pt x="193548" y="11535"/>
                </a:lnTo>
                <a:lnTo>
                  <a:pt x="203162" y="25608"/>
                </a:lnTo>
                <a:lnTo>
                  <a:pt x="208709" y="70616"/>
                </a:lnTo>
                <a:lnTo>
                  <a:pt x="209535" y="115359"/>
                </a:lnTo>
                <a:lnTo>
                  <a:pt x="209549" y="129560"/>
                </a:lnTo>
                <a:lnTo>
                  <a:pt x="210607" y="130194"/>
                </a:lnTo>
                <a:lnTo>
                  <a:pt x="214606" y="130899"/>
                </a:lnTo>
                <a:lnTo>
                  <a:pt x="216095" y="132145"/>
                </a:lnTo>
                <a:lnTo>
                  <a:pt x="219075" y="1409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3" name="SMARTInkShape-Group57">
            <a:extLst>
              <a:ext uri="{FF2B5EF4-FFF2-40B4-BE49-F238E27FC236}">
                <a16:creationId xmlns:a16="http://schemas.microsoft.com/office/drawing/2014/main" id="{B87ED87D-8470-DF79-63A8-A71C2664C72E}"/>
              </a:ext>
            </a:extLst>
          </p:cNvPr>
          <p:cNvGrpSpPr/>
          <p:nvPr/>
        </p:nvGrpSpPr>
        <p:grpSpPr>
          <a:xfrm>
            <a:off x="6234901" y="4930110"/>
            <a:ext cx="1089825" cy="337216"/>
            <a:chOff x="6234901" y="4930110"/>
            <a:chExt cx="1089825" cy="337216"/>
          </a:xfrm>
        </p:grpSpPr>
        <p:sp>
          <p:nvSpPr>
            <p:cNvPr id="364" name="SMARTInkShape-310">
              <a:extLst>
                <a:ext uri="{FF2B5EF4-FFF2-40B4-BE49-F238E27FC236}">
                  <a16:creationId xmlns:a16="http://schemas.microsoft.com/office/drawing/2014/main" id="{13057385-5ED5-B679-220C-5F2BD3AE4663}"/>
                </a:ext>
              </a:extLst>
            </p:cNvPr>
            <p:cNvSpPr/>
            <p:nvPr>
              <p:custDataLst>
                <p:tags r:id="rId437"/>
              </p:custDataLst>
            </p:nvPr>
          </p:nvSpPr>
          <p:spPr>
            <a:xfrm>
              <a:off x="6234901" y="5019801"/>
              <a:ext cx="79321" cy="75483"/>
            </a:xfrm>
            <a:custGeom>
              <a:avLst/>
              <a:gdLst/>
              <a:ahLst/>
              <a:cxnLst/>
              <a:rect l="0" t="0" r="0" b="0"/>
              <a:pathLst>
                <a:path w="79321" h="75483">
                  <a:moveTo>
                    <a:pt x="51599" y="37974"/>
                  </a:moveTo>
                  <a:lnTo>
                    <a:pt x="51599" y="37974"/>
                  </a:lnTo>
                  <a:lnTo>
                    <a:pt x="51599" y="32918"/>
                  </a:lnTo>
                  <a:lnTo>
                    <a:pt x="52657" y="31429"/>
                  </a:lnTo>
                  <a:lnTo>
                    <a:pt x="54421" y="30435"/>
                  </a:lnTo>
                  <a:lnTo>
                    <a:pt x="59800" y="28841"/>
                  </a:lnTo>
                  <a:lnTo>
                    <a:pt x="60536" y="25801"/>
                  </a:lnTo>
                  <a:lnTo>
                    <a:pt x="60731" y="23509"/>
                  </a:lnTo>
                  <a:lnTo>
                    <a:pt x="61920" y="21980"/>
                  </a:lnTo>
                  <a:lnTo>
                    <a:pt x="69291" y="19327"/>
                  </a:lnTo>
                  <a:lnTo>
                    <a:pt x="70046" y="16281"/>
                  </a:lnTo>
                  <a:lnTo>
                    <a:pt x="70247" y="13987"/>
                  </a:lnTo>
                  <a:lnTo>
                    <a:pt x="69322" y="12458"/>
                  </a:lnTo>
                  <a:lnTo>
                    <a:pt x="67648" y="11438"/>
                  </a:lnTo>
                  <a:lnTo>
                    <a:pt x="65473" y="10758"/>
                  </a:lnTo>
                  <a:lnTo>
                    <a:pt x="64023" y="9247"/>
                  </a:lnTo>
                  <a:lnTo>
                    <a:pt x="62412" y="4745"/>
                  </a:lnTo>
                  <a:lnTo>
                    <a:pt x="60924" y="3121"/>
                  </a:lnTo>
                  <a:lnTo>
                    <a:pt x="56450" y="1317"/>
                  </a:lnTo>
                  <a:lnTo>
                    <a:pt x="38767" y="0"/>
                  </a:lnTo>
                  <a:lnTo>
                    <a:pt x="29667" y="5575"/>
                  </a:lnTo>
                  <a:lnTo>
                    <a:pt x="1188" y="31401"/>
                  </a:lnTo>
                  <a:lnTo>
                    <a:pt x="0" y="35709"/>
                  </a:lnTo>
                  <a:lnTo>
                    <a:pt x="1502" y="46139"/>
                  </a:lnTo>
                  <a:lnTo>
                    <a:pt x="8298" y="58855"/>
                  </a:lnTo>
                  <a:lnTo>
                    <a:pt x="17015" y="69326"/>
                  </a:lnTo>
                  <a:lnTo>
                    <a:pt x="28819" y="73075"/>
                  </a:lnTo>
                  <a:lnTo>
                    <a:pt x="52156" y="75482"/>
                  </a:lnTo>
                  <a:lnTo>
                    <a:pt x="55145" y="74621"/>
                  </a:lnTo>
                  <a:lnTo>
                    <a:pt x="57138" y="72988"/>
                  </a:lnTo>
                  <a:lnTo>
                    <a:pt x="58467" y="70842"/>
                  </a:lnTo>
                  <a:lnTo>
                    <a:pt x="73692" y="59793"/>
                  </a:lnTo>
                  <a:lnTo>
                    <a:pt x="77292" y="53668"/>
                  </a:lnTo>
                  <a:lnTo>
                    <a:pt x="79320" y="44271"/>
                  </a:lnTo>
                  <a:lnTo>
                    <a:pt x="71897" y="17068"/>
                  </a:lnTo>
                  <a:lnTo>
                    <a:pt x="70424" y="14511"/>
                  </a:lnTo>
                  <a:lnTo>
                    <a:pt x="68381" y="12808"/>
                  </a:lnTo>
                  <a:lnTo>
                    <a:pt x="61124" y="9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11">
              <a:extLst>
                <a:ext uri="{FF2B5EF4-FFF2-40B4-BE49-F238E27FC236}">
                  <a16:creationId xmlns:a16="http://schemas.microsoft.com/office/drawing/2014/main" id="{AA394F5F-69C4-1B6D-656B-A3652139C4E2}"/>
                </a:ext>
              </a:extLst>
            </p:cNvPr>
            <p:cNvSpPr/>
            <p:nvPr>
              <p:custDataLst>
                <p:tags r:id="rId438"/>
              </p:custDataLst>
            </p:nvPr>
          </p:nvSpPr>
          <p:spPr>
            <a:xfrm>
              <a:off x="6382065" y="4930110"/>
              <a:ext cx="120354" cy="337216"/>
            </a:xfrm>
            <a:custGeom>
              <a:avLst/>
              <a:gdLst/>
              <a:ahLst/>
              <a:cxnLst/>
              <a:rect l="0" t="0" r="0" b="0"/>
              <a:pathLst>
                <a:path w="120354" h="337216">
                  <a:moveTo>
                    <a:pt x="85410" y="118140"/>
                  </a:moveTo>
                  <a:lnTo>
                    <a:pt x="85410" y="118140"/>
                  </a:lnTo>
                  <a:lnTo>
                    <a:pt x="107530" y="76721"/>
                  </a:lnTo>
                  <a:lnTo>
                    <a:pt x="116408" y="60573"/>
                  </a:lnTo>
                  <a:lnTo>
                    <a:pt x="120353" y="46341"/>
                  </a:lnTo>
                  <a:lnTo>
                    <a:pt x="119285" y="32960"/>
                  </a:lnTo>
                  <a:lnTo>
                    <a:pt x="115282" y="21016"/>
                  </a:lnTo>
                  <a:lnTo>
                    <a:pt x="101037" y="1254"/>
                  </a:lnTo>
                  <a:lnTo>
                    <a:pt x="99003" y="0"/>
                  </a:lnTo>
                  <a:lnTo>
                    <a:pt x="97647" y="222"/>
                  </a:lnTo>
                  <a:lnTo>
                    <a:pt x="96743" y="1429"/>
                  </a:lnTo>
                  <a:lnTo>
                    <a:pt x="69735" y="24245"/>
                  </a:lnTo>
                  <a:lnTo>
                    <a:pt x="57835" y="45163"/>
                  </a:lnTo>
                  <a:lnTo>
                    <a:pt x="33488" y="92106"/>
                  </a:lnTo>
                  <a:lnTo>
                    <a:pt x="16287" y="134533"/>
                  </a:lnTo>
                  <a:lnTo>
                    <a:pt x="7769" y="168817"/>
                  </a:lnTo>
                  <a:lnTo>
                    <a:pt x="2080" y="208650"/>
                  </a:lnTo>
                  <a:lnTo>
                    <a:pt x="0" y="252852"/>
                  </a:lnTo>
                  <a:lnTo>
                    <a:pt x="4803" y="294915"/>
                  </a:lnTo>
                  <a:lnTo>
                    <a:pt x="9210" y="337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12">
              <a:extLst>
                <a:ext uri="{FF2B5EF4-FFF2-40B4-BE49-F238E27FC236}">
                  <a16:creationId xmlns:a16="http://schemas.microsoft.com/office/drawing/2014/main" id="{44F040BC-FDB5-31FC-FB5D-7E596CA6E8AC}"/>
                </a:ext>
              </a:extLst>
            </p:cNvPr>
            <p:cNvSpPr/>
            <p:nvPr>
              <p:custDataLst>
                <p:tags r:id="rId439"/>
              </p:custDataLst>
            </p:nvPr>
          </p:nvSpPr>
          <p:spPr>
            <a:xfrm>
              <a:off x="6343650" y="5048250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37512"/>
                  </a:lnTo>
                  <a:lnTo>
                    <a:pt x="23370" y="21110"/>
                  </a:lnTo>
                  <a:lnTo>
                    <a:pt x="37198" y="14674"/>
                  </a:lnTo>
                  <a:lnTo>
                    <a:pt x="82824" y="10203"/>
                  </a:lnTo>
                  <a:lnTo>
                    <a:pt x="119920" y="852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13">
              <a:extLst>
                <a:ext uri="{FF2B5EF4-FFF2-40B4-BE49-F238E27FC236}">
                  <a16:creationId xmlns:a16="http://schemas.microsoft.com/office/drawing/2014/main" id="{103A90C0-1F64-B0A8-68C7-3503DEAACB7B}"/>
                </a:ext>
              </a:extLst>
            </p:cNvPr>
            <p:cNvSpPr/>
            <p:nvPr>
              <p:custDataLst>
                <p:tags r:id="rId440"/>
              </p:custDataLst>
            </p:nvPr>
          </p:nvSpPr>
          <p:spPr>
            <a:xfrm>
              <a:off x="6705600" y="4991492"/>
              <a:ext cx="156136" cy="132959"/>
            </a:xfrm>
            <a:custGeom>
              <a:avLst/>
              <a:gdLst/>
              <a:ahLst/>
              <a:cxnLst/>
              <a:rect l="0" t="0" r="0" b="0"/>
              <a:pathLst>
                <a:path w="156136" h="132959">
                  <a:moveTo>
                    <a:pt x="104775" y="9133"/>
                  </a:moveTo>
                  <a:lnTo>
                    <a:pt x="104775" y="9133"/>
                  </a:lnTo>
                  <a:lnTo>
                    <a:pt x="132017" y="8075"/>
                  </a:lnTo>
                  <a:lnTo>
                    <a:pt x="142635" y="4077"/>
                  </a:lnTo>
                  <a:lnTo>
                    <a:pt x="144832" y="2588"/>
                  </a:lnTo>
                  <a:lnTo>
                    <a:pt x="145238" y="1594"/>
                  </a:lnTo>
                  <a:lnTo>
                    <a:pt x="144450" y="932"/>
                  </a:lnTo>
                  <a:lnTo>
                    <a:pt x="133228" y="0"/>
                  </a:lnTo>
                  <a:lnTo>
                    <a:pt x="93980" y="10021"/>
                  </a:lnTo>
                  <a:lnTo>
                    <a:pt x="71944" y="18922"/>
                  </a:lnTo>
                  <a:lnTo>
                    <a:pt x="67013" y="22009"/>
                  </a:lnTo>
                  <a:lnTo>
                    <a:pt x="63726" y="26184"/>
                  </a:lnTo>
                  <a:lnTo>
                    <a:pt x="59098" y="41114"/>
                  </a:lnTo>
                  <a:lnTo>
                    <a:pt x="58016" y="49099"/>
                  </a:lnTo>
                  <a:lnTo>
                    <a:pt x="59844" y="52710"/>
                  </a:lnTo>
                  <a:lnTo>
                    <a:pt x="78684" y="69343"/>
                  </a:lnTo>
                  <a:lnTo>
                    <a:pt x="120598" y="85316"/>
                  </a:lnTo>
                  <a:lnTo>
                    <a:pt x="143531" y="98030"/>
                  </a:lnTo>
                  <a:lnTo>
                    <a:pt x="154829" y="107557"/>
                  </a:lnTo>
                  <a:lnTo>
                    <a:pt x="156135" y="109674"/>
                  </a:lnTo>
                  <a:lnTo>
                    <a:pt x="155949" y="111085"/>
                  </a:lnTo>
                  <a:lnTo>
                    <a:pt x="142987" y="118407"/>
                  </a:lnTo>
                  <a:lnTo>
                    <a:pt x="111382" y="128987"/>
                  </a:lnTo>
                  <a:lnTo>
                    <a:pt x="68342" y="132435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14">
              <a:extLst>
                <a:ext uri="{FF2B5EF4-FFF2-40B4-BE49-F238E27FC236}">
                  <a16:creationId xmlns:a16="http://schemas.microsoft.com/office/drawing/2014/main" id="{5023F72C-359B-D0C0-AD45-BCB2031AC2D7}"/>
                </a:ext>
              </a:extLst>
            </p:cNvPr>
            <p:cNvSpPr/>
            <p:nvPr>
              <p:custDataLst>
                <p:tags r:id="rId441"/>
              </p:custDataLst>
            </p:nvPr>
          </p:nvSpPr>
          <p:spPr>
            <a:xfrm>
              <a:off x="6915150" y="5024594"/>
              <a:ext cx="28521" cy="128432"/>
            </a:xfrm>
            <a:custGeom>
              <a:avLst/>
              <a:gdLst/>
              <a:ahLst/>
              <a:cxnLst/>
              <a:rect l="0" t="0" r="0" b="0"/>
              <a:pathLst>
                <a:path w="28521" h="128432">
                  <a:moveTo>
                    <a:pt x="0" y="14131"/>
                  </a:moveTo>
                  <a:lnTo>
                    <a:pt x="0" y="14131"/>
                  </a:lnTo>
                  <a:lnTo>
                    <a:pt x="23831" y="0"/>
                  </a:lnTo>
                  <a:lnTo>
                    <a:pt x="25412" y="478"/>
                  </a:lnTo>
                  <a:lnTo>
                    <a:pt x="27951" y="3791"/>
                  </a:lnTo>
                  <a:lnTo>
                    <a:pt x="28520" y="22848"/>
                  </a:lnTo>
                  <a:lnTo>
                    <a:pt x="21029" y="62904"/>
                  </a:lnTo>
                  <a:lnTo>
                    <a:pt x="16814" y="87849"/>
                  </a:lnTo>
                  <a:lnTo>
                    <a:pt x="9525" y="128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15">
              <a:extLst>
                <a:ext uri="{FF2B5EF4-FFF2-40B4-BE49-F238E27FC236}">
                  <a16:creationId xmlns:a16="http://schemas.microsoft.com/office/drawing/2014/main" id="{EA51210E-C5FA-FE9C-CD35-2E8660BA161B}"/>
                </a:ext>
              </a:extLst>
            </p:cNvPr>
            <p:cNvSpPr/>
            <p:nvPr>
              <p:custDataLst>
                <p:tags r:id="rId442"/>
              </p:custDataLst>
            </p:nvPr>
          </p:nvSpPr>
          <p:spPr>
            <a:xfrm>
              <a:off x="6953250" y="49434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8" y="18214"/>
                  </a:lnTo>
                  <a:lnTo>
                    <a:pt x="8200" y="15318"/>
                  </a:lnTo>
                  <a:lnTo>
                    <a:pt x="14189" y="6185"/>
                  </a:lnTo>
                  <a:lnTo>
                    <a:pt x="19711" y="274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16">
              <a:extLst>
                <a:ext uri="{FF2B5EF4-FFF2-40B4-BE49-F238E27FC236}">
                  <a16:creationId xmlns:a16="http://schemas.microsoft.com/office/drawing/2014/main" id="{15C668C8-E6EE-0206-D1D2-3280E121076F}"/>
                </a:ext>
              </a:extLst>
            </p:cNvPr>
            <p:cNvSpPr/>
            <p:nvPr>
              <p:custDataLst>
                <p:tags r:id="rId443"/>
              </p:custDataLst>
            </p:nvPr>
          </p:nvSpPr>
          <p:spPr>
            <a:xfrm>
              <a:off x="7049211" y="4972050"/>
              <a:ext cx="104065" cy="152375"/>
            </a:xfrm>
            <a:custGeom>
              <a:avLst/>
              <a:gdLst/>
              <a:ahLst/>
              <a:cxnLst/>
              <a:rect l="0" t="0" r="0" b="0"/>
              <a:pathLst>
                <a:path w="104065" h="152375">
                  <a:moveTo>
                    <a:pt x="46914" y="0"/>
                  </a:moveTo>
                  <a:lnTo>
                    <a:pt x="46914" y="0"/>
                  </a:lnTo>
                  <a:lnTo>
                    <a:pt x="91624" y="0"/>
                  </a:lnTo>
                  <a:lnTo>
                    <a:pt x="95771" y="0"/>
                  </a:lnTo>
                  <a:lnTo>
                    <a:pt x="98535" y="1058"/>
                  </a:lnTo>
                  <a:lnTo>
                    <a:pt x="100378" y="2822"/>
                  </a:lnTo>
                  <a:lnTo>
                    <a:pt x="101608" y="5056"/>
                  </a:lnTo>
                  <a:lnTo>
                    <a:pt x="101367" y="7604"/>
                  </a:lnTo>
                  <a:lnTo>
                    <a:pt x="96202" y="19298"/>
                  </a:lnTo>
                  <a:lnTo>
                    <a:pt x="95647" y="22390"/>
                  </a:lnTo>
                  <a:lnTo>
                    <a:pt x="89811" y="31798"/>
                  </a:lnTo>
                  <a:lnTo>
                    <a:pt x="54548" y="73584"/>
                  </a:lnTo>
                  <a:lnTo>
                    <a:pt x="11439" y="121025"/>
                  </a:lnTo>
                  <a:lnTo>
                    <a:pt x="7389" y="125133"/>
                  </a:lnTo>
                  <a:lnTo>
                    <a:pt x="2890" y="135342"/>
                  </a:lnTo>
                  <a:lnTo>
                    <a:pt x="0" y="149031"/>
                  </a:lnTo>
                  <a:lnTo>
                    <a:pt x="1880" y="150154"/>
                  </a:lnTo>
                  <a:lnTo>
                    <a:pt x="48703" y="152374"/>
                  </a:lnTo>
                  <a:lnTo>
                    <a:pt x="104064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17">
              <a:extLst>
                <a:ext uri="{FF2B5EF4-FFF2-40B4-BE49-F238E27FC236}">
                  <a16:creationId xmlns:a16="http://schemas.microsoft.com/office/drawing/2014/main" id="{AF90C40B-F66A-42A3-F2ED-430957D7A14B}"/>
                </a:ext>
              </a:extLst>
            </p:cNvPr>
            <p:cNvSpPr/>
            <p:nvPr>
              <p:custDataLst>
                <p:tags r:id="rId444"/>
              </p:custDataLst>
            </p:nvPr>
          </p:nvSpPr>
          <p:spPr>
            <a:xfrm>
              <a:off x="7038975" y="50387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8905" y="1324"/>
                  </a:lnTo>
                  <a:lnTo>
                    <a:pt x="94775" y="11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18">
              <a:extLst>
                <a:ext uri="{FF2B5EF4-FFF2-40B4-BE49-F238E27FC236}">
                  <a16:creationId xmlns:a16="http://schemas.microsoft.com/office/drawing/2014/main" id="{44AE0484-DF6B-A033-4296-53CEEA1C3E43}"/>
                </a:ext>
              </a:extLst>
            </p:cNvPr>
            <p:cNvSpPr/>
            <p:nvPr>
              <p:custDataLst>
                <p:tags r:id="rId445"/>
              </p:custDataLst>
            </p:nvPr>
          </p:nvSpPr>
          <p:spPr>
            <a:xfrm>
              <a:off x="7184942" y="5010706"/>
              <a:ext cx="139784" cy="104220"/>
            </a:xfrm>
            <a:custGeom>
              <a:avLst/>
              <a:gdLst/>
              <a:ahLst/>
              <a:cxnLst/>
              <a:rect l="0" t="0" r="0" b="0"/>
              <a:pathLst>
                <a:path w="139784" h="104220">
                  <a:moveTo>
                    <a:pt x="35008" y="37544"/>
                  </a:moveTo>
                  <a:lnTo>
                    <a:pt x="35008" y="37544"/>
                  </a:lnTo>
                  <a:lnTo>
                    <a:pt x="43209" y="37544"/>
                  </a:lnTo>
                  <a:lnTo>
                    <a:pt x="43651" y="38602"/>
                  </a:lnTo>
                  <a:lnTo>
                    <a:pt x="44142" y="42600"/>
                  </a:lnTo>
                  <a:lnTo>
                    <a:pt x="45331" y="44089"/>
                  </a:lnTo>
                  <a:lnTo>
                    <a:pt x="49473" y="45745"/>
                  </a:lnTo>
                  <a:lnTo>
                    <a:pt x="67869" y="46677"/>
                  </a:lnTo>
                  <a:lnTo>
                    <a:pt x="88371" y="41896"/>
                  </a:lnTo>
                  <a:lnTo>
                    <a:pt x="118828" y="24668"/>
                  </a:lnTo>
                  <a:lnTo>
                    <a:pt x="125178" y="18416"/>
                  </a:lnTo>
                  <a:lnTo>
                    <a:pt x="126871" y="15267"/>
                  </a:lnTo>
                  <a:lnTo>
                    <a:pt x="126941" y="12109"/>
                  </a:lnTo>
                  <a:lnTo>
                    <a:pt x="124198" y="5778"/>
                  </a:lnTo>
                  <a:lnTo>
                    <a:pt x="120926" y="3667"/>
                  </a:lnTo>
                  <a:lnTo>
                    <a:pt x="105150" y="695"/>
                  </a:lnTo>
                  <a:lnTo>
                    <a:pt x="89465" y="0"/>
                  </a:lnTo>
                  <a:lnTo>
                    <a:pt x="57728" y="9722"/>
                  </a:lnTo>
                  <a:lnTo>
                    <a:pt x="26571" y="26008"/>
                  </a:lnTo>
                  <a:lnTo>
                    <a:pt x="12561" y="43706"/>
                  </a:lnTo>
                  <a:lnTo>
                    <a:pt x="0" y="74393"/>
                  </a:lnTo>
                  <a:lnTo>
                    <a:pt x="28" y="79041"/>
                  </a:lnTo>
                  <a:lnTo>
                    <a:pt x="2881" y="87031"/>
                  </a:lnTo>
                  <a:lnTo>
                    <a:pt x="6181" y="89586"/>
                  </a:lnTo>
                  <a:lnTo>
                    <a:pt x="19882" y="93181"/>
                  </a:lnTo>
                  <a:lnTo>
                    <a:pt x="65114" y="102145"/>
                  </a:lnTo>
                  <a:lnTo>
                    <a:pt x="139783" y="104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58">
            <a:extLst>
              <a:ext uri="{FF2B5EF4-FFF2-40B4-BE49-F238E27FC236}">
                <a16:creationId xmlns:a16="http://schemas.microsoft.com/office/drawing/2014/main" id="{F9EBE39F-61DB-486D-E457-389840721D24}"/>
              </a:ext>
            </a:extLst>
          </p:cNvPr>
          <p:cNvGrpSpPr/>
          <p:nvPr/>
        </p:nvGrpSpPr>
        <p:grpSpPr>
          <a:xfrm>
            <a:off x="4848225" y="4926141"/>
            <a:ext cx="1047751" cy="341185"/>
            <a:chOff x="4848225" y="4926141"/>
            <a:chExt cx="1047751" cy="341185"/>
          </a:xfrm>
        </p:grpSpPr>
        <p:sp>
          <p:nvSpPr>
            <p:cNvPr id="374" name="SMARTInkShape-319">
              <a:extLst>
                <a:ext uri="{FF2B5EF4-FFF2-40B4-BE49-F238E27FC236}">
                  <a16:creationId xmlns:a16="http://schemas.microsoft.com/office/drawing/2014/main" id="{F566C822-712D-444A-B8E2-868B262FBAF8}"/>
                </a:ext>
              </a:extLst>
            </p:cNvPr>
            <p:cNvSpPr/>
            <p:nvPr>
              <p:custDataLst>
                <p:tags r:id="rId431"/>
              </p:custDataLst>
            </p:nvPr>
          </p:nvSpPr>
          <p:spPr>
            <a:xfrm>
              <a:off x="4848225" y="4972200"/>
              <a:ext cx="161383" cy="123676"/>
            </a:xfrm>
            <a:custGeom>
              <a:avLst/>
              <a:gdLst/>
              <a:ahLst/>
              <a:cxnLst/>
              <a:rect l="0" t="0" r="0" b="0"/>
              <a:pathLst>
                <a:path w="161383" h="123676">
                  <a:moveTo>
                    <a:pt x="133350" y="18900"/>
                  </a:moveTo>
                  <a:lnTo>
                    <a:pt x="133350" y="18900"/>
                  </a:lnTo>
                  <a:lnTo>
                    <a:pt x="149597" y="3712"/>
                  </a:lnTo>
                  <a:lnTo>
                    <a:pt x="161382" y="0"/>
                  </a:lnTo>
                  <a:lnTo>
                    <a:pt x="115692" y="2692"/>
                  </a:lnTo>
                  <a:lnTo>
                    <a:pt x="68974" y="16100"/>
                  </a:lnTo>
                  <a:lnTo>
                    <a:pt x="49335" y="28499"/>
                  </a:lnTo>
                  <a:lnTo>
                    <a:pt x="45589" y="31648"/>
                  </a:lnTo>
                  <a:lnTo>
                    <a:pt x="44151" y="34808"/>
                  </a:lnTo>
                  <a:lnTo>
                    <a:pt x="44250" y="37972"/>
                  </a:lnTo>
                  <a:lnTo>
                    <a:pt x="46625" y="47482"/>
                  </a:lnTo>
                  <a:lnTo>
                    <a:pt x="46960" y="50655"/>
                  </a:lnTo>
                  <a:lnTo>
                    <a:pt x="50151" y="57002"/>
                  </a:lnTo>
                  <a:lnTo>
                    <a:pt x="52484" y="60177"/>
                  </a:lnTo>
                  <a:lnTo>
                    <a:pt x="83470" y="78363"/>
                  </a:lnTo>
                  <a:lnTo>
                    <a:pt x="103075" y="86972"/>
                  </a:lnTo>
                  <a:lnTo>
                    <a:pt x="119442" y="95514"/>
                  </a:lnTo>
                  <a:lnTo>
                    <a:pt x="138754" y="104747"/>
                  </a:lnTo>
                  <a:lnTo>
                    <a:pt x="146335" y="111029"/>
                  </a:lnTo>
                  <a:lnTo>
                    <a:pt x="149704" y="117349"/>
                  </a:lnTo>
                  <a:lnTo>
                    <a:pt x="149546" y="119458"/>
                  </a:lnTo>
                  <a:lnTo>
                    <a:pt x="148380" y="120864"/>
                  </a:lnTo>
                  <a:lnTo>
                    <a:pt x="146545" y="121801"/>
                  </a:lnTo>
                  <a:lnTo>
                    <a:pt x="106630" y="123428"/>
                  </a:lnTo>
                  <a:lnTo>
                    <a:pt x="67225" y="123602"/>
                  </a:lnTo>
                  <a:lnTo>
                    <a:pt x="0" y="12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20">
              <a:extLst>
                <a:ext uri="{FF2B5EF4-FFF2-40B4-BE49-F238E27FC236}">
                  <a16:creationId xmlns:a16="http://schemas.microsoft.com/office/drawing/2014/main" id="{D71F21E4-9AF3-C87A-1CA9-83503437B712}"/>
                </a:ext>
              </a:extLst>
            </p:cNvPr>
            <p:cNvSpPr/>
            <p:nvPr>
              <p:custDataLst>
                <p:tags r:id="rId432"/>
              </p:custDataLst>
            </p:nvPr>
          </p:nvSpPr>
          <p:spPr>
            <a:xfrm>
              <a:off x="5021432" y="5005913"/>
              <a:ext cx="436338" cy="141495"/>
            </a:xfrm>
            <a:custGeom>
              <a:avLst/>
              <a:gdLst/>
              <a:ahLst/>
              <a:cxnLst/>
              <a:rect l="0" t="0" r="0" b="0"/>
              <a:pathLst>
                <a:path w="436338" h="141495">
                  <a:moveTo>
                    <a:pt x="141118" y="51862"/>
                  </a:moveTo>
                  <a:lnTo>
                    <a:pt x="141118" y="51862"/>
                  </a:lnTo>
                  <a:lnTo>
                    <a:pt x="146174" y="46806"/>
                  </a:lnTo>
                  <a:lnTo>
                    <a:pt x="148657" y="41501"/>
                  </a:lnTo>
                  <a:lnTo>
                    <a:pt x="149319" y="38605"/>
                  </a:lnTo>
                  <a:lnTo>
                    <a:pt x="148702" y="35615"/>
                  </a:lnTo>
                  <a:lnTo>
                    <a:pt x="142777" y="26352"/>
                  </a:lnTo>
                  <a:lnTo>
                    <a:pt x="133260" y="16904"/>
                  </a:lnTo>
                  <a:lnTo>
                    <a:pt x="105576" y="1058"/>
                  </a:lnTo>
                  <a:lnTo>
                    <a:pt x="99432" y="0"/>
                  </a:lnTo>
                  <a:lnTo>
                    <a:pt x="86960" y="1649"/>
                  </a:lnTo>
                  <a:lnTo>
                    <a:pt x="42069" y="17875"/>
                  </a:lnTo>
                  <a:lnTo>
                    <a:pt x="24423" y="25468"/>
                  </a:lnTo>
                  <a:lnTo>
                    <a:pt x="18872" y="30033"/>
                  </a:lnTo>
                  <a:lnTo>
                    <a:pt x="9999" y="44454"/>
                  </a:lnTo>
                  <a:lnTo>
                    <a:pt x="2197" y="50726"/>
                  </a:lnTo>
                  <a:lnTo>
                    <a:pt x="0" y="55944"/>
                  </a:lnTo>
                  <a:lnTo>
                    <a:pt x="472" y="58815"/>
                  </a:lnTo>
                  <a:lnTo>
                    <a:pt x="6013" y="71031"/>
                  </a:lnTo>
                  <a:lnTo>
                    <a:pt x="6598" y="74166"/>
                  </a:lnTo>
                  <a:lnTo>
                    <a:pt x="8047" y="76257"/>
                  </a:lnTo>
                  <a:lnTo>
                    <a:pt x="10070" y="77650"/>
                  </a:lnTo>
                  <a:lnTo>
                    <a:pt x="15141" y="80257"/>
                  </a:lnTo>
                  <a:lnTo>
                    <a:pt x="23946" y="86615"/>
                  </a:lnTo>
                  <a:lnTo>
                    <a:pt x="30128" y="88475"/>
                  </a:lnTo>
                  <a:lnTo>
                    <a:pt x="49265" y="90726"/>
                  </a:lnTo>
                  <a:lnTo>
                    <a:pt x="57255" y="94888"/>
                  </a:lnTo>
                  <a:lnTo>
                    <a:pt x="60867" y="95362"/>
                  </a:lnTo>
                  <a:lnTo>
                    <a:pt x="87526" y="90044"/>
                  </a:lnTo>
                  <a:lnTo>
                    <a:pt x="89514" y="88959"/>
                  </a:lnTo>
                  <a:lnTo>
                    <a:pt x="90840" y="87176"/>
                  </a:lnTo>
                  <a:lnTo>
                    <a:pt x="91725" y="84930"/>
                  </a:lnTo>
                  <a:lnTo>
                    <a:pt x="93372" y="83432"/>
                  </a:lnTo>
                  <a:lnTo>
                    <a:pt x="98025" y="81768"/>
                  </a:lnTo>
                  <a:lnTo>
                    <a:pt x="124039" y="50893"/>
                  </a:lnTo>
                  <a:lnTo>
                    <a:pt x="128235" y="43318"/>
                  </a:lnTo>
                  <a:lnTo>
                    <a:pt x="131576" y="32866"/>
                  </a:lnTo>
                  <a:lnTo>
                    <a:pt x="134415" y="74232"/>
                  </a:lnTo>
                  <a:lnTo>
                    <a:pt x="148926" y="119467"/>
                  </a:lnTo>
                  <a:lnTo>
                    <a:pt x="155190" y="130572"/>
                  </a:lnTo>
                  <a:lnTo>
                    <a:pt x="160778" y="134469"/>
                  </a:lnTo>
                  <a:lnTo>
                    <a:pt x="169577" y="137177"/>
                  </a:lnTo>
                  <a:lnTo>
                    <a:pt x="174228" y="137404"/>
                  </a:lnTo>
                  <a:lnTo>
                    <a:pt x="203815" y="118175"/>
                  </a:lnTo>
                  <a:lnTo>
                    <a:pt x="229987" y="87083"/>
                  </a:lnTo>
                  <a:lnTo>
                    <a:pt x="236354" y="83391"/>
                  </a:lnTo>
                  <a:lnTo>
                    <a:pt x="242712" y="80692"/>
                  </a:lnTo>
                  <a:lnTo>
                    <a:pt x="249065" y="75964"/>
                  </a:lnTo>
                  <a:lnTo>
                    <a:pt x="251184" y="75338"/>
                  </a:lnTo>
                  <a:lnTo>
                    <a:pt x="252595" y="75980"/>
                  </a:lnTo>
                  <a:lnTo>
                    <a:pt x="261592" y="88512"/>
                  </a:lnTo>
                  <a:lnTo>
                    <a:pt x="264917" y="135998"/>
                  </a:lnTo>
                  <a:lnTo>
                    <a:pt x="264932" y="136881"/>
                  </a:lnTo>
                  <a:lnTo>
                    <a:pt x="264940" y="132322"/>
                  </a:lnTo>
                  <a:lnTo>
                    <a:pt x="265999" y="130902"/>
                  </a:lnTo>
                  <a:lnTo>
                    <a:pt x="287737" y="119649"/>
                  </a:lnTo>
                  <a:lnTo>
                    <a:pt x="305875" y="97504"/>
                  </a:lnTo>
                  <a:lnTo>
                    <a:pt x="325754" y="87140"/>
                  </a:lnTo>
                  <a:lnTo>
                    <a:pt x="341640" y="82423"/>
                  </a:lnTo>
                  <a:lnTo>
                    <a:pt x="344649" y="82819"/>
                  </a:lnTo>
                  <a:lnTo>
                    <a:pt x="346655" y="84141"/>
                  </a:lnTo>
                  <a:lnTo>
                    <a:pt x="354932" y="98925"/>
                  </a:lnTo>
                  <a:lnTo>
                    <a:pt x="359153" y="121171"/>
                  </a:lnTo>
                  <a:lnTo>
                    <a:pt x="360102" y="141494"/>
                  </a:lnTo>
                  <a:lnTo>
                    <a:pt x="360193" y="137651"/>
                  </a:lnTo>
                  <a:lnTo>
                    <a:pt x="384829" y="111894"/>
                  </a:lnTo>
                  <a:lnTo>
                    <a:pt x="387017" y="105706"/>
                  </a:lnTo>
                  <a:lnTo>
                    <a:pt x="393634" y="99429"/>
                  </a:lnTo>
                  <a:lnTo>
                    <a:pt x="421415" y="83786"/>
                  </a:lnTo>
                  <a:lnTo>
                    <a:pt x="434212" y="80878"/>
                  </a:lnTo>
                  <a:lnTo>
                    <a:pt x="434938" y="81789"/>
                  </a:lnTo>
                  <a:lnTo>
                    <a:pt x="435962" y="89186"/>
                  </a:lnTo>
                  <a:lnTo>
                    <a:pt x="436337" y="111040"/>
                  </a:lnTo>
                  <a:lnTo>
                    <a:pt x="426868" y="137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21">
              <a:extLst>
                <a:ext uri="{FF2B5EF4-FFF2-40B4-BE49-F238E27FC236}">
                  <a16:creationId xmlns:a16="http://schemas.microsoft.com/office/drawing/2014/main" id="{E316A37D-164F-C784-A3A3-D97B3CB0F181}"/>
                </a:ext>
              </a:extLst>
            </p:cNvPr>
            <p:cNvSpPr/>
            <p:nvPr>
              <p:custDataLst>
                <p:tags r:id="rId433"/>
              </p:custDataLst>
            </p:nvPr>
          </p:nvSpPr>
          <p:spPr>
            <a:xfrm>
              <a:off x="5543550" y="5067808"/>
              <a:ext cx="37664" cy="199518"/>
            </a:xfrm>
            <a:custGeom>
              <a:avLst/>
              <a:gdLst/>
              <a:ahLst/>
              <a:cxnLst/>
              <a:rect l="0" t="0" r="0" b="0"/>
              <a:pathLst>
                <a:path w="37664" h="199518">
                  <a:moveTo>
                    <a:pt x="9525" y="18542"/>
                  </a:moveTo>
                  <a:lnTo>
                    <a:pt x="9525" y="18542"/>
                  </a:lnTo>
                  <a:lnTo>
                    <a:pt x="26858" y="1208"/>
                  </a:lnTo>
                  <a:lnTo>
                    <a:pt x="30634" y="255"/>
                  </a:lnTo>
                  <a:lnTo>
                    <a:pt x="33122" y="0"/>
                  </a:lnTo>
                  <a:lnTo>
                    <a:pt x="34781" y="889"/>
                  </a:lnTo>
                  <a:lnTo>
                    <a:pt x="35888" y="2541"/>
                  </a:lnTo>
                  <a:lnTo>
                    <a:pt x="37117" y="8255"/>
                  </a:lnTo>
                  <a:lnTo>
                    <a:pt x="37663" y="17852"/>
                  </a:lnTo>
                  <a:lnTo>
                    <a:pt x="35084" y="26348"/>
                  </a:lnTo>
                  <a:lnTo>
                    <a:pt x="32914" y="30096"/>
                  </a:lnTo>
                  <a:lnTo>
                    <a:pt x="26324" y="75228"/>
                  </a:lnTo>
                  <a:lnTo>
                    <a:pt x="13461" y="117768"/>
                  </a:lnTo>
                  <a:lnTo>
                    <a:pt x="7481" y="160007"/>
                  </a:lnTo>
                  <a:lnTo>
                    <a:pt x="0" y="199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22">
              <a:extLst>
                <a:ext uri="{FF2B5EF4-FFF2-40B4-BE49-F238E27FC236}">
                  <a16:creationId xmlns:a16="http://schemas.microsoft.com/office/drawing/2014/main" id="{2D60E362-3699-45EA-9856-6FFF665652EF}"/>
                </a:ext>
              </a:extLst>
            </p:cNvPr>
            <p:cNvSpPr/>
            <p:nvPr>
              <p:custDataLst>
                <p:tags r:id="rId434"/>
              </p:custDataLst>
            </p:nvPr>
          </p:nvSpPr>
          <p:spPr>
            <a:xfrm>
              <a:off x="5553075" y="5058468"/>
              <a:ext cx="83832" cy="65392"/>
            </a:xfrm>
            <a:custGeom>
              <a:avLst/>
              <a:gdLst/>
              <a:ahLst/>
              <a:cxnLst/>
              <a:rect l="0" t="0" r="0" b="0"/>
              <a:pathLst>
                <a:path w="83832" h="65392">
                  <a:moveTo>
                    <a:pt x="0" y="46932"/>
                  </a:moveTo>
                  <a:lnTo>
                    <a:pt x="0" y="46932"/>
                  </a:lnTo>
                  <a:lnTo>
                    <a:pt x="13183" y="26209"/>
                  </a:lnTo>
                  <a:lnTo>
                    <a:pt x="29659" y="11159"/>
                  </a:lnTo>
                  <a:lnTo>
                    <a:pt x="45124" y="2819"/>
                  </a:lnTo>
                  <a:lnTo>
                    <a:pt x="59831" y="0"/>
                  </a:lnTo>
                  <a:lnTo>
                    <a:pt x="66456" y="2437"/>
                  </a:lnTo>
                  <a:lnTo>
                    <a:pt x="79333" y="12626"/>
                  </a:lnTo>
                  <a:lnTo>
                    <a:pt x="82883" y="18632"/>
                  </a:lnTo>
                  <a:lnTo>
                    <a:pt x="83831" y="21715"/>
                  </a:lnTo>
                  <a:lnTo>
                    <a:pt x="82060" y="30786"/>
                  </a:lnTo>
                  <a:lnTo>
                    <a:pt x="80107" y="36168"/>
                  </a:lnTo>
                  <a:lnTo>
                    <a:pt x="72292" y="44970"/>
                  </a:lnTo>
                  <a:lnTo>
                    <a:pt x="51539" y="61490"/>
                  </a:lnTo>
                  <a:lnTo>
                    <a:pt x="44779" y="63986"/>
                  </a:lnTo>
                  <a:lnTo>
                    <a:pt x="24910" y="65391"/>
                  </a:lnTo>
                  <a:lnTo>
                    <a:pt x="0" y="56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23">
              <a:extLst>
                <a:ext uri="{FF2B5EF4-FFF2-40B4-BE49-F238E27FC236}">
                  <a16:creationId xmlns:a16="http://schemas.microsoft.com/office/drawing/2014/main" id="{7C8C6EC8-876A-B014-3587-9FDF577D33E6}"/>
                </a:ext>
              </a:extLst>
            </p:cNvPr>
            <p:cNvSpPr/>
            <p:nvPr>
              <p:custDataLst>
                <p:tags r:id="rId435"/>
              </p:custDataLst>
            </p:nvPr>
          </p:nvSpPr>
          <p:spPr>
            <a:xfrm>
              <a:off x="5667375" y="4926141"/>
              <a:ext cx="36627" cy="217360"/>
            </a:xfrm>
            <a:custGeom>
              <a:avLst/>
              <a:gdLst/>
              <a:ahLst/>
              <a:cxnLst/>
              <a:rect l="0" t="0" r="0" b="0"/>
              <a:pathLst>
                <a:path w="36627" h="217360">
                  <a:moveTo>
                    <a:pt x="9525" y="17334"/>
                  </a:moveTo>
                  <a:lnTo>
                    <a:pt x="9525" y="17334"/>
                  </a:lnTo>
                  <a:lnTo>
                    <a:pt x="26858" y="0"/>
                  </a:lnTo>
                  <a:lnTo>
                    <a:pt x="28488" y="487"/>
                  </a:lnTo>
                  <a:lnTo>
                    <a:pt x="36626" y="6636"/>
                  </a:lnTo>
                  <a:lnTo>
                    <a:pt x="29770" y="47479"/>
                  </a:lnTo>
                  <a:lnTo>
                    <a:pt x="27753" y="89807"/>
                  </a:lnTo>
                  <a:lnTo>
                    <a:pt x="18261" y="126390"/>
                  </a:lnTo>
                  <a:lnTo>
                    <a:pt x="6195" y="173754"/>
                  </a:lnTo>
                  <a:lnTo>
                    <a:pt x="0" y="21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24">
              <a:extLst>
                <a:ext uri="{FF2B5EF4-FFF2-40B4-BE49-F238E27FC236}">
                  <a16:creationId xmlns:a16="http://schemas.microsoft.com/office/drawing/2014/main" id="{DAD77892-E774-EC8E-B6C6-26DDFC47D29C}"/>
                </a:ext>
              </a:extLst>
            </p:cNvPr>
            <p:cNvSpPr/>
            <p:nvPr>
              <p:custDataLst>
                <p:tags r:id="rId436"/>
              </p:custDataLst>
            </p:nvPr>
          </p:nvSpPr>
          <p:spPr>
            <a:xfrm>
              <a:off x="5752354" y="5001298"/>
              <a:ext cx="143622" cy="108357"/>
            </a:xfrm>
            <a:custGeom>
              <a:avLst/>
              <a:gdLst/>
              <a:ahLst/>
              <a:cxnLst/>
              <a:rect l="0" t="0" r="0" b="0"/>
              <a:pathLst>
                <a:path w="143622" h="108357">
                  <a:moveTo>
                    <a:pt x="746" y="56477"/>
                  </a:moveTo>
                  <a:lnTo>
                    <a:pt x="746" y="56477"/>
                  </a:lnTo>
                  <a:lnTo>
                    <a:pt x="33860" y="55419"/>
                  </a:lnTo>
                  <a:lnTo>
                    <a:pt x="77262" y="40230"/>
                  </a:lnTo>
                  <a:lnTo>
                    <a:pt x="98323" y="29908"/>
                  </a:lnTo>
                  <a:lnTo>
                    <a:pt x="115854" y="14973"/>
                  </a:lnTo>
                  <a:lnTo>
                    <a:pt x="120697" y="6987"/>
                  </a:lnTo>
                  <a:lnTo>
                    <a:pt x="119872" y="4433"/>
                  </a:lnTo>
                  <a:lnTo>
                    <a:pt x="117204" y="2731"/>
                  </a:lnTo>
                  <a:lnTo>
                    <a:pt x="105422" y="840"/>
                  </a:lnTo>
                  <a:lnTo>
                    <a:pt x="82546" y="0"/>
                  </a:lnTo>
                  <a:lnTo>
                    <a:pt x="60385" y="8091"/>
                  </a:lnTo>
                  <a:lnTo>
                    <a:pt x="18203" y="40502"/>
                  </a:lnTo>
                  <a:lnTo>
                    <a:pt x="4624" y="53257"/>
                  </a:lnTo>
                  <a:lnTo>
                    <a:pt x="1215" y="58564"/>
                  </a:lnTo>
                  <a:lnTo>
                    <a:pt x="0" y="63160"/>
                  </a:lnTo>
                  <a:lnTo>
                    <a:pt x="248" y="67284"/>
                  </a:lnTo>
                  <a:lnTo>
                    <a:pt x="1473" y="70030"/>
                  </a:lnTo>
                  <a:lnTo>
                    <a:pt x="3347" y="71862"/>
                  </a:lnTo>
                  <a:lnTo>
                    <a:pt x="45464" y="85567"/>
                  </a:lnTo>
                  <a:lnTo>
                    <a:pt x="92830" y="100995"/>
                  </a:lnTo>
                  <a:lnTo>
                    <a:pt x="116342" y="108356"/>
                  </a:lnTo>
                  <a:lnTo>
                    <a:pt x="143621" y="104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59">
            <a:extLst>
              <a:ext uri="{FF2B5EF4-FFF2-40B4-BE49-F238E27FC236}">
                <a16:creationId xmlns:a16="http://schemas.microsoft.com/office/drawing/2014/main" id="{60B0A4DC-79F0-1187-1120-64124738E607}"/>
              </a:ext>
            </a:extLst>
          </p:cNvPr>
          <p:cNvGrpSpPr/>
          <p:nvPr/>
        </p:nvGrpSpPr>
        <p:grpSpPr>
          <a:xfrm>
            <a:off x="3543300" y="4933950"/>
            <a:ext cx="1006856" cy="314326"/>
            <a:chOff x="3543300" y="4933950"/>
            <a:chExt cx="1006856" cy="314326"/>
          </a:xfrm>
        </p:grpSpPr>
        <p:sp>
          <p:nvSpPr>
            <p:cNvPr id="381" name="SMARTInkShape-325">
              <a:extLst>
                <a:ext uri="{FF2B5EF4-FFF2-40B4-BE49-F238E27FC236}">
                  <a16:creationId xmlns:a16="http://schemas.microsoft.com/office/drawing/2014/main" id="{80D650AC-A040-75F3-A5DE-34FFCE9A2E32}"/>
                </a:ext>
              </a:extLst>
            </p:cNvPr>
            <p:cNvSpPr/>
            <p:nvPr>
              <p:custDataLst>
                <p:tags r:id="rId421"/>
              </p:custDataLst>
            </p:nvPr>
          </p:nvSpPr>
          <p:spPr>
            <a:xfrm>
              <a:off x="3543300" y="5019675"/>
              <a:ext cx="36777" cy="228601"/>
            </a:xfrm>
            <a:custGeom>
              <a:avLst/>
              <a:gdLst/>
              <a:ahLst/>
              <a:cxnLst/>
              <a:rect l="0" t="0" r="0" b="0"/>
              <a:pathLst>
                <a:path w="36777" h="22860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1" y="2117"/>
                  </a:lnTo>
                  <a:lnTo>
                    <a:pt x="36776" y="10113"/>
                  </a:lnTo>
                  <a:lnTo>
                    <a:pt x="30387" y="51779"/>
                  </a:lnTo>
                  <a:lnTo>
                    <a:pt x="26289" y="81312"/>
                  </a:lnTo>
                  <a:lnTo>
                    <a:pt x="15423" y="125423"/>
                  </a:lnTo>
                  <a:lnTo>
                    <a:pt x="10043" y="16834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26">
              <a:extLst>
                <a:ext uri="{FF2B5EF4-FFF2-40B4-BE49-F238E27FC236}">
                  <a16:creationId xmlns:a16="http://schemas.microsoft.com/office/drawing/2014/main" id="{5E9BBD74-6446-3913-2BFE-62246F979541}"/>
                </a:ext>
              </a:extLst>
            </p:cNvPr>
            <p:cNvSpPr/>
            <p:nvPr>
              <p:custDataLst>
                <p:tags r:id="rId422"/>
              </p:custDataLst>
            </p:nvPr>
          </p:nvSpPr>
          <p:spPr>
            <a:xfrm>
              <a:off x="3543300" y="4991745"/>
              <a:ext cx="108006" cy="85081"/>
            </a:xfrm>
            <a:custGeom>
              <a:avLst/>
              <a:gdLst/>
              <a:ahLst/>
              <a:cxnLst/>
              <a:rect l="0" t="0" r="0" b="0"/>
              <a:pathLst>
                <a:path w="108006" h="85081">
                  <a:moveTo>
                    <a:pt x="0" y="46980"/>
                  </a:moveTo>
                  <a:lnTo>
                    <a:pt x="0" y="46980"/>
                  </a:lnTo>
                  <a:lnTo>
                    <a:pt x="18343" y="27578"/>
                  </a:lnTo>
                  <a:lnTo>
                    <a:pt x="23322" y="18601"/>
                  </a:lnTo>
                  <a:lnTo>
                    <a:pt x="34707" y="10379"/>
                  </a:lnTo>
                  <a:lnTo>
                    <a:pt x="56145" y="2621"/>
                  </a:lnTo>
                  <a:lnTo>
                    <a:pt x="77295" y="0"/>
                  </a:lnTo>
                  <a:lnTo>
                    <a:pt x="87623" y="5286"/>
                  </a:lnTo>
                  <a:lnTo>
                    <a:pt x="98210" y="14690"/>
                  </a:lnTo>
                  <a:lnTo>
                    <a:pt x="106444" y="25926"/>
                  </a:lnTo>
                  <a:lnTo>
                    <a:pt x="108005" y="31885"/>
                  </a:lnTo>
                  <a:lnTo>
                    <a:pt x="106916" y="44152"/>
                  </a:lnTo>
                  <a:lnTo>
                    <a:pt x="100352" y="62958"/>
                  </a:lnTo>
                  <a:lnTo>
                    <a:pt x="86229" y="72779"/>
                  </a:lnTo>
                  <a:lnTo>
                    <a:pt x="57299" y="81435"/>
                  </a:lnTo>
                  <a:lnTo>
                    <a:pt x="9525" y="85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27">
              <a:extLst>
                <a:ext uri="{FF2B5EF4-FFF2-40B4-BE49-F238E27FC236}">
                  <a16:creationId xmlns:a16="http://schemas.microsoft.com/office/drawing/2014/main" id="{B807B295-FDF1-6DB3-C128-66937430E1E5}"/>
                </a:ext>
              </a:extLst>
            </p:cNvPr>
            <p:cNvSpPr/>
            <p:nvPr>
              <p:custDataLst>
                <p:tags r:id="rId423"/>
              </p:custDataLst>
            </p:nvPr>
          </p:nvSpPr>
          <p:spPr>
            <a:xfrm>
              <a:off x="3720373" y="5020102"/>
              <a:ext cx="74506" cy="112365"/>
            </a:xfrm>
            <a:custGeom>
              <a:avLst/>
              <a:gdLst/>
              <a:ahLst/>
              <a:cxnLst/>
              <a:rect l="0" t="0" r="0" b="0"/>
              <a:pathLst>
                <a:path w="74506" h="112365">
                  <a:moveTo>
                    <a:pt x="22952" y="18623"/>
                  </a:moveTo>
                  <a:lnTo>
                    <a:pt x="22952" y="18623"/>
                  </a:lnTo>
                  <a:lnTo>
                    <a:pt x="31153" y="10422"/>
                  </a:lnTo>
                  <a:lnTo>
                    <a:pt x="32361" y="1014"/>
                  </a:lnTo>
                  <a:lnTo>
                    <a:pt x="31341" y="533"/>
                  </a:lnTo>
                  <a:lnTo>
                    <a:pt x="27386" y="0"/>
                  </a:lnTo>
                  <a:lnTo>
                    <a:pt x="22101" y="2585"/>
                  </a:lnTo>
                  <a:lnTo>
                    <a:pt x="19210" y="4756"/>
                  </a:lnTo>
                  <a:lnTo>
                    <a:pt x="10083" y="17924"/>
                  </a:lnTo>
                  <a:lnTo>
                    <a:pt x="677" y="45345"/>
                  </a:lnTo>
                  <a:lnTo>
                    <a:pt x="0" y="62602"/>
                  </a:lnTo>
                  <a:lnTo>
                    <a:pt x="4446" y="89913"/>
                  </a:lnTo>
                  <a:lnTo>
                    <a:pt x="8730" y="97227"/>
                  </a:lnTo>
                  <a:lnTo>
                    <a:pt x="14162" y="101183"/>
                  </a:lnTo>
                  <a:lnTo>
                    <a:pt x="43896" y="112364"/>
                  </a:lnTo>
                  <a:lnTo>
                    <a:pt x="46439" y="111808"/>
                  </a:lnTo>
                  <a:lnTo>
                    <a:pt x="48135" y="110380"/>
                  </a:lnTo>
                  <a:lnTo>
                    <a:pt x="49266" y="108368"/>
                  </a:lnTo>
                  <a:lnTo>
                    <a:pt x="51078" y="107028"/>
                  </a:lnTo>
                  <a:lnTo>
                    <a:pt x="55913" y="105539"/>
                  </a:lnTo>
                  <a:lnTo>
                    <a:pt x="61590" y="99233"/>
                  </a:lnTo>
                  <a:lnTo>
                    <a:pt x="73858" y="72881"/>
                  </a:lnTo>
                  <a:lnTo>
                    <a:pt x="74505" y="55438"/>
                  </a:lnTo>
                  <a:lnTo>
                    <a:pt x="66296" y="23426"/>
                  </a:lnTo>
                  <a:lnTo>
                    <a:pt x="62432" y="18650"/>
                  </a:lnTo>
                  <a:lnTo>
                    <a:pt x="42002" y="9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28">
              <a:extLst>
                <a:ext uri="{FF2B5EF4-FFF2-40B4-BE49-F238E27FC236}">
                  <a16:creationId xmlns:a16="http://schemas.microsoft.com/office/drawing/2014/main" id="{3EB1C5C4-3D3A-53B5-35CA-1108E344942C}"/>
                </a:ext>
              </a:extLst>
            </p:cNvPr>
            <p:cNvSpPr/>
            <p:nvPr>
              <p:custDataLst>
                <p:tags r:id="rId424"/>
              </p:custDataLst>
            </p:nvPr>
          </p:nvSpPr>
          <p:spPr>
            <a:xfrm>
              <a:off x="3838575" y="5011519"/>
              <a:ext cx="102667" cy="120406"/>
            </a:xfrm>
            <a:custGeom>
              <a:avLst/>
              <a:gdLst/>
              <a:ahLst/>
              <a:cxnLst/>
              <a:rect l="0" t="0" r="0" b="0"/>
              <a:pathLst>
                <a:path w="102667" h="120406">
                  <a:moveTo>
                    <a:pt x="76200" y="27206"/>
                  </a:moveTo>
                  <a:lnTo>
                    <a:pt x="76200" y="27206"/>
                  </a:lnTo>
                  <a:lnTo>
                    <a:pt x="76200" y="22150"/>
                  </a:lnTo>
                  <a:lnTo>
                    <a:pt x="81844" y="16845"/>
                  </a:lnTo>
                  <a:lnTo>
                    <a:pt x="90351" y="12018"/>
                  </a:lnTo>
                  <a:lnTo>
                    <a:pt x="102666" y="8664"/>
                  </a:lnTo>
                  <a:lnTo>
                    <a:pt x="94037" y="3250"/>
                  </a:lnTo>
                  <a:lnTo>
                    <a:pt x="78075" y="0"/>
                  </a:lnTo>
                  <a:lnTo>
                    <a:pt x="68919" y="2061"/>
                  </a:lnTo>
                  <a:lnTo>
                    <a:pt x="39525" y="21057"/>
                  </a:lnTo>
                  <a:lnTo>
                    <a:pt x="36933" y="24165"/>
                  </a:lnTo>
                  <a:lnTo>
                    <a:pt x="36264" y="27296"/>
                  </a:lnTo>
                  <a:lnTo>
                    <a:pt x="38917" y="43093"/>
                  </a:lnTo>
                  <a:lnTo>
                    <a:pt x="51236" y="58607"/>
                  </a:lnTo>
                  <a:lnTo>
                    <a:pt x="66759" y="73752"/>
                  </a:lnTo>
                  <a:lnTo>
                    <a:pt x="98119" y="97138"/>
                  </a:lnTo>
                  <a:lnTo>
                    <a:pt x="98222" y="100285"/>
                  </a:lnTo>
                  <a:lnTo>
                    <a:pt x="96173" y="103442"/>
                  </a:lnTo>
                  <a:lnTo>
                    <a:pt x="92690" y="106605"/>
                  </a:lnTo>
                  <a:lnTo>
                    <a:pt x="83176" y="110120"/>
                  </a:lnTo>
                  <a:lnTo>
                    <a:pt x="41758" y="120223"/>
                  </a:lnTo>
                  <a:lnTo>
                    <a:pt x="22792" y="120405"/>
                  </a:lnTo>
                  <a:lnTo>
                    <a:pt x="0" y="112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29">
              <a:extLst>
                <a:ext uri="{FF2B5EF4-FFF2-40B4-BE49-F238E27FC236}">
                  <a16:creationId xmlns:a16="http://schemas.microsoft.com/office/drawing/2014/main" id="{FD46DD0F-B3C4-9CA2-949F-F1F8AF6676EE}"/>
                </a:ext>
              </a:extLst>
            </p:cNvPr>
            <p:cNvSpPr/>
            <p:nvPr>
              <p:custDataLst>
                <p:tags r:id="rId425"/>
              </p:custDataLst>
            </p:nvPr>
          </p:nvSpPr>
          <p:spPr>
            <a:xfrm>
              <a:off x="3943350" y="5010277"/>
              <a:ext cx="123675" cy="114036"/>
            </a:xfrm>
            <a:custGeom>
              <a:avLst/>
              <a:gdLst/>
              <a:ahLst/>
              <a:cxnLst/>
              <a:rect l="0" t="0" r="0" b="0"/>
              <a:pathLst>
                <a:path w="123675" h="114036">
                  <a:moveTo>
                    <a:pt x="104775" y="28448"/>
                  </a:moveTo>
                  <a:lnTo>
                    <a:pt x="104775" y="28448"/>
                  </a:lnTo>
                  <a:lnTo>
                    <a:pt x="109831" y="23392"/>
                  </a:lnTo>
                  <a:lnTo>
                    <a:pt x="115136" y="20909"/>
                  </a:lnTo>
                  <a:lnTo>
                    <a:pt x="118032" y="20247"/>
                  </a:lnTo>
                  <a:lnTo>
                    <a:pt x="119963" y="18747"/>
                  </a:lnTo>
                  <a:lnTo>
                    <a:pt x="123316" y="10839"/>
                  </a:lnTo>
                  <a:lnTo>
                    <a:pt x="123674" y="4768"/>
                  </a:lnTo>
                  <a:lnTo>
                    <a:pt x="122667" y="3136"/>
                  </a:lnTo>
                  <a:lnTo>
                    <a:pt x="120936" y="2048"/>
                  </a:lnTo>
                  <a:lnTo>
                    <a:pt x="113444" y="517"/>
                  </a:lnTo>
                  <a:lnTo>
                    <a:pt x="96374" y="0"/>
                  </a:lnTo>
                  <a:lnTo>
                    <a:pt x="57001" y="16286"/>
                  </a:lnTo>
                  <a:lnTo>
                    <a:pt x="53875" y="18224"/>
                  </a:lnTo>
                  <a:lnTo>
                    <a:pt x="51792" y="20573"/>
                  </a:lnTo>
                  <a:lnTo>
                    <a:pt x="50404" y="23198"/>
                  </a:lnTo>
                  <a:lnTo>
                    <a:pt x="51683" y="31759"/>
                  </a:lnTo>
                  <a:lnTo>
                    <a:pt x="55778" y="41562"/>
                  </a:lnTo>
                  <a:lnTo>
                    <a:pt x="71244" y="61415"/>
                  </a:lnTo>
                  <a:lnTo>
                    <a:pt x="76820" y="64267"/>
                  </a:lnTo>
                  <a:lnTo>
                    <a:pt x="79788" y="65027"/>
                  </a:lnTo>
                  <a:lnTo>
                    <a:pt x="95304" y="73887"/>
                  </a:lnTo>
                  <a:lnTo>
                    <a:pt x="98461" y="74616"/>
                  </a:lnTo>
                  <a:lnTo>
                    <a:pt x="100566" y="76160"/>
                  </a:lnTo>
                  <a:lnTo>
                    <a:pt x="101968" y="78248"/>
                  </a:lnTo>
                  <a:lnTo>
                    <a:pt x="102904" y="80697"/>
                  </a:lnTo>
                  <a:lnTo>
                    <a:pt x="104585" y="82332"/>
                  </a:lnTo>
                  <a:lnTo>
                    <a:pt x="112812" y="85168"/>
                  </a:lnTo>
                  <a:lnTo>
                    <a:pt x="122370" y="101962"/>
                  </a:lnTo>
                  <a:lnTo>
                    <a:pt x="123394" y="108909"/>
                  </a:lnTo>
                  <a:lnTo>
                    <a:pt x="122479" y="110663"/>
                  </a:lnTo>
                  <a:lnTo>
                    <a:pt x="120811" y="111834"/>
                  </a:lnTo>
                  <a:lnTo>
                    <a:pt x="118641" y="112612"/>
                  </a:lnTo>
                  <a:lnTo>
                    <a:pt x="71764" y="114035"/>
                  </a:lnTo>
                  <a:lnTo>
                    <a:pt x="50316" y="113088"/>
                  </a:lnTo>
                  <a:lnTo>
                    <a:pt x="0" y="104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30">
              <a:extLst>
                <a:ext uri="{FF2B5EF4-FFF2-40B4-BE49-F238E27FC236}">
                  <a16:creationId xmlns:a16="http://schemas.microsoft.com/office/drawing/2014/main" id="{F8783007-FE3A-1C41-8055-4390265AB966}"/>
                </a:ext>
              </a:extLst>
            </p:cNvPr>
            <p:cNvSpPr/>
            <p:nvPr>
              <p:custDataLst>
                <p:tags r:id="rId426"/>
              </p:custDataLst>
            </p:nvPr>
          </p:nvSpPr>
          <p:spPr>
            <a:xfrm>
              <a:off x="4133850" y="5057891"/>
              <a:ext cx="27101" cy="95135"/>
            </a:xfrm>
            <a:custGeom>
              <a:avLst/>
              <a:gdLst/>
              <a:ahLst/>
              <a:cxnLst/>
              <a:rect l="0" t="0" r="0" b="0"/>
              <a:pathLst>
                <a:path w="27101" h="95135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23598" y="0"/>
                  </a:lnTo>
                  <a:lnTo>
                    <a:pt x="25257" y="1020"/>
                  </a:lnTo>
                  <a:lnTo>
                    <a:pt x="26363" y="2758"/>
                  </a:lnTo>
                  <a:lnTo>
                    <a:pt x="27100" y="4975"/>
                  </a:lnTo>
                  <a:lnTo>
                    <a:pt x="26534" y="7511"/>
                  </a:lnTo>
                  <a:lnTo>
                    <a:pt x="20843" y="19186"/>
                  </a:lnTo>
                  <a:lnTo>
                    <a:pt x="10954" y="62632"/>
                  </a:lnTo>
                  <a:lnTo>
                    <a:pt x="7338" y="72929"/>
                  </a:lnTo>
                  <a:lnTo>
                    <a:pt x="3261" y="81031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31">
              <a:extLst>
                <a:ext uri="{FF2B5EF4-FFF2-40B4-BE49-F238E27FC236}">
                  <a16:creationId xmlns:a16="http://schemas.microsoft.com/office/drawing/2014/main" id="{EDF338D3-EC28-7E4C-3BDB-2A0852D46DE2}"/>
                </a:ext>
              </a:extLst>
            </p:cNvPr>
            <p:cNvSpPr/>
            <p:nvPr>
              <p:custDataLst>
                <p:tags r:id="rId427"/>
              </p:custDataLst>
            </p:nvPr>
          </p:nvSpPr>
          <p:spPr>
            <a:xfrm>
              <a:off x="4171950" y="49625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32">
              <a:extLst>
                <a:ext uri="{FF2B5EF4-FFF2-40B4-BE49-F238E27FC236}">
                  <a16:creationId xmlns:a16="http://schemas.microsoft.com/office/drawing/2014/main" id="{A114DE76-AEA1-D00D-4A18-1E620693D05A}"/>
                </a:ext>
              </a:extLst>
            </p:cNvPr>
            <p:cNvSpPr/>
            <p:nvPr>
              <p:custDataLst>
                <p:tags r:id="rId428"/>
              </p:custDataLst>
            </p:nvPr>
          </p:nvSpPr>
          <p:spPr>
            <a:xfrm>
              <a:off x="4210050" y="4933950"/>
              <a:ext cx="98856" cy="213084"/>
            </a:xfrm>
            <a:custGeom>
              <a:avLst/>
              <a:gdLst/>
              <a:ahLst/>
              <a:cxnLst/>
              <a:rect l="0" t="0" r="0" b="0"/>
              <a:pathLst>
                <a:path w="98856" h="213084">
                  <a:moveTo>
                    <a:pt x="47625" y="0"/>
                  </a:moveTo>
                  <a:lnTo>
                    <a:pt x="47625" y="0"/>
                  </a:lnTo>
                  <a:lnTo>
                    <a:pt x="44803" y="31085"/>
                  </a:lnTo>
                  <a:lnTo>
                    <a:pt x="34368" y="72227"/>
                  </a:lnTo>
                  <a:lnTo>
                    <a:pt x="23173" y="117945"/>
                  </a:lnTo>
                  <a:lnTo>
                    <a:pt x="19593" y="159609"/>
                  </a:lnTo>
                  <a:lnTo>
                    <a:pt x="24267" y="184757"/>
                  </a:lnTo>
                  <a:lnTo>
                    <a:pt x="32355" y="200557"/>
                  </a:lnTo>
                  <a:lnTo>
                    <a:pt x="44014" y="208376"/>
                  </a:lnTo>
                  <a:lnTo>
                    <a:pt x="51568" y="211942"/>
                  </a:lnTo>
                  <a:lnTo>
                    <a:pt x="65605" y="213083"/>
                  </a:lnTo>
                  <a:lnTo>
                    <a:pt x="72311" y="211905"/>
                  </a:lnTo>
                  <a:lnTo>
                    <a:pt x="82586" y="204953"/>
                  </a:lnTo>
                  <a:lnTo>
                    <a:pt x="90679" y="193748"/>
                  </a:lnTo>
                  <a:lnTo>
                    <a:pt x="97805" y="178186"/>
                  </a:lnTo>
                  <a:lnTo>
                    <a:pt x="98855" y="163508"/>
                  </a:lnTo>
                  <a:lnTo>
                    <a:pt x="97653" y="156630"/>
                  </a:lnTo>
                  <a:lnTo>
                    <a:pt x="90674" y="146166"/>
                  </a:lnTo>
                  <a:lnTo>
                    <a:pt x="79458" y="137987"/>
                  </a:lnTo>
                  <a:lnTo>
                    <a:pt x="55293" y="12849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33">
              <a:extLst>
                <a:ext uri="{FF2B5EF4-FFF2-40B4-BE49-F238E27FC236}">
                  <a16:creationId xmlns:a16="http://schemas.microsoft.com/office/drawing/2014/main" id="{00AC8E57-CC48-7860-544F-2D7550EB2CDF}"/>
                </a:ext>
              </a:extLst>
            </p:cNvPr>
            <p:cNvSpPr/>
            <p:nvPr>
              <p:custDataLst>
                <p:tags r:id="rId429"/>
              </p:custDataLst>
            </p:nvPr>
          </p:nvSpPr>
          <p:spPr>
            <a:xfrm>
              <a:off x="4333875" y="4943681"/>
              <a:ext cx="38060" cy="199820"/>
            </a:xfrm>
            <a:custGeom>
              <a:avLst/>
              <a:gdLst/>
              <a:ahLst/>
              <a:cxnLst/>
              <a:rect l="0" t="0" r="0" b="0"/>
              <a:pathLst>
                <a:path w="38060" h="199820">
                  <a:moveTo>
                    <a:pt x="0" y="47419"/>
                  </a:moveTo>
                  <a:lnTo>
                    <a:pt x="0" y="47419"/>
                  </a:lnTo>
                  <a:lnTo>
                    <a:pt x="13183" y="26696"/>
                  </a:lnTo>
                  <a:lnTo>
                    <a:pt x="21734" y="15984"/>
                  </a:lnTo>
                  <a:lnTo>
                    <a:pt x="27606" y="5062"/>
                  </a:lnTo>
                  <a:lnTo>
                    <a:pt x="37629" y="0"/>
                  </a:lnTo>
                  <a:lnTo>
                    <a:pt x="38059" y="18126"/>
                  </a:lnTo>
                  <a:lnTo>
                    <a:pt x="30488" y="63308"/>
                  </a:lnTo>
                  <a:lnTo>
                    <a:pt x="21851" y="100340"/>
                  </a:lnTo>
                  <a:lnTo>
                    <a:pt x="9452" y="141833"/>
                  </a:lnTo>
                  <a:lnTo>
                    <a:pt x="5259" y="160290"/>
                  </a:lnTo>
                  <a:lnTo>
                    <a:pt x="9525" y="1998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34">
              <a:extLst>
                <a:ext uri="{FF2B5EF4-FFF2-40B4-BE49-F238E27FC236}">
                  <a16:creationId xmlns:a16="http://schemas.microsoft.com/office/drawing/2014/main" id="{2FE0527C-F665-3B17-C547-AC5D2F990AD6}"/>
                </a:ext>
              </a:extLst>
            </p:cNvPr>
            <p:cNvSpPr/>
            <p:nvPr>
              <p:custDataLst>
                <p:tags r:id="rId430"/>
              </p:custDataLst>
            </p:nvPr>
          </p:nvSpPr>
          <p:spPr>
            <a:xfrm>
              <a:off x="4411605" y="5002937"/>
              <a:ext cx="138551" cy="111989"/>
            </a:xfrm>
            <a:custGeom>
              <a:avLst/>
              <a:gdLst/>
              <a:ahLst/>
              <a:cxnLst/>
              <a:rect l="0" t="0" r="0" b="0"/>
              <a:pathLst>
                <a:path w="138551" h="111989">
                  <a:moveTo>
                    <a:pt x="17520" y="64363"/>
                  </a:moveTo>
                  <a:lnTo>
                    <a:pt x="17520" y="64363"/>
                  </a:lnTo>
                  <a:lnTo>
                    <a:pt x="30777" y="64363"/>
                  </a:lnTo>
                  <a:lnTo>
                    <a:pt x="72117" y="52604"/>
                  </a:lnTo>
                  <a:lnTo>
                    <a:pt x="115060" y="32482"/>
                  </a:lnTo>
                  <a:lnTo>
                    <a:pt x="131911" y="23049"/>
                  </a:lnTo>
                  <a:lnTo>
                    <a:pt x="137152" y="16721"/>
                  </a:lnTo>
                  <a:lnTo>
                    <a:pt x="138550" y="13552"/>
                  </a:lnTo>
                  <a:lnTo>
                    <a:pt x="138423" y="10381"/>
                  </a:lnTo>
                  <a:lnTo>
                    <a:pt x="135461" y="4035"/>
                  </a:lnTo>
                  <a:lnTo>
                    <a:pt x="124972" y="508"/>
                  </a:lnTo>
                  <a:lnTo>
                    <a:pt x="108668" y="0"/>
                  </a:lnTo>
                  <a:lnTo>
                    <a:pt x="77805" y="6722"/>
                  </a:lnTo>
                  <a:lnTo>
                    <a:pt x="34953" y="30578"/>
                  </a:lnTo>
                  <a:lnTo>
                    <a:pt x="15908" y="47460"/>
                  </a:lnTo>
                  <a:lnTo>
                    <a:pt x="11511" y="54381"/>
                  </a:lnTo>
                  <a:lnTo>
                    <a:pt x="8499" y="60985"/>
                  </a:lnTo>
                  <a:lnTo>
                    <a:pt x="1912" y="70653"/>
                  </a:lnTo>
                  <a:lnTo>
                    <a:pt x="0" y="77036"/>
                  </a:lnTo>
                  <a:lnTo>
                    <a:pt x="549" y="80221"/>
                  </a:lnTo>
                  <a:lnTo>
                    <a:pt x="3980" y="86580"/>
                  </a:lnTo>
                  <a:lnTo>
                    <a:pt x="16917" y="96110"/>
                  </a:lnTo>
                  <a:lnTo>
                    <a:pt x="34157" y="100581"/>
                  </a:lnTo>
                  <a:lnTo>
                    <a:pt x="78927" y="102353"/>
                  </a:lnTo>
                  <a:lnTo>
                    <a:pt x="86440" y="102415"/>
                  </a:lnTo>
                  <a:lnTo>
                    <a:pt x="93306" y="105263"/>
                  </a:lnTo>
                  <a:lnTo>
                    <a:pt x="103245" y="111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60">
            <a:extLst>
              <a:ext uri="{FF2B5EF4-FFF2-40B4-BE49-F238E27FC236}">
                <a16:creationId xmlns:a16="http://schemas.microsoft.com/office/drawing/2014/main" id="{BAB0DE2A-C8D7-A45C-74B9-ED5A7341FBDD}"/>
              </a:ext>
            </a:extLst>
          </p:cNvPr>
          <p:cNvGrpSpPr/>
          <p:nvPr/>
        </p:nvGrpSpPr>
        <p:grpSpPr>
          <a:xfrm>
            <a:off x="2444556" y="4910818"/>
            <a:ext cx="793945" cy="204108"/>
            <a:chOff x="2444556" y="4910818"/>
            <a:chExt cx="793945" cy="204108"/>
          </a:xfrm>
        </p:grpSpPr>
        <p:sp>
          <p:nvSpPr>
            <p:cNvPr id="392" name="SMARTInkShape-335">
              <a:extLst>
                <a:ext uri="{FF2B5EF4-FFF2-40B4-BE49-F238E27FC236}">
                  <a16:creationId xmlns:a16="http://schemas.microsoft.com/office/drawing/2014/main" id="{009D1D92-CAE0-6AC0-0B02-F00A7D3151E5}"/>
                </a:ext>
              </a:extLst>
            </p:cNvPr>
            <p:cNvSpPr/>
            <p:nvPr>
              <p:custDataLst>
                <p:tags r:id="rId417"/>
              </p:custDataLst>
            </p:nvPr>
          </p:nvSpPr>
          <p:spPr>
            <a:xfrm>
              <a:off x="2444556" y="4983446"/>
              <a:ext cx="193870" cy="112430"/>
            </a:xfrm>
            <a:custGeom>
              <a:avLst/>
              <a:gdLst/>
              <a:ahLst/>
              <a:cxnLst/>
              <a:rect l="0" t="0" r="0" b="0"/>
              <a:pathLst>
                <a:path w="193870" h="112430">
                  <a:moveTo>
                    <a:pt x="50994" y="55279"/>
                  </a:moveTo>
                  <a:lnTo>
                    <a:pt x="50994" y="55279"/>
                  </a:lnTo>
                  <a:lnTo>
                    <a:pt x="50994" y="60335"/>
                  </a:lnTo>
                  <a:lnTo>
                    <a:pt x="52052" y="61824"/>
                  </a:lnTo>
                  <a:lnTo>
                    <a:pt x="53816" y="62818"/>
                  </a:lnTo>
                  <a:lnTo>
                    <a:pt x="56050" y="63480"/>
                  </a:lnTo>
                  <a:lnTo>
                    <a:pt x="57540" y="64980"/>
                  </a:lnTo>
                  <a:lnTo>
                    <a:pt x="59195" y="69468"/>
                  </a:lnTo>
                  <a:lnTo>
                    <a:pt x="60695" y="71089"/>
                  </a:lnTo>
                  <a:lnTo>
                    <a:pt x="68604" y="73902"/>
                  </a:lnTo>
                  <a:lnTo>
                    <a:pt x="114493" y="74321"/>
                  </a:lnTo>
                  <a:lnTo>
                    <a:pt x="130251" y="73269"/>
                  </a:lnTo>
                  <a:lnTo>
                    <a:pt x="158851" y="58082"/>
                  </a:lnTo>
                  <a:lnTo>
                    <a:pt x="167017" y="51939"/>
                  </a:lnTo>
                  <a:lnTo>
                    <a:pt x="171351" y="45681"/>
                  </a:lnTo>
                  <a:lnTo>
                    <a:pt x="174362" y="36415"/>
                  </a:lnTo>
                  <a:lnTo>
                    <a:pt x="174759" y="23134"/>
                  </a:lnTo>
                  <a:lnTo>
                    <a:pt x="171970" y="17004"/>
                  </a:lnTo>
                  <a:lnTo>
                    <a:pt x="169745" y="13887"/>
                  </a:lnTo>
                  <a:lnTo>
                    <a:pt x="151443" y="4445"/>
                  </a:lnTo>
                  <a:lnTo>
                    <a:pt x="136025" y="0"/>
                  </a:lnTo>
                  <a:lnTo>
                    <a:pt x="125474" y="1783"/>
                  </a:lnTo>
                  <a:lnTo>
                    <a:pt x="107635" y="5915"/>
                  </a:lnTo>
                  <a:lnTo>
                    <a:pt x="80477" y="12784"/>
                  </a:lnTo>
                  <a:lnTo>
                    <a:pt x="34005" y="34067"/>
                  </a:lnTo>
                  <a:lnTo>
                    <a:pt x="14092" y="52404"/>
                  </a:lnTo>
                  <a:lnTo>
                    <a:pt x="1490" y="71243"/>
                  </a:lnTo>
                  <a:lnTo>
                    <a:pt x="0" y="77563"/>
                  </a:lnTo>
                  <a:lnTo>
                    <a:pt x="1166" y="90230"/>
                  </a:lnTo>
                  <a:lnTo>
                    <a:pt x="5076" y="95513"/>
                  </a:lnTo>
                  <a:lnTo>
                    <a:pt x="17886" y="104205"/>
                  </a:lnTo>
                  <a:lnTo>
                    <a:pt x="32835" y="109992"/>
                  </a:lnTo>
                  <a:lnTo>
                    <a:pt x="75574" y="112286"/>
                  </a:lnTo>
                  <a:lnTo>
                    <a:pt x="119389" y="112401"/>
                  </a:lnTo>
                  <a:lnTo>
                    <a:pt x="166187" y="112426"/>
                  </a:lnTo>
                  <a:lnTo>
                    <a:pt x="193869" y="112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36">
              <a:extLst>
                <a:ext uri="{FF2B5EF4-FFF2-40B4-BE49-F238E27FC236}">
                  <a16:creationId xmlns:a16="http://schemas.microsoft.com/office/drawing/2014/main" id="{F3AC0962-5E71-96C3-731B-3A73A7E91F7B}"/>
                </a:ext>
              </a:extLst>
            </p:cNvPr>
            <p:cNvSpPr/>
            <p:nvPr>
              <p:custDataLst>
                <p:tags r:id="rId418"/>
              </p:custDataLst>
            </p:nvPr>
          </p:nvSpPr>
          <p:spPr>
            <a:xfrm>
              <a:off x="2726868" y="4968149"/>
              <a:ext cx="178258" cy="127515"/>
            </a:xfrm>
            <a:custGeom>
              <a:avLst/>
              <a:gdLst/>
              <a:ahLst/>
              <a:cxnLst/>
              <a:rect l="0" t="0" r="0" b="0"/>
              <a:pathLst>
                <a:path w="178258" h="127515">
                  <a:moveTo>
                    <a:pt x="73482" y="51526"/>
                  </a:moveTo>
                  <a:lnTo>
                    <a:pt x="73482" y="51526"/>
                  </a:lnTo>
                  <a:lnTo>
                    <a:pt x="89728" y="36338"/>
                  </a:lnTo>
                  <a:lnTo>
                    <a:pt x="100225" y="32984"/>
                  </a:lnTo>
                  <a:lnTo>
                    <a:pt x="100835" y="31758"/>
                  </a:lnTo>
                  <a:lnTo>
                    <a:pt x="101514" y="27570"/>
                  </a:lnTo>
                  <a:lnTo>
                    <a:pt x="98994" y="22181"/>
                  </a:lnTo>
                  <a:lnTo>
                    <a:pt x="95404" y="16259"/>
                  </a:lnTo>
                  <a:lnTo>
                    <a:pt x="92324" y="6975"/>
                  </a:lnTo>
                  <a:lnTo>
                    <a:pt x="87853" y="681"/>
                  </a:lnTo>
                  <a:lnTo>
                    <a:pt x="73872" y="0"/>
                  </a:lnTo>
                  <a:lnTo>
                    <a:pt x="40516" y="8187"/>
                  </a:lnTo>
                  <a:lnTo>
                    <a:pt x="9887" y="30636"/>
                  </a:lnTo>
                  <a:lnTo>
                    <a:pt x="5685" y="34425"/>
                  </a:lnTo>
                  <a:lnTo>
                    <a:pt x="1017" y="47100"/>
                  </a:lnTo>
                  <a:lnTo>
                    <a:pt x="0" y="62259"/>
                  </a:lnTo>
                  <a:lnTo>
                    <a:pt x="7971" y="89237"/>
                  </a:lnTo>
                  <a:lnTo>
                    <a:pt x="16677" y="105739"/>
                  </a:lnTo>
                  <a:lnTo>
                    <a:pt x="19737" y="109893"/>
                  </a:lnTo>
                  <a:lnTo>
                    <a:pt x="23894" y="112662"/>
                  </a:lnTo>
                  <a:lnTo>
                    <a:pt x="34157" y="115740"/>
                  </a:lnTo>
                  <a:lnTo>
                    <a:pt x="38799" y="115502"/>
                  </a:lnTo>
                  <a:lnTo>
                    <a:pt x="62277" y="104727"/>
                  </a:lnTo>
                  <a:lnTo>
                    <a:pt x="109770" y="67773"/>
                  </a:lnTo>
                  <a:lnTo>
                    <a:pt x="124356" y="62378"/>
                  </a:lnTo>
                  <a:lnTo>
                    <a:pt x="124331" y="61936"/>
                  </a:lnTo>
                  <a:lnTo>
                    <a:pt x="123256" y="61641"/>
                  </a:lnTo>
                  <a:lnTo>
                    <a:pt x="122063" y="66958"/>
                  </a:lnTo>
                  <a:lnTo>
                    <a:pt x="120473" y="76376"/>
                  </a:lnTo>
                  <a:lnTo>
                    <a:pt x="116239" y="87618"/>
                  </a:lnTo>
                  <a:lnTo>
                    <a:pt x="116474" y="99670"/>
                  </a:lnTo>
                  <a:lnTo>
                    <a:pt x="120836" y="125317"/>
                  </a:lnTo>
                  <a:lnTo>
                    <a:pt x="121984" y="126120"/>
                  </a:lnTo>
                  <a:lnTo>
                    <a:pt x="129284" y="127514"/>
                  </a:lnTo>
                  <a:lnTo>
                    <a:pt x="178257" y="108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37">
              <a:extLst>
                <a:ext uri="{FF2B5EF4-FFF2-40B4-BE49-F238E27FC236}">
                  <a16:creationId xmlns:a16="http://schemas.microsoft.com/office/drawing/2014/main" id="{2F3B05BD-47D0-4023-A372-59BBAA7A4B12}"/>
                </a:ext>
              </a:extLst>
            </p:cNvPr>
            <p:cNvSpPr/>
            <p:nvPr>
              <p:custDataLst>
                <p:tags r:id="rId419"/>
              </p:custDataLst>
            </p:nvPr>
          </p:nvSpPr>
          <p:spPr>
            <a:xfrm>
              <a:off x="2928927" y="5010266"/>
              <a:ext cx="128599" cy="75821"/>
            </a:xfrm>
            <a:custGeom>
              <a:avLst/>
              <a:gdLst/>
              <a:ahLst/>
              <a:cxnLst/>
              <a:rect l="0" t="0" r="0" b="0"/>
              <a:pathLst>
                <a:path w="128599" h="75821">
                  <a:moveTo>
                    <a:pt x="71448" y="9409"/>
                  </a:moveTo>
                  <a:lnTo>
                    <a:pt x="71448" y="9409"/>
                  </a:lnTo>
                  <a:lnTo>
                    <a:pt x="71448" y="1208"/>
                  </a:lnTo>
                  <a:lnTo>
                    <a:pt x="49989" y="0"/>
                  </a:lnTo>
                  <a:lnTo>
                    <a:pt x="34869" y="4975"/>
                  </a:lnTo>
                  <a:lnTo>
                    <a:pt x="16983" y="18208"/>
                  </a:lnTo>
                  <a:lnTo>
                    <a:pt x="10200" y="26725"/>
                  </a:lnTo>
                  <a:lnTo>
                    <a:pt x="788" y="45873"/>
                  </a:lnTo>
                  <a:lnTo>
                    <a:pt x="0" y="50652"/>
                  </a:lnTo>
                  <a:lnTo>
                    <a:pt x="1946" y="58784"/>
                  </a:lnTo>
                  <a:lnTo>
                    <a:pt x="9161" y="65926"/>
                  </a:lnTo>
                  <a:lnTo>
                    <a:pt x="18365" y="71571"/>
                  </a:lnTo>
                  <a:lnTo>
                    <a:pt x="25983" y="74078"/>
                  </a:lnTo>
                  <a:lnTo>
                    <a:pt x="69106" y="75820"/>
                  </a:lnTo>
                  <a:lnTo>
                    <a:pt x="93691" y="73850"/>
                  </a:lnTo>
                  <a:lnTo>
                    <a:pt x="128598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38">
              <a:extLst>
                <a:ext uri="{FF2B5EF4-FFF2-40B4-BE49-F238E27FC236}">
                  <a16:creationId xmlns:a16="http://schemas.microsoft.com/office/drawing/2014/main" id="{7CC4F2B5-B472-343C-5C7F-837994107BDD}"/>
                </a:ext>
              </a:extLst>
            </p:cNvPr>
            <p:cNvSpPr/>
            <p:nvPr>
              <p:custDataLst>
                <p:tags r:id="rId420"/>
              </p:custDataLst>
            </p:nvPr>
          </p:nvSpPr>
          <p:spPr>
            <a:xfrm>
              <a:off x="3095625" y="4910818"/>
              <a:ext cx="142876" cy="204108"/>
            </a:xfrm>
            <a:custGeom>
              <a:avLst/>
              <a:gdLst/>
              <a:ahLst/>
              <a:cxnLst/>
              <a:rect l="0" t="0" r="0" b="0"/>
              <a:pathLst>
                <a:path w="142876" h="204108">
                  <a:moveTo>
                    <a:pt x="0" y="32657"/>
                  </a:moveTo>
                  <a:lnTo>
                    <a:pt x="0" y="32657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8200" y="43633"/>
                  </a:lnTo>
                  <a:lnTo>
                    <a:pt x="9263" y="89231"/>
                  </a:lnTo>
                  <a:lnTo>
                    <a:pt x="9447" y="130676"/>
                  </a:lnTo>
                  <a:lnTo>
                    <a:pt x="12332" y="171375"/>
                  </a:lnTo>
                  <a:lnTo>
                    <a:pt x="18165" y="197014"/>
                  </a:lnTo>
                  <a:lnTo>
                    <a:pt x="18460" y="197261"/>
                  </a:lnTo>
                  <a:lnTo>
                    <a:pt x="18657" y="196368"/>
                  </a:lnTo>
                  <a:lnTo>
                    <a:pt x="46486" y="153924"/>
                  </a:lnTo>
                  <a:lnTo>
                    <a:pt x="59047" y="137263"/>
                  </a:lnTo>
                  <a:lnTo>
                    <a:pt x="86393" y="118778"/>
                  </a:lnTo>
                  <a:lnTo>
                    <a:pt x="102150" y="111796"/>
                  </a:lnTo>
                  <a:lnTo>
                    <a:pt x="106200" y="110818"/>
                  </a:lnTo>
                  <a:lnTo>
                    <a:pt x="109958" y="112280"/>
                  </a:lnTo>
                  <a:lnTo>
                    <a:pt x="116956" y="119551"/>
                  </a:lnTo>
                  <a:lnTo>
                    <a:pt x="126846" y="140600"/>
                  </a:lnTo>
                  <a:lnTo>
                    <a:pt x="135919" y="186919"/>
                  </a:lnTo>
                  <a:lnTo>
                    <a:pt x="142875" y="204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61">
            <a:extLst>
              <a:ext uri="{FF2B5EF4-FFF2-40B4-BE49-F238E27FC236}">
                <a16:creationId xmlns:a16="http://schemas.microsoft.com/office/drawing/2014/main" id="{ADE1BEB6-E27D-CE46-AE6A-28CA6CDB2ED4}"/>
              </a:ext>
            </a:extLst>
          </p:cNvPr>
          <p:cNvGrpSpPr/>
          <p:nvPr/>
        </p:nvGrpSpPr>
        <p:grpSpPr>
          <a:xfrm>
            <a:off x="1476375" y="4878124"/>
            <a:ext cx="714376" cy="272489"/>
            <a:chOff x="1476375" y="4878124"/>
            <a:chExt cx="714376" cy="272489"/>
          </a:xfrm>
        </p:grpSpPr>
        <p:sp>
          <p:nvSpPr>
            <p:cNvPr id="397" name="SMARTInkShape-339">
              <a:extLst>
                <a:ext uri="{FF2B5EF4-FFF2-40B4-BE49-F238E27FC236}">
                  <a16:creationId xmlns:a16="http://schemas.microsoft.com/office/drawing/2014/main" id="{F1214499-D27F-9C9B-7DD8-2DF8D31C009F}"/>
                </a:ext>
              </a:extLst>
            </p:cNvPr>
            <p:cNvSpPr/>
            <p:nvPr>
              <p:custDataLst>
                <p:tags r:id="rId411"/>
              </p:custDataLst>
            </p:nvPr>
          </p:nvSpPr>
          <p:spPr>
            <a:xfrm>
              <a:off x="1477826" y="4928462"/>
              <a:ext cx="122375" cy="212146"/>
            </a:xfrm>
            <a:custGeom>
              <a:avLst/>
              <a:gdLst/>
              <a:ahLst/>
              <a:cxnLst/>
              <a:rect l="0" t="0" r="0" b="0"/>
              <a:pathLst>
                <a:path w="122375" h="212146">
                  <a:moveTo>
                    <a:pt x="27124" y="5488"/>
                  </a:moveTo>
                  <a:lnTo>
                    <a:pt x="27124" y="5488"/>
                  </a:lnTo>
                  <a:lnTo>
                    <a:pt x="27124" y="0"/>
                  </a:lnTo>
                  <a:lnTo>
                    <a:pt x="24302" y="36157"/>
                  </a:lnTo>
                  <a:lnTo>
                    <a:pt x="17423" y="75417"/>
                  </a:lnTo>
                  <a:lnTo>
                    <a:pt x="7976" y="117565"/>
                  </a:lnTo>
                  <a:lnTo>
                    <a:pt x="0" y="161855"/>
                  </a:lnTo>
                  <a:lnTo>
                    <a:pt x="6877" y="205273"/>
                  </a:lnTo>
                  <a:lnTo>
                    <a:pt x="9393" y="208528"/>
                  </a:lnTo>
                  <a:lnTo>
                    <a:pt x="17833" y="212145"/>
                  </a:lnTo>
                  <a:lnTo>
                    <a:pt x="39540" y="209124"/>
                  </a:lnTo>
                  <a:lnTo>
                    <a:pt x="81833" y="198449"/>
                  </a:lnTo>
                  <a:lnTo>
                    <a:pt x="88997" y="197629"/>
                  </a:lnTo>
                  <a:lnTo>
                    <a:pt x="102601" y="191073"/>
                  </a:lnTo>
                  <a:lnTo>
                    <a:pt x="122374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40">
              <a:extLst>
                <a:ext uri="{FF2B5EF4-FFF2-40B4-BE49-F238E27FC236}">
                  <a16:creationId xmlns:a16="http://schemas.microsoft.com/office/drawing/2014/main" id="{F25B7467-20FE-0CAA-E04C-2E34D17DE144}"/>
                </a:ext>
              </a:extLst>
            </p:cNvPr>
            <p:cNvSpPr/>
            <p:nvPr>
              <p:custDataLst>
                <p:tags r:id="rId412"/>
              </p:custDataLst>
            </p:nvPr>
          </p:nvSpPr>
          <p:spPr>
            <a:xfrm>
              <a:off x="1476375" y="50101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8663" y="11446"/>
                  </a:lnTo>
                  <a:lnTo>
                    <a:pt x="18314" y="5793"/>
                  </a:lnTo>
                  <a:lnTo>
                    <a:pt x="65846" y="763"/>
                  </a:lnTo>
                  <a:lnTo>
                    <a:pt x="109668" y="15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41">
              <a:extLst>
                <a:ext uri="{FF2B5EF4-FFF2-40B4-BE49-F238E27FC236}">
                  <a16:creationId xmlns:a16="http://schemas.microsoft.com/office/drawing/2014/main" id="{ED13604B-516B-4E1C-EE76-FE975B1B31D6}"/>
                </a:ext>
              </a:extLst>
            </p:cNvPr>
            <p:cNvSpPr/>
            <p:nvPr>
              <p:custDataLst>
                <p:tags r:id="rId413"/>
              </p:custDataLst>
            </p:nvPr>
          </p:nvSpPr>
          <p:spPr>
            <a:xfrm>
              <a:off x="1628775" y="4944799"/>
              <a:ext cx="161926" cy="189177"/>
            </a:xfrm>
            <a:custGeom>
              <a:avLst/>
              <a:gdLst/>
              <a:ahLst/>
              <a:cxnLst/>
              <a:rect l="0" t="0" r="0" b="0"/>
              <a:pathLst>
                <a:path w="161926" h="189177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9" y="0"/>
                  </a:lnTo>
                  <a:lnTo>
                    <a:pt x="24889" y="617"/>
                  </a:lnTo>
                  <a:lnTo>
                    <a:pt x="31523" y="4125"/>
                  </a:lnTo>
                  <a:lnTo>
                    <a:pt x="35177" y="17678"/>
                  </a:lnTo>
                  <a:lnTo>
                    <a:pt x="37523" y="60873"/>
                  </a:lnTo>
                  <a:lnTo>
                    <a:pt x="36928" y="102566"/>
                  </a:lnTo>
                  <a:lnTo>
                    <a:pt x="29448" y="146374"/>
                  </a:lnTo>
                  <a:lnTo>
                    <a:pt x="28963" y="158158"/>
                  </a:lnTo>
                  <a:lnTo>
                    <a:pt x="31570" y="167629"/>
                  </a:lnTo>
                  <a:lnTo>
                    <a:pt x="33747" y="171636"/>
                  </a:lnTo>
                  <a:lnTo>
                    <a:pt x="35198" y="173250"/>
                  </a:lnTo>
                  <a:lnTo>
                    <a:pt x="36165" y="173267"/>
                  </a:lnTo>
                  <a:lnTo>
                    <a:pt x="42774" y="165690"/>
                  </a:lnTo>
                  <a:lnTo>
                    <a:pt x="88854" y="133963"/>
                  </a:lnTo>
                  <a:lnTo>
                    <a:pt x="126068" y="114971"/>
                  </a:lnTo>
                  <a:lnTo>
                    <a:pt x="147350" y="113028"/>
                  </a:lnTo>
                  <a:lnTo>
                    <a:pt x="149033" y="115128"/>
                  </a:lnTo>
                  <a:lnTo>
                    <a:pt x="160955" y="157451"/>
                  </a:lnTo>
                  <a:lnTo>
                    <a:pt x="161925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42">
              <a:extLst>
                <a:ext uri="{FF2B5EF4-FFF2-40B4-BE49-F238E27FC236}">
                  <a16:creationId xmlns:a16="http://schemas.microsoft.com/office/drawing/2014/main" id="{6EB831C1-93C3-13D6-DAAD-D3B3A8311982}"/>
                </a:ext>
              </a:extLst>
            </p:cNvPr>
            <p:cNvSpPr/>
            <p:nvPr>
              <p:custDataLst>
                <p:tags r:id="rId414"/>
              </p:custDataLst>
            </p:nvPr>
          </p:nvSpPr>
          <p:spPr>
            <a:xfrm>
              <a:off x="1838496" y="5029236"/>
              <a:ext cx="171280" cy="121377"/>
            </a:xfrm>
            <a:custGeom>
              <a:avLst/>
              <a:gdLst/>
              <a:ahLst/>
              <a:cxnLst/>
              <a:rect l="0" t="0" r="0" b="0"/>
              <a:pathLst>
                <a:path w="171280" h="121377">
                  <a:moveTo>
                    <a:pt x="76029" y="47589"/>
                  </a:moveTo>
                  <a:lnTo>
                    <a:pt x="76029" y="47589"/>
                  </a:lnTo>
                  <a:lnTo>
                    <a:pt x="84230" y="39388"/>
                  </a:lnTo>
                  <a:lnTo>
                    <a:pt x="90218" y="38456"/>
                  </a:lnTo>
                  <a:lnTo>
                    <a:pt x="91838" y="37268"/>
                  </a:lnTo>
                  <a:lnTo>
                    <a:pt x="93639" y="33124"/>
                  </a:lnTo>
                  <a:lnTo>
                    <a:pt x="95076" y="9926"/>
                  </a:lnTo>
                  <a:lnTo>
                    <a:pt x="86877" y="1326"/>
                  </a:lnTo>
                  <a:lnTo>
                    <a:pt x="80890" y="368"/>
                  </a:lnTo>
                  <a:lnTo>
                    <a:pt x="63198" y="0"/>
                  </a:lnTo>
                  <a:lnTo>
                    <a:pt x="37511" y="14121"/>
                  </a:lnTo>
                  <a:lnTo>
                    <a:pt x="23811" y="25914"/>
                  </a:lnTo>
                  <a:lnTo>
                    <a:pt x="4217" y="53012"/>
                  </a:lnTo>
                  <a:lnTo>
                    <a:pt x="1129" y="63189"/>
                  </a:lnTo>
                  <a:lnTo>
                    <a:pt x="0" y="79303"/>
                  </a:lnTo>
                  <a:lnTo>
                    <a:pt x="8045" y="101530"/>
                  </a:lnTo>
                  <a:lnTo>
                    <a:pt x="9539" y="102600"/>
                  </a:lnTo>
                  <a:lnTo>
                    <a:pt x="17441" y="104457"/>
                  </a:lnTo>
                  <a:lnTo>
                    <a:pt x="28566" y="99599"/>
                  </a:lnTo>
                  <a:lnTo>
                    <a:pt x="31687" y="97079"/>
                  </a:lnTo>
                  <a:lnTo>
                    <a:pt x="38196" y="88476"/>
                  </a:lnTo>
                  <a:lnTo>
                    <a:pt x="47220" y="82342"/>
                  </a:lnTo>
                  <a:lnTo>
                    <a:pt x="50473" y="78165"/>
                  </a:lnTo>
                  <a:lnTo>
                    <a:pt x="56109" y="64293"/>
                  </a:lnTo>
                  <a:lnTo>
                    <a:pt x="58516" y="61900"/>
                  </a:lnTo>
                  <a:lnTo>
                    <a:pt x="61179" y="60305"/>
                  </a:lnTo>
                  <a:lnTo>
                    <a:pt x="62954" y="58183"/>
                  </a:lnTo>
                  <a:lnTo>
                    <a:pt x="66366" y="48065"/>
                  </a:lnTo>
                  <a:lnTo>
                    <a:pt x="67560" y="72070"/>
                  </a:lnTo>
                  <a:lnTo>
                    <a:pt x="79761" y="101860"/>
                  </a:lnTo>
                  <a:lnTo>
                    <a:pt x="88624" y="111574"/>
                  </a:lnTo>
                  <a:lnTo>
                    <a:pt x="98560" y="118360"/>
                  </a:lnTo>
                  <a:lnTo>
                    <a:pt x="106504" y="121376"/>
                  </a:lnTo>
                  <a:lnTo>
                    <a:pt x="116384" y="119894"/>
                  </a:lnTo>
                  <a:lnTo>
                    <a:pt x="127831" y="114650"/>
                  </a:lnTo>
                  <a:lnTo>
                    <a:pt x="153654" y="93135"/>
                  </a:lnTo>
                  <a:lnTo>
                    <a:pt x="171279" y="66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43">
              <a:extLst>
                <a:ext uri="{FF2B5EF4-FFF2-40B4-BE49-F238E27FC236}">
                  <a16:creationId xmlns:a16="http://schemas.microsoft.com/office/drawing/2014/main" id="{9C229E94-71AE-3156-96B9-1EE3890D5731}"/>
                </a:ext>
              </a:extLst>
            </p:cNvPr>
            <p:cNvSpPr/>
            <p:nvPr>
              <p:custDataLst>
                <p:tags r:id="rId415"/>
              </p:custDataLst>
            </p:nvPr>
          </p:nvSpPr>
          <p:spPr>
            <a:xfrm>
              <a:off x="2039790" y="4878124"/>
              <a:ext cx="103336" cy="243910"/>
            </a:xfrm>
            <a:custGeom>
              <a:avLst/>
              <a:gdLst/>
              <a:ahLst/>
              <a:cxnLst/>
              <a:rect l="0" t="0" r="0" b="0"/>
              <a:pathLst>
                <a:path w="103336" h="243910">
                  <a:moveTo>
                    <a:pt x="8085" y="8201"/>
                  </a:moveTo>
                  <a:lnTo>
                    <a:pt x="8085" y="8201"/>
                  </a:lnTo>
                  <a:lnTo>
                    <a:pt x="16286" y="0"/>
                  </a:lnTo>
                  <a:lnTo>
                    <a:pt x="17558" y="46260"/>
                  </a:lnTo>
                  <a:lnTo>
                    <a:pt x="14772" y="68161"/>
                  </a:lnTo>
                  <a:lnTo>
                    <a:pt x="9406" y="114119"/>
                  </a:lnTo>
                  <a:lnTo>
                    <a:pt x="3420" y="158705"/>
                  </a:lnTo>
                  <a:lnTo>
                    <a:pt x="0" y="200374"/>
                  </a:lnTo>
                  <a:lnTo>
                    <a:pt x="2022" y="218142"/>
                  </a:lnTo>
                  <a:lnTo>
                    <a:pt x="9111" y="234095"/>
                  </a:lnTo>
                  <a:lnTo>
                    <a:pt x="11944" y="238172"/>
                  </a:lnTo>
                  <a:lnTo>
                    <a:pt x="15949" y="240890"/>
                  </a:lnTo>
                  <a:lnTo>
                    <a:pt x="26044" y="243909"/>
                  </a:lnTo>
                  <a:lnTo>
                    <a:pt x="37586" y="242430"/>
                  </a:lnTo>
                  <a:lnTo>
                    <a:pt x="52130" y="237913"/>
                  </a:lnTo>
                  <a:lnTo>
                    <a:pt x="65600" y="229408"/>
                  </a:lnTo>
                  <a:lnTo>
                    <a:pt x="68653" y="228698"/>
                  </a:lnTo>
                  <a:lnTo>
                    <a:pt x="78007" y="222642"/>
                  </a:lnTo>
                  <a:lnTo>
                    <a:pt x="103335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44">
              <a:extLst>
                <a:ext uri="{FF2B5EF4-FFF2-40B4-BE49-F238E27FC236}">
                  <a16:creationId xmlns:a16="http://schemas.microsoft.com/office/drawing/2014/main" id="{047182CE-B94C-3AF7-0144-E6793EBBFC83}"/>
                </a:ext>
              </a:extLst>
            </p:cNvPr>
            <p:cNvSpPr/>
            <p:nvPr>
              <p:custDataLst>
                <p:tags r:id="rId416"/>
              </p:custDataLst>
            </p:nvPr>
          </p:nvSpPr>
          <p:spPr>
            <a:xfrm>
              <a:off x="1981200" y="4924425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5057" y="57150"/>
                  </a:lnTo>
                  <a:lnTo>
                    <a:pt x="10361" y="54328"/>
                  </a:lnTo>
                  <a:lnTo>
                    <a:pt x="13257" y="52094"/>
                  </a:lnTo>
                  <a:lnTo>
                    <a:pt x="22120" y="49611"/>
                  </a:lnTo>
                  <a:lnTo>
                    <a:pt x="64296" y="41340"/>
                  </a:lnTo>
                  <a:lnTo>
                    <a:pt x="100869" y="33470"/>
                  </a:lnTo>
                  <a:lnTo>
                    <a:pt x="141548" y="1574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62">
            <a:extLst>
              <a:ext uri="{FF2B5EF4-FFF2-40B4-BE49-F238E27FC236}">
                <a16:creationId xmlns:a16="http://schemas.microsoft.com/office/drawing/2014/main" id="{037094C7-E0C2-16B4-D1D5-9B3EB354CCCB}"/>
              </a:ext>
            </a:extLst>
          </p:cNvPr>
          <p:cNvGrpSpPr/>
          <p:nvPr/>
        </p:nvGrpSpPr>
        <p:grpSpPr>
          <a:xfrm>
            <a:off x="438150" y="4973374"/>
            <a:ext cx="761556" cy="188441"/>
            <a:chOff x="438150" y="4973374"/>
            <a:chExt cx="761556" cy="188441"/>
          </a:xfrm>
        </p:grpSpPr>
        <p:sp>
          <p:nvSpPr>
            <p:cNvPr id="404" name="SMARTInkShape-345">
              <a:extLst>
                <a:ext uri="{FF2B5EF4-FFF2-40B4-BE49-F238E27FC236}">
                  <a16:creationId xmlns:a16="http://schemas.microsoft.com/office/drawing/2014/main" id="{3E24F90A-E339-8749-BE37-8A322D52DED0}"/>
                </a:ext>
              </a:extLst>
            </p:cNvPr>
            <p:cNvSpPr/>
            <p:nvPr>
              <p:custDataLst>
                <p:tags r:id="rId407"/>
              </p:custDataLst>
            </p:nvPr>
          </p:nvSpPr>
          <p:spPr>
            <a:xfrm>
              <a:off x="438150" y="5010542"/>
              <a:ext cx="157437" cy="151178"/>
            </a:xfrm>
            <a:custGeom>
              <a:avLst/>
              <a:gdLst/>
              <a:ahLst/>
              <a:cxnLst/>
              <a:rect l="0" t="0" r="0" b="0"/>
              <a:pathLst>
                <a:path w="157437" h="151178">
                  <a:moveTo>
                    <a:pt x="142875" y="9133"/>
                  </a:moveTo>
                  <a:lnTo>
                    <a:pt x="142875" y="9133"/>
                  </a:lnTo>
                  <a:lnTo>
                    <a:pt x="147931" y="9133"/>
                  </a:lnTo>
                  <a:lnTo>
                    <a:pt x="149421" y="8075"/>
                  </a:lnTo>
                  <a:lnTo>
                    <a:pt x="150414" y="6311"/>
                  </a:lnTo>
                  <a:lnTo>
                    <a:pt x="152284" y="0"/>
                  </a:lnTo>
                  <a:lnTo>
                    <a:pt x="112617" y="7844"/>
                  </a:lnTo>
                  <a:lnTo>
                    <a:pt x="85226" y="18864"/>
                  </a:lnTo>
                  <a:lnTo>
                    <a:pt x="50701" y="40493"/>
                  </a:lnTo>
                  <a:lnTo>
                    <a:pt x="43701" y="48822"/>
                  </a:lnTo>
                  <a:lnTo>
                    <a:pt x="42892" y="52526"/>
                  </a:lnTo>
                  <a:lnTo>
                    <a:pt x="43411" y="56053"/>
                  </a:lnTo>
                  <a:lnTo>
                    <a:pt x="44816" y="59464"/>
                  </a:lnTo>
                  <a:lnTo>
                    <a:pt x="52021" y="66074"/>
                  </a:lnTo>
                  <a:lnTo>
                    <a:pt x="97538" y="90616"/>
                  </a:lnTo>
                  <a:lnTo>
                    <a:pt x="109921" y="94661"/>
                  </a:lnTo>
                  <a:lnTo>
                    <a:pt x="136615" y="109936"/>
                  </a:lnTo>
                  <a:lnTo>
                    <a:pt x="144679" y="112143"/>
                  </a:lnTo>
                  <a:lnTo>
                    <a:pt x="147253" y="113789"/>
                  </a:lnTo>
                  <a:lnTo>
                    <a:pt x="148969" y="115945"/>
                  </a:lnTo>
                  <a:lnTo>
                    <a:pt x="151933" y="121165"/>
                  </a:lnTo>
                  <a:lnTo>
                    <a:pt x="156779" y="127011"/>
                  </a:lnTo>
                  <a:lnTo>
                    <a:pt x="157436" y="130051"/>
                  </a:lnTo>
                  <a:lnTo>
                    <a:pt x="156815" y="133137"/>
                  </a:lnTo>
                  <a:lnTo>
                    <a:pt x="155344" y="136252"/>
                  </a:lnTo>
                  <a:lnTo>
                    <a:pt x="145242" y="142537"/>
                  </a:lnTo>
                  <a:lnTo>
                    <a:pt x="129110" y="147799"/>
                  </a:lnTo>
                  <a:lnTo>
                    <a:pt x="84260" y="151177"/>
                  </a:lnTo>
                  <a:lnTo>
                    <a:pt x="50013" y="148940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46">
              <a:extLst>
                <a:ext uri="{FF2B5EF4-FFF2-40B4-BE49-F238E27FC236}">
                  <a16:creationId xmlns:a16="http://schemas.microsoft.com/office/drawing/2014/main" id="{3A7ED922-CF3F-5884-2F9A-AD8D7FD13430}"/>
                </a:ext>
              </a:extLst>
            </p:cNvPr>
            <p:cNvSpPr/>
            <p:nvPr>
              <p:custDataLst>
                <p:tags r:id="rId408"/>
              </p:custDataLst>
            </p:nvPr>
          </p:nvSpPr>
          <p:spPr>
            <a:xfrm>
              <a:off x="695325" y="5057775"/>
              <a:ext cx="95251" cy="104040"/>
            </a:xfrm>
            <a:custGeom>
              <a:avLst/>
              <a:gdLst/>
              <a:ahLst/>
              <a:cxnLst/>
              <a:rect l="0" t="0" r="0" b="0"/>
              <a:pathLst>
                <a:path w="95251" h="104040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6546" y="21232"/>
                  </a:lnTo>
                  <a:lnTo>
                    <a:pt x="8201" y="15434"/>
                  </a:lnTo>
                  <a:lnTo>
                    <a:pt x="7584" y="14523"/>
                  </a:lnTo>
                  <a:lnTo>
                    <a:pt x="6114" y="14974"/>
                  </a:lnTo>
                  <a:lnTo>
                    <a:pt x="4076" y="16332"/>
                  </a:lnTo>
                  <a:lnTo>
                    <a:pt x="1208" y="38471"/>
                  </a:lnTo>
                  <a:lnTo>
                    <a:pt x="5414" y="61728"/>
                  </a:lnTo>
                  <a:lnTo>
                    <a:pt x="13364" y="82025"/>
                  </a:lnTo>
                  <a:lnTo>
                    <a:pt x="22167" y="92194"/>
                  </a:lnTo>
                  <a:lnTo>
                    <a:pt x="27478" y="96388"/>
                  </a:lnTo>
                  <a:lnTo>
                    <a:pt x="41846" y="101047"/>
                  </a:lnTo>
                  <a:lnTo>
                    <a:pt x="66827" y="104039"/>
                  </a:lnTo>
                  <a:lnTo>
                    <a:pt x="71010" y="102167"/>
                  </a:lnTo>
                  <a:lnTo>
                    <a:pt x="78479" y="94444"/>
                  </a:lnTo>
                  <a:lnTo>
                    <a:pt x="92310" y="5389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47">
              <a:extLst>
                <a:ext uri="{FF2B5EF4-FFF2-40B4-BE49-F238E27FC236}">
                  <a16:creationId xmlns:a16="http://schemas.microsoft.com/office/drawing/2014/main" id="{A57D1BC7-8DF6-FE71-4493-A24C9C012924}"/>
                </a:ext>
              </a:extLst>
            </p:cNvPr>
            <p:cNvSpPr/>
            <p:nvPr>
              <p:custDataLst>
                <p:tags r:id="rId409"/>
              </p:custDataLst>
            </p:nvPr>
          </p:nvSpPr>
          <p:spPr>
            <a:xfrm>
              <a:off x="877843" y="5058283"/>
              <a:ext cx="160383" cy="85060"/>
            </a:xfrm>
            <a:custGeom>
              <a:avLst/>
              <a:gdLst/>
              <a:ahLst/>
              <a:cxnLst/>
              <a:rect l="0" t="0" r="0" b="0"/>
              <a:pathLst>
                <a:path w="160383" h="85060">
                  <a:moveTo>
                    <a:pt x="65132" y="18542"/>
                  </a:moveTo>
                  <a:lnTo>
                    <a:pt x="65132" y="18542"/>
                  </a:lnTo>
                  <a:lnTo>
                    <a:pt x="70189" y="13486"/>
                  </a:lnTo>
                  <a:lnTo>
                    <a:pt x="72671" y="8181"/>
                  </a:lnTo>
                  <a:lnTo>
                    <a:pt x="74265" y="1208"/>
                  </a:lnTo>
                  <a:lnTo>
                    <a:pt x="73337" y="636"/>
                  </a:lnTo>
                  <a:lnTo>
                    <a:pt x="69484" y="0"/>
                  </a:lnTo>
                  <a:lnTo>
                    <a:pt x="51252" y="4699"/>
                  </a:lnTo>
                  <a:lnTo>
                    <a:pt x="25309" y="22314"/>
                  </a:lnTo>
                  <a:lnTo>
                    <a:pt x="13586" y="33653"/>
                  </a:lnTo>
                  <a:lnTo>
                    <a:pt x="0" y="62932"/>
                  </a:lnTo>
                  <a:lnTo>
                    <a:pt x="544" y="65068"/>
                  </a:lnTo>
                  <a:lnTo>
                    <a:pt x="9021" y="76102"/>
                  </a:lnTo>
                  <a:lnTo>
                    <a:pt x="11850" y="79141"/>
                  </a:lnTo>
                  <a:lnTo>
                    <a:pt x="20637" y="82516"/>
                  </a:lnTo>
                  <a:lnTo>
                    <a:pt x="65285" y="85059"/>
                  </a:lnTo>
                  <a:lnTo>
                    <a:pt x="92251" y="82374"/>
                  </a:lnTo>
                  <a:lnTo>
                    <a:pt x="116206" y="74850"/>
                  </a:lnTo>
                  <a:lnTo>
                    <a:pt x="126990" y="70026"/>
                  </a:lnTo>
                  <a:lnTo>
                    <a:pt x="143903" y="66252"/>
                  </a:lnTo>
                  <a:lnTo>
                    <a:pt x="160382" y="56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48">
              <a:extLst>
                <a:ext uri="{FF2B5EF4-FFF2-40B4-BE49-F238E27FC236}">
                  <a16:creationId xmlns:a16="http://schemas.microsoft.com/office/drawing/2014/main" id="{41399BEC-B66A-A46A-9E34-AAA836540C72}"/>
                </a:ext>
              </a:extLst>
            </p:cNvPr>
            <p:cNvSpPr/>
            <p:nvPr>
              <p:custDataLst>
                <p:tags r:id="rId410"/>
              </p:custDataLst>
            </p:nvPr>
          </p:nvSpPr>
          <p:spPr>
            <a:xfrm>
              <a:off x="1038225" y="4973374"/>
              <a:ext cx="161481" cy="179652"/>
            </a:xfrm>
            <a:custGeom>
              <a:avLst/>
              <a:gdLst/>
              <a:ahLst/>
              <a:cxnLst/>
              <a:rect l="0" t="0" r="0" b="0"/>
              <a:pathLst>
                <a:path w="161481" h="1796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89" y="4125"/>
                  </a:lnTo>
                  <a:lnTo>
                    <a:pt x="24636" y="34638"/>
                  </a:lnTo>
                  <a:lnTo>
                    <a:pt x="35884" y="78037"/>
                  </a:lnTo>
                  <a:lnTo>
                    <a:pt x="37970" y="125334"/>
                  </a:lnTo>
                  <a:lnTo>
                    <a:pt x="40865" y="137166"/>
                  </a:lnTo>
                  <a:lnTo>
                    <a:pt x="45622" y="149777"/>
                  </a:lnTo>
                  <a:lnTo>
                    <a:pt x="46290" y="153385"/>
                  </a:lnTo>
                  <a:lnTo>
                    <a:pt x="47793" y="155790"/>
                  </a:lnTo>
                  <a:lnTo>
                    <a:pt x="49854" y="157394"/>
                  </a:lnTo>
                  <a:lnTo>
                    <a:pt x="52286" y="158463"/>
                  </a:lnTo>
                  <a:lnTo>
                    <a:pt x="53907" y="158117"/>
                  </a:lnTo>
                  <a:lnTo>
                    <a:pt x="54988" y="156829"/>
                  </a:lnTo>
                  <a:lnTo>
                    <a:pt x="55709" y="154910"/>
                  </a:lnTo>
                  <a:lnTo>
                    <a:pt x="73132" y="136625"/>
                  </a:lnTo>
                  <a:lnTo>
                    <a:pt x="100406" y="112630"/>
                  </a:lnTo>
                  <a:lnTo>
                    <a:pt x="110242" y="101180"/>
                  </a:lnTo>
                  <a:lnTo>
                    <a:pt x="126620" y="89843"/>
                  </a:lnTo>
                  <a:lnTo>
                    <a:pt x="138647" y="86012"/>
                  </a:lnTo>
                  <a:lnTo>
                    <a:pt x="145582" y="85118"/>
                  </a:lnTo>
                  <a:lnTo>
                    <a:pt x="147855" y="85937"/>
                  </a:lnTo>
                  <a:lnTo>
                    <a:pt x="149369" y="87542"/>
                  </a:lnTo>
                  <a:lnTo>
                    <a:pt x="158547" y="109353"/>
                  </a:lnTo>
                  <a:lnTo>
                    <a:pt x="161480" y="136683"/>
                  </a:lnTo>
                  <a:lnTo>
                    <a:pt x="15240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63">
            <a:extLst>
              <a:ext uri="{FF2B5EF4-FFF2-40B4-BE49-F238E27FC236}">
                <a16:creationId xmlns:a16="http://schemas.microsoft.com/office/drawing/2014/main" id="{F0AC5B23-E373-9A3E-9F4A-7FF369FE0755}"/>
              </a:ext>
            </a:extLst>
          </p:cNvPr>
          <p:cNvGrpSpPr/>
          <p:nvPr/>
        </p:nvGrpSpPr>
        <p:grpSpPr>
          <a:xfrm>
            <a:off x="3790950" y="4543425"/>
            <a:ext cx="161926" cy="161926"/>
            <a:chOff x="3790950" y="4543425"/>
            <a:chExt cx="161926" cy="161926"/>
          </a:xfrm>
        </p:grpSpPr>
        <p:sp>
          <p:nvSpPr>
            <p:cNvPr id="409" name="SMARTInkShape-349">
              <a:extLst>
                <a:ext uri="{FF2B5EF4-FFF2-40B4-BE49-F238E27FC236}">
                  <a16:creationId xmlns:a16="http://schemas.microsoft.com/office/drawing/2014/main" id="{69F54F70-AE1C-BD0B-441A-D9786911AEFB}"/>
                </a:ext>
              </a:extLst>
            </p:cNvPr>
            <p:cNvSpPr/>
            <p:nvPr>
              <p:custDataLst>
                <p:tags r:id="rId404"/>
              </p:custDataLst>
            </p:nvPr>
          </p:nvSpPr>
          <p:spPr>
            <a:xfrm>
              <a:off x="3790950" y="4592374"/>
              <a:ext cx="19051" cy="112977"/>
            </a:xfrm>
            <a:custGeom>
              <a:avLst/>
              <a:gdLst/>
              <a:ahLst/>
              <a:cxnLst/>
              <a:rect l="0" t="0" r="0" b="0"/>
              <a:pathLst>
                <a:path w="19051" h="11297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7992" y="23662"/>
                  </a:lnTo>
                  <a:lnTo>
                    <a:pt x="11446" y="45944"/>
                  </a:lnTo>
                  <a:lnTo>
                    <a:pt x="3862" y="61247"/>
                  </a:lnTo>
                  <a:lnTo>
                    <a:pt x="100" y="107546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50">
              <a:extLst>
                <a:ext uri="{FF2B5EF4-FFF2-40B4-BE49-F238E27FC236}">
                  <a16:creationId xmlns:a16="http://schemas.microsoft.com/office/drawing/2014/main" id="{955E0223-CC05-A64E-3469-D67C26EDF05E}"/>
                </a:ext>
              </a:extLst>
            </p:cNvPr>
            <p:cNvSpPr/>
            <p:nvPr>
              <p:custDataLst>
                <p:tags r:id="rId405"/>
              </p:custDataLst>
            </p:nvPr>
          </p:nvSpPr>
          <p:spPr>
            <a:xfrm>
              <a:off x="3810000" y="45434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0261"/>
                  </a:lnTo>
                  <a:lnTo>
                    <a:pt x="1058" y="6840"/>
                  </a:lnTo>
                  <a:lnTo>
                    <a:pt x="2822" y="4561"/>
                  </a:lnTo>
                  <a:lnTo>
                    <a:pt x="7604" y="202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51">
              <a:extLst>
                <a:ext uri="{FF2B5EF4-FFF2-40B4-BE49-F238E27FC236}">
                  <a16:creationId xmlns:a16="http://schemas.microsoft.com/office/drawing/2014/main" id="{E1E71677-9D57-13D0-7D58-B13D2443FE88}"/>
                </a:ext>
              </a:extLst>
            </p:cNvPr>
            <p:cNvSpPr/>
            <p:nvPr>
              <p:custDataLst>
                <p:tags r:id="rId406"/>
              </p:custDataLst>
            </p:nvPr>
          </p:nvSpPr>
          <p:spPr>
            <a:xfrm>
              <a:off x="3876675" y="4576299"/>
              <a:ext cx="76201" cy="119527"/>
            </a:xfrm>
            <a:custGeom>
              <a:avLst/>
              <a:gdLst/>
              <a:ahLst/>
              <a:cxnLst/>
              <a:rect l="0" t="0" r="0" b="0"/>
              <a:pathLst>
                <a:path w="76201" h="119527">
                  <a:moveTo>
                    <a:pt x="76200" y="14751"/>
                  </a:moveTo>
                  <a:lnTo>
                    <a:pt x="76200" y="14751"/>
                  </a:lnTo>
                  <a:lnTo>
                    <a:pt x="76200" y="562"/>
                  </a:lnTo>
                  <a:lnTo>
                    <a:pt x="74083" y="0"/>
                  </a:lnTo>
                  <a:lnTo>
                    <a:pt x="60991" y="4266"/>
                  </a:lnTo>
                  <a:lnTo>
                    <a:pt x="31419" y="18217"/>
                  </a:lnTo>
                  <a:lnTo>
                    <a:pt x="24547" y="24406"/>
                  </a:lnTo>
                  <a:lnTo>
                    <a:pt x="15079" y="37002"/>
                  </a:lnTo>
                  <a:lnTo>
                    <a:pt x="15345" y="41227"/>
                  </a:lnTo>
                  <a:lnTo>
                    <a:pt x="28193" y="66787"/>
                  </a:lnTo>
                  <a:lnTo>
                    <a:pt x="30437" y="68492"/>
                  </a:lnTo>
                  <a:lnTo>
                    <a:pt x="52299" y="80114"/>
                  </a:lnTo>
                  <a:lnTo>
                    <a:pt x="68177" y="94560"/>
                  </a:lnTo>
                  <a:lnTo>
                    <a:pt x="75144" y="107759"/>
                  </a:lnTo>
                  <a:lnTo>
                    <a:pt x="72909" y="111827"/>
                  </a:lnTo>
                  <a:lnTo>
                    <a:pt x="70831" y="114393"/>
                  </a:lnTo>
                  <a:lnTo>
                    <a:pt x="62878" y="117244"/>
                  </a:lnTo>
                  <a:lnTo>
                    <a:pt x="0" y="119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64">
            <a:extLst>
              <a:ext uri="{FF2B5EF4-FFF2-40B4-BE49-F238E27FC236}">
                <a16:creationId xmlns:a16="http://schemas.microsoft.com/office/drawing/2014/main" id="{505B890A-65A8-1B6D-D7DD-D6C08170DD28}"/>
              </a:ext>
            </a:extLst>
          </p:cNvPr>
          <p:cNvGrpSpPr/>
          <p:nvPr/>
        </p:nvGrpSpPr>
        <p:grpSpPr>
          <a:xfrm>
            <a:off x="3390900" y="4514850"/>
            <a:ext cx="219076" cy="219076"/>
            <a:chOff x="3390900" y="4514850"/>
            <a:chExt cx="219076" cy="219076"/>
          </a:xfrm>
        </p:grpSpPr>
        <p:sp>
          <p:nvSpPr>
            <p:cNvPr id="413" name="SMARTInkShape-352">
              <a:extLst>
                <a:ext uri="{FF2B5EF4-FFF2-40B4-BE49-F238E27FC236}">
                  <a16:creationId xmlns:a16="http://schemas.microsoft.com/office/drawing/2014/main" id="{7D777ADA-DEF8-6AE3-96C4-3230ED4210DA}"/>
                </a:ext>
              </a:extLst>
            </p:cNvPr>
            <p:cNvSpPr/>
            <p:nvPr>
              <p:custDataLst>
                <p:tags r:id="rId402"/>
              </p:custDataLst>
            </p:nvPr>
          </p:nvSpPr>
          <p:spPr>
            <a:xfrm>
              <a:off x="3411380" y="4557418"/>
              <a:ext cx="16297" cy="176508"/>
            </a:xfrm>
            <a:custGeom>
              <a:avLst/>
              <a:gdLst/>
              <a:ahLst/>
              <a:cxnLst/>
              <a:rect l="0" t="0" r="0" b="0"/>
              <a:pathLst>
                <a:path w="16297" h="176508">
                  <a:moveTo>
                    <a:pt x="8095" y="5057"/>
                  </a:moveTo>
                  <a:lnTo>
                    <a:pt x="8095" y="5057"/>
                  </a:lnTo>
                  <a:lnTo>
                    <a:pt x="8095" y="0"/>
                  </a:lnTo>
                  <a:lnTo>
                    <a:pt x="9153" y="628"/>
                  </a:lnTo>
                  <a:lnTo>
                    <a:pt x="13151" y="6969"/>
                  </a:lnTo>
                  <a:lnTo>
                    <a:pt x="16296" y="27496"/>
                  </a:lnTo>
                  <a:lnTo>
                    <a:pt x="9907" y="72178"/>
                  </a:lnTo>
                  <a:lnTo>
                    <a:pt x="3396" y="114976"/>
                  </a:lnTo>
                  <a:lnTo>
                    <a:pt x="0" y="141577"/>
                  </a:lnTo>
                  <a:lnTo>
                    <a:pt x="8095" y="176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53">
              <a:extLst>
                <a:ext uri="{FF2B5EF4-FFF2-40B4-BE49-F238E27FC236}">
                  <a16:creationId xmlns:a16="http://schemas.microsoft.com/office/drawing/2014/main" id="{292C5E8F-D854-71F2-507D-8950C670528E}"/>
                </a:ext>
              </a:extLst>
            </p:cNvPr>
            <p:cNvSpPr/>
            <p:nvPr>
              <p:custDataLst>
                <p:tags r:id="rId403"/>
              </p:custDataLst>
            </p:nvPr>
          </p:nvSpPr>
          <p:spPr>
            <a:xfrm>
              <a:off x="3390900" y="4514850"/>
              <a:ext cx="219076" cy="219040"/>
            </a:xfrm>
            <a:custGeom>
              <a:avLst/>
              <a:gdLst/>
              <a:ahLst/>
              <a:cxnLst/>
              <a:rect l="0" t="0" r="0" b="0"/>
              <a:pathLst>
                <a:path w="219076" h="219040">
                  <a:moveTo>
                    <a:pt x="0" y="28575"/>
                  </a:moveTo>
                  <a:lnTo>
                    <a:pt x="0" y="28575"/>
                  </a:lnTo>
                  <a:lnTo>
                    <a:pt x="14465" y="28575"/>
                  </a:lnTo>
                  <a:lnTo>
                    <a:pt x="27805" y="38688"/>
                  </a:lnTo>
                  <a:lnTo>
                    <a:pt x="33524" y="46475"/>
                  </a:lnTo>
                  <a:lnTo>
                    <a:pt x="37124" y="53465"/>
                  </a:lnTo>
                  <a:lnTo>
                    <a:pt x="78746" y="98783"/>
                  </a:lnTo>
                  <a:lnTo>
                    <a:pt x="107802" y="141038"/>
                  </a:lnTo>
                  <a:lnTo>
                    <a:pt x="140597" y="186772"/>
                  </a:lnTo>
                  <a:lnTo>
                    <a:pt x="160467" y="208081"/>
                  </a:lnTo>
                  <a:lnTo>
                    <a:pt x="166549" y="209115"/>
                  </a:lnTo>
                  <a:lnTo>
                    <a:pt x="168183" y="210318"/>
                  </a:lnTo>
                  <a:lnTo>
                    <a:pt x="169998" y="214478"/>
                  </a:lnTo>
                  <a:lnTo>
                    <a:pt x="171540" y="216010"/>
                  </a:lnTo>
                  <a:lnTo>
                    <a:pt x="180847" y="219039"/>
                  </a:lnTo>
                  <a:lnTo>
                    <a:pt x="186021" y="182444"/>
                  </a:lnTo>
                  <a:lnTo>
                    <a:pt x="189173" y="142723"/>
                  </a:lnTo>
                  <a:lnTo>
                    <a:pt x="190107" y="97439"/>
                  </a:lnTo>
                  <a:lnTo>
                    <a:pt x="190384" y="55564"/>
                  </a:lnTo>
                  <a:lnTo>
                    <a:pt x="191535" y="19755"/>
                  </a:lnTo>
                  <a:lnTo>
                    <a:pt x="199632" y="83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65">
            <a:extLst>
              <a:ext uri="{FF2B5EF4-FFF2-40B4-BE49-F238E27FC236}">
                <a16:creationId xmlns:a16="http://schemas.microsoft.com/office/drawing/2014/main" id="{4BC64DCC-0DE0-A816-4CFD-FF2B8FAF8E66}"/>
              </a:ext>
            </a:extLst>
          </p:cNvPr>
          <p:cNvGrpSpPr/>
          <p:nvPr/>
        </p:nvGrpSpPr>
        <p:grpSpPr>
          <a:xfrm>
            <a:off x="2409825" y="4524375"/>
            <a:ext cx="609601" cy="180976"/>
            <a:chOff x="2409825" y="4524375"/>
            <a:chExt cx="609601" cy="180976"/>
          </a:xfrm>
        </p:grpSpPr>
        <p:sp>
          <p:nvSpPr>
            <p:cNvPr id="416" name="SMARTInkShape-354">
              <a:extLst>
                <a:ext uri="{FF2B5EF4-FFF2-40B4-BE49-F238E27FC236}">
                  <a16:creationId xmlns:a16="http://schemas.microsoft.com/office/drawing/2014/main" id="{3267934F-7A9D-D307-D85E-C9476C54CC23}"/>
                </a:ext>
              </a:extLst>
            </p:cNvPr>
            <p:cNvSpPr/>
            <p:nvPr>
              <p:custDataLst>
                <p:tags r:id="rId396"/>
              </p:custDataLst>
            </p:nvPr>
          </p:nvSpPr>
          <p:spPr>
            <a:xfrm>
              <a:off x="2409825" y="4562485"/>
              <a:ext cx="121424" cy="137472"/>
            </a:xfrm>
            <a:custGeom>
              <a:avLst/>
              <a:gdLst/>
              <a:ahLst/>
              <a:cxnLst/>
              <a:rect l="0" t="0" r="0" b="0"/>
              <a:pathLst>
                <a:path w="121424" h="137472">
                  <a:moveTo>
                    <a:pt x="95250" y="9515"/>
                  </a:moveTo>
                  <a:lnTo>
                    <a:pt x="95250" y="9515"/>
                  </a:lnTo>
                  <a:lnTo>
                    <a:pt x="100306" y="9515"/>
                  </a:lnTo>
                  <a:lnTo>
                    <a:pt x="101796" y="8457"/>
                  </a:lnTo>
                  <a:lnTo>
                    <a:pt x="102789" y="6693"/>
                  </a:lnTo>
                  <a:lnTo>
                    <a:pt x="104383" y="1314"/>
                  </a:lnTo>
                  <a:lnTo>
                    <a:pt x="59985" y="24"/>
                  </a:lnTo>
                  <a:lnTo>
                    <a:pt x="46230" y="0"/>
                  </a:lnTo>
                  <a:lnTo>
                    <a:pt x="36069" y="5639"/>
                  </a:lnTo>
                  <a:lnTo>
                    <a:pt x="26614" y="14142"/>
                  </a:lnTo>
                  <a:lnTo>
                    <a:pt x="22412" y="21450"/>
                  </a:lnTo>
                  <a:lnTo>
                    <a:pt x="22350" y="24880"/>
                  </a:lnTo>
                  <a:lnTo>
                    <a:pt x="25102" y="31512"/>
                  </a:lnTo>
                  <a:lnTo>
                    <a:pt x="68209" y="68510"/>
                  </a:lnTo>
                  <a:lnTo>
                    <a:pt x="115716" y="115714"/>
                  </a:lnTo>
                  <a:lnTo>
                    <a:pt x="120221" y="123037"/>
                  </a:lnTo>
                  <a:lnTo>
                    <a:pt x="121423" y="126471"/>
                  </a:lnTo>
                  <a:lnTo>
                    <a:pt x="120107" y="129819"/>
                  </a:lnTo>
                  <a:lnTo>
                    <a:pt x="113000" y="136362"/>
                  </a:lnTo>
                  <a:lnTo>
                    <a:pt x="107084" y="137471"/>
                  </a:lnTo>
                  <a:lnTo>
                    <a:pt x="65725" y="134093"/>
                  </a:lnTo>
                  <a:lnTo>
                    <a:pt x="30504" y="125884"/>
                  </a:lnTo>
                  <a:lnTo>
                    <a:pt x="0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55">
              <a:extLst>
                <a:ext uri="{FF2B5EF4-FFF2-40B4-BE49-F238E27FC236}">
                  <a16:creationId xmlns:a16="http://schemas.microsoft.com/office/drawing/2014/main" id="{9F44E319-28EA-36A7-C758-E8166A2C4761}"/>
                </a:ext>
              </a:extLst>
            </p:cNvPr>
            <p:cNvSpPr/>
            <p:nvPr>
              <p:custDataLst>
                <p:tags r:id="rId397"/>
              </p:custDataLst>
            </p:nvPr>
          </p:nvSpPr>
          <p:spPr>
            <a:xfrm>
              <a:off x="2629330" y="4600725"/>
              <a:ext cx="28020" cy="104626"/>
            </a:xfrm>
            <a:custGeom>
              <a:avLst/>
              <a:gdLst/>
              <a:ahLst/>
              <a:cxnLst/>
              <a:rect l="0" t="0" r="0" b="0"/>
              <a:pathLst>
                <a:path w="28020" h="104626">
                  <a:moveTo>
                    <a:pt x="9095" y="18900"/>
                  </a:moveTo>
                  <a:lnTo>
                    <a:pt x="9095" y="18900"/>
                  </a:lnTo>
                  <a:lnTo>
                    <a:pt x="14151" y="18900"/>
                  </a:lnTo>
                  <a:lnTo>
                    <a:pt x="15641" y="17842"/>
                  </a:lnTo>
                  <a:lnTo>
                    <a:pt x="16634" y="16078"/>
                  </a:lnTo>
                  <a:lnTo>
                    <a:pt x="17296" y="13843"/>
                  </a:lnTo>
                  <a:lnTo>
                    <a:pt x="28019" y="0"/>
                  </a:lnTo>
                  <a:lnTo>
                    <a:pt x="23051" y="4951"/>
                  </a:lnTo>
                  <a:lnTo>
                    <a:pt x="20589" y="13053"/>
                  </a:lnTo>
                  <a:lnTo>
                    <a:pt x="19933" y="18177"/>
                  </a:lnTo>
                  <a:lnTo>
                    <a:pt x="18437" y="21593"/>
                  </a:lnTo>
                  <a:lnTo>
                    <a:pt x="16381" y="23870"/>
                  </a:lnTo>
                  <a:lnTo>
                    <a:pt x="13953" y="25388"/>
                  </a:lnTo>
                  <a:lnTo>
                    <a:pt x="12334" y="27459"/>
                  </a:lnTo>
                  <a:lnTo>
                    <a:pt x="2833" y="59703"/>
                  </a:lnTo>
                  <a:lnTo>
                    <a:pt x="0" y="94868"/>
                  </a:lnTo>
                  <a:lnTo>
                    <a:pt x="915" y="98121"/>
                  </a:lnTo>
                  <a:lnTo>
                    <a:pt x="9095" y="104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56">
              <a:extLst>
                <a:ext uri="{FF2B5EF4-FFF2-40B4-BE49-F238E27FC236}">
                  <a16:creationId xmlns:a16="http://schemas.microsoft.com/office/drawing/2014/main" id="{430DF2E9-EF0E-77E4-BB8A-0BEB2D348DF8}"/>
                </a:ext>
              </a:extLst>
            </p:cNvPr>
            <p:cNvSpPr/>
            <p:nvPr>
              <p:custDataLst>
                <p:tags r:id="rId398"/>
              </p:custDataLst>
            </p:nvPr>
          </p:nvSpPr>
          <p:spPr>
            <a:xfrm>
              <a:off x="2651987" y="45243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3993"/>
                  </a:lnTo>
                  <a:lnTo>
                    <a:pt x="0" y="11446"/>
                  </a:lnTo>
                  <a:lnTo>
                    <a:pt x="771" y="868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57">
              <a:extLst>
                <a:ext uri="{FF2B5EF4-FFF2-40B4-BE49-F238E27FC236}">
                  <a16:creationId xmlns:a16="http://schemas.microsoft.com/office/drawing/2014/main" id="{B1C9408F-49BB-249B-A401-FB76584EF7D0}"/>
                </a:ext>
              </a:extLst>
            </p:cNvPr>
            <p:cNvSpPr/>
            <p:nvPr>
              <p:custDataLst>
                <p:tags r:id="rId399"/>
              </p:custDataLst>
            </p:nvPr>
          </p:nvSpPr>
          <p:spPr>
            <a:xfrm>
              <a:off x="2734243" y="4562475"/>
              <a:ext cx="113733" cy="131458"/>
            </a:xfrm>
            <a:custGeom>
              <a:avLst/>
              <a:gdLst/>
              <a:ahLst/>
              <a:cxnLst/>
              <a:rect l="0" t="0" r="0" b="0"/>
              <a:pathLst>
                <a:path w="113733" h="131458">
                  <a:moveTo>
                    <a:pt x="37532" y="0"/>
                  </a:moveTo>
                  <a:lnTo>
                    <a:pt x="37532" y="0"/>
                  </a:lnTo>
                  <a:lnTo>
                    <a:pt x="83393" y="0"/>
                  </a:lnTo>
                  <a:lnTo>
                    <a:pt x="83981" y="1058"/>
                  </a:lnTo>
                  <a:lnTo>
                    <a:pt x="85003" y="18314"/>
                  </a:lnTo>
                  <a:lnTo>
                    <a:pt x="79444" y="29659"/>
                  </a:lnTo>
                  <a:lnTo>
                    <a:pt x="53630" y="59831"/>
                  </a:lnTo>
                  <a:lnTo>
                    <a:pt x="30022" y="78958"/>
                  </a:lnTo>
                  <a:lnTo>
                    <a:pt x="2306" y="114124"/>
                  </a:lnTo>
                  <a:lnTo>
                    <a:pt x="0" y="126966"/>
                  </a:lnTo>
                  <a:lnTo>
                    <a:pt x="1927" y="129093"/>
                  </a:lnTo>
                  <a:lnTo>
                    <a:pt x="9713" y="131457"/>
                  </a:lnTo>
                  <a:lnTo>
                    <a:pt x="20230" y="129687"/>
                  </a:lnTo>
                  <a:lnTo>
                    <a:pt x="38050" y="125562"/>
                  </a:lnTo>
                  <a:lnTo>
                    <a:pt x="74838" y="122996"/>
                  </a:lnTo>
                  <a:lnTo>
                    <a:pt x="105893" y="114145"/>
                  </a:lnTo>
                  <a:lnTo>
                    <a:pt x="113732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58">
              <a:extLst>
                <a:ext uri="{FF2B5EF4-FFF2-40B4-BE49-F238E27FC236}">
                  <a16:creationId xmlns:a16="http://schemas.microsoft.com/office/drawing/2014/main" id="{6285F051-A215-F789-E282-ED84CD98B253}"/>
                </a:ext>
              </a:extLst>
            </p:cNvPr>
            <p:cNvSpPr/>
            <p:nvPr>
              <p:custDataLst>
                <p:tags r:id="rId400"/>
              </p:custDataLst>
            </p:nvPr>
          </p:nvSpPr>
          <p:spPr>
            <a:xfrm>
              <a:off x="2724150" y="46005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3"/>
                  </a:lnTo>
                  <a:lnTo>
                    <a:pt x="52981" y="991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59">
              <a:extLst>
                <a:ext uri="{FF2B5EF4-FFF2-40B4-BE49-F238E27FC236}">
                  <a16:creationId xmlns:a16="http://schemas.microsoft.com/office/drawing/2014/main" id="{10BBA297-7E09-F938-8C6B-E83E3649B726}"/>
                </a:ext>
              </a:extLst>
            </p:cNvPr>
            <p:cNvSpPr/>
            <p:nvPr>
              <p:custDataLst>
                <p:tags r:id="rId401"/>
              </p:custDataLst>
            </p:nvPr>
          </p:nvSpPr>
          <p:spPr>
            <a:xfrm>
              <a:off x="2887249" y="4582379"/>
              <a:ext cx="132177" cy="103922"/>
            </a:xfrm>
            <a:custGeom>
              <a:avLst/>
              <a:gdLst/>
              <a:ahLst/>
              <a:cxnLst/>
              <a:rect l="0" t="0" r="0" b="0"/>
              <a:pathLst>
                <a:path w="132177" h="103922">
                  <a:moveTo>
                    <a:pt x="27401" y="27721"/>
                  </a:moveTo>
                  <a:lnTo>
                    <a:pt x="27401" y="27721"/>
                  </a:lnTo>
                  <a:lnTo>
                    <a:pt x="32457" y="27721"/>
                  </a:lnTo>
                  <a:lnTo>
                    <a:pt x="33947" y="28779"/>
                  </a:lnTo>
                  <a:lnTo>
                    <a:pt x="34939" y="30543"/>
                  </a:lnTo>
                  <a:lnTo>
                    <a:pt x="35601" y="32778"/>
                  </a:lnTo>
                  <a:lnTo>
                    <a:pt x="38160" y="34267"/>
                  </a:lnTo>
                  <a:lnTo>
                    <a:pt x="63325" y="36854"/>
                  </a:lnTo>
                  <a:lnTo>
                    <a:pt x="92313" y="37212"/>
                  </a:lnTo>
                  <a:lnTo>
                    <a:pt x="104228" y="31586"/>
                  </a:lnTo>
                  <a:lnTo>
                    <a:pt x="119012" y="20841"/>
                  </a:lnTo>
                  <a:lnTo>
                    <a:pt x="121033" y="13727"/>
                  </a:lnTo>
                  <a:lnTo>
                    <a:pt x="121573" y="8867"/>
                  </a:lnTo>
                  <a:lnTo>
                    <a:pt x="120874" y="5626"/>
                  </a:lnTo>
                  <a:lnTo>
                    <a:pt x="119349" y="3466"/>
                  </a:lnTo>
                  <a:lnTo>
                    <a:pt x="117275" y="2026"/>
                  </a:lnTo>
                  <a:lnTo>
                    <a:pt x="89073" y="0"/>
                  </a:lnTo>
                  <a:lnTo>
                    <a:pt x="67511" y="5169"/>
                  </a:lnTo>
                  <a:lnTo>
                    <a:pt x="40343" y="19981"/>
                  </a:lnTo>
                  <a:lnTo>
                    <a:pt x="18888" y="40597"/>
                  </a:lnTo>
                  <a:lnTo>
                    <a:pt x="4770" y="61170"/>
                  </a:lnTo>
                  <a:lnTo>
                    <a:pt x="588" y="73968"/>
                  </a:lnTo>
                  <a:lnTo>
                    <a:pt x="0" y="77602"/>
                  </a:lnTo>
                  <a:lnTo>
                    <a:pt x="4230" y="92830"/>
                  </a:lnTo>
                  <a:lnTo>
                    <a:pt x="6663" y="96527"/>
                  </a:lnTo>
                  <a:lnTo>
                    <a:pt x="12187" y="100636"/>
                  </a:lnTo>
                  <a:lnTo>
                    <a:pt x="21247" y="102947"/>
                  </a:lnTo>
                  <a:lnTo>
                    <a:pt x="66080" y="103864"/>
                  </a:lnTo>
                  <a:lnTo>
                    <a:pt x="110197" y="103914"/>
                  </a:lnTo>
                  <a:lnTo>
                    <a:pt x="132176" y="103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66">
            <a:extLst>
              <a:ext uri="{FF2B5EF4-FFF2-40B4-BE49-F238E27FC236}">
                <a16:creationId xmlns:a16="http://schemas.microsoft.com/office/drawing/2014/main" id="{433885D8-A0B3-781D-C02E-54DA06A354AF}"/>
              </a:ext>
            </a:extLst>
          </p:cNvPr>
          <p:cNvGrpSpPr/>
          <p:nvPr/>
        </p:nvGrpSpPr>
        <p:grpSpPr>
          <a:xfrm>
            <a:off x="1777415" y="4505847"/>
            <a:ext cx="308561" cy="342379"/>
            <a:chOff x="1777415" y="4505847"/>
            <a:chExt cx="308561" cy="342379"/>
          </a:xfrm>
        </p:grpSpPr>
        <p:sp>
          <p:nvSpPr>
            <p:cNvPr id="423" name="SMARTInkShape-360">
              <a:extLst>
                <a:ext uri="{FF2B5EF4-FFF2-40B4-BE49-F238E27FC236}">
                  <a16:creationId xmlns:a16="http://schemas.microsoft.com/office/drawing/2014/main" id="{2967378B-6825-58C7-A078-45DD357E5626}"/>
                </a:ext>
              </a:extLst>
            </p:cNvPr>
            <p:cNvSpPr/>
            <p:nvPr>
              <p:custDataLst>
                <p:tags r:id="rId393"/>
              </p:custDataLst>
            </p:nvPr>
          </p:nvSpPr>
          <p:spPr>
            <a:xfrm>
              <a:off x="1777415" y="4620144"/>
              <a:ext cx="68935" cy="103110"/>
            </a:xfrm>
            <a:custGeom>
              <a:avLst/>
              <a:gdLst/>
              <a:ahLst/>
              <a:cxnLst/>
              <a:rect l="0" t="0" r="0" b="0"/>
              <a:pathLst>
                <a:path w="68935" h="103110">
                  <a:moveTo>
                    <a:pt x="51385" y="37581"/>
                  </a:moveTo>
                  <a:lnTo>
                    <a:pt x="51385" y="37581"/>
                  </a:lnTo>
                  <a:lnTo>
                    <a:pt x="51385" y="13901"/>
                  </a:lnTo>
                  <a:lnTo>
                    <a:pt x="48563" y="8359"/>
                  </a:lnTo>
                  <a:lnTo>
                    <a:pt x="46328" y="5400"/>
                  </a:lnTo>
                  <a:lnTo>
                    <a:pt x="41024" y="2111"/>
                  </a:lnTo>
                  <a:lnTo>
                    <a:pt x="34051" y="0"/>
                  </a:lnTo>
                  <a:lnTo>
                    <a:pt x="22731" y="9748"/>
                  </a:lnTo>
                  <a:lnTo>
                    <a:pt x="11027" y="26041"/>
                  </a:lnTo>
                  <a:lnTo>
                    <a:pt x="856" y="49331"/>
                  </a:lnTo>
                  <a:lnTo>
                    <a:pt x="0" y="64323"/>
                  </a:lnTo>
                  <a:lnTo>
                    <a:pt x="1253" y="71284"/>
                  </a:lnTo>
                  <a:lnTo>
                    <a:pt x="8291" y="84663"/>
                  </a:lnTo>
                  <a:lnTo>
                    <a:pt x="13130" y="91194"/>
                  </a:lnTo>
                  <a:lnTo>
                    <a:pt x="24153" y="98451"/>
                  </a:lnTo>
                  <a:lnTo>
                    <a:pt x="43419" y="103109"/>
                  </a:lnTo>
                  <a:lnTo>
                    <a:pt x="50667" y="100924"/>
                  </a:lnTo>
                  <a:lnTo>
                    <a:pt x="65367" y="90037"/>
                  </a:lnTo>
                  <a:lnTo>
                    <a:pt x="68934" y="66411"/>
                  </a:lnTo>
                  <a:lnTo>
                    <a:pt x="64934" y="42714"/>
                  </a:lnTo>
                  <a:lnTo>
                    <a:pt x="57046" y="27342"/>
                  </a:lnTo>
                  <a:lnTo>
                    <a:pt x="41860" y="9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61">
              <a:extLst>
                <a:ext uri="{FF2B5EF4-FFF2-40B4-BE49-F238E27FC236}">
                  <a16:creationId xmlns:a16="http://schemas.microsoft.com/office/drawing/2014/main" id="{E7E2FE77-9CD9-00CA-B8BC-C9CD976BFE29}"/>
                </a:ext>
              </a:extLst>
            </p:cNvPr>
            <p:cNvSpPr/>
            <p:nvPr>
              <p:custDataLst>
                <p:tags r:id="rId394"/>
              </p:custDataLst>
            </p:nvPr>
          </p:nvSpPr>
          <p:spPr>
            <a:xfrm>
              <a:off x="1905073" y="4505847"/>
              <a:ext cx="123520" cy="342379"/>
            </a:xfrm>
            <a:custGeom>
              <a:avLst/>
              <a:gdLst/>
              <a:ahLst/>
              <a:cxnLst/>
              <a:rect l="0" t="0" r="0" b="0"/>
              <a:pathLst>
                <a:path w="123520" h="342379">
                  <a:moveTo>
                    <a:pt x="104702" y="85203"/>
                  </a:moveTo>
                  <a:lnTo>
                    <a:pt x="104702" y="85203"/>
                  </a:lnTo>
                  <a:lnTo>
                    <a:pt x="121104" y="68801"/>
                  </a:lnTo>
                  <a:lnTo>
                    <a:pt x="122575" y="64508"/>
                  </a:lnTo>
                  <a:lnTo>
                    <a:pt x="123519" y="53129"/>
                  </a:lnTo>
                  <a:lnTo>
                    <a:pt x="122539" y="51120"/>
                  </a:lnTo>
                  <a:lnTo>
                    <a:pt x="120826" y="49781"/>
                  </a:lnTo>
                  <a:lnTo>
                    <a:pt x="118627" y="48889"/>
                  </a:lnTo>
                  <a:lnTo>
                    <a:pt x="117160" y="47235"/>
                  </a:lnTo>
                  <a:lnTo>
                    <a:pt x="111984" y="36977"/>
                  </a:lnTo>
                  <a:lnTo>
                    <a:pt x="107938" y="30961"/>
                  </a:lnTo>
                  <a:lnTo>
                    <a:pt x="105129" y="20374"/>
                  </a:lnTo>
                  <a:lnTo>
                    <a:pt x="91482" y="5433"/>
                  </a:lnTo>
                  <a:lnTo>
                    <a:pt x="85421" y="2124"/>
                  </a:lnTo>
                  <a:lnTo>
                    <a:pt x="72906" y="0"/>
                  </a:lnTo>
                  <a:lnTo>
                    <a:pt x="63759" y="5355"/>
                  </a:lnTo>
                  <a:lnTo>
                    <a:pt x="53697" y="14790"/>
                  </a:lnTo>
                  <a:lnTo>
                    <a:pt x="45697" y="26039"/>
                  </a:lnTo>
                  <a:lnTo>
                    <a:pt x="31938" y="64657"/>
                  </a:lnTo>
                  <a:lnTo>
                    <a:pt x="19028" y="109602"/>
                  </a:lnTo>
                  <a:lnTo>
                    <a:pt x="9467" y="150641"/>
                  </a:lnTo>
                  <a:lnTo>
                    <a:pt x="1812" y="197377"/>
                  </a:lnTo>
                  <a:lnTo>
                    <a:pt x="299" y="244787"/>
                  </a:lnTo>
                  <a:lnTo>
                    <a:pt x="0" y="292095"/>
                  </a:lnTo>
                  <a:lnTo>
                    <a:pt x="2771" y="319719"/>
                  </a:lnTo>
                  <a:lnTo>
                    <a:pt x="9452" y="342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62">
              <a:extLst>
                <a:ext uri="{FF2B5EF4-FFF2-40B4-BE49-F238E27FC236}">
                  <a16:creationId xmlns:a16="http://schemas.microsoft.com/office/drawing/2014/main" id="{429363D6-1C1B-C075-DAC1-65536A6AE6B8}"/>
                </a:ext>
              </a:extLst>
            </p:cNvPr>
            <p:cNvSpPr/>
            <p:nvPr>
              <p:custDataLst>
                <p:tags r:id="rId395"/>
              </p:custDataLst>
            </p:nvPr>
          </p:nvSpPr>
          <p:spPr>
            <a:xfrm>
              <a:off x="1885950" y="4658314"/>
              <a:ext cx="200026" cy="8937"/>
            </a:xfrm>
            <a:custGeom>
              <a:avLst/>
              <a:gdLst/>
              <a:ahLst/>
              <a:cxnLst/>
              <a:rect l="0" t="0" r="0" b="0"/>
              <a:pathLst>
                <a:path w="200026" h="8937">
                  <a:moveTo>
                    <a:pt x="0" y="8936"/>
                  </a:moveTo>
                  <a:lnTo>
                    <a:pt x="0" y="8936"/>
                  </a:lnTo>
                  <a:lnTo>
                    <a:pt x="27627" y="7878"/>
                  </a:lnTo>
                  <a:lnTo>
                    <a:pt x="71149" y="0"/>
                  </a:lnTo>
                  <a:lnTo>
                    <a:pt x="108343" y="547"/>
                  </a:lnTo>
                  <a:lnTo>
                    <a:pt x="153759" y="8352"/>
                  </a:lnTo>
                  <a:lnTo>
                    <a:pt x="200025" y="8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67">
            <a:extLst>
              <a:ext uri="{FF2B5EF4-FFF2-40B4-BE49-F238E27FC236}">
                <a16:creationId xmlns:a16="http://schemas.microsoft.com/office/drawing/2014/main" id="{27D570CF-9EF9-9BD2-9938-9773BFF86728}"/>
              </a:ext>
            </a:extLst>
          </p:cNvPr>
          <p:cNvGrpSpPr/>
          <p:nvPr/>
        </p:nvGrpSpPr>
        <p:grpSpPr>
          <a:xfrm>
            <a:off x="467444" y="4611977"/>
            <a:ext cx="970832" cy="293399"/>
            <a:chOff x="467444" y="4611977"/>
            <a:chExt cx="970832" cy="293399"/>
          </a:xfrm>
        </p:grpSpPr>
        <p:sp>
          <p:nvSpPr>
            <p:cNvPr id="427" name="SMARTInkShape-363">
              <a:extLst>
                <a:ext uri="{FF2B5EF4-FFF2-40B4-BE49-F238E27FC236}">
                  <a16:creationId xmlns:a16="http://schemas.microsoft.com/office/drawing/2014/main" id="{247F73CF-D286-82BD-71F6-0F3EAF9B0F22}"/>
                </a:ext>
              </a:extLst>
            </p:cNvPr>
            <p:cNvSpPr/>
            <p:nvPr>
              <p:custDataLst>
                <p:tags r:id="rId386"/>
              </p:custDataLst>
            </p:nvPr>
          </p:nvSpPr>
          <p:spPr>
            <a:xfrm>
              <a:off x="467444" y="4620154"/>
              <a:ext cx="227882" cy="130241"/>
            </a:xfrm>
            <a:custGeom>
              <a:avLst/>
              <a:gdLst/>
              <a:ahLst/>
              <a:cxnLst/>
              <a:rect l="0" t="0" r="0" b="0"/>
              <a:pathLst>
                <a:path w="227882" h="130241">
                  <a:moveTo>
                    <a:pt x="75481" y="47096"/>
                  </a:moveTo>
                  <a:lnTo>
                    <a:pt x="75481" y="47096"/>
                  </a:lnTo>
                  <a:lnTo>
                    <a:pt x="80537" y="47096"/>
                  </a:lnTo>
                  <a:lnTo>
                    <a:pt x="82027" y="46038"/>
                  </a:lnTo>
                  <a:lnTo>
                    <a:pt x="83020" y="44274"/>
                  </a:lnTo>
                  <a:lnTo>
                    <a:pt x="84972" y="37688"/>
                  </a:lnTo>
                  <a:lnTo>
                    <a:pt x="90052" y="37605"/>
                  </a:lnTo>
                  <a:lnTo>
                    <a:pt x="91545" y="35477"/>
                  </a:lnTo>
                  <a:lnTo>
                    <a:pt x="94269" y="19230"/>
                  </a:lnTo>
                  <a:lnTo>
                    <a:pt x="94415" y="14250"/>
                  </a:lnTo>
                  <a:lnTo>
                    <a:pt x="92337" y="11441"/>
                  </a:lnTo>
                  <a:lnTo>
                    <a:pt x="84384" y="5497"/>
                  </a:lnTo>
                  <a:lnTo>
                    <a:pt x="73062" y="1257"/>
                  </a:lnTo>
                  <a:lnTo>
                    <a:pt x="57948" y="0"/>
                  </a:lnTo>
                  <a:lnTo>
                    <a:pt x="40065" y="4684"/>
                  </a:lnTo>
                  <a:lnTo>
                    <a:pt x="7469" y="38277"/>
                  </a:lnTo>
                  <a:lnTo>
                    <a:pt x="2920" y="51643"/>
                  </a:lnTo>
                  <a:lnTo>
                    <a:pt x="0" y="86094"/>
                  </a:lnTo>
                  <a:lnTo>
                    <a:pt x="5245" y="101823"/>
                  </a:lnTo>
                  <a:lnTo>
                    <a:pt x="20803" y="124111"/>
                  </a:lnTo>
                  <a:lnTo>
                    <a:pt x="30366" y="128950"/>
                  </a:lnTo>
                  <a:lnTo>
                    <a:pt x="35879" y="130240"/>
                  </a:lnTo>
                  <a:lnTo>
                    <a:pt x="40613" y="130042"/>
                  </a:lnTo>
                  <a:lnTo>
                    <a:pt x="48695" y="127000"/>
                  </a:lnTo>
                  <a:lnTo>
                    <a:pt x="64252" y="114281"/>
                  </a:lnTo>
                  <a:lnTo>
                    <a:pt x="87753" y="78612"/>
                  </a:lnTo>
                  <a:lnTo>
                    <a:pt x="103488" y="48205"/>
                  </a:lnTo>
                  <a:lnTo>
                    <a:pt x="103803" y="50411"/>
                  </a:lnTo>
                  <a:lnTo>
                    <a:pt x="105105" y="82326"/>
                  </a:lnTo>
                  <a:lnTo>
                    <a:pt x="109108" y="93093"/>
                  </a:lnTo>
                  <a:lnTo>
                    <a:pt x="111657" y="96810"/>
                  </a:lnTo>
                  <a:lnTo>
                    <a:pt x="117312" y="100941"/>
                  </a:lnTo>
                  <a:lnTo>
                    <a:pt x="131502" y="108323"/>
                  </a:lnTo>
                  <a:lnTo>
                    <a:pt x="137170" y="109081"/>
                  </a:lnTo>
                  <a:lnTo>
                    <a:pt x="182688" y="104810"/>
                  </a:lnTo>
                  <a:lnTo>
                    <a:pt x="227881" y="104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64">
              <a:extLst>
                <a:ext uri="{FF2B5EF4-FFF2-40B4-BE49-F238E27FC236}">
                  <a16:creationId xmlns:a16="http://schemas.microsoft.com/office/drawing/2014/main" id="{71D20BF7-C35E-8E49-E318-A3EC913BF316}"/>
                </a:ext>
              </a:extLst>
            </p:cNvPr>
            <p:cNvSpPr/>
            <p:nvPr>
              <p:custDataLst>
                <p:tags r:id="rId387"/>
              </p:custDataLst>
            </p:nvPr>
          </p:nvSpPr>
          <p:spPr>
            <a:xfrm>
              <a:off x="942975" y="4648592"/>
              <a:ext cx="9526" cy="256784"/>
            </a:xfrm>
            <a:custGeom>
              <a:avLst/>
              <a:gdLst/>
              <a:ahLst/>
              <a:cxnLst/>
              <a:rect l="0" t="0" r="0" b="0"/>
              <a:pathLst>
                <a:path w="9526" h="2567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6546" y="1987"/>
                  </a:lnTo>
                  <a:lnTo>
                    <a:pt x="8201" y="9837"/>
                  </a:lnTo>
                  <a:lnTo>
                    <a:pt x="9264" y="54937"/>
                  </a:lnTo>
                  <a:lnTo>
                    <a:pt x="9448" y="98317"/>
                  </a:lnTo>
                  <a:lnTo>
                    <a:pt x="9502" y="138451"/>
                  </a:lnTo>
                  <a:lnTo>
                    <a:pt x="9520" y="184294"/>
                  </a:lnTo>
                  <a:lnTo>
                    <a:pt x="9524" y="227639"/>
                  </a:lnTo>
                  <a:lnTo>
                    <a:pt x="9525" y="256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65">
              <a:extLst>
                <a:ext uri="{FF2B5EF4-FFF2-40B4-BE49-F238E27FC236}">
                  <a16:creationId xmlns:a16="http://schemas.microsoft.com/office/drawing/2014/main" id="{E0B5A19C-FF80-2242-E64D-2067D31C816E}"/>
                </a:ext>
              </a:extLst>
            </p:cNvPr>
            <p:cNvSpPr/>
            <p:nvPr>
              <p:custDataLst>
                <p:tags r:id="rId388"/>
              </p:custDataLst>
            </p:nvPr>
          </p:nvSpPr>
          <p:spPr>
            <a:xfrm>
              <a:off x="962025" y="4639655"/>
              <a:ext cx="92965" cy="75221"/>
            </a:xfrm>
            <a:custGeom>
              <a:avLst/>
              <a:gdLst/>
              <a:ahLst/>
              <a:cxnLst/>
              <a:rect l="0" t="0" r="0" b="0"/>
              <a:pathLst>
                <a:path w="92965" h="75221">
                  <a:moveTo>
                    <a:pt x="0" y="56170"/>
                  </a:moveTo>
                  <a:lnTo>
                    <a:pt x="0" y="56170"/>
                  </a:lnTo>
                  <a:lnTo>
                    <a:pt x="0" y="51113"/>
                  </a:lnTo>
                  <a:lnTo>
                    <a:pt x="5057" y="37856"/>
                  </a:lnTo>
                  <a:lnTo>
                    <a:pt x="13183" y="29333"/>
                  </a:lnTo>
                  <a:lnTo>
                    <a:pt x="45124" y="3981"/>
                  </a:lnTo>
                  <a:lnTo>
                    <a:pt x="56409" y="490"/>
                  </a:lnTo>
                  <a:lnTo>
                    <a:pt x="59831" y="0"/>
                  </a:lnTo>
                  <a:lnTo>
                    <a:pt x="74760" y="4367"/>
                  </a:lnTo>
                  <a:lnTo>
                    <a:pt x="87533" y="12364"/>
                  </a:lnTo>
                  <a:lnTo>
                    <a:pt x="90105" y="16382"/>
                  </a:lnTo>
                  <a:lnTo>
                    <a:pt x="92964" y="26492"/>
                  </a:lnTo>
                  <a:lnTo>
                    <a:pt x="92667" y="31094"/>
                  </a:lnTo>
                  <a:lnTo>
                    <a:pt x="89516" y="39027"/>
                  </a:lnTo>
                  <a:lnTo>
                    <a:pt x="81792" y="49444"/>
                  </a:lnTo>
                  <a:lnTo>
                    <a:pt x="41975" y="68837"/>
                  </a:lnTo>
                  <a:lnTo>
                    <a:pt x="0" y="75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66">
              <a:extLst>
                <a:ext uri="{FF2B5EF4-FFF2-40B4-BE49-F238E27FC236}">
                  <a16:creationId xmlns:a16="http://schemas.microsoft.com/office/drawing/2014/main" id="{A7725910-CFCE-D66F-9579-79A419DB40B0}"/>
                </a:ext>
              </a:extLst>
            </p:cNvPr>
            <p:cNvSpPr/>
            <p:nvPr>
              <p:custDataLst>
                <p:tags r:id="rId389"/>
              </p:custDataLst>
            </p:nvPr>
          </p:nvSpPr>
          <p:spPr>
            <a:xfrm>
              <a:off x="1114862" y="4620031"/>
              <a:ext cx="65785" cy="98074"/>
            </a:xfrm>
            <a:custGeom>
              <a:avLst/>
              <a:gdLst/>
              <a:ahLst/>
              <a:cxnLst/>
              <a:rect l="0" t="0" r="0" b="0"/>
              <a:pathLst>
                <a:path w="65785" h="98074">
                  <a:moveTo>
                    <a:pt x="28138" y="47219"/>
                  </a:moveTo>
                  <a:lnTo>
                    <a:pt x="28138" y="47219"/>
                  </a:lnTo>
                  <a:lnTo>
                    <a:pt x="28138" y="42162"/>
                  </a:lnTo>
                  <a:lnTo>
                    <a:pt x="30960" y="36858"/>
                  </a:lnTo>
                  <a:lnTo>
                    <a:pt x="36339" y="29886"/>
                  </a:lnTo>
                  <a:lnTo>
                    <a:pt x="37401" y="20904"/>
                  </a:lnTo>
                  <a:lnTo>
                    <a:pt x="37628" y="10880"/>
                  </a:lnTo>
                  <a:lnTo>
                    <a:pt x="36582" y="10293"/>
                  </a:lnTo>
                  <a:lnTo>
                    <a:pt x="32596" y="9641"/>
                  </a:lnTo>
                  <a:lnTo>
                    <a:pt x="31110" y="8409"/>
                  </a:lnTo>
                  <a:lnTo>
                    <a:pt x="28254" y="0"/>
                  </a:lnTo>
                  <a:lnTo>
                    <a:pt x="20557" y="6220"/>
                  </a:lnTo>
                  <a:lnTo>
                    <a:pt x="14891" y="7830"/>
                  </a:lnTo>
                  <a:lnTo>
                    <a:pt x="12957" y="9319"/>
                  </a:lnTo>
                  <a:lnTo>
                    <a:pt x="10807" y="13794"/>
                  </a:lnTo>
                  <a:lnTo>
                    <a:pt x="1038" y="52935"/>
                  </a:lnTo>
                  <a:lnTo>
                    <a:pt x="0" y="67374"/>
                  </a:lnTo>
                  <a:lnTo>
                    <a:pt x="4749" y="83412"/>
                  </a:lnTo>
                  <a:lnTo>
                    <a:pt x="12804" y="92585"/>
                  </a:lnTo>
                  <a:lnTo>
                    <a:pt x="17915" y="96513"/>
                  </a:lnTo>
                  <a:lnTo>
                    <a:pt x="23439" y="98073"/>
                  </a:lnTo>
                  <a:lnTo>
                    <a:pt x="35222" y="96985"/>
                  </a:lnTo>
                  <a:lnTo>
                    <a:pt x="44692" y="92973"/>
                  </a:lnTo>
                  <a:lnTo>
                    <a:pt x="54338" y="86831"/>
                  </a:lnTo>
                  <a:lnTo>
                    <a:pt x="62790" y="63863"/>
                  </a:lnTo>
                  <a:lnTo>
                    <a:pt x="65784" y="31445"/>
                  </a:lnTo>
                  <a:lnTo>
                    <a:pt x="64877" y="27178"/>
                  </a:lnTo>
                  <a:lnTo>
                    <a:pt x="63214" y="24334"/>
                  </a:lnTo>
                  <a:lnTo>
                    <a:pt x="61047" y="22437"/>
                  </a:lnTo>
                  <a:lnTo>
                    <a:pt x="58639" y="17508"/>
                  </a:lnTo>
                  <a:lnTo>
                    <a:pt x="57997" y="14711"/>
                  </a:lnTo>
                  <a:lnTo>
                    <a:pt x="56511" y="12847"/>
                  </a:lnTo>
                  <a:lnTo>
                    <a:pt x="52037" y="10776"/>
                  </a:lnTo>
                  <a:lnTo>
                    <a:pt x="49363" y="11282"/>
                  </a:lnTo>
                  <a:lnTo>
                    <a:pt x="37663" y="18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67">
              <a:extLst>
                <a:ext uri="{FF2B5EF4-FFF2-40B4-BE49-F238E27FC236}">
                  <a16:creationId xmlns:a16="http://schemas.microsoft.com/office/drawing/2014/main" id="{3DB7B60C-14BD-2AAB-3AB6-C67B3DC7D45D}"/>
                </a:ext>
              </a:extLst>
            </p:cNvPr>
            <p:cNvSpPr/>
            <p:nvPr>
              <p:custDataLst>
                <p:tags r:id="rId390"/>
              </p:custDataLst>
            </p:nvPr>
          </p:nvSpPr>
          <p:spPr>
            <a:xfrm>
              <a:off x="1276350" y="4649524"/>
              <a:ext cx="19051" cy="227277"/>
            </a:xfrm>
            <a:custGeom>
              <a:avLst/>
              <a:gdLst/>
              <a:ahLst/>
              <a:cxnLst/>
              <a:rect l="0" t="0" r="0" b="0"/>
              <a:pathLst>
                <a:path w="19051" h="2272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132" y="9181"/>
                  </a:lnTo>
                  <a:lnTo>
                    <a:pt x="1934" y="55223"/>
                  </a:lnTo>
                  <a:lnTo>
                    <a:pt x="382" y="98864"/>
                  </a:lnTo>
                  <a:lnTo>
                    <a:pt x="50" y="140110"/>
                  </a:lnTo>
                  <a:lnTo>
                    <a:pt x="1081" y="152552"/>
                  </a:lnTo>
                  <a:lnTo>
                    <a:pt x="7543" y="174808"/>
                  </a:lnTo>
                  <a:lnTo>
                    <a:pt x="1905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68">
              <a:extLst>
                <a:ext uri="{FF2B5EF4-FFF2-40B4-BE49-F238E27FC236}">
                  <a16:creationId xmlns:a16="http://schemas.microsoft.com/office/drawing/2014/main" id="{3D02D28B-6840-C2B4-C802-24D9ED8A4803}"/>
                </a:ext>
              </a:extLst>
            </p:cNvPr>
            <p:cNvSpPr/>
            <p:nvPr>
              <p:custDataLst>
                <p:tags r:id="rId391"/>
              </p:custDataLst>
            </p:nvPr>
          </p:nvSpPr>
          <p:spPr>
            <a:xfrm>
              <a:off x="1285875" y="4611977"/>
              <a:ext cx="104590" cy="74324"/>
            </a:xfrm>
            <a:custGeom>
              <a:avLst/>
              <a:gdLst/>
              <a:ahLst/>
              <a:cxnLst/>
              <a:rect l="0" t="0" r="0" b="0"/>
              <a:pathLst>
                <a:path w="104590" h="74324">
                  <a:moveTo>
                    <a:pt x="9525" y="45748"/>
                  </a:moveTo>
                  <a:lnTo>
                    <a:pt x="9525" y="45748"/>
                  </a:lnTo>
                  <a:lnTo>
                    <a:pt x="14582" y="40691"/>
                  </a:lnTo>
                  <a:lnTo>
                    <a:pt x="17064" y="35387"/>
                  </a:lnTo>
                  <a:lnTo>
                    <a:pt x="17726" y="32491"/>
                  </a:lnTo>
                  <a:lnTo>
                    <a:pt x="24106" y="26450"/>
                  </a:lnTo>
                  <a:lnTo>
                    <a:pt x="55917" y="2346"/>
                  </a:lnTo>
                  <a:lnTo>
                    <a:pt x="70361" y="0"/>
                  </a:lnTo>
                  <a:lnTo>
                    <a:pt x="81719" y="1780"/>
                  </a:lnTo>
                  <a:lnTo>
                    <a:pt x="94063" y="5909"/>
                  </a:lnTo>
                  <a:lnTo>
                    <a:pt x="97634" y="6490"/>
                  </a:lnTo>
                  <a:lnTo>
                    <a:pt x="100014" y="7934"/>
                  </a:lnTo>
                  <a:lnTo>
                    <a:pt x="101601" y="9955"/>
                  </a:lnTo>
                  <a:lnTo>
                    <a:pt x="104148" y="15747"/>
                  </a:lnTo>
                  <a:lnTo>
                    <a:pt x="104589" y="26863"/>
                  </a:lnTo>
                  <a:lnTo>
                    <a:pt x="101870" y="34885"/>
                  </a:lnTo>
                  <a:lnTo>
                    <a:pt x="91501" y="53715"/>
                  </a:lnTo>
                  <a:lnTo>
                    <a:pt x="79825" y="62695"/>
                  </a:lnTo>
                  <a:lnTo>
                    <a:pt x="65111" y="69155"/>
                  </a:lnTo>
                  <a:lnTo>
                    <a:pt x="0" y="74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69">
              <a:extLst>
                <a:ext uri="{FF2B5EF4-FFF2-40B4-BE49-F238E27FC236}">
                  <a16:creationId xmlns:a16="http://schemas.microsoft.com/office/drawing/2014/main" id="{49D2DF9B-DF4C-8D33-B34F-E21B0F9010F7}"/>
                </a:ext>
              </a:extLst>
            </p:cNvPr>
            <p:cNvSpPr/>
            <p:nvPr>
              <p:custDataLst>
                <p:tags r:id="rId392"/>
              </p:custDataLst>
            </p:nvPr>
          </p:nvSpPr>
          <p:spPr>
            <a:xfrm>
              <a:off x="1438275" y="4695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68">
            <a:extLst>
              <a:ext uri="{FF2B5EF4-FFF2-40B4-BE49-F238E27FC236}">
                <a16:creationId xmlns:a16="http://schemas.microsoft.com/office/drawing/2014/main" id="{C60BE91B-E028-B5D1-1F59-DA7809A8342C}"/>
              </a:ext>
            </a:extLst>
          </p:cNvPr>
          <p:cNvGrpSpPr/>
          <p:nvPr/>
        </p:nvGrpSpPr>
        <p:grpSpPr>
          <a:xfrm>
            <a:off x="3181350" y="4107033"/>
            <a:ext cx="723901" cy="360193"/>
            <a:chOff x="3181350" y="4107033"/>
            <a:chExt cx="723901" cy="360193"/>
          </a:xfrm>
        </p:grpSpPr>
        <p:sp>
          <p:nvSpPr>
            <p:cNvPr id="435" name="SMARTInkShape-370">
              <a:extLst>
                <a:ext uri="{FF2B5EF4-FFF2-40B4-BE49-F238E27FC236}">
                  <a16:creationId xmlns:a16="http://schemas.microsoft.com/office/drawing/2014/main" id="{F525683D-3F42-4D80-C019-CB518CB049D9}"/>
                </a:ext>
              </a:extLst>
            </p:cNvPr>
            <p:cNvSpPr/>
            <p:nvPr>
              <p:custDataLst>
                <p:tags r:id="rId382"/>
              </p:custDataLst>
            </p:nvPr>
          </p:nvSpPr>
          <p:spPr>
            <a:xfrm>
              <a:off x="3191316" y="4107033"/>
              <a:ext cx="148544" cy="360193"/>
            </a:xfrm>
            <a:custGeom>
              <a:avLst/>
              <a:gdLst/>
              <a:ahLst/>
              <a:cxnLst/>
              <a:rect l="0" t="0" r="0" b="0"/>
              <a:pathLst>
                <a:path w="148544" h="360193">
                  <a:moveTo>
                    <a:pt x="132909" y="83967"/>
                  </a:moveTo>
                  <a:lnTo>
                    <a:pt x="132909" y="83967"/>
                  </a:lnTo>
                  <a:lnTo>
                    <a:pt x="142400" y="83967"/>
                  </a:lnTo>
                  <a:lnTo>
                    <a:pt x="147481" y="78910"/>
                  </a:lnTo>
                  <a:lnTo>
                    <a:pt x="147915" y="77421"/>
                  </a:lnTo>
                  <a:lnTo>
                    <a:pt x="147147" y="76428"/>
                  </a:lnTo>
                  <a:lnTo>
                    <a:pt x="145576" y="75766"/>
                  </a:lnTo>
                  <a:lnTo>
                    <a:pt x="145587" y="75325"/>
                  </a:lnTo>
                  <a:lnTo>
                    <a:pt x="148422" y="74835"/>
                  </a:lnTo>
                  <a:lnTo>
                    <a:pt x="148543" y="73646"/>
                  </a:lnTo>
                  <a:lnTo>
                    <a:pt x="143954" y="64133"/>
                  </a:lnTo>
                  <a:lnTo>
                    <a:pt x="139651" y="42436"/>
                  </a:lnTo>
                  <a:lnTo>
                    <a:pt x="132739" y="27815"/>
                  </a:lnTo>
                  <a:lnTo>
                    <a:pt x="110253" y="4175"/>
                  </a:lnTo>
                  <a:lnTo>
                    <a:pt x="98498" y="879"/>
                  </a:lnTo>
                  <a:lnTo>
                    <a:pt x="90918" y="0"/>
                  </a:lnTo>
                  <a:lnTo>
                    <a:pt x="84807" y="1531"/>
                  </a:lnTo>
                  <a:lnTo>
                    <a:pt x="75194" y="8876"/>
                  </a:lnTo>
                  <a:lnTo>
                    <a:pt x="58776" y="29968"/>
                  </a:lnTo>
                  <a:lnTo>
                    <a:pt x="52336" y="44445"/>
                  </a:lnTo>
                  <a:lnTo>
                    <a:pt x="37275" y="91381"/>
                  </a:lnTo>
                  <a:lnTo>
                    <a:pt x="21734" y="132569"/>
                  </a:lnTo>
                  <a:lnTo>
                    <a:pt x="11896" y="175529"/>
                  </a:lnTo>
                  <a:lnTo>
                    <a:pt x="7095" y="213402"/>
                  </a:lnTo>
                  <a:lnTo>
                    <a:pt x="1047" y="259700"/>
                  </a:lnTo>
                  <a:lnTo>
                    <a:pt x="0" y="297019"/>
                  </a:lnTo>
                  <a:lnTo>
                    <a:pt x="7799" y="344494"/>
                  </a:lnTo>
                  <a:lnTo>
                    <a:pt x="18609" y="360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71">
              <a:extLst>
                <a:ext uri="{FF2B5EF4-FFF2-40B4-BE49-F238E27FC236}">
                  <a16:creationId xmlns:a16="http://schemas.microsoft.com/office/drawing/2014/main" id="{BB14C7E1-87C0-A0AD-0D29-F6CFCD417686}"/>
                </a:ext>
              </a:extLst>
            </p:cNvPr>
            <p:cNvSpPr/>
            <p:nvPr>
              <p:custDataLst>
                <p:tags r:id="rId383"/>
              </p:custDataLst>
            </p:nvPr>
          </p:nvSpPr>
          <p:spPr>
            <a:xfrm>
              <a:off x="3181350" y="4278200"/>
              <a:ext cx="152401" cy="27101"/>
            </a:xfrm>
            <a:custGeom>
              <a:avLst/>
              <a:gdLst/>
              <a:ahLst/>
              <a:cxnLst/>
              <a:rect l="0" t="0" r="0" b="0"/>
              <a:pathLst>
                <a:path w="152401" h="27101">
                  <a:moveTo>
                    <a:pt x="0" y="27100"/>
                  </a:moveTo>
                  <a:lnTo>
                    <a:pt x="0" y="27100"/>
                  </a:lnTo>
                  <a:lnTo>
                    <a:pt x="13257" y="13843"/>
                  </a:lnTo>
                  <a:lnTo>
                    <a:pt x="22120" y="10625"/>
                  </a:lnTo>
                  <a:lnTo>
                    <a:pt x="66824" y="0"/>
                  </a:lnTo>
                  <a:lnTo>
                    <a:pt x="108871" y="6258"/>
                  </a:lnTo>
                  <a:lnTo>
                    <a:pt x="152400" y="8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72">
              <a:extLst>
                <a:ext uri="{FF2B5EF4-FFF2-40B4-BE49-F238E27FC236}">
                  <a16:creationId xmlns:a16="http://schemas.microsoft.com/office/drawing/2014/main" id="{E6D8EAEA-730C-BF5E-9421-119251A5BA9F}"/>
                </a:ext>
              </a:extLst>
            </p:cNvPr>
            <p:cNvSpPr/>
            <p:nvPr>
              <p:custDataLst>
                <p:tags r:id="rId384"/>
              </p:custDataLst>
            </p:nvPr>
          </p:nvSpPr>
          <p:spPr>
            <a:xfrm>
              <a:off x="3324225" y="4269087"/>
              <a:ext cx="238126" cy="110573"/>
            </a:xfrm>
            <a:custGeom>
              <a:avLst/>
              <a:gdLst/>
              <a:ahLst/>
              <a:cxnLst/>
              <a:rect l="0" t="0" r="0" b="0"/>
              <a:pathLst>
                <a:path w="238126" h="110573">
                  <a:moveTo>
                    <a:pt x="0" y="55263"/>
                  </a:moveTo>
                  <a:lnTo>
                    <a:pt x="0" y="55263"/>
                  </a:lnTo>
                  <a:lnTo>
                    <a:pt x="0" y="33804"/>
                  </a:lnTo>
                  <a:lnTo>
                    <a:pt x="2117" y="30374"/>
                  </a:lnTo>
                  <a:lnTo>
                    <a:pt x="15209" y="20490"/>
                  </a:lnTo>
                  <a:lnTo>
                    <a:pt x="51021" y="2360"/>
                  </a:lnTo>
                  <a:lnTo>
                    <a:pt x="63598" y="0"/>
                  </a:lnTo>
                  <a:lnTo>
                    <a:pt x="87635" y="3729"/>
                  </a:lnTo>
                  <a:lnTo>
                    <a:pt x="109810" y="16592"/>
                  </a:lnTo>
                  <a:lnTo>
                    <a:pt x="120418" y="30668"/>
                  </a:lnTo>
                  <a:lnTo>
                    <a:pt x="130796" y="55461"/>
                  </a:lnTo>
                  <a:lnTo>
                    <a:pt x="124925" y="88571"/>
                  </a:lnTo>
                  <a:lnTo>
                    <a:pt x="119095" y="97000"/>
                  </a:lnTo>
                  <a:lnTo>
                    <a:pt x="110664" y="106200"/>
                  </a:lnTo>
                  <a:lnTo>
                    <a:pt x="101748" y="109652"/>
                  </a:lnTo>
                  <a:lnTo>
                    <a:pt x="96407" y="110572"/>
                  </a:lnTo>
                  <a:lnTo>
                    <a:pt x="87650" y="108773"/>
                  </a:lnTo>
                  <a:lnTo>
                    <a:pt x="83834" y="106811"/>
                  </a:lnTo>
                  <a:lnTo>
                    <a:pt x="73405" y="93938"/>
                  </a:lnTo>
                  <a:lnTo>
                    <a:pt x="68669" y="66605"/>
                  </a:lnTo>
                  <a:lnTo>
                    <a:pt x="72322" y="41808"/>
                  </a:lnTo>
                  <a:lnTo>
                    <a:pt x="80121" y="30586"/>
                  </a:lnTo>
                  <a:lnTo>
                    <a:pt x="91701" y="22070"/>
                  </a:lnTo>
                  <a:lnTo>
                    <a:pt x="115012" y="12385"/>
                  </a:lnTo>
                  <a:lnTo>
                    <a:pt x="153958" y="8263"/>
                  </a:lnTo>
                  <a:lnTo>
                    <a:pt x="197353" y="8820"/>
                  </a:lnTo>
                  <a:lnTo>
                    <a:pt x="238125" y="17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73">
              <a:extLst>
                <a:ext uri="{FF2B5EF4-FFF2-40B4-BE49-F238E27FC236}">
                  <a16:creationId xmlns:a16="http://schemas.microsoft.com/office/drawing/2014/main" id="{904207BF-E194-5446-E460-1833667FAEAE}"/>
                </a:ext>
              </a:extLst>
            </p:cNvPr>
            <p:cNvSpPr/>
            <p:nvPr>
              <p:custDataLst>
                <p:tags r:id="rId385"/>
              </p:custDataLst>
            </p:nvPr>
          </p:nvSpPr>
          <p:spPr>
            <a:xfrm>
              <a:off x="3581528" y="4258083"/>
              <a:ext cx="323723" cy="103268"/>
            </a:xfrm>
            <a:custGeom>
              <a:avLst/>
              <a:gdLst/>
              <a:ahLst/>
              <a:cxnLst/>
              <a:rect l="0" t="0" r="0" b="0"/>
              <a:pathLst>
                <a:path w="323723" h="103268">
                  <a:moveTo>
                    <a:pt x="18922" y="47217"/>
                  </a:moveTo>
                  <a:lnTo>
                    <a:pt x="18922" y="47217"/>
                  </a:lnTo>
                  <a:lnTo>
                    <a:pt x="23978" y="42160"/>
                  </a:lnTo>
                  <a:lnTo>
                    <a:pt x="26461" y="36856"/>
                  </a:lnTo>
                  <a:lnTo>
                    <a:pt x="28413" y="15060"/>
                  </a:lnTo>
                  <a:lnTo>
                    <a:pt x="27366" y="13079"/>
                  </a:lnTo>
                  <a:lnTo>
                    <a:pt x="25610" y="11758"/>
                  </a:lnTo>
                  <a:lnTo>
                    <a:pt x="23380" y="10878"/>
                  </a:lnTo>
                  <a:lnTo>
                    <a:pt x="21894" y="11349"/>
                  </a:lnTo>
                  <a:lnTo>
                    <a:pt x="20903" y="12722"/>
                  </a:lnTo>
                  <a:lnTo>
                    <a:pt x="20243" y="14695"/>
                  </a:lnTo>
                  <a:lnTo>
                    <a:pt x="18744" y="16011"/>
                  </a:lnTo>
                  <a:lnTo>
                    <a:pt x="14257" y="17473"/>
                  </a:lnTo>
                  <a:lnTo>
                    <a:pt x="12637" y="18921"/>
                  </a:lnTo>
                  <a:lnTo>
                    <a:pt x="2047" y="37894"/>
                  </a:lnTo>
                  <a:lnTo>
                    <a:pt x="0" y="73186"/>
                  </a:lnTo>
                  <a:lnTo>
                    <a:pt x="4967" y="91836"/>
                  </a:lnTo>
                  <a:lnTo>
                    <a:pt x="8560" y="96012"/>
                  </a:lnTo>
                  <a:lnTo>
                    <a:pt x="18197" y="100654"/>
                  </a:lnTo>
                  <a:lnTo>
                    <a:pt x="35523" y="103267"/>
                  </a:lnTo>
                  <a:lnTo>
                    <a:pt x="40573" y="101517"/>
                  </a:lnTo>
                  <a:lnTo>
                    <a:pt x="49006" y="93928"/>
                  </a:lnTo>
                  <a:lnTo>
                    <a:pt x="50620" y="88940"/>
                  </a:lnTo>
                  <a:lnTo>
                    <a:pt x="49590" y="77756"/>
                  </a:lnTo>
                  <a:lnTo>
                    <a:pt x="40306" y="47840"/>
                  </a:lnTo>
                  <a:lnTo>
                    <a:pt x="30218" y="30967"/>
                  </a:lnTo>
                  <a:lnTo>
                    <a:pt x="30686" y="28975"/>
                  </a:lnTo>
                  <a:lnTo>
                    <a:pt x="34028" y="23940"/>
                  </a:lnTo>
                  <a:lnTo>
                    <a:pt x="46916" y="15156"/>
                  </a:lnTo>
                  <a:lnTo>
                    <a:pt x="82650" y="4591"/>
                  </a:lnTo>
                  <a:lnTo>
                    <a:pt x="95223" y="4636"/>
                  </a:lnTo>
                  <a:lnTo>
                    <a:pt x="106808" y="8184"/>
                  </a:lnTo>
                  <a:lnTo>
                    <a:pt x="122870" y="19085"/>
                  </a:lnTo>
                  <a:lnTo>
                    <a:pt x="126320" y="22112"/>
                  </a:lnTo>
                  <a:lnTo>
                    <a:pt x="127563" y="26247"/>
                  </a:lnTo>
                  <a:lnTo>
                    <a:pt x="124016" y="71243"/>
                  </a:lnTo>
                  <a:lnTo>
                    <a:pt x="123703" y="85073"/>
                  </a:lnTo>
                  <a:lnTo>
                    <a:pt x="124756" y="70060"/>
                  </a:lnTo>
                  <a:lnTo>
                    <a:pt x="128754" y="58781"/>
                  </a:lnTo>
                  <a:lnTo>
                    <a:pt x="161004" y="23005"/>
                  </a:lnTo>
                  <a:lnTo>
                    <a:pt x="177816" y="11155"/>
                  </a:lnTo>
                  <a:lnTo>
                    <a:pt x="185005" y="9721"/>
                  </a:lnTo>
                  <a:lnTo>
                    <a:pt x="186794" y="8461"/>
                  </a:lnTo>
                  <a:lnTo>
                    <a:pt x="187987" y="6563"/>
                  </a:lnTo>
                  <a:lnTo>
                    <a:pt x="188782" y="4239"/>
                  </a:lnTo>
                  <a:lnTo>
                    <a:pt x="190370" y="2690"/>
                  </a:lnTo>
                  <a:lnTo>
                    <a:pt x="198434" y="0"/>
                  </a:lnTo>
                  <a:lnTo>
                    <a:pt x="198921" y="922"/>
                  </a:lnTo>
                  <a:lnTo>
                    <a:pt x="202527" y="12829"/>
                  </a:lnTo>
                  <a:lnTo>
                    <a:pt x="206357" y="23467"/>
                  </a:lnTo>
                  <a:lnTo>
                    <a:pt x="208060" y="35250"/>
                  </a:lnTo>
                  <a:lnTo>
                    <a:pt x="200432" y="82523"/>
                  </a:lnTo>
                  <a:lnTo>
                    <a:pt x="200254" y="86630"/>
                  </a:lnTo>
                  <a:lnTo>
                    <a:pt x="201193" y="89368"/>
                  </a:lnTo>
                  <a:lnTo>
                    <a:pt x="202878" y="91191"/>
                  </a:lnTo>
                  <a:lnTo>
                    <a:pt x="205059" y="92408"/>
                  </a:lnTo>
                  <a:lnTo>
                    <a:pt x="206513" y="92162"/>
                  </a:lnTo>
                  <a:lnTo>
                    <a:pt x="207483" y="90938"/>
                  </a:lnTo>
                  <a:lnTo>
                    <a:pt x="208129" y="89064"/>
                  </a:lnTo>
                  <a:lnTo>
                    <a:pt x="242899" y="46497"/>
                  </a:lnTo>
                  <a:lnTo>
                    <a:pt x="282713" y="12903"/>
                  </a:lnTo>
                  <a:lnTo>
                    <a:pt x="292051" y="10239"/>
                  </a:lnTo>
                  <a:lnTo>
                    <a:pt x="298357" y="9615"/>
                  </a:lnTo>
                  <a:lnTo>
                    <a:pt x="304688" y="12161"/>
                  </a:lnTo>
                  <a:lnTo>
                    <a:pt x="318697" y="23319"/>
                  </a:lnTo>
                  <a:lnTo>
                    <a:pt x="321489" y="28835"/>
                  </a:lnTo>
                  <a:lnTo>
                    <a:pt x="323428" y="57222"/>
                  </a:lnTo>
                  <a:lnTo>
                    <a:pt x="323722" y="94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0" name="SMARTInkShape-374">
            <a:extLst>
              <a:ext uri="{FF2B5EF4-FFF2-40B4-BE49-F238E27FC236}">
                <a16:creationId xmlns:a16="http://schemas.microsoft.com/office/drawing/2014/main" id="{10868EEF-2B66-2FEB-E5CA-BC80C761E6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4125" y="4230011"/>
            <a:ext cx="219076" cy="132440"/>
          </a:xfrm>
          <a:custGeom>
            <a:avLst/>
            <a:gdLst/>
            <a:ahLst/>
            <a:cxnLst/>
            <a:rect l="0" t="0" r="0" b="0"/>
            <a:pathLst>
              <a:path w="219076" h="132440">
                <a:moveTo>
                  <a:pt x="0" y="37189"/>
                </a:moveTo>
                <a:lnTo>
                  <a:pt x="0" y="37189"/>
                </a:lnTo>
                <a:lnTo>
                  <a:pt x="0" y="28988"/>
                </a:lnTo>
                <a:lnTo>
                  <a:pt x="32493" y="6007"/>
                </a:lnTo>
                <a:lnTo>
                  <a:pt x="54475" y="455"/>
                </a:lnTo>
                <a:lnTo>
                  <a:pt x="58541" y="0"/>
                </a:lnTo>
                <a:lnTo>
                  <a:pt x="68705" y="5138"/>
                </a:lnTo>
                <a:lnTo>
                  <a:pt x="79219" y="14478"/>
                </a:lnTo>
                <a:lnTo>
                  <a:pt x="87419" y="25684"/>
                </a:lnTo>
                <a:lnTo>
                  <a:pt x="91770" y="37720"/>
                </a:lnTo>
                <a:lnTo>
                  <a:pt x="94944" y="78158"/>
                </a:lnTo>
                <a:lnTo>
                  <a:pt x="95245" y="103418"/>
                </a:lnTo>
                <a:lnTo>
                  <a:pt x="95248" y="98676"/>
                </a:lnTo>
                <a:lnTo>
                  <a:pt x="103912" y="78929"/>
                </a:lnTo>
                <a:lnTo>
                  <a:pt x="135948" y="35810"/>
                </a:lnTo>
                <a:lnTo>
                  <a:pt x="149172" y="22787"/>
                </a:lnTo>
                <a:lnTo>
                  <a:pt x="164967" y="13284"/>
                </a:lnTo>
                <a:lnTo>
                  <a:pt x="173155" y="10689"/>
                </a:lnTo>
                <a:lnTo>
                  <a:pt x="176820" y="11056"/>
                </a:lnTo>
                <a:lnTo>
                  <a:pt x="183715" y="14285"/>
                </a:lnTo>
                <a:lnTo>
                  <a:pt x="185976" y="17686"/>
                </a:lnTo>
                <a:lnTo>
                  <a:pt x="197774" y="61301"/>
                </a:lnTo>
                <a:lnTo>
                  <a:pt x="202180" y="76789"/>
                </a:lnTo>
                <a:lnTo>
                  <a:pt x="211725" y="103159"/>
                </a:lnTo>
                <a:lnTo>
                  <a:pt x="215808" y="109901"/>
                </a:lnTo>
                <a:lnTo>
                  <a:pt x="219075" y="1324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7" name="SMARTInkShape-Group70">
            <a:extLst>
              <a:ext uri="{FF2B5EF4-FFF2-40B4-BE49-F238E27FC236}">
                <a16:creationId xmlns:a16="http://schemas.microsoft.com/office/drawing/2014/main" id="{5994C187-105D-AC7C-A606-772DCE786656}"/>
              </a:ext>
            </a:extLst>
          </p:cNvPr>
          <p:cNvGrpSpPr/>
          <p:nvPr/>
        </p:nvGrpSpPr>
        <p:grpSpPr>
          <a:xfrm>
            <a:off x="1571625" y="4152900"/>
            <a:ext cx="590551" cy="180976"/>
            <a:chOff x="1571625" y="4152900"/>
            <a:chExt cx="590551" cy="180976"/>
          </a:xfrm>
        </p:grpSpPr>
        <p:sp>
          <p:nvSpPr>
            <p:cNvPr id="441" name="SMARTInkShape-375">
              <a:extLst>
                <a:ext uri="{FF2B5EF4-FFF2-40B4-BE49-F238E27FC236}">
                  <a16:creationId xmlns:a16="http://schemas.microsoft.com/office/drawing/2014/main" id="{D00FBAF6-DB54-A951-1533-D4E1736C5F6A}"/>
                </a:ext>
              </a:extLst>
            </p:cNvPr>
            <p:cNvSpPr/>
            <p:nvPr>
              <p:custDataLst>
                <p:tags r:id="rId376"/>
              </p:custDataLst>
            </p:nvPr>
          </p:nvSpPr>
          <p:spPr>
            <a:xfrm>
              <a:off x="1571625" y="4182381"/>
              <a:ext cx="140473" cy="149604"/>
            </a:xfrm>
            <a:custGeom>
              <a:avLst/>
              <a:gdLst/>
              <a:ahLst/>
              <a:cxnLst/>
              <a:rect l="0" t="0" r="0" b="0"/>
              <a:pathLst>
                <a:path w="140473" h="149604">
                  <a:moveTo>
                    <a:pt x="123825" y="18144"/>
                  </a:moveTo>
                  <a:lnTo>
                    <a:pt x="123825" y="18144"/>
                  </a:lnTo>
                  <a:lnTo>
                    <a:pt x="123825" y="3679"/>
                  </a:lnTo>
                  <a:lnTo>
                    <a:pt x="122767" y="2150"/>
                  </a:lnTo>
                  <a:lnTo>
                    <a:pt x="121003" y="1131"/>
                  </a:lnTo>
                  <a:lnTo>
                    <a:pt x="115162" y="0"/>
                  </a:lnTo>
                  <a:lnTo>
                    <a:pt x="98915" y="421"/>
                  </a:lnTo>
                  <a:lnTo>
                    <a:pt x="54715" y="15364"/>
                  </a:lnTo>
                  <a:lnTo>
                    <a:pt x="41604" y="21495"/>
                  </a:lnTo>
                  <a:lnTo>
                    <a:pt x="37261" y="25670"/>
                  </a:lnTo>
                  <a:lnTo>
                    <a:pt x="32436" y="35953"/>
                  </a:lnTo>
                  <a:lnTo>
                    <a:pt x="32207" y="40600"/>
                  </a:lnTo>
                  <a:lnTo>
                    <a:pt x="34775" y="48586"/>
                  </a:lnTo>
                  <a:lnTo>
                    <a:pt x="42172" y="59031"/>
                  </a:lnTo>
                  <a:lnTo>
                    <a:pt x="56122" y="68829"/>
                  </a:lnTo>
                  <a:lnTo>
                    <a:pt x="102980" y="88384"/>
                  </a:lnTo>
                  <a:lnTo>
                    <a:pt x="134764" y="115279"/>
                  </a:lnTo>
                  <a:lnTo>
                    <a:pt x="139270" y="122346"/>
                  </a:lnTo>
                  <a:lnTo>
                    <a:pt x="140472" y="125711"/>
                  </a:lnTo>
                  <a:lnTo>
                    <a:pt x="140215" y="129014"/>
                  </a:lnTo>
                  <a:lnTo>
                    <a:pt x="137107" y="135506"/>
                  </a:lnTo>
                  <a:lnTo>
                    <a:pt x="119294" y="145111"/>
                  </a:lnTo>
                  <a:lnTo>
                    <a:pt x="93907" y="149603"/>
                  </a:lnTo>
                  <a:lnTo>
                    <a:pt x="56164" y="145877"/>
                  </a:lnTo>
                  <a:lnTo>
                    <a:pt x="0" y="141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76">
              <a:extLst>
                <a:ext uri="{FF2B5EF4-FFF2-40B4-BE49-F238E27FC236}">
                  <a16:creationId xmlns:a16="http://schemas.microsoft.com/office/drawing/2014/main" id="{4F7A01FB-F392-3453-C466-A9EEC7826E8B}"/>
                </a:ext>
              </a:extLst>
            </p:cNvPr>
            <p:cNvSpPr/>
            <p:nvPr>
              <p:custDataLst>
                <p:tags r:id="rId377"/>
              </p:custDataLst>
            </p:nvPr>
          </p:nvSpPr>
          <p:spPr>
            <a:xfrm>
              <a:off x="1771650" y="4221015"/>
              <a:ext cx="9526" cy="112861"/>
            </a:xfrm>
            <a:custGeom>
              <a:avLst/>
              <a:gdLst/>
              <a:ahLst/>
              <a:cxnLst/>
              <a:rect l="0" t="0" r="0" b="0"/>
              <a:pathLst>
                <a:path w="9526" h="112861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9133" y="9099"/>
                  </a:lnTo>
                  <a:lnTo>
                    <a:pt x="8444" y="42022"/>
                  </a:lnTo>
                  <a:lnTo>
                    <a:pt x="880" y="86676"/>
                  </a:lnTo>
                  <a:lnTo>
                    <a:pt x="391" y="99812"/>
                  </a:lnTo>
                  <a:lnTo>
                    <a:pt x="1319" y="104161"/>
                  </a:lnTo>
                  <a:lnTo>
                    <a:pt x="9525" y="112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77">
              <a:extLst>
                <a:ext uri="{FF2B5EF4-FFF2-40B4-BE49-F238E27FC236}">
                  <a16:creationId xmlns:a16="http://schemas.microsoft.com/office/drawing/2014/main" id="{9AC338A4-7AB6-788E-6CD7-4EDD0EBF9B6C}"/>
                </a:ext>
              </a:extLst>
            </p:cNvPr>
            <p:cNvSpPr/>
            <p:nvPr>
              <p:custDataLst>
                <p:tags r:id="rId378"/>
              </p:custDataLst>
            </p:nvPr>
          </p:nvSpPr>
          <p:spPr>
            <a:xfrm>
              <a:off x="1809750" y="4152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78">
              <a:extLst>
                <a:ext uri="{FF2B5EF4-FFF2-40B4-BE49-F238E27FC236}">
                  <a16:creationId xmlns:a16="http://schemas.microsoft.com/office/drawing/2014/main" id="{CD34D76B-1149-9CB8-6F58-99B7F7F19B75}"/>
                </a:ext>
              </a:extLst>
            </p:cNvPr>
            <p:cNvSpPr/>
            <p:nvPr>
              <p:custDataLst>
                <p:tags r:id="rId379"/>
              </p:custDataLst>
            </p:nvPr>
          </p:nvSpPr>
          <p:spPr>
            <a:xfrm>
              <a:off x="1887954" y="4200676"/>
              <a:ext cx="112297" cy="123499"/>
            </a:xfrm>
            <a:custGeom>
              <a:avLst/>
              <a:gdLst/>
              <a:ahLst/>
              <a:cxnLst/>
              <a:rect l="0" t="0" r="0" b="0"/>
              <a:pathLst>
                <a:path w="112297" h="123499">
                  <a:moveTo>
                    <a:pt x="7521" y="18899"/>
                  </a:moveTo>
                  <a:lnTo>
                    <a:pt x="7521" y="18899"/>
                  </a:lnTo>
                  <a:lnTo>
                    <a:pt x="20778" y="5642"/>
                  </a:lnTo>
                  <a:lnTo>
                    <a:pt x="29641" y="2424"/>
                  </a:lnTo>
                  <a:lnTo>
                    <a:pt x="57943" y="0"/>
                  </a:lnTo>
                  <a:lnTo>
                    <a:pt x="61244" y="2066"/>
                  </a:lnTo>
                  <a:lnTo>
                    <a:pt x="67735" y="10007"/>
                  </a:lnTo>
                  <a:lnTo>
                    <a:pt x="68830" y="15087"/>
                  </a:lnTo>
                  <a:lnTo>
                    <a:pt x="65428" y="44633"/>
                  </a:lnTo>
                  <a:lnTo>
                    <a:pt x="59363" y="57147"/>
                  </a:lnTo>
                  <a:lnTo>
                    <a:pt x="19142" y="102394"/>
                  </a:lnTo>
                  <a:lnTo>
                    <a:pt x="0" y="121662"/>
                  </a:lnTo>
                  <a:lnTo>
                    <a:pt x="391" y="122333"/>
                  </a:lnTo>
                  <a:lnTo>
                    <a:pt x="6373" y="123498"/>
                  </a:lnTo>
                  <a:lnTo>
                    <a:pt x="50514" y="122615"/>
                  </a:lnTo>
                  <a:lnTo>
                    <a:pt x="94538" y="113973"/>
                  </a:lnTo>
                  <a:lnTo>
                    <a:pt x="112296" y="104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79">
              <a:extLst>
                <a:ext uri="{FF2B5EF4-FFF2-40B4-BE49-F238E27FC236}">
                  <a16:creationId xmlns:a16="http://schemas.microsoft.com/office/drawing/2014/main" id="{C803CD72-B47D-5090-F34C-B6E37CA663CA}"/>
                </a:ext>
              </a:extLst>
            </p:cNvPr>
            <p:cNvSpPr/>
            <p:nvPr>
              <p:custDataLst>
                <p:tags r:id="rId380"/>
              </p:custDataLst>
            </p:nvPr>
          </p:nvSpPr>
          <p:spPr>
            <a:xfrm>
              <a:off x="1895475" y="42386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8363" y="17992"/>
                  </a:lnTo>
                  <a:lnTo>
                    <a:pt x="59555" y="9918"/>
                  </a:lnTo>
                  <a:lnTo>
                    <a:pt x="87509" y="9559"/>
                  </a:lnTo>
                  <a:lnTo>
                    <a:pt x="94631" y="6718"/>
                  </a:lnTo>
                  <a:lnTo>
                    <a:pt x="101325" y="298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80">
              <a:extLst>
                <a:ext uri="{FF2B5EF4-FFF2-40B4-BE49-F238E27FC236}">
                  <a16:creationId xmlns:a16="http://schemas.microsoft.com/office/drawing/2014/main" id="{644EAB0E-8CDA-0530-7B85-0F27D44173BA}"/>
                </a:ext>
              </a:extLst>
            </p:cNvPr>
            <p:cNvSpPr/>
            <p:nvPr>
              <p:custDataLst>
                <p:tags r:id="rId381"/>
              </p:custDataLst>
            </p:nvPr>
          </p:nvSpPr>
          <p:spPr>
            <a:xfrm>
              <a:off x="2039586" y="4202787"/>
              <a:ext cx="122590" cy="111386"/>
            </a:xfrm>
            <a:custGeom>
              <a:avLst/>
              <a:gdLst/>
              <a:ahLst/>
              <a:cxnLst/>
              <a:rect l="0" t="0" r="0" b="0"/>
              <a:pathLst>
                <a:path w="122590" h="111386">
                  <a:moveTo>
                    <a:pt x="17814" y="45363"/>
                  </a:moveTo>
                  <a:lnTo>
                    <a:pt x="17814" y="45363"/>
                  </a:lnTo>
                  <a:lnTo>
                    <a:pt x="27927" y="45363"/>
                  </a:lnTo>
                  <a:lnTo>
                    <a:pt x="30906" y="46421"/>
                  </a:lnTo>
                  <a:lnTo>
                    <a:pt x="32892" y="48185"/>
                  </a:lnTo>
                  <a:lnTo>
                    <a:pt x="34216" y="50420"/>
                  </a:lnTo>
                  <a:lnTo>
                    <a:pt x="37215" y="51909"/>
                  </a:lnTo>
                  <a:lnTo>
                    <a:pt x="63147" y="54495"/>
                  </a:lnTo>
                  <a:lnTo>
                    <a:pt x="95385" y="46652"/>
                  </a:lnTo>
                  <a:lnTo>
                    <a:pt x="98103" y="45165"/>
                  </a:lnTo>
                  <a:lnTo>
                    <a:pt x="99915" y="43114"/>
                  </a:lnTo>
                  <a:lnTo>
                    <a:pt x="101929" y="38013"/>
                  </a:lnTo>
                  <a:lnTo>
                    <a:pt x="103327" y="17950"/>
                  </a:lnTo>
                  <a:lnTo>
                    <a:pt x="100622" y="9190"/>
                  </a:lnTo>
                  <a:lnTo>
                    <a:pt x="98420" y="5373"/>
                  </a:lnTo>
                  <a:lnTo>
                    <a:pt x="93776" y="2828"/>
                  </a:lnTo>
                  <a:lnTo>
                    <a:pt x="80150" y="0"/>
                  </a:lnTo>
                  <a:lnTo>
                    <a:pt x="66333" y="1566"/>
                  </a:lnTo>
                  <a:lnTo>
                    <a:pt x="59685" y="3465"/>
                  </a:lnTo>
                  <a:lnTo>
                    <a:pt x="35158" y="21307"/>
                  </a:lnTo>
                  <a:lnTo>
                    <a:pt x="12840" y="46702"/>
                  </a:lnTo>
                  <a:lnTo>
                    <a:pt x="5020" y="65008"/>
                  </a:lnTo>
                  <a:lnTo>
                    <a:pt x="0" y="92517"/>
                  </a:lnTo>
                  <a:lnTo>
                    <a:pt x="1705" y="96908"/>
                  </a:lnTo>
                  <a:lnTo>
                    <a:pt x="9243" y="104608"/>
                  </a:lnTo>
                  <a:lnTo>
                    <a:pt x="19649" y="108735"/>
                  </a:lnTo>
                  <a:lnTo>
                    <a:pt x="43576" y="111385"/>
                  </a:lnTo>
                  <a:lnTo>
                    <a:pt x="80656" y="104413"/>
                  </a:lnTo>
                  <a:lnTo>
                    <a:pt x="122589" y="102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71">
            <a:extLst>
              <a:ext uri="{FF2B5EF4-FFF2-40B4-BE49-F238E27FC236}">
                <a16:creationId xmlns:a16="http://schemas.microsoft.com/office/drawing/2014/main" id="{F12388C6-11E7-365E-6478-5A7CB82E2433}"/>
              </a:ext>
            </a:extLst>
          </p:cNvPr>
          <p:cNvGrpSpPr/>
          <p:nvPr/>
        </p:nvGrpSpPr>
        <p:grpSpPr>
          <a:xfrm>
            <a:off x="1005752" y="4050042"/>
            <a:ext cx="308699" cy="369559"/>
            <a:chOff x="1005752" y="4050042"/>
            <a:chExt cx="308699" cy="369559"/>
          </a:xfrm>
        </p:grpSpPr>
        <p:sp>
          <p:nvSpPr>
            <p:cNvPr id="448" name="SMARTInkShape-381">
              <a:extLst>
                <a:ext uri="{FF2B5EF4-FFF2-40B4-BE49-F238E27FC236}">
                  <a16:creationId xmlns:a16="http://schemas.microsoft.com/office/drawing/2014/main" id="{FF5D6D28-91D7-C87F-3084-FE2D45A7C6BB}"/>
                </a:ext>
              </a:extLst>
            </p:cNvPr>
            <p:cNvSpPr/>
            <p:nvPr>
              <p:custDataLst>
                <p:tags r:id="rId373"/>
              </p:custDataLst>
            </p:nvPr>
          </p:nvSpPr>
          <p:spPr>
            <a:xfrm>
              <a:off x="1005752" y="4192451"/>
              <a:ext cx="83580" cy="102792"/>
            </a:xfrm>
            <a:custGeom>
              <a:avLst/>
              <a:gdLst/>
              <a:ahLst/>
              <a:cxnLst/>
              <a:rect l="0" t="0" r="0" b="0"/>
              <a:pathLst>
                <a:path w="83580" h="102792">
                  <a:moveTo>
                    <a:pt x="32473" y="27124"/>
                  </a:moveTo>
                  <a:lnTo>
                    <a:pt x="32473" y="27124"/>
                  </a:lnTo>
                  <a:lnTo>
                    <a:pt x="32473" y="22067"/>
                  </a:lnTo>
                  <a:lnTo>
                    <a:pt x="33531" y="20578"/>
                  </a:lnTo>
                  <a:lnTo>
                    <a:pt x="35295" y="19585"/>
                  </a:lnTo>
                  <a:lnTo>
                    <a:pt x="37530" y="18923"/>
                  </a:lnTo>
                  <a:lnTo>
                    <a:pt x="39019" y="17423"/>
                  </a:lnTo>
                  <a:lnTo>
                    <a:pt x="41606" y="9514"/>
                  </a:lnTo>
                  <a:lnTo>
                    <a:pt x="33762" y="0"/>
                  </a:lnTo>
                  <a:lnTo>
                    <a:pt x="32274" y="574"/>
                  </a:lnTo>
                  <a:lnTo>
                    <a:pt x="19329" y="11934"/>
                  </a:lnTo>
                  <a:lnTo>
                    <a:pt x="6985" y="32747"/>
                  </a:lnTo>
                  <a:lnTo>
                    <a:pt x="684" y="48673"/>
                  </a:lnTo>
                  <a:lnTo>
                    <a:pt x="0" y="66335"/>
                  </a:lnTo>
                  <a:lnTo>
                    <a:pt x="3224" y="81593"/>
                  </a:lnTo>
                  <a:lnTo>
                    <a:pt x="5565" y="85662"/>
                  </a:lnTo>
                  <a:lnTo>
                    <a:pt x="16927" y="97248"/>
                  </a:lnTo>
                  <a:lnTo>
                    <a:pt x="25916" y="100624"/>
                  </a:lnTo>
                  <a:lnTo>
                    <a:pt x="53991" y="102791"/>
                  </a:lnTo>
                  <a:lnTo>
                    <a:pt x="60577" y="100852"/>
                  </a:lnTo>
                  <a:lnTo>
                    <a:pt x="70716" y="93053"/>
                  </a:lnTo>
                  <a:lnTo>
                    <a:pt x="82375" y="71705"/>
                  </a:lnTo>
                  <a:lnTo>
                    <a:pt x="83579" y="54346"/>
                  </a:lnTo>
                  <a:lnTo>
                    <a:pt x="79528" y="36047"/>
                  </a:lnTo>
                  <a:lnTo>
                    <a:pt x="66406" y="11071"/>
                  </a:lnTo>
                  <a:lnTo>
                    <a:pt x="58843" y="4114"/>
                  </a:lnTo>
                  <a:lnTo>
                    <a:pt x="51954" y="1022"/>
                  </a:lnTo>
                  <a:lnTo>
                    <a:pt x="48635" y="198"/>
                  </a:lnTo>
                  <a:lnTo>
                    <a:pt x="46423" y="707"/>
                  </a:lnTo>
                  <a:lnTo>
                    <a:pt x="41998" y="8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82">
              <a:extLst>
                <a:ext uri="{FF2B5EF4-FFF2-40B4-BE49-F238E27FC236}">
                  <a16:creationId xmlns:a16="http://schemas.microsoft.com/office/drawing/2014/main" id="{72B0E0E6-B493-5328-F55E-8E83B3408484}"/>
                </a:ext>
              </a:extLst>
            </p:cNvPr>
            <p:cNvSpPr/>
            <p:nvPr>
              <p:custDataLst>
                <p:tags r:id="rId374"/>
              </p:custDataLst>
            </p:nvPr>
          </p:nvSpPr>
          <p:spPr>
            <a:xfrm>
              <a:off x="1171767" y="4050042"/>
              <a:ext cx="113601" cy="369559"/>
            </a:xfrm>
            <a:custGeom>
              <a:avLst/>
              <a:gdLst/>
              <a:ahLst/>
              <a:cxnLst/>
              <a:rect l="0" t="0" r="0" b="0"/>
              <a:pathLst>
                <a:path w="113601" h="369559">
                  <a:moveTo>
                    <a:pt x="95058" y="93333"/>
                  </a:moveTo>
                  <a:lnTo>
                    <a:pt x="95058" y="93333"/>
                  </a:lnTo>
                  <a:lnTo>
                    <a:pt x="102662" y="84670"/>
                  </a:lnTo>
                  <a:lnTo>
                    <a:pt x="110246" y="70540"/>
                  </a:lnTo>
                  <a:lnTo>
                    <a:pt x="113345" y="55748"/>
                  </a:lnTo>
                  <a:lnTo>
                    <a:pt x="113600" y="52401"/>
                  </a:lnTo>
                  <a:lnTo>
                    <a:pt x="104378" y="21211"/>
                  </a:lnTo>
                  <a:lnTo>
                    <a:pt x="91438" y="4552"/>
                  </a:lnTo>
                  <a:lnTo>
                    <a:pt x="85335" y="958"/>
                  </a:lnTo>
                  <a:lnTo>
                    <a:pt x="82226" y="0"/>
                  </a:lnTo>
                  <a:lnTo>
                    <a:pt x="79095" y="419"/>
                  </a:lnTo>
                  <a:lnTo>
                    <a:pt x="72794" y="3707"/>
                  </a:lnTo>
                  <a:lnTo>
                    <a:pt x="53779" y="20523"/>
                  </a:lnTo>
                  <a:lnTo>
                    <a:pt x="34536" y="48259"/>
                  </a:lnTo>
                  <a:lnTo>
                    <a:pt x="23974" y="73981"/>
                  </a:lnTo>
                  <a:lnTo>
                    <a:pt x="17046" y="113460"/>
                  </a:lnTo>
                  <a:lnTo>
                    <a:pt x="11618" y="160327"/>
                  </a:lnTo>
                  <a:lnTo>
                    <a:pt x="7188" y="202083"/>
                  </a:lnTo>
                  <a:lnTo>
                    <a:pt x="1994" y="240208"/>
                  </a:lnTo>
                  <a:lnTo>
                    <a:pt x="456" y="282196"/>
                  </a:lnTo>
                  <a:lnTo>
                    <a:pt x="0" y="321448"/>
                  </a:lnTo>
                  <a:lnTo>
                    <a:pt x="892" y="368044"/>
                  </a:lnTo>
                  <a:lnTo>
                    <a:pt x="18858" y="36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83">
              <a:extLst>
                <a:ext uri="{FF2B5EF4-FFF2-40B4-BE49-F238E27FC236}">
                  <a16:creationId xmlns:a16="http://schemas.microsoft.com/office/drawing/2014/main" id="{791589AF-BF84-262D-6A50-8C823D056DF8}"/>
                </a:ext>
              </a:extLst>
            </p:cNvPr>
            <p:cNvSpPr/>
            <p:nvPr>
              <p:custDataLst>
                <p:tags r:id="rId375"/>
              </p:custDataLst>
            </p:nvPr>
          </p:nvSpPr>
          <p:spPr>
            <a:xfrm>
              <a:off x="1143000" y="42386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23370" y="15318"/>
                  </a:lnTo>
                  <a:lnTo>
                    <a:pt x="67244" y="10288"/>
                  </a:lnTo>
                  <a:lnTo>
                    <a:pt x="109944" y="9676"/>
                  </a:lnTo>
                  <a:lnTo>
                    <a:pt x="143935" y="849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2" name="SMARTInkShape-384">
            <a:extLst>
              <a:ext uri="{FF2B5EF4-FFF2-40B4-BE49-F238E27FC236}">
                <a16:creationId xmlns:a16="http://schemas.microsoft.com/office/drawing/2014/main" id="{574AF7DA-C4AE-EE80-AAF7-69549C81EF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9576" y="3143250"/>
            <a:ext cx="542925" cy="1219201"/>
          </a:xfrm>
          <a:custGeom>
            <a:avLst/>
            <a:gdLst/>
            <a:ahLst/>
            <a:cxnLst/>
            <a:rect l="0" t="0" r="0" b="0"/>
            <a:pathLst>
              <a:path w="542925" h="1219201">
                <a:moveTo>
                  <a:pt x="533399" y="0"/>
                </a:moveTo>
                <a:lnTo>
                  <a:pt x="533399" y="0"/>
                </a:lnTo>
                <a:lnTo>
                  <a:pt x="542924" y="0"/>
                </a:lnTo>
                <a:lnTo>
                  <a:pt x="542924" y="9522"/>
                </a:lnTo>
                <a:lnTo>
                  <a:pt x="533434" y="19015"/>
                </a:lnTo>
                <a:lnTo>
                  <a:pt x="525201" y="19047"/>
                </a:lnTo>
                <a:lnTo>
                  <a:pt x="524759" y="20106"/>
                </a:lnTo>
                <a:lnTo>
                  <a:pt x="523991" y="27250"/>
                </a:lnTo>
                <a:lnTo>
                  <a:pt x="521104" y="27986"/>
                </a:lnTo>
                <a:lnTo>
                  <a:pt x="514744" y="28540"/>
                </a:lnTo>
                <a:lnTo>
                  <a:pt x="472410" y="62911"/>
                </a:lnTo>
                <a:lnTo>
                  <a:pt x="426253" y="90102"/>
                </a:lnTo>
                <a:lnTo>
                  <a:pt x="385548" y="114538"/>
                </a:lnTo>
                <a:lnTo>
                  <a:pt x="354830" y="133421"/>
                </a:lnTo>
                <a:lnTo>
                  <a:pt x="312212" y="158764"/>
                </a:lnTo>
                <a:lnTo>
                  <a:pt x="269243" y="182963"/>
                </a:lnTo>
                <a:lnTo>
                  <a:pt x="228738" y="211929"/>
                </a:lnTo>
                <a:lnTo>
                  <a:pt x="189054" y="236308"/>
                </a:lnTo>
                <a:lnTo>
                  <a:pt x="147401" y="262162"/>
                </a:lnTo>
                <a:lnTo>
                  <a:pt x="105668" y="291204"/>
                </a:lnTo>
                <a:lnTo>
                  <a:pt x="62911" y="328449"/>
                </a:lnTo>
                <a:lnTo>
                  <a:pt x="16785" y="366187"/>
                </a:lnTo>
                <a:lnTo>
                  <a:pt x="2419" y="386902"/>
                </a:lnTo>
                <a:lnTo>
                  <a:pt x="1" y="400031"/>
                </a:lnTo>
                <a:lnTo>
                  <a:pt x="0" y="400047"/>
                </a:lnTo>
                <a:lnTo>
                  <a:pt x="9490" y="400050"/>
                </a:lnTo>
                <a:lnTo>
                  <a:pt x="9514" y="405107"/>
                </a:lnTo>
                <a:lnTo>
                  <a:pt x="25333" y="451875"/>
                </a:lnTo>
                <a:lnTo>
                  <a:pt x="28147" y="492848"/>
                </a:lnTo>
                <a:lnTo>
                  <a:pt x="28448" y="528205"/>
                </a:lnTo>
                <a:lnTo>
                  <a:pt x="33593" y="565492"/>
                </a:lnTo>
                <a:lnTo>
                  <a:pt x="36764" y="608408"/>
                </a:lnTo>
                <a:lnTo>
                  <a:pt x="37835" y="648562"/>
                </a:lnTo>
                <a:lnTo>
                  <a:pt x="38064" y="690382"/>
                </a:lnTo>
                <a:lnTo>
                  <a:pt x="39150" y="723747"/>
                </a:lnTo>
                <a:lnTo>
                  <a:pt x="45636" y="760284"/>
                </a:lnTo>
                <a:lnTo>
                  <a:pt x="47035" y="802414"/>
                </a:lnTo>
                <a:lnTo>
                  <a:pt x="47508" y="848888"/>
                </a:lnTo>
                <a:lnTo>
                  <a:pt x="47614" y="891720"/>
                </a:lnTo>
                <a:lnTo>
                  <a:pt x="47624" y="938800"/>
                </a:lnTo>
                <a:lnTo>
                  <a:pt x="47624" y="986365"/>
                </a:lnTo>
                <a:lnTo>
                  <a:pt x="47624" y="1000125"/>
                </a:lnTo>
                <a:lnTo>
                  <a:pt x="52680" y="1000125"/>
                </a:lnTo>
                <a:lnTo>
                  <a:pt x="57985" y="1002947"/>
                </a:lnTo>
                <a:lnTo>
                  <a:pt x="60881" y="1005182"/>
                </a:lnTo>
                <a:lnTo>
                  <a:pt x="64099" y="1010486"/>
                </a:lnTo>
                <a:lnTo>
                  <a:pt x="64958" y="1013382"/>
                </a:lnTo>
                <a:lnTo>
                  <a:pt x="74378" y="1019423"/>
                </a:lnTo>
                <a:lnTo>
                  <a:pt x="94709" y="1031596"/>
                </a:lnTo>
                <a:lnTo>
                  <a:pt x="126928" y="1058714"/>
                </a:lnTo>
                <a:lnTo>
                  <a:pt x="152385" y="1070847"/>
                </a:lnTo>
                <a:lnTo>
                  <a:pt x="196848" y="1106431"/>
                </a:lnTo>
                <a:lnTo>
                  <a:pt x="225777" y="1128450"/>
                </a:lnTo>
                <a:lnTo>
                  <a:pt x="237288" y="1134808"/>
                </a:lnTo>
                <a:lnTo>
                  <a:pt x="250659" y="1146438"/>
                </a:lnTo>
                <a:lnTo>
                  <a:pt x="254278" y="1152642"/>
                </a:lnTo>
                <a:lnTo>
                  <a:pt x="257004" y="1161499"/>
                </a:lnTo>
                <a:lnTo>
                  <a:pt x="266302" y="1162036"/>
                </a:lnTo>
                <a:lnTo>
                  <a:pt x="266581" y="1156989"/>
                </a:lnTo>
                <a:lnTo>
                  <a:pt x="263825" y="1151687"/>
                </a:lnTo>
                <a:lnTo>
                  <a:pt x="261608" y="1148791"/>
                </a:lnTo>
                <a:lnTo>
                  <a:pt x="259145" y="1139929"/>
                </a:lnTo>
                <a:lnTo>
                  <a:pt x="249808" y="1097092"/>
                </a:lnTo>
                <a:lnTo>
                  <a:pt x="248076" y="1075371"/>
                </a:lnTo>
                <a:lnTo>
                  <a:pt x="246875" y="1072514"/>
                </a:lnTo>
                <a:lnTo>
                  <a:pt x="245016" y="1070609"/>
                </a:lnTo>
                <a:lnTo>
                  <a:pt x="242719" y="1069340"/>
                </a:lnTo>
                <a:lnTo>
                  <a:pt x="241187" y="1067435"/>
                </a:lnTo>
                <a:lnTo>
                  <a:pt x="238527" y="1058822"/>
                </a:lnTo>
                <a:lnTo>
                  <a:pt x="238124" y="1038618"/>
                </a:lnTo>
                <a:lnTo>
                  <a:pt x="228991" y="1029102"/>
                </a:lnTo>
                <a:lnTo>
                  <a:pt x="228715" y="1023763"/>
                </a:lnTo>
                <a:lnTo>
                  <a:pt x="225828" y="1018392"/>
                </a:lnTo>
                <a:lnTo>
                  <a:pt x="220408" y="1011377"/>
                </a:lnTo>
                <a:lnTo>
                  <a:pt x="219191" y="1001601"/>
                </a:lnTo>
                <a:lnTo>
                  <a:pt x="219097" y="994929"/>
                </a:lnTo>
                <a:lnTo>
                  <a:pt x="219084" y="997110"/>
                </a:lnTo>
                <a:lnTo>
                  <a:pt x="238372" y="1038603"/>
                </a:lnTo>
                <a:lnTo>
                  <a:pt x="256988" y="1084590"/>
                </a:lnTo>
                <a:lnTo>
                  <a:pt x="263351" y="1100058"/>
                </a:lnTo>
                <a:lnTo>
                  <a:pt x="266765" y="1116988"/>
                </a:lnTo>
                <a:lnTo>
                  <a:pt x="285637" y="1151348"/>
                </a:lnTo>
                <a:lnTo>
                  <a:pt x="295236" y="1162008"/>
                </a:lnTo>
                <a:lnTo>
                  <a:pt x="290206" y="1162038"/>
                </a:lnTo>
                <a:lnTo>
                  <a:pt x="249512" y="1175307"/>
                </a:lnTo>
                <a:lnTo>
                  <a:pt x="202008" y="1190704"/>
                </a:lnTo>
                <a:lnTo>
                  <a:pt x="163021" y="1206445"/>
                </a:lnTo>
                <a:lnTo>
                  <a:pt x="150770" y="1209297"/>
                </a:lnTo>
                <a:lnTo>
                  <a:pt x="134091" y="1218752"/>
                </a:lnTo>
                <a:lnTo>
                  <a:pt x="142874" y="1219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SMARTInkShape-385">
            <a:extLst>
              <a:ext uri="{FF2B5EF4-FFF2-40B4-BE49-F238E27FC236}">
                <a16:creationId xmlns:a16="http://schemas.microsoft.com/office/drawing/2014/main" id="{4F579FD9-8C6D-ACF9-9F87-BA91FA70E62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53500" y="466725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0" y="117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74">
            <a:extLst>
              <a:ext uri="{FF2B5EF4-FFF2-40B4-BE49-F238E27FC236}">
                <a16:creationId xmlns:a16="http://schemas.microsoft.com/office/drawing/2014/main" id="{DAE44083-9DF4-8DA3-E322-4FB1C4BBEFFF}"/>
              </a:ext>
            </a:extLst>
          </p:cNvPr>
          <p:cNvGrpSpPr/>
          <p:nvPr/>
        </p:nvGrpSpPr>
        <p:grpSpPr>
          <a:xfrm>
            <a:off x="7019925" y="4086949"/>
            <a:ext cx="1790617" cy="732702"/>
            <a:chOff x="7019925" y="4086949"/>
            <a:chExt cx="1790617" cy="732702"/>
          </a:xfrm>
        </p:grpSpPr>
        <p:sp>
          <p:nvSpPr>
            <p:cNvPr id="454" name="SMARTInkShape-386">
              <a:extLst>
                <a:ext uri="{FF2B5EF4-FFF2-40B4-BE49-F238E27FC236}">
                  <a16:creationId xmlns:a16="http://schemas.microsoft.com/office/drawing/2014/main" id="{22F34234-796F-954A-8565-F470B793E935}"/>
                </a:ext>
              </a:extLst>
            </p:cNvPr>
            <p:cNvSpPr/>
            <p:nvPr>
              <p:custDataLst>
                <p:tags r:id="rId358"/>
              </p:custDataLst>
            </p:nvPr>
          </p:nvSpPr>
          <p:spPr>
            <a:xfrm>
              <a:off x="7019925" y="4192475"/>
              <a:ext cx="158311" cy="139909"/>
            </a:xfrm>
            <a:custGeom>
              <a:avLst/>
              <a:gdLst/>
              <a:ahLst/>
              <a:cxnLst/>
              <a:rect l="0" t="0" r="0" b="0"/>
              <a:pathLst>
                <a:path w="158311" h="139909">
                  <a:moveTo>
                    <a:pt x="95250" y="27100"/>
                  </a:moveTo>
                  <a:lnTo>
                    <a:pt x="95250" y="27100"/>
                  </a:lnTo>
                  <a:lnTo>
                    <a:pt x="105363" y="22043"/>
                  </a:lnTo>
                  <a:lnTo>
                    <a:pt x="108342" y="19495"/>
                  </a:lnTo>
                  <a:lnTo>
                    <a:pt x="113592" y="11912"/>
                  </a:lnTo>
                  <a:lnTo>
                    <a:pt x="118572" y="9767"/>
                  </a:lnTo>
                  <a:lnTo>
                    <a:pt x="118206" y="8136"/>
                  </a:lnTo>
                  <a:lnTo>
                    <a:pt x="112156" y="3502"/>
                  </a:lnTo>
                  <a:lnTo>
                    <a:pt x="96849" y="0"/>
                  </a:lnTo>
                  <a:lnTo>
                    <a:pt x="78908" y="4018"/>
                  </a:lnTo>
                  <a:lnTo>
                    <a:pt x="60186" y="11912"/>
                  </a:lnTo>
                  <a:lnTo>
                    <a:pt x="50386" y="20702"/>
                  </a:lnTo>
                  <a:lnTo>
                    <a:pt x="46291" y="26010"/>
                  </a:lnTo>
                  <a:lnTo>
                    <a:pt x="44619" y="30607"/>
                  </a:lnTo>
                  <a:lnTo>
                    <a:pt x="44562" y="34729"/>
                  </a:lnTo>
                  <a:lnTo>
                    <a:pt x="47322" y="42132"/>
                  </a:lnTo>
                  <a:lnTo>
                    <a:pt x="52076" y="48950"/>
                  </a:lnTo>
                  <a:lnTo>
                    <a:pt x="81742" y="70470"/>
                  </a:lnTo>
                  <a:lnTo>
                    <a:pt x="122627" y="87659"/>
                  </a:lnTo>
                  <a:lnTo>
                    <a:pt x="156176" y="112288"/>
                  </a:lnTo>
                  <a:lnTo>
                    <a:pt x="158092" y="115642"/>
                  </a:lnTo>
                  <a:lnTo>
                    <a:pt x="158310" y="118936"/>
                  </a:lnTo>
                  <a:lnTo>
                    <a:pt x="155733" y="125419"/>
                  </a:lnTo>
                  <a:lnTo>
                    <a:pt x="153563" y="127571"/>
                  </a:lnTo>
                  <a:lnTo>
                    <a:pt x="129322" y="136365"/>
                  </a:lnTo>
                  <a:lnTo>
                    <a:pt x="93468" y="139908"/>
                  </a:lnTo>
                  <a:lnTo>
                    <a:pt x="54388" y="135901"/>
                  </a:lnTo>
                  <a:lnTo>
                    <a:pt x="19524" y="131612"/>
                  </a:lnTo>
                  <a:lnTo>
                    <a:pt x="0" y="12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87">
              <a:extLst>
                <a:ext uri="{FF2B5EF4-FFF2-40B4-BE49-F238E27FC236}">
                  <a16:creationId xmlns:a16="http://schemas.microsoft.com/office/drawing/2014/main" id="{57FC5DC0-8B0F-2037-246B-20DC4107E8E9}"/>
                </a:ext>
              </a:extLst>
            </p:cNvPr>
            <p:cNvSpPr/>
            <p:nvPr>
              <p:custDataLst>
                <p:tags r:id="rId359"/>
              </p:custDataLst>
            </p:nvPr>
          </p:nvSpPr>
          <p:spPr>
            <a:xfrm>
              <a:off x="7222442" y="4234728"/>
              <a:ext cx="159434" cy="113130"/>
            </a:xfrm>
            <a:custGeom>
              <a:avLst/>
              <a:gdLst/>
              <a:ahLst/>
              <a:cxnLst/>
              <a:rect l="0" t="0" r="0" b="0"/>
              <a:pathLst>
                <a:path w="159434" h="113130">
                  <a:moveTo>
                    <a:pt x="26083" y="61047"/>
                  </a:moveTo>
                  <a:lnTo>
                    <a:pt x="26083" y="61047"/>
                  </a:lnTo>
                  <a:lnTo>
                    <a:pt x="65743" y="59989"/>
                  </a:lnTo>
                  <a:lnTo>
                    <a:pt x="84871" y="53442"/>
                  </a:lnTo>
                  <a:lnTo>
                    <a:pt x="101352" y="44572"/>
                  </a:lnTo>
                  <a:lnTo>
                    <a:pt x="108220" y="42083"/>
                  </a:lnTo>
                  <a:lnTo>
                    <a:pt x="118035" y="35790"/>
                  </a:lnTo>
                  <a:lnTo>
                    <a:pt x="127646" y="32397"/>
                  </a:lnTo>
                  <a:lnTo>
                    <a:pt x="134017" y="27853"/>
                  </a:lnTo>
                  <a:lnTo>
                    <a:pt x="135080" y="25159"/>
                  </a:lnTo>
                  <a:lnTo>
                    <a:pt x="134731" y="22305"/>
                  </a:lnTo>
                  <a:lnTo>
                    <a:pt x="133440" y="19344"/>
                  </a:lnTo>
                  <a:lnTo>
                    <a:pt x="126361" y="13232"/>
                  </a:lnTo>
                  <a:lnTo>
                    <a:pt x="114042" y="6988"/>
                  </a:lnTo>
                  <a:lnTo>
                    <a:pt x="94456" y="684"/>
                  </a:lnTo>
                  <a:lnTo>
                    <a:pt x="74462" y="0"/>
                  </a:lnTo>
                  <a:lnTo>
                    <a:pt x="40813" y="8183"/>
                  </a:lnTo>
                  <a:lnTo>
                    <a:pt x="20335" y="21983"/>
                  </a:lnTo>
                  <a:lnTo>
                    <a:pt x="5918" y="44533"/>
                  </a:lnTo>
                  <a:lnTo>
                    <a:pt x="0" y="61210"/>
                  </a:lnTo>
                  <a:lnTo>
                    <a:pt x="1437" y="72056"/>
                  </a:lnTo>
                  <a:lnTo>
                    <a:pt x="5604" y="82873"/>
                  </a:lnTo>
                  <a:lnTo>
                    <a:pt x="10985" y="91209"/>
                  </a:lnTo>
                  <a:lnTo>
                    <a:pt x="25019" y="101852"/>
                  </a:lnTo>
                  <a:lnTo>
                    <a:pt x="61193" y="113129"/>
                  </a:lnTo>
                  <a:lnTo>
                    <a:pt x="76612" y="113123"/>
                  </a:lnTo>
                  <a:lnTo>
                    <a:pt x="117438" y="104494"/>
                  </a:lnTo>
                  <a:lnTo>
                    <a:pt x="159433" y="99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88">
              <a:extLst>
                <a:ext uri="{FF2B5EF4-FFF2-40B4-BE49-F238E27FC236}">
                  <a16:creationId xmlns:a16="http://schemas.microsoft.com/office/drawing/2014/main" id="{EDE739C5-111D-2E6E-FC7F-D25EE17A3933}"/>
                </a:ext>
              </a:extLst>
            </p:cNvPr>
            <p:cNvSpPr/>
            <p:nvPr>
              <p:custDataLst>
                <p:tags r:id="rId360"/>
              </p:custDataLst>
            </p:nvPr>
          </p:nvSpPr>
          <p:spPr>
            <a:xfrm>
              <a:off x="7448634" y="4097074"/>
              <a:ext cx="18967" cy="246327"/>
            </a:xfrm>
            <a:custGeom>
              <a:avLst/>
              <a:gdLst/>
              <a:ahLst/>
              <a:cxnLst/>
              <a:rect l="0" t="0" r="0" b="0"/>
              <a:pathLst>
                <a:path w="18967" h="246327">
                  <a:moveTo>
                    <a:pt x="18966" y="8201"/>
                  </a:moveTo>
                  <a:lnTo>
                    <a:pt x="18966" y="8201"/>
                  </a:lnTo>
                  <a:lnTo>
                    <a:pt x="18966" y="0"/>
                  </a:lnTo>
                  <a:lnTo>
                    <a:pt x="17908" y="17117"/>
                  </a:lnTo>
                  <a:lnTo>
                    <a:pt x="10765" y="62057"/>
                  </a:lnTo>
                  <a:lnTo>
                    <a:pt x="3157" y="101742"/>
                  </a:lnTo>
                  <a:lnTo>
                    <a:pt x="343" y="147846"/>
                  </a:lnTo>
                  <a:lnTo>
                    <a:pt x="0" y="192967"/>
                  </a:lnTo>
                  <a:lnTo>
                    <a:pt x="1000" y="212054"/>
                  </a:lnTo>
                  <a:lnTo>
                    <a:pt x="7529" y="229586"/>
                  </a:lnTo>
                  <a:lnTo>
                    <a:pt x="18966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89">
              <a:extLst>
                <a:ext uri="{FF2B5EF4-FFF2-40B4-BE49-F238E27FC236}">
                  <a16:creationId xmlns:a16="http://schemas.microsoft.com/office/drawing/2014/main" id="{0B5D55B5-7443-E022-2EDC-CFC36DEDE4A6}"/>
                </a:ext>
              </a:extLst>
            </p:cNvPr>
            <p:cNvSpPr/>
            <p:nvPr>
              <p:custDataLst>
                <p:tags r:id="rId361"/>
              </p:custDataLst>
            </p:nvPr>
          </p:nvSpPr>
          <p:spPr>
            <a:xfrm>
              <a:off x="7545077" y="4230862"/>
              <a:ext cx="112730" cy="100904"/>
            </a:xfrm>
            <a:custGeom>
              <a:avLst/>
              <a:gdLst/>
              <a:ahLst/>
              <a:cxnLst/>
              <a:rect l="0" t="0" r="0" b="0"/>
              <a:pathLst>
                <a:path w="112730" h="100904">
                  <a:moveTo>
                    <a:pt x="27298" y="55388"/>
                  </a:moveTo>
                  <a:lnTo>
                    <a:pt x="27298" y="55388"/>
                  </a:lnTo>
                  <a:lnTo>
                    <a:pt x="27298" y="50331"/>
                  </a:lnTo>
                  <a:lnTo>
                    <a:pt x="28356" y="48842"/>
                  </a:lnTo>
                  <a:lnTo>
                    <a:pt x="30120" y="47849"/>
                  </a:lnTo>
                  <a:lnTo>
                    <a:pt x="77444" y="36185"/>
                  </a:lnTo>
                  <a:lnTo>
                    <a:pt x="109668" y="19039"/>
                  </a:lnTo>
                  <a:lnTo>
                    <a:pt x="110787" y="17397"/>
                  </a:lnTo>
                  <a:lnTo>
                    <a:pt x="112361" y="10030"/>
                  </a:lnTo>
                  <a:lnTo>
                    <a:pt x="112729" y="4184"/>
                  </a:lnTo>
                  <a:lnTo>
                    <a:pt x="108593" y="2202"/>
                  </a:lnTo>
                  <a:lnTo>
                    <a:pt x="92710" y="0"/>
                  </a:lnTo>
                  <a:lnTo>
                    <a:pt x="65024" y="3816"/>
                  </a:lnTo>
                  <a:lnTo>
                    <a:pt x="36712" y="16706"/>
                  </a:lnTo>
                  <a:lnTo>
                    <a:pt x="20546" y="33610"/>
                  </a:lnTo>
                  <a:lnTo>
                    <a:pt x="8422" y="53117"/>
                  </a:lnTo>
                  <a:lnTo>
                    <a:pt x="639" y="80065"/>
                  </a:lnTo>
                  <a:lnTo>
                    <a:pt x="0" y="84539"/>
                  </a:lnTo>
                  <a:lnTo>
                    <a:pt x="1691" y="88581"/>
                  </a:lnTo>
                  <a:lnTo>
                    <a:pt x="9215" y="95893"/>
                  </a:lnTo>
                  <a:lnTo>
                    <a:pt x="19614" y="99848"/>
                  </a:lnTo>
                  <a:lnTo>
                    <a:pt x="25350" y="100903"/>
                  </a:lnTo>
                  <a:lnTo>
                    <a:pt x="65398" y="9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90">
              <a:extLst>
                <a:ext uri="{FF2B5EF4-FFF2-40B4-BE49-F238E27FC236}">
                  <a16:creationId xmlns:a16="http://schemas.microsoft.com/office/drawing/2014/main" id="{F1A6A56A-59A2-9BEC-729C-181D589F203A}"/>
                </a:ext>
              </a:extLst>
            </p:cNvPr>
            <p:cNvSpPr/>
            <p:nvPr>
              <p:custDataLst>
                <p:tags r:id="rId362"/>
              </p:custDataLst>
            </p:nvPr>
          </p:nvSpPr>
          <p:spPr>
            <a:xfrm>
              <a:off x="7687129" y="4238625"/>
              <a:ext cx="132897" cy="85726"/>
            </a:xfrm>
            <a:custGeom>
              <a:avLst/>
              <a:gdLst/>
              <a:ahLst/>
              <a:cxnLst/>
              <a:rect l="0" t="0" r="0" b="0"/>
              <a:pathLst>
                <a:path w="132897" h="85726">
                  <a:moveTo>
                    <a:pt x="94796" y="0"/>
                  </a:moveTo>
                  <a:lnTo>
                    <a:pt x="94796" y="0"/>
                  </a:lnTo>
                  <a:lnTo>
                    <a:pt x="78530" y="1058"/>
                  </a:lnTo>
                  <a:lnTo>
                    <a:pt x="41814" y="13257"/>
                  </a:lnTo>
                  <a:lnTo>
                    <a:pt x="11188" y="32056"/>
                  </a:lnTo>
                  <a:lnTo>
                    <a:pt x="4720" y="39999"/>
                  </a:lnTo>
                  <a:lnTo>
                    <a:pt x="1079" y="50422"/>
                  </a:lnTo>
                  <a:lnTo>
                    <a:pt x="0" y="60213"/>
                  </a:lnTo>
                  <a:lnTo>
                    <a:pt x="1965" y="63426"/>
                  </a:lnTo>
                  <a:lnTo>
                    <a:pt x="14844" y="73003"/>
                  </a:lnTo>
                  <a:lnTo>
                    <a:pt x="32066" y="81485"/>
                  </a:lnTo>
                  <a:lnTo>
                    <a:pt x="73260" y="85167"/>
                  </a:lnTo>
                  <a:lnTo>
                    <a:pt x="13289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91">
              <a:extLst>
                <a:ext uri="{FF2B5EF4-FFF2-40B4-BE49-F238E27FC236}">
                  <a16:creationId xmlns:a16="http://schemas.microsoft.com/office/drawing/2014/main" id="{2ADDC942-E189-112F-987C-0DC7EB39E59C}"/>
                </a:ext>
              </a:extLst>
            </p:cNvPr>
            <p:cNvSpPr/>
            <p:nvPr>
              <p:custDataLst>
                <p:tags r:id="rId363"/>
              </p:custDataLst>
            </p:nvPr>
          </p:nvSpPr>
          <p:spPr>
            <a:xfrm>
              <a:off x="7840928" y="4114800"/>
              <a:ext cx="112448" cy="218499"/>
            </a:xfrm>
            <a:custGeom>
              <a:avLst/>
              <a:gdLst/>
              <a:ahLst/>
              <a:cxnLst/>
              <a:rect l="0" t="0" r="0" b="0"/>
              <a:pathLst>
                <a:path w="112448" h="218499">
                  <a:moveTo>
                    <a:pt x="45772" y="0"/>
                  </a:moveTo>
                  <a:lnTo>
                    <a:pt x="45772" y="0"/>
                  </a:lnTo>
                  <a:lnTo>
                    <a:pt x="45772" y="10113"/>
                  </a:lnTo>
                  <a:lnTo>
                    <a:pt x="29371" y="52981"/>
                  </a:lnTo>
                  <a:lnTo>
                    <a:pt x="19640" y="99875"/>
                  </a:lnTo>
                  <a:lnTo>
                    <a:pt x="7527" y="141907"/>
                  </a:lnTo>
                  <a:lnTo>
                    <a:pt x="0" y="175727"/>
                  </a:lnTo>
                  <a:lnTo>
                    <a:pt x="1793" y="186756"/>
                  </a:lnTo>
                  <a:lnTo>
                    <a:pt x="8752" y="198916"/>
                  </a:lnTo>
                  <a:lnTo>
                    <a:pt x="11567" y="202461"/>
                  </a:lnTo>
                  <a:lnTo>
                    <a:pt x="30699" y="212506"/>
                  </a:lnTo>
                  <a:lnTo>
                    <a:pt x="58003" y="217777"/>
                  </a:lnTo>
                  <a:lnTo>
                    <a:pt x="70964" y="218498"/>
                  </a:lnTo>
                  <a:lnTo>
                    <a:pt x="11244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92">
              <a:extLst>
                <a:ext uri="{FF2B5EF4-FFF2-40B4-BE49-F238E27FC236}">
                  <a16:creationId xmlns:a16="http://schemas.microsoft.com/office/drawing/2014/main" id="{91BF8FED-5AB0-2313-B60D-98F5344BC8BE}"/>
                </a:ext>
              </a:extLst>
            </p:cNvPr>
            <p:cNvSpPr/>
            <p:nvPr>
              <p:custDataLst>
                <p:tags r:id="rId364"/>
              </p:custDataLst>
            </p:nvPr>
          </p:nvSpPr>
          <p:spPr>
            <a:xfrm>
              <a:off x="7867650" y="42291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6266" y="8467"/>
                  </a:lnTo>
                  <a:lnTo>
                    <a:pt x="58038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93">
              <a:extLst>
                <a:ext uri="{FF2B5EF4-FFF2-40B4-BE49-F238E27FC236}">
                  <a16:creationId xmlns:a16="http://schemas.microsoft.com/office/drawing/2014/main" id="{E6C300E6-3ED5-AAF2-D145-0E618AEEBD7A}"/>
                </a:ext>
              </a:extLst>
            </p:cNvPr>
            <p:cNvSpPr/>
            <p:nvPr>
              <p:custDataLst>
                <p:tags r:id="rId365"/>
              </p:custDataLst>
            </p:nvPr>
          </p:nvSpPr>
          <p:spPr>
            <a:xfrm>
              <a:off x="8001744" y="4215688"/>
              <a:ext cx="120624" cy="108663"/>
            </a:xfrm>
            <a:custGeom>
              <a:avLst/>
              <a:gdLst/>
              <a:ahLst/>
              <a:cxnLst/>
              <a:rect l="0" t="0" r="0" b="0"/>
              <a:pathLst>
                <a:path w="120624" h="108663">
                  <a:moveTo>
                    <a:pt x="27831" y="32462"/>
                  </a:moveTo>
                  <a:lnTo>
                    <a:pt x="27831" y="32462"/>
                  </a:lnTo>
                  <a:lnTo>
                    <a:pt x="32887" y="37519"/>
                  </a:lnTo>
                  <a:lnTo>
                    <a:pt x="38192" y="40001"/>
                  </a:lnTo>
                  <a:lnTo>
                    <a:pt x="81088" y="41870"/>
                  </a:lnTo>
                  <a:lnTo>
                    <a:pt x="100643" y="36896"/>
                  </a:lnTo>
                  <a:lnTo>
                    <a:pt x="114787" y="28719"/>
                  </a:lnTo>
                  <a:lnTo>
                    <a:pt x="119394" y="22685"/>
                  </a:lnTo>
                  <a:lnTo>
                    <a:pt x="120623" y="19594"/>
                  </a:lnTo>
                  <a:lnTo>
                    <a:pt x="120383" y="16475"/>
                  </a:lnTo>
                  <a:lnTo>
                    <a:pt x="117296" y="10187"/>
                  </a:lnTo>
                  <a:lnTo>
                    <a:pt x="99495" y="698"/>
                  </a:lnTo>
                  <a:lnTo>
                    <a:pt x="80143" y="0"/>
                  </a:lnTo>
                  <a:lnTo>
                    <a:pt x="59548" y="4276"/>
                  </a:lnTo>
                  <a:lnTo>
                    <a:pt x="22314" y="25118"/>
                  </a:lnTo>
                  <a:lnTo>
                    <a:pt x="11974" y="34842"/>
                  </a:lnTo>
                  <a:lnTo>
                    <a:pt x="4908" y="46220"/>
                  </a:lnTo>
                  <a:lnTo>
                    <a:pt x="0" y="71995"/>
                  </a:lnTo>
                  <a:lnTo>
                    <a:pt x="1869" y="75750"/>
                  </a:lnTo>
                  <a:lnTo>
                    <a:pt x="30892" y="97691"/>
                  </a:lnTo>
                  <a:lnTo>
                    <a:pt x="104031" y="10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94">
              <a:extLst>
                <a:ext uri="{FF2B5EF4-FFF2-40B4-BE49-F238E27FC236}">
                  <a16:creationId xmlns:a16="http://schemas.microsoft.com/office/drawing/2014/main" id="{1F7D287A-20BA-D3DE-69E2-82C45EB4F45B}"/>
                </a:ext>
              </a:extLst>
            </p:cNvPr>
            <p:cNvSpPr/>
            <p:nvPr>
              <p:custDataLst>
                <p:tags r:id="rId366"/>
              </p:custDataLst>
            </p:nvPr>
          </p:nvSpPr>
          <p:spPr>
            <a:xfrm>
              <a:off x="8153958" y="4086949"/>
              <a:ext cx="142318" cy="259495"/>
            </a:xfrm>
            <a:custGeom>
              <a:avLst/>
              <a:gdLst/>
              <a:ahLst/>
              <a:cxnLst/>
              <a:rect l="0" t="0" r="0" b="0"/>
              <a:pathLst>
                <a:path w="142318" h="259495">
                  <a:moveTo>
                    <a:pt x="104217" y="189776"/>
                  </a:moveTo>
                  <a:lnTo>
                    <a:pt x="104217" y="189776"/>
                  </a:lnTo>
                  <a:lnTo>
                    <a:pt x="109273" y="184719"/>
                  </a:lnTo>
                  <a:lnTo>
                    <a:pt x="111756" y="179415"/>
                  </a:lnTo>
                  <a:lnTo>
                    <a:pt x="113351" y="167386"/>
                  </a:lnTo>
                  <a:lnTo>
                    <a:pt x="112422" y="165324"/>
                  </a:lnTo>
                  <a:lnTo>
                    <a:pt x="110746" y="163950"/>
                  </a:lnTo>
                  <a:lnTo>
                    <a:pt x="106060" y="161365"/>
                  </a:lnTo>
                  <a:lnTo>
                    <a:pt x="100450" y="156688"/>
                  </a:lnTo>
                  <a:lnTo>
                    <a:pt x="62471" y="144797"/>
                  </a:lnTo>
                  <a:lnTo>
                    <a:pt x="57337" y="143915"/>
                  </a:lnTo>
                  <a:lnTo>
                    <a:pt x="48809" y="145757"/>
                  </a:lnTo>
                  <a:lnTo>
                    <a:pt x="34710" y="155564"/>
                  </a:lnTo>
                  <a:lnTo>
                    <a:pt x="15347" y="173963"/>
                  </a:lnTo>
                  <a:lnTo>
                    <a:pt x="3681" y="199705"/>
                  </a:lnTo>
                  <a:lnTo>
                    <a:pt x="0" y="225799"/>
                  </a:lnTo>
                  <a:lnTo>
                    <a:pt x="4664" y="244076"/>
                  </a:lnTo>
                  <a:lnTo>
                    <a:pt x="12699" y="253773"/>
                  </a:lnTo>
                  <a:lnTo>
                    <a:pt x="17804" y="257840"/>
                  </a:lnTo>
                  <a:lnTo>
                    <a:pt x="24385" y="259494"/>
                  </a:lnTo>
                  <a:lnTo>
                    <a:pt x="40161" y="258509"/>
                  </a:lnTo>
                  <a:lnTo>
                    <a:pt x="61836" y="252004"/>
                  </a:lnTo>
                  <a:lnTo>
                    <a:pt x="67498" y="246078"/>
                  </a:lnTo>
                  <a:lnTo>
                    <a:pt x="87688" y="204455"/>
                  </a:lnTo>
                  <a:lnTo>
                    <a:pt x="102729" y="168843"/>
                  </a:lnTo>
                  <a:lnTo>
                    <a:pt x="119172" y="124611"/>
                  </a:lnTo>
                  <a:lnTo>
                    <a:pt x="129788" y="79655"/>
                  </a:lnTo>
                  <a:lnTo>
                    <a:pt x="134723" y="47081"/>
                  </a:lnTo>
                  <a:lnTo>
                    <a:pt x="140067" y="27904"/>
                  </a:lnTo>
                  <a:lnTo>
                    <a:pt x="142277" y="0"/>
                  </a:lnTo>
                  <a:lnTo>
                    <a:pt x="142317" y="8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95">
              <a:extLst>
                <a:ext uri="{FF2B5EF4-FFF2-40B4-BE49-F238E27FC236}">
                  <a16:creationId xmlns:a16="http://schemas.microsoft.com/office/drawing/2014/main" id="{ED7D9221-EB02-6FFA-8894-2C1D2DFD3FBD}"/>
                </a:ext>
              </a:extLst>
            </p:cNvPr>
            <p:cNvSpPr/>
            <p:nvPr>
              <p:custDataLst>
                <p:tags r:id="rId367"/>
              </p:custDataLst>
            </p:nvPr>
          </p:nvSpPr>
          <p:spPr>
            <a:xfrm>
              <a:off x="7629525" y="4496262"/>
              <a:ext cx="212503" cy="123254"/>
            </a:xfrm>
            <a:custGeom>
              <a:avLst/>
              <a:gdLst/>
              <a:ahLst/>
              <a:cxnLst/>
              <a:rect l="0" t="0" r="0" b="0"/>
              <a:pathLst>
                <a:path w="212503" h="123254">
                  <a:moveTo>
                    <a:pt x="180975" y="28113"/>
                  </a:moveTo>
                  <a:lnTo>
                    <a:pt x="180975" y="28113"/>
                  </a:lnTo>
                  <a:lnTo>
                    <a:pt x="206415" y="13035"/>
                  </a:lnTo>
                  <a:lnTo>
                    <a:pt x="210634" y="11711"/>
                  </a:lnTo>
                  <a:lnTo>
                    <a:pt x="212390" y="9770"/>
                  </a:lnTo>
                  <a:lnTo>
                    <a:pt x="212502" y="7418"/>
                  </a:lnTo>
                  <a:lnTo>
                    <a:pt x="211518" y="4792"/>
                  </a:lnTo>
                  <a:lnTo>
                    <a:pt x="207687" y="3040"/>
                  </a:lnTo>
                  <a:lnTo>
                    <a:pt x="169950" y="0"/>
                  </a:lnTo>
                  <a:lnTo>
                    <a:pt x="142431" y="4731"/>
                  </a:lnTo>
                  <a:lnTo>
                    <a:pt x="101084" y="27152"/>
                  </a:lnTo>
                  <a:lnTo>
                    <a:pt x="90963" y="41104"/>
                  </a:lnTo>
                  <a:lnTo>
                    <a:pt x="90274" y="43124"/>
                  </a:lnTo>
                  <a:lnTo>
                    <a:pt x="90875" y="44470"/>
                  </a:lnTo>
                  <a:lnTo>
                    <a:pt x="92333" y="45368"/>
                  </a:lnTo>
                  <a:lnTo>
                    <a:pt x="93306" y="47025"/>
                  </a:lnTo>
                  <a:lnTo>
                    <a:pt x="95733" y="54412"/>
                  </a:lnTo>
                  <a:lnTo>
                    <a:pt x="108431" y="69506"/>
                  </a:lnTo>
                  <a:lnTo>
                    <a:pt x="130187" y="83392"/>
                  </a:lnTo>
                  <a:lnTo>
                    <a:pt x="173242" y="101400"/>
                  </a:lnTo>
                  <a:lnTo>
                    <a:pt x="182125" y="107604"/>
                  </a:lnTo>
                  <a:lnTo>
                    <a:pt x="183858" y="110741"/>
                  </a:lnTo>
                  <a:lnTo>
                    <a:pt x="183955" y="113890"/>
                  </a:lnTo>
                  <a:lnTo>
                    <a:pt x="181564" y="121492"/>
                  </a:lnTo>
                  <a:lnTo>
                    <a:pt x="180310" y="122115"/>
                  </a:lnTo>
                  <a:lnTo>
                    <a:pt x="140891" y="123253"/>
                  </a:lnTo>
                  <a:lnTo>
                    <a:pt x="100188" y="122273"/>
                  </a:lnTo>
                  <a:lnTo>
                    <a:pt x="60847" y="116807"/>
                  </a:lnTo>
                  <a:lnTo>
                    <a:pt x="0" y="113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96">
              <a:extLst>
                <a:ext uri="{FF2B5EF4-FFF2-40B4-BE49-F238E27FC236}">
                  <a16:creationId xmlns:a16="http://schemas.microsoft.com/office/drawing/2014/main" id="{936C2720-0DE6-DC30-50B6-BDE4E3BBA57C}"/>
                </a:ext>
              </a:extLst>
            </p:cNvPr>
            <p:cNvSpPr/>
            <p:nvPr>
              <p:custDataLst>
                <p:tags r:id="rId368"/>
              </p:custDataLst>
            </p:nvPr>
          </p:nvSpPr>
          <p:spPr>
            <a:xfrm>
              <a:off x="7852515" y="4530029"/>
              <a:ext cx="486274" cy="165797"/>
            </a:xfrm>
            <a:custGeom>
              <a:avLst/>
              <a:gdLst/>
              <a:ahLst/>
              <a:cxnLst/>
              <a:rect l="0" t="0" r="0" b="0"/>
              <a:pathLst>
                <a:path w="486274" h="165797">
                  <a:moveTo>
                    <a:pt x="148485" y="51496"/>
                  </a:moveTo>
                  <a:lnTo>
                    <a:pt x="148485" y="51496"/>
                  </a:lnTo>
                  <a:lnTo>
                    <a:pt x="153541" y="51496"/>
                  </a:lnTo>
                  <a:lnTo>
                    <a:pt x="153973" y="49379"/>
                  </a:lnTo>
                  <a:lnTo>
                    <a:pt x="148048" y="26606"/>
                  </a:lnTo>
                  <a:lnTo>
                    <a:pt x="143705" y="19974"/>
                  </a:lnTo>
                  <a:lnTo>
                    <a:pt x="104661" y="716"/>
                  </a:lnTo>
                  <a:lnTo>
                    <a:pt x="88790" y="0"/>
                  </a:lnTo>
                  <a:lnTo>
                    <a:pt x="71154" y="4267"/>
                  </a:lnTo>
                  <a:lnTo>
                    <a:pt x="29567" y="25103"/>
                  </a:lnTo>
                  <a:lnTo>
                    <a:pt x="9298" y="40383"/>
                  </a:lnTo>
                  <a:lnTo>
                    <a:pt x="1958" y="52201"/>
                  </a:lnTo>
                  <a:lnTo>
                    <a:pt x="0" y="58316"/>
                  </a:lnTo>
                  <a:lnTo>
                    <a:pt x="3470" y="73577"/>
                  </a:lnTo>
                  <a:lnTo>
                    <a:pt x="12066" y="88826"/>
                  </a:lnTo>
                  <a:lnTo>
                    <a:pt x="22944" y="99132"/>
                  </a:lnTo>
                  <a:lnTo>
                    <a:pt x="34833" y="104417"/>
                  </a:lnTo>
                  <a:lnTo>
                    <a:pt x="40967" y="105827"/>
                  </a:lnTo>
                  <a:lnTo>
                    <a:pt x="69825" y="102754"/>
                  </a:lnTo>
                  <a:lnTo>
                    <a:pt x="107761" y="86183"/>
                  </a:lnTo>
                  <a:lnTo>
                    <a:pt x="132101" y="67350"/>
                  </a:lnTo>
                  <a:lnTo>
                    <a:pt x="135911" y="61012"/>
                  </a:lnTo>
                  <a:lnTo>
                    <a:pt x="138782" y="52053"/>
                  </a:lnTo>
                  <a:lnTo>
                    <a:pt x="141779" y="90512"/>
                  </a:lnTo>
                  <a:lnTo>
                    <a:pt x="149320" y="106095"/>
                  </a:lnTo>
                  <a:lnTo>
                    <a:pt x="154148" y="113862"/>
                  </a:lnTo>
                  <a:lnTo>
                    <a:pt x="156294" y="120842"/>
                  </a:lnTo>
                  <a:lnTo>
                    <a:pt x="157923" y="123127"/>
                  </a:lnTo>
                  <a:lnTo>
                    <a:pt x="160069" y="124650"/>
                  </a:lnTo>
                  <a:lnTo>
                    <a:pt x="162558" y="125665"/>
                  </a:lnTo>
                  <a:lnTo>
                    <a:pt x="181230" y="127094"/>
                  </a:lnTo>
                  <a:lnTo>
                    <a:pt x="192319" y="124606"/>
                  </a:lnTo>
                  <a:lnTo>
                    <a:pt x="201834" y="118914"/>
                  </a:lnTo>
                  <a:lnTo>
                    <a:pt x="243885" y="82565"/>
                  </a:lnTo>
                  <a:lnTo>
                    <a:pt x="264108" y="67864"/>
                  </a:lnTo>
                  <a:lnTo>
                    <a:pt x="268664" y="61240"/>
                  </a:lnTo>
                  <a:lnTo>
                    <a:pt x="271748" y="54769"/>
                  </a:lnTo>
                  <a:lnTo>
                    <a:pt x="280297" y="43865"/>
                  </a:lnTo>
                  <a:lnTo>
                    <a:pt x="281868" y="44293"/>
                  </a:lnTo>
                  <a:lnTo>
                    <a:pt x="286435" y="47589"/>
                  </a:lnTo>
                  <a:lnTo>
                    <a:pt x="289171" y="52582"/>
                  </a:lnTo>
                  <a:lnTo>
                    <a:pt x="291232" y="68728"/>
                  </a:lnTo>
                  <a:lnTo>
                    <a:pt x="291356" y="92889"/>
                  </a:lnTo>
                  <a:lnTo>
                    <a:pt x="294181" y="99174"/>
                  </a:lnTo>
                  <a:lnTo>
                    <a:pt x="299560" y="106775"/>
                  </a:lnTo>
                  <a:lnTo>
                    <a:pt x="300770" y="116683"/>
                  </a:lnTo>
                  <a:lnTo>
                    <a:pt x="301866" y="117179"/>
                  </a:lnTo>
                  <a:lnTo>
                    <a:pt x="314131" y="118040"/>
                  </a:lnTo>
                  <a:lnTo>
                    <a:pt x="317125" y="115967"/>
                  </a:lnTo>
                  <a:lnTo>
                    <a:pt x="336901" y="93274"/>
                  </a:lnTo>
                  <a:lnTo>
                    <a:pt x="374156" y="72041"/>
                  </a:lnTo>
                  <a:lnTo>
                    <a:pt x="376190" y="72601"/>
                  </a:lnTo>
                  <a:lnTo>
                    <a:pt x="381273" y="76045"/>
                  </a:lnTo>
                  <a:lnTo>
                    <a:pt x="384238" y="83927"/>
                  </a:lnTo>
                  <a:lnTo>
                    <a:pt x="386606" y="127130"/>
                  </a:lnTo>
                  <a:lnTo>
                    <a:pt x="391666" y="117416"/>
                  </a:lnTo>
                  <a:lnTo>
                    <a:pt x="399793" y="109722"/>
                  </a:lnTo>
                  <a:lnTo>
                    <a:pt x="409403" y="101715"/>
                  </a:lnTo>
                  <a:lnTo>
                    <a:pt x="445510" y="59581"/>
                  </a:lnTo>
                  <a:lnTo>
                    <a:pt x="455475" y="55089"/>
                  </a:lnTo>
                  <a:lnTo>
                    <a:pt x="465899" y="52034"/>
                  </a:lnTo>
                  <a:lnTo>
                    <a:pt x="479549" y="43505"/>
                  </a:lnTo>
                  <a:lnTo>
                    <a:pt x="481377" y="45111"/>
                  </a:lnTo>
                  <a:lnTo>
                    <a:pt x="486232" y="52538"/>
                  </a:lnTo>
                  <a:lnTo>
                    <a:pt x="486273" y="65718"/>
                  </a:lnTo>
                  <a:lnTo>
                    <a:pt x="481382" y="110322"/>
                  </a:lnTo>
                  <a:lnTo>
                    <a:pt x="472335" y="165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97">
              <a:extLst>
                <a:ext uri="{FF2B5EF4-FFF2-40B4-BE49-F238E27FC236}">
                  <a16:creationId xmlns:a16="http://schemas.microsoft.com/office/drawing/2014/main" id="{97891269-F598-2898-5F00-CC1306157D72}"/>
                </a:ext>
              </a:extLst>
            </p:cNvPr>
            <p:cNvSpPr/>
            <p:nvPr>
              <p:custDataLst>
                <p:tags r:id="rId369"/>
              </p:custDataLst>
            </p:nvPr>
          </p:nvSpPr>
          <p:spPr>
            <a:xfrm>
              <a:off x="8391525" y="4573324"/>
              <a:ext cx="56760" cy="246327"/>
            </a:xfrm>
            <a:custGeom>
              <a:avLst/>
              <a:gdLst/>
              <a:ahLst/>
              <a:cxnLst/>
              <a:rect l="0" t="0" r="0" b="0"/>
              <a:pathLst>
                <a:path w="56760" h="246327">
                  <a:moveTo>
                    <a:pt x="47625" y="8201"/>
                  </a:moveTo>
                  <a:lnTo>
                    <a:pt x="47625" y="8201"/>
                  </a:lnTo>
                  <a:lnTo>
                    <a:pt x="55827" y="0"/>
                  </a:lnTo>
                  <a:lnTo>
                    <a:pt x="56759" y="9181"/>
                  </a:lnTo>
                  <a:lnTo>
                    <a:pt x="49559" y="52401"/>
                  </a:lnTo>
                  <a:lnTo>
                    <a:pt x="42951" y="90663"/>
                  </a:lnTo>
                  <a:lnTo>
                    <a:pt x="34481" y="126591"/>
                  </a:lnTo>
                  <a:lnTo>
                    <a:pt x="25268" y="164047"/>
                  </a:lnTo>
                  <a:lnTo>
                    <a:pt x="20893" y="201955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98">
              <a:extLst>
                <a:ext uri="{FF2B5EF4-FFF2-40B4-BE49-F238E27FC236}">
                  <a16:creationId xmlns:a16="http://schemas.microsoft.com/office/drawing/2014/main" id="{3AA3379B-2278-D10F-F462-9094FD099A58}"/>
                </a:ext>
              </a:extLst>
            </p:cNvPr>
            <p:cNvSpPr/>
            <p:nvPr>
              <p:custDataLst>
                <p:tags r:id="rId370"/>
              </p:custDataLst>
            </p:nvPr>
          </p:nvSpPr>
          <p:spPr>
            <a:xfrm>
              <a:off x="8410575" y="4581584"/>
              <a:ext cx="113729" cy="75539"/>
            </a:xfrm>
            <a:custGeom>
              <a:avLst/>
              <a:gdLst/>
              <a:ahLst/>
              <a:cxnLst/>
              <a:rect l="0" t="0" r="0" b="0"/>
              <a:pathLst>
                <a:path w="113729" h="75539">
                  <a:moveTo>
                    <a:pt x="9525" y="57091"/>
                  </a:moveTo>
                  <a:lnTo>
                    <a:pt x="9525" y="57091"/>
                  </a:lnTo>
                  <a:lnTo>
                    <a:pt x="22782" y="35632"/>
                  </a:lnTo>
                  <a:lnTo>
                    <a:pt x="48534" y="11553"/>
                  </a:lnTo>
                  <a:lnTo>
                    <a:pt x="60729" y="5102"/>
                  </a:lnTo>
                  <a:lnTo>
                    <a:pt x="90856" y="394"/>
                  </a:lnTo>
                  <a:lnTo>
                    <a:pt x="107790" y="0"/>
                  </a:lnTo>
                  <a:lnTo>
                    <a:pt x="109960" y="2097"/>
                  </a:lnTo>
                  <a:lnTo>
                    <a:pt x="112371" y="10072"/>
                  </a:lnTo>
                  <a:lnTo>
                    <a:pt x="113728" y="26461"/>
                  </a:lnTo>
                  <a:lnTo>
                    <a:pt x="108402" y="38539"/>
                  </a:lnTo>
                  <a:lnTo>
                    <a:pt x="92790" y="58483"/>
                  </a:lnTo>
                  <a:lnTo>
                    <a:pt x="72649" y="69263"/>
                  </a:lnTo>
                  <a:lnTo>
                    <a:pt x="28852" y="75538"/>
                  </a:lnTo>
                  <a:lnTo>
                    <a:pt x="0" y="66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99">
              <a:extLst>
                <a:ext uri="{FF2B5EF4-FFF2-40B4-BE49-F238E27FC236}">
                  <a16:creationId xmlns:a16="http://schemas.microsoft.com/office/drawing/2014/main" id="{92DBB5B7-39E0-A93D-C039-BDDC760F5D82}"/>
                </a:ext>
              </a:extLst>
            </p:cNvPr>
            <p:cNvSpPr/>
            <p:nvPr>
              <p:custDataLst>
                <p:tags r:id="rId371"/>
              </p:custDataLst>
            </p:nvPr>
          </p:nvSpPr>
          <p:spPr>
            <a:xfrm>
              <a:off x="8553450" y="4431233"/>
              <a:ext cx="37593" cy="245543"/>
            </a:xfrm>
            <a:custGeom>
              <a:avLst/>
              <a:gdLst/>
              <a:ahLst/>
              <a:cxnLst/>
              <a:rect l="0" t="0" r="0" b="0"/>
              <a:pathLst>
                <a:path w="37593" h="245543">
                  <a:moveTo>
                    <a:pt x="19050" y="26467"/>
                  </a:moveTo>
                  <a:lnTo>
                    <a:pt x="19050" y="26467"/>
                  </a:lnTo>
                  <a:lnTo>
                    <a:pt x="36384" y="0"/>
                  </a:lnTo>
                  <a:lnTo>
                    <a:pt x="36956" y="356"/>
                  </a:lnTo>
                  <a:lnTo>
                    <a:pt x="37592" y="3573"/>
                  </a:lnTo>
                  <a:lnTo>
                    <a:pt x="35211" y="40817"/>
                  </a:lnTo>
                  <a:lnTo>
                    <a:pt x="24830" y="87745"/>
                  </a:lnTo>
                  <a:lnTo>
                    <a:pt x="12588" y="131234"/>
                  </a:lnTo>
                  <a:lnTo>
                    <a:pt x="2800" y="176670"/>
                  </a:lnTo>
                  <a:lnTo>
                    <a:pt x="368" y="224086"/>
                  </a:lnTo>
                  <a:lnTo>
                    <a:pt x="0" y="24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00">
              <a:extLst>
                <a:ext uri="{FF2B5EF4-FFF2-40B4-BE49-F238E27FC236}">
                  <a16:creationId xmlns:a16="http://schemas.microsoft.com/office/drawing/2014/main" id="{63F1E5DE-AC95-883B-D071-49465CEC3C96}"/>
                </a:ext>
              </a:extLst>
            </p:cNvPr>
            <p:cNvSpPr/>
            <p:nvPr>
              <p:custDataLst>
                <p:tags r:id="rId372"/>
              </p:custDataLst>
            </p:nvPr>
          </p:nvSpPr>
          <p:spPr>
            <a:xfrm>
              <a:off x="8648876" y="4515890"/>
              <a:ext cx="161666" cy="141836"/>
            </a:xfrm>
            <a:custGeom>
              <a:avLst/>
              <a:gdLst/>
              <a:ahLst/>
              <a:cxnLst/>
              <a:rect l="0" t="0" r="0" b="0"/>
              <a:pathLst>
                <a:path w="161666" h="141836">
                  <a:moveTo>
                    <a:pt x="18874" y="84685"/>
                  </a:moveTo>
                  <a:lnTo>
                    <a:pt x="18874" y="84685"/>
                  </a:lnTo>
                  <a:lnTo>
                    <a:pt x="18874" y="79628"/>
                  </a:lnTo>
                  <a:lnTo>
                    <a:pt x="21698" y="74324"/>
                  </a:lnTo>
                  <a:lnTo>
                    <a:pt x="23931" y="71428"/>
                  </a:lnTo>
                  <a:lnTo>
                    <a:pt x="29235" y="68210"/>
                  </a:lnTo>
                  <a:lnTo>
                    <a:pt x="37236" y="66779"/>
                  </a:lnTo>
                  <a:lnTo>
                    <a:pt x="57476" y="64916"/>
                  </a:lnTo>
                  <a:lnTo>
                    <a:pt x="103107" y="49179"/>
                  </a:lnTo>
                  <a:lnTo>
                    <a:pt x="115577" y="46680"/>
                  </a:lnTo>
                  <a:lnTo>
                    <a:pt x="160782" y="27966"/>
                  </a:lnTo>
                  <a:lnTo>
                    <a:pt x="161665" y="11171"/>
                  </a:lnTo>
                  <a:lnTo>
                    <a:pt x="151611" y="4224"/>
                  </a:lnTo>
                  <a:lnTo>
                    <a:pt x="120588" y="0"/>
                  </a:lnTo>
                  <a:lnTo>
                    <a:pt x="90051" y="326"/>
                  </a:lnTo>
                  <a:lnTo>
                    <a:pt x="77671" y="4153"/>
                  </a:lnTo>
                  <a:lnTo>
                    <a:pt x="34992" y="33354"/>
                  </a:lnTo>
                  <a:lnTo>
                    <a:pt x="17000" y="49028"/>
                  </a:lnTo>
                  <a:lnTo>
                    <a:pt x="6559" y="69181"/>
                  </a:lnTo>
                  <a:lnTo>
                    <a:pt x="415" y="91525"/>
                  </a:lnTo>
                  <a:lnTo>
                    <a:pt x="0" y="98471"/>
                  </a:lnTo>
                  <a:lnTo>
                    <a:pt x="1000" y="100226"/>
                  </a:lnTo>
                  <a:lnTo>
                    <a:pt x="2724" y="101396"/>
                  </a:lnTo>
                  <a:lnTo>
                    <a:pt x="4931" y="102175"/>
                  </a:lnTo>
                  <a:lnTo>
                    <a:pt x="6405" y="103752"/>
                  </a:lnTo>
                  <a:lnTo>
                    <a:pt x="8041" y="108330"/>
                  </a:lnTo>
                  <a:lnTo>
                    <a:pt x="9535" y="109973"/>
                  </a:lnTo>
                  <a:lnTo>
                    <a:pt x="17436" y="112827"/>
                  </a:lnTo>
                  <a:lnTo>
                    <a:pt x="62685" y="113249"/>
                  </a:lnTo>
                  <a:lnTo>
                    <a:pt x="87539" y="114317"/>
                  </a:lnTo>
                  <a:lnTo>
                    <a:pt x="106559" y="120799"/>
                  </a:lnTo>
                  <a:lnTo>
                    <a:pt x="129004" y="123581"/>
                  </a:lnTo>
                  <a:lnTo>
                    <a:pt x="152224" y="141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75">
            <a:extLst>
              <a:ext uri="{FF2B5EF4-FFF2-40B4-BE49-F238E27FC236}">
                <a16:creationId xmlns:a16="http://schemas.microsoft.com/office/drawing/2014/main" id="{671B3CC3-92B2-0530-0251-F44219CD67FF}"/>
              </a:ext>
            </a:extLst>
          </p:cNvPr>
          <p:cNvGrpSpPr/>
          <p:nvPr/>
        </p:nvGrpSpPr>
        <p:grpSpPr>
          <a:xfrm>
            <a:off x="5857875" y="4096458"/>
            <a:ext cx="790576" cy="389818"/>
            <a:chOff x="5857875" y="4096458"/>
            <a:chExt cx="790576" cy="389818"/>
          </a:xfrm>
        </p:grpSpPr>
        <p:sp>
          <p:nvSpPr>
            <p:cNvPr id="470" name="SMARTInkShape-401">
              <a:extLst>
                <a:ext uri="{FF2B5EF4-FFF2-40B4-BE49-F238E27FC236}">
                  <a16:creationId xmlns:a16="http://schemas.microsoft.com/office/drawing/2014/main" id="{3D80A38E-3BE7-6CEE-C358-FEFC5250AF88}"/>
                </a:ext>
              </a:extLst>
            </p:cNvPr>
            <p:cNvSpPr/>
            <p:nvPr>
              <p:custDataLst>
                <p:tags r:id="rId353"/>
              </p:custDataLst>
            </p:nvPr>
          </p:nvSpPr>
          <p:spPr>
            <a:xfrm>
              <a:off x="5869643" y="4096458"/>
              <a:ext cx="159669" cy="389818"/>
            </a:xfrm>
            <a:custGeom>
              <a:avLst/>
              <a:gdLst/>
              <a:ahLst/>
              <a:cxnLst/>
              <a:rect l="0" t="0" r="0" b="0"/>
              <a:pathLst>
                <a:path w="159669" h="389818">
                  <a:moveTo>
                    <a:pt x="131107" y="94542"/>
                  </a:moveTo>
                  <a:lnTo>
                    <a:pt x="131107" y="94542"/>
                  </a:lnTo>
                  <a:lnTo>
                    <a:pt x="153497" y="94542"/>
                  </a:lnTo>
                  <a:lnTo>
                    <a:pt x="155559" y="93484"/>
                  </a:lnTo>
                  <a:lnTo>
                    <a:pt x="156933" y="91720"/>
                  </a:lnTo>
                  <a:lnTo>
                    <a:pt x="159139" y="86341"/>
                  </a:lnTo>
                  <a:lnTo>
                    <a:pt x="159668" y="62661"/>
                  </a:lnTo>
                  <a:lnTo>
                    <a:pt x="156854" y="56384"/>
                  </a:lnTo>
                  <a:lnTo>
                    <a:pt x="131034" y="11390"/>
                  </a:lnTo>
                  <a:lnTo>
                    <a:pt x="127884" y="7357"/>
                  </a:lnTo>
                  <a:lnTo>
                    <a:pt x="118738" y="2877"/>
                  </a:lnTo>
                  <a:lnTo>
                    <a:pt x="100677" y="0"/>
                  </a:lnTo>
                  <a:lnTo>
                    <a:pt x="90771" y="8073"/>
                  </a:lnTo>
                  <a:lnTo>
                    <a:pt x="59428" y="55318"/>
                  </a:lnTo>
                  <a:lnTo>
                    <a:pt x="45275" y="83459"/>
                  </a:lnTo>
                  <a:lnTo>
                    <a:pt x="35456" y="117133"/>
                  </a:lnTo>
                  <a:lnTo>
                    <a:pt x="23979" y="156622"/>
                  </a:lnTo>
                  <a:lnTo>
                    <a:pt x="11677" y="198409"/>
                  </a:lnTo>
                  <a:lnTo>
                    <a:pt x="5327" y="242882"/>
                  </a:lnTo>
                  <a:lnTo>
                    <a:pt x="0" y="283839"/>
                  </a:lnTo>
                  <a:lnTo>
                    <a:pt x="1244" y="319964"/>
                  </a:lnTo>
                  <a:lnTo>
                    <a:pt x="8603" y="361687"/>
                  </a:lnTo>
                  <a:lnTo>
                    <a:pt x="35857" y="38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02">
              <a:extLst>
                <a:ext uri="{FF2B5EF4-FFF2-40B4-BE49-F238E27FC236}">
                  <a16:creationId xmlns:a16="http://schemas.microsoft.com/office/drawing/2014/main" id="{A175F57C-EEB3-F48B-3BA6-B8E9AC24A07C}"/>
                </a:ext>
              </a:extLst>
            </p:cNvPr>
            <p:cNvSpPr/>
            <p:nvPr>
              <p:custDataLst>
                <p:tags r:id="rId354"/>
              </p:custDataLst>
            </p:nvPr>
          </p:nvSpPr>
          <p:spPr>
            <a:xfrm>
              <a:off x="5857875" y="4279083"/>
              <a:ext cx="152401" cy="35743"/>
            </a:xfrm>
            <a:custGeom>
              <a:avLst/>
              <a:gdLst/>
              <a:ahLst/>
              <a:cxnLst/>
              <a:rect l="0" t="0" r="0" b="0"/>
              <a:pathLst>
                <a:path w="152401" h="35743">
                  <a:moveTo>
                    <a:pt x="0" y="35742"/>
                  </a:moveTo>
                  <a:lnTo>
                    <a:pt x="0" y="35742"/>
                  </a:lnTo>
                  <a:lnTo>
                    <a:pt x="5056" y="25629"/>
                  </a:lnTo>
                  <a:lnTo>
                    <a:pt x="13183" y="17842"/>
                  </a:lnTo>
                  <a:lnTo>
                    <a:pt x="32481" y="7508"/>
                  </a:lnTo>
                  <a:lnTo>
                    <a:pt x="50420" y="2027"/>
                  </a:lnTo>
                  <a:lnTo>
                    <a:pt x="83260" y="0"/>
                  </a:lnTo>
                  <a:lnTo>
                    <a:pt x="152400" y="16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03">
              <a:extLst>
                <a:ext uri="{FF2B5EF4-FFF2-40B4-BE49-F238E27FC236}">
                  <a16:creationId xmlns:a16="http://schemas.microsoft.com/office/drawing/2014/main" id="{30A993CB-5E52-53DA-3012-A662CD74C157}"/>
                </a:ext>
              </a:extLst>
            </p:cNvPr>
            <p:cNvSpPr/>
            <p:nvPr>
              <p:custDataLst>
                <p:tags r:id="rId355"/>
              </p:custDataLst>
            </p:nvPr>
          </p:nvSpPr>
          <p:spPr>
            <a:xfrm>
              <a:off x="6029325" y="4250260"/>
              <a:ext cx="209551" cy="108405"/>
            </a:xfrm>
            <a:custGeom>
              <a:avLst/>
              <a:gdLst/>
              <a:ahLst/>
              <a:cxnLst/>
              <a:rect l="0" t="0" r="0" b="0"/>
              <a:pathLst>
                <a:path w="209551" h="108405">
                  <a:moveTo>
                    <a:pt x="0" y="64565"/>
                  </a:moveTo>
                  <a:lnTo>
                    <a:pt x="0" y="64565"/>
                  </a:lnTo>
                  <a:lnTo>
                    <a:pt x="0" y="59508"/>
                  </a:lnTo>
                  <a:lnTo>
                    <a:pt x="2822" y="54204"/>
                  </a:lnTo>
                  <a:lnTo>
                    <a:pt x="7604" y="46201"/>
                  </a:lnTo>
                  <a:lnTo>
                    <a:pt x="17306" y="25963"/>
                  </a:lnTo>
                  <a:lnTo>
                    <a:pt x="33114" y="12322"/>
                  </a:lnTo>
                  <a:lnTo>
                    <a:pt x="51205" y="2637"/>
                  </a:lnTo>
                  <a:lnTo>
                    <a:pt x="63679" y="0"/>
                  </a:lnTo>
                  <a:lnTo>
                    <a:pt x="76279" y="1650"/>
                  </a:lnTo>
                  <a:lnTo>
                    <a:pt x="87877" y="5911"/>
                  </a:lnTo>
                  <a:lnTo>
                    <a:pt x="96560" y="11333"/>
                  </a:lnTo>
                  <a:lnTo>
                    <a:pt x="117312" y="54308"/>
                  </a:lnTo>
                  <a:lnTo>
                    <a:pt x="121895" y="76695"/>
                  </a:lnTo>
                  <a:lnTo>
                    <a:pt x="123253" y="98380"/>
                  </a:lnTo>
                  <a:lnTo>
                    <a:pt x="122385" y="102984"/>
                  </a:lnTo>
                  <a:lnTo>
                    <a:pt x="120748" y="106052"/>
                  </a:lnTo>
                  <a:lnTo>
                    <a:pt x="118599" y="108098"/>
                  </a:lnTo>
                  <a:lnTo>
                    <a:pt x="116108" y="108404"/>
                  </a:lnTo>
                  <a:lnTo>
                    <a:pt x="110516" y="105921"/>
                  </a:lnTo>
                  <a:lnTo>
                    <a:pt x="96363" y="93517"/>
                  </a:lnTo>
                  <a:lnTo>
                    <a:pt x="83820" y="71379"/>
                  </a:lnTo>
                  <a:lnTo>
                    <a:pt x="82409" y="51013"/>
                  </a:lnTo>
                  <a:lnTo>
                    <a:pt x="86368" y="31026"/>
                  </a:lnTo>
                  <a:lnTo>
                    <a:pt x="95183" y="18614"/>
                  </a:lnTo>
                  <a:lnTo>
                    <a:pt x="117103" y="5677"/>
                  </a:lnTo>
                  <a:lnTo>
                    <a:pt x="134596" y="4173"/>
                  </a:lnTo>
                  <a:lnTo>
                    <a:pt x="174593" y="6988"/>
                  </a:lnTo>
                  <a:lnTo>
                    <a:pt x="209550" y="7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04">
              <a:extLst>
                <a:ext uri="{FF2B5EF4-FFF2-40B4-BE49-F238E27FC236}">
                  <a16:creationId xmlns:a16="http://schemas.microsoft.com/office/drawing/2014/main" id="{DD6D0A45-44F8-9F68-D38F-9F91682EE633}"/>
                </a:ext>
              </a:extLst>
            </p:cNvPr>
            <p:cNvSpPr/>
            <p:nvPr>
              <p:custDataLst>
                <p:tags r:id="rId356"/>
              </p:custDataLst>
            </p:nvPr>
          </p:nvSpPr>
          <p:spPr>
            <a:xfrm>
              <a:off x="6267982" y="4257675"/>
              <a:ext cx="63758" cy="98339"/>
            </a:xfrm>
            <a:custGeom>
              <a:avLst/>
              <a:gdLst/>
              <a:ahLst/>
              <a:cxnLst/>
              <a:rect l="0" t="0" r="0" b="0"/>
              <a:pathLst>
                <a:path w="63758" h="98339">
                  <a:moveTo>
                    <a:pt x="47093" y="38100"/>
                  </a:moveTo>
                  <a:lnTo>
                    <a:pt x="47093" y="38100"/>
                  </a:lnTo>
                  <a:lnTo>
                    <a:pt x="55294" y="29899"/>
                  </a:lnTo>
                  <a:lnTo>
                    <a:pt x="54677" y="28399"/>
                  </a:lnTo>
                  <a:lnTo>
                    <a:pt x="49810" y="21232"/>
                  </a:lnTo>
                  <a:lnTo>
                    <a:pt x="48301" y="15434"/>
                  </a:lnTo>
                  <a:lnTo>
                    <a:pt x="46840" y="13464"/>
                  </a:lnTo>
                  <a:lnTo>
                    <a:pt x="44807" y="12151"/>
                  </a:lnTo>
                  <a:lnTo>
                    <a:pt x="38669" y="10692"/>
                  </a:lnTo>
                  <a:lnTo>
                    <a:pt x="28885" y="10044"/>
                  </a:lnTo>
                  <a:lnTo>
                    <a:pt x="25429" y="11988"/>
                  </a:lnTo>
                  <a:lnTo>
                    <a:pt x="23124" y="15400"/>
                  </a:lnTo>
                  <a:lnTo>
                    <a:pt x="19507" y="23778"/>
                  </a:lnTo>
                  <a:lnTo>
                    <a:pt x="2162" y="47530"/>
                  </a:lnTo>
                  <a:lnTo>
                    <a:pt x="0" y="65363"/>
                  </a:lnTo>
                  <a:lnTo>
                    <a:pt x="4682" y="83102"/>
                  </a:lnTo>
                  <a:lnTo>
                    <a:pt x="12773" y="96707"/>
                  </a:lnTo>
                  <a:lnTo>
                    <a:pt x="16803" y="98338"/>
                  </a:lnTo>
                  <a:lnTo>
                    <a:pt x="26928" y="97329"/>
                  </a:lnTo>
                  <a:lnTo>
                    <a:pt x="44529" y="85753"/>
                  </a:lnTo>
                  <a:lnTo>
                    <a:pt x="58092" y="63861"/>
                  </a:lnTo>
                  <a:lnTo>
                    <a:pt x="63757" y="32210"/>
                  </a:lnTo>
                  <a:lnTo>
                    <a:pt x="56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05">
              <a:extLst>
                <a:ext uri="{FF2B5EF4-FFF2-40B4-BE49-F238E27FC236}">
                  <a16:creationId xmlns:a16="http://schemas.microsoft.com/office/drawing/2014/main" id="{299B0515-E14C-6202-2CED-92DB08069AFA}"/>
                </a:ext>
              </a:extLst>
            </p:cNvPr>
            <p:cNvSpPr/>
            <p:nvPr>
              <p:custDataLst>
                <p:tags r:id="rId357"/>
              </p:custDataLst>
            </p:nvPr>
          </p:nvSpPr>
          <p:spPr>
            <a:xfrm>
              <a:off x="6353175" y="4258290"/>
              <a:ext cx="295276" cy="132736"/>
            </a:xfrm>
            <a:custGeom>
              <a:avLst/>
              <a:gdLst/>
              <a:ahLst/>
              <a:cxnLst/>
              <a:rect l="0" t="0" r="0" b="0"/>
              <a:pathLst>
                <a:path w="295276" h="132736">
                  <a:moveTo>
                    <a:pt x="0" y="56535"/>
                  </a:moveTo>
                  <a:lnTo>
                    <a:pt x="0" y="56535"/>
                  </a:lnTo>
                  <a:lnTo>
                    <a:pt x="7604" y="47872"/>
                  </a:lnTo>
                  <a:lnTo>
                    <a:pt x="16246" y="34801"/>
                  </a:lnTo>
                  <a:lnTo>
                    <a:pt x="34958" y="22014"/>
                  </a:lnTo>
                  <a:lnTo>
                    <a:pt x="45748" y="18906"/>
                  </a:lnTo>
                  <a:lnTo>
                    <a:pt x="46374" y="19807"/>
                  </a:lnTo>
                  <a:lnTo>
                    <a:pt x="53080" y="52616"/>
                  </a:lnTo>
                  <a:lnTo>
                    <a:pt x="48244" y="95990"/>
                  </a:lnTo>
                  <a:lnTo>
                    <a:pt x="47707" y="116202"/>
                  </a:lnTo>
                  <a:lnTo>
                    <a:pt x="48738" y="118539"/>
                  </a:lnTo>
                  <a:lnTo>
                    <a:pt x="50483" y="120095"/>
                  </a:lnTo>
                  <a:lnTo>
                    <a:pt x="52706" y="121134"/>
                  </a:lnTo>
                  <a:lnTo>
                    <a:pt x="55245" y="119709"/>
                  </a:lnTo>
                  <a:lnTo>
                    <a:pt x="66926" y="102214"/>
                  </a:lnTo>
                  <a:lnTo>
                    <a:pt x="82583" y="74270"/>
                  </a:lnTo>
                  <a:lnTo>
                    <a:pt x="88915" y="69709"/>
                  </a:lnTo>
                  <a:lnTo>
                    <a:pt x="91027" y="66376"/>
                  </a:lnTo>
                  <a:lnTo>
                    <a:pt x="97239" y="48641"/>
                  </a:lnTo>
                  <a:lnTo>
                    <a:pt x="99751" y="44922"/>
                  </a:lnTo>
                  <a:lnTo>
                    <a:pt x="105364" y="40791"/>
                  </a:lnTo>
                  <a:lnTo>
                    <a:pt x="111387" y="37896"/>
                  </a:lnTo>
                  <a:lnTo>
                    <a:pt x="120727" y="31374"/>
                  </a:lnTo>
                  <a:lnTo>
                    <a:pt x="127034" y="29477"/>
                  </a:lnTo>
                  <a:lnTo>
                    <a:pt x="141593" y="28410"/>
                  </a:lnTo>
                  <a:lnTo>
                    <a:pt x="146253" y="30376"/>
                  </a:lnTo>
                  <a:lnTo>
                    <a:pt x="159652" y="44401"/>
                  </a:lnTo>
                  <a:lnTo>
                    <a:pt x="161251" y="56350"/>
                  </a:lnTo>
                  <a:lnTo>
                    <a:pt x="158803" y="64567"/>
                  </a:lnTo>
                  <a:lnTo>
                    <a:pt x="156669" y="68239"/>
                  </a:lnTo>
                  <a:lnTo>
                    <a:pt x="156304" y="71746"/>
                  </a:lnTo>
                  <a:lnTo>
                    <a:pt x="158721" y="78465"/>
                  </a:lnTo>
                  <a:lnTo>
                    <a:pt x="158731" y="81739"/>
                  </a:lnTo>
                  <a:lnTo>
                    <a:pt x="155920" y="88198"/>
                  </a:lnTo>
                  <a:lnTo>
                    <a:pt x="155804" y="90343"/>
                  </a:lnTo>
                  <a:lnTo>
                    <a:pt x="156787" y="91774"/>
                  </a:lnTo>
                  <a:lnTo>
                    <a:pt x="160910" y="94070"/>
                  </a:lnTo>
                  <a:lnTo>
                    <a:pt x="180149" y="76271"/>
                  </a:lnTo>
                  <a:lnTo>
                    <a:pt x="211049" y="32241"/>
                  </a:lnTo>
                  <a:lnTo>
                    <a:pt x="225558" y="9892"/>
                  </a:lnTo>
                  <a:lnTo>
                    <a:pt x="226571" y="6390"/>
                  </a:lnTo>
                  <a:lnTo>
                    <a:pt x="228306" y="4055"/>
                  </a:lnTo>
                  <a:lnTo>
                    <a:pt x="233055" y="1460"/>
                  </a:lnTo>
                  <a:lnTo>
                    <a:pt x="241679" y="0"/>
                  </a:lnTo>
                  <a:lnTo>
                    <a:pt x="247818" y="2481"/>
                  </a:lnTo>
                  <a:lnTo>
                    <a:pt x="250937" y="4624"/>
                  </a:lnTo>
                  <a:lnTo>
                    <a:pt x="253017" y="8169"/>
                  </a:lnTo>
                  <a:lnTo>
                    <a:pt x="264471" y="52983"/>
                  </a:lnTo>
                  <a:lnTo>
                    <a:pt x="268862" y="81235"/>
                  </a:lnTo>
                  <a:lnTo>
                    <a:pt x="282860" y="115291"/>
                  </a:lnTo>
                  <a:lnTo>
                    <a:pt x="295275" y="13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76">
            <a:extLst>
              <a:ext uri="{FF2B5EF4-FFF2-40B4-BE49-F238E27FC236}">
                <a16:creationId xmlns:a16="http://schemas.microsoft.com/office/drawing/2014/main" id="{CA506E91-54EF-7D28-E885-4BDA661B30AF}"/>
              </a:ext>
            </a:extLst>
          </p:cNvPr>
          <p:cNvGrpSpPr/>
          <p:nvPr/>
        </p:nvGrpSpPr>
        <p:grpSpPr>
          <a:xfrm>
            <a:off x="3762491" y="2581667"/>
            <a:ext cx="1704306" cy="1733159"/>
            <a:chOff x="3762491" y="2581667"/>
            <a:chExt cx="1704306" cy="1733159"/>
          </a:xfrm>
        </p:grpSpPr>
        <p:sp>
          <p:nvSpPr>
            <p:cNvPr id="476" name="SMARTInkShape-406">
              <a:extLst>
                <a:ext uri="{FF2B5EF4-FFF2-40B4-BE49-F238E27FC236}">
                  <a16:creationId xmlns:a16="http://schemas.microsoft.com/office/drawing/2014/main" id="{20B074B7-0F0A-973A-C352-E21ECDE8629E}"/>
                </a:ext>
              </a:extLst>
            </p:cNvPr>
            <p:cNvSpPr/>
            <p:nvPr>
              <p:custDataLst>
                <p:tags r:id="rId347"/>
              </p:custDataLst>
            </p:nvPr>
          </p:nvSpPr>
          <p:spPr>
            <a:xfrm>
              <a:off x="3762491" y="2581667"/>
              <a:ext cx="999453" cy="1390259"/>
            </a:xfrm>
            <a:custGeom>
              <a:avLst/>
              <a:gdLst/>
              <a:ahLst/>
              <a:cxnLst/>
              <a:rect l="0" t="0" r="0" b="0"/>
              <a:pathLst>
                <a:path w="999453" h="1390259">
                  <a:moveTo>
                    <a:pt x="9409" y="9133"/>
                  </a:moveTo>
                  <a:lnTo>
                    <a:pt x="9409" y="9133"/>
                  </a:lnTo>
                  <a:lnTo>
                    <a:pt x="4353" y="9133"/>
                  </a:lnTo>
                  <a:lnTo>
                    <a:pt x="2863" y="8075"/>
                  </a:lnTo>
                  <a:lnTo>
                    <a:pt x="1870" y="6311"/>
                  </a:lnTo>
                  <a:lnTo>
                    <a:pt x="0" y="0"/>
                  </a:lnTo>
                  <a:lnTo>
                    <a:pt x="7511" y="6231"/>
                  </a:lnTo>
                  <a:lnTo>
                    <a:pt x="13151" y="7844"/>
                  </a:lnTo>
                  <a:lnTo>
                    <a:pt x="57304" y="9083"/>
                  </a:lnTo>
                  <a:lnTo>
                    <a:pt x="97657" y="14180"/>
                  </a:lnTo>
                  <a:lnTo>
                    <a:pt x="142434" y="25378"/>
                  </a:lnTo>
                  <a:lnTo>
                    <a:pt x="178529" y="35701"/>
                  </a:lnTo>
                  <a:lnTo>
                    <a:pt x="223006" y="54794"/>
                  </a:lnTo>
                  <a:lnTo>
                    <a:pt x="262915" y="74127"/>
                  </a:lnTo>
                  <a:lnTo>
                    <a:pt x="303959" y="105932"/>
                  </a:lnTo>
                  <a:lnTo>
                    <a:pt x="347157" y="147156"/>
                  </a:lnTo>
                  <a:lnTo>
                    <a:pt x="390985" y="193546"/>
                  </a:lnTo>
                  <a:lnTo>
                    <a:pt x="418510" y="236531"/>
                  </a:lnTo>
                  <a:lnTo>
                    <a:pt x="457291" y="281520"/>
                  </a:lnTo>
                  <a:lnTo>
                    <a:pt x="492305" y="328426"/>
                  </a:lnTo>
                  <a:lnTo>
                    <a:pt x="523799" y="371737"/>
                  </a:lnTo>
                  <a:lnTo>
                    <a:pt x="555515" y="418794"/>
                  </a:lnTo>
                  <a:lnTo>
                    <a:pt x="592316" y="466344"/>
                  </a:lnTo>
                  <a:lnTo>
                    <a:pt x="623229" y="513960"/>
                  </a:lnTo>
                  <a:lnTo>
                    <a:pt x="658528" y="561583"/>
                  </a:lnTo>
                  <a:lnTo>
                    <a:pt x="683741" y="609208"/>
                  </a:lnTo>
                  <a:lnTo>
                    <a:pt x="708152" y="648366"/>
                  </a:lnTo>
                  <a:lnTo>
                    <a:pt x="730535" y="692947"/>
                  </a:lnTo>
                  <a:lnTo>
                    <a:pt x="750518" y="732640"/>
                  </a:lnTo>
                  <a:lnTo>
                    <a:pt x="767243" y="771055"/>
                  </a:lnTo>
                  <a:lnTo>
                    <a:pt x="783560" y="812040"/>
                  </a:lnTo>
                  <a:lnTo>
                    <a:pt x="801796" y="855531"/>
                  </a:lnTo>
                  <a:lnTo>
                    <a:pt x="809044" y="894696"/>
                  </a:lnTo>
                  <a:lnTo>
                    <a:pt x="819569" y="933006"/>
                  </a:lnTo>
                  <a:lnTo>
                    <a:pt x="831841" y="971148"/>
                  </a:lnTo>
                  <a:lnTo>
                    <a:pt x="844455" y="1009256"/>
                  </a:lnTo>
                  <a:lnTo>
                    <a:pt x="854316" y="1053002"/>
                  </a:lnTo>
                  <a:lnTo>
                    <a:pt x="859121" y="1096655"/>
                  </a:lnTo>
                  <a:lnTo>
                    <a:pt x="865171" y="1143644"/>
                  </a:lnTo>
                  <a:lnTo>
                    <a:pt x="871274" y="1181603"/>
                  </a:lnTo>
                  <a:lnTo>
                    <a:pt x="879786" y="1221307"/>
                  </a:lnTo>
                  <a:lnTo>
                    <a:pt x="891085" y="1262929"/>
                  </a:lnTo>
                  <a:lnTo>
                    <a:pt x="903768" y="1309744"/>
                  </a:lnTo>
                  <a:lnTo>
                    <a:pt x="904628" y="1326608"/>
                  </a:lnTo>
                  <a:lnTo>
                    <a:pt x="907523" y="1333041"/>
                  </a:lnTo>
                  <a:lnTo>
                    <a:pt x="923805" y="1352154"/>
                  </a:lnTo>
                  <a:lnTo>
                    <a:pt x="923808" y="1347100"/>
                  </a:lnTo>
                  <a:lnTo>
                    <a:pt x="926631" y="1341796"/>
                  </a:lnTo>
                  <a:lnTo>
                    <a:pt x="928865" y="1338900"/>
                  </a:lnTo>
                  <a:lnTo>
                    <a:pt x="932010" y="1319655"/>
                  </a:lnTo>
                  <a:lnTo>
                    <a:pt x="933072" y="1279219"/>
                  </a:lnTo>
                  <a:lnTo>
                    <a:pt x="933300" y="1236824"/>
                  </a:lnTo>
                  <a:lnTo>
                    <a:pt x="934385" y="1201670"/>
                  </a:lnTo>
                  <a:lnTo>
                    <a:pt x="938820" y="1186331"/>
                  </a:lnTo>
                  <a:lnTo>
                    <a:pt x="936488" y="1174025"/>
                  </a:lnTo>
                  <a:lnTo>
                    <a:pt x="942831" y="1142810"/>
                  </a:lnTo>
                  <a:lnTo>
                    <a:pt x="937795" y="1142668"/>
                  </a:lnTo>
                  <a:lnTo>
                    <a:pt x="937366" y="1143706"/>
                  </a:lnTo>
                  <a:lnTo>
                    <a:pt x="940761" y="1151282"/>
                  </a:lnTo>
                  <a:lnTo>
                    <a:pt x="945558" y="1193377"/>
                  </a:lnTo>
                  <a:lnTo>
                    <a:pt x="956092" y="1234011"/>
                  </a:lnTo>
                  <a:lnTo>
                    <a:pt x="974656" y="1281413"/>
                  </a:lnTo>
                  <a:lnTo>
                    <a:pt x="995778" y="1327744"/>
                  </a:lnTo>
                  <a:lnTo>
                    <a:pt x="999173" y="1342201"/>
                  </a:lnTo>
                  <a:lnTo>
                    <a:pt x="999452" y="1345520"/>
                  </a:lnTo>
                  <a:lnTo>
                    <a:pt x="996939" y="1352030"/>
                  </a:lnTo>
                  <a:lnTo>
                    <a:pt x="994788" y="1355248"/>
                  </a:lnTo>
                  <a:lnTo>
                    <a:pt x="983931" y="1358823"/>
                  </a:lnTo>
                  <a:lnTo>
                    <a:pt x="936508" y="1361306"/>
                  </a:lnTo>
                  <a:lnTo>
                    <a:pt x="897547" y="1364431"/>
                  </a:lnTo>
                  <a:lnTo>
                    <a:pt x="857819" y="1369200"/>
                  </a:lnTo>
                  <a:lnTo>
                    <a:pt x="819237" y="1370613"/>
                  </a:lnTo>
                  <a:lnTo>
                    <a:pt x="771828" y="1371129"/>
                  </a:lnTo>
                  <a:lnTo>
                    <a:pt x="761717" y="1371173"/>
                  </a:lnTo>
                  <a:lnTo>
                    <a:pt x="758597" y="1372243"/>
                  </a:lnTo>
                  <a:lnTo>
                    <a:pt x="756518" y="1374014"/>
                  </a:lnTo>
                  <a:lnTo>
                    <a:pt x="755131" y="1376254"/>
                  </a:lnTo>
                  <a:lnTo>
                    <a:pt x="755266" y="1378806"/>
                  </a:lnTo>
                  <a:lnTo>
                    <a:pt x="761884" y="139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07">
              <a:extLst>
                <a:ext uri="{FF2B5EF4-FFF2-40B4-BE49-F238E27FC236}">
                  <a16:creationId xmlns:a16="http://schemas.microsoft.com/office/drawing/2014/main" id="{471DF29D-CED9-7A9F-9089-2C30AEA7F002}"/>
                </a:ext>
              </a:extLst>
            </p:cNvPr>
            <p:cNvSpPr/>
            <p:nvPr>
              <p:custDataLst>
                <p:tags r:id="rId348"/>
              </p:custDataLst>
            </p:nvPr>
          </p:nvSpPr>
          <p:spPr>
            <a:xfrm>
              <a:off x="4800600" y="4058158"/>
              <a:ext cx="112743" cy="234064"/>
            </a:xfrm>
            <a:custGeom>
              <a:avLst/>
              <a:gdLst/>
              <a:ahLst/>
              <a:cxnLst/>
              <a:rect l="0" t="0" r="0" b="0"/>
              <a:pathLst>
                <a:path w="112743" h="234064">
                  <a:moveTo>
                    <a:pt x="9525" y="18542"/>
                  </a:moveTo>
                  <a:lnTo>
                    <a:pt x="9525" y="18542"/>
                  </a:lnTo>
                  <a:lnTo>
                    <a:pt x="9525" y="13485"/>
                  </a:lnTo>
                  <a:lnTo>
                    <a:pt x="12347" y="8181"/>
                  </a:lnTo>
                  <a:lnTo>
                    <a:pt x="17726" y="1209"/>
                  </a:lnTo>
                  <a:lnTo>
                    <a:pt x="17109" y="636"/>
                  </a:lnTo>
                  <a:lnTo>
                    <a:pt x="13601" y="0"/>
                  </a:lnTo>
                  <a:lnTo>
                    <a:pt x="11337" y="11007"/>
                  </a:lnTo>
                  <a:lnTo>
                    <a:pt x="4826" y="52566"/>
                  </a:lnTo>
                  <a:lnTo>
                    <a:pt x="1431" y="89066"/>
                  </a:lnTo>
                  <a:lnTo>
                    <a:pt x="424" y="126692"/>
                  </a:lnTo>
                  <a:lnTo>
                    <a:pt x="1142" y="174157"/>
                  </a:lnTo>
                  <a:lnTo>
                    <a:pt x="13269" y="206081"/>
                  </a:lnTo>
                  <a:lnTo>
                    <a:pt x="27450" y="224980"/>
                  </a:lnTo>
                  <a:lnTo>
                    <a:pt x="44656" y="232001"/>
                  </a:lnTo>
                  <a:lnTo>
                    <a:pt x="64297" y="234063"/>
                  </a:lnTo>
                  <a:lnTo>
                    <a:pt x="95812" y="229087"/>
                  </a:lnTo>
                  <a:lnTo>
                    <a:pt x="98800" y="227697"/>
                  </a:lnTo>
                  <a:lnTo>
                    <a:pt x="100792" y="225712"/>
                  </a:lnTo>
                  <a:lnTo>
                    <a:pt x="109044" y="209866"/>
                  </a:lnTo>
                  <a:lnTo>
                    <a:pt x="112742" y="187413"/>
                  </a:lnTo>
                  <a:lnTo>
                    <a:pt x="108783" y="165709"/>
                  </a:lnTo>
                  <a:lnTo>
                    <a:pt x="100913" y="155211"/>
                  </a:lnTo>
                  <a:lnTo>
                    <a:pt x="89300" y="147017"/>
                  </a:lnTo>
                  <a:lnTo>
                    <a:pt x="61619" y="135956"/>
                  </a:lnTo>
                  <a:lnTo>
                    <a:pt x="56954" y="134918"/>
                  </a:lnTo>
                  <a:lnTo>
                    <a:pt x="30164" y="138514"/>
                  </a:lnTo>
                  <a:lnTo>
                    <a:pt x="0" y="15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08">
              <a:extLst>
                <a:ext uri="{FF2B5EF4-FFF2-40B4-BE49-F238E27FC236}">
                  <a16:creationId xmlns:a16="http://schemas.microsoft.com/office/drawing/2014/main" id="{13E8771B-8B71-1CB4-3A40-2AC50EF041CE}"/>
                </a:ext>
              </a:extLst>
            </p:cNvPr>
            <p:cNvSpPr/>
            <p:nvPr>
              <p:custDataLst>
                <p:tags r:id="rId349"/>
              </p:custDataLst>
            </p:nvPr>
          </p:nvSpPr>
          <p:spPr>
            <a:xfrm>
              <a:off x="5019675" y="4191426"/>
              <a:ext cx="19051" cy="123400"/>
            </a:xfrm>
            <a:custGeom>
              <a:avLst/>
              <a:gdLst/>
              <a:ahLst/>
              <a:cxnLst/>
              <a:rect l="0" t="0" r="0" b="0"/>
              <a:pathLst>
                <a:path w="19051" h="123400">
                  <a:moveTo>
                    <a:pt x="0" y="18624"/>
                  </a:moveTo>
                  <a:lnTo>
                    <a:pt x="0" y="18624"/>
                  </a:lnTo>
                  <a:lnTo>
                    <a:pt x="8201" y="10423"/>
                  </a:lnTo>
                  <a:lnTo>
                    <a:pt x="9491" y="0"/>
                  </a:lnTo>
                  <a:lnTo>
                    <a:pt x="9525" y="45788"/>
                  </a:lnTo>
                  <a:lnTo>
                    <a:pt x="9525" y="92794"/>
                  </a:lnTo>
                  <a:lnTo>
                    <a:pt x="19050" y="123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09">
              <a:extLst>
                <a:ext uri="{FF2B5EF4-FFF2-40B4-BE49-F238E27FC236}">
                  <a16:creationId xmlns:a16="http://schemas.microsoft.com/office/drawing/2014/main" id="{297767D8-DA87-0437-E2E8-59E0B105A1DC}"/>
                </a:ext>
              </a:extLst>
            </p:cNvPr>
            <p:cNvSpPr/>
            <p:nvPr>
              <p:custDataLst>
                <p:tags r:id="rId350"/>
              </p:custDataLst>
            </p:nvPr>
          </p:nvSpPr>
          <p:spPr>
            <a:xfrm>
              <a:off x="5048250" y="4152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10">
              <a:extLst>
                <a:ext uri="{FF2B5EF4-FFF2-40B4-BE49-F238E27FC236}">
                  <a16:creationId xmlns:a16="http://schemas.microsoft.com/office/drawing/2014/main" id="{EED291B7-B563-74C6-EEA1-6B1F14533B30}"/>
                </a:ext>
              </a:extLst>
            </p:cNvPr>
            <p:cNvSpPr/>
            <p:nvPr>
              <p:custDataLst>
                <p:tags r:id="rId351"/>
              </p:custDataLst>
            </p:nvPr>
          </p:nvSpPr>
          <p:spPr>
            <a:xfrm>
              <a:off x="5145398" y="4181998"/>
              <a:ext cx="179078" cy="132448"/>
            </a:xfrm>
            <a:custGeom>
              <a:avLst/>
              <a:gdLst/>
              <a:ahLst/>
              <a:cxnLst/>
              <a:rect l="0" t="0" r="0" b="0"/>
              <a:pathLst>
                <a:path w="179078" h="132448">
                  <a:moveTo>
                    <a:pt x="93352" y="56627"/>
                  </a:moveTo>
                  <a:lnTo>
                    <a:pt x="93352" y="56627"/>
                  </a:lnTo>
                  <a:lnTo>
                    <a:pt x="107541" y="42438"/>
                  </a:lnTo>
                  <a:lnTo>
                    <a:pt x="110242" y="36915"/>
                  </a:lnTo>
                  <a:lnTo>
                    <a:pt x="112275" y="20369"/>
                  </a:lnTo>
                  <a:lnTo>
                    <a:pt x="102023" y="8409"/>
                  </a:lnTo>
                  <a:lnTo>
                    <a:pt x="96148" y="3447"/>
                  </a:lnTo>
                  <a:lnTo>
                    <a:pt x="90008" y="1241"/>
                  </a:lnTo>
                  <a:lnTo>
                    <a:pt x="70489" y="0"/>
                  </a:lnTo>
                  <a:lnTo>
                    <a:pt x="56379" y="5354"/>
                  </a:lnTo>
                  <a:lnTo>
                    <a:pt x="14161" y="40689"/>
                  </a:lnTo>
                  <a:lnTo>
                    <a:pt x="4507" y="60371"/>
                  </a:lnTo>
                  <a:lnTo>
                    <a:pt x="0" y="81255"/>
                  </a:lnTo>
                  <a:lnTo>
                    <a:pt x="1767" y="94384"/>
                  </a:lnTo>
                  <a:lnTo>
                    <a:pt x="7914" y="117769"/>
                  </a:lnTo>
                  <a:lnTo>
                    <a:pt x="9935" y="119613"/>
                  </a:lnTo>
                  <a:lnTo>
                    <a:pt x="12341" y="120843"/>
                  </a:lnTo>
                  <a:lnTo>
                    <a:pt x="25839" y="122573"/>
                  </a:lnTo>
                  <a:lnTo>
                    <a:pt x="37242" y="117334"/>
                  </a:lnTo>
                  <a:lnTo>
                    <a:pt x="47247" y="109008"/>
                  </a:lnTo>
                  <a:lnTo>
                    <a:pt x="53939" y="99429"/>
                  </a:lnTo>
                  <a:lnTo>
                    <a:pt x="61095" y="95062"/>
                  </a:lnTo>
                  <a:lnTo>
                    <a:pt x="63140" y="90290"/>
                  </a:lnTo>
                  <a:lnTo>
                    <a:pt x="64744" y="88594"/>
                  </a:lnTo>
                  <a:lnTo>
                    <a:pt x="69348" y="86709"/>
                  </a:lnTo>
                  <a:lnTo>
                    <a:pt x="74923" y="77405"/>
                  </a:lnTo>
                  <a:lnTo>
                    <a:pt x="83673" y="56987"/>
                  </a:lnTo>
                  <a:lnTo>
                    <a:pt x="88839" y="56734"/>
                  </a:lnTo>
                  <a:lnTo>
                    <a:pt x="90342" y="57757"/>
                  </a:lnTo>
                  <a:lnTo>
                    <a:pt x="91345" y="59497"/>
                  </a:lnTo>
                  <a:lnTo>
                    <a:pt x="92014" y="61715"/>
                  </a:lnTo>
                  <a:lnTo>
                    <a:pt x="87600" y="80484"/>
                  </a:lnTo>
                  <a:lnTo>
                    <a:pt x="93766" y="109491"/>
                  </a:lnTo>
                  <a:lnTo>
                    <a:pt x="100764" y="123082"/>
                  </a:lnTo>
                  <a:lnTo>
                    <a:pt x="101468" y="126330"/>
                  </a:lnTo>
                  <a:lnTo>
                    <a:pt x="105113" y="128496"/>
                  </a:lnTo>
                  <a:lnTo>
                    <a:pt x="143930" y="132447"/>
                  </a:lnTo>
                  <a:lnTo>
                    <a:pt x="179077" y="123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11">
              <a:extLst>
                <a:ext uri="{FF2B5EF4-FFF2-40B4-BE49-F238E27FC236}">
                  <a16:creationId xmlns:a16="http://schemas.microsoft.com/office/drawing/2014/main" id="{5C6827D6-F7CF-79E8-2FE8-04C2427B3956}"/>
                </a:ext>
              </a:extLst>
            </p:cNvPr>
            <p:cNvSpPr/>
            <p:nvPr>
              <p:custDataLst>
                <p:tags r:id="rId352"/>
              </p:custDataLst>
            </p:nvPr>
          </p:nvSpPr>
          <p:spPr>
            <a:xfrm>
              <a:off x="5386138" y="4196259"/>
              <a:ext cx="80659" cy="118567"/>
            </a:xfrm>
            <a:custGeom>
              <a:avLst/>
              <a:gdLst/>
              <a:ahLst/>
              <a:cxnLst/>
              <a:rect l="0" t="0" r="0" b="0"/>
              <a:pathLst>
                <a:path w="80659" h="118567">
                  <a:moveTo>
                    <a:pt x="52637" y="32841"/>
                  </a:moveTo>
                  <a:lnTo>
                    <a:pt x="52637" y="32841"/>
                  </a:lnTo>
                  <a:lnTo>
                    <a:pt x="74096" y="19584"/>
                  </a:lnTo>
                  <a:lnTo>
                    <a:pt x="75409" y="16594"/>
                  </a:lnTo>
                  <a:lnTo>
                    <a:pt x="75227" y="13543"/>
                  </a:lnTo>
                  <a:lnTo>
                    <a:pt x="72736" y="4193"/>
                  </a:lnTo>
                  <a:lnTo>
                    <a:pt x="72386" y="1042"/>
                  </a:lnTo>
                  <a:lnTo>
                    <a:pt x="70036" y="0"/>
                  </a:lnTo>
                  <a:lnTo>
                    <a:pt x="61781" y="1664"/>
                  </a:lnTo>
                  <a:lnTo>
                    <a:pt x="33120" y="11462"/>
                  </a:lnTo>
                  <a:lnTo>
                    <a:pt x="26926" y="12239"/>
                  </a:lnTo>
                  <a:lnTo>
                    <a:pt x="21738" y="14873"/>
                  </a:lnTo>
                  <a:lnTo>
                    <a:pt x="13151" y="23444"/>
                  </a:lnTo>
                  <a:lnTo>
                    <a:pt x="8629" y="31487"/>
                  </a:lnTo>
                  <a:lnTo>
                    <a:pt x="0" y="54025"/>
                  </a:lnTo>
                  <a:lnTo>
                    <a:pt x="613" y="56489"/>
                  </a:lnTo>
                  <a:lnTo>
                    <a:pt x="2080" y="58131"/>
                  </a:lnTo>
                  <a:lnTo>
                    <a:pt x="14256" y="65499"/>
                  </a:lnTo>
                  <a:lnTo>
                    <a:pt x="50474" y="71681"/>
                  </a:lnTo>
                  <a:lnTo>
                    <a:pt x="74901" y="93319"/>
                  </a:lnTo>
                  <a:lnTo>
                    <a:pt x="78407" y="99584"/>
                  </a:lnTo>
                  <a:lnTo>
                    <a:pt x="80658" y="107173"/>
                  </a:lnTo>
                  <a:lnTo>
                    <a:pt x="75322" y="108211"/>
                  </a:lnTo>
                  <a:lnTo>
                    <a:pt x="55232" y="109990"/>
                  </a:lnTo>
                  <a:lnTo>
                    <a:pt x="32845" y="116558"/>
                  </a:lnTo>
                  <a:lnTo>
                    <a:pt x="5012" y="11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77">
            <a:extLst>
              <a:ext uri="{FF2B5EF4-FFF2-40B4-BE49-F238E27FC236}">
                <a16:creationId xmlns:a16="http://schemas.microsoft.com/office/drawing/2014/main" id="{03082C15-7652-5D85-C916-313A2C6E0E6C}"/>
              </a:ext>
            </a:extLst>
          </p:cNvPr>
          <p:cNvGrpSpPr/>
          <p:nvPr/>
        </p:nvGrpSpPr>
        <p:grpSpPr>
          <a:xfrm>
            <a:off x="7334250" y="3591318"/>
            <a:ext cx="781051" cy="361558"/>
            <a:chOff x="7334250" y="3591318"/>
            <a:chExt cx="781051" cy="361558"/>
          </a:xfrm>
        </p:grpSpPr>
        <p:sp>
          <p:nvSpPr>
            <p:cNvPr id="483" name="SMARTInkShape-412">
              <a:extLst>
                <a:ext uri="{FF2B5EF4-FFF2-40B4-BE49-F238E27FC236}">
                  <a16:creationId xmlns:a16="http://schemas.microsoft.com/office/drawing/2014/main" id="{0624E215-BC55-A732-B80B-FBDB70A9B5FE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7334250" y="3671162"/>
              <a:ext cx="75810" cy="272189"/>
            </a:xfrm>
            <a:custGeom>
              <a:avLst/>
              <a:gdLst/>
              <a:ahLst/>
              <a:cxnLst/>
              <a:rect l="0" t="0" r="0" b="0"/>
              <a:pathLst>
                <a:path w="75810" h="272189">
                  <a:moveTo>
                    <a:pt x="66675" y="5488"/>
                  </a:moveTo>
                  <a:lnTo>
                    <a:pt x="66675" y="5488"/>
                  </a:lnTo>
                  <a:lnTo>
                    <a:pt x="71731" y="431"/>
                  </a:lnTo>
                  <a:lnTo>
                    <a:pt x="73222" y="0"/>
                  </a:lnTo>
                  <a:lnTo>
                    <a:pt x="74215" y="771"/>
                  </a:lnTo>
                  <a:lnTo>
                    <a:pt x="74876" y="2344"/>
                  </a:lnTo>
                  <a:lnTo>
                    <a:pt x="75809" y="19726"/>
                  </a:lnTo>
                  <a:lnTo>
                    <a:pt x="55426" y="66081"/>
                  </a:lnTo>
                  <a:lnTo>
                    <a:pt x="40411" y="104580"/>
                  </a:lnTo>
                  <a:lnTo>
                    <a:pt x="29260" y="146679"/>
                  </a:lnTo>
                  <a:lnTo>
                    <a:pt x="16011" y="188718"/>
                  </a:lnTo>
                  <a:lnTo>
                    <a:pt x="9747" y="230496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13">
              <a:extLst>
                <a:ext uri="{FF2B5EF4-FFF2-40B4-BE49-F238E27FC236}">
                  <a16:creationId xmlns:a16="http://schemas.microsoft.com/office/drawing/2014/main" id="{459A6C39-DF9A-B0AD-113A-556A6FB92A88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7372350" y="3668025"/>
              <a:ext cx="113176" cy="75301"/>
            </a:xfrm>
            <a:custGeom>
              <a:avLst/>
              <a:gdLst/>
              <a:ahLst/>
              <a:cxnLst/>
              <a:rect l="0" t="0" r="0" b="0"/>
              <a:pathLst>
                <a:path w="113176" h="75301">
                  <a:moveTo>
                    <a:pt x="0" y="27675"/>
                  </a:moveTo>
                  <a:lnTo>
                    <a:pt x="0" y="27675"/>
                  </a:lnTo>
                  <a:lnTo>
                    <a:pt x="39772" y="9361"/>
                  </a:lnTo>
                  <a:lnTo>
                    <a:pt x="62114" y="2140"/>
                  </a:lnTo>
                  <a:lnTo>
                    <a:pt x="82139" y="0"/>
                  </a:lnTo>
                  <a:lnTo>
                    <a:pt x="101478" y="4423"/>
                  </a:lnTo>
                  <a:lnTo>
                    <a:pt x="105752" y="7941"/>
                  </a:lnTo>
                  <a:lnTo>
                    <a:pt x="110501" y="17493"/>
                  </a:lnTo>
                  <a:lnTo>
                    <a:pt x="113175" y="34771"/>
                  </a:lnTo>
                  <a:lnTo>
                    <a:pt x="110978" y="44234"/>
                  </a:lnTo>
                  <a:lnTo>
                    <a:pt x="108910" y="48239"/>
                  </a:lnTo>
                  <a:lnTo>
                    <a:pt x="98146" y="55512"/>
                  </a:lnTo>
                  <a:lnTo>
                    <a:pt x="69369" y="70970"/>
                  </a:lnTo>
                  <a:lnTo>
                    <a:pt x="26054" y="74920"/>
                  </a:lnTo>
                  <a:lnTo>
                    <a:pt x="0" y="75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14">
              <a:extLst>
                <a:ext uri="{FF2B5EF4-FFF2-40B4-BE49-F238E27FC236}">
                  <a16:creationId xmlns:a16="http://schemas.microsoft.com/office/drawing/2014/main" id="{5656F813-7A33-532D-1283-D06FC022C73B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7525181" y="3696126"/>
              <a:ext cx="75060" cy="82913"/>
            </a:xfrm>
            <a:custGeom>
              <a:avLst/>
              <a:gdLst/>
              <a:ahLst/>
              <a:cxnLst/>
              <a:rect l="0" t="0" r="0" b="0"/>
              <a:pathLst>
                <a:path w="75060" h="82913">
                  <a:moveTo>
                    <a:pt x="37669" y="18624"/>
                  </a:moveTo>
                  <a:lnTo>
                    <a:pt x="37669" y="18624"/>
                  </a:lnTo>
                  <a:lnTo>
                    <a:pt x="42725" y="18624"/>
                  </a:lnTo>
                  <a:lnTo>
                    <a:pt x="44216" y="17566"/>
                  </a:lnTo>
                  <a:lnTo>
                    <a:pt x="45209" y="15802"/>
                  </a:lnTo>
                  <a:lnTo>
                    <a:pt x="46803" y="10423"/>
                  </a:lnTo>
                  <a:lnTo>
                    <a:pt x="42021" y="4435"/>
                  </a:lnTo>
                  <a:lnTo>
                    <a:pt x="36781" y="1734"/>
                  </a:lnTo>
                  <a:lnTo>
                    <a:pt x="29850" y="0"/>
                  </a:lnTo>
                  <a:lnTo>
                    <a:pt x="20093" y="7813"/>
                  </a:lnTo>
                  <a:lnTo>
                    <a:pt x="4469" y="23255"/>
                  </a:lnTo>
                  <a:lnTo>
                    <a:pt x="1746" y="28796"/>
                  </a:lnTo>
                  <a:lnTo>
                    <a:pt x="0" y="46033"/>
                  </a:lnTo>
                  <a:lnTo>
                    <a:pt x="5404" y="57617"/>
                  </a:lnTo>
                  <a:lnTo>
                    <a:pt x="21065" y="77244"/>
                  </a:lnTo>
                  <a:lnTo>
                    <a:pt x="30642" y="81719"/>
                  </a:lnTo>
                  <a:lnTo>
                    <a:pt x="36159" y="82912"/>
                  </a:lnTo>
                  <a:lnTo>
                    <a:pt x="47934" y="81416"/>
                  </a:lnTo>
                  <a:lnTo>
                    <a:pt x="54037" y="79535"/>
                  </a:lnTo>
                  <a:lnTo>
                    <a:pt x="59165" y="75107"/>
                  </a:lnTo>
                  <a:lnTo>
                    <a:pt x="70378" y="55821"/>
                  </a:lnTo>
                  <a:lnTo>
                    <a:pt x="74173" y="41404"/>
                  </a:lnTo>
                  <a:lnTo>
                    <a:pt x="75059" y="30160"/>
                  </a:lnTo>
                  <a:lnTo>
                    <a:pt x="73179" y="25256"/>
                  </a:lnTo>
                  <a:lnTo>
                    <a:pt x="65445" y="16985"/>
                  </a:lnTo>
                  <a:lnTo>
                    <a:pt x="57776" y="12604"/>
                  </a:lnTo>
                  <a:lnTo>
                    <a:pt x="54249" y="11436"/>
                  </a:lnTo>
                  <a:lnTo>
                    <a:pt x="50839" y="11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15">
              <a:extLst>
                <a:ext uri="{FF2B5EF4-FFF2-40B4-BE49-F238E27FC236}">
                  <a16:creationId xmlns:a16="http://schemas.microsoft.com/office/drawing/2014/main" id="{2842019F-42E6-D25B-2E2A-C2878127BAF0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7629525" y="3733800"/>
              <a:ext cx="46302" cy="219076"/>
            </a:xfrm>
            <a:custGeom>
              <a:avLst/>
              <a:gdLst/>
              <a:ahLst/>
              <a:cxnLst/>
              <a:rect l="0" t="0" r="0" b="0"/>
              <a:pathLst>
                <a:path w="46302" h="219076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39912" y="10361"/>
                  </a:lnTo>
                  <a:lnTo>
                    <a:pt x="28421" y="56277"/>
                  </a:lnTo>
                  <a:lnTo>
                    <a:pt x="20012" y="99934"/>
                  </a:lnTo>
                  <a:lnTo>
                    <a:pt x="18276" y="117922"/>
                  </a:lnTo>
                  <a:lnTo>
                    <a:pt x="9375" y="162160"/>
                  </a:lnTo>
                  <a:lnTo>
                    <a:pt x="428" y="202528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16">
              <a:extLst>
                <a:ext uri="{FF2B5EF4-FFF2-40B4-BE49-F238E27FC236}">
                  <a16:creationId xmlns:a16="http://schemas.microsoft.com/office/drawing/2014/main" id="{C8594D99-39B7-14BF-56C9-5FC4CD902E30}"/>
                </a:ext>
              </a:extLst>
            </p:cNvPr>
            <p:cNvSpPr/>
            <p:nvPr>
              <p:custDataLst>
                <p:tags r:id="rId343"/>
              </p:custDataLst>
            </p:nvPr>
          </p:nvSpPr>
          <p:spPr>
            <a:xfrm>
              <a:off x="7648575" y="3714911"/>
              <a:ext cx="122804" cy="56990"/>
            </a:xfrm>
            <a:custGeom>
              <a:avLst/>
              <a:gdLst/>
              <a:ahLst/>
              <a:cxnLst/>
              <a:rect l="0" t="0" r="0" b="0"/>
              <a:pathLst>
                <a:path w="122804" h="56990">
                  <a:moveTo>
                    <a:pt x="19050" y="28414"/>
                  </a:moveTo>
                  <a:lnTo>
                    <a:pt x="19050" y="28414"/>
                  </a:lnTo>
                  <a:lnTo>
                    <a:pt x="19050" y="23357"/>
                  </a:lnTo>
                  <a:lnTo>
                    <a:pt x="24694" y="18053"/>
                  </a:lnTo>
                  <a:lnTo>
                    <a:pt x="50485" y="3962"/>
                  </a:lnTo>
                  <a:lnTo>
                    <a:pt x="64582" y="1061"/>
                  </a:lnTo>
                  <a:lnTo>
                    <a:pt x="95641" y="0"/>
                  </a:lnTo>
                  <a:lnTo>
                    <a:pt x="106360" y="5555"/>
                  </a:lnTo>
                  <a:lnTo>
                    <a:pt x="116063" y="14021"/>
                  </a:lnTo>
                  <a:lnTo>
                    <a:pt x="122803" y="26310"/>
                  </a:lnTo>
                  <a:lnTo>
                    <a:pt x="113409" y="37904"/>
                  </a:lnTo>
                  <a:lnTo>
                    <a:pt x="100146" y="43215"/>
                  </a:lnTo>
                  <a:lnTo>
                    <a:pt x="54757" y="49913"/>
                  </a:lnTo>
                  <a:lnTo>
                    <a:pt x="8648" y="56575"/>
                  </a:lnTo>
                  <a:lnTo>
                    <a:pt x="0" y="56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17">
              <a:extLst>
                <a:ext uri="{FF2B5EF4-FFF2-40B4-BE49-F238E27FC236}">
                  <a16:creationId xmlns:a16="http://schemas.microsoft.com/office/drawing/2014/main" id="{0C8BDF36-8D2C-84BE-B648-159C883E269A}"/>
                </a:ext>
              </a:extLst>
            </p:cNvPr>
            <p:cNvSpPr/>
            <p:nvPr>
              <p:custDataLst>
                <p:tags r:id="rId344"/>
              </p:custDataLst>
            </p:nvPr>
          </p:nvSpPr>
          <p:spPr>
            <a:xfrm>
              <a:off x="7839075" y="3724275"/>
              <a:ext cx="85726" cy="76039"/>
            </a:xfrm>
            <a:custGeom>
              <a:avLst/>
              <a:gdLst/>
              <a:ahLst/>
              <a:cxnLst/>
              <a:rect l="0" t="0" r="0" b="0"/>
              <a:pathLst>
                <a:path w="85726" h="76039">
                  <a:moveTo>
                    <a:pt x="0" y="28575"/>
                  </a:moveTo>
                  <a:lnTo>
                    <a:pt x="0" y="28575"/>
                  </a:lnTo>
                  <a:lnTo>
                    <a:pt x="19012" y="9563"/>
                  </a:lnTo>
                  <a:lnTo>
                    <a:pt x="13982" y="9536"/>
                  </a:lnTo>
                  <a:lnTo>
                    <a:pt x="12496" y="10590"/>
                  </a:lnTo>
                  <a:lnTo>
                    <a:pt x="11505" y="12352"/>
                  </a:lnTo>
                  <a:lnTo>
                    <a:pt x="427" y="45400"/>
                  </a:lnTo>
                  <a:lnTo>
                    <a:pt x="3011" y="49459"/>
                  </a:lnTo>
                  <a:lnTo>
                    <a:pt x="6631" y="54790"/>
                  </a:lnTo>
                  <a:lnTo>
                    <a:pt x="9725" y="63742"/>
                  </a:lnTo>
                  <a:lnTo>
                    <a:pt x="17613" y="74351"/>
                  </a:lnTo>
                  <a:lnTo>
                    <a:pt x="21234" y="75378"/>
                  </a:lnTo>
                  <a:lnTo>
                    <a:pt x="37237" y="76038"/>
                  </a:lnTo>
                  <a:lnTo>
                    <a:pt x="41759" y="73975"/>
                  </a:lnTo>
                  <a:lnTo>
                    <a:pt x="49604" y="66039"/>
                  </a:lnTo>
                  <a:lnTo>
                    <a:pt x="59971" y="49671"/>
                  </a:lnTo>
                  <a:lnTo>
                    <a:pt x="75201" y="2489"/>
                  </a:lnTo>
                  <a:lnTo>
                    <a:pt x="75756" y="1107"/>
                  </a:lnTo>
                  <a:lnTo>
                    <a:pt x="78825" y="49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18">
              <a:extLst>
                <a:ext uri="{FF2B5EF4-FFF2-40B4-BE49-F238E27FC236}">
                  <a16:creationId xmlns:a16="http://schemas.microsoft.com/office/drawing/2014/main" id="{5F51A54E-0ECB-172C-4B18-C61AD6815462}"/>
                </a:ext>
              </a:extLst>
            </p:cNvPr>
            <p:cNvSpPr/>
            <p:nvPr>
              <p:custDataLst>
                <p:tags r:id="rId345"/>
              </p:custDataLst>
            </p:nvPr>
          </p:nvSpPr>
          <p:spPr>
            <a:xfrm>
              <a:off x="8001000" y="3591318"/>
              <a:ext cx="55827" cy="256783"/>
            </a:xfrm>
            <a:custGeom>
              <a:avLst/>
              <a:gdLst/>
              <a:ahLst/>
              <a:cxnLst/>
              <a:rect l="0" t="0" r="0" b="0"/>
              <a:pathLst>
                <a:path w="55827" h="256783">
                  <a:moveTo>
                    <a:pt x="47625" y="9132"/>
                  </a:moveTo>
                  <a:lnTo>
                    <a:pt x="47625" y="9132"/>
                  </a:lnTo>
                  <a:lnTo>
                    <a:pt x="55826" y="931"/>
                  </a:lnTo>
                  <a:lnTo>
                    <a:pt x="55210" y="490"/>
                  </a:lnTo>
                  <a:lnTo>
                    <a:pt x="51701" y="0"/>
                  </a:lnTo>
                  <a:lnTo>
                    <a:pt x="46614" y="8248"/>
                  </a:lnTo>
                  <a:lnTo>
                    <a:pt x="34725" y="49527"/>
                  </a:lnTo>
                  <a:lnTo>
                    <a:pt x="25341" y="88247"/>
                  </a:lnTo>
                  <a:lnTo>
                    <a:pt x="15858" y="131587"/>
                  </a:lnTo>
                  <a:lnTo>
                    <a:pt x="2819" y="176416"/>
                  </a:lnTo>
                  <a:lnTo>
                    <a:pt x="557" y="217859"/>
                  </a:lnTo>
                  <a:lnTo>
                    <a:pt x="0" y="256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19">
              <a:extLst>
                <a:ext uri="{FF2B5EF4-FFF2-40B4-BE49-F238E27FC236}">
                  <a16:creationId xmlns:a16="http://schemas.microsoft.com/office/drawing/2014/main" id="{2675A40A-1800-C76C-64C8-AD45EC9FFE08}"/>
                </a:ext>
              </a:extLst>
            </p:cNvPr>
            <p:cNvSpPr/>
            <p:nvPr>
              <p:custDataLst>
                <p:tags r:id="rId346"/>
              </p:custDataLst>
            </p:nvPr>
          </p:nvSpPr>
          <p:spPr>
            <a:xfrm>
              <a:off x="8105775" y="3800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78">
            <a:extLst>
              <a:ext uri="{FF2B5EF4-FFF2-40B4-BE49-F238E27FC236}">
                <a16:creationId xmlns:a16="http://schemas.microsoft.com/office/drawing/2014/main" id="{ABFF9D6E-0474-A9B2-C864-CA65F8ED0F06}"/>
              </a:ext>
            </a:extLst>
          </p:cNvPr>
          <p:cNvGrpSpPr/>
          <p:nvPr/>
        </p:nvGrpSpPr>
        <p:grpSpPr>
          <a:xfrm>
            <a:off x="5353050" y="3572442"/>
            <a:ext cx="1743076" cy="351859"/>
            <a:chOff x="5353050" y="3572442"/>
            <a:chExt cx="1743076" cy="351859"/>
          </a:xfrm>
        </p:grpSpPr>
        <p:sp>
          <p:nvSpPr>
            <p:cNvPr id="492" name="SMARTInkShape-420">
              <a:extLst>
                <a:ext uri="{FF2B5EF4-FFF2-40B4-BE49-F238E27FC236}">
                  <a16:creationId xmlns:a16="http://schemas.microsoft.com/office/drawing/2014/main" id="{2CB2B6DC-4B6F-EF03-0B65-7440C6D39747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5353050" y="3600958"/>
              <a:ext cx="136336" cy="174716"/>
            </a:xfrm>
            <a:custGeom>
              <a:avLst/>
              <a:gdLst/>
              <a:ahLst/>
              <a:cxnLst/>
              <a:rect l="0" t="0" r="0" b="0"/>
              <a:pathLst>
                <a:path w="136336" h="174716">
                  <a:moveTo>
                    <a:pt x="123825" y="18542"/>
                  </a:moveTo>
                  <a:lnTo>
                    <a:pt x="123825" y="18542"/>
                  </a:lnTo>
                  <a:lnTo>
                    <a:pt x="128881" y="13485"/>
                  </a:lnTo>
                  <a:lnTo>
                    <a:pt x="131364" y="8181"/>
                  </a:lnTo>
                  <a:lnTo>
                    <a:pt x="132026" y="5285"/>
                  </a:lnTo>
                  <a:lnTo>
                    <a:pt x="131409" y="3354"/>
                  </a:lnTo>
                  <a:lnTo>
                    <a:pt x="129938" y="2067"/>
                  </a:lnTo>
                  <a:lnTo>
                    <a:pt x="127901" y="1209"/>
                  </a:lnTo>
                  <a:lnTo>
                    <a:pt x="114920" y="0"/>
                  </a:lnTo>
                  <a:lnTo>
                    <a:pt x="75027" y="9920"/>
                  </a:lnTo>
                  <a:lnTo>
                    <a:pt x="57688" y="16827"/>
                  </a:lnTo>
                  <a:lnTo>
                    <a:pt x="27770" y="39496"/>
                  </a:lnTo>
                  <a:lnTo>
                    <a:pt x="25922" y="43094"/>
                  </a:lnTo>
                  <a:lnTo>
                    <a:pt x="25748" y="46552"/>
                  </a:lnTo>
                  <a:lnTo>
                    <a:pt x="33073" y="64762"/>
                  </a:lnTo>
                  <a:lnTo>
                    <a:pt x="44332" y="73656"/>
                  </a:lnTo>
                  <a:lnTo>
                    <a:pt x="85487" y="92357"/>
                  </a:lnTo>
                  <a:lnTo>
                    <a:pt x="125642" y="121352"/>
                  </a:lnTo>
                  <a:lnTo>
                    <a:pt x="134511" y="136202"/>
                  </a:lnTo>
                  <a:lnTo>
                    <a:pt x="136241" y="142491"/>
                  </a:lnTo>
                  <a:lnTo>
                    <a:pt x="136335" y="147741"/>
                  </a:lnTo>
                  <a:lnTo>
                    <a:pt x="135340" y="152300"/>
                  </a:lnTo>
                  <a:lnTo>
                    <a:pt x="128589" y="160187"/>
                  </a:lnTo>
                  <a:lnTo>
                    <a:pt x="110067" y="170578"/>
                  </a:lnTo>
                  <a:lnTo>
                    <a:pt x="101952" y="173874"/>
                  </a:lnTo>
                  <a:lnTo>
                    <a:pt x="87293" y="174715"/>
                  </a:lnTo>
                  <a:lnTo>
                    <a:pt x="40223" y="171273"/>
                  </a:lnTo>
                  <a:lnTo>
                    <a:pt x="26344" y="170031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21">
              <a:extLst>
                <a:ext uri="{FF2B5EF4-FFF2-40B4-BE49-F238E27FC236}">
                  <a16:creationId xmlns:a16="http://schemas.microsoft.com/office/drawing/2014/main" id="{62733374-AAAF-3263-53E3-98BA7ADF90FD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5489373" y="3650242"/>
              <a:ext cx="158953" cy="138983"/>
            </a:xfrm>
            <a:custGeom>
              <a:avLst/>
              <a:gdLst/>
              <a:ahLst/>
              <a:cxnLst/>
              <a:rect l="0" t="0" r="0" b="0"/>
              <a:pathLst>
                <a:path w="158953" h="138983">
                  <a:moveTo>
                    <a:pt x="16077" y="83558"/>
                  </a:moveTo>
                  <a:lnTo>
                    <a:pt x="16077" y="83558"/>
                  </a:lnTo>
                  <a:lnTo>
                    <a:pt x="31287" y="77012"/>
                  </a:lnTo>
                  <a:lnTo>
                    <a:pt x="76196" y="71385"/>
                  </a:lnTo>
                  <a:lnTo>
                    <a:pt x="106034" y="64355"/>
                  </a:lnTo>
                  <a:lnTo>
                    <a:pt x="118108" y="56114"/>
                  </a:lnTo>
                  <a:lnTo>
                    <a:pt x="132504" y="41795"/>
                  </a:lnTo>
                  <a:lnTo>
                    <a:pt x="138927" y="28643"/>
                  </a:lnTo>
                  <a:lnTo>
                    <a:pt x="134557" y="16957"/>
                  </a:lnTo>
                  <a:lnTo>
                    <a:pt x="123768" y="8802"/>
                  </a:lnTo>
                  <a:lnTo>
                    <a:pt x="101085" y="0"/>
                  </a:lnTo>
                  <a:lnTo>
                    <a:pt x="79718" y="3531"/>
                  </a:lnTo>
                  <a:lnTo>
                    <a:pt x="34727" y="27577"/>
                  </a:lnTo>
                  <a:lnTo>
                    <a:pt x="18016" y="40686"/>
                  </a:lnTo>
                  <a:lnTo>
                    <a:pt x="7062" y="57096"/>
                  </a:lnTo>
                  <a:lnTo>
                    <a:pt x="0" y="79128"/>
                  </a:lnTo>
                  <a:lnTo>
                    <a:pt x="1171" y="92525"/>
                  </a:lnTo>
                  <a:lnTo>
                    <a:pt x="5220" y="104476"/>
                  </a:lnTo>
                  <a:lnTo>
                    <a:pt x="10546" y="113316"/>
                  </a:lnTo>
                  <a:lnTo>
                    <a:pt x="34664" y="129299"/>
                  </a:lnTo>
                  <a:lnTo>
                    <a:pt x="63564" y="137328"/>
                  </a:lnTo>
                  <a:lnTo>
                    <a:pt x="109379" y="138982"/>
                  </a:lnTo>
                  <a:lnTo>
                    <a:pt x="158952" y="131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22">
              <a:extLst>
                <a:ext uri="{FF2B5EF4-FFF2-40B4-BE49-F238E27FC236}">
                  <a16:creationId xmlns:a16="http://schemas.microsoft.com/office/drawing/2014/main" id="{608C6644-CB55-0C7A-47EA-8C04D1D1C55C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5685411" y="3659481"/>
              <a:ext cx="162940" cy="245432"/>
            </a:xfrm>
            <a:custGeom>
              <a:avLst/>
              <a:gdLst/>
              <a:ahLst/>
              <a:cxnLst/>
              <a:rect l="0" t="0" r="0" b="0"/>
              <a:pathLst>
                <a:path w="162940" h="245432">
                  <a:moveTo>
                    <a:pt x="105789" y="55269"/>
                  </a:moveTo>
                  <a:lnTo>
                    <a:pt x="105789" y="55269"/>
                  </a:lnTo>
                  <a:lnTo>
                    <a:pt x="110845" y="55269"/>
                  </a:lnTo>
                  <a:lnTo>
                    <a:pt x="112334" y="54211"/>
                  </a:lnTo>
                  <a:lnTo>
                    <a:pt x="113328" y="52447"/>
                  </a:lnTo>
                  <a:lnTo>
                    <a:pt x="114921" y="42012"/>
                  </a:lnTo>
                  <a:lnTo>
                    <a:pt x="115198" y="32879"/>
                  </a:lnTo>
                  <a:lnTo>
                    <a:pt x="112440" y="26621"/>
                  </a:lnTo>
                  <a:lnTo>
                    <a:pt x="102045" y="13980"/>
                  </a:lnTo>
                  <a:lnTo>
                    <a:pt x="87864" y="4465"/>
                  </a:lnTo>
                  <a:lnTo>
                    <a:pt x="65200" y="0"/>
                  </a:lnTo>
                  <a:lnTo>
                    <a:pt x="43433" y="3732"/>
                  </a:lnTo>
                  <a:lnTo>
                    <a:pt x="23578" y="16598"/>
                  </a:lnTo>
                  <a:lnTo>
                    <a:pt x="4289" y="33816"/>
                  </a:lnTo>
                  <a:lnTo>
                    <a:pt x="1081" y="39909"/>
                  </a:lnTo>
                  <a:lnTo>
                    <a:pt x="0" y="46087"/>
                  </a:lnTo>
                  <a:lnTo>
                    <a:pt x="1622" y="57538"/>
                  </a:lnTo>
                  <a:lnTo>
                    <a:pt x="5870" y="66156"/>
                  </a:lnTo>
                  <a:lnTo>
                    <a:pt x="8485" y="68877"/>
                  </a:lnTo>
                  <a:lnTo>
                    <a:pt x="14212" y="71900"/>
                  </a:lnTo>
                  <a:lnTo>
                    <a:pt x="33500" y="73602"/>
                  </a:lnTo>
                  <a:lnTo>
                    <a:pt x="54266" y="69050"/>
                  </a:lnTo>
                  <a:lnTo>
                    <a:pt x="68768" y="60998"/>
                  </a:lnTo>
                  <a:lnTo>
                    <a:pt x="84674" y="47571"/>
                  </a:lnTo>
                  <a:lnTo>
                    <a:pt x="88644" y="46556"/>
                  </a:lnTo>
                  <a:lnTo>
                    <a:pt x="91183" y="46285"/>
                  </a:lnTo>
                  <a:lnTo>
                    <a:pt x="92877" y="47163"/>
                  </a:lnTo>
                  <a:lnTo>
                    <a:pt x="94006" y="48807"/>
                  </a:lnTo>
                  <a:lnTo>
                    <a:pt x="94758" y="50961"/>
                  </a:lnTo>
                  <a:lnTo>
                    <a:pt x="96132" y="94663"/>
                  </a:lnTo>
                  <a:lnTo>
                    <a:pt x="89692" y="139329"/>
                  </a:lnTo>
                  <a:lnTo>
                    <a:pt x="84499" y="183273"/>
                  </a:lnTo>
                  <a:lnTo>
                    <a:pt x="67493" y="226250"/>
                  </a:lnTo>
                  <a:lnTo>
                    <a:pt x="64383" y="232756"/>
                  </a:lnTo>
                  <a:lnTo>
                    <a:pt x="59135" y="237094"/>
                  </a:lnTo>
                  <a:lnTo>
                    <a:pt x="34108" y="244627"/>
                  </a:lnTo>
                  <a:lnTo>
                    <a:pt x="25870" y="245431"/>
                  </a:lnTo>
                  <a:lnTo>
                    <a:pt x="19823" y="242796"/>
                  </a:lnTo>
                  <a:lnTo>
                    <a:pt x="16728" y="240612"/>
                  </a:lnTo>
                  <a:lnTo>
                    <a:pt x="13290" y="229719"/>
                  </a:lnTo>
                  <a:lnTo>
                    <a:pt x="10901" y="182272"/>
                  </a:lnTo>
                  <a:lnTo>
                    <a:pt x="11705" y="158751"/>
                  </a:lnTo>
                  <a:lnTo>
                    <a:pt x="29842" y="112529"/>
                  </a:lnTo>
                  <a:lnTo>
                    <a:pt x="32933" y="106143"/>
                  </a:lnTo>
                  <a:lnTo>
                    <a:pt x="44833" y="96224"/>
                  </a:lnTo>
                  <a:lnTo>
                    <a:pt x="89723" y="71311"/>
                  </a:lnTo>
                  <a:lnTo>
                    <a:pt x="162939" y="64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23">
              <a:extLst>
                <a:ext uri="{FF2B5EF4-FFF2-40B4-BE49-F238E27FC236}">
                  <a16:creationId xmlns:a16="http://schemas.microsoft.com/office/drawing/2014/main" id="{4C3F5552-66DE-416E-09AD-20DF5D4C1882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5867400" y="3688124"/>
              <a:ext cx="219076" cy="131402"/>
            </a:xfrm>
            <a:custGeom>
              <a:avLst/>
              <a:gdLst/>
              <a:ahLst/>
              <a:cxnLst/>
              <a:rect l="0" t="0" r="0" b="0"/>
              <a:pathLst>
                <a:path w="219076" h="131402">
                  <a:moveTo>
                    <a:pt x="0" y="36151"/>
                  </a:moveTo>
                  <a:lnTo>
                    <a:pt x="0" y="36151"/>
                  </a:lnTo>
                  <a:lnTo>
                    <a:pt x="34773" y="2436"/>
                  </a:lnTo>
                  <a:lnTo>
                    <a:pt x="41207" y="0"/>
                  </a:lnTo>
                  <a:lnTo>
                    <a:pt x="44405" y="409"/>
                  </a:lnTo>
                  <a:lnTo>
                    <a:pt x="50780" y="3685"/>
                  </a:lnTo>
                  <a:lnTo>
                    <a:pt x="52903" y="6040"/>
                  </a:lnTo>
                  <a:lnTo>
                    <a:pt x="55263" y="11479"/>
                  </a:lnTo>
                  <a:lnTo>
                    <a:pt x="56591" y="25549"/>
                  </a:lnTo>
                  <a:lnTo>
                    <a:pt x="48191" y="71510"/>
                  </a:lnTo>
                  <a:lnTo>
                    <a:pt x="47658" y="83058"/>
                  </a:lnTo>
                  <a:lnTo>
                    <a:pt x="47635" y="78507"/>
                  </a:lnTo>
                  <a:lnTo>
                    <a:pt x="69085" y="53166"/>
                  </a:lnTo>
                  <a:lnTo>
                    <a:pt x="95185" y="27772"/>
                  </a:lnTo>
                  <a:lnTo>
                    <a:pt x="111365" y="18715"/>
                  </a:lnTo>
                  <a:lnTo>
                    <a:pt x="118486" y="17579"/>
                  </a:lnTo>
                  <a:lnTo>
                    <a:pt x="120266" y="18478"/>
                  </a:lnTo>
                  <a:lnTo>
                    <a:pt x="121453" y="20136"/>
                  </a:lnTo>
                  <a:lnTo>
                    <a:pt x="122243" y="22299"/>
                  </a:lnTo>
                  <a:lnTo>
                    <a:pt x="123356" y="40513"/>
                  </a:lnTo>
                  <a:lnTo>
                    <a:pt x="120795" y="51495"/>
                  </a:lnTo>
                  <a:lnTo>
                    <a:pt x="117187" y="60962"/>
                  </a:lnTo>
                  <a:lnTo>
                    <a:pt x="114310" y="93096"/>
                  </a:lnTo>
                  <a:lnTo>
                    <a:pt x="130703" y="76881"/>
                  </a:lnTo>
                  <a:lnTo>
                    <a:pt x="157046" y="35365"/>
                  </a:lnTo>
                  <a:lnTo>
                    <a:pt x="182462" y="6597"/>
                  </a:lnTo>
                  <a:lnTo>
                    <a:pt x="189750" y="1849"/>
                  </a:lnTo>
                  <a:lnTo>
                    <a:pt x="193175" y="583"/>
                  </a:lnTo>
                  <a:lnTo>
                    <a:pt x="196517" y="797"/>
                  </a:lnTo>
                  <a:lnTo>
                    <a:pt x="203052" y="3858"/>
                  </a:lnTo>
                  <a:lnTo>
                    <a:pt x="212680" y="16587"/>
                  </a:lnTo>
                  <a:lnTo>
                    <a:pt x="217181" y="38821"/>
                  </a:lnTo>
                  <a:lnTo>
                    <a:pt x="218701" y="80266"/>
                  </a:lnTo>
                  <a:lnTo>
                    <a:pt x="219075" y="131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24">
              <a:extLst>
                <a:ext uri="{FF2B5EF4-FFF2-40B4-BE49-F238E27FC236}">
                  <a16:creationId xmlns:a16="http://schemas.microsoft.com/office/drawing/2014/main" id="{14A7CAE4-1F6E-4FCB-65FC-82DBA90CB903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6153150" y="3677080"/>
              <a:ext cx="266649" cy="142446"/>
            </a:xfrm>
            <a:custGeom>
              <a:avLst/>
              <a:gdLst/>
              <a:ahLst/>
              <a:cxnLst/>
              <a:rect l="0" t="0" r="0" b="0"/>
              <a:pathLst>
                <a:path w="266649" h="142446">
                  <a:moveTo>
                    <a:pt x="0" y="56720"/>
                  </a:moveTo>
                  <a:lnTo>
                    <a:pt x="0" y="56720"/>
                  </a:lnTo>
                  <a:lnTo>
                    <a:pt x="9721" y="55662"/>
                  </a:lnTo>
                  <a:lnTo>
                    <a:pt x="55121" y="42531"/>
                  </a:lnTo>
                  <a:lnTo>
                    <a:pt x="89830" y="28254"/>
                  </a:lnTo>
                  <a:lnTo>
                    <a:pt x="91636" y="26101"/>
                  </a:lnTo>
                  <a:lnTo>
                    <a:pt x="94536" y="20097"/>
                  </a:lnTo>
                  <a:lnTo>
                    <a:pt x="95038" y="14001"/>
                  </a:lnTo>
                  <a:lnTo>
                    <a:pt x="94050" y="12366"/>
                  </a:lnTo>
                  <a:lnTo>
                    <a:pt x="92334" y="11275"/>
                  </a:lnTo>
                  <a:lnTo>
                    <a:pt x="90131" y="10549"/>
                  </a:lnTo>
                  <a:lnTo>
                    <a:pt x="88662" y="9006"/>
                  </a:lnTo>
                  <a:lnTo>
                    <a:pt x="87029" y="4469"/>
                  </a:lnTo>
                  <a:lnTo>
                    <a:pt x="84479" y="2836"/>
                  </a:lnTo>
                  <a:lnTo>
                    <a:pt x="64382" y="0"/>
                  </a:lnTo>
                  <a:lnTo>
                    <a:pt x="54720" y="5406"/>
                  </a:lnTo>
                  <a:lnTo>
                    <a:pt x="44427" y="14864"/>
                  </a:lnTo>
                  <a:lnTo>
                    <a:pt x="25814" y="44362"/>
                  </a:lnTo>
                  <a:lnTo>
                    <a:pt x="24617" y="50598"/>
                  </a:lnTo>
                  <a:lnTo>
                    <a:pt x="27991" y="70546"/>
                  </a:lnTo>
                  <a:lnTo>
                    <a:pt x="41616" y="109380"/>
                  </a:lnTo>
                  <a:lnTo>
                    <a:pt x="50600" y="119988"/>
                  </a:lnTo>
                  <a:lnTo>
                    <a:pt x="61647" y="127173"/>
                  </a:lnTo>
                  <a:lnTo>
                    <a:pt x="73612" y="130366"/>
                  </a:lnTo>
                  <a:lnTo>
                    <a:pt x="85986" y="128962"/>
                  </a:lnTo>
                  <a:lnTo>
                    <a:pt x="97482" y="124811"/>
                  </a:lnTo>
                  <a:lnTo>
                    <a:pt x="116309" y="110700"/>
                  </a:lnTo>
                  <a:lnTo>
                    <a:pt x="131123" y="93881"/>
                  </a:lnTo>
                  <a:lnTo>
                    <a:pt x="169557" y="49121"/>
                  </a:lnTo>
                  <a:lnTo>
                    <a:pt x="171247" y="49537"/>
                  </a:lnTo>
                  <a:lnTo>
                    <a:pt x="175945" y="52822"/>
                  </a:lnTo>
                  <a:lnTo>
                    <a:pt x="178739" y="57810"/>
                  </a:lnTo>
                  <a:lnTo>
                    <a:pt x="180533" y="74691"/>
                  </a:lnTo>
                  <a:lnTo>
                    <a:pt x="180964" y="111485"/>
                  </a:lnTo>
                  <a:lnTo>
                    <a:pt x="182026" y="112280"/>
                  </a:lnTo>
                  <a:lnTo>
                    <a:pt x="186028" y="113163"/>
                  </a:lnTo>
                  <a:lnTo>
                    <a:pt x="191335" y="110733"/>
                  </a:lnTo>
                  <a:lnTo>
                    <a:pt x="208421" y="95494"/>
                  </a:lnTo>
                  <a:lnTo>
                    <a:pt x="230856" y="68737"/>
                  </a:lnTo>
                  <a:lnTo>
                    <a:pt x="256537" y="50236"/>
                  </a:lnTo>
                  <a:lnTo>
                    <a:pt x="264692" y="47796"/>
                  </a:lnTo>
                  <a:lnTo>
                    <a:pt x="265807" y="53107"/>
                  </a:lnTo>
                  <a:lnTo>
                    <a:pt x="266648" y="91991"/>
                  </a:lnTo>
                  <a:lnTo>
                    <a:pt x="257175" y="142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25">
              <a:extLst>
                <a:ext uri="{FF2B5EF4-FFF2-40B4-BE49-F238E27FC236}">
                  <a16:creationId xmlns:a16="http://schemas.microsoft.com/office/drawing/2014/main" id="{D689287F-D652-1C4C-C261-6EF0C9ABF8B6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6477045" y="3581400"/>
              <a:ext cx="66631" cy="190447"/>
            </a:xfrm>
            <a:custGeom>
              <a:avLst/>
              <a:gdLst/>
              <a:ahLst/>
              <a:cxnLst/>
              <a:rect l="0" t="0" r="0" b="0"/>
              <a:pathLst>
                <a:path w="66631" h="190447">
                  <a:moveTo>
                    <a:pt x="38055" y="0"/>
                  </a:moveTo>
                  <a:lnTo>
                    <a:pt x="38055" y="0"/>
                  </a:lnTo>
                  <a:lnTo>
                    <a:pt x="32999" y="0"/>
                  </a:lnTo>
                  <a:lnTo>
                    <a:pt x="31510" y="2117"/>
                  </a:lnTo>
                  <a:lnTo>
                    <a:pt x="21165" y="46135"/>
                  </a:lnTo>
                  <a:lnTo>
                    <a:pt x="11685" y="93329"/>
                  </a:lnTo>
                  <a:lnTo>
                    <a:pt x="1708" y="137566"/>
                  </a:lnTo>
                  <a:lnTo>
                    <a:pt x="0" y="183537"/>
                  </a:lnTo>
                  <a:lnTo>
                    <a:pt x="1044" y="185858"/>
                  </a:lnTo>
                  <a:lnTo>
                    <a:pt x="2797" y="187405"/>
                  </a:lnTo>
                  <a:lnTo>
                    <a:pt x="7568" y="189125"/>
                  </a:lnTo>
                  <a:lnTo>
                    <a:pt x="39956" y="190446"/>
                  </a:lnTo>
                  <a:lnTo>
                    <a:pt x="47013" y="187654"/>
                  </a:lnTo>
                  <a:lnTo>
                    <a:pt x="6663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26">
              <a:extLst>
                <a:ext uri="{FF2B5EF4-FFF2-40B4-BE49-F238E27FC236}">
                  <a16:creationId xmlns:a16="http://schemas.microsoft.com/office/drawing/2014/main" id="{550E1DE8-B17F-C8BB-B3EC-C982666032CF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6457950" y="36671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7946" y="25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27">
              <a:extLst>
                <a:ext uri="{FF2B5EF4-FFF2-40B4-BE49-F238E27FC236}">
                  <a16:creationId xmlns:a16="http://schemas.microsoft.com/office/drawing/2014/main" id="{3E6C30B0-466B-91C8-2AE4-CF98B879A87F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6524625" y="3659541"/>
              <a:ext cx="123826" cy="121885"/>
            </a:xfrm>
            <a:custGeom>
              <a:avLst/>
              <a:gdLst/>
              <a:ahLst/>
              <a:cxnLst/>
              <a:rect l="0" t="0" r="0" b="0"/>
              <a:pathLst>
                <a:path w="123826" h="121885">
                  <a:moveTo>
                    <a:pt x="123825" y="7584"/>
                  </a:moveTo>
                  <a:lnTo>
                    <a:pt x="123825" y="7584"/>
                  </a:lnTo>
                  <a:lnTo>
                    <a:pt x="118769" y="2527"/>
                  </a:lnTo>
                  <a:lnTo>
                    <a:pt x="110642" y="45"/>
                  </a:lnTo>
                  <a:lnTo>
                    <a:pt x="98916" y="0"/>
                  </a:lnTo>
                  <a:lnTo>
                    <a:pt x="55773" y="13325"/>
                  </a:lnTo>
                  <a:lnTo>
                    <a:pt x="42749" y="17046"/>
                  </a:lnTo>
                  <a:lnTo>
                    <a:pt x="35580" y="21667"/>
                  </a:lnTo>
                  <a:lnTo>
                    <a:pt x="31688" y="27249"/>
                  </a:lnTo>
                  <a:lnTo>
                    <a:pt x="29497" y="36341"/>
                  </a:lnTo>
                  <a:lnTo>
                    <a:pt x="29190" y="39455"/>
                  </a:lnTo>
                  <a:lnTo>
                    <a:pt x="31101" y="42590"/>
                  </a:lnTo>
                  <a:lnTo>
                    <a:pt x="53500" y="60508"/>
                  </a:lnTo>
                  <a:lnTo>
                    <a:pt x="66581" y="66721"/>
                  </a:lnTo>
                  <a:lnTo>
                    <a:pt x="69788" y="69234"/>
                  </a:lnTo>
                  <a:lnTo>
                    <a:pt x="73350" y="77670"/>
                  </a:lnTo>
                  <a:lnTo>
                    <a:pt x="75637" y="90220"/>
                  </a:lnTo>
                  <a:lnTo>
                    <a:pt x="65921" y="102507"/>
                  </a:lnTo>
                  <a:lnTo>
                    <a:pt x="58225" y="107980"/>
                  </a:lnTo>
                  <a:lnTo>
                    <a:pt x="26787" y="120303"/>
                  </a:lnTo>
                  <a:lnTo>
                    <a:pt x="0" y="121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28">
              <a:extLst>
                <a:ext uri="{FF2B5EF4-FFF2-40B4-BE49-F238E27FC236}">
                  <a16:creationId xmlns:a16="http://schemas.microsoft.com/office/drawing/2014/main" id="{D6ACF590-1F91-43F0-3D8B-3A1764BF01A0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6875251" y="3657993"/>
              <a:ext cx="76675" cy="91135"/>
            </a:xfrm>
            <a:custGeom>
              <a:avLst/>
              <a:gdLst/>
              <a:ahLst/>
              <a:cxnLst/>
              <a:rect l="0" t="0" r="0" b="0"/>
              <a:pathLst>
                <a:path w="76675" h="91135">
                  <a:moveTo>
                    <a:pt x="68474" y="9132"/>
                  </a:moveTo>
                  <a:lnTo>
                    <a:pt x="68474" y="9132"/>
                  </a:lnTo>
                  <a:lnTo>
                    <a:pt x="76674" y="9132"/>
                  </a:lnTo>
                  <a:lnTo>
                    <a:pt x="72550" y="4075"/>
                  </a:lnTo>
                  <a:lnTo>
                    <a:pt x="67463" y="1593"/>
                  </a:lnTo>
                  <a:lnTo>
                    <a:pt x="55574" y="0"/>
                  </a:lnTo>
                  <a:lnTo>
                    <a:pt x="41134" y="4780"/>
                  </a:lnTo>
                  <a:lnTo>
                    <a:pt x="23450" y="17955"/>
                  </a:lnTo>
                  <a:lnTo>
                    <a:pt x="16713" y="26459"/>
                  </a:lnTo>
                  <a:lnTo>
                    <a:pt x="11602" y="34825"/>
                  </a:lnTo>
                  <a:lnTo>
                    <a:pt x="2276" y="45598"/>
                  </a:lnTo>
                  <a:lnTo>
                    <a:pt x="0" y="51434"/>
                  </a:lnTo>
                  <a:lnTo>
                    <a:pt x="294" y="63564"/>
                  </a:lnTo>
                  <a:lnTo>
                    <a:pt x="6410" y="82292"/>
                  </a:lnTo>
                  <a:lnTo>
                    <a:pt x="10165" y="86480"/>
                  </a:lnTo>
                  <a:lnTo>
                    <a:pt x="19981" y="91134"/>
                  </a:lnTo>
                  <a:lnTo>
                    <a:pt x="31400" y="90380"/>
                  </a:lnTo>
                  <a:lnTo>
                    <a:pt x="55976" y="81273"/>
                  </a:lnTo>
                  <a:lnTo>
                    <a:pt x="60143" y="76276"/>
                  </a:lnTo>
                  <a:lnTo>
                    <a:pt x="64771" y="62257"/>
                  </a:lnTo>
                  <a:lnTo>
                    <a:pt x="67377" y="36514"/>
                  </a:lnTo>
                  <a:lnTo>
                    <a:pt x="65164" y="23771"/>
                  </a:lnTo>
                  <a:lnTo>
                    <a:pt x="63093" y="18891"/>
                  </a:lnTo>
                  <a:lnTo>
                    <a:pt x="60653" y="15638"/>
                  </a:lnTo>
                  <a:lnTo>
                    <a:pt x="49424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29">
              <a:extLst>
                <a:ext uri="{FF2B5EF4-FFF2-40B4-BE49-F238E27FC236}">
                  <a16:creationId xmlns:a16="http://schemas.microsoft.com/office/drawing/2014/main" id="{1F0E6A06-5B0E-2ECC-09E9-03529D8631F1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6953381" y="3572442"/>
              <a:ext cx="142732" cy="351859"/>
            </a:xfrm>
            <a:custGeom>
              <a:avLst/>
              <a:gdLst/>
              <a:ahLst/>
              <a:cxnLst/>
              <a:rect l="0" t="0" r="0" b="0"/>
              <a:pathLst>
                <a:path w="142732" h="351859">
                  <a:moveTo>
                    <a:pt x="123694" y="94683"/>
                  </a:moveTo>
                  <a:lnTo>
                    <a:pt x="123694" y="94683"/>
                  </a:lnTo>
                  <a:lnTo>
                    <a:pt x="136951" y="81426"/>
                  </a:lnTo>
                  <a:lnTo>
                    <a:pt x="140169" y="72563"/>
                  </a:lnTo>
                  <a:lnTo>
                    <a:pt x="142731" y="26074"/>
                  </a:lnTo>
                  <a:lnTo>
                    <a:pt x="139915" y="19035"/>
                  </a:lnTo>
                  <a:lnTo>
                    <a:pt x="136196" y="12378"/>
                  </a:lnTo>
                  <a:lnTo>
                    <a:pt x="134542" y="5892"/>
                  </a:lnTo>
                  <a:lnTo>
                    <a:pt x="131984" y="3739"/>
                  </a:lnTo>
                  <a:lnTo>
                    <a:pt x="123498" y="1347"/>
                  </a:lnTo>
                  <a:lnTo>
                    <a:pt x="106820" y="0"/>
                  </a:lnTo>
                  <a:lnTo>
                    <a:pt x="101861" y="1928"/>
                  </a:lnTo>
                  <a:lnTo>
                    <a:pt x="93529" y="9714"/>
                  </a:lnTo>
                  <a:lnTo>
                    <a:pt x="63266" y="57009"/>
                  </a:lnTo>
                  <a:lnTo>
                    <a:pt x="51579" y="81169"/>
                  </a:lnTo>
                  <a:lnTo>
                    <a:pt x="41415" y="119372"/>
                  </a:lnTo>
                  <a:lnTo>
                    <a:pt x="31699" y="157972"/>
                  </a:lnTo>
                  <a:lnTo>
                    <a:pt x="22118" y="197279"/>
                  </a:lnTo>
                  <a:lnTo>
                    <a:pt x="13635" y="238794"/>
                  </a:lnTo>
                  <a:lnTo>
                    <a:pt x="4896" y="285555"/>
                  </a:lnTo>
                  <a:lnTo>
                    <a:pt x="531" y="330035"/>
                  </a:lnTo>
                  <a:lnTo>
                    <a:pt x="0" y="347547"/>
                  </a:lnTo>
                  <a:lnTo>
                    <a:pt x="1015" y="348984"/>
                  </a:lnTo>
                  <a:lnTo>
                    <a:pt x="9394" y="351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30">
              <a:extLst>
                <a:ext uri="{FF2B5EF4-FFF2-40B4-BE49-F238E27FC236}">
                  <a16:creationId xmlns:a16="http://schemas.microsoft.com/office/drawing/2014/main" id="{EF4CFC57-33B0-B9F6-E614-40FEF70E74D1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6962775" y="37338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20696" y="17992"/>
                  </a:lnTo>
                  <a:lnTo>
                    <a:pt x="39993" y="11511"/>
                  </a:lnTo>
                  <a:lnTo>
                    <a:pt x="82661" y="964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79">
            <a:extLst>
              <a:ext uri="{FF2B5EF4-FFF2-40B4-BE49-F238E27FC236}">
                <a16:creationId xmlns:a16="http://schemas.microsoft.com/office/drawing/2014/main" id="{33D117D5-D497-C38A-AA5A-45BF817F5472}"/>
              </a:ext>
            </a:extLst>
          </p:cNvPr>
          <p:cNvGrpSpPr/>
          <p:nvPr/>
        </p:nvGrpSpPr>
        <p:grpSpPr>
          <a:xfrm>
            <a:off x="8086725" y="3248053"/>
            <a:ext cx="733426" cy="146720"/>
            <a:chOff x="8086725" y="3248053"/>
            <a:chExt cx="733426" cy="146720"/>
          </a:xfrm>
        </p:grpSpPr>
        <p:sp>
          <p:nvSpPr>
            <p:cNvPr id="504" name="SMARTInkShape-431">
              <a:extLst>
                <a:ext uri="{FF2B5EF4-FFF2-40B4-BE49-F238E27FC236}">
                  <a16:creationId xmlns:a16="http://schemas.microsoft.com/office/drawing/2014/main" id="{34CB4F8D-B39A-3666-CDF4-E9CE4B86C5CF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8086725" y="3248053"/>
              <a:ext cx="141891" cy="104738"/>
            </a:xfrm>
            <a:custGeom>
              <a:avLst/>
              <a:gdLst/>
              <a:ahLst/>
              <a:cxnLst/>
              <a:rect l="0" t="0" r="0" b="0"/>
              <a:pathLst>
                <a:path w="141891" h="104738">
                  <a:moveTo>
                    <a:pt x="104775" y="9497"/>
                  </a:moveTo>
                  <a:lnTo>
                    <a:pt x="104775" y="9497"/>
                  </a:lnTo>
                  <a:lnTo>
                    <a:pt x="132914" y="9497"/>
                  </a:lnTo>
                  <a:lnTo>
                    <a:pt x="133263" y="4009"/>
                  </a:lnTo>
                  <a:lnTo>
                    <a:pt x="133312" y="6353"/>
                  </a:lnTo>
                  <a:lnTo>
                    <a:pt x="132266" y="6342"/>
                  </a:lnTo>
                  <a:lnTo>
                    <a:pt x="125145" y="1020"/>
                  </a:lnTo>
                  <a:lnTo>
                    <a:pt x="106597" y="33"/>
                  </a:lnTo>
                  <a:lnTo>
                    <a:pt x="96413" y="0"/>
                  </a:lnTo>
                  <a:lnTo>
                    <a:pt x="51947" y="21433"/>
                  </a:lnTo>
                  <a:lnTo>
                    <a:pt x="37147" y="31496"/>
                  </a:lnTo>
                  <a:lnTo>
                    <a:pt x="35347" y="34746"/>
                  </a:lnTo>
                  <a:lnTo>
                    <a:pt x="35207" y="37972"/>
                  </a:lnTo>
                  <a:lnTo>
                    <a:pt x="36171" y="41180"/>
                  </a:lnTo>
                  <a:lnTo>
                    <a:pt x="42887" y="47567"/>
                  </a:lnTo>
                  <a:lnTo>
                    <a:pt x="52928" y="52875"/>
                  </a:lnTo>
                  <a:lnTo>
                    <a:pt x="81483" y="57808"/>
                  </a:lnTo>
                  <a:lnTo>
                    <a:pt x="92818" y="63557"/>
                  </a:lnTo>
                  <a:lnTo>
                    <a:pt x="108053" y="66790"/>
                  </a:lnTo>
                  <a:lnTo>
                    <a:pt x="135393" y="82813"/>
                  </a:lnTo>
                  <a:lnTo>
                    <a:pt x="139550" y="89001"/>
                  </a:lnTo>
                  <a:lnTo>
                    <a:pt x="141890" y="98435"/>
                  </a:lnTo>
                  <a:lnTo>
                    <a:pt x="140102" y="100540"/>
                  </a:lnTo>
                  <a:lnTo>
                    <a:pt x="132470" y="102877"/>
                  </a:lnTo>
                  <a:lnTo>
                    <a:pt x="89721" y="104638"/>
                  </a:lnTo>
                  <a:lnTo>
                    <a:pt x="43215" y="104737"/>
                  </a:lnTo>
                  <a:lnTo>
                    <a:pt x="25035" y="103686"/>
                  </a:lnTo>
                  <a:lnTo>
                    <a:pt x="0" y="95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32">
              <a:extLst>
                <a:ext uri="{FF2B5EF4-FFF2-40B4-BE49-F238E27FC236}">
                  <a16:creationId xmlns:a16="http://schemas.microsoft.com/office/drawing/2014/main" id="{38438F08-5886-8599-8FD5-79E48D43BA20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8298545" y="3276600"/>
              <a:ext cx="81303" cy="102506"/>
            </a:xfrm>
            <a:custGeom>
              <a:avLst/>
              <a:gdLst/>
              <a:ahLst/>
              <a:cxnLst/>
              <a:rect l="0" t="0" r="0" b="0"/>
              <a:pathLst>
                <a:path w="81303" h="102506">
                  <a:moveTo>
                    <a:pt x="54880" y="28575"/>
                  </a:moveTo>
                  <a:lnTo>
                    <a:pt x="54880" y="28575"/>
                  </a:lnTo>
                  <a:lnTo>
                    <a:pt x="54880" y="20374"/>
                  </a:lnTo>
                  <a:lnTo>
                    <a:pt x="49824" y="14386"/>
                  </a:lnTo>
                  <a:lnTo>
                    <a:pt x="44519" y="11685"/>
                  </a:lnTo>
                  <a:lnTo>
                    <a:pt x="32491" y="9951"/>
                  </a:lnTo>
                  <a:lnTo>
                    <a:pt x="23408" y="15359"/>
                  </a:lnTo>
                  <a:lnTo>
                    <a:pt x="13376" y="24818"/>
                  </a:lnTo>
                  <a:lnTo>
                    <a:pt x="5389" y="36077"/>
                  </a:lnTo>
                  <a:lnTo>
                    <a:pt x="0" y="64429"/>
                  </a:lnTo>
                  <a:lnTo>
                    <a:pt x="1360" y="72586"/>
                  </a:lnTo>
                  <a:lnTo>
                    <a:pt x="8515" y="84472"/>
                  </a:lnTo>
                  <a:lnTo>
                    <a:pt x="24444" y="97113"/>
                  </a:lnTo>
                  <a:lnTo>
                    <a:pt x="47625" y="102505"/>
                  </a:lnTo>
                  <a:lnTo>
                    <a:pt x="59769" y="100944"/>
                  </a:lnTo>
                  <a:lnTo>
                    <a:pt x="64489" y="99046"/>
                  </a:lnTo>
                  <a:lnTo>
                    <a:pt x="72557" y="88470"/>
                  </a:lnTo>
                  <a:lnTo>
                    <a:pt x="76190" y="81205"/>
                  </a:lnTo>
                  <a:lnTo>
                    <a:pt x="81302" y="45698"/>
                  </a:lnTo>
                  <a:lnTo>
                    <a:pt x="79676" y="28071"/>
                  </a:lnTo>
                  <a:lnTo>
                    <a:pt x="77762" y="21889"/>
                  </a:lnTo>
                  <a:lnTo>
                    <a:pt x="69988" y="12198"/>
                  </a:lnTo>
                  <a:lnTo>
                    <a:pt x="59479" y="5421"/>
                  </a:lnTo>
                  <a:lnTo>
                    <a:pt x="358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33">
              <a:extLst>
                <a:ext uri="{FF2B5EF4-FFF2-40B4-BE49-F238E27FC236}">
                  <a16:creationId xmlns:a16="http://schemas.microsoft.com/office/drawing/2014/main" id="{6F5FBD61-61D3-6726-BBDC-CDA6360A70F4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8429625" y="3296063"/>
              <a:ext cx="198501" cy="98710"/>
            </a:xfrm>
            <a:custGeom>
              <a:avLst/>
              <a:gdLst/>
              <a:ahLst/>
              <a:cxnLst/>
              <a:rect l="0" t="0" r="0" b="0"/>
              <a:pathLst>
                <a:path w="198501" h="98710">
                  <a:moveTo>
                    <a:pt x="0" y="28162"/>
                  </a:moveTo>
                  <a:lnTo>
                    <a:pt x="0" y="28162"/>
                  </a:lnTo>
                  <a:lnTo>
                    <a:pt x="9134" y="9897"/>
                  </a:lnTo>
                  <a:lnTo>
                    <a:pt x="17691" y="980"/>
                  </a:lnTo>
                  <a:lnTo>
                    <a:pt x="23703" y="0"/>
                  </a:lnTo>
                  <a:lnTo>
                    <a:pt x="25328" y="920"/>
                  </a:lnTo>
                  <a:lnTo>
                    <a:pt x="26410" y="2593"/>
                  </a:lnTo>
                  <a:lnTo>
                    <a:pt x="28147" y="7824"/>
                  </a:lnTo>
                  <a:lnTo>
                    <a:pt x="33505" y="13787"/>
                  </a:lnTo>
                  <a:lnTo>
                    <a:pt x="36058" y="22126"/>
                  </a:lnTo>
                  <a:lnTo>
                    <a:pt x="36738" y="27313"/>
                  </a:lnTo>
                  <a:lnTo>
                    <a:pt x="29379" y="69573"/>
                  </a:lnTo>
                  <a:lnTo>
                    <a:pt x="28607" y="93728"/>
                  </a:lnTo>
                  <a:lnTo>
                    <a:pt x="28584" y="89452"/>
                  </a:lnTo>
                  <a:lnTo>
                    <a:pt x="31400" y="84330"/>
                  </a:lnTo>
                  <a:lnTo>
                    <a:pt x="74237" y="39665"/>
                  </a:lnTo>
                  <a:lnTo>
                    <a:pt x="93254" y="20635"/>
                  </a:lnTo>
                  <a:lnTo>
                    <a:pt x="97185" y="19525"/>
                  </a:lnTo>
                  <a:lnTo>
                    <a:pt x="99715" y="19229"/>
                  </a:lnTo>
                  <a:lnTo>
                    <a:pt x="101402" y="20090"/>
                  </a:lnTo>
                  <a:lnTo>
                    <a:pt x="102526" y="21722"/>
                  </a:lnTo>
                  <a:lnTo>
                    <a:pt x="104109" y="29076"/>
                  </a:lnTo>
                  <a:lnTo>
                    <a:pt x="104331" y="31946"/>
                  </a:lnTo>
                  <a:lnTo>
                    <a:pt x="107400" y="37958"/>
                  </a:lnTo>
                  <a:lnTo>
                    <a:pt x="109700" y="41043"/>
                  </a:lnTo>
                  <a:lnTo>
                    <a:pt x="114290" y="75670"/>
                  </a:lnTo>
                  <a:lnTo>
                    <a:pt x="127481" y="65411"/>
                  </a:lnTo>
                  <a:lnTo>
                    <a:pt x="144891" y="53394"/>
                  </a:lnTo>
                  <a:lnTo>
                    <a:pt x="164595" y="30126"/>
                  </a:lnTo>
                  <a:lnTo>
                    <a:pt x="188217" y="11108"/>
                  </a:lnTo>
                  <a:lnTo>
                    <a:pt x="190037" y="11501"/>
                  </a:lnTo>
                  <a:lnTo>
                    <a:pt x="194880" y="14760"/>
                  </a:lnTo>
                  <a:lnTo>
                    <a:pt x="197738" y="19736"/>
                  </a:lnTo>
                  <a:lnTo>
                    <a:pt x="198500" y="22545"/>
                  </a:lnTo>
                  <a:lnTo>
                    <a:pt x="196525" y="31310"/>
                  </a:lnTo>
                  <a:lnTo>
                    <a:pt x="192285" y="48145"/>
                  </a:lnTo>
                  <a:lnTo>
                    <a:pt x="190547" y="94025"/>
                  </a:lnTo>
                  <a:lnTo>
                    <a:pt x="190519" y="98709"/>
                  </a:lnTo>
                  <a:lnTo>
                    <a:pt x="190500" y="94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34">
              <a:extLst>
                <a:ext uri="{FF2B5EF4-FFF2-40B4-BE49-F238E27FC236}">
                  <a16:creationId xmlns:a16="http://schemas.microsoft.com/office/drawing/2014/main" id="{EB2B89F9-2E78-9F3F-4E76-A1639CBD8D1B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8677535" y="3272719"/>
              <a:ext cx="142616" cy="99132"/>
            </a:xfrm>
            <a:custGeom>
              <a:avLst/>
              <a:gdLst/>
              <a:ahLst/>
              <a:cxnLst/>
              <a:rect l="0" t="0" r="0" b="0"/>
              <a:pathLst>
                <a:path w="142616" h="99132">
                  <a:moveTo>
                    <a:pt x="28315" y="70556"/>
                  </a:moveTo>
                  <a:lnTo>
                    <a:pt x="28315" y="70556"/>
                  </a:lnTo>
                  <a:lnTo>
                    <a:pt x="42506" y="70556"/>
                  </a:lnTo>
                  <a:lnTo>
                    <a:pt x="48028" y="67734"/>
                  </a:lnTo>
                  <a:lnTo>
                    <a:pt x="54009" y="64010"/>
                  </a:lnTo>
                  <a:lnTo>
                    <a:pt x="79336" y="53688"/>
                  </a:lnTo>
                  <a:lnTo>
                    <a:pt x="115776" y="29243"/>
                  </a:lnTo>
                  <a:lnTo>
                    <a:pt x="120104" y="22914"/>
                  </a:lnTo>
                  <a:lnTo>
                    <a:pt x="122539" y="13401"/>
                  </a:lnTo>
                  <a:lnTo>
                    <a:pt x="122881" y="10228"/>
                  </a:lnTo>
                  <a:lnTo>
                    <a:pt x="118876" y="7054"/>
                  </a:lnTo>
                  <a:lnTo>
                    <a:pt x="103136" y="705"/>
                  </a:lnTo>
                  <a:lnTo>
                    <a:pt x="87675" y="0"/>
                  </a:lnTo>
                  <a:lnTo>
                    <a:pt x="72688" y="4273"/>
                  </a:lnTo>
                  <a:lnTo>
                    <a:pt x="27887" y="30169"/>
                  </a:lnTo>
                  <a:lnTo>
                    <a:pt x="9727" y="48594"/>
                  </a:lnTo>
                  <a:lnTo>
                    <a:pt x="4179" y="61148"/>
                  </a:lnTo>
                  <a:lnTo>
                    <a:pt x="0" y="95375"/>
                  </a:lnTo>
                  <a:lnTo>
                    <a:pt x="971" y="96627"/>
                  </a:lnTo>
                  <a:lnTo>
                    <a:pt x="4874" y="98018"/>
                  </a:lnTo>
                  <a:lnTo>
                    <a:pt x="43617" y="99066"/>
                  </a:lnTo>
                  <a:lnTo>
                    <a:pt x="87233" y="99118"/>
                  </a:lnTo>
                  <a:lnTo>
                    <a:pt x="142615" y="99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80">
            <a:extLst>
              <a:ext uri="{FF2B5EF4-FFF2-40B4-BE49-F238E27FC236}">
                <a16:creationId xmlns:a16="http://schemas.microsoft.com/office/drawing/2014/main" id="{0C891174-ABF6-B73C-76CF-68F0D8B828AB}"/>
              </a:ext>
            </a:extLst>
          </p:cNvPr>
          <p:cNvGrpSpPr/>
          <p:nvPr/>
        </p:nvGrpSpPr>
        <p:grpSpPr>
          <a:xfrm>
            <a:off x="5259124" y="3152775"/>
            <a:ext cx="2502428" cy="361951"/>
            <a:chOff x="5259124" y="3152775"/>
            <a:chExt cx="2502428" cy="361951"/>
          </a:xfrm>
        </p:grpSpPr>
        <p:sp>
          <p:nvSpPr>
            <p:cNvPr id="509" name="SMARTInkShape-435">
              <a:extLst>
                <a:ext uri="{FF2B5EF4-FFF2-40B4-BE49-F238E27FC236}">
                  <a16:creationId xmlns:a16="http://schemas.microsoft.com/office/drawing/2014/main" id="{9A9539E9-72C6-0E3A-1D07-3975A37D298E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5259124" y="3228975"/>
              <a:ext cx="112977" cy="132620"/>
            </a:xfrm>
            <a:custGeom>
              <a:avLst/>
              <a:gdLst/>
              <a:ahLst/>
              <a:cxnLst/>
              <a:rect l="0" t="0" r="0" b="0"/>
              <a:pathLst>
                <a:path w="112977" h="132620">
                  <a:moveTo>
                    <a:pt x="8201" y="38100"/>
                  </a:moveTo>
                  <a:lnTo>
                    <a:pt x="8201" y="38100"/>
                  </a:lnTo>
                  <a:lnTo>
                    <a:pt x="3145" y="48213"/>
                  </a:lnTo>
                  <a:lnTo>
                    <a:pt x="0" y="69672"/>
                  </a:lnTo>
                  <a:lnTo>
                    <a:pt x="4909" y="84235"/>
                  </a:lnTo>
                  <a:lnTo>
                    <a:pt x="20251" y="110831"/>
                  </a:lnTo>
                  <a:lnTo>
                    <a:pt x="32607" y="120872"/>
                  </a:lnTo>
                  <a:lnTo>
                    <a:pt x="51768" y="129653"/>
                  </a:lnTo>
                  <a:lnTo>
                    <a:pt x="72782" y="132619"/>
                  </a:lnTo>
                  <a:lnTo>
                    <a:pt x="91072" y="128077"/>
                  </a:lnTo>
                  <a:lnTo>
                    <a:pt x="100771" y="117248"/>
                  </a:lnTo>
                  <a:lnTo>
                    <a:pt x="107552" y="101852"/>
                  </a:lnTo>
                  <a:lnTo>
                    <a:pt x="111905" y="63275"/>
                  </a:lnTo>
                  <a:lnTo>
                    <a:pt x="109837" y="33212"/>
                  </a:lnTo>
                  <a:lnTo>
                    <a:pt x="107347" y="18994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36">
              <a:extLst>
                <a:ext uri="{FF2B5EF4-FFF2-40B4-BE49-F238E27FC236}">
                  <a16:creationId xmlns:a16="http://schemas.microsoft.com/office/drawing/2014/main" id="{4783651B-E7EA-839A-137F-89577CAC92AE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5438775" y="3268700"/>
              <a:ext cx="180976" cy="122201"/>
            </a:xfrm>
            <a:custGeom>
              <a:avLst/>
              <a:gdLst/>
              <a:ahLst/>
              <a:cxnLst/>
              <a:rect l="0" t="0" r="0" b="0"/>
              <a:pathLst>
                <a:path w="180976" h="122201">
                  <a:moveTo>
                    <a:pt x="0" y="46000"/>
                  </a:moveTo>
                  <a:lnTo>
                    <a:pt x="0" y="46000"/>
                  </a:lnTo>
                  <a:lnTo>
                    <a:pt x="16247" y="15623"/>
                  </a:lnTo>
                  <a:lnTo>
                    <a:pt x="34958" y="2032"/>
                  </a:lnTo>
                  <a:lnTo>
                    <a:pt x="41290" y="0"/>
                  </a:lnTo>
                  <a:lnTo>
                    <a:pt x="50454" y="4742"/>
                  </a:lnTo>
                  <a:lnTo>
                    <a:pt x="55861" y="8969"/>
                  </a:lnTo>
                  <a:lnTo>
                    <a:pt x="61868" y="19311"/>
                  </a:lnTo>
                  <a:lnTo>
                    <a:pt x="65726" y="48254"/>
                  </a:lnTo>
                  <a:lnTo>
                    <a:pt x="66592" y="93235"/>
                  </a:lnTo>
                  <a:lnTo>
                    <a:pt x="69460" y="101566"/>
                  </a:lnTo>
                  <a:lnTo>
                    <a:pt x="74869" y="110480"/>
                  </a:lnTo>
                  <a:lnTo>
                    <a:pt x="75312" y="110154"/>
                  </a:lnTo>
                  <a:lnTo>
                    <a:pt x="81140" y="94169"/>
                  </a:lnTo>
                  <a:lnTo>
                    <a:pt x="98304" y="72242"/>
                  </a:lnTo>
                  <a:lnTo>
                    <a:pt x="136468" y="24742"/>
                  </a:lnTo>
                  <a:lnTo>
                    <a:pt x="144614" y="16091"/>
                  </a:lnTo>
                  <a:lnTo>
                    <a:pt x="154584" y="11540"/>
                  </a:lnTo>
                  <a:lnTo>
                    <a:pt x="160206" y="10327"/>
                  </a:lnTo>
                  <a:lnTo>
                    <a:pt x="165012" y="10576"/>
                  </a:lnTo>
                  <a:lnTo>
                    <a:pt x="173175" y="13675"/>
                  </a:lnTo>
                  <a:lnTo>
                    <a:pt x="175775" y="17042"/>
                  </a:lnTo>
                  <a:lnTo>
                    <a:pt x="178664" y="26427"/>
                  </a:lnTo>
                  <a:lnTo>
                    <a:pt x="180670" y="70952"/>
                  </a:lnTo>
                  <a:lnTo>
                    <a:pt x="180975" y="122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37">
              <a:extLst>
                <a:ext uri="{FF2B5EF4-FFF2-40B4-BE49-F238E27FC236}">
                  <a16:creationId xmlns:a16="http://schemas.microsoft.com/office/drawing/2014/main" id="{B885AC32-2DE5-96A8-CA8C-8D74239921B2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5687166" y="3152775"/>
              <a:ext cx="104035" cy="245721"/>
            </a:xfrm>
            <a:custGeom>
              <a:avLst/>
              <a:gdLst/>
              <a:ahLst/>
              <a:cxnLst/>
              <a:rect l="0" t="0" r="0" b="0"/>
              <a:pathLst>
                <a:path w="104035" h="245721">
                  <a:moveTo>
                    <a:pt x="75459" y="161925"/>
                  </a:moveTo>
                  <a:lnTo>
                    <a:pt x="75459" y="161925"/>
                  </a:lnTo>
                  <a:lnTo>
                    <a:pt x="75459" y="148668"/>
                  </a:lnTo>
                  <a:lnTo>
                    <a:pt x="72637" y="142627"/>
                  </a:lnTo>
                  <a:lnTo>
                    <a:pt x="70403" y="139535"/>
                  </a:lnTo>
                  <a:lnTo>
                    <a:pt x="65098" y="136099"/>
                  </a:lnTo>
                  <a:lnTo>
                    <a:pt x="62202" y="135182"/>
                  </a:lnTo>
                  <a:lnTo>
                    <a:pt x="42957" y="138950"/>
                  </a:lnTo>
                  <a:lnTo>
                    <a:pt x="22202" y="151825"/>
                  </a:lnTo>
                  <a:lnTo>
                    <a:pt x="7704" y="169045"/>
                  </a:lnTo>
                  <a:lnTo>
                    <a:pt x="3012" y="181317"/>
                  </a:lnTo>
                  <a:lnTo>
                    <a:pt x="0" y="206443"/>
                  </a:lnTo>
                  <a:lnTo>
                    <a:pt x="2411" y="216283"/>
                  </a:lnTo>
                  <a:lnTo>
                    <a:pt x="12581" y="231223"/>
                  </a:lnTo>
                  <a:lnTo>
                    <a:pt x="21668" y="241137"/>
                  </a:lnTo>
                  <a:lnTo>
                    <a:pt x="30738" y="244755"/>
                  </a:lnTo>
                  <a:lnTo>
                    <a:pt x="36120" y="245720"/>
                  </a:lnTo>
                  <a:lnTo>
                    <a:pt x="44922" y="243970"/>
                  </a:lnTo>
                  <a:lnTo>
                    <a:pt x="55828" y="237035"/>
                  </a:lnTo>
                  <a:lnTo>
                    <a:pt x="59196" y="234223"/>
                  </a:lnTo>
                  <a:lnTo>
                    <a:pt x="68995" y="210040"/>
                  </a:lnTo>
                  <a:lnTo>
                    <a:pt x="73543" y="171008"/>
                  </a:lnTo>
                  <a:lnTo>
                    <a:pt x="74608" y="138445"/>
                  </a:lnTo>
                  <a:lnTo>
                    <a:pt x="75081" y="104923"/>
                  </a:lnTo>
                  <a:lnTo>
                    <a:pt x="76406" y="62250"/>
                  </a:lnTo>
                  <a:lnTo>
                    <a:pt x="82976" y="18372"/>
                  </a:lnTo>
                  <a:lnTo>
                    <a:pt x="83645" y="12248"/>
                  </a:lnTo>
                  <a:lnTo>
                    <a:pt x="85150" y="8165"/>
                  </a:lnTo>
                  <a:lnTo>
                    <a:pt x="1040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38">
              <a:extLst>
                <a:ext uri="{FF2B5EF4-FFF2-40B4-BE49-F238E27FC236}">
                  <a16:creationId xmlns:a16="http://schemas.microsoft.com/office/drawing/2014/main" id="{516BA3AF-ACAA-70F7-BFC6-119248DEC9BF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5815900" y="3250295"/>
              <a:ext cx="118176" cy="121533"/>
            </a:xfrm>
            <a:custGeom>
              <a:avLst/>
              <a:gdLst/>
              <a:ahLst/>
              <a:cxnLst/>
              <a:rect l="0" t="0" r="0" b="0"/>
              <a:pathLst>
                <a:path w="118176" h="121533">
                  <a:moveTo>
                    <a:pt x="13400" y="35830"/>
                  </a:moveTo>
                  <a:lnTo>
                    <a:pt x="13400" y="35830"/>
                  </a:lnTo>
                  <a:lnTo>
                    <a:pt x="18456" y="35830"/>
                  </a:lnTo>
                  <a:lnTo>
                    <a:pt x="19945" y="36888"/>
                  </a:lnTo>
                  <a:lnTo>
                    <a:pt x="20939" y="38652"/>
                  </a:lnTo>
                  <a:lnTo>
                    <a:pt x="22532" y="49087"/>
                  </a:lnTo>
                  <a:lnTo>
                    <a:pt x="23721" y="51018"/>
                  </a:lnTo>
                  <a:lnTo>
                    <a:pt x="25573" y="52305"/>
                  </a:lnTo>
                  <a:lnTo>
                    <a:pt x="33233" y="54117"/>
                  </a:lnTo>
                  <a:lnTo>
                    <a:pt x="45305" y="54729"/>
                  </a:lnTo>
                  <a:lnTo>
                    <a:pt x="51569" y="51991"/>
                  </a:lnTo>
                  <a:lnTo>
                    <a:pt x="72871" y="38624"/>
                  </a:lnTo>
                  <a:lnTo>
                    <a:pt x="84183" y="18024"/>
                  </a:lnTo>
                  <a:lnTo>
                    <a:pt x="84931" y="13376"/>
                  </a:lnTo>
                  <a:lnTo>
                    <a:pt x="82939" y="5389"/>
                  </a:lnTo>
                  <a:lnTo>
                    <a:pt x="79867" y="2836"/>
                  </a:lnTo>
                  <a:lnTo>
                    <a:pt x="70810" y="0"/>
                  </a:lnTo>
                  <a:lnTo>
                    <a:pt x="59730" y="1561"/>
                  </a:lnTo>
                  <a:lnTo>
                    <a:pt x="48807" y="5783"/>
                  </a:lnTo>
                  <a:lnTo>
                    <a:pt x="26421" y="23279"/>
                  </a:lnTo>
                  <a:lnTo>
                    <a:pt x="16671" y="33758"/>
                  </a:lnTo>
                  <a:lnTo>
                    <a:pt x="712" y="66849"/>
                  </a:lnTo>
                  <a:lnTo>
                    <a:pt x="0" y="84541"/>
                  </a:lnTo>
                  <a:lnTo>
                    <a:pt x="3109" y="111656"/>
                  </a:lnTo>
                  <a:lnTo>
                    <a:pt x="4423" y="114956"/>
                  </a:lnTo>
                  <a:lnTo>
                    <a:pt x="6357" y="117156"/>
                  </a:lnTo>
                  <a:lnTo>
                    <a:pt x="8704" y="118622"/>
                  </a:lnTo>
                  <a:lnTo>
                    <a:pt x="50848" y="121297"/>
                  </a:lnTo>
                  <a:lnTo>
                    <a:pt x="81590" y="121532"/>
                  </a:lnTo>
                  <a:lnTo>
                    <a:pt x="88862" y="118723"/>
                  </a:lnTo>
                  <a:lnTo>
                    <a:pt x="118175" y="102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39">
              <a:extLst>
                <a:ext uri="{FF2B5EF4-FFF2-40B4-BE49-F238E27FC236}">
                  <a16:creationId xmlns:a16="http://schemas.microsoft.com/office/drawing/2014/main" id="{F095B53E-84B7-8484-F2B4-08342E7E337D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5924550" y="3258175"/>
              <a:ext cx="161926" cy="119533"/>
            </a:xfrm>
            <a:custGeom>
              <a:avLst/>
              <a:gdLst/>
              <a:ahLst/>
              <a:cxnLst/>
              <a:rect l="0" t="0" r="0" b="0"/>
              <a:pathLst>
                <a:path w="161926" h="119533">
                  <a:moveTo>
                    <a:pt x="0" y="27950"/>
                  </a:moveTo>
                  <a:lnTo>
                    <a:pt x="0" y="27950"/>
                  </a:lnTo>
                  <a:lnTo>
                    <a:pt x="20723" y="10050"/>
                  </a:lnTo>
                  <a:lnTo>
                    <a:pt x="35773" y="2538"/>
                  </a:lnTo>
                  <a:lnTo>
                    <a:pt x="50340" y="0"/>
                  </a:lnTo>
                  <a:lnTo>
                    <a:pt x="53668" y="2967"/>
                  </a:lnTo>
                  <a:lnTo>
                    <a:pt x="69810" y="39202"/>
                  </a:lnTo>
                  <a:lnTo>
                    <a:pt x="75359" y="82505"/>
                  </a:lnTo>
                  <a:lnTo>
                    <a:pt x="76152" y="119285"/>
                  </a:lnTo>
                  <a:lnTo>
                    <a:pt x="75110" y="119532"/>
                  </a:lnTo>
                  <a:lnTo>
                    <a:pt x="71129" y="116984"/>
                  </a:lnTo>
                  <a:lnTo>
                    <a:pt x="57883" y="104543"/>
                  </a:lnTo>
                  <a:lnTo>
                    <a:pt x="52183" y="93388"/>
                  </a:lnTo>
                  <a:lnTo>
                    <a:pt x="48525" y="68981"/>
                  </a:lnTo>
                  <a:lnTo>
                    <a:pt x="53670" y="53595"/>
                  </a:lnTo>
                  <a:lnTo>
                    <a:pt x="64107" y="33016"/>
                  </a:lnTo>
                  <a:lnTo>
                    <a:pt x="81084" y="19338"/>
                  </a:lnTo>
                  <a:lnTo>
                    <a:pt x="94598" y="13539"/>
                  </a:lnTo>
                  <a:lnTo>
                    <a:pt x="161925" y="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40">
              <a:extLst>
                <a:ext uri="{FF2B5EF4-FFF2-40B4-BE49-F238E27FC236}">
                  <a16:creationId xmlns:a16="http://schemas.microsoft.com/office/drawing/2014/main" id="{A0766A8F-E811-1C22-FB74-16CA8A3BE015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6124575" y="3306892"/>
              <a:ext cx="76201" cy="17334"/>
            </a:xfrm>
            <a:custGeom>
              <a:avLst/>
              <a:gdLst/>
              <a:ahLst/>
              <a:cxnLst/>
              <a:rect l="0" t="0" r="0" b="0"/>
              <a:pathLst>
                <a:path w="76201" h="17334">
                  <a:moveTo>
                    <a:pt x="0" y="17333"/>
                  </a:moveTo>
                  <a:lnTo>
                    <a:pt x="0" y="17333"/>
                  </a:lnTo>
                  <a:lnTo>
                    <a:pt x="5056" y="17333"/>
                  </a:lnTo>
                  <a:lnTo>
                    <a:pt x="18314" y="12276"/>
                  </a:lnTo>
                  <a:lnTo>
                    <a:pt x="37585" y="858"/>
                  </a:lnTo>
                  <a:lnTo>
                    <a:pt x="40932" y="0"/>
                  </a:lnTo>
                  <a:lnTo>
                    <a:pt x="44221" y="486"/>
                  </a:lnTo>
                  <a:lnTo>
                    <a:pt x="60294" y="6634"/>
                  </a:lnTo>
                  <a:lnTo>
                    <a:pt x="76200" y="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41">
              <a:extLst>
                <a:ext uri="{FF2B5EF4-FFF2-40B4-BE49-F238E27FC236}">
                  <a16:creationId xmlns:a16="http://schemas.microsoft.com/office/drawing/2014/main" id="{79772712-7D0C-3157-918C-F2ADA5EEBB5F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6343650" y="3257550"/>
              <a:ext cx="219076" cy="127737"/>
            </a:xfrm>
            <a:custGeom>
              <a:avLst/>
              <a:gdLst/>
              <a:ahLst/>
              <a:cxnLst/>
              <a:rect l="0" t="0" r="0" b="0"/>
              <a:pathLst>
                <a:path w="219076" h="127737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7446" y="18314"/>
                  </a:lnTo>
                  <a:lnTo>
                    <a:pt x="43599" y="49361"/>
                  </a:lnTo>
                  <a:lnTo>
                    <a:pt x="55156" y="85366"/>
                  </a:lnTo>
                  <a:lnTo>
                    <a:pt x="56559" y="102434"/>
                  </a:lnTo>
                  <a:lnTo>
                    <a:pt x="54065" y="111849"/>
                  </a:lnTo>
                  <a:lnTo>
                    <a:pt x="51919" y="115841"/>
                  </a:lnTo>
                  <a:lnTo>
                    <a:pt x="38784" y="126516"/>
                  </a:lnTo>
                  <a:lnTo>
                    <a:pt x="34322" y="127736"/>
                  </a:lnTo>
                  <a:lnTo>
                    <a:pt x="30290" y="127490"/>
                  </a:lnTo>
                  <a:lnTo>
                    <a:pt x="26544" y="126268"/>
                  </a:lnTo>
                  <a:lnTo>
                    <a:pt x="19558" y="119266"/>
                  </a:lnTo>
                  <a:lnTo>
                    <a:pt x="16214" y="114436"/>
                  </a:lnTo>
                  <a:lnTo>
                    <a:pt x="15320" y="100602"/>
                  </a:lnTo>
                  <a:lnTo>
                    <a:pt x="23370" y="70907"/>
                  </a:lnTo>
                  <a:lnTo>
                    <a:pt x="37146" y="51113"/>
                  </a:lnTo>
                  <a:lnTo>
                    <a:pt x="54257" y="41061"/>
                  </a:lnTo>
                  <a:lnTo>
                    <a:pt x="97847" y="29161"/>
                  </a:lnTo>
                  <a:lnTo>
                    <a:pt x="136686" y="21361"/>
                  </a:lnTo>
                  <a:lnTo>
                    <a:pt x="2190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42">
              <a:extLst>
                <a:ext uri="{FF2B5EF4-FFF2-40B4-BE49-F238E27FC236}">
                  <a16:creationId xmlns:a16="http://schemas.microsoft.com/office/drawing/2014/main" id="{B73FD040-FA0A-BFC8-32D0-5750B0EE77ED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6530325" y="3249872"/>
              <a:ext cx="165751" cy="121837"/>
            </a:xfrm>
            <a:custGeom>
              <a:avLst/>
              <a:gdLst/>
              <a:ahLst/>
              <a:cxnLst/>
              <a:rect l="0" t="0" r="0" b="0"/>
              <a:pathLst>
                <a:path w="165751" h="121837">
                  <a:moveTo>
                    <a:pt x="41925" y="45778"/>
                  </a:moveTo>
                  <a:lnTo>
                    <a:pt x="41925" y="45778"/>
                  </a:lnTo>
                  <a:lnTo>
                    <a:pt x="41925" y="50835"/>
                  </a:lnTo>
                  <a:lnTo>
                    <a:pt x="42983" y="52324"/>
                  </a:lnTo>
                  <a:lnTo>
                    <a:pt x="44747" y="53317"/>
                  </a:lnTo>
                  <a:lnTo>
                    <a:pt x="55182" y="54910"/>
                  </a:lnTo>
                  <a:lnTo>
                    <a:pt x="97404" y="55293"/>
                  </a:lnTo>
                  <a:lnTo>
                    <a:pt x="115395" y="55300"/>
                  </a:lnTo>
                  <a:lnTo>
                    <a:pt x="119480" y="54243"/>
                  </a:lnTo>
                  <a:lnTo>
                    <a:pt x="122203" y="52480"/>
                  </a:lnTo>
                  <a:lnTo>
                    <a:pt x="133478" y="39056"/>
                  </a:lnTo>
                  <a:lnTo>
                    <a:pt x="136688" y="28560"/>
                  </a:lnTo>
                  <a:lnTo>
                    <a:pt x="137031" y="22215"/>
                  </a:lnTo>
                  <a:lnTo>
                    <a:pt x="134963" y="19486"/>
                  </a:lnTo>
                  <a:lnTo>
                    <a:pt x="112278" y="2308"/>
                  </a:lnTo>
                  <a:lnTo>
                    <a:pt x="105648" y="0"/>
                  </a:lnTo>
                  <a:lnTo>
                    <a:pt x="102399" y="442"/>
                  </a:lnTo>
                  <a:lnTo>
                    <a:pt x="89594" y="5064"/>
                  </a:lnTo>
                  <a:lnTo>
                    <a:pt x="62517" y="9020"/>
                  </a:lnTo>
                  <a:lnTo>
                    <a:pt x="40148" y="22657"/>
                  </a:lnTo>
                  <a:lnTo>
                    <a:pt x="8377" y="52132"/>
                  </a:lnTo>
                  <a:lnTo>
                    <a:pt x="1262" y="63066"/>
                  </a:lnTo>
                  <a:lnTo>
                    <a:pt x="0" y="68945"/>
                  </a:lnTo>
                  <a:lnTo>
                    <a:pt x="1419" y="81122"/>
                  </a:lnTo>
                  <a:lnTo>
                    <a:pt x="8168" y="99877"/>
                  </a:lnTo>
                  <a:lnTo>
                    <a:pt x="19514" y="109686"/>
                  </a:lnTo>
                  <a:lnTo>
                    <a:pt x="35139" y="116515"/>
                  </a:lnTo>
                  <a:lnTo>
                    <a:pt x="73863" y="120899"/>
                  </a:lnTo>
                  <a:lnTo>
                    <a:pt x="119235" y="121836"/>
                  </a:lnTo>
                  <a:lnTo>
                    <a:pt x="139738" y="120878"/>
                  </a:lnTo>
                  <a:lnTo>
                    <a:pt x="165750" y="112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43">
              <a:extLst>
                <a:ext uri="{FF2B5EF4-FFF2-40B4-BE49-F238E27FC236}">
                  <a16:creationId xmlns:a16="http://schemas.microsoft.com/office/drawing/2014/main" id="{6E53EE3C-0A89-E23C-AC3F-8452ABD01B3F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6709900" y="3295650"/>
              <a:ext cx="20238" cy="219076"/>
            </a:xfrm>
            <a:custGeom>
              <a:avLst/>
              <a:gdLst/>
              <a:ahLst/>
              <a:cxnLst/>
              <a:rect l="0" t="0" r="0" b="0"/>
              <a:pathLst>
                <a:path w="20238" h="219076">
                  <a:moveTo>
                    <a:pt x="14750" y="0"/>
                  </a:moveTo>
                  <a:lnTo>
                    <a:pt x="14750" y="0"/>
                  </a:lnTo>
                  <a:lnTo>
                    <a:pt x="20237" y="0"/>
                  </a:lnTo>
                  <a:lnTo>
                    <a:pt x="17895" y="0"/>
                  </a:lnTo>
                  <a:lnTo>
                    <a:pt x="16847" y="1058"/>
                  </a:lnTo>
                  <a:lnTo>
                    <a:pt x="15681" y="5057"/>
                  </a:lnTo>
                  <a:lnTo>
                    <a:pt x="14774" y="45056"/>
                  </a:lnTo>
                  <a:lnTo>
                    <a:pt x="8209" y="85179"/>
                  </a:lnTo>
                  <a:lnTo>
                    <a:pt x="2992" y="131047"/>
                  </a:lnTo>
                  <a:lnTo>
                    <a:pt x="0" y="149260"/>
                  </a:lnTo>
                  <a:lnTo>
                    <a:pt x="4627" y="191117"/>
                  </a:lnTo>
                  <a:lnTo>
                    <a:pt x="522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44">
              <a:extLst>
                <a:ext uri="{FF2B5EF4-FFF2-40B4-BE49-F238E27FC236}">
                  <a16:creationId xmlns:a16="http://schemas.microsoft.com/office/drawing/2014/main" id="{38C19933-BBD0-0610-1837-AE71735FC9C9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6715125" y="3267652"/>
              <a:ext cx="74284" cy="75624"/>
            </a:xfrm>
            <a:custGeom>
              <a:avLst/>
              <a:gdLst/>
              <a:ahLst/>
              <a:cxnLst/>
              <a:rect l="0" t="0" r="0" b="0"/>
              <a:pathLst>
                <a:path w="74284" h="75624">
                  <a:moveTo>
                    <a:pt x="0" y="37523"/>
                  </a:moveTo>
                  <a:lnTo>
                    <a:pt x="0" y="37523"/>
                  </a:lnTo>
                  <a:lnTo>
                    <a:pt x="31056" y="9289"/>
                  </a:lnTo>
                  <a:lnTo>
                    <a:pt x="45538" y="2346"/>
                  </a:lnTo>
                  <a:lnTo>
                    <a:pt x="59913" y="0"/>
                  </a:lnTo>
                  <a:lnTo>
                    <a:pt x="66492" y="2502"/>
                  </a:lnTo>
                  <a:lnTo>
                    <a:pt x="69728" y="4651"/>
                  </a:lnTo>
                  <a:lnTo>
                    <a:pt x="71886" y="8200"/>
                  </a:lnTo>
                  <a:lnTo>
                    <a:pt x="74283" y="17787"/>
                  </a:lnTo>
                  <a:lnTo>
                    <a:pt x="72525" y="29105"/>
                  </a:lnTo>
                  <a:lnTo>
                    <a:pt x="67158" y="41190"/>
                  </a:lnTo>
                  <a:lnTo>
                    <a:pt x="45559" y="67456"/>
                  </a:lnTo>
                  <a:lnTo>
                    <a:pt x="35771" y="71993"/>
                  </a:lnTo>
                  <a:lnTo>
                    <a:pt x="0" y="75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45">
              <a:extLst>
                <a:ext uri="{FF2B5EF4-FFF2-40B4-BE49-F238E27FC236}">
                  <a16:creationId xmlns:a16="http://schemas.microsoft.com/office/drawing/2014/main" id="{83399FBB-1C71-67C6-AAEC-90E2F0C67C10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6829425" y="3259382"/>
              <a:ext cx="152401" cy="86788"/>
            </a:xfrm>
            <a:custGeom>
              <a:avLst/>
              <a:gdLst/>
              <a:ahLst/>
              <a:cxnLst/>
              <a:rect l="0" t="0" r="0" b="0"/>
              <a:pathLst>
                <a:path w="152401" h="86788">
                  <a:moveTo>
                    <a:pt x="0" y="26743"/>
                  </a:moveTo>
                  <a:lnTo>
                    <a:pt x="0" y="26743"/>
                  </a:lnTo>
                  <a:lnTo>
                    <a:pt x="8662" y="19138"/>
                  </a:lnTo>
                  <a:lnTo>
                    <a:pt x="21734" y="10496"/>
                  </a:lnTo>
                  <a:lnTo>
                    <a:pt x="27607" y="2291"/>
                  </a:lnTo>
                  <a:lnTo>
                    <a:pt x="32731" y="0"/>
                  </a:lnTo>
                  <a:lnTo>
                    <a:pt x="35579" y="448"/>
                  </a:lnTo>
                  <a:lnTo>
                    <a:pt x="41566" y="3768"/>
                  </a:lnTo>
                  <a:lnTo>
                    <a:pt x="50886" y="11587"/>
                  </a:lnTo>
                  <a:lnTo>
                    <a:pt x="54366" y="20360"/>
                  </a:lnTo>
                  <a:lnTo>
                    <a:pt x="56600" y="48295"/>
                  </a:lnTo>
                  <a:lnTo>
                    <a:pt x="48901" y="84849"/>
                  </a:lnTo>
                  <a:lnTo>
                    <a:pt x="46359" y="86647"/>
                  </a:lnTo>
                  <a:lnTo>
                    <a:pt x="42548" y="86787"/>
                  </a:lnTo>
                  <a:lnTo>
                    <a:pt x="37891" y="85822"/>
                  </a:lnTo>
                  <a:lnTo>
                    <a:pt x="34785" y="84121"/>
                  </a:lnTo>
                  <a:lnTo>
                    <a:pt x="32715" y="81928"/>
                  </a:lnTo>
                  <a:lnTo>
                    <a:pt x="30415" y="76670"/>
                  </a:lnTo>
                  <a:lnTo>
                    <a:pt x="29393" y="70805"/>
                  </a:lnTo>
                  <a:lnTo>
                    <a:pt x="33873" y="51440"/>
                  </a:lnTo>
                  <a:lnTo>
                    <a:pt x="51415" y="25115"/>
                  </a:lnTo>
                  <a:lnTo>
                    <a:pt x="59188" y="16142"/>
                  </a:lnTo>
                  <a:lnTo>
                    <a:pt x="84682" y="5140"/>
                  </a:lnTo>
                  <a:lnTo>
                    <a:pt x="101489" y="4089"/>
                  </a:lnTo>
                  <a:lnTo>
                    <a:pt x="152400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46">
              <a:extLst>
                <a:ext uri="{FF2B5EF4-FFF2-40B4-BE49-F238E27FC236}">
                  <a16:creationId xmlns:a16="http://schemas.microsoft.com/office/drawing/2014/main" id="{177E5BDE-E563-A313-9E11-367A230BA421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6975004" y="3239054"/>
              <a:ext cx="149697" cy="94697"/>
            </a:xfrm>
            <a:custGeom>
              <a:avLst/>
              <a:gdLst/>
              <a:ahLst/>
              <a:cxnLst/>
              <a:rect l="0" t="0" r="0" b="0"/>
              <a:pathLst>
                <a:path w="149697" h="94697">
                  <a:moveTo>
                    <a:pt x="25871" y="28021"/>
                  </a:moveTo>
                  <a:lnTo>
                    <a:pt x="25871" y="28021"/>
                  </a:lnTo>
                  <a:lnTo>
                    <a:pt x="44136" y="37153"/>
                  </a:lnTo>
                  <a:lnTo>
                    <a:pt x="90792" y="37546"/>
                  </a:lnTo>
                  <a:lnTo>
                    <a:pt x="97082" y="37546"/>
                  </a:lnTo>
                  <a:lnTo>
                    <a:pt x="98746" y="38604"/>
                  </a:lnTo>
                  <a:lnTo>
                    <a:pt x="99854" y="40368"/>
                  </a:lnTo>
                  <a:lnTo>
                    <a:pt x="100593" y="42603"/>
                  </a:lnTo>
                  <a:lnTo>
                    <a:pt x="102145" y="44092"/>
                  </a:lnTo>
                  <a:lnTo>
                    <a:pt x="110142" y="46678"/>
                  </a:lnTo>
                  <a:lnTo>
                    <a:pt x="119670" y="47037"/>
                  </a:lnTo>
                  <a:lnTo>
                    <a:pt x="128438" y="40518"/>
                  </a:lnTo>
                  <a:lnTo>
                    <a:pt x="134251" y="38867"/>
                  </a:lnTo>
                  <a:lnTo>
                    <a:pt x="136224" y="37368"/>
                  </a:lnTo>
                  <a:lnTo>
                    <a:pt x="138417" y="32881"/>
                  </a:lnTo>
                  <a:lnTo>
                    <a:pt x="139651" y="24405"/>
                  </a:lnTo>
                  <a:lnTo>
                    <a:pt x="137118" y="18300"/>
                  </a:lnTo>
                  <a:lnTo>
                    <a:pt x="134961" y="15190"/>
                  </a:lnTo>
                  <a:lnTo>
                    <a:pt x="121812" y="5757"/>
                  </a:lnTo>
                  <a:lnTo>
                    <a:pt x="104510" y="1316"/>
                  </a:lnTo>
                  <a:lnTo>
                    <a:pt x="80922" y="0"/>
                  </a:lnTo>
                  <a:lnTo>
                    <a:pt x="39018" y="13706"/>
                  </a:lnTo>
                  <a:lnTo>
                    <a:pt x="16243" y="25426"/>
                  </a:lnTo>
                  <a:lnTo>
                    <a:pt x="6423" y="36040"/>
                  </a:lnTo>
                  <a:lnTo>
                    <a:pt x="1352" y="47813"/>
                  </a:lnTo>
                  <a:lnTo>
                    <a:pt x="0" y="53916"/>
                  </a:lnTo>
                  <a:lnTo>
                    <a:pt x="1320" y="63518"/>
                  </a:lnTo>
                  <a:lnTo>
                    <a:pt x="8014" y="74875"/>
                  </a:lnTo>
                  <a:lnTo>
                    <a:pt x="10791" y="78307"/>
                  </a:lnTo>
                  <a:lnTo>
                    <a:pt x="22344" y="82120"/>
                  </a:lnTo>
                  <a:lnTo>
                    <a:pt x="68378" y="92442"/>
                  </a:lnTo>
                  <a:lnTo>
                    <a:pt x="109393" y="94399"/>
                  </a:lnTo>
                  <a:lnTo>
                    <a:pt x="149696" y="94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47">
              <a:extLst>
                <a:ext uri="{FF2B5EF4-FFF2-40B4-BE49-F238E27FC236}">
                  <a16:creationId xmlns:a16="http://schemas.microsoft.com/office/drawing/2014/main" id="{F8655E92-2235-B4D7-253D-412FD9801E56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7115175" y="3240230"/>
              <a:ext cx="133191" cy="131621"/>
            </a:xfrm>
            <a:custGeom>
              <a:avLst/>
              <a:gdLst/>
              <a:ahLst/>
              <a:cxnLst/>
              <a:rect l="0" t="0" r="0" b="0"/>
              <a:pathLst>
                <a:path w="133191" h="131621">
                  <a:moveTo>
                    <a:pt x="104775" y="36370"/>
                  </a:moveTo>
                  <a:lnTo>
                    <a:pt x="104775" y="36370"/>
                  </a:lnTo>
                  <a:lnTo>
                    <a:pt x="109831" y="36370"/>
                  </a:lnTo>
                  <a:lnTo>
                    <a:pt x="115136" y="33548"/>
                  </a:lnTo>
                  <a:lnTo>
                    <a:pt x="132807" y="17828"/>
                  </a:lnTo>
                  <a:lnTo>
                    <a:pt x="133190" y="12414"/>
                  </a:lnTo>
                  <a:lnTo>
                    <a:pt x="131127" y="9816"/>
                  </a:lnTo>
                  <a:lnTo>
                    <a:pt x="123189" y="4107"/>
                  </a:lnTo>
                  <a:lnTo>
                    <a:pt x="106821" y="0"/>
                  </a:lnTo>
                  <a:lnTo>
                    <a:pt x="94748" y="1861"/>
                  </a:lnTo>
                  <a:lnTo>
                    <a:pt x="59004" y="14617"/>
                  </a:lnTo>
                  <a:lnTo>
                    <a:pt x="33568" y="40874"/>
                  </a:lnTo>
                  <a:lnTo>
                    <a:pt x="30794" y="46486"/>
                  </a:lnTo>
                  <a:lnTo>
                    <a:pt x="30055" y="49464"/>
                  </a:lnTo>
                  <a:lnTo>
                    <a:pt x="30621" y="52508"/>
                  </a:lnTo>
                  <a:lnTo>
                    <a:pt x="34070" y="58712"/>
                  </a:lnTo>
                  <a:lnTo>
                    <a:pt x="52512" y="71318"/>
                  </a:lnTo>
                  <a:lnTo>
                    <a:pt x="73716" y="81177"/>
                  </a:lnTo>
                  <a:lnTo>
                    <a:pt x="83352" y="83438"/>
                  </a:lnTo>
                  <a:lnTo>
                    <a:pt x="102998" y="101314"/>
                  </a:lnTo>
                  <a:lnTo>
                    <a:pt x="98341" y="105098"/>
                  </a:lnTo>
                  <a:lnTo>
                    <a:pt x="63093" y="125390"/>
                  </a:lnTo>
                  <a:lnTo>
                    <a:pt x="27525" y="131073"/>
                  </a:lnTo>
                  <a:lnTo>
                    <a:pt x="0" y="131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48">
              <a:extLst>
                <a:ext uri="{FF2B5EF4-FFF2-40B4-BE49-F238E27FC236}">
                  <a16:creationId xmlns:a16="http://schemas.microsoft.com/office/drawing/2014/main" id="{61586C05-1033-B19A-7612-905C780A80D9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7200900" y="3267516"/>
              <a:ext cx="276226" cy="132910"/>
            </a:xfrm>
            <a:custGeom>
              <a:avLst/>
              <a:gdLst/>
              <a:ahLst/>
              <a:cxnLst/>
              <a:rect l="0" t="0" r="0" b="0"/>
              <a:pathLst>
                <a:path w="276226" h="132910">
                  <a:moveTo>
                    <a:pt x="0" y="66234"/>
                  </a:moveTo>
                  <a:lnTo>
                    <a:pt x="0" y="66234"/>
                  </a:lnTo>
                  <a:lnTo>
                    <a:pt x="15208" y="65176"/>
                  </a:lnTo>
                  <a:lnTo>
                    <a:pt x="44474" y="57592"/>
                  </a:lnTo>
                  <a:lnTo>
                    <a:pt x="60215" y="55912"/>
                  </a:lnTo>
                  <a:lnTo>
                    <a:pt x="102732" y="37002"/>
                  </a:lnTo>
                  <a:lnTo>
                    <a:pt x="117072" y="24829"/>
                  </a:lnTo>
                  <a:lnTo>
                    <a:pt x="120824" y="18551"/>
                  </a:lnTo>
                  <a:lnTo>
                    <a:pt x="121824" y="15396"/>
                  </a:lnTo>
                  <a:lnTo>
                    <a:pt x="121433" y="13291"/>
                  </a:lnTo>
                  <a:lnTo>
                    <a:pt x="120114" y="11889"/>
                  </a:lnTo>
                  <a:lnTo>
                    <a:pt x="115825" y="9272"/>
                  </a:lnTo>
                  <a:lnTo>
                    <a:pt x="107462" y="2907"/>
                  </a:lnTo>
                  <a:lnTo>
                    <a:pt x="98280" y="551"/>
                  </a:lnTo>
                  <a:lnTo>
                    <a:pt x="92010" y="0"/>
                  </a:lnTo>
                  <a:lnTo>
                    <a:pt x="77474" y="4746"/>
                  </a:lnTo>
                  <a:lnTo>
                    <a:pt x="64819" y="12855"/>
                  </a:lnTo>
                  <a:lnTo>
                    <a:pt x="49309" y="32074"/>
                  </a:lnTo>
                  <a:lnTo>
                    <a:pt x="43082" y="48935"/>
                  </a:lnTo>
                  <a:lnTo>
                    <a:pt x="39084" y="75517"/>
                  </a:lnTo>
                  <a:lnTo>
                    <a:pt x="40873" y="79831"/>
                  </a:lnTo>
                  <a:lnTo>
                    <a:pt x="48504" y="87446"/>
                  </a:lnTo>
                  <a:lnTo>
                    <a:pt x="76139" y="99901"/>
                  </a:lnTo>
                  <a:lnTo>
                    <a:pt x="97581" y="103750"/>
                  </a:lnTo>
                  <a:lnTo>
                    <a:pt x="107222" y="98430"/>
                  </a:lnTo>
                  <a:lnTo>
                    <a:pt x="141294" y="72443"/>
                  </a:lnTo>
                  <a:lnTo>
                    <a:pt x="158964" y="47729"/>
                  </a:lnTo>
                  <a:lnTo>
                    <a:pt x="161668" y="41076"/>
                  </a:lnTo>
                  <a:lnTo>
                    <a:pt x="171007" y="28701"/>
                  </a:lnTo>
                  <a:lnTo>
                    <a:pt x="180571" y="28148"/>
                  </a:lnTo>
                  <a:lnTo>
                    <a:pt x="180970" y="73258"/>
                  </a:lnTo>
                  <a:lnTo>
                    <a:pt x="180975" y="94208"/>
                  </a:lnTo>
                  <a:lnTo>
                    <a:pt x="220975" y="54804"/>
                  </a:lnTo>
                  <a:lnTo>
                    <a:pt x="225211" y="47749"/>
                  </a:lnTo>
                  <a:lnTo>
                    <a:pt x="228152" y="41085"/>
                  </a:lnTo>
                  <a:lnTo>
                    <a:pt x="232987" y="34596"/>
                  </a:lnTo>
                  <a:lnTo>
                    <a:pt x="238664" y="31006"/>
                  </a:lnTo>
                  <a:lnTo>
                    <a:pt x="255325" y="28302"/>
                  </a:lnTo>
                  <a:lnTo>
                    <a:pt x="256353" y="33853"/>
                  </a:lnTo>
                  <a:lnTo>
                    <a:pt x="257127" y="81120"/>
                  </a:lnTo>
                  <a:lnTo>
                    <a:pt x="257174" y="111787"/>
                  </a:lnTo>
                  <a:lnTo>
                    <a:pt x="264713" y="123948"/>
                  </a:lnTo>
                  <a:lnTo>
                    <a:pt x="265375" y="126935"/>
                  </a:lnTo>
                  <a:lnTo>
                    <a:pt x="266876" y="128926"/>
                  </a:lnTo>
                  <a:lnTo>
                    <a:pt x="276225" y="132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49">
              <a:extLst>
                <a:ext uri="{FF2B5EF4-FFF2-40B4-BE49-F238E27FC236}">
                  <a16:creationId xmlns:a16="http://schemas.microsoft.com/office/drawing/2014/main" id="{37FF17D8-B0FF-22AB-6FC2-FFB0114866E2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7517103" y="3195795"/>
              <a:ext cx="150523" cy="191068"/>
            </a:xfrm>
            <a:custGeom>
              <a:avLst/>
              <a:gdLst/>
              <a:ahLst/>
              <a:cxnLst/>
              <a:rect l="0" t="0" r="0" b="0"/>
              <a:pathLst>
                <a:path w="150523" h="191068">
                  <a:moveTo>
                    <a:pt x="45747" y="14130"/>
                  </a:moveTo>
                  <a:lnTo>
                    <a:pt x="45747" y="14130"/>
                  </a:lnTo>
                  <a:lnTo>
                    <a:pt x="50803" y="9074"/>
                  </a:lnTo>
                  <a:lnTo>
                    <a:pt x="53287" y="3769"/>
                  </a:lnTo>
                  <a:lnTo>
                    <a:pt x="53948" y="873"/>
                  </a:lnTo>
                  <a:lnTo>
                    <a:pt x="54390" y="0"/>
                  </a:lnTo>
                  <a:lnTo>
                    <a:pt x="54684" y="477"/>
                  </a:lnTo>
                  <a:lnTo>
                    <a:pt x="55157" y="3790"/>
                  </a:lnTo>
                  <a:lnTo>
                    <a:pt x="35559" y="50133"/>
                  </a:lnTo>
                  <a:lnTo>
                    <a:pt x="29578" y="59765"/>
                  </a:lnTo>
                  <a:lnTo>
                    <a:pt x="13958" y="100847"/>
                  </a:lnTo>
                  <a:lnTo>
                    <a:pt x="2348" y="125059"/>
                  </a:lnTo>
                  <a:lnTo>
                    <a:pt x="0" y="140690"/>
                  </a:lnTo>
                  <a:lnTo>
                    <a:pt x="6488" y="171975"/>
                  </a:lnTo>
                  <a:lnTo>
                    <a:pt x="12360" y="179902"/>
                  </a:lnTo>
                  <a:lnTo>
                    <a:pt x="17855" y="183057"/>
                  </a:lnTo>
                  <a:lnTo>
                    <a:pt x="30008" y="185082"/>
                  </a:lnTo>
                  <a:lnTo>
                    <a:pt x="73265" y="185574"/>
                  </a:lnTo>
                  <a:lnTo>
                    <a:pt x="90785" y="186635"/>
                  </a:lnTo>
                  <a:lnTo>
                    <a:pt x="108716" y="191067"/>
                  </a:lnTo>
                  <a:lnTo>
                    <a:pt x="124533" y="188724"/>
                  </a:lnTo>
                  <a:lnTo>
                    <a:pt x="150522" y="166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50">
              <a:extLst>
                <a:ext uri="{FF2B5EF4-FFF2-40B4-BE49-F238E27FC236}">
                  <a16:creationId xmlns:a16="http://schemas.microsoft.com/office/drawing/2014/main" id="{B6E92C04-49F7-7E1E-A817-F13C96F45ECA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7562850" y="32670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5056" y="9918"/>
                  </a:lnTo>
                  <a:lnTo>
                    <a:pt x="6547" y="8728"/>
                  </a:lnTo>
                  <a:lnTo>
                    <a:pt x="8201" y="4585"/>
                  </a:lnTo>
                  <a:lnTo>
                    <a:pt x="9701" y="3056"/>
                  </a:lnTo>
                  <a:lnTo>
                    <a:pt x="14190" y="135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51">
              <a:extLst>
                <a:ext uri="{FF2B5EF4-FFF2-40B4-BE49-F238E27FC236}">
                  <a16:creationId xmlns:a16="http://schemas.microsoft.com/office/drawing/2014/main" id="{3C07CEF3-429B-C056-E4CD-5B384799DEE3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7600950" y="3258694"/>
              <a:ext cx="160602" cy="113157"/>
            </a:xfrm>
            <a:custGeom>
              <a:avLst/>
              <a:gdLst/>
              <a:ahLst/>
              <a:cxnLst/>
              <a:rect l="0" t="0" r="0" b="0"/>
              <a:pathLst>
                <a:path w="160602" h="113157">
                  <a:moveTo>
                    <a:pt x="152400" y="17906"/>
                  </a:moveTo>
                  <a:lnTo>
                    <a:pt x="152400" y="17906"/>
                  </a:lnTo>
                  <a:lnTo>
                    <a:pt x="157456" y="17906"/>
                  </a:lnTo>
                  <a:lnTo>
                    <a:pt x="158947" y="16848"/>
                  </a:lnTo>
                  <a:lnTo>
                    <a:pt x="159940" y="15084"/>
                  </a:lnTo>
                  <a:lnTo>
                    <a:pt x="160601" y="12849"/>
                  </a:lnTo>
                  <a:lnTo>
                    <a:pt x="159985" y="10301"/>
                  </a:lnTo>
                  <a:lnTo>
                    <a:pt x="156476" y="4649"/>
                  </a:lnTo>
                  <a:lnTo>
                    <a:pt x="153001" y="2718"/>
                  </a:lnTo>
                  <a:lnTo>
                    <a:pt x="136938" y="0"/>
                  </a:lnTo>
                  <a:lnTo>
                    <a:pt x="112541" y="253"/>
                  </a:lnTo>
                  <a:lnTo>
                    <a:pt x="72204" y="8586"/>
                  </a:lnTo>
                  <a:lnTo>
                    <a:pt x="59341" y="16469"/>
                  </a:lnTo>
                  <a:lnTo>
                    <a:pt x="49142" y="25981"/>
                  </a:lnTo>
                  <a:lnTo>
                    <a:pt x="48299" y="29609"/>
                  </a:lnTo>
                  <a:lnTo>
                    <a:pt x="48075" y="32058"/>
                  </a:lnTo>
                  <a:lnTo>
                    <a:pt x="50041" y="34749"/>
                  </a:lnTo>
                  <a:lnTo>
                    <a:pt x="57872" y="40561"/>
                  </a:lnTo>
                  <a:lnTo>
                    <a:pt x="100618" y="59219"/>
                  </a:lnTo>
                  <a:lnTo>
                    <a:pt x="111041" y="68370"/>
                  </a:lnTo>
                  <a:lnTo>
                    <a:pt x="115302" y="73774"/>
                  </a:lnTo>
                  <a:lnTo>
                    <a:pt x="117085" y="78434"/>
                  </a:lnTo>
                  <a:lnTo>
                    <a:pt x="117215" y="82600"/>
                  </a:lnTo>
                  <a:lnTo>
                    <a:pt x="114471" y="93432"/>
                  </a:lnTo>
                  <a:lnTo>
                    <a:pt x="72546" y="103795"/>
                  </a:lnTo>
                  <a:lnTo>
                    <a:pt x="41212" y="111714"/>
                  </a:lnTo>
                  <a:lnTo>
                    <a:pt x="0" y="113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81">
            <a:extLst>
              <a:ext uri="{FF2B5EF4-FFF2-40B4-BE49-F238E27FC236}">
                <a16:creationId xmlns:a16="http://schemas.microsoft.com/office/drawing/2014/main" id="{6AA6B91A-4492-D596-CBD0-28460DA59EF2}"/>
              </a:ext>
            </a:extLst>
          </p:cNvPr>
          <p:cNvGrpSpPr/>
          <p:nvPr/>
        </p:nvGrpSpPr>
        <p:grpSpPr>
          <a:xfrm>
            <a:off x="8440365" y="2840352"/>
            <a:ext cx="341686" cy="138374"/>
            <a:chOff x="8440365" y="2840352"/>
            <a:chExt cx="341686" cy="138374"/>
          </a:xfrm>
        </p:grpSpPr>
        <p:sp>
          <p:nvSpPr>
            <p:cNvPr id="527" name="SMARTInkShape-452">
              <a:extLst>
                <a:ext uri="{FF2B5EF4-FFF2-40B4-BE49-F238E27FC236}">
                  <a16:creationId xmlns:a16="http://schemas.microsoft.com/office/drawing/2014/main" id="{65E8C77E-19C0-EF47-2C3B-8FCF6D9CB0F6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8440365" y="2840352"/>
              <a:ext cx="84511" cy="138374"/>
            </a:xfrm>
            <a:custGeom>
              <a:avLst/>
              <a:gdLst/>
              <a:ahLst/>
              <a:cxnLst/>
              <a:rect l="0" t="0" r="0" b="0"/>
              <a:pathLst>
                <a:path w="84511" h="138374">
                  <a:moveTo>
                    <a:pt x="84510" y="45723"/>
                  </a:moveTo>
                  <a:lnTo>
                    <a:pt x="84510" y="45723"/>
                  </a:lnTo>
                  <a:lnTo>
                    <a:pt x="84510" y="24264"/>
                  </a:lnTo>
                  <a:lnTo>
                    <a:pt x="81687" y="17488"/>
                  </a:lnTo>
                  <a:lnTo>
                    <a:pt x="71253" y="4515"/>
                  </a:lnTo>
                  <a:lnTo>
                    <a:pt x="62390" y="950"/>
                  </a:lnTo>
                  <a:lnTo>
                    <a:pt x="57064" y="0"/>
                  </a:lnTo>
                  <a:lnTo>
                    <a:pt x="42678" y="7410"/>
                  </a:lnTo>
                  <a:lnTo>
                    <a:pt x="19551" y="29432"/>
                  </a:lnTo>
                  <a:lnTo>
                    <a:pt x="8015" y="46949"/>
                  </a:lnTo>
                  <a:lnTo>
                    <a:pt x="1519" y="74661"/>
                  </a:lnTo>
                  <a:lnTo>
                    <a:pt x="0" y="93509"/>
                  </a:lnTo>
                  <a:lnTo>
                    <a:pt x="4970" y="109648"/>
                  </a:lnTo>
                  <a:lnTo>
                    <a:pt x="20350" y="132198"/>
                  </a:lnTo>
                  <a:lnTo>
                    <a:pt x="27067" y="137073"/>
                  </a:lnTo>
                  <a:lnTo>
                    <a:pt x="30339" y="138373"/>
                  </a:lnTo>
                  <a:lnTo>
                    <a:pt x="39620" y="136996"/>
                  </a:lnTo>
                  <a:lnTo>
                    <a:pt x="57768" y="132544"/>
                  </a:lnTo>
                  <a:lnTo>
                    <a:pt x="61391" y="129004"/>
                  </a:lnTo>
                  <a:lnTo>
                    <a:pt x="71546" y="107793"/>
                  </a:lnTo>
                  <a:lnTo>
                    <a:pt x="79139" y="76226"/>
                  </a:lnTo>
                  <a:lnTo>
                    <a:pt x="75488" y="32526"/>
                  </a:lnTo>
                  <a:lnTo>
                    <a:pt x="74985" y="17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53">
              <a:extLst>
                <a:ext uri="{FF2B5EF4-FFF2-40B4-BE49-F238E27FC236}">
                  <a16:creationId xmlns:a16="http://schemas.microsoft.com/office/drawing/2014/main" id="{F304F879-9BF4-4AC0-8509-7FDBD9CDCC56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8562975" y="2868616"/>
              <a:ext cx="219076" cy="110081"/>
            </a:xfrm>
            <a:custGeom>
              <a:avLst/>
              <a:gdLst/>
              <a:ahLst/>
              <a:cxnLst/>
              <a:rect l="0" t="0" r="0" b="0"/>
              <a:pathLst>
                <a:path w="219076" h="110081">
                  <a:moveTo>
                    <a:pt x="0" y="36509"/>
                  </a:moveTo>
                  <a:lnTo>
                    <a:pt x="0" y="36509"/>
                  </a:lnTo>
                  <a:lnTo>
                    <a:pt x="18314" y="18195"/>
                  </a:lnTo>
                  <a:lnTo>
                    <a:pt x="29659" y="12494"/>
                  </a:lnTo>
                  <a:lnTo>
                    <a:pt x="40698" y="8902"/>
                  </a:lnTo>
                  <a:lnTo>
                    <a:pt x="53922" y="1988"/>
                  </a:lnTo>
                  <a:lnTo>
                    <a:pt x="64888" y="0"/>
                  </a:lnTo>
                  <a:lnTo>
                    <a:pt x="73995" y="1938"/>
                  </a:lnTo>
                  <a:lnTo>
                    <a:pt x="77905" y="3937"/>
                  </a:lnTo>
                  <a:lnTo>
                    <a:pt x="85072" y="11802"/>
                  </a:lnTo>
                  <a:lnTo>
                    <a:pt x="90725" y="22353"/>
                  </a:lnTo>
                  <a:lnTo>
                    <a:pt x="102524" y="69901"/>
                  </a:lnTo>
                  <a:lnTo>
                    <a:pt x="103274" y="74646"/>
                  </a:lnTo>
                  <a:lnTo>
                    <a:pt x="101286" y="85561"/>
                  </a:lnTo>
                  <a:lnTo>
                    <a:pt x="94217" y="100785"/>
                  </a:lnTo>
                  <a:lnTo>
                    <a:pt x="91386" y="104760"/>
                  </a:lnTo>
                  <a:lnTo>
                    <a:pt x="79774" y="109175"/>
                  </a:lnTo>
                  <a:lnTo>
                    <a:pt x="66147" y="110080"/>
                  </a:lnTo>
                  <a:lnTo>
                    <a:pt x="56563" y="106954"/>
                  </a:lnTo>
                  <a:lnTo>
                    <a:pt x="53584" y="103581"/>
                  </a:lnTo>
                  <a:lnTo>
                    <a:pt x="50274" y="94188"/>
                  </a:lnTo>
                  <a:lnTo>
                    <a:pt x="50449" y="89778"/>
                  </a:lnTo>
                  <a:lnTo>
                    <a:pt x="53467" y="82057"/>
                  </a:lnTo>
                  <a:lnTo>
                    <a:pt x="83341" y="40547"/>
                  </a:lnTo>
                  <a:lnTo>
                    <a:pt x="98424" y="33012"/>
                  </a:lnTo>
                  <a:lnTo>
                    <a:pt x="139033" y="28175"/>
                  </a:lnTo>
                  <a:lnTo>
                    <a:pt x="179158" y="28278"/>
                  </a:lnTo>
                  <a:lnTo>
                    <a:pt x="219075" y="36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82">
            <a:extLst>
              <a:ext uri="{FF2B5EF4-FFF2-40B4-BE49-F238E27FC236}">
                <a16:creationId xmlns:a16="http://schemas.microsoft.com/office/drawing/2014/main" id="{0AB1A464-5468-08CD-6E1C-A3FBAC416F3A}"/>
              </a:ext>
            </a:extLst>
          </p:cNvPr>
          <p:cNvGrpSpPr/>
          <p:nvPr/>
        </p:nvGrpSpPr>
        <p:grpSpPr>
          <a:xfrm>
            <a:off x="7378098" y="2819400"/>
            <a:ext cx="708628" cy="170307"/>
            <a:chOff x="7378098" y="2819400"/>
            <a:chExt cx="708628" cy="170307"/>
          </a:xfrm>
        </p:grpSpPr>
        <p:sp>
          <p:nvSpPr>
            <p:cNvPr id="530" name="SMARTInkShape-454">
              <a:extLst>
                <a:ext uri="{FF2B5EF4-FFF2-40B4-BE49-F238E27FC236}">
                  <a16:creationId xmlns:a16="http://schemas.microsoft.com/office/drawing/2014/main" id="{6D9E0834-13B6-5ECD-3B30-A3FF0DB0E16E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7378098" y="2819400"/>
              <a:ext cx="89503" cy="130498"/>
            </a:xfrm>
            <a:custGeom>
              <a:avLst/>
              <a:gdLst/>
              <a:ahLst/>
              <a:cxnLst/>
              <a:rect l="0" t="0" r="0" b="0"/>
              <a:pathLst>
                <a:path w="89503" h="130498">
                  <a:moveTo>
                    <a:pt x="89502" y="47625"/>
                  </a:moveTo>
                  <a:lnTo>
                    <a:pt x="89502" y="47625"/>
                  </a:lnTo>
                  <a:lnTo>
                    <a:pt x="89502" y="33160"/>
                  </a:lnTo>
                  <a:lnTo>
                    <a:pt x="88444" y="31631"/>
                  </a:lnTo>
                  <a:lnTo>
                    <a:pt x="86680" y="30613"/>
                  </a:lnTo>
                  <a:lnTo>
                    <a:pt x="84446" y="29933"/>
                  </a:lnTo>
                  <a:lnTo>
                    <a:pt x="70205" y="21215"/>
                  </a:lnTo>
                  <a:lnTo>
                    <a:pt x="57703" y="19478"/>
                  </a:lnTo>
                  <a:lnTo>
                    <a:pt x="31950" y="33285"/>
                  </a:lnTo>
                  <a:lnTo>
                    <a:pt x="22295" y="40546"/>
                  </a:lnTo>
                  <a:lnTo>
                    <a:pt x="834" y="81720"/>
                  </a:lnTo>
                  <a:lnTo>
                    <a:pt x="0" y="97703"/>
                  </a:lnTo>
                  <a:lnTo>
                    <a:pt x="3156" y="113274"/>
                  </a:lnTo>
                  <a:lnTo>
                    <a:pt x="8087" y="123722"/>
                  </a:lnTo>
                  <a:lnTo>
                    <a:pt x="11942" y="126931"/>
                  </a:lnTo>
                  <a:lnTo>
                    <a:pt x="21870" y="130497"/>
                  </a:lnTo>
                  <a:lnTo>
                    <a:pt x="33338" y="129260"/>
                  </a:lnTo>
                  <a:lnTo>
                    <a:pt x="45490" y="124124"/>
                  </a:lnTo>
                  <a:lnTo>
                    <a:pt x="71803" y="102684"/>
                  </a:lnTo>
                  <a:lnTo>
                    <a:pt x="76344" y="87265"/>
                  </a:lnTo>
                  <a:lnTo>
                    <a:pt x="79259" y="47929"/>
                  </a:lnTo>
                  <a:lnTo>
                    <a:pt x="74014" y="28710"/>
                  </a:lnTo>
                  <a:lnTo>
                    <a:pt x="65685" y="12760"/>
                  </a:lnTo>
                  <a:lnTo>
                    <a:pt x="514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55">
              <a:extLst>
                <a:ext uri="{FF2B5EF4-FFF2-40B4-BE49-F238E27FC236}">
                  <a16:creationId xmlns:a16="http://schemas.microsoft.com/office/drawing/2014/main" id="{BB7A99EF-FB26-0AAA-1D91-74CC5D680509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7524750" y="2857500"/>
              <a:ext cx="104776" cy="99103"/>
            </a:xfrm>
            <a:custGeom>
              <a:avLst/>
              <a:gdLst/>
              <a:ahLst/>
              <a:cxnLst/>
              <a:rect l="0" t="0" r="0" b="0"/>
              <a:pathLst>
                <a:path w="104776" h="99103">
                  <a:moveTo>
                    <a:pt x="0" y="38100"/>
                  </a:moveTo>
                  <a:lnTo>
                    <a:pt x="0" y="38100"/>
                  </a:lnTo>
                  <a:lnTo>
                    <a:pt x="0" y="10068"/>
                  </a:lnTo>
                  <a:lnTo>
                    <a:pt x="0" y="14743"/>
                  </a:lnTo>
                  <a:lnTo>
                    <a:pt x="9701" y="59934"/>
                  </a:lnTo>
                  <a:lnTo>
                    <a:pt x="16868" y="78201"/>
                  </a:lnTo>
                  <a:lnTo>
                    <a:pt x="31881" y="97852"/>
                  </a:lnTo>
                  <a:lnTo>
                    <a:pt x="35013" y="99102"/>
                  </a:lnTo>
                  <a:lnTo>
                    <a:pt x="38158" y="98876"/>
                  </a:lnTo>
                  <a:lnTo>
                    <a:pt x="41314" y="97667"/>
                  </a:lnTo>
                  <a:lnTo>
                    <a:pt x="55867" y="85853"/>
                  </a:lnTo>
                  <a:lnTo>
                    <a:pt x="61872" y="77668"/>
                  </a:lnTo>
                  <a:lnTo>
                    <a:pt x="84153" y="3655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56">
              <a:extLst>
                <a:ext uri="{FF2B5EF4-FFF2-40B4-BE49-F238E27FC236}">
                  <a16:creationId xmlns:a16="http://schemas.microsoft.com/office/drawing/2014/main" id="{8F5D65A4-B460-6DE7-6FEE-396F5A9B59C4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7631991" y="2829485"/>
              <a:ext cx="140410" cy="130882"/>
            </a:xfrm>
            <a:custGeom>
              <a:avLst/>
              <a:gdLst/>
              <a:ahLst/>
              <a:cxnLst/>
              <a:rect l="0" t="0" r="0" b="0"/>
              <a:pathLst>
                <a:path w="140410" h="130882">
                  <a:moveTo>
                    <a:pt x="45159" y="56590"/>
                  </a:moveTo>
                  <a:lnTo>
                    <a:pt x="45159" y="56590"/>
                  </a:lnTo>
                  <a:lnTo>
                    <a:pt x="50215" y="56590"/>
                  </a:lnTo>
                  <a:lnTo>
                    <a:pt x="55520" y="59412"/>
                  </a:lnTo>
                  <a:lnTo>
                    <a:pt x="61405" y="63136"/>
                  </a:lnTo>
                  <a:lnTo>
                    <a:pt x="73808" y="65526"/>
                  </a:lnTo>
                  <a:lnTo>
                    <a:pt x="76958" y="65723"/>
                  </a:lnTo>
                  <a:lnTo>
                    <a:pt x="83281" y="63118"/>
                  </a:lnTo>
                  <a:lnTo>
                    <a:pt x="86449" y="60942"/>
                  </a:lnTo>
                  <a:lnTo>
                    <a:pt x="107602" y="31956"/>
                  </a:lnTo>
                  <a:lnTo>
                    <a:pt x="109953" y="25180"/>
                  </a:lnTo>
                  <a:lnTo>
                    <a:pt x="109522" y="21892"/>
                  </a:lnTo>
                  <a:lnTo>
                    <a:pt x="106220" y="15416"/>
                  </a:lnTo>
                  <a:lnTo>
                    <a:pt x="94451" y="1330"/>
                  </a:lnTo>
                  <a:lnTo>
                    <a:pt x="83165" y="0"/>
                  </a:lnTo>
                  <a:lnTo>
                    <a:pt x="61359" y="9719"/>
                  </a:lnTo>
                  <a:lnTo>
                    <a:pt x="33150" y="33024"/>
                  </a:lnTo>
                  <a:lnTo>
                    <a:pt x="10018" y="67105"/>
                  </a:lnTo>
                  <a:lnTo>
                    <a:pt x="0" y="94298"/>
                  </a:lnTo>
                  <a:lnTo>
                    <a:pt x="237" y="98662"/>
                  </a:lnTo>
                  <a:lnTo>
                    <a:pt x="3320" y="106333"/>
                  </a:lnTo>
                  <a:lnTo>
                    <a:pt x="11008" y="116602"/>
                  </a:lnTo>
                  <a:lnTo>
                    <a:pt x="30101" y="126348"/>
                  </a:lnTo>
                  <a:lnTo>
                    <a:pt x="55867" y="130881"/>
                  </a:lnTo>
                  <a:lnTo>
                    <a:pt x="93017" y="124809"/>
                  </a:lnTo>
                  <a:lnTo>
                    <a:pt x="140409" y="113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57">
              <a:extLst>
                <a:ext uri="{FF2B5EF4-FFF2-40B4-BE49-F238E27FC236}">
                  <a16:creationId xmlns:a16="http://schemas.microsoft.com/office/drawing/2014/main" id="{FB21F660-93C0-DF1F-5F1C-8A30E9806FC3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7781925" y="2830676"/>
              <a:ext cx="152401" cy="159031"/>
            </a:xfrm>
            <a:custGeom>
              <a:avLst/>
              <a:gdLst/>
              <a:ahLst/>
              <a:cxnLst/>
              <a:rect l="0" t="0" r="0" b="0"/>
              <a:pathLst>
                <a:path w="152401" h="159031">
                  <a:moveTo>
                    <a:pt x="0" y="26824"/>
                  </a:moveTo>
                  <a:lnTo>
                    <a:pt x="0" y="26824"/>
                  </a:lnTo>
                  <a:lnTo>
                    <a:pt x="5056" y="21768"/>
                  </a:lnTo>
                  <a:lnTo>
                    <a:pt x="10361" y="19285"/>
                  </a:lnTo>
                  <a:lnTo>
                    <a:pt x="13257" y="18623"/>
                  </a:lnTo>
                  <a:lnTo>
                    <a:pt x="22390" y="12635"/>
                  </a:lnTo>
                  <a:lnTo>
                    <a:pt x="34958" y="2188"/>
                  </a:lnTo>
                  <a:lnTo>
                    <a:pt x="41290" y="0"/>
                  </a:lnTo>
                  <a:lnTo>
                    <a:pt x="44459" y="1533"/>
                  </a:lnTo>
                  <a:lnTo>
                    <a:pt x="50804" y="8881"/>
                  </a:lnTo>
                  <a:lnTo>
                    <a:pt x="54329" y="16380"/>
                  </a:lnTo>
                  <a:lnTo>
                    <a:pt x="63586" y="53443"/>
                  </a:lnTo>
                  <a:lnTo>
                    <a:pt x="68886" y="97307"/>
                  </a:lnTo>
                  <a:lnTo>
                    <a:pt x="74755" y="127295"/>
                  </a:lnTo>
                  <a:lnTo>
                    <a:pt x="70716" y="147139"/>
                  </a:lnTo>
                  <a:lnTo>
                    <a:pt x="68311" y="151484"/>
                  </a:lnTo>
                  <a:lnTo>
                    <a:pt x="65649" y="154381"/>
                  </a:lnTo>
                  <a:lnTo>
                    <a:pt x="62816" y="156312"/>
                  </a:lnTo>
                  <a:lnTo>
                    <a:pt x="48716" y="159030"/>
                  </a:lnTo>
                  <a:lnTo>
                    <a:pt x="44119" y="157294"/>
                  </a:lnTo>
                  <a:lnTo>
                    <a:pt x="36189" y="149722"/>
                  </a:lnTo>
                  <a:lnTo>
                    <a:pt x="25774" y="128502"/>
                  </a:lnTo>
                  <a:lnTo>
                    <a:pt x="24861" y="111173"/>
                  </a:lnTo>
                  <a:lnTo>
                    <a:pt x="28358" y="64108"/>
                  </a:lnTo>
                  <a:lnTo>
                    <a:pt x="29488" y="61205"/>
                  </a:lnTo>
                  <a:lnTo>
                    <a:pt x="31300" y="59270"/>
                  </a:lnTo>
                  <a:lnTo>
                    <a:pt x="41730" y="50901"/>
                  </a:lnTo>
                  <a:lnTo>
                    <a:pt x="64217" y="34167"/>
                  </a:lnTo>
                  <a:lnTo>
                    <a:pt x="99751" y="19268"/>
                  </a:lnTo>
                  <a:lnTo>
                    <a:pt x="108186" y="20996"/>
                  </a:lnTo>
                  <a:lnTo>
                    <a:pt x="124836" y="25098"/>
                  </a:lnTo>
                  <a:lnTo>
                    <a:pt x="135917" y="27115"/>
                  </a:lnTo>
                  <a:lnTo>
                    <a:pt x="152400" y="36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58">
              <a:extLst>
                <a:ext uri="{FF2B5EF4-FFF2-40B4-BE49-F238E27FC236}">
                  <a16:creationId xmlns:a16="http://schemas.microsoft.com/office/drawing/2014/main" id="{AA716F68-60C0-D613-E0FB-A0A81807111D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7981950" y="2924210"/>
              <a:ext cx="104776" cy="9491"/>
            </a:xfrm>
            <a:custGeom>
              <a:avLst/>
              <a:gdLst/>
              <a:ahLst/>
              <a:cxnLst/>
              <a:rect l="0" t="0" r="0" b="0"/>
              <a:pathLst>
                <a:path w="104776" h="9491">
                  <a:moveTo>
                    <a:pt x="0" y="9490"/>
                  </a:moveTo>
                  <a:lnTo>
                    <a:pt x="0" y="9490"/>
                  </a:lnTo>
                  <a:lnTo>
                    <a:pt x="14190" y="9490"/>
                  </a:lnTo>
                  <a:lnTo>
                    <a:pt x="15809" y="8432"/>
                  </a:lnTo>
                  <a:lnTo>
                    <a:pt x="16890" y="6668"/>
                  </a:lnTo>
                  <a:lnTo>
                    <a:pt x="17610" y="4434"/>
                  </a:lnTo>
                  <a:lnTo>
                    <a:pt x="26877" y="1951"/>
                  </a:lnTo>
                  <a:lnTo>
                    <a:pt x="71703" y="43"/>
                  </a:lnTo>
                  <a:lnTo>
                    <a:pt x="78788" y="0"/>
                  </a:lnTo>
                  <a:lnTo>
                    <a:pt x="85465" y="2803"/>
                  </a:lnTo>
                  <a:lnTo>
                    <a:pt x="91960" y="6518"/>
                  </a:lnTo>
                  <a:lnTo>
                    <a:pt x="104775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83">
            <a:extLst>
              <a:ext uri="{FF2B5EF4-FFF2-40B4-BE49-F238E27FC236}">
                <a16:creationId xmlns:a16="http://schemas.microsoft.com/office/drawing/2014/main" id="{840DBBC3-C817-698A-154F-9791BC25AA53}"/>
              </a:ext>
            </a:extLst>
          </p:cNvPr>
          <p:cNvGrpSpPr/>
          <p:nvPr/>
        </p:nvGrpSpPr>
        <p:grpSpPr>
          <a:xfrm>
            <a:off x="6429375" y="2715949"/>
            <a:ext cx="666751" cy="244673"/>
            <a:chOff x="6429375" y="2715949"/>
            <a:chExt cx="666751" cy="244673"/>
          </a:xfrm>
        </p:grpSpPr>
        <p:sp>
          <p:nvSpPr>
            <p:cNvPr id="536" name="SMARTInkShape-459">
              <a:extLst>
                <a:ext uri="{FF2B5EF4-FFF2-40B4-BE49-F238E27FC236}">
                  <a16:creationId xmlns:a16="http://schemas.microsoft.com/office/drawing/2014/main" id="{CDF16E6D-62FB-6D77-1C59-03ED7A7B245D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6438900" y="2716527"/>
              <a:ext cx="152401" cy="216237"/>
            </a:xfrm>
            <a:custGeom>
              <a:avLst/>
              <a:gdLst/>
              <a:ahLst/>
              <a:cxnLst/>
              <a:rect l="0" t="0" r="0" b="0"/>
              <a:pathLst>
                <a:path w="152401" h="216237">
                  <a:moveTo>
                    <a:pt x="0" y="45723"/>
                  </a:moveTo>
                  <a:lnTo>
                    <a:pt x="0" y="45723"/>
                  </a:lnTo>
                  <a:lnTo>
                    <a:pt x="7539" y="27823"/>
                  </a:lnTo>
                  <a:lnTo>
                    <a:pt x="8201" y="24264"/>
                  </a:lnTo>
                  <a:lnTo>
                    <a:pt x="11759" y="17488"/>
                  </a:lnTo>
                  <a:lnTo>
                    <a:pt x="15809" y="10949"/>
                  </a:lnTo>
                  <a:lnTo>
                    <a:pt x="18623" y="0"/>
                  </a:lnTo>
                  <a:lnTo>
                    <a:pt x="19039" y="46072"/>
                  </a:lnTo>
                  <a:lnTo>
                    <a:pt x="12502" y="90399"/>
                  </a:lnTo>
                  <a:lnTo>
                    <a:pt x="10407" y="128340"/>
                  </a:lnTo>
                  <a:lnTo>
                    <a:pt x="9786" y="165334"/>
                  </a:lnTo>
                  <a:lnTo>
                    <a:pt x="8544" y="194758"/>
                  </a:lnTo>
                  <a:lnTo>
                    <a:pt x="1334" y="214012"/>
                  </a:lnTo>
                  <a:lnTo>
                    <a:pt x="1948" y="215066"/>
                  </a:lnTo>
                  <a:lnTo>
                    <a:pt x="5451" y="216236"/>
                  </a:lnTo>
                  <a:lnTo>
                    <a:pt x="35585" y="206835"/>
                  </a:lnTo>
                  <a:lnTo>
                    <a:pt x="45704" y="201175"/>
                  </a:lnTo>
                  <a:lnTo>
                    <a:pt x="92247" y="198242"/>
                  </a:lnTo>
                  <a:lnTo>
                    <a:pt x="133335" y="189932"/>
                  </a:lnTo>
                  <a:lnTo>
                    <a:pt x="141457" y="192013"/>
                  </a:lnTo>
                  <a:lnTo>
                    <a:pt x="145104" y="194049"/>
                  </a:lnTo>
                  <a:lnTo>
                    <a:pt x="147536" y="194349"/>
                  </a:lnTo>
                  <a:lnTo>
                    <a:pt x="149158" y="193491"/>
                  </a:lnTo>
                  <a:lnTo>
                    <a:pt x="152400" y="188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60">
              <a:extLst>
                <a:ext uri="{FF2B5EF4-FFF2-40B4-BE49-F238E27FC236}">
                  <a16:creationId xmlns:a16="http://schemas.microsoft.com/office/drawing/2014/main" id="{3F8516B0-79D4-0262-C8B1-B1296152DDA3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6429375" y="280987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5" y="27739"/>
                  </a:lnTo>
                  <a:lnTo>
                    <a:pt x="31571" y="15710"/>
                  </a:lnTo>
                  <a:lnTo>
                    <a:pt x="77788" y="5012"/>
                  </a:lnTo>
                  <a:lnTo>
                    <a:pt x="121212" y="66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61">
              <a:extLst>
                <a:ext uri="{FF2B5EF4-FFF2-40B4-BE49-F238E27FC236}">
                  <a16:creationId xmlns:a16="http://schemas.microsoft.com/office/drawing/2014/main" id="{43F055F5-1389-461B-586A-3132CE700457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6640250" y="2756762"/>
              <a:ext cx="122501" cy="184270"/>
            </a:xfrm>
            <a:custGeom>
              <a:avLst/>
              <a:gdLst/>
              <a:ahLst/>
              <a:cxnLst/>
              <a:rect l="0" t="0" r="0" b="0"/>
              <a:pathLst>
                <a:path w="122501" h="184270">
                  <a:moveTo>
                    <a:pt x="8200" y="5488"/>
                  </a:moveTo>
                  <a:lnTo>
                    <a:pt x="8200" y="5488"/>
                  </a:lnTo>
                  <a:lnTo>
                    <a:pt x="3144" y="432"/>
                  </a:lnTo>
                  <a:lnTo>
                    <a:pt x="1655" y="0"/>
                  </a:lnTo>
                  <a:lnTo>
                    <a:pt x="662" y="771"/>
                  </a:lnTo>
                  <a:lnTo>
                    <a:pt x="0" y="2343"/>
                  </a:lnTo>
                  <a:lnTo>
                    <a:pt x="616" y="4450"/>
                  </a:lnTo>
                  <a:lnTo>
                    <a:pt x="5483" y="13529"/>
                  </a:lnTo>
                  <a:lnTo>
                    <a:pt x="7961" y="55853"/>
                  </a:lnTo>
                  <a:lnTo>
                    <a:pt x="8168" y="99048"/>
                  </a:lnTo>
                  <a:lnTo>
                    <a:pt x="11018" y="139870"/>
                  </a:lnTo>
                  <a:lnTo>
                    <a:pt x="18521" y="181526"/>
                  </a:lnTo>
                  <a:lnTo>
                    <a:pt x="20373" y="183172"/>
                  </a:lnTo>
                  <a:lnTo>
                    <a:pt x="22665" y="184269"/>
                  </a:lnTo>
                  <a:lnTo>
                    <a:pt x="24194" y="183942"/>
                  </a:lnTo>
                  <a:lnTo>
                    <a:pt x="25212" y="182666"/>
                  </a:lnTo>
                  <a:lnTo>
                    <a:pt x="25891" y="180757"/>
                  </a:lnTo>
                  <a:lnTo>
                    <a:pt x="65793" y="135669"/>
                  </a:lnTo>
                  <a:lnTo>
                    <a:pt x="96567" y="98492"/>
                  </a:lnTo>
                  <a:lnTo>
                    <a:pt x="99921" y="97124"/>
                  </a:lnTo>
                  <a:lnTo>
                    <a:pt x="103214" y="97271"/>
                  </a:lnTo>
                  <a:lnTo>
                    <a:pt x="106468" y="98426"/>
                  </a:lnTo>
                  <a:lnTo>
                    <a:pt x="108637" y="100255"/>
                  </a:lnTo>
                  <a:lnTo>
                    <a:pt x="111047" y="105110"/>
                  </a:lnTo>
                  <a:lnTo>
                    <a:pt x="119408" y="151097"/>
                  </a:lnTo>
                  <a:lnTo>
                    <a:pt x="12250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62">
              <a:extLst>
                <a:ext uri="{FF2B5EF4-FFF2-40B4-BE49-F238E27FC236}">
                  <a16:creationId xmlns:a16="http://schemas.microsoft.com/office/drawing/2014/main" id="{94CD04F1-A737-5E7F-8A9A-1E1060CA1D43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6782494" y="2858019"/>
              <a:ext cx="170757" cy="102603"/>
            </a:xfrm>
            <a:custGeom>
              <a:avLst/>
              <a:gdLst/>
              <a:ahLst/>
              <a:cxnLst/>
              <a:rect l="0" t="0" r="0" b="0"/>
              <a:pathLst>
                <a:path w="170757" h="102603">
                  <a:moveTo>
                    <a:pt x="75506" y="37581"/>
                  </a:moveTo>
                  <a:lnTo>
                    <a:pt x="75506" y="37581"/>
                  </a:lnTo>
                  <a:lnTo>
                    <a:pt x="83706" y="29380"/>
                  </a:lnTo>
                  <a:lnTo>
                    <a:pt x="84915" y="19971"/>
                  </a:lnTo>
                  <a:lnTo>
                    <a:pt x="85021" y="5400"/>
                  </a:lnTo>
                  <a:lnTo>
                    <a:pt x="83965" y="3427"/>
                  </a:lnTo>
                  <a:lnTo>
                    <a:pt x="82204" y="2112"/>
                  </a:lnTo>
                  <a:lnTo>
                    <a:pt x="77424" y="650"/>
                  </a:lnTo>
                  <a:lnTo>
                    <a:pt x="71773" y="0"/>
                  </a:lnTo>
                  <a:lnTo>
                    <a:pt x="52527" y="9748"/>
                  </a:lnTo>
                  <a:lnTo>
                    <a:pt x="15499" y="50510"/>
                  </a:lnTo>
                  <a:lnTo>
                    <a:pt x="4574" y="69399"/>
                  </a:lnTo>
                  <a:lnTo>
                    <a:pt x="0" y="90977"/>
                  </a:lnTo>
                  <a:lnTo>
                    <a:pt x="2437" y="95885"/>
                  </a:lnTo>
                  <a:lnTo>
                    <a:pt x="4568" y="98675"/>
                  </a:lnTo>
                  <a:lnTo>
                    <a:pt x="9759" y="101776"/>
                  </a:lnTo>
                  <a:lnTo>
                    <a:pt x="12625" y="102602"/>
                  </a:lnTo>
                  <a:lnTo>
                    <a:pt x="21453" y="97877"/>
                  </a:lnTo>
                  <a:lnTo>
                    <a:pt x="60634" y="60791"/>
                  </a:lnTo>
                  <a:lnTo>
                    <a:pt x="79585" y="32641"/>
                  </a:lnTo>
                  <a:lnTo>
                    <a:pt x="84314" y="19331"/>
                  </a:lnTo>
                  <a:lnTo>
                    <a:pt x="84936" y="10575"/>
                  </a:lnTo>
                  <a:lnTo>
                    <a:pt x="85030" y="49018"/>
                  </a:lnTo>
                  <a:lnTo>
                    <a:pt x="87853" y="56070"/>
                  </a:lnTo>
                  <a:lnTo>
                    <a:pt x="98288" y="69220"/>
                  </a:lnTo>
                  <a:lnTo>
                    <a:pt x="104328" y="72810"/>
                  </a:lnTo>
                  <a:lnTo>
                    <a:pt x="116502" y="74830"/>
                  </a:lnTo>
                  <a:lnTo>
                    <a:pt x="145737" y="74511"/>
                  </a:lnTo>
                  <a:lnTo>
                    <a:pt x="170756" y="66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63">
              <a:extLst>
                <a:ext uri="{FF2B5EF4-FFF2-40B4-BE49-F238E27FC236}">
                  <a16:creationId xmlns:a16="http://schemas.microsoft.com/office/drawing/2014/main" id="{46F84EDD-48A5-F404-D11A-7E6361A49783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6972314" y="2715949"/>
              <a:ext cx="66662" cy="208172"/>
            </a:xfrm>
            <a:custGeom>
              <a:avLst/>
              <a:gdLst/>
              <a:ahLst/>
              <a:cxnLst/>
              <a:rect l="0" t="0" r="0" b="0"/>
              <a:pathLst>
                <a:path w="66662" h="208172">
                  <a:moveTo>
                    <a:pt x="28561" y="8201"/>
                  </a:moveTo>
                  <a:lnTo>
                    <a:pt x="28561" y="8201"/>
                  </a:lnTo>
                  <a:lnTo>
                    <a:pt x="28561" y="0"/>
                  </a:lnTo>
                  <a:lnTo>
                    <a:pt x="22016" y="21751"/>
                  </a:lnTo>
                  <a:lnTo>
                    <a:pt x="14372" y="65881"/>
                  </a:lnTo>
                  <a:lnTo>
                    <a:pt x="3925" y="107985"/>
                  </a:lnTo>
                  <a:lnTo>
                    <a:pt x="504" y="148877"/>
                  </a:lnTo>
                  <a:lnTo>
                    <a:pt x="16" y="193771"/>
                  </a:lnTo>
                  <a:lnTo>
                    <a:pt x="0" y="201096"/>
                  </a:lnTo>
                  <a:lnTo>
                    <a:pt x="1053" y="203473"/>
                  </a:lnTo>
                  <a:lnTo>
                    <a:pt x="2815" y="205057"/>
                  </a:lnTo>
                  <a:lnTo>
                    <a:pt x="7593" y="206818"/>
                  </a:lnTo>
                  <a:lnTo>
                    <a:pt x="36842" y="208171"/>
                  </a:lnTo>
                  <a:lnTo>
                    <a:pt x="66661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64">
              <a:extLst>
                <a:ext uri="{FF2B5EF4-FFF2-40B4-BE49-F238E27FC236}">
                  <a16:creationId xmlns:a16="http://schemas.microsoft.com/office/drawing/2014/main" id="{E3DDC4EC-C0D6-DC28-71B0-5E6929AA5022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6972300" y="28194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64969" y="450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84">
            <a:extLst>
              <a:ext uri="{FF2B5EF4-FFF2-40B4-BE49-F238E27FC236}">
                <a16:creationId xmlns:a16="http://schemas.microsoft.com/office/drawing/2014/main" id="{40443B72-80F6-D12C-B482-4022658D3FBE}"/>
              </a:ext>
            </a:extLst>
          </p:cNvPr>
          <p:cNvGrpSpPr/>
          <p:nvPr/>
        </p:nvGrpSpPr>
        <p:grpSpPr>
          <a:xfrm>
            <a:off x="5229225" y="2133600"/>
            <a:ext cx="923926" cy="952501"/>
            <a:chOff x="5229225" y="2133600"/>
            <a:chExt cx="923926" cy="952501"/>
          </a:xfrm>
        </p:grpSpPr>
        <p:sp>
          <p:nvSpPr>
            <p:cNvPr id="543" name="SMARTInkShape-465">
              <a:extLst>
                <a:ext uri="{FF2B5EF4-FFF2-40B4-BE49-F238E27FC236}">
                  <a16:creationId xmlns:a16="http://schemas.microsoft.com/office/drawing/2014/main" id="{2F63019F-FFDA-19B3-80C8-BEC60B35C751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5439085" y="2133600"/>
              <a:ext cx="199716" cy="466726"/>
            </a:xfrm>
            <a:custGeom>
              <a:avLst/>
              <a:gdLst/>
              <a:ahLst/>
              <a:cxnLst/>
              <a:rect l="0" t="0" r="0" b="0"/>
              <a:pathLst>
                <a:path w="199716" h="466726">
                  <a:moveTo>
                    <a:pt x="18740" y="19050"/>
                  </a:moveTo>
                  <a:lnTo>
                    <a:pt x="18740" y="19050"/>
                  </a:lnTo>
                  <a:lnTo>
                    <a:pt x="18740" y="13994"/>
                  </a:lnTo>
                  <a:lnTo>
                    <a:pt x="17682" y="12504"/>
                  </a:lnTo>
                  <a:lnTo>
                    <a:pt x="15918" y="11511"/>
                  </a:lnTo>
                  <a:lnTo>
                    <a:pt x="9608" y="9641"/>
                  </a:lnTo>
                  <a:lnTo>
                    <a:pt x="9249" y="1334"/>
                  </a:lnTo>
                  <a:lnTo>
                    <a:pt x="8179" y="889"/>
                  </a:lnTo>
                  <a:lnTo>
                    <a:pt x="3734" y="264"/>
                  </a:lnTo>
                  <a:lnTo>
                    <a:pt x="6073" y="117"/>
                  </a:lnTo>
                  <a:lnTo>
                    <a:pt x="6062" y="78"/>
                  </a:lnTo>
                  <a:lnTo>
                    <a:pt x="0" y="3"/>
                  </a:lnTo>
                  <a:lnTo>
                    <a:pt x="5239" y="1"/>
                  </a:lnTo>
                  <a:lnTo>
                    <a:pt x="2863" y="0"/>
                  </a:lnTo>
                  <a:lnTo>
                    <a:pt x="5688" y="0"/>
                  </a:lnTo>
                  <a:lnTo>
                    <a:pt x="6863" y="1058"/>
                  </a:lnTo>
                  <a:lnTo>
                    <a:pt x="8170" y="5056"/>
                  </a:lnTo>
                  <a:lnTo>
                    <a:pt x="11900" y="29659"/>
                  </a:lnTo>
                  <a:lnTo>
                    <a:pt x="28501" y="77132"/>
                  </a:lnTo>
                  <a:lnTo>
                    <a:pt x="45230" y="123948"/>
                  </a:lnTo>
                  <a:lnTo>
                    <a:pt x="67208" y="164771"/>
                  </a:lnTo>
                  <a:lnTo>
                    <a:pt x="86875" y="208231"/>
                  </a:lnTo>
                  <a:lnTo>
                    <a:pt x="107497" y="253935"/>
                  </a:lnTo>
                  <a:lnTo>
                    <a:pt x="122860" y="294635"/>
                  </a:lnTo>
                  <a:lnTo>
                    <a:pt x="140362" y="336270"/>
                  </a:lnTo>
                  <a:lnTo>
                    <a:pt x="167075" y="383175"/>
                  </a:lnTo>
                  <a:lnTo>
                    <a:pt x="187316" y="421028"/>
                  </a:lnTo>
                  <a:lnTo>
                    <a:pt x="189971" y="431598"/>
                  </a:lnTo>
                  <a:lnTo>
                    <a:pt x="197478" y="447008"/>
                  </a:lnTo>
                  <a:lnTo>
                    <a:pt x="199715" y="46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66">
              <a:extLst>
                <a:ext uri="{FF2B5EF4-FFF2-40B4-BE49-F238E27FC236}">
                  <a16:creationId xmlns:a16="http://schemas.microsoft.com/office/drawing/2014/main" id="{0387A0DD-224B-674E-339E-51A3EBF01F6D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5514975" y="2557839"/>
              <a:ext cx="238126" cy="108567"/>
            </a:xfrm>
            <a:custGeom>
              <a:avLst/>
              <a:gdLst/>
              <a:ahLst/>
              <a:cxnLst/>
              <a:rect l="0" t="0" r="0" b="0"/>
              <a:pathLst>
                <a:path w="238126" h="108567">
                  <a:moveTo>
                    <a:pt x="0" y="32961"/>
                  </a:moveTo>
                  <a:lnTo>
                    <a:pt x="0" y="32961"/>
                  </a:lnTo>
                  <a:lnTo>
                    <a:pt x="5056" y="32961"/>
                  </a:lnTo>
                  <a:lnTo>
                    <a:pt x="5488" y="31903"/>
                  </a:lnTo>
                  <a:lnTo>
                    <a:pt x="82" y="23552"/>
                  </a:lnTo>
                  <a:lnTo>
                    <a:pt x="0" y="5827"/>
                  </a:lnTo>
                  <a:lnTo>
                    <a:pt x="1059" y="5347"/>
                  </a:lnTo>
                  <a:lnTo>
                    <a:pt x="5056" y="4813"/>
                  </a:lnTo>
                  <a:lnTo>
                    <a:pt x="6545" y="5729"/>
                  </a:lnTo>
                  <a:lnTo>
                    <a:pt x="7539" y="7398"/>
                  </a:lnTo>
                  <a:lnTo>
                    <a:pt x="8201" y="9569"/>
                  </a:lnTo>
                  <a:lnTo>
                    <a:pt x="47509" y="45332"/>
                  </a:lnTo>
                  <a:lnTo>
                    <a:pt x="74079" y="83696"/>
                  </a:lnTo>
                  <a:lnTo>
                    <a:pt x="97101" y="102384"/>
                  </a:lnTo>
                  <a:lnTo>
                    <a:pt x="107009" y="106149"/>
                  </a:lnTo>
                  <a:lnTo>
                    <a:pt x="125560" y="108566"/>
                  </a:lnTo>
                  <a:lnTo>
                    <a:pt x="129215" y="106648"/>
                  </a:lnTo>
                  <a:lnTo>
                    <a:pt x="139415" y="95952"/>
                  </a:lnTo>
                  <a:lnTo>
                    <a:pt x="145923" y="92707"/>
                  </a:lnTo>
                  <a:lnTo>
                    <a:pt x="148082" y="89725"/>
                  </a:lnTo>
                  <a:lnTo>
                    <a:pt x="160432" y="45398"/>
                  </a:lnTo>
                  <a:lnTo>
                    <a:pt x="166906" y="32844"/>
                  </a:lnTo>
                  <a:lnTo>
                    <a:pt x="178196" y="17651"/>
                  </a:lnTo>
                  <a:lnTo>
                    <a:pt x="202190" y="982"/>
                  </a:lnTo>
                  <a:lnTo>
                    <a:pt x="206760" y="0"/>
                  </a:lnTo>
                  <a:lnTo>
                    <a:pt x="238125" y="4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67">
              <a:extLst>
                <a:ext uri="{FF2B5EF4-FFF2-40B4-BE49-F238E27FC236}">
                  <a16:creationId xmlns:a16="http://schemas.microsoft.com/office/drawing/2014/main" id="{49235462-E266-34E0-ED56-25D567E926C1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5229225" y="2819989"/>
              <a:ext cx="164144" cy="151762"/>
            </a:xfrm>
            <a:custGeom>
              <a:avLst/>
              <a:gdLst/>
              <a:ahLst/>
              <a:cxnLst/>
              <a:rect l="0" t="0" r="0" b="0"/>
              <a:pathLst>
                <a:path w="164144" h="151762">
                  <a:moveTo>
                    <a:pt x="133350" y="18461"/>
                  </a:moveTo>
                  <a:lnTo>
                    <a:pt x="133350" y="18461"/>
                  </a:lnTo>
                  <a:lnTo>
                    <a:pt x="133350" y="3880"/>
                  </a:lnTo>
                  <a:lnTo>
                    <a:pt x="132292" y="2390"/>
                  </a:lnTo>
                  <a:lnTo>
                    <a:pt x="130528" y="1397"/>
                  </a:lnTo>
                  <a:lnTo>
                    <a:pt x="120167" y="0"/>
                  </a:lnTo>
                  <a:lnTo>
                    <a:pt x="97081" y="547"/>
                  </a:lnTo>
                  <a:lnTo>
                    <a:pt x="76037" y="7038"/>
                  </a:lnTo>
                  <a:lnTo>
                    <a:pt x="44797" y="25981"/>
                  </a:lnTo>
                  <a:lnTo>
                    <a:pt x="33851" y="40915"/>
                  </a:lnTo>
                  <a:lnTo>
                    <a:pt x="30139" y="52513"/>
                  </a:lnTo>
                  <a:lnTo>
                    <a:pt x="29271" y="59348"/>
                  </a:lnTo>
                  <a:lnTo>
                    <a:pt x="31155" y="62653"/>
                  </a:lnTo>
                  <a:lnTo>
                    <a:pt x="38894" y="69146"/>
                  </a:lnTo>
                  <a:lnTo>
                    <a:pt x="77559" y="85121"/>
                  </a:lnTo>
                  <a:lnTo>
                    <a:pt x="124004" y="102067"/>
                  </a:lnTo>
                  <a:lnTo>
                    <a:pt x="161361" y="125087"/>
                  </a:lnTo>
                  <a:lnTo>
                    <a:pt x="163666" y="128703"/>
                  </a:lnTo>
                  <a:lnTo>
                    <a:pt x="164143" y="132172"/>
                  </a:lnTo>
                  <a:lnTo>
                    <a:pt x="161852" y="138849"/>
                  </a:lnTo>
                  <a:lnTo>
                    <a:pt x="157307" y="145345"/>
                  </a:lnTo>
                  <a:lnTo>
                    <a:pt x="143292" y="148937"/>
                  </a:lnTo>
                  <a:lnTo>
                    <a:pt x="108779" y="150959"/>
                  </a:lnTo>
                  <a:lnTo>
                    <a:pt x="67861" y="151559"/>
                  </a:lnTo>
                  <a:lnTo>
                    <a:pt x="26223" y="151761"/>
                  </a:lnTo>
                  <a:lnTo>
                    <a:pt x="0" y="142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68">
              <a:extLst>
                <a:ext uri="{FF2B5EF4-FFF2-40B4-BE49-F238E27FC236}">
                  <a16:creationId xmlns:a16="http://schemas.microsoft.com/office/drawing/2014/main" id="{598BD4B0-8C2B-E3B7-5D88-149EA1043EEA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5424741" y="2861901"/>
              <a:ext cx="375985" cy="128950"/>
            </a:xfrm>
            <a:custGeom>
              <a:avLst/>
              <a:gdLst/>
              <a:ahLst/>
              <a:cxnLst/>
              <a:rect l="0" t="0" r="0" b="0"/>
              <a:pathLst>
                <a:path w="375985" h="128950">
                  <a:moveTo>
                    <a:pt x="90234" y="62274"/>
                  </a:moveTo>
                  <a:lnTo>
                    <a:pt x="90234" y="62274"/>
                  </a:lnTo>
                  <a:lnTo>
                    <a:pt x="95290" y="57218"/>
                  </a:lnTo>
                  <a:lnTo>
                    <a:pt x="97773" y="51913"/>
                  </a:lnTo>
                  <a:lnTo>
                    <a:pt x="99754" y="23532"/>
                  </a:lnTo>
                  <a:lnTo>
                    <a:pt x="99756" y="20571"/>
                  </a:lnTo>
                  <a:lnTo>
                    <a:pt x="96936" y="14459"/>
                  </a:lnTo>
                  <a:lnTo>
                    <a:pt x="94702" y="11347"/>
                  </a:lnTo>
                  <a:lnTo>
                    <a:pt x="89397" y="7890"/>
                  </a:lnTo>
                  <a:lnTo>
                    <a:pt x="67703" y="0"/>
                  </a:lnTo>
                  <a:lnTo>
                    <a:pt x="37373" y="6651"/>
                  </a:lnTo>
                  <a:lnTo>
                    <a:pt x="15658" y="19100"/>
                  </a:lnTo>
                  <a:lnTo>
                    <a:pt x="9465" y="26505"/>
                  </a:lnTo>
                  <a:lnTo>
                    <a:pt x="920" y="41680"/>
                  </a:lnTo>
                  <a:lnTo>
                    <a:pt x="0" y="47487"/>
                  </a:lnTo>
                  <a:lnTo>
                    <a:pt x="5032" y="78048"/>
                  </a:lnTo>
                  <a:lnTo>
                    <a:pt x="9328" y="89040"/>
                  </a:lnTo>
                  <a:lnTo>
                    <a:pt x="13013" y="92818"/>
                  </a:lnTo>
                  <a:lnTo>
                    <a:pt x="22753" y="97016"/>
                  </a:lnTo>
                  <a:lnTo>
                    <a:pt x="35079" y="99379"/>
                  </a:lnTo>
                  <a:lnTo>
                    <a:pt x="50492" y="95023"/>
                  </a:lnTo>
                  <a:lnTo>
                    <a:pt x="63407" y="87029"/>
                  </a:lnTo>
                  <a:lnTo>
                    <a:pt x="91959" y="60367"/>
                  </a:lnTo>
                  <a:lnTo>
                    <a:pt x="96293" y="50490"/>
                  </a:lnTo>
                  <a:lnTo>
                    <a:pt x="99754" y="24234"/>
                  </a:lnTo>
                  <a:lnTo>
                    <a:pt x="92220" y="42082"/>
                  </a:lnTo>
                  <a:lnTo>
                    <a:pt x="91558" y="45638"/>
                  </a:lnTo>
                  <a:lnTo>
                    <a:pt x="103608" y="83696"/>
                  </a:lnTo>
                  <a:lnTo>
                    <a:pt x="116987" y="107111"/>
                  </a:lnTo>
                  <a:lnTo>
                    <a:pt x="119711" y="106982"/>
                  </a:lnTo>
                  <a:lnTo>
                    <a:pt x="132599" y="101744"/>
                  </a:lnTo>
                  <a:lnTo>
                    <a:pt x="140108" y="96397"/>
                  </a:lnTo>
                  <a:lnTo>
                    <a:pt x="171114" y="55292"/>
                  </a:lnTo>
                  <a:lnTo>
                    <a:pt x="172729" y="51269"/>
                  </a:lnTo>
                  <a:lnTo>
                    <a:pt x="174863" y="48587"/>
                  </a:lnTo>
                  <a:lnTo>
                    <a:pt x="188933" y="38874"/>
                  </a:lnTo>
                  <a:lnTo>
                    <a:pt x="190958" y="38207"/>
                  </a:lnTo>
                  <a:lnTo>
                    <a:pt x="192310" y="38821"/>
                  </a:lnTo>
                  <a:lnTo>
                    <a:pt x="202311" y="53199"/>
                  </a:lnTo>
                  <a:lnTo>
                    <a:pt x="214147" y="95451"/>
                  </a:lnTo>
                  <a:lnTo>
                    <a:pt x="222132" y="107787"/>
                  </a:lnTo>
                  <a:lnTo>
                    <a:pt x="225761" y="108960"/>
                  </a:lnTo>
                  <a:lnTo>
                    <a:pt x="228210" y="109273"/>
                  </a:lnTo>
                  <a:lnTo>
                    <a:pt x="229843" y="107365"/>
                  </a:lnTo>
                  <a:lnTo>
                    <a:pt x="249271" y="59926"/>
                  </a:lnTo>
                  <a:lnTo>
                    <a:pt x="264895" y="40576"/>
                  </a:lnTo>
                  <a:lnTo>
                    <a:pt x="268059" y="39342"/>
                  </a:lnTo>
                  <a:lnTo>
                    <a:pt x="271226" y="39578"/>
                  </a:lnTo>
                  <a:lnTo>
                    <a:pt x="278855" y="42504"/>
                  </a:lnTo>
                  <a:lnTo>
                    <a:pt x="285234" y="48067"/>
                  </a:lnTo>
                  <a:lnTo>
                    <a:pt x="288026" y="56313"/>
                  </a:lnTo>
                  <a:lnTo>
                    <a:pt x="291023" y="77364"/>
                  </a:lnTo>
                  <a:lnTo>
                    <a:pt x="297740" y="90694"/>
                  </a:lnTo>
                  <a:lnTo>
                    <a:pt x="299748" y="100206"/>
                  </a:lnTo>
                  <a:lnTo>
                    <a:pt x="299781" y="92158"/>
                  </a:lnTo>
                  <a:lnTo>
                    <a:pt x="343383" y="47256"/>
                  </a:lnTo>
                  <a:lnTo>
                    <a:pt x="356343" y="34290"/>
                  </a:lnTo>
                  <a:lnTo>
                    <a:pt x="363363" y="47966"/>
                  </a:lnTo>
                  <a:lnTo>
                    <a:pt x="375021" y="94354"/>
                  </a:lnTo>
                  <a:lnTo>
                    <a:pt x="375984" y="128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69">
              <a:extLst>
                <a:ext uri="{FF2B5EF4-FFF2-40B4-BE49-F238E27FC236}">
                  <a16:creationId xmlns:a16="http://schemas.microsoft.com/office/drawing/2014/main" id="{456012E3-DA23-DFD6-942D-85BA67643689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5857875" y="2915042"/>
              <a:ext cx="19041" cy="171059"/>
            </a:xfrm>
            <a:custGeom>
              <a:avLst/>
              <a:gdLst/>
              <a:ahLst/>
              <a:cxnLst/>
              <a:rect l="0" t="0" r="0" b="0"/>
              <a:pathLst>
                <a:path w="19041" h="171059">
                  <a:moveTo>
                    <a:pt x="9525" y="9133"/>
                  </a:moveTo>
                  <a:lnTo>
                    <a:pt x="9525" y="9133"/>
                  </a:lnTo>
                  <a:lnTo>
                    <a:pt x="18657" y="0"/>
                  </a:lnTo>
                  <a:lnTo>
                    <a:pt x="19040" y="30209"/>
                  </a:lnTo>
                  <a:lnTo>
                    <a:pt x="16223" y="37197"/>
                  </a:lnTo>
                  <a:lnTo>
                    <a:pt x="13990" y="40543"/>
                  </a:lnTo>
                  <a:lnTo>
                    <a:pt x="10113" y="71791"/>
                  </a:lnTo>
                  <a:lnTo>
                    <a:pt x="2037" y="117122"/>
                  </a:lnTo>
                  <a:lnTo>
                    <a:pt x="54" y="162205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70">
              <a:extLst>
                <a:ext uri="{FF2B5EF4-FFF2-40B4-BE49-F238E27FC236}">
                  <a16:creationId xmlns:a16="http://schemas.microsoft.com/office/drawing/2014/main" id="{FE4E76BE-B446-7E43-CE16-3996AC2D9916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5857875" y="2867469"/>
              <a:ext cx="71178" cy="75757"/>
            </a:xfrm>
            <a:custGeom>
              <a:avLst/>
              <a:gdLst/>
              <a:ahLst/>
              <a:cxnLst/>
              <a:rect l="0" t="0" r="0" b="0"/>
              <a:pathLst>
                <a:path w="71178" h="75757">
                  <a:moveTo>
                    <a:pt x="0" y="56706"/>
                  </a:moveTo>
                  <a:lnTo>
                    <a:pt x="0" y="56706"/>
                  </a:lnTo>
                  <a:lnTo>
                    <a:pt x="7604" y="48043"/>
                  </a:lnTo>
                  <a:lnTo>
                    <a:pt x="15188" y="33913"/>
                  </a:lnTo>
                  <a:lnTo>
                    <a:pt x="18963" y="22554"/>
                  </a:lnTo>
                  <a:lnTo>
                    <a:pt x="23597" y="15774"/>
                  </a:lnTo>
                  <a:lnTo>
                    <a:pt x="29185" y="12056"/>
                  </a:lnTo>
                  <a:lnTo>
                    <a:pt x="32157" y="11064"/>
                  </a:lnTo>
                  <a:lnTo>
                    <a:pt x="34137" y="9345"/>
                  </a:lnTo>
                  <a:lnTo>
                    <a:pt x="36339" y="4612"/>
                  </a:lnTo>
                  <a:lnTo>
                    <a:pt x="37984" y="2927"/>
                  </a:lnTo>
                  <a:lnTo>
                    <a:pt x="42635" y="1054"/>
                  </a:lnTo>
                  <a:lnTo>
                    <a:pt x="51203" y="0"/>
                  </a:lnTo>
                  <a:lnTo>
                    <a:pt x="53186" y="910"/>
                  </a:lnTo>
                  <a:lnTo>
                    <a:pt x="54507" y="2575"/>
                  </a:lnTo>
                  <a:lnTo>
                    <a:pt x="64407" y="22375"/>
                  </a:lnTo>
                  <a:lnTo>
                    <a:pt x="70252" y="30159"/>
                  </a:lnTo>
                  <a:lnTo>
                    <a:pt x="71177" y="34775"/>
                  </a:lnTo>
                  <a:lnTo>
                    <a:pt x="66913" y="63927"/>
                  </a:lnTo>
                  <a:lnTo>
                    <a:pt x="61689" y="70605"/>
                  </a:lnTo>
                  <a:lnTo>
                    <a:pt x="56345" y="73467"/>
                  </a:lnTo>
                  <a:lnTo>
                    <a:pt x="45568" y="75555"/>
                  </a:lnTo>
                  <a:lnTo>
                    <a:pt x="0" y="75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71">
              <a:extLst>
                <a:ext uri="{FF2B5EF4-FFF2-40B4-BE49-F238E27FC236}">
                  <a16:creationId xmlns:a16="http://schemas.microsoft.com/office/drawing/2014/main" id="{4E400E00-5F9B-88FB-0B89-A3C092AD14DB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5953125" y="2757645"/>
              <a:ext cx="17693" cy="185581"/>
            </a:xfrm>
            <a:custGeom>
              <a:avLst/>
              <a:gdLst/>
              <a:ahLst/>
              <a:cxnLst/>
              <a:rect l="0" t="0" r="0" b="0"/>
              <a:pathLst>
                <a:path w="17693" h="185581">
                  <a:moveTo>
                    <a:pt x="0" y="14130"/>
                  </a:moveTo>
                  <a:lnTo>
                    <a:pt x="0" y="14130"/>
                  </a:lnTo>
                  <a:lnTo>
                    <a:pt x="5056" y="9074"/>
                  </a:lnTo>
                  <a:lnTo>
                    <a:pt x="7539" y="3769"/>
                  </a:lnTo>
                  <a:lnTo>
                    <a:pt x="8201" y="872"/>
                  </a:lnTo>
                  <a:lnTo>
                    <a:pt x="8642" y="0"/>
                  </a:lnTo>
                  <a:lnTo>
                    <a:pt x="8937" y="477"/>
                  </a:lnTo>
                  <a:lnTo>
                    <a:pt x="9132" y="1853"/>
                  </a:lnTo>
                  <a:lnTo>
                    <a:pt x="14465" y="8846"/>
                  </a:lnTo>
                  <a:lnTo>
                    <a:pt x="17692" y="32790"/>
                  </a:lnTo>
                  <a:lnTo>
                    <a:pt x="11331" y="73215"/>
                  </a:lnTo>
                  <a:lnTo>
                    <a:pt x="9882" y="114819"/>
                  </a:lnTo>
                  <a:lnTo>
                    <a:pt x="9572" y="160347"/>
                  </a:lnTo>
                  <a:lnTo>
                    <a:pt x="9525" y="185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72">
              <a:extLst>
                <a:ext uri="{FF2B5EF4-FFF2-40B4-BE49-F238E27FC236}">
                  <a16:creationId xmlns:a16="http://schemas.microsoft.com/office/drawing/2014/main" id="{CFCFE998-FEA4-93D4-081F-CA6B2A86F075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6011009" y="2832126"/>
              <a:ext cx="142142" cy="123421"/>
            </a:xfrm>
            <a:custGeom>
              <a:avLst/>
              <a:gdLst/>
              <a:ahLst/>
              <a:cxnLst/>
              <a:rect l="0" t="0" r="0" b="0"/>
              <a:pathLst>
                <a:path w="142142" h="123421">
                  <a:moveTo>
                    <a:pt x="65941" y="53949"/>
                  </a:moveTo>
                  <a:lnTo>
                    <a:pt x="65941" y="53949"/>
                  </a:lnTo>
                  <a:lnTo>
                    <a:pt x="88061" y="34652"/>
                  </a:lnTo>
                  <a:lnTo>
                    <a:pt x="105942" y="22150"/>
                  </a:lnTo>
                  <a:lnTo>
                    <a:pt x="110177" y="13005"/>
                  </a:lnTo>
                  <a:lnTo>
                    <a:pt x="111307" y="7603"/>
                  </a:lnTo>
                  <a:lnTo>
                    <a:pt x="111002" y="4001"/>
                  </a:lnTo>
                  <a:lnTo>
                    <a:pt x="109739" y="1601"/>
                  </a:lnTo>
                  <a:lnTo>
                    <a:pt x="107840" y="0"/>
                  </a:lnTo>
                  <a:lnTo>
                    <a:pt x="97263" y="1044"/>
                  </a:lnTo>
                  <a:lnTo>
                    <a:pt x="81978" y="6094"/>
                  </a:lnTo>
                  <a:lnTo>
                    <a:pt x="49118" y="26583"/>
                  </a:lnTo>
                  <a:lnTo>
                    <a:pt x="7628" y="64838"/>
                  </a:lnTo>
                  <a:lnTo>
                    <a:pt x="2982" y="77839"/>
                  </a:lnTo>
                  <a:lnTo>
                    <a:pt x="0" y="106999"/>
                  </a:lnTo>
                  <a:lnTo>
                    <a:pt x="1872" y="112599"/>
                  </a:lnTo>
                  <a:lnTo>
                    <a:pt x="9596" y="121643"/>
                  </a:lnTo>
                  <a:lnTo>
                    <a:pt x="15679" y="123420"/>
                  </a:lnTo>
                  <a:lnTo>
                    <a:pt x="30902" y="122573"/>
                  </a:lnTo>
                  <a:lnTo>
                    <a:pt x="66546" y="105800"/>
                  </a:lnTo>
                  <a:lnTo>
                    <a:pt x="108589" y="80951"/>
                  </a:lnTo>
                  <a:lnTo>
                    <a:pt x="142141" y="63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85">
            <a:extLst>
              <a:ext uri="{FF2B5EF4-FFF2-40B4-BE49-F238E27FC236}">
                <a16:creationId xmlns:a16="http://schemas.microsoft.com/office/drawing/2014/main" id="{E262709C-D0E1-4553-FA02-E37A7D1CFCC4}"/>
              </a:ext>
            </a:extLst>
          </p:cNvPr>
          <p:cNvGrpSpPr/>
          <p:nvPr/>
        </p:nvGrpSpPr>
        <p:grpSpPr>
          <a:xfrm>
            <a:off x="6906031" y="1943100"/>
            <a:ext cx="1999337" cy="209484"/>
            <a:chOff x="6906031" y="1943100"/>
            <a:chExt cx="1999337" cy="209484"/>
          </a:xfrm>
        </p:grpSpPr>
        <p:sp>
          <p:nvSpPr>
            <p:cNvPr id="552" name="SMARTInkShape-473">
              <a:extLst>
                <a:ext uri="{FF2B5EF4-FFF2-40B4-BE49-F238E27FC236}">
                  <a16:creationId xmlns:a16="http://schemas.microsoft.com/office/drawing/2014/main" id="{3360DA38-84F7-41FF-C469-11B51872667A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6906031" y="1981200"/>
              <a:ext cx="92503" cy="99737"/>
            </a:xfrm>
            <a:custGeom>
              <a:avLst/>
              <a:gdLst/>
              <a:ahLst/>
              <a:cxnLst/>
              <a:rect l="0" t="0" r="0" b="0"/>
              <a:pathLst>
                <a:path w="92503" h="99737">
                  <a:moveTo>
                    <a:pt x="66269" y="28575"/>
                  </a:moveTo>
                  <a:lnTo>
                    <a:pt x="66269" y="28575"/>
                  </a:lnTo>
                  <a:lnTo>
                    <a:pt x="71325" y="23519"/>
                  </a:lnTo>
                  <a:lnTo>
                    <a:pt x="71756" y="22029"/>
                  </a:lnTo>
                  <a:lnTo>
                    <a:pt x="70986" y="21036"/>
                  </a:lnTo>
                  <a:lnTo>
                    <a:pt x="69414" y="20374"/>
                  </a:lnTo>
                  <a:lnTo>
                    <a:pt x="68366" y="18874"/>
                  </a:lnTo>
                  <a:lnTo>
                    <a:pt x="66544" y="10965"/>
                  </a:lnTo>
                  <a:lnTo>
                    <a:pt x="66350" y="4895"/>
                  </a:lnTo>
                  <a:lnTo>
                    <a:pt x="65265" y="3264"/>
                  </a:lnTo>
                  <a:lnTo>
                    <a:pt x="63483" y="2176"/>
                  </a:lnTo>
                  <a:lnTo>
                    <a:pt x="61236" y="1450"/>
                  </a:lnTo>
                  <a:lnTo>
                    <a:pt x="47962" y="5486"/>
                  </a:lnTo>
                  <a:lnTo>
                    <a:pt x="39435" y="13375"/>
                  </a:lnTo>
                  <a:lnTo>
                    <a:pt x="30001" y="23936"/>
                  </a:lnTo>
                  <a:lnTo>
                    <a:pt x="10015" y="41782"/>
                  </a:lnTo>
                  <a:lnTo>
                    <a:pt x="4226" y="54200"/>
                  </a:lnTo>
                  <a:lnTo>
                    <a:pt x="204" y="75393"/>
                  </a:lnTo>
                  <a:lnTo>
                    <a:pt x="0" y="78837"/>
                  </a:lnTo>
                  <a:lnTo>
                    <a:pt x="923" y="81133"/>
                  </a:lnTo>
                  <a:lnTo>
                    <a:pt x="2597" y="82664"/>
                  </a:lnTo>
                  <a:lnTo>
                    <a:pt x="7279" y="85423"/>
                  </a:lnTo>
                  <a:lnTo>
                    <a:pt x="21995" y="98803"/>
                  </a:lnTo>
                  <a:lnTo>
                    <a:pt x="27229" y="99736"/>
                  </a:lnTo>
                  <a:lnTo>
                    <a:pt x="62398" y="94725"/>
                  </a:lnTo>
                  <a:lnTo>
                    <a:pt x="78646" y="87804"/>
                  </a:lnTo>
                  <a:lnTo>
                    <a:pt x="86940" y="82063"/>
                  </a:lnTo>
                  <a:lnTo>
                    <a:pt x="89575" y="77992"/>
                  </a:lnTo>
                  <a:lnTo>
                    <a:pt x="92502" y="67824"/>
                  </a:lnTo>
                  <a:lnTo>
                    <a:pt x="86438" y="28428"/>
                  </a:lnTo>
                  <a:lnTo>
                    <a:pt x="83948" y="24243"/>
                  </a:lnTo>
                  <a:lnTo>
                    <a:pt x="75537" y="16772"/>
                  </a:lnTo>
                  <a:lnTo>
                    <a:pt x="67566" y="12746"/>
                  </a:lnTo>
                  <a:lnTo>
                    <a:pt x="60496" y="9898"/>
                  </a:lnTo>
                  <a:lnTo>
                    <a:pt x="50565" y="3403"/>
                  </a:lnTo>
                  <a:lnTo>
                    <a:pt x="376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474">
              <a:extLst>
                <a:ext uri="{FF2B5EF4-FFF2-40B4-BE49-F238E27FC236}">
                  <a16:creationId xmlns:a16="http://schemas.microsoft.com/office/drawing/2014/main" id="{8FBB52A8-A201-8854-5D9B-76FD099D825C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7010400" y="2019844"/>
              <a:ext cx="167048" cy="104232"/>
            </a:xfrm>
            <a:custGeom>
              <a:avLst/>
              <a:gdLst/>
              <a:ahLst/>
              <a:cxnLst/>
              <a:rect l="0" t="0" r="0" b="0"/>
              <a:pathLst>
                <a:path w="167048" h="104232">
                  <a:moveTo>
                    <a:pt x="0" y="37556"/>
                  </a:moveTo>
                  <a:lnTo>
                    <a:pt x="0" y="37556"/>
                  </a:lnTo>
                  <a:lnTo>
                    <a:pt x="0" y="28423"/>
                  </a:lnTo>
                  <a:lnTo>
                    <a:pt x="22390" y="5651"/>
                  </a:lnTo>
                  <a:lnTo>
                    <a:pt x="28649" y="2209"/>
                  </a:lnTo>
                  <a:lnTo>
                    <a:pt x="41290" y="0"/>
                  </a:lnTo>
                  <a:lnTo>
                    <a:pt x="47632" y="2520"/>
                  </a:lnTo>
                  <a:lnTo>
                    <a:pt x="50804" y="4674"/>
                  </a:lnTo>
                  <a:lnTo>
                    <a:pt x="60327" y="17818"/>
                  </a:lnTo>
                  <a:lnTo>
                    <a:pt x="64794" y="35118"/>
                  </a:lnTo>
                  <a:lnTo>
                    <a:pt x="66564" y="79912"/>
                  </a:lnTo>
                  <a:lnTo>
                    <a:pt x="66626" y="87425"/>
                  </a:lnTo>
                  <a:lnTo>
                    <a:pt x="67701" y="89852"/>
                  </a:lnTo>
                  <a:lnTo>
                    <a:pt x="69476" y="91470"/>
                  </a:lnTo>
                  <a:lnTo>
                    <a:pt x="74871" y="94067"/>
                  </a:lnTo>
                  <a:lnTo>
                    <a:pt x="74256" y="94280"/>
                  </a:lnTo>
                  <a:lnTo>
                    <a:pt x="70450" y="94580"/>
                  </a:lnTo>
                  <a:lnTo>
                    <a:pt x="72939" y="94650"/>
                  </a:lnTo>
                  <a:lnTo>
                    <a:pt x="74026" y="92552"/>
                  </a:lnTo>
                  <a:lnTo>
                    <a:pt x="76615" y="80545"/>
                  </a:lnTo>
                  <a:lnTo>
                    <a:pt x="86434" y="66470"/>
                  </a:lnTo>
                  <a:lnTo>
                    <a:pt x="117487" y="34387"/>
                  </a:lnTo>
                  <a:lnTo>
                    <a:pt x="123830" y="30856"/>
                  </a:lnTo>
                  <a:lnTo>
                    <a:pt x="127004" y="29914"/>
                  </a:lnTo>
                  <a:lnTo>
                    <a:pt x="129119" y="28228"/>
                  </a:lnTo>
                  <a:lnTo>
                    <a:pt x="133155" y="21857"/>
                  </a:lnTo>
                  <a:lnTo>
                    <a:pt x="137849" y="19995"/>
                  </a:lnTo>
                  <a:lnTo>
                    <a:pt x="140583" y="20557"/>
                  </a:lnTo>
                  <a:lnTo>
                    <a:pt x="149485" y="26405"/>
                  </a:lnTo>
                  <a:lnTo>
                    <a:pt x="155690" y="31894"/>
                  </a:lnTo>
                  <a:lnTo>
                    <a:pt x="159154" y="37862"/>
                  </a:lnTo>
                  <a:lnTo>
                    <a:pt x="167047" y="60017"/>
                  </a:lnTo>
                  <a:lnTo>
                    <a:pt x="161925" y="1042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75">
              <a:extLst>
                <a:ext uri="{FF2B5EF4-FFF2-40B4-BE49-F238E27FC236}">
                  <a16:creationId xmlns:a16="http://schemas.microsoft.com/office/drawing/2014/main" id="{9BEF3887-B3AD-30AF-227B-895E2A7B3B97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7239000" y="1944424"/>
              <a:ext cx="19051" cy="179652"/>
            </a:xfrm>
            <a:custGeom>
              <a:avLst/>
              <a:gdLst/>
              <a:ahLst/>
              <a:cxnLst/>
              <a:rect l="0" t="0" r="0" b="0"/>
              <a:pathLst>
                <a:path w="19051" h="17965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7" y="7143"/>
                  </a:lnTo>
                  <a:lnTo>
                    <a:pt x="7540" y="5379"/>
                  </a:lnTo>
                  <a:lnTo>
                    <a:pt x="9134" y="0"/>
                  </a:lnTo>
                  <a:lnTo>
                    <a:pt x="10506" y="6542"/>
                  </a:lnTo>
                  <a:lnTo>
                    <a:pt x="14547" y="12050"/>
                  </a:lnTo>
                  <a:lnTo>
                    <a:pt x="17048" y="20848"/>
                  </a:lnTo>
                  <a:lnTo>
                    <a:pt x="18972" y="62122"/>
                  </a:lnTo>
                  <a:lnTo>
                    <a:pt x="19034" y="105322"/>
                  </a:lnTo>
                  <a:lnTo>
                    <a:pt x="19048" y="151989"/>
                  </a:lnTo>
                  <a:lnTo>
                    <a:pt x="19050" y="179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76">
              <a:extLst>
                <a:ext uri="{FF2B5EF4-FFF2-40B4-BE49-F238E27FC236}">
                  <a16:creationId xmlns:a16="http://schemas.microsoft.com/office/drawing/2014/main" id="{C146420E-4293-3FA8-3466-C740FEEE472C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7328762" y="2051912"/>
              <a:ext cx="5489" cy="72164"/>
            </a:xfrm>
            <a:custGeom>
              <a:avLst/>
              <a:gdLst/>
              <a:ahLst/>
              <a:cxnLst/>
              <a:rect l="0" t="0" r="0" b="0"/>
              <a:pathLst>
                <a:path w="5489" h="72164">
                  <a:moveTo>
                    <a:pt x="5488" y="5488"/>
                  </a:moveTo>
                  <a:lnTo>
                    <a:pt x="5488" y="5488"/>
                  </a:lnTo>
                  <a:lnTo>
                    <a:pt x="5488" y="0"/>
                  </a:lnTo>
                  <a:lnTo>
                    <a:pt x="5488" y="9613"/>
                  </a:lnTo>
                  <a:lnTo>
                    <a:pt x="0" y="28097"/>
                  </a:lnTo>
                  <a:lnTo>
                    <a:pt x="5488" y="72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77">
              <a:extLst>
                <a:ext uri="{FF2B5EF4-FFF2-40B4-BE49-F238E27FC236}">
                  <a16:creationId xmlns:a16="http://schemas.microsoft.com/office/drawing/2014/main" id="{C1D0B86A-10B9-D2DD-D36D-EB040584A18A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7343775" y="1990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2"/>
                  </a:lnTo>
                  <a:lnTo>
                    <a:pt x="1058" y="38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78">
              <a:extLst>
                <a:ext uri="{FF2B5EF4-FFF2-40B4-BE49-F238E27FC236}">
                  <a16:creationId xmlns:a16="http://schemas.microsoft.com/office/drawing/2014/main" id="{83C87048-4193-63CF-3BC7-44C2A3B387F6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7391400" y="2033163"/>
              <a:ext cx="147453" cy="109963"/>
            </a:xfrm>
            <a:custGeom>
              <a:avLst/>
              <a:gdLst/>
              <a:ahLst/>
              <a:cxnLst/>
              <a:rect l="0" t="0" r="0" b="0"/>
              <a:pathLst>
                <a:path w="147453" h="109963">
                  <a:moveTo>
                    <a:pt x="0" y="62337"/>
                  </a:moveTo>
                  <a:lnTo>
                    <a:pt x="0" y="62337"/>
                  </a:lnTo>
                  <a:lnTo>
                    <a:pt x="0" y="57281"/>
                  </a:lnTo>
                  <a:lnTo>
                    <a:pt x="2822" y="51976"/>
                  </a:lnTo>
                  <a:lnTo>
                    <a:pt x="22390" y="22337"/>
                  </a:lnTo>
                  <a:lnTo>
                    <a:pt x="28649" y="18101"/>
                  </a:lnTo>
                  <a:lnTo>
                    <a:pt x="53949" y="6709"/>
                  </a:lnTo>
                  <a:lnTo>
                    <a:pt x="55016" y="5144"/>
                  </a:lnTo>
                  <a:lnTo>
                    <a:pt x="56201" y="582"/>
                  </a:lnTo>
                  <a:lnTo>
                    <a:pt x="57576" y="0"/>
                  </a:lnTo>
                  <a:lnTo>
                    <a:pt x="59551" y="671"/>
                  </a:lnTo>
                  <a:lnTo>
                    <a:pt x="61926" y="2176"/>
                  </a:lnTo>
                  <a:lnTo>
                    <a:pt x="63509" y="4238"/>
                  </a:lnTo>
                  <a:lnTo>
                    <a:pt x="65268" y="9351"/>
                  </a:lnTo>
                  <a:lnTo>
                    <a:pt x="66258" y="18180"/>
                  </a:lnTo>
                  <a:lnTo>
                    <a:pt x="63667" y="24367"/>
                  </a:lnTo>
                  <a:lnTo>
                    <a:pt x="60047" y="30645"/>
                  </a:lnTo>
                  <a:lnTo>
                    <a:pt x="51917" y="57246"/>
                  </a:lnTo>
                  <a:lnTo>
                    <a:pt x="57143" y="90768"/>
                  </a:lnTo>
                  <a:lnTo>
                    <a:pt x="73396" y="73599"/>
                  </a:lnTo>
                  <a:lnTo>
                    <a:pt x="102812" y="28775"/>
                  </a:lnTo>
                  <a:lnTo>
                    <a:pt x="111310" y="19904"/>
                  </a:lnTo>
                  <a:lnTo>
                    <a:pt x="130030" y="7334"/>
                  </a:lnTo>
                  <a:lnTo>
                    <a:pt x="137423" y="5823"/>
                  </a:lnTo>
                  <a:lnTo>
                    <a:pt x="139241" y="6669"/>
                  </a:lnTo>
                  <a:lnTo>
                    <a:pt x="140453" y="8292"/>
                  </a:lnTo>
                  <a:lnTo>
                    <a:pt x="147452" y="23557"/>
                  </a:lnTo>
                  <a:lnTo>
                    <a:pt x="147379" y="34871"/>
                  </a:lnTo>
                  <a:lnTo>
                    <a:pt x="143271" y="71959"/>
                  </a:lnTo>
                  <a:lnTo>
                    <a:pt x="142875" y="109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479">
              <a:extLst>
                <a:ext uri="{FF2B5EF4-FFF2-40B4-BE49-F238E27FC236}">
                  <a16:creationId xmlns:a16="http://schemas.microsoft.com/office/drawing/2014/main" id="{CB1ECD41-3D6B-89A0-C6CE-F30F9B5C8526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7596875" y="2009825"/>
              <a:ext cx="127901" cy="113529"/>
            </a:xfrm>
            <a:custGeom>
              <a:avLst/>
              <a:gdLst/>
              <a:ahLst/>
              <a:cxnLst/>
              <a:rect l="0" t="0" r="0" b="0"/>
              <a:pathLst>
                <a:path w="127901" h="113529">
                  <a:moveTo>
                    <a:pt x="13600" y="57100"/>
                  </a:moveTo>
                  <a:lnTo>
                    <a:pt x="13600" y="57100"/>
                  </a:lnTo>
                  <a:lnTo>
                    <a:pt x="35990" y="57100"/>
                  </a:lnTo>
                  <a:lnTo>
                    <a:pt x="42249" y="54278"/>
                  </a:lnTo>
                  <a:lnTo>
                    <a:pt x="48558" y="50554"/>
                  </a:lnTo>
                  <a:lnTo>
                    <a:pt x="59117" y="48458"/>
                  </a:lnTo>
                  <a:lnTo>
                    <a:pt x="69461" y="47967"/>
                  </a:lnTo>
                  <a:lnTo>
                    <a:pt x="81113" y="42105"/>
                  </a:lnTo>
                  <a:lnTo>
                    <a:pt x="100785" y="26151"/>
                  </a:lnTo>
                  <a:lnTo>
                    <a:pt x="105266" y="19356"/>
                  </a:lnTo>
                  <a:lnTo>
                    <a:pt x="107787" y="9581"/>
                  </a:lnTo>
                  <a:lnTo>
                    <a:pt x="108640" y="1852"/>
                  </a:lnTo>
                  <a:lnTo>
                    <a:pt x="107652" y="1218"/>
                  </a:lnTo>
                  <a:lnTo>
                    <a:pt x="92817" y="201"/>
                  </a:lnTo>
                  <a:lnTo>
                    <a:pt x="70053" y="0"/>
                  </a:lnTo>
                  <a:lnTo>
                    <a:pt x="62326" y="2794"/>
                  </a:lnTo>
                  <a:lnTo>
                    <a:pt x="32403" y="23804"/>
                  </a:lnTo>
                  <a:lnTo>
                    <a:pt x="11229" y="54140"/>
                  </a:lnTo>
                  <a:lnTo>
                    <a:pt x="1138" y="73038"/>
                  </a:lnTo>
                  <a:lnTo>
                    <a:pt x="0" y="79367"/>
                  </a:lnTo>
                  <a:lnTo>
                    <a:pt x="1558" y="92044"/>
                  </a:lnTo>
                  <a:lnTo>
                    <a:pt x="8601" y="101911"/>
                  </a:lnTo>
                  <a:lnTo>
                    <a:pt x="17729" y="108766"/>
                  </a:lnTo>
                  <a:lnTo>
                    <a:pt x="25312" y="111813"/>
                  </a:lnTo>
                  <a:lnTo>
                    <a:pt x="50702" y="113528"/>
                  </a:lnTo>
                  <a:lnTo>
                    <a:pt x="64663" y="111107"/>
                  </a:lnTo>
                  <a:lnTo>
                    <a:pt x="76512" y="107561"/>
                  </a:lnTo>
                  <a:lnTo>
                    <a:pt x="123188" y="104734"/>
                  </a:lnTo>
                  <a:lnTo>
                    <a:pt x="127900" y="104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80">
              <a:extLst>
                <a:ext uri="{FF2B5EF4-FFF2-40B4-BE49-F238E27FC236}">
                  <a16:creationId xmlns:a16="http://schemas.microsoft.com/office/drawing/2014/main" id="{AB492CB4-B740-63AE-A181-720632203566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7924800" y="2009891"/>
              <a:ext cx="209551" cy="112922"/>
            </a:xfrm>
            <a:custGeom>
              <a:avLst/>
              <a:gdLst/>
              <a:ahLst/>
              <a:cxnLst/>
              <a:rect l="0" t="0" r="0" b="0"/>
              <a:pathLst>
                <a:path w="209551" h="112922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13257" y="276"/>
                  </a:lnTo>
                  <a:lnTo>
                    <a:pt x="22390" y="0"/>
                  </a:lnTo>
                  <a:lnTo>
                    <a:pt x="31471" y="5580"/>
                  </a:lnTo>
                  <a:lnTo>
                    <a:pt x="54546" y="26409"/>
                  </a:lnTo>
                  <a:lnTo>
                    <a:pt x="68138" y="49724"/>
                  </a:lnTo>
                  <a:lnTo>
                    <a:pt x="73811" y="76740"/>
                  </a:lnTo>
                  <a:lnTo>
                    <a:pt x="70436" y="99797"/>
                  </a:lnTo>
                  <a:lnTo>
                    <a:pt x="68124" y="104593"/>
                  </a:lnTo>
                  <a:lnTo>
                    <a:pt x="65525" y="107790"/>
                  </a:lnTo>
                  <a:lnTo>
                    <a:pt x="62733" y="109921"/>
                  </a:lnTo>
                  <a:lnTo>
                    <a:pt x="43635" y="112921"/>
                  </a:lnTo>
                  <a:lnTo>
                    <a:pt x="32445" y="110800"/>
                  </a:lnTo>
                  <a:lnTo>
                    <a:pt x="27980" y="108753"/>
                  </a:lnTo>
                  <a:lnTo>
                    <a:pt x="25003" y="106330"/>
                  </a:lnTo>
                  <a:lnTo>
                    <a:pt x="13027" y="88652"/>
                  </a:lnTo>
                  <a:lnTo>
                    <a:pt x="11081" y="82375"/>
                  </a:lnTo>
                  <a:lnTo>
                    <a:pt x="15042" y="62779"/>
                  </a:lnTo>
                  <a:lnTo>
                    <a:pt x="27976" y="41920"/>
                  </a:lnTo>
                  <a:lnTo>
                    <a:pt x="44890" y="31620"/>
                  </a:lnTo>
                  <a:lnTo>
                    <a:pt x="81034" y="17048"/>
                  </a:lnTo>
                  <a:lnTo>
                    <a:pt x="119612" y="4970"/>
                  </a:lnTo>
                  <a:lnTo>
                    <a:pt x="141002" y="3203"/>
                  </a:lnTo>
                  <a:lnTo>
                    <a:pt x="185197" y="8383"/>
                  </a:lnTo>
                  <a:lnTo>
                    <a:pt x="209550" y="189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481">
              <a:extLst>
                <a:ext uri="{FF2B5EF4-FFF2-40B4-BE49-F238E27FC236}">
                  <a16:creationId xmlns:a16="http://schemas.microsoft.com/office/drawing/2014/main" id="{14121924-ACE5-D1AA-9101-6E104292F5C9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8097526" y="2037064"/>
              <a:ext cx="151125" cy="104277"/>
            </a:xfrm>
            <a:custGeom>
              <a:avLst/>
              <a:gdLst/>
              <a:ahLst/>
              <a:cxnLst/>
              <a:rect l="0" t="0" r="0" b="0"/>
              <a:pathLst>
                <a:path w="151125" h="104277">
                  <a:moveTo>
                    <a:pt x="36824" y="29861"/>
                  </a:moveTo>
                  <a:lnTo>
                    <a:pt x="36824" y="29861"/>
                  </a:lnTo>
                  <a:lnTo>
                    <a:pt x="36824" y="34917"/>
                  </a:lnTo>
                  <a:lnTo>
                    <a:pt x="37882" y="36407"/>
                  </a:lnTo>
                  <a:lnTo>
                    <a:pt x="39646" y="37400"/>
                  </a:lnTo>
                  <a:lnTo>
                    <a:pt x="76232" y="44851"/>
                  </a:lnTo>
                  <a:lnTo>
                    <a:pt x="115759" y="36686"/>
                  </a:lnTo>
                  <a:lnTo>
                    <a:pt x="124823" y="31836"/>
                  </a:lnTo>
                  <a:lnTo>
                    <a:pt x="128852" y="26153"/>
                  </a:lnTo>
                  <a:lnTo>
                    <a:pt x="131120" y="17003"/>
                  </a:lnTo>
                  <a:lnTo>
                    <a:pt x="123184" y="7919"/>
                  </a:lnTo>
                  <a:lnTo>
                    <a:pt x="116622" y="2533"/>
                  </a:lnTo>
                  <a:lnTo>
                    <a:pt x="109072" y="0"/>
                  </a:lnTo>
                  <a:lnTo>
                    <a:pt x="92218" y="9"/>
                  </a:lnTo>
                  <a:lnTo>
                    <a:pt x="55527" y="9696"/>
                  </a:lnTo>
                  <a:lnTo>
                    <a:pt x="28254" y="26121"/>
                  </a:lnTo>
                  <a:lnTo>
                    <a:pt x="8414" y="48508"/>
                  </a:lnTo>
                  <a:lnTo>
                    <a:pt x="3031" y="58610"/>
                  </a:lnTo>
                  <a:lnTo>
                    <a:pt x="0" y="75303"/>
                  </a:lnTo>
                  <a:lnTo>
                    <a:pt x="4935" y="87452"/>
                  </a:lnTo>
                  <a:lnTo>
                    <a:pt x="9216" y="93655"/>
                  </a:lnTo>
                  <a:lnTo>
                    <a:pt x="15243" y="97790"/>
                  </a:lnTo>
                  <a:lnTo>
                    <a:pt x="38897" y="103610"/>
                  </a:lnTo>
                  <a:lnTo>
                    <a:pt x="66013" y="104276"/>
                  </a:lnTo>
                  <a:lnTo>
                    <a:pt x="108048" y="97765"/>
                  </a:lnTo>
                  <a:lnTo>
                    <a:pt x="133423" y="91843"/>
                  </a:lnTo>
                  <a:lnTo>
                    <a:pt x="151124" y="774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482">
              <a:extLst>
                <a:ext uri="{FF2B5EF4-FFF2-40B4-BE49-F238E27FC236}">
                  <a16:creationId xmlns:a16="http://schemas.microsoft.com/office/drawing/2014/main" id="{AB8E3D8E-4583-BDA0-8D78-2B21AB9F9E91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8267700" y="2049199"/>
              <a:ext cx="142876" cy="74542"/>
            </a:xfrm>
            <a:custGeom>
              <a:avLst/>
              <a:gdLst/>
              <a:ahLst/>
              <a:cxnLst/>
              <a:rect l="0" t="0" r="0" b="0"/>
              <a:pathLst>
                <a:path w="142876" h="7454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9702" y="617"/>
                  </a:lnTo>
                  <a:lnTo>
                    <a:pt x="14190" y="4125"/>
                  </a:lnTo>
                  <a:lnTo>
                    <a:pt x="35012" y="49098"/>
                  </a:lnTo>
                  <a:lnTo>
                    <a:pt x="41314" y="62008"/>
                  </a:lnTo>
                  <a:lnTo>
                    <a:pt x="45534" y="66297"/>
                  </a:lnTo>
                  <a:lnTo>
                    <a:pt x="63473" y="73746"/>
                  </a:lnTo>
                  <a:lnTo>
                    <a:pt x="75838" y="74541"/>
                  </a:lnTo>
                  <a:lnTo>
                    <a:pt x="92908" y="69720"/>
                  </a:lnTo>
                  <a:lnTo>
                    <a:pt x="102324" y="61649"/>
                  </a:lnTo>
                  <a:lnTo>
                    <a:pt x="142875" y="177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83">
              <a:extLst>
                <a:ext uri="{FF2B5EF4-FFF2-40B4-BE49-F238E27FC236}">
                  <a16:creationId xmlns:a16="http://schemas.microsoft.com/office/drawing/2014/main" id="{FA1056E8-BE0C-FBBC-14BB-8EFE26F544E5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8448675" y="20574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0848" y="0"/>
                  </a:lnTo>
                  <a:lnTo>
                    <a:pt x="15274" y="0"/>
                  </a:lnTo>
                  <a:lnTo>
                    <a:pt x="9534" y="0"/>
                  </a:lnTo>
                  <a:lnTo>
                    <a:pt x="1325" y="29660"/>
                  </a:lnTo>
                  <a:lnTo>
                    <a:pt x="7" y="75916"/>
                  </a:lnTo>
                  <a:lnTo>
                    <a:pt x="0" y="85280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84">
              <a:extLst>
                <a:ext uri="{FF2B5EF4-FFF2-40B4-BE49-F238E27FC236}">
                  <a16:creationId xmlns:a16="http://schemas.microsoft.com/office/drawing/2014/main" id="{6AD5A578-C6D7-E6FB-22C3-C3E615A50DC7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8467725" y="1943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3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85">
              <a:extLst>
                <a:ext uri="{FF2B5EF4-FFF2-40B4-BE49-F238E27FC236}">
                  <a16:creationId xmlns:a16="http://schemas.microsoft.com/office/drawing/2014/main" id="{6E7A389F-B9A4-1657-7C3B-BE7649879A01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8520733" y="2030705"/>
              <a:ext cx="99393" cy="121879"/>
            </a:xfrm>
            <a:custGeom>
              <a:avLst/>
              <a:gdLst/>
              <a:ahLst/>
              <a:cxnLst/>
              <a:rect l="0" t="0" r="0" b="0"/>
              <a:pathLst>
                <a:path w="99393" h="121879">
                  <a:moveTo>
                    <a:pt x="23192" y="55270"/>
                  </a:moveTo>
                  <a:lnTo>
                    <a:pt x="23192" y="55270"/>
                  </a:lnTo>
                  <a:lnTo>
                    <a:pt x="36449" y="55270"/>
                  </a:lnTo>
                  <a:lnTo>
                    <a:pt x="42488" y="52448"/>
                  </a:lnTo>
                  <a:lnTo>
                    <a:pt x="87299" y="26622"/>
                  </a:lnTo>
                  <a:lnTo>
                    <a:pt x="94018" y="20312"/>
                  </a:lnTo>
                  <a:lnTo>
                    <a:pt x="97002" y="13980"/>
                  </a:lnTo>
                  <a:lnTo>
                    <a:pt x="98684" y="4466"/>
                  </a:lnTo>
                  <a:lnTo>
                    <a:pt x="96802" y="2351"/>
                  </a:lnTo>
                  <a:lnTo>
                    <a:pt x="89069" y="0"/>
                  </a:lnTo>
                  <a:lnTo>
                    <a:pt x="51448" y="6486"/>
                  </a:lnTo>
                  <a:lnTo>
                    <a:pt x="34857" y="17415"/>
                  </a:lnTo>
                  <a:lnTo>
                    <a:pt x="21592" y="29002"/>
                  </a:lnTo>
                  <a:lnTo>
                    <a:pt x="7628" y="57607"/>
                  </a:lnTo>
                  <a:lnTo>
                    <a:pt x="0" y="83479"/>
                  </a:lnTo>
                  <a:lnTo>
                    <a:pt x="3388" y="113247"/>
                  </a:lnTo>
                  <a:lnTo>
                    <a:pt x="4696" y="116147"/>
                  </a:lnTo>
                  <a:lnTo>
                    <a:pt x="6629" y="118079"/>
                  </a:lnTo>
                  <a:lnTo>
                    <a:pt x="11597" y="120227"/>
                  </a:lnTo>
                  <a:lnTo>
                    <a:pt x="35935" y="121878"/>
                  </a:lnTo>
                  <a:lnTo>
                    <a:pt x="99392" y="1028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486">
              <a:extLst>
                <a:ext uri="{FF2B5EF4-FFF2-40B4-BE49-F238E27FC236}">
                  <a16:creationId xmlns:a16="http://schemas.microsoft.com/office/drawing/2014/main" id="{DEBDC2FB-C971-8A97-C92D-C52A6FDFB3D8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8650023" y="2051405"/>
              <a:ext cx="141553" cy="91141"/>
            </a:xfrm>
            <a:custGeom>
              <a:avLst/>
              <a:gdLst/>
              <a:ahLst/>
              <a:cxnLst/>
              <a:rect l="0" t="0" r="0" b="0"/>
              <a:pathLst>
                <a:path w="141553" h="91141">
                  <a:moveTo>
                    <a:pt x="8202" y="25045"/>
                  </a:moveTo>
                  <a:lnTo>
                    <a:pt x="8202" y="25045"/>
                  </a:lnTo>
                  <a:lnTo>
                    <a:pt x="8202" y="792"/>
                  </a:lnTo>
                  <a:lnTo>
                    <a:pt x="8202" y="10157"/>
                  </a:lnTo>
                  <a:lnTo>
                    <a:pt x="7144" y="11945"/>
                  </a:lnTo>
                  <a:lnTo>
                    <a:pt x="5379" y="13137"/>
                  </a:lnTo>
                  <a:lnTo>
                    <a:pt x="3146" y="13931"/>
                  </a:lnTo>
                  <a:lnTo>
                    <a:pt x="1656" y="16577"/>
                  </a:lnTo>
                  <a:lnTo>
                    <a:pt x="0" y="25162"/>
                  </a:lnTo>
                  <a:lnTo>
                    <a:pt x="7666" y="71374"/>
                  </a:lnTo>
                  <a:lnTo>
                    <a:pt x="7844" y="74981"/>
                  </a:lnTo>
                  <a:lnTo>
                    <a:pt x="10866" y="81811"/>
                  </a:lnTo>
                  <a:lnTo>
                    <a:pt x="13153" y="85114"/>
                  </a:lnTo>
                  <a:lnTo>
                    <a:pt x="18515" y="88784"/>
                  </a:lnTo>
                  <a:lnTo>
                    <a:pt x="25526" y="91140"/>
                  </a:lnTo>
                  <a:lnTo>
                    <a:pt x="29308" y="88640"/>
                  </a:lnTo>
                  <a:lnTo>
                    <a:pt x="40358" y="78412"/>
                  </a:lnTo>
                  <a:lnTo>
                    <a:pt x="43660" y="72400"/>
                  </a:lnTo>
                  <a:lnTo>
                    <a:pt x="44541" y="69315"/>
                  </a:lnTo>
                  <a:lnTo>
                    <a:pt x="46187" y="67258"/>
                  </a:lnTo>
                  <a:lnTo>
                    <a:pt x="50837" y="64973"/>
                  </a:lnTo>
                  <a:lnTo>
                    <a:pt x="52499" y="62247"/>
                  </a:lnTo>
                  <a:lnTo>
                    <a:pt x="55789" y="35209"/>
                  </a:lnTo>
                  <a:lnTo>
                    <a:pt x="60872" y="34759"/>
                  </a:lnTo>
                  <a:lnTo>
                    <a:pt x="62365" y="35754"/>
                  </a:lnTo>
                  <a:lnTo>
                    <a:pt x="63361" y="37476"/>
                  </a:lnTo>
                  <a:lnTo>
                    <a:pt x="64959" y="47844"/>
                  </a:lnTo>
                  <a:lnTo>
                    <a:pt x="66334" y="72117"/>
                  </a:lnTo>
                  <a:lnTo>
                    <a:pt x="68123" y="75476"/>
                  </a:lnTo>
                  <a:lnTo>
                    <a:pt x="70374" y="77716"/>
                  </a:lnTo>
                  <a:lnTo>
                    <a:pt x="72875" y="83027"/>
                  </a:lnTo>
                  <a:lnTo>
                    <a:pt x="73541" y="85924"/>
                  </a:lnTo>
                  <a:lnTo>
                    <a:pt x="75045" y="87856"/>
                  </a:lnTo>
                  <a:lnTo>
                    <a:pt x="79538" y="90003"/>
                  </a:lnTo>
                  <a:lnTo>
                    <a:pt x="82217" y="88459"/>
                  </a:lnTo>
                  <a:lnTo>
                    <a:pt x="96945" y="73594"/>
                  </a:lnTo>
                  <a:lnTo>
                    <a:pt x="102289" y="70111"/>
                  </a:lnTo>
                  <a:lnTo>
                    <a:pt x="105852" y="65672"/>
                  </a:lnTo>
                  <a:lnTo>
                    <a:pt x="127637" y="20104"/>
                  </a:lnTo>
                  <a:lnTo>
                    <a:pt x="131640" y="4412"/>
                  </a:lnTo>
                  <a:lnTo>
                    <a:pt x="131770" y="1764"/>
                  </a:lnTo>
                  <a:lnTo>
                    <a:pt x="132914" y="0"/>
                  </a:lnTo>
                  <a:lnTo>
                    <a:pt x="141552" y="59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487">
              <a:extLst>
                <a:ext uri="{FF2B5EF4-FFF2-40B4-BE49-F238E27FC236}">
                  <a16:creationId xmlns:a16="http://schemas.microsoft.com/office/drawing/2014/main" id="{57B3121D-8A2B-B087-C26F-ADEEDD880A70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8782050" y="2030300"/>
              <a:ext cx="123318" cy="112780"/>
            </a:xfrm>
            <a:custGeom>
              <a:avLst/>
              <a:gdLst/>
              <a:ahLst/>
              <a:cxnLst/>
              <a:rect l="0" t="0" r="0" b="0"/>
              <a:pathLst>
                <a:path w="123318" h="112780">
                  <a:moveTo>
                    <a:pt x="104775" y="27100"/>
                  </a:moveTo>
                  <a:lnTo>
                    <a:pt x="104775" y="27100"/>
                  </a:lnTo>
                  <a:lnTo>
                    <a:pt x="122110" y="9766"/>
                  </a:lnTo>
                  <a:lnTo>
                    <a:pt x="123062" y="5991"/>
                  </a:lnTo>
                  <a:lnTo>
                    <a:pt x="123317" y="3502"/>
                  </a:lnTo>
                  <a:lnTo>
                    <a:pt x="122427" y="1843"/>
                  </a:lnTo>
                  <a:lnTo>
                    <a:pt x="120777" y="737"/>
                  </a:lnTo>
                  <a:lnTo>
                    <a:pt x="118618" y="0"/>
                  </a:lnTo>
                  <a:lnTo>
                    <a:pt x="79962" y="8312"/>
                  </a:lnTo>
                  <a:lnTo>
                    <a:pt x="50460" y="21203"/>
                  </a:lnTo>
                  <a:lnTo>
                    <a:pt x="22782" y="42984"/>
                  </a:lnTo>
                  <a:lnTo>
                    <a:pt x="22596" y="45098"/>
                  </a:lnTo>
                  <a:lnTo>
                    <a:pt x="25212" y="50269"/>
                  </a:lnTo>
                  <a:lnTo>
                    <a:pt x="28451" y="52071"/>
                  </a:lnTo>
                  <a:lnTo>
                    <a:pt x="46032" y="57785"/>
                  </a:lnTo>
                  <a:lnTo>
                    <a:pt x="93244" y="91904"/>
                  </a:lnTo>
                  <a:lnTo>
                    <a:pt x="92853" y="93586"/>
                  </a:lnTo>
                  <a:lnTo>
                    <a:pt x="81816" y="106868"/>
                  </a:lnTo>
                  <a:lnTo>
                    <a:pt x="75874" y="110177"/>
                  </a:lnTo>
                  <a:lnTo>
                    <a:pt x="63436" y="112302"/>
                  </a:lnTo>
                  <a:lnTo>
                    <a:pt x="39388" y="112779"/>
                  </a:lnTo>
                  <a:lnTo>
                    <a:pt x="0" y="103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86">
            <a:extLst>
              <a:ext uri="{FF2B5EF4-FFF2-40B4-BE49-F238E27FC236}">
                <a16:creationId xmlns:a16="http://schemas.microsoft.com/office/drawing/2014/main" id="{0451882F-9A59-B3F9-6B73-C2B765F631D8}"/>
              </a:ext>
            </a:extLst>
          </p:cNvPr>
          <p:cNvGrpSpPr/>
          <p:nvPr/>
        </p:nvGrpSpPr>
        <p:grpSpPr>
          <a:xfrm>
            <a:off x="6108967" y="1938475"/>
            <a:ext cx="529959" cy="279789"/>
            <a:chOff x="6108967" y="1938475"/>
            <a:chExt cx="529959" cy="279789"/>
          </a:xfrm>
        </p:grpSpPr>
        <p:sp>
          <p:nvSpPr>
            <p:cNvPr id="568" name="SMARTInkShape-488">
              <a:extLst>
                <a:ext uri="{FF2B5EF4-FFF2-40B4-BE49-F238E27FC236}">
                  <a16:creationId xmlns:a16="http://schemas.microsoft.com/office/drawing/2014/main" id="{21527997-E06C-D481-EE2E-E5981A995277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6108967" y="1938475"/>
              <a:ext cx="156474" cy="128451"/>
            </a:xfrm>
            <a:custGeom>
              <a:avLst/>
              <a:gdLst/>
              <a:ahLst/>
              <a:cxnLst/>
              <a:rect l="0" t="0" r="0" b="0"/>
              <a:pathLst>
                <a:path w="156474" h="128451">
                  <a:moveTo>
                    <a:pt x="53708" y="52250"/>
                  </a:moveTo>
                  <a:lnTo>
                    <a:pt x="53708" y="52250"/>
                  </a:lnTo>
                  <a:lnTo>
                    <a:pt x="53708" y="57306"/>
                  </a:lnTo>
                  <a:lnTo>
                    <a:pt x="54766" y="58796"/>
                  </a:lnTo>
                  <a:lnTo>
                    <a:pt x="56530" y="59789"/>
                  </a:lnTo>
                  <a:lnTo>
                    <a:pt x="58764" y="60451"/>
                  </a:lnTo>
                  <a:lnTo>
                    <a:pt x="60253" y="61951"/>
                  </a:lnTo>
                  <a:lnTo>
                    <a:pt x="62840" y="69860"/>
                  </a:lnTo>
                  <a:lnTo>
                    <a:pt x="65881" y="70660"/>
                  </a:lnTo>
                  <a:lnTo>
                    <a:pt x="112447" y="71297"/>
                  </a:lnTo>
                  <a:lnTo>
                    <a:pt x="128144" y="66243"/>
                  </a:lnTo>
                  <a:lnTo>
                    <a:pt x="141145" y="58042"/>
                  </a:lnTo>
                  <a:lnTo>
                    <a:pt x="151699" y="43853"/>
                  </a:lnTo>
                  <a:lnTo>
                    <a:pt x="156473" y="31300"/>
                  </a:lnTo>
                  <a:lnTo>
                    <a:pt x="156084" y="28758"/>
                  </a:lnTo>
                  <a:lnTo>
                    <a:pt x="154767" y="27064"/>
                  </a:lnTo>
                  <a:lnTo>
                    <a:pt x="152831" y="25934"/>
                  </a:lnTo>
                  <a:lnTo>
                    <a:pt x="151539" y="24123"/>
                  </a:lnTo>
                  <a:lnTo>
                    <a:pt x="150104" y="19288"/>
                  </a:lnTo>
                  <a:lnTo>
                    <a:pt x="148664" y="17575"/>
                  </a:lnTo>
                  <a:lnTo>
                    <a:pt x="144241" y="15672"/>
                  </a:lnTo>
                  <a:lnTo>
                    <a:pt x="142638" y="14107"/>
                  </a:lnTo>
                  <a:lnTo>
                    <a:pt x="140858" y="9545"/>
                  </a:lnTo>
                  <a:lnTo>
                    <a:pt x="139325" y="7905"/>
                  </a:lnTo>
                  <a:lnTo>
                    <a:pt x="121244" y="0"/>
                  </a:lnTo>
                  <a:lnTo>
                    <a:pt x="109830" y="100"/>
                  </a:lnTo>
                  <a:lnTo>
                    <a:pt x="62306" y="9872"/>
                  </a:lnTo>
                  <a:lnTo>
                    <a:pt x="40119" y="20949"/>
                  </a:lnTo>
                  <a:lnTo>
                    <a:pt x="8624" y="58151"/>
                  </a:lnTo>
                  <a:lnTo>
                    <a:pt x="1920" y="73923"/>
                  </a:lnTo>
                  <a:lnTo>
                    <a:pt x="0" y="89399"/>
                  </a:lnTo>
                  <a:lnTo>
                    <a:pt x="2674" y="99805"/>
                  </a:lnTo>
                  <a:lnTo>
                    <a:pt x="10213" y="107958"/>
                  </a:lnTo>
                  <a:lnTo>
                    <a:pt x="27243" y="121815"/>
                  </a:lnTo>
                  <a:lnTo>
                    <a:pt x="39829" y="125501"/>
                  </a:lnTo>
                  <a:lnTo>
                    <a:pt x="77476" y="128062"/>
                  </a:lnTo>
                  <a:lnTo>
                    <a:pt x="120383" y="12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89">
              <a:extLst>
                <a:ext uri="{FF2B5EF4-FFF2-40B4-BE49-F238E27FC236}">
                  <a16:creationId xmlns:a16="http://schemas.microsoft.com/office/drawing/2014/main" id="{12D2FDAA-4238-4FC9-4FA2-2075270F4F91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6364024" y="2066925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0849"/>
                  </a:lnTo>
                  <a:lnTo>
                    <a:pt x="617" y="9349"/>
                  </a:lnTo>
                  <a:lnTo>
                    <a:pt x="4125" y="4861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90">
              <a:extLst>
                <a:ext uri="{FF2B5EF4-FFF2-40B4-BE49-F238E27FC236}">
                  <a16:creationId xmlns:a16="http://schemas.microsoft.com/office/drawing/2014/main" id="{A979EACD-8257-2121-CF36-7CDF359764AB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6440265" y="1975804"/>
              <a:ext cx="93886" cy="242460"/>
            </a:xfrm>
            <a:custGeom>
              <a:avLst/>
              <a:gdLst/>
              <a:ahLst/>
              <a:cxnLst/>
              <a:rect l="0" t="0" r="0" b="0"/>
              <a:pathLst>
                <a:path w="93886" h="242460">
                  <a:moveTo>
                    <a:pt x="93885" y="53021"/>
                  </a:moveTo>
                  <a:lnTo>
                    <a:pt x="93885" y="53021"/>
                  </a:lnTo>
                  <a:lnTo>
                    <a:pt x="93885" y="47965"/>
                  </a:lnTo>
                  <a:lnTo>
                    <a:pt x="92827" y="46475"/>
                  </a:lnTo>
                  <a:lnTo>
                    <a:pt x="91063" y="45482"/>
                  </a:lnTo>
                  <a:lnTo>
                    <a:pt x="88829" y="44820"/>
                  </a:lnTo>
                  <a:lnTo>
                    <a:pt x="87340" y="43320"/>
                  </a:lnTo>
                  <a:lnTo>
                    <a:pt x="84753" y="35411"/>
                  </a:lnTo>
                  <a:lnTo>
                    <a:pt x="84476" y="24285"/>
                  </a:lnTo>
                  <a:lnTo>
                    <a:pt x="83379" y="21163"/>
                  </a:lnTo>
                  <a:lnTo>
                    <a:pt x="81589" y="19083"/>
                  </a:lnTo>
                  <a:lnTo>
                    <a:pt x="79338" y="17695"/>
                  </a:lnTo>
                  <a:lnTo>
                    <a:pt x="77837" y="15712"/>
                  </a:lnTo>
                  <a:lnTo>
                    <a:pt x="76169" y="10687"/>
                  </a:lnTo>
                  <a:lnTo>
                    <a:pt x="74666" y="8923"/>
                  </a:lnTo>
                  <a:lnTo>
                    <a:pt x="70174" y="6964"/>
                  </a:lnTo>
                  <a:lnTo>
                    <a:pt x="58667" y="4647"/>
                  </a:lnTo>
                  <a:lnTo>
                    <a:pt x="52479" y="477"/>
                  </a:lnTo>
                  <a:lnTo>
                    <a:pt x="49348" y="0"/>
                  </a:lnTo>
                  <a:lnTo>
                    <a:pt x="46202" y="740"/>
                  </a:lnTo>
                  <a:lnTo>
                    <a:pt x="27176" y="10180"/>
                  </a:lnTo>
                  <a:lnTo>
                    <a:pt x="24012" y="12819"/>
                  </a:lnTo>
                  <a:lnTo>
                    <a:pt x="11695" y="30890"/>
                  </a:lnTo>
                  <a:lnTo>
                    <a:pt x="8625" y="41627"/>
                  </a:lnTo>
                  <a:lnTo>
                    <a:pt x="1706" y="50731"/>
                  </a:lnTo>
                  <a:lnTo>
                    <a:pt x="0" y="56589"/>
                  </a:lnTo>
                  <a:lnTo>
                    <a:pt x="1661" y="59633"/>
                  </a:lnTo>
                  <a:lnTo>
                    <a:pt x="9152" y="65837"/>
                  </a:lnTo>
                  <a:lnTo>
                    <a:pt x="16716" y="69300"/>
                  </a:lnTo>
                  <a:lnTo>
                    <a:pt x="34797" y="71909"/>
                  </a:lnTo>
                  <a:lnTo>
                    <a:pt x="60453" y="62361"/>
                  </a:lnTo>
                  <a:lnTo>
                    <a:pt x="62071" y="60306"/>
                  </a:lnTo>
                  <a:lnTo>
                    <a:pt x="64929" y="55200"/>
                  </a:lnTo>
                  <a:lnTo>
                    <a:pt x="69727" y="49404"/>
                  </a:lnTo>
                  <a:lnTo>
                    <a:pt x="75387" y="46122"/>
                  </a:lnTo>
                  <a:lnTo>
                    <a:pt x="82588" y="44015"/>
                  </a:lnTo>
                  <a:lnTo>
                    <a:pt x="83572" y="49371"/>
                  </a:lnTo>
                  <a:lnTo>
                    <a:pt x="89261" y="85226"/>
                  </a:lnTo>
                  <a:lnTo>
                    <a:pt x="87458" y="123006"/>
                  </a:lnTo>
                  <a:lnTo>
                    <a:pt x="85278" y="161011"/>
                  </a:lnTo>
                  <a:lnTo>
                    <a:pt x="92020" y="208471"/>
                  </a:lnTo>
                  <a:lnTo>
                    <a:pt x="92642" y="213804"/>
                  </a:lnTo>
                  <a:lnTo>
                    <a:pt x="88461" y="231423"/>
                  </a:lnTo>
                  <a:lnTo>
                    <a:pt x="84978" y="235456"/>
                  </a:lnTo>
                  <a:lnTo>
                    <a:pt x="75462" y="239937"/>
                  </a:lnTo>
                  <a:lnTo>
                    <a:pt x="58205" y="242459"/>
                  </a:lnTo>
                  <a:lnTo>
                    <a:pt x="43102" y="237405"/>
                  </a:lnTo>
                  <a:lnTo>
                    <a:pt x="34629" y="233094"/>
                  </a:lnTo>
                  <a:lnTo>
                    <a:pt x="22394" y="219836"/>
                  </a:lnTo>
                  <a:lnTo>
                    <a:pt x="14486" y="203361"/>
                  </a:lnTo>
                  <a:lnTo>
                    <a:pt x="10971" y="185456"/>
                  </a:lnTo>
                  <a:lnTo>
                    <a:pt x="15054" y="166914"/>
                  </a:lnTo>
                  <a:lnTo>
                    <a:pt x="23923" y="150207"/>
                  </a:lnTo>
                  <a:lnTo>
                    <a:pt x="46260" y="129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91">
              <a:extLst>
                <a:ext uri="{FF2B5EF4-FFF2-40B4-BE49-F238E27FC236}">
                  <a16:creationId xmlns:a16="http://schemas.microsoft.com/office/drawing/2014/main" id="{6AC173E6-F770-C83E-212D-66443267A333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6630725" y="2085975"/>
              <a:ext cx="8201" cy="1"/>
            </a:xfrm>
            <a:custGeom>
              <a:avLst/>
              <a:gdLst/>
              <a:ahLst/>
              <a:cxnLst/>
              <a:rect l="0" t="0" r="0" b="0"/>
              <a:pathLst>
                <a:path w="8201" h="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87">
            <a:extLst>
              <a:ext uri="{FF2B5EF4-FFF2-40B4-BE49-F238E27FC236}">
                <a16:creationId xmlns:a16="http://schemas.microsoft.com/office/drawing/2014/main" id="{0B50ED69-B705-C2DA-F5C3-329BBE2F2547}"/>
              </a:ext>
            </a:extLst>
          </p:cNvPr>
          <p:cNvGrpSpPr/>
          <p:nvPr/>
        </p:nvGrpSpPr>
        <p:grpSpPr>
          <a:xfrm>
            <a:off x="6496050" y="1477699"/>
            <a:ext cx="962026" cy="303477"/>
            <a:chOff x="6496050" y="1477699"/>
            <a:chExt cx="962026" cy="303477"/>
          </a:xfrm>
        </p:grpSpPr>
        <p:sp>
          <p:nvSpPr>
            <p:cNvPr id="573" name="SMARTInkShape-492">
              <a:extLst>
                <a:ext uri="{FF2B5EF4-FFF2-40B4-BE49-F238E27FC236}">
                  <a16:creationId xmlns:a16="http://schemas.microsoft.com/office/drawing/2014/main" id="{4F42FF24-5E43-A73F-C2F1-C617F40129C0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6496050" y="1543166"/>
              <a:ext cx="152401" cy="123579"/>
            </a:xfrm>
            <a:custGeom>
              <a:avLst/>
              <a:gdLst/>
              <a:ahLst/>
              <a:cxnLst/>
              <a:rect l="0" t="0" r="0" b="0"/>
              <a:pathLst>
                <a:path w="152401" h="123579">
                  <a:moveTo>
                    <a:pt x="152400" y="9409"/>
                  </a:moveTo>
                  <a:lnTo>
                    <a:pt x="152400" y="9409"/>
                  </a:lnTo>
                  <a:lnTo>
                    <a:pt x="152400" y="1208"/>
                  </a:lnTo>
                  <a:lnTo>
                    <a:pt x="120829" y="0"/>
                  </a:lnTo>
                  <a:lnTo>
                    <a:pt x="76525" y="8095"/>
                  </a:lnTo>
                  <a:lnTo>
                    <a:pt x="68231" y="11647"/>
                  </a:lnTo>
                  <a:lnTo>
                    <a:pt x="64536" y="14076"/>
                  </a:lnTo>
                  <a:lnTo>
                    <a:pt x="54282" y="27608"/>
                  </a:lnTo>
                  <a:lnTo>
                    <a:pt x="53122" y="33183"/>
                  </a:lnTo>
                  <a:lnTo>
                    <a:pt x="54654" y="45023"/>
                  </a:lnTo>
                  <a:lnTo>
                    <a:pt x="61467" y="58532"/>
                  </a:lnTo>
                  <a:lnTo>
                    <a:pt x="94251" y="83402"/>
                  </a:lnTo>
                  <a:lnTo>
                    <a:pt x="115395" y="97873"/>
                  </a:lnTo>
                  <a:lnTo>
                    <a:pt x="120079" y="104465"/>
                  </a:lnTo>
                  <a:lnTo>
                    <a:pt x="121327" y="107705"/>
                  </a:lnTo>
                  <a:lnTo>
                    <a:pt x="120044" y="109864"/>
                  </a:lnTo>
                  <a:lnTo>
                    <a:pt x="97731" y="120351"/>
                  </a:lnTo>
                  <a:lnTo>
                    <a:pt x="50649" y="123578"/>
                  </a:lnTo>
                  <a:lnTo>
                    <a:pt x="0" y="1141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93">
              <a:extLst>
                <a:ext uri="{FF2B5EF4-FFF2-40B4-BE49-F238E27FC236}">
                  <a16:creationId xmlns:a16="http://schemas.microsoft.com/office/drawing/2014/main" id="{CA9CD96F-72FD-E082-0F8B-27390BDBEC7B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6615653" y="1567382"/>
              <a:ext cx="402819" cy="118544"/>
            </a:xfrm>
            <a:custGeom>
              <a:avLst/>
              <a:gdLst/>
              <a:ahLst/>
              <a:cxnLst/>
              <a:rect l="0" t="0" r="0" b="0"/>
              <a:pathLst>
                <a:path w="402819" h="118544">
                  <a:moveTo>
                    <a:pt x="108997" y="42343"/>
                  </a:moveTo>
                  <a:lnTo>
                    <a:pt x="108997" y="42343"/>
                  </a:lnTo>
                  <a:lnTo>
                    <a:pt x="108997" y="29086"/>
                  </a:lnTo>
                  <a:lnTo>
                    <a:pt x="106175" y="23045"/>
                  </a:lnTo>
                  <a:lnTo>
                    <a:pt x="102452" y="16833"/>
                  </a:lnTo>
                  <a:lnTo>
                    <a:pt x="100797" y="10544"/>
                  </a:lnTo>
                  <a:lnTo>
                    <a:pt x="94416" y="4221"/>
                  </a:lnTo>
                  <a:lnTo>
                    <a:pt x="89751" y="1054"/>
                  </a:lnTo>
                  <a:lnTo>
                    <a:pt x="84525" y="0"/>
                  </a:lnTo>
                  <a:lnTo>
                    <a:pt x="54726" y="3475"/>
                  </a:lnTo>
                  <a:lnTo>
                    <a:pt x="42190" y="9546"/>
                  </a:lnTo>
                  <a:lnTo>
                    <a:pt x="16896" y="30691"/>
                  </a:lnTo>
                  <a:lnTo>
                    <a:pt x="9855" y="39986"/>
                  </a:lnTo>
                  <a:lnTo>
                    <a:pt x="278" y="59634"/>
                  </a:lnTo>
                  <a:lnTo>
                    <a:pt x="0" y="71547"/>
                  </a:lnTo>
                  <a:lnTo>
                    <a:pt x="8444" y="101499"/>
                  </a:lnTo>
                  <a:lnTo>
                    <a:pt x="12328" y="107180"/>
                  </a:lnTo>
                  <a:lnTo>
                    <a:pt x="17034" y="110968"/>
                  </a:lnTo>
                  <a:lnTo>
                    <a:pt x="22289" y="113493"/>
                  </a:lnTo>
                  <a:lnTo>
                    <a:pt x="33771" y="113476"/>
                  </a:lnTo>
                  <a:lnTo>
                    <a:pt x="44871" y="109941"/>
                  </a:lnTo>
                  <a:lnTo>
                    <a:pt x="85791" y="83559"/>
                  </a:lnTo>
                  <a:lnTo>
                    <a:pt x="96006" y="73017"/>
                  </a:lnTo>
                  <a:lnTo>
                    <a:pt x="104677" y="58017"/>
                  </a:lnTo>
                  <a:lnTo>
                    <a:pt x="108428" y="44616"/>
                  </a:lnTo>
                  <a:lnTo>
                    <a:pt x="109676" y="43858"/>
                  </a:lnTo>
                  <a:lnTo>
                    <a:pt x="114373" y="42792"/>
                  </a:lnTo>
                  <a:lnTo>
                    <a:pt x="109914" y="42402"/>
                  </a:lnTo>
                  <a:lnTo>
                    <a:pt x="109405" y="45192"/>
                  </a:lnTo>
                  <a:lnTo>
                    <a:pt x="109077" y="55605"/>
                  </a:lnTo>
                  <a:lnTo>
                    <a:pt x="111855" y="61643"/>
                  </a:lnTo>
                  <a:lnTo>
                    <a:pt x="134824" y="89975"/>
                  </a:lnTo>
                  <a:lnTo>
                    <a:pt x="135740" y="93147"/>
                  </a:lnTo>
                  <a:lnTo>
                    <a:pt x="137409" y="95263"/>
                  </a:lnTo>
                  <a:lnTo>
                    <a:pt x="142086" y="97613"/>
                  </a:lnTo>
                  <a:lnTo>
                    <a:pt x="144815" y="97181"/>
                  </a:lnTo>
                  <a:lnTo>
                    <a:pt x="156798" y="91706"/>
                  </a:lnTo>
                  <a:lnTo>
                    <a:pt x="159914" y="91127"/>
                  </a:lnTo>
                  <a:lnTo>
                    <a:pt x="169357" y="85255"/>
                  </a:lnTo>
                  <a:lnTo>
                    <a:pt x="187517" y="67243"/>
                  </a:lnTo>
                  <a:lnTo>
                    <a:pt x="203772" y="42931"/>
                  </a:lnTo>
                  <a:lnTo>
                    <a:pt x="212406" y="50596"/>
                  </a:lnTo>
                  <a:lnTo>
                    <a:pt x="213756" y="97391"/>
                  </a:lnTo>
                  <a:lnTo>
                    <a:pt x="213771" y="108338"/>
                  </a:lnTo>
                  <a:lnTo>
                    <a:pt x="221376" y="102338"/>
                  </a:lnTo>
                  <a:lnTo>
                    <a:pt x="230018" y="99278"/>
                  </a:lnTo>
                  <a:lnTo>
                    <a:pt x="260118" y="72079"/>
                  </a:lnTo>
                  <a:lnTo>
                    <a:pt x="266120" y="63320"/>
                  </a:lnTo>
                  <a:lnTo>
                    <a:pt x="267721" y="59503"/>
                  </a:lnTo>
                  <a:lnTo>
                    <a:pt x="269847" y="56958"/>
                  </a:lnTo>
                  <a:lnTo>
                    <a:pt x="278842" y="52538"/>
                  </a:lnTo>
                  <a:lnTo>
                    <a:pt x="285027" y="52067"/>
                  </a:lnTo>
                  <a:lnTo>
                    <a:pt x="286675" y="53059"/>
                  </a:lnTo>
                  <a:lnTo>
                    <a:pt x="287774" y="54778"/>
                  </a:lnTo>
                  <a:lnTo>
                    <a:pt x="288507" y="56983"/>
                  </a:lnTo>
                  <a:lnTo>
                    <a:pt x="290054" y="58453"/>
                  </a:lnTo>
                  <a:lnTo>
                    <a:pt x="294594" y="60086"/>
                  </a:lnTo>
                  <a:lnTo>
                    <a:pt x="296228" y="61580"/>
                  </a:lnTo>
                  <a:lnTo>
                    <a:pt x="298045" y="66062"/>
                  </a:lnTo>
                  <a:lnTo>
                    <a:pt x="299496" y="108819"/>
                  </a:lnTo>
                  <a:lnTo>
                    <a:pt x="316364" y="93205"/>
                  </a:lnTo>
                  <a:lnTo>
                    <a:pt x="322163" y="91407"/>
                  </a:lnTo>
                  <a:lnTo>
                    <a:pt x="328268" y="84963"/>
                  </a:lnTo>
                  <a:lnTo>
                    <a:pt x="362767" y="38332"/>
                  </a:lnTo>
                  <a:lnTo>
                    <a:pt x="363902" y="36494"/>
                  </a:lnTo>
                  <a:lnTo>
                    <a:pt x="365716" y="35269"/>
                  </a:lnTo>
                  <a:lnTo>
                    <a:pt x="373328" y="32486"/>
                  </a:lnTo>
                  <a:lnTo>
                    <a:pt x="383447" y="24713"/>
                  </a:lnTo>
                  <a:lnTo>
                    <a:pt x="393267" y="23418"/>
                  </a:lnTo>
                  <a:lnTo>
                    <a:pt x="399365" y="23330"/>
                  </a:lnTo>
                  <a:lnTo>
                    <a:pt x="401001" y="24376"/>
                  </a:lnTo>
                  <a:lnTo>
                    <a:pt x="402092" y="26132"/>
                  </a:lnTo>
                  <a:lnTo>
                    <a:pt x="402818" y="28360"/>
                  </a:lnTo>
                  <a:lnTo>
                    <a:pt x="402244" y="30905"/>
                  </a:lnTo>
                  <a:lnTo>
                    <a:pt x="398785" y="36554"/>
                  </a:lnTo>
                  <a:lnTo>
                    <a:pt x="398497" y="39542"/>
                  </a:lnTo>
                  <a:lnTo>
                    <a:pt x="401000" y="45684"/>
                  </a:lnTo>
                  <a:lnTo>
                    <a:pt x="401033" y="48804"/>
                  </a:lnTo>
                  <a:lnTo>
                    <a:pt x="395207" y="63386"/>
                  </a:lnTo>
                  <a:lnTo>
                    <a:pt x="394774" y="83734"/>
                  </a:lnTo>
                  <a:lnTo>
                    <a:pt x="391937" y="90020"/>
                  </a:lnTo>
                  <a:lnTo>
                    <a:pt x="386548" y="97622"/>
                  </a:lnTo>
                  <a:lnTo>
                    <a:pt x="385615" y="103995"/>
                  </a:lnTo>
                  <a:lnTo>
                    <a:pt x="386542" y="105669"/>
                  </a:lnTo>
                  <a:lnTo>
                    <a:pt x="388219" y="106786"/>
                  </a:lnTo>
                  <a:lnTo>
                    <a:pt x="390395" y="107530"/>
                  </a:lnTo>
                  <a:lnTo>
                    <a:pt x="391846" y="109084"/>
                  </a:lnTo>
                  <a:lnTo>
                    <a:pt x="394747" y="1185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94">
              <a:extLst>
                <a:ext uri="{FF2B5EF4-FFF2-40B4-BE49-F238E27FC236}">
                  <a16:creationId xmlns:a16="http://schemas.microsoft.com/office/drawing/2014/main" id="{45EA3FAA-A18C-484B-9B09-ECA3851A5128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7048500" y="1591999"/>
              <a:ext cx="47510" cy="189177"/>
            </a:xfrm>
            <a:custGeom>
              <a:avLst/>
              <a:gdLst/>
              <a:ahLst/>
              <a:cxnLst/>
              <a:rect l="0" t="0" r="0" b="0"/>
              <a:pathLst>
                <a:path w="47510" h="189177">
                  <a:moveTo>
                    <a:pt x="38100" y="8201"/>
                  </a:moveTo>
                  <a:lnTo>
                    <a:pt x="38100" y="8201"/>
                  </a:lnTo>
                  <a:lnTo>
                    <a:pt x="46300" y="0"/>
                  </a:lnTo>
                  <a:lnTo>
                    <a:pt x="46742" y="617"/>
                  </a:lnTo>
                  <a:lnTo>
                    <a:pt x="47509" y="12050"/>
                  </a:lnTo>
                  <a:lnTo>
                    <a:pt x="34357" y="57000"/>
                  </a:lnTo>
                  <a:lnTo>
                    <a:pt x="26514" y="96067"/>
                  </a:lnTo>
                  <a:lnTo>
                    <a:pt x="12428" y="141833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95">
              <a:extLst>
                <a:ext uri="{FF2B5EF4-FFF2-40B4-BE49-F238E27FC236}">
                  <a16:creationId xmlns:a16="http://schemas.microsoft.com/office/drawing/2014/main" id="{A92F44FC-C208-D68C-2E6E-386CA43B6F76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7067550" y="1573284"/>
              <a:ext cx="102916" cy="84067"/>
            </a:xfrm>
            <a:custGeom>
              <a:avLst/>
              <a:gdLst/>
              <a:ahLst/>
              <a:cxnLst/>
              <a:rect l="0" t="0" r="0" b="0"/>
              <a:pathLst>
                <a:path w="102916" h="84067">
                  <a:moveTo>
                    <a:pt x="9525" y="84066"/>
                  </a:moveTo>
                  <a:lnTo>
                    <a:pt x="9525" y="84066"/>
                  </a:lnTo>
                  <a:lnTo>
                    <a:pt x="9525" y="79010"/>
                  </a:lnTo>
                  <a:lnTo>
                    <a:pt x="35472" y="33667"/>
                  </a:lnTo>
                  <a:lnTo>
                    <a:pt x="46104" y="20744"/>
                  </a:lnTo>
                  <a:lnTo>
                    <a:pt x="57885" y="13589"/>
                  </a:lnTo>
                  <a:lnTo>
                    <a:pt x="68060" y="9352"/>
                  </a:lnTo>
                  <a:lnTo>
                    <a:pt x="70773" y="6740"/>
                  </a:lnTo>
                  <a:lnTo>
                    <a:pt x="72582" y="3940"/>
                  </a:lnTo>
                  <a:lnTo>
                    <a:pt x="74847" y="2074"/>
                  </a:lnTo>
                  <a:lnTo>
                    <a:pt x="80185" y="0"/>
                  </a:lnTo>
                  <a:lnTo>
                    <a:pt x="83090" y="505"/>
                  </a:lnTo>
                  <a:lnTo>
                    <a:pt x="92235" y="6273"/>
                  </a:lnTo>
                  <a:lnTo>
                    <a:pt x="98496" y="11744"/>
                  </a:lnTo>
                  <a:lnTo>
                    <a:pt x="101984" y="17703"/>
                  </a:lnTo>
                  <a:lnTo>
                    <a:pt x="102915" y="20774"/>
                  </a:lnTo>
                  <a:lnTo>
                    <a:pt x="102477" y="23880"/>
                  </a:lnTo>
                  <a:lnTo>
                    <a:pt x="96410" y="34578"/>
                  </a:lnTo>
                  <a:lnTo>
                    <a:pt x="90537" y="40945"/>
                  </a:lnTo>
                  <a:lnTo>
                    <a:pt x="85042" y="43735"/>
                  </a:lnTo>
                  <a:lnTo>
                    <a:pt x="82094" y="44478"/>
                  </a:lnTo>
                  <a:lnTo>
                    <a:pt x="68702" y="52218"/>
                  </a:lnTo>
                  <a:lnTo>
                    <a:pt x="23367" y="55406"/>
                  </a:lnTo>
                  <a:lnTo>
                    <a:pt x="0" y="55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96">
              <a:extLst>
                <a:ext uri="{FF2B5EF4-FFF2-40B4-BE49-F238E27FC236}">
                  <a16:creationId xmlns:a16="http://schemas.microsoft.com/office/drawing/2014/main" id="{0B435AC2-1DE6-E8CF-0139-9C64473EAB29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7181850" y="1477699"/>
              <a:ext cx="45910" cy="179652"/>
            </a:xfrm>
            <a:custGeom>
              <a:avLst/>
              <a:gdLst/>
              <a:ahLst/>
              <a:cxnLst/>
              <a:rect l="0" t="0" r="0" b="0"/>
              <a:pathLst>
                <a:path w="45910" h="179652">
                  <a:moveTo>
                    <a:pt x="28575" y="8201"/>
                  </a:moveTo>
                  <a:lnTo>
                    <a:pt x="28575" y="8201"/>
                  </a:lnTo>
                  <a:lnTo>
                    <a:pt x="33631" y="3145"/>
                  </a:lnTo>
                  <a:lnTo>
                    <a:pt x="38936" y="662"/>
                  </a:lnTo>
                  <a:lnTo>
                    <a:pt x="41832" y="0"/>
                  </a:lnTo>
                  <a:lnTo>
                    <a:pt x="43763" y="617"/>
                  </a:lnTo>
                  <a:lnTo>
                    <a:pt x="45051" y="2087"/>
                  </a:lnTo>
                  <a:lnTo>
                    <a:pt x="45909" y="4125"/>
                  </a:lnTo>
                  <a:lnTo>
                    <a:pt x="37825" y="49098"/>
                  </a:lnTo>
                  <a:lnTo>
                    <a:pt x="22980" y="93031"/>
                  </a:lnTo>
                  <a:lnTo>
                    <a:pt x="11002" y="138651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97">
              <a:extLst>
                <a:ext uri="{FF2B5EF4-FFF2-40B4-BE49-F238E27FC236}">
                  <a16:creationId xmlns:a16="http://schemas.microsoft.com/office/drawing/2014/main" id="{2F63D223-3723-A3B7-2B94-8A0FF4DCEC04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7243494" y="1524162"/>
              <a:ext cx="214582" cy="112085"/>
            </a:xfrm>
            <a:custGeom>
              <a:avLst/>
              <a:gdLst/>
              <a:ahLst/>
              <a:cxnLst/>
              <a:rect l="0" t="0" r="0" b="0"/>
              <a:pathLst>
                <a:path w="214582" h="112085">
                  <a:moveTo>
                    <a:pt x="24081" y="56988"/>
                  </a:moveTo>
                  <a:lnTo>
                    <a:pt x="24081" y="56988"/>
                  </a:lnTo>
                  <a:lnTo>
                    <a:pt x="37338" y="56988"/>
                  </a:lnTo>
                  <a:lnTo>
                    <a:pt x="81501" y="48051"/>
                  </a:lnTo>
                  <a:lnTo>
                    <a:pt x="92992" y="46666"/>
                  </a:lnTo>
                  <a:lnTo>
                    <a:pt x="114737" y="37785"/>
                  </a:lnTo>
                  <a:lnTo>
                    <a:pt x="116268" y="35720"/>
                  </a:lnTo>
                  <a:lnTo>
                    <a:pt x="117288" y="33284"/>
                  </a:lnTo>
                  <a:lnTo>
                    <a:pt x="120086" y="31660"/>
                  </a:lnTo>
                  <a:lnTo>
                    <a:pt x="132019" y="28317"/>
                  </a:lnTo>
                  <a:lnTo>
                    <a:pt x="134140" y="26232"/>
                  </a:lnTo>
                  <a:lnTo>
                    <a:pt x="136496" y="21094"/>
                  </a:lnTo>
                  <a:lnTo>
                    <a:pt x="137543" y="15282"/>
                  </a:lnTo>
                  <a:lnTo>
                    <a:pt x="135187" y="9172"/>
                  </a:lnTo>
                  <a:lnTo>
                    <a:pt x="133076" y="6061"/>
                  </a:lnTo>
                  <a:lnTo>
                    <a:pt x="122265" y="2603"/>
                  </a:lnTo>
                  <a:lnTo>
                    <a:pt x="83254" y="0"/>
                  </a:lnTo>
                  <a:lnTo>
                    <a:pt x="74016" y="2732"/>
                  </a:lnTo>
                  <a:lnTo>
                    <a:pt x="31432" y="28488"/>
                  </a:lnTo>
                  <a:lnTo>
                    <a:pt x="12833" y="41128"/>
                  </a:lnTo>
                  <a:lnTo>
                    <a:pt x="8498" y="50292"/>
                  </a:lnTo>
                  <a:lnTo>
                    <a:pt x="0" y="80644"/>
                  </a:lnTo>
                  <a:lnTo>
                    <a:pt x="2089" y="97135"/>
                  </a:lnTo>
                  <a:lnTo>
                    <a:pt x="6546" y="106581"/>
                  </a:lnTo>
                  <a:lnTo>
                    <a:pt x="9216" y="109100"/>
                  </a:lnTo>
                  <a:lnTo>
                    <a:pt x="20649" y="111899"/>
                  </a:lnTo>
                  <a:lnTo>
                    <a:pt x="37372" y="112084"/>
                  </a:lnTo>
                  <a:lnTo>
                    <a:pt x="79780" y="103580"/>
                  </a:lnTo>
                  <a:lnTo>
                    <a:pt x="122118" y="95148"/>
                  </a:lnTo>
                  <a:lnTo>
                    <a:pt x="160804" y="87770"/>
                  </a:lnTo>
                  <a:lnTo>
                    <a:pt x="214581" y="76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88">
            <a:extLst>
              <a:ext uri="{FF2B5EF4-FFF2-40B4-BE49-F238E27FC236}">
                <a16:creationId xmlns:a16="http://schemas.microsoft.com/office/drawing/2014/main" id="{B67769AA-4537-4DCE-04A5-4B03F3EEFEEE}"/>
              </a:ext>
            </a:extLst>
          </p:cNvPr>
          <p:cNvGrpSpPr/>
          <p:nvPr/>
        </p:nvGrpSpPr>
        <p:grpSpPr>
          <a:xfrm>
            <a:off x="5983705" y="1449657"/>
            <a:ext cx="226596" cy="283894"/>
            <a:chOff x="5983705" y="1449657"/>
            <a:chExt cx="226596" cy="283894"/>
          </a:xfrm>
        </p:grpSpPr>
        <p:sp>
          <p:nvSpPr>
            <p:cNvPr id="580" name="SMARTInkShape-498">
              <a:extLst>
                <a:ext uri="{FF2B5EF4-FFF2-40B4-BE49-F238E27FC236}">
                  <a16:creationId xmlns:a16="http://schemas.microsoft.com/office/drawing/2014/main" id="{4BAF8825-89CE-FFBC-F52B-0A4F7E1D42EA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5983705" y="1504950"/>
              <a:ext cx="74196" cy="102203"/>
            </a:xfrm>
            <a:custGeom>
              <a:avLst/>
              <a:gdLst/>
              <a:ahLst/>
              <a:cxnLst/>
              <a:rect l="0" t="0" r="0" b="0"/>
              <a:pathLst>
                <a:path w="74196" h="102203">
                  <a:moveTo>
                    <a:pt x="74195" y="19050"/>
                  </a:moveTo>
                  <a:lnTo>
                    <a:pt x="74195" y="19050"/>
                  </a:lnTo>
                  <a:lnTo>
                    <a:pt x="74195" y="13994"/>
                  </a:lnTo>
                  <a:lnTo>
                    <a:pt x="73137" y="12504"/>
                  </a:lnTo>
                  <a:lnTo>
                    <a:pt x="71373" y="11511"/>
                  </a:lnTo>
                  <a:lnTo>
                    <a:pt x="69139" y="10849"/>
                  </a:lnTo>
                  <a:lnTo>
                    <a:pt x="67650" y="9349"/>
                  </a:lnTo>
                  <a:lnTo>
                    <a:pt x="65994" y="4861"/>
                  </a:lnTo>
                  <a:lnTo>
                    <a:pt x="63436" y="3240"/>
                  </a:lnTo>
                  <a:lnTo>
                    <a:pt x="54949" y="1440"/>
                  </a:lnTo>
                  <a:lnTo>
                    <a:pt x="46944" y="3462"/>
                  </a:lnTo>
                  <a:lnTo>
                    <a:pt x="28125" y="13384"/>
                  </a:lnTo>
                  <a:lnTo>
                    <a:pt x="19147" y="24998"/>
                  </a:lnTo>
                  <a:lnTo>
                    <a:pt x="2505" y="66400"/>
                  </a:lnTo>
                  <a:lnTo>
                    <a:pt x="0" y="81016"/>
                  </a:lnTo>
                  <a:lnTo>
                    <a:pt x="1448" y="86819"/>
                  </a:lnTo>
                  <a:lnTo>
                    <a:pt x="8702" y="96089"/>
                  </a:lnTo>
                  <a:lnTo>
                    <a:pt x="18982" y="100915"/>
                  </a:lnTo>
                  <a:lnTo>
                    <a:pt x="24686" y="102202"/>
                  </a:lnTo>
                  <a:lnTo>
                    <a:pt x="29548" y="100943"/>
                  </a:lnTo>
                  <a:lnTo>
                    <a:pt x="48350" y="83091"/>
                  </a:lnTo>
                  <a:lnTo>
                    <a:pt x="52125" y="73618"/>
                  </a:lnTo>
                  <a:lnTo>
                    <a:pt x="54969" y="31599"/>
                  </a:lnTo>
                  <a:lnTo>
                    <a:pt x="52244" y="21805"/>
                  </a:lnTo>
                  <a:lnTo>
                    <a:pt x="360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99">
              <a:extLst>
                <a:ext uri="{FF2B5EF4-FFF2-40B4-BE49-F238E27FC236}">
                  <a16:creationId xmlns:a16="http://schemas.microsoft.com/office/drawing/2014/main" id="{E532ACD2-358C-FF61-485A-ADAE8751A894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6067425" y="1449657"/>
              <a:ext cx="112584" cy="283894"/>
            </a:xfrm>
            <a:custGeom>
              <a:avLst/>
              <a:gdLst/>
              <a:ahLst/>
              <a:cxnLst/>
              <a:rect l="0" t="0" r="0" b="0"/>
              <a:pathLst>
                <a:path w="112584" h="283894">
                  <a:moveTo>
                    <a:pt x="95250" y="83868"/>
                  </a:moveTo>
                  <a:lnTo>
                    <a:pt x="95250" y="83868"/>
                  </a:lnTo>
                  <a:lnTo>
                    <a:pt x="95250" y="78812"/>
                  </a:lnTo>
                  <a:lnTo>
                    <a:pt x="98072" y="73507"/>
                  </a:lnTo>
                  <a:lnTo>
                    <a:pt x="110438" y="58358"/>
                  </a:lnTo>
                  <a:lnTo>
                    <a:pt x="112583" y="52069"/>
                  </a:lnTo>
                  <a:lnTo>
                    <a:pt x="110715" y="42924"/>
                  </a:lnTo>
                  <a:lnTo>
                    <a:pt x="105558" y="27794"/>
                  </a:lnTo>
                  <a:lnTo>
                    <a:pt x="105123" y="22610"/>
                  </a:lnTo>
                  <a:lnTo>
                    <a:pt x="102107" y="16779"/>
                  </a:lnTo>
                  <a:lnTo>
                    <a:pt x="98297" y="10659"/>
                  </a:lnTo>
                  <a:lnTo>
                    <a:pt x="95651" y="0"/>
                  </a:lnTo>
                  <a:lnTo>
                    <a:pt x="85256" y="3750"/>
                  </a:lnTo>
                  <a:lnTo>
                    <a:pt x="77403" y="11571"/>
                  </a:lnTo>
                  <a:lnTo>
                    <a:pt x="61542" y="33386"/>
                  </a:lnTo>
                  <a:lnTo>
                    <a:pt x="55195" y="53161"/>
                  </a:lnTo>
                  <a:lnTo>
                    <a:pt x="44064" y="77685"/>
                  </a:lnTo>
                  <a:lnTo>
                    <a:pt x="31674" y="118591"/>
                  </a:lnTo>
                  <a:lnTo>
                    <a:pt x="13752" y="162668"/>
                  </a:lnTo>
                  <a:lnTo>
                    <a:pt x="1488" y="208964"/>
                  </a:lnTo>
                  <a:lnTo>
                    <a:pt x="58" y="250775"/>
                  </a:lnTo>
                  <a:lnTo>
                    <a:pt x="0" y="283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00">
              <a:extLst>
                <a:ext uri="{FF2B5EF4-FFF2-40B4-BE49-F238E27FC236}">
                  <a16:creationId xmlns:a16="http://schemas.microsoft.com/office/drawing/2014/main" id="{14D203F5-FED3-7FB4-F533-42899AC28234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6057900" y="1585653"/>
              <a:ext cx="152401" cy="14548"/>
            </a:xfrm>
            <a:custGeom>
              <a:avLst/>
              <a:gdLst/>
              <a:ahLst/>
              <a:cxnLst/>
              <a:rect l="0" t="0" r="0" b="0"/>
              <a:pathLst>
                <a:path w="152401" h="14548">
                  <a:moveTo>
                    <a:pt x="0" y="14547"/>
                  </a:moveTo>
                  <a:lnTo>
                    <a:pt x="0" y="14547"/>
                  </a:lnTo>
                  <a:lnTo>
                    <a:pt x="31435" y="13489"/>
                  </a:lnTo>
                  <a:lnTo>
                    <a:pt x="50340" y="6346"/>
                  </a:lnTo>
                  <a:lnTo>
                    <a:pt x="91341" y="4041"/>
                  </a:lnTo>
                  <a:lnTo>
                    <a:pt x="102684" y="0"/>
                  </a:lnTo>
                  <a:lnTo>
                    <a:pt x="152400" y="5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89">
            <a:extLst>
              <a:ext uri="{FF2B5EF4-FFF2-40B4-BE49-F238E27FC236}">
                <a16:creationId xmlns:a16="http://schemas.microsoft.com/office/drawing/2014/main" id="{86F5ACCF-F6D4-404B-2EAE-8285EE2EB7B2}"/>
              </a:ext>
            </a:extLst>
          </p:cNvPr>
          <p:cNvGrpSpPr/>
          <p:nvPr/>
        </p:nvGrpSpPr>
        <p:grpSpPr>
          <a:xfrm>
            <a:off x="5229225" y="1438275"/>
            <a:ext cx="495301" cy="285751"/>
            <a:chOff x="5229225" y="1438275"/>
            <a:chExt cx="495301" cy="285751"/>
          </a:xfrm>
        </p:grpSpPr>
        <p:sp>
          <p:nvSpPr>
            <p:cNvPr id="584" name="SMARTInkShape-501">
              <a:extLst>
                <a:ext uri="{FF2B5EF4-FFF2-40B4-BE49-F238E27FC236}">
                  <a16:creationId xmlns:a16="http://schemas.microsoft.com/office/drawing/2014/main" id="{DD327D36-62BC-B5FA-68E7-ED703115FACF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5229225" y="1514591"/>
              <a:ext cx="28542" cy="209435"/>
            </a:xfrm>
            <a:custGeom>
              <a:avLst/>
              <a:gdLst/>
              <a:ahLst/>
              <a:cxnLst/>
              <a:rect l="0" t="0" r="0" b="0"/>
              <a:pathLst>
                <a:path w="28542" h="209435">
                  <a:moveTo>
                    <a:pt x="19050" y="9409"/>
                  </a:moveTo>
                  <a:lnTo>
                    <a:pt x="19050" y="9409"/>
                  </a:lnTo>
                  <a:lnTo>
                    <a:pt x="24106" y="9409"/>
                  </a:lnTo>
                  <a:lnTo>
                    <a:pt x="25595" y="8351"/>
                  </a:lnTo>
                  <a:lnTo>
                    <a:pt x="26589" y="6587"/>
                  </a:lnTo>
                  <a:lnTo>
                    <a:pt x="28541" y="0"/>
                  </a:lnTo>
                  <a:lnTo>
                    <a:pt x="27510" y="16174"/>
                  </a:lnTo>
                  <a:lnTo>
                    <a:pt x="20373" y="62981"/>
                  </a:lnTo>
                  <a:lnTo>
                    <a:pt x="12765" y="110498"/>
                  </a:lnTo>
                  <a:lnTo>
                    <a:pt x="7343" y="151556"/>
                  </a:lnTo>
                  <a:lnTo>
                    <a:pt x="287" y="195962"/>
                  </a:lnTo>
                  <a:lnTo>
                    <a:pt x="0" y="209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02">
              <a:extLst>
                <a:ext uri="{FF2B5EF4-FFF2-40B4-BE49-F238E27FC236}">
                  <a16:creationId xmlns:a16="http://schemas.microsoft.com/office/drawing/2014/main" id="{2A1E2053-CF41-0339-C120-F2782CB57684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5229225" y="1524543"/>
              <a:ext cx="92940" cy="54615"/>
            </a:xfrm>
            <a:custGeom>
              <a:avLst/>
              <a:gdLst/>
              <a:ahLst/>
              <a:cxnLst/>
              <a:rect l="0" t="0" r="0" b="0"/>
              <a:pathLst>
                <a:path w="92940" h="54615">
                  <a:moveTo>
                    <a:pt x="0" y="28032"/>
                  </a:moveTo>
                  <a:lnTo>
                    <a:pt x="0" y="28032"/>
                  </a:lnTo>
                  <a:lnTo>
                    <a:pt x="8662" y="20428"/>
                  </a:lnTo>
                  <a:lnTo>
                    <a:pt x="35211" y="3580"/>
                  </a:lnTo>
                  <a:lnTo>
                    <a:pt x="58899" y="0"/>
                  </a:lnTo>
                  <a:lnTo>
                    <a:pt x="74484" y="4674"/>
                  </a:lnTo>
                  <a:lnTo>
                    <a:pt x="87451" y="12762"/>
                  </a:lnTo>
                  <a:lnTo>
                    <a:pt x="90051" y="16794"/>
                  </a:lnTo>
                  <a:lnTo>
                    <a:pt x="92939" y="26918"/>
                  </a:lnTo>
                  <a:lnTo>
                    <a:pt x="91593" y="31523"/>
                  </a:lnTo>
                  <a:lnTo>
                    <a:pt x="73588" y="49881"/>
                  </a:lnTo>
                  <a:lnTo>
                    <a:pt x="64103" y="53617"/>
                  </a:lnTo>
                  <a:lnTo>
                    <a:pt x="58612" y="54614"/>
                  </a:lnTo>
                  <a:lnTo>
                    <a:pt x="9525" y="47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03">
              <a:extLst>
                <a:ext uri="{FF2B5EF4-FFF2-40B4-BE49-F238E27FC236}">
                  <a16:creationId xmlns:a16="http://schemas.microsoft.com/office/drawing/2014/main" id="{AF84FD98-07B9-F52C-11A9-BC1D8FD2C414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5343977" y="1504950"/>
              <a:ext cx="247199" cy="120897"/>
            </a:xfrm>
            <a:custGeom>
              <a:avLst/>
              <a:gdLst/>
              <a:ahLst/>
              <a:cxnLst/>
              <a:rect l="0" t="0" r="0" b="0"/>
              <a:pathLst>
                <a:path w="247199" h="120897">
                  <a:moveTo>
                    <a:pt x="75748" y="47625"/>
                  </a:moveTo>
                  <a:lnTo>
                    <a:pt x="75748" y="47625"/>
                  </a:lnTo>
                  <a:lnTo>
                    <a:pt x="84880" y="38493"/>
                  </a:lnTo>
                  <a:lnTo>
                    <a:pt x="90683" y="38178"/>
                  </a:lnTo>
                  <a:lnTo>
                    <a:pt x="88383" y="38134"/>
                  </a:lnTo>
                  <a:lnTo>
                    <a:pt x="87347" y="37065"/>
                  </a:lnTo>
                  <a:lnTo>
                    <a:pt x="85546" y="29902"/>
                  </a:lnTo>
                  <a:lnTo>
                    <a:pt x="85355" y="23912"/>
                  </a:lnTo>
                  <a:lnTo>
                    <a:pt x="82487" y="18389"/>
                  </a:lnTo>
                  <a:lnTo>
                    <a:pt x="80240" y="15434"/>
                  </a:lnTo>
                  <a:lnTo>
                    <a:pt x="74922" y="12151"/>
                  </a:lnTo>
                  <a:lnTo>
                    <a:pt x="63155" y="10303"/>
                  </a:lnTo>
                  <a:lnTo>
                    <a:pt x="57828" y="10044"/>
                  </a:lnTo>
                  <a:lnTo>
                    <a:pt x="49087" y="12578"/>
                  </a:lnTo>
                  <a:lnTo>
                    <a:pt x="16859" y="31929"/>
                  </a:lnTo>
                  <a:lnTo>
                    <a:pt x="12533" y="38179"/>
                  </a:lnTo>
                  <a:lnTo>
                    <a:pt x="9552" y="44485"/>
                  </a:lnTo>
                  <a:lnTo>
                    <a:pt x="2982" y="53985"/>
                  </a:lnTo>
                  <a:lnTo>
                    <a:pt x="1075" y="60330"/>
                  </a:lnTo>
                  <a:lnTo>
                    <a:pt x="0" y="74908"/>
                  </a:lnTo>
                  <a:lnTo>
                    <a:pt x="2571" y="83740"/>
                  </a:lnTo>
                  <a:lnTo>
                    <a:pt x="4738" y="87576"/>
                  </a:lnTo>
                  <a:lnTo>
                    <a:pt x="7242" y="90134"/>
                  </a:lnTo>
                  <a:lnTo>
                    <a:pt x="12845" y="92976"/>
                  </a:lnTo>
                  <a:lnTo>
                    <a:pt x="44914" y="95191"/>
                  </a:lnTo>
                  <a:lnTo>
                    <a:pt x="45667" y="94152"/>
                  </a:lnTo>
                  <a:lnTo>
                    <a:pt x="46503" y="90176"/>
                  </a:lnTo>
                  <a:lnTo>
                    <a:pt x="47785" y="88692"/>
                  </a:lnTo>
                  <a:lnTo>
                    <a:pt x="52030" y="87044"/>
                  </a:lnTo>
                  <a:lnTo>
                    <a:pt x="57446" y="80667"/>
                  </a:lnTo>
                  <a:lnTo>
                    <a:pt x="63381" y="72894"/>
                  </a:lnTo>
                  <a:lnTo>
                    <a:pt x="71613" y="67459"/>
                  </a:lnTo>
                  <a:lnTo>
                    <a:pt x="73911" y="62437"/>
                  </a:lnTo>
                  <a:lnTo>
                    <a:pt x="75588" y="44357"/>
                  </a:lnTo>
                  <a:lnTo>
                    <a:pt x="76699" y="42271"/>
                  </a:lnTo>
                  <a:lnTo>
                    <a:pt x="78499" y="40881"/>
                  </a:lnTo>
                  <a:lnTo>
                    <a:pt x="80757" y="39954"/>
                  </a:lnTo>
                  <a:lnTo>
                    <a:pt x="81204" y="39336"/>
                  </a:lnTo>
                  <a:lnTo>
                    <a:pt x="80444" y="38924"/>
                  </a:lnTo>
                  <a:lnTo>
                    <a:pt x="76023" y="38148"/>
                  </a:lnTo>
                  <a:lnTo>
                    <a:pt x="75830" y="43171"/>
                  </a:lnTo>
                  <a:lnTo>
                    <a:pt x="72962" y="48468"/>
                  </a:lnTo>
                  <a:lnTo>
                    <a:pt x="67554" y="55435"/>
                  </a:lnTo>
                  <a:lnTo>
                    <a:pt x="66485" y="64416"/>
                  </a:lnTo>
                  <a:lnTo>
                    <a:pt x="66340" y="70257"/>
                  </a:lnTo>
                  <a:lnTo>
                    <a:pt x="71919" y="79203"/>
                  </a:lnTo>
                  <a:lnTo>
                    <a:pt x="85042" y="94972"/>
                  </a:lnTo>
                  <a:lnTo>
                    <a:pt x="92831" y="88649"/>
                  </a:lnTo>
                  <a:lnTo>
                    <a:pt x="98511" y="87025"/>
                  </a:lnTo>
                  <a:lnTo>
                    <a:pt x="100448" y="85533"/>
                  </a:lnTo>
                  <a:lnTo>
                    <a:pt x="102601" y="81053"/>
                  </a:lnTo>
                  <a:lnTo>
                    <a:pt x="104233" y="79436"/>
                  </a:lnTo>
                  <a:lnTo>
                    <a:pt x="117430" y="71570"/>
                  </a:lnTo>
                  <a:lnTo>
                    <a:pt x="140937" y="49103"/>
                  </a:lnTo>
                  <a:lnTo>
                    <a:pt x="147040" y="48063"/>
                  </a:lnTo>
                  <a:lnTo>
                    <a:pt x="148675" y="48975"/>
                  </a:lnTo>
                  <a:lnTo>
                    <a:pt x="149766" y="50642"/>
                  </a:lnTo>
                  <a:lnTo>
                    <a:pt x="150493" y="52811"/>
                  </a:lnTo>
                  <a:lnTo>
                    <a:pt x="159295" y="66940"/>
                  </a:lnTo>
                  <a:lnTo>
                    <a:pt x="161346" y="93972"/>
                  </a:lnTo>
                  <a:lnTo>
                    <a:pt x="160329" y="97573"/>
                  </a:lnTo>
                  <a:lnTo>
                    <a:pt x="158594" y="99973"/>
                  </a:lnTo>
                  <a:lnTo>
                    <a:pt x="156379" y="101574"/>
                  </a:lnTo>
                  <a:lnTo>
                    <a:pt x="153918" y="108997"/>
                  </a:lnTo>
                  <a:lnTo>
                    <a:pt x="153261" y="113940"/>
                  </a:lnTo>
                  <a:lnTo>
                    <a:pt x="151765" y="117235"/>
                  </a:lnTo>
                  <a:lnTo>
                    <a:pt x="149708" y="119431"/>
                  </a:lnTo>
                  <a:lnTo>
                    <a:pt x="147280" y="120896"/>
                  </a:lnTo>
                  <a:lnTo>
                    <a:pt x="144603" y="120814"/>
                  </a:lnTo>
                  <a:lnTo>
                    <a:pt x="138806" y="117901"/>
                  </a:lnTo>
                  <a:lnTo>
                    <a:pt x="136837" y="115642"/>
                  </a:lnTo>
                  <a:lnTo>
                    <a:pt x="134648" y="110310"/>
                  </a:lnTo>
                  <a:lnTo>
                    <a:pt x="133417" y="96302"/>
                  </a:lnTo>
                  <a:lnTo>
                    <a:pt x="138108" y="73690"/>
                  </a:lnTo>
                  <a:lnTo>
                    <a:pt x="151258" y="51938"/>
                  </a:lnTo>
                  <a:lnTo>
                    <a:pt x="176779" y="25625"/>
                  </a:lnTo>
                  <a:lnTo>
                    <a:pt x="211926" y="5689"/>
                  </a:lnTo>
                  <a:lnTo>
                    <a:pt x="2471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04">
              <a:extLst>
                <a:ext uri="{FF2B5EF4-FFF2-40B4-BE49-F238E27FC236}">
                  <a16:creationId xmlns:a16="http://schemas.microsoft.com/office/drawing/2014/main" id="{33B1ABFE-9A16-2DD7-EBA0-D2B76A93FBA3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5602577" y="1438275"/>
              <a:ext cx="112424" cy="152241"/>
            </a:xfrm>
            <a:custGeom>
              <a:avLst/>
              <a:gdLst/>
              <a:ahLst/>
              <a:cxnLst/>
              <a:rect l="0" t="0" r="0" b="0"/>
              <a:pathLst>
                <a:path w="112424" h="152241">
                  <a:moveTo>
                    <a:pt x="36223" y="0"/>
                  </a:moveTo>
                  <a:lnTo>
                    <a:pt x="36223" y="0"/>
                  </a:lnTo>
                  <a:lnTo>
                    <a:pt x="44424" y="0"/>
                  </a:lnTo>
                  <a:lnTo>
                    <a:pt x="44865" y="1058"/>
                  </a:lnTo>
                  <a:lnTo>
                    <a:pt x="45355" y="5057"/>
                  </a:lnTo>
                  <a:lnTo>
                    <a:pt x="38066" y="29339"/>
                  </a:lnTo>
                  <a:lnTo>
                    <a:pt x="20231" y="75239"/>
                  </a:lnTo>
                  <a:lnTo>
                    <a:pt x="7625" y="114110"/>
                  </a:lnTo>
                  <a:lnTo>
                    <a:pt x="0" y="137193"/>
                  </a:lnTo>
                  <a:lnTo>
                    <a:pt x="433" y="140145"/>
                  </a:lnTo>
                  <a:lnTo>
                    <a:pt x="3736" y="146248"/>
                  </a:lnTo>
                  <a:lnTo>
                    <a:pt x="6098" y="148299"/>
                  </a:lnTo>
                  <a:lnTo>
                    <a:pt x="11545" y="150577"/>
                  </a:lnTo>
                  <a:lnTo>
                    <a:pt x="29936" y="152240"/>
                  </a:lnTo>
                  <a:lnTo>
                    <a:pt x="36251" y="149507"/>
                  </a:lnTo>
                  <a:lnTo>
                    <a:pt x="42587" y="145822"/>
                  </a:lnTo>
                  <a:lnTo>
                    <a:pt x="55275" y="143457"/>
                  </a:lnTo>
                  <a:lnTo>
                    <a:pt x="112423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05">
              <a:extLst>
                <a:ext uri="{FF2B5EF4-FFF2-40B4-BE49-F238E27FC236}">
                  <a16:creationId xmlns:a16="http://schemas.microsoft.com/office/drawing/2014/main" id="{A8602440-CFC4-1120-0115-FCCA5164FAC2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5619750" y="14954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58314" y="486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90">
            <a:extLst>
              <a:ext uri="{FF2B5EF4-FFF2-40B4-BE49-F238E27FC236}">
                <a16:creationId xmlns:a16="http://schemas.microsoft.com/office/drawing/2014/main" id="{12F8C8D8-3FCB-AB28-0A5C-8DF0473AD199}"/>
              </a:ext>
            </a:extLst>
          </p:cNvPr>
          <p:cNvGrpSpPr/>
          <p:nvPr/>
        </p:nvGrpSpPr>
        <p:grpSpPr>
          <a:xfrm>
            <a:off x="4668501" y="1428787"/>
            <a:ext cx="255925" cy="178394"/>
            <a:chOff x="4668501" y="1428787"/>
            <a:chExt cx="255925" cy="178394"/>
          </a:xfrm>
        </p:grpSpPr>
        <p:sp>
          <p:nvSpPr>
            <p:cNvPr id="590" name="SMARTInkShape-506">
              <a:extLst>
                <a:ext uri="{FF2B5EF4-FFF2-40B4-BE49-F238E27FC236}">
                  <a16:creationId xmlns:a16="http://schemas.microsoft.com/office/drawing/2014/main" id="{122E7C07-1B73-35F9-64B5-3AB8BEADDDD5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4668501" y="1428787"/>
              <a:ext cx="91843" cy="178394"/>
            </a:xfrm>
            <a:custGeom>
              <a:avLst/>
              <a:gdLst/>
              <a:ahLst/>
              <a:cxnLst/>
              <a:rect l="0" t="0" r="0" b="0"/>
              <a:pathLst>
                <a:path w="91843" h="178394">
                  <a:moveTo>
                    <a:pt x="27324" y="19013"/>
                  </a:moveTo>
                  <a:lnTo>
                    <a:pt x="27324" y="19013"/>
                  </a:lnTo>
                  <a:lnTo>
                    <a:pt x="35525" y="10812"/>
                  </a:lnTo>
                  <a:lnTo>
                    <a:pt x="36456" y="4824"/>
                  </a:lnTo>
                  <a:lnTo>
                    <a:pt x="37645" y="3203"/>
                  </a:lnTo>
                  <a:lnTo>
                    <a:pt x="45771" y="153"/>
                  </a:lnTo>
                  <a:lnTo>
                    <a:pt x="45972" y="89"/>
                  </a:lnTo>
                  <a:lnTo>
                    <a:pt x="41198" y="0"/>
                  </a:lnTo>
                  <a:lnTo>
                    <a:pt x="35960" y="5624"/>
                  </a:lnTo>
                  <a:lnTo>
                    <a:pt x="20857" y="40063"/>
                  </a:lnTo>
                  <a:lnTo>
                    <a:pt x="8251" y="79380"/>
                  </a:lnTo>
                  <a:lnTo>
                    <a:pt x="0" y="119390"/>
                  </a:lnTo>
                  <a:lnTo>
                    <a:pt x="178" y="143299"/>
                  </a:lnTo>
                  <a:lnTo>
                    <a:pt x="3970" y="157507"/>
                  </a:lnTo>
                  <a:lnTo>
                    <a:pt x="12006" y="168055"/>
                  </a:lnTo>
                  <a:lnTo>
                    <a:pt x="22632" y="175212"/>
                  </a:lnTo>
                  <a:lnTo>
                    <a:pt x="34412" y="178393"/>
                  </a:lnTo>
                  <a:lnTo>
                    <a:pt x="57999" y="175128"/>
                  </a:lnTo>
                  <a:lnTo>
                    <a:pt x="74983" y="167457"/>
                  </a:lnTo>
                  <a:lnTo>
                    <a:pt x="86719" y="153425"/>
                  </a:lnTo>
                  <a:lnTo>
                    <a:pt x="90764" y="141899"/>
                  </a:lnTo>
                  <a:lnTo>
                    <a:pt x="91842" y="135862"/>
                  </a:lnTo>
                  <a:lnTo>
                    <a:pt x="90218" y="123510"/>
                  </a:lnTo>
                  <a:lnTo>
                    <a:pt x="84911" y="110964"/>
                  </a:lnTo>
                  <a:lnTo>
                    <a:pt x="75496" y="98333"/>
                  </a:lnTo>
                  <a:lnTo>
                    <a:pt x="64256" y="91308"/>
                  </a:lnTo>
                  <a:lnTo>
                    <a:pt x="17799" y="76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07">
              <a:extLst>
                <a:ext uri="{FF2B5EF4-FFF2-40B4-BE49-F238E27FC236}">
                  <a16:creationId xmlns:a16="http://schemas.microsoft.com/office/drawing/2014/main" id="{8127E444-3694-E6E6-57D8-BF0AB7FEA3C2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4782719" y="1486031"/>
              <a:ext cx="141707" cy="109668"/>
            </a:xfrm>
            <a:custGeom>
              <a:avLst/>
              <a:gdLst/>
              <a:ahLst/>
              <a:cxnLst/>
              <a:rect l="0" t="0" r="0" b="0"/>
              <a:pathLst>
                <a:path w="141707" h="109668">
                  <a:moveTo>
                    <a:pt x="27406" y="57019"/>
                  </a:moveTo>
                  <a:lnTo>
                    <a:pt x="27406" y="57019"/>
                  </a:lnTo>
                  <a:lnTo>
                    <a:pt x="35607" y="57019"/>
                  </a:lnTo>
                  <a:lnTo>
                    <a:pt x="44274" y="50473"/>
                  </a:lnTo>
                  <a:lnTo>
                    <a:pt x="53099" y="48377"/>
                  </a:lnTo>
                  <a:lnTo>
                    <a:pt x="59287" y="47887"/>
                  </a:lnTo>
                  <a:lnTo>
                    <a:pt x="65564" y="44846"/>
                  </a:lnTo>
                  <a:lnTo>
                    <a:pt x="106389" y="15698"/>
                  </a:lnTo>
                  <a:lnTo>
                    <a:pt x="107578" y="13597"/>
                  </a:lnTo>
                  <a:lnTo>
                    <a:pt x="107313" y="12196"/>
                  </a:lnTo>
                  <a:lnTo>
                    <a:pt x="106077" y="11262"/>
                  </a:lnTo>
                  <a:lnTo>
                    <a:pt x="104704" y="7402"/>
                  </a:lnTo>
                  <a:lnTo>
                    <a:pt x="104339" y="4891"/>
                  </a:lnTo>
                  <a:lnTo>
                    <a:pt x="103035" y="3217"/>
                  </a:lnTo>
                  <a:lnTo>
                    <a:pt x="98766" y="1357"/>
                  </a:lnTo>
                  <a:lnTo>
                    <a:pt x="81235" y="0"/>
                  </a:lnTo>
                  <a:lnTo>
                    <a:pt x="47956" y="15103"/>
                  </a:lnTo>
                  <a:lnTo>
                    <a:pt x="25616" y="33428"/>
                  </a:lnTo>
                  <a:lnTo>
                    <a:pt x="4749" y="61884"/>
                  </a:lnTo>
                  <a:lnTo>
                    <a:pt x="1461" y="71881"/>
                  </a:lnTo>
                  <a:lnTo>
                    <a:pt x="0" y="83380"/>
                  </a:lnTo>
                  <a:lnTo>
                    <a:pt x="2172" y="92724"/>
                  </a:lnTo>
                  <a:lnTo>
                    <a:pt x="7134" y="102289"/>
                  </a:lnTo>
                  <a:lnTo>
                    <a:pt x="18107" y="109003"/>
                  </a:lnTo>
                  <a:lnTo>
                    <a:pt x="22265" y="109667"/>
                  </a:lnTo>
                  <a:lnTo>
                    <a:pt x="26096" y="109051"/>
                  </a:lnTo>
                  <a:lnTo>
                    <a:pt x="36542" y="105950"/>
                  </a:lnTo>
                  <a:lnTo>
                    <a:pt x="58770" y="101936"/>
                  </a:lnTo>
                  <a:lnTo>
                    <a:pt x="69920" y="98149"/>
                  </a:lnTo>
                  <a:lnTo>
                    <a:pt x="113203" y="87757"/>
                  </a:lnTo>
                  <a:lnTo>
                    <a:pt x="124805" y="85497"/>
                  </a:lnTo>
                  <a:lnTo>
                    <a:pt x="141706" y="76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91">
            <a:extLst>
              <a:ext uri="{FF2B5EF4-FFF2-40B4-BE49-F238E27FC236}">
                <a16:creationId xmlns:a16="http://schemas.microsoft.com/office/drawing/2014/main" id="{929E7551-61EA-7271-3486-F08A8C8176EB}"/>
              </a:ext>
            </a:extLst>
          </p:cNvPr>
          <p:cNvGrpSpPr/>
          <p:nvPr/>
        </p:nvGrpSpPr>
        <p:grpSpPr>
          <a:xfrm>
            <a:off x="8382164" y="1185137"/>
            <a:ext cx="243031" cy="171506"/>
            <a:chOff x="8382164" y="1185137"/>
            <a:chExt cx="243031" cy="171506"/>
          </a:xfrm>
        </p:grpSpPr>
        <p:sp>
          <p:nvSpPr>
            <p:cNvPr id="593" name="SMARTInkShape-508">
              <a:extLst>
                <a:ext uri="{FF2B5EF4-FFF2-40B4-BE49-F238E27FC236}">
                  <a16:creationId xmlns:a16="http://schemas.microsoft.com/office/drawing/2014/main" id="{015A7290-F640-40A4-3D76-67B6981EF6C1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8382164" y="1185137"/>
              <a:ext cx="95087" cy="119789"/>
            </a:xfrm>
            <a:custGeom>
              <a:avLst/>
              <a:gdLst/>
              <a:ahLst/>
              <a:cxnLst/>
              <a:rect l="0" t="0" r="0" b="0"/>
              <a:pathLst>
                <a:path w="95087" h="119789">
                  <a:moveTo>
                    <a:pt x="28411" y="5488"/>
                  </a:moveTo>
                  <a:lnTo>
                    <a:pt x="28411" y="5488"/>
                  </a:lnTo>
                  <a:lnTo>
                    <a:pt x="33467" y="5488"/>
                  </a:lnTo>
                  <a:lnTo>
                    <a:pt x="34957" y="4430"/>
                  </a:lnTo>
                  <a:lnTo>
                    <a:pt x="35950" y="2666"/>
                  </a:lnTo>
                  <a:lnTo>
                    <a:pt x="36613" y="432"/>
                  </a:lnTo>
                  <a:lnTo>
                    <a:pt x="37053" y="0"/>
                  </a:lnTo>
                  <a:lnTo>
                    <a:pt x="37348" y="771"/>
                  </a:lnTo>
                  <a:lnTo>
                    <a:pt x="37935" y="13682"/>
                  </a:lnTo>
                  <a:lnTo>
                    <a:pt x="30331" y="35446"/>
                  </a:lnTo>
                  <a:lnTo>
                    <a:pt x="9287" y="80247"/>
                  </a:lnTo>
                  <a:lnTo>
                    <a:pt x="1702" y="101747"/>
                  </a:lnTo>
                  <a:lnTo>
                    <a:pt x="0" y="117716"/>
                  </a:lnTo>
                  <a:lnTo>
                    <a:pt x="1003" y="118407"/>
                  </a:lnTo>
                  <a:lnTo>
                    <a:pt x="10219" y="119515"/>
                  </a:lnTo>
                  <a:lnTo>
                    <a:pt x="13109" y="119606"/>
                  </a:lnTo>
                  <a:lnTo>
                    <a:pt x="31895" y="114264"/>
                  </a:lnTo>
                  <a:lnTo>
                    <a:pt x="79201" y="119764"/>
                  </a:lnTo>
                  <a:lnTo>
                    <a:pt x="95086" y="119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09">
              <a:extLst>
                <a:ext uri="{FF2B5EF4-FFF2-40B4-BE49-F238E27FC236}">
                  <a16:creationId xmlns:a16="http://schemas.microsoft.com/office/drawing/2014/main" id="{B7CBE6BE-0649-3B38-C000-C5586AF6E0A4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8420100" y="1243145"/>
              <a:ext cx="104776" cy="23681"/>
            </a:xfrm>
            <a:custGeom>
              <a:avLst/>
              <a:gdLst/>
              <a:ahLst/>
              <a:cxnLst/>
              <a:rect l="0" t="0" r="0" b="0"/>
              <a:pathLst>
                <a:path w="104776" h="23681">
                  <a:moveTo>
                    <a:pt x="0" y="23680"/>
                  </a:moveTo>
                  <a:lnTo>
                    <a:pt x="0" y="23680"/>
                  </a:lnTo>
                  <a:lnTo>
                    <a:pt x="0" y="18623"/>
                  </a:lnTo>
                  <a:lnTo>
                    <a:pt x="2116" y="17134"/>
                  </a:lnTo>
                  <a:lnTo>
                    <a:pt x="44474" y="4532"/>
                  </a:lnTo>
                  <a:lnTo>
                    <a:pt x="55397" y="0"/>
                  </a:lnTo>
                  <a:lnTo>
                    <a:pt x="70130" y="103"/>
                  </a:lnTo>
                  <a:lnTo>
                    <a:pt x="104775" y="46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10">
              <a:extLst>
                <a:ext uri="{FF2B5EF4-FFF2-40B4-BE49-F238E27FC236}">
                  <a16:creationId xmlns:a16="http://schemas.microsoft.com/office/drawing/2014/main" id="{18DA2071-0A3D-358F-C7F2-2AB05A1C3874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8539411" y="1228737"/>
              <a:ext cx="85784" cy="127906"/>
            </a:xfrm>
            <a:custGeom>
              <a:avLst/>
              <a:gdLst/>
              <a:ahLst/>
              <a:cxnLst/>
              <a:rect l="0" t="0" r="0" b="0"/>
              <a:pathLst>
                <a:path w="85784" h="127906">
                  <a:moveTo>
                    <a:pt x="52139" y="28563"/>
                  </a:moveTo>
                  <a:lnTo>
                    <a:pt x="52139" y="28563"/>
                  </a:lnTo>
                  <a:lnTo>
                    <a:pt x="76742" y="12161"/>
                  </a:lnTo>
                  <a:lnTo>
                    <a:pt x="78067" y="10220"/>
                  </a:lnTo>
                  <a:lnTo>
                    <a:pt x="79537" y="5241"/>
                  </a:lnTo>
                  <a:lnTo>
                    <a:pt x="78871" y="3490"/>
                  </a:lnTo>
                  <a:lnTo>
                    <a:pt x="77369" y="2323"/>
                  </a:lnTo>
                  <a:lnTo>
                    <a:pt x="71296" y="29"/>
                  </a:lnTo>
                  <a:lnTo>
                    <a:pt x="66165" y="0"/>
                  </a:lnTo>
                  <a:lnTo>
                    <a:pt x="60842" y="5638"/>
                  </a:lnTo>
                  <a:lnTo>
                    <a:pt x="51774" y="16257"/>
                  </a:lnTo>
                  <a:lnTo>
                    <a:pt x="27101" y="39028"/>
                  </a:lnTo>
                  <a:lnTo>
                    <a:pt x="8639" y="78109"/>
                  </a:lnTo>
                  <a:lnTo>
                    <a:pt x="4678" y="90751"/>
                  </a:lnTo>
                  <a:lnTo>
                    <a:pt x="0" y="97830"/>
                  </a:lnTo>
                  <a:lnTo>
                    <a:pt x="445" y="102257"/>
                  </a:lnTo>
                  <a:lnTo>
                    <a:pt x="6588" y="112822"/>
                  </a:lnTo>
                  <a:lnTo>
                    <a:pt x="13550" y="118928"/>
                  </a:lnTo>
                  <a:lnTo>
                    <a:pt x="23420" y="125188"/>
                  </a:lnTo>
                  <a:lnTo>
                    <a:pt x="26643" y="127905"/>
                  </a:lnTo>
                  <a:lnTo>
                    <a:pt x="31966" y="127599"/>
                  </a:lnTo>
                  <a:lnTo>
                    <a:pt x="52512" y="118114"/>
                  </a:lnTo>
                  <a:lnTo>
                    <a:pt x="73576" y="101674"/>
                  </a:lnTo>
                  <a:lnTo>
                    <a:pt x="77541" y="89632"/>
                  </a:lnTo>
                  <a:lnTo>
                    <a:pt x="80361" y="75813"/>
                  </a:lnTo>
                  <a:lnTo>
                    <a:pt x="85144" y="66144"/>
                  </a:lnTo>
                  <a:lnTo>
                    <a:pt x="85783" y="62083"/>
                  </a:lnTo>
                  <a:lnTo>
                    <a:pt x="85152" y="58318"/>
                  </a:lnTo>
                  <a:lnTo>
                    <a:pt x="73695" y="29385"/>
                  </a:lnTo>
                  <a:lnTo>
                    <a:pt x="61664" y="19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92">
            <a:extLst>
              <a:ext uri="{FF2B5EF4-FFF2-40B4-BE49-F238E27FC236}">
                <a16:creationId xmlns:a16="http://schemas.microsoft.com/office/drawing/2014/main" id="{890F01A0-55F9-62D9-511E-FE5DBD08533B}"/>
              </a:ext>
            </a:extLst>
          </p:cNvPr>
          <p:cNvGrpSpPr/>
          <p:nvPr/>
        </p:nvGrpSpPr>
        <p:grpSpPr>
          <a:xfrm>
            <a:off x="6953250" y="1171575"/>
            <a:ext cx="1209676" cy="260109"/>
            <a:chOff x="6953250" y="1171575"/>
            <a:chExt cx="1209676" cy="260109"/>
          </a:xfrm>
        </p:grpSpPr>
        <p:sp>
          <p:nvSpPr>
            <p:cNvPr id="597" name="SMARTInkShape-511">
              <a:extLst>
                <a:ext uri="{FF2B5EF4-FFF2-40B4-BE49-F238E27FC236}">
                  <a16:creationId xmlns:a16="http://schemas.microsoft.com/office/drawing/2014/main" id="{56D3BE74-8E17-1F6F-0EFB-5E913AB1F639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6953250" y="1223237"/>
              <a:ext cx="110257" cy="129314"/>
            </a:xfrm>
            <a:custGeom>
              <a:avLst/>
              <a:gdLst/>
              <a:ahLst/>
              <a:cxnLst/>
              <a:rect l="0" t="0" r="0" b="0"/>
              <a:pathLst>
                <a:path w="110257" h="129314">
                  <a:moveTo>
                    <a:pt x="95250" y="5488"/>
                  </a:moveTo>
                  <a:lnTo>
                    <a:pt x="95250" y="5488"/>
                  </a:lnTo>
                  <a:lnTo>
                    <a:pt x="104741" y="5488"/>
                  </a:lnTo>
                  <a:lnTo>
                    <a:pt x="110256" y="0"/>
                  </a:lnTo>
                  <a:lnTo>
                    <a:pt x="105050" y="5212"/>
                  </a:lnTo>
                  <a:lnTo>
                    <a:pt x="81266" y="8274"/>
                  </a:lnTo>
                  <a:lnTo>
                    <a:pt x="38544" y="21960"/>
                  </a:lnTo>
                  <a:lnTo>
                    <a:pt x="32046" y="22820"/>
                  </a:lnTo>
                  <a:lnTo>
                    <a:pt x="27714" y="24451"/>
                  </a:lnTo>
                  <a:lnTo>
                    <a:pt x="24826" y="26596"/>
                  </a:lnTo>
                  <a:lnTo>
                    <a:pt x="14332" y="38682"/>
                  </a:lnTo>
                  <a:lnTo>
                    <a:pt x="13788" y="40318"/>
                  </a:lnTo>
                  <a:lnTo>
                    <a:pt x="14484" y="41408"/>
                  </a:lnTo>
                  <a:lnTo>
                    <a:pt x="60349" y="62829"/>
                  </a:lnTo>
                  <a:lnTo>
                    <a:pt x="90825" y="75376"/>
                  </a:lnTo>
                  <a:lnTo>
                    <a:pt x="98575" y="81705"/>
                  </a:lnTo>
                  <a:lnTo>
                    <a:pt x="102019" y="88045"/>
                  </a:lnTo>
                  <a:lnTo>
                    <a:pt x="103550" y="94391"/>
                  </a:lnTo>
                  <a:lnTo>
                    <a:pt x="99355" y="108970"/>
                  </a:lnTo>
                  <a:lnTo>
                    <a:pt x="96928" y="112576"/>
                  </a:lnTo>
                  <a:lnTo>
                    <a:pt x="91409" y="116583"/>
                  </a:lnTo>
                  <a:lnTo>
                    <a:pt x="56565" y="127707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12">
              <a:extLst>
                <a:ext uri="{FF2B5EF4-FFF2-40B4-BE49-F238E27FC236}">
                  <a16:creationId xmlns:a16="http://schemas.microsoft.com/office/drawing/2014/main" id="{9AE026E9-5DAE-7EF6-E945-20098620E631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098177" y="1251913"/>
              <a:ext cx="143070" cy="90944"/>
            </a:xfrm>
            <a:custGeom>
              <a:avLst/>
              <a:gdLst/>
              <a:ahLst/>
              <a:cxnLst/>
              <a:rect l="0" t="0" r="0" b="0"/>
              <a:pathLst>
                <a:path w="143070" h="90944">
                  <a:moveTo>
                    <a:pt x="36048" y="53012"/>
                  </a:moveTo>
                  <a:lnTo>
                    <a:pt x="36048" y="53012"/>
                  </a:lnTo>
                  <a:lnTo>
                    <a:pt x="53948" y="45473"/>
                  </a:lnTo>
                  <a:lnTo>
                    <a:pt x="98721" y="36000"/>
                  </a:lnTo>
                  <a:lnTo>
                    <a:pt x="124244" y="31318"/>
                  </a:lnTo>
                  <a:lnTo>
                    <a:pt x="142605" y="25796"/>
                  </a:lnTo>
                  <a:lnTo>
                    <a:pt x="143069" y="25343"/>
                  </a:lnTo>
                  <a:lnTo>
                    <a:pt x="128606" y="21794"/>
                  </a:lnTo>
                  <a:lnTo>
                    <a:pt x="94543" y="6538"/>
                  </a:lnTo>
                  <a:lnTo>
                    <a:pt x="63011" y="0"/>
                  </a:lnTo>
                  <a:lnTo>
                    <a:pt x="42861" y="4379"/>
                  </a:lnTo>
                  <a:lnTo>
                    <a:pt x="19912" y="15340"/>
                  </a:lnTo>
                  <a:lnTo>
                    <a:pt x="11943" y="22510"/>
                  </a:lnTo>
                  <a:lnTo>
                    <a:pt x="4874" y="32753"/>
                  </a:lnTo>
                  <a:lnTo>
                    <a:pt x="0" y="50420"/>
                  </a:lnTo>
                  <a:lnTo>
                    <a:pt x="1682" y="59974"/>
                  </a:lnTo>
                  <a:lnTo>
                    <a:pt x="5757" y="71302"/>
                  </a:lnTo>
                  <a:lnTo>
                    <a:pt x="6330" y="74731"/>
                  </a:lnTo>
                  <a:lnTo>
                    <a:pt x="12609" y="81362"/>
                  </a:lnTo>
                  <a:lnTo>
                    <a:pt x="21398" y="86779"/>
                  </a:lnTo>
                  <a:lnTo>
                    <a:pt x="32296" y="89828"/>
                  </a:lnTo>
                  <a:lnTo>
                    <a:pt x="48672" y="90943"/>
                  </a:lnTo>
                  <a:lnTo>
                    <a:pt x="89250" y="82896"/>
                  </a:lnTo>
                  <a:lnTo>
                    <a:pt x="131298" y="72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13">
              <a:extLst>
                <a:ext uri="{FF2B5EF4-FFF2-40B4-BE49-F238E27FC236}">
                  <a16:creationId xmlns:a16="http://schemas.microsoft.com/office/drawing/2014/main" id="{B72E845A-FAAD-E1FE-414C-AA0B141F77EA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287507" y="1191949"/>
              <a:ext cx="8644" cy="160602"/>
            </a:xfrm>
            <a:custGeom>
              <a:avLst/>
              <a:gdLst/>
              <a:ahLst/>
              <a:cxnLst/>
              <a:rect l="0" t="0" r="0" b="0"/>
              <a:pathLst>
                <a:path w="8644" h="160602">
                  <a:moveTo>
                    <a:pt x="8643" y="8201"/>
                  </a:moveTo>
                  <a:lnTo>
                    <a:pt x="8643" y="8201"/>
                  </a:lnTo>
                  <a:lnTo>
                    <a:pt x="8643" y="0"/>
                  </a:lnTo>
                  <a:lnTo>
                    <a:pt x="5821" y="38748"/>
                  </a:lnTo>
                  <a:lnTo>
                    <a:pt x="0" y="85719"/>
                  </a:lnTo>
                  <a:lnTo>
                    <a:pt x="2114" y="127269"/>
                  </a:lnTo>
                  <a:lnTo>
                    <a:pt x="8643" y="160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14">
              <a:extLst>
                <a:ext uri="{FF2B5EF4-FFF2-40B4-BE49-F238E27FC236}">
                  <a16:creationId xmlns:a16="http://schemas.microsoft.com/office/drawing/2014/main" id="{0766A7CA-A859-A7F7-EAE1-32231C951BD1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372350" y="1243202"/>
              <a:ext cx="104680" cy="95025"/>
            </a:xfrm>
            <a:custGeom>
              <a:avLst/>
              <a:gdLst/>
              <a:ahLst/>
              <a:cxnLst/>
              <a:rect l="0" t="0" r="0" b="0"/>
              <a:pathLst>
                <a:path w="104680" h="95025">
                  <a:moveTo>
                    <a:pt x="0" y="52198"/>
                  </a:moveTo>
                  <a:lnTo>
                    <a:pt x="0" y="52198"/>
                  </a:lnTo>
                  <a:lnTo>
                    <a:pt x="8201" y="43997"/>
                  </a:lnTo>
                  <a:lnTo>
                    <a:pt x="52785" y="42725"/>
                  </a:lnTo>
                  <a:lnTo>
                    <a:pt x="62619" y="41638"/>
                  </a:lnTo>
                  <a:lnTo>
                    <a:pt x="92377" y="29418"/>
                  </a:lnTo>
                  <a:lnTo>
                    <a:pt x="99265" y="23377"/>
                  </a:lnTo>
                  <a:lnTo>
                    <a:pt x="104453" y="14641"/>
                  </a:lnTo>
                  <a:lnTo>
                    <a:pt x="104679" y="9202"/>
                  </a:lnTo>
                  <a:lnTo>
                    <a:pt x="93443" y="3808"/>
                  </a:lnTo>
                  <a:lnTo>
                    <a:pt x="76455" y="0"/>
                  </a:lnTo>
                  <a:lnTo>
                    <a:pt x="61850" y="1835"/>
                  </a:lnTo>
                  <a:lnTo>
                    <a:pt x="36671" y="13875"/>
                  </a:lnTo>
                  <a:lnTo>
                    <a:pt x="24058" y="27757"/>
                  </a:lnTo>
                  <a:lnTo>
                    <a:pt x="15984" y="43452"/>
                  </a:lnTo>
                  <a:lnTo>
                    <a:pt x="10802" y="70775"/>
                  </a:lnTo>
                  <a:lnTo>
                    <a:pt x="10376" y="77283"/>
                  </a:lnTo>
                  <a:lnTo>
                    <a:pt x="11151" y="81621"/>
                  </a:lnTo>
                  <a:lnTo>
                    <a:pt x="12726" y="84513"/>
                  </a:lnTo>
                  <a:lnTo>
                    <a:pt x="22820" y="91406"/>
                  </a:lnTo>
                  <a:lnTo>
                    <a:pt x="27914" y="94212"/>
                  </a:lnTo>
                  <a:lnTo>
                    <a:pt x="33426" y="95024"/>
                  </a:lnTo>
                  <a:lnTo>
                    <a:pt x="57150" y="902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15">
              <a:extLst>
                <a:ext uri="{FF2B5EF4-FFF2-40B4-BE49-F238E27FC236}">
                  <a16:creationId xmlns:a16="http://schemas.microsoft.com/office/drawing/2014/main" id="{524E383F-92EC-AACE-CE5F-CBB658E442D0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7491065" y="1266825"/>
              <a:ext cx="90836" cy="74836"/>
            </a:xfrm>
            <a:custGeom>
              <a:avLst/>
              <a:gdLst/>
              <a:ahLst/>
              <a:cxnLst/>
              <a:rect l="0" t="0" r="0" b="0"/>
              <a:pathLst>
                <a:path w="90836" h="74836">
                  <a:moveTo>
                    <a:pt x="81310" y="0"/>
                  </a:moveTo>
                  <a:lnTo>
                    <a:pt x="81310" y="0"/>
                  </a:lnTo>
                  <a:lnTo>
                    <a:pt x="58643" y="0"/>
                  </a:lnTo>
                  <a:lnTo>
                    <a:pt x="44373" y="10113"/>
                  </a:lnTo>
                  <a:lnTo>
                    <a:pt x="28192" y="23831"/>
                  </a:lnTo>
                  <a:lnTo>
                    <a:pt x="14805" y="30460"/>
                  </a:lnTo>
                  <a:lnTo>
                    <a:pt x="11573" y="33007"/>
                  </a:lnTo>
                  <a:lnTo>
                    <a:pt x="7982" y="41481"/>
                  </a:lnTo>
                  <a:lnTo>
                    <a:pt x="7025" y="46704"/>
                  </a:lnTo>
                  <a:lnTo>
                    <a:pt x="5329" y="50186"/>
                  </a:lnTo>
                  <a:lnTo>
                    <a:pt x="3139" y="52507"/>
                  </a:lnTo>
                  <a:lnTo>
                    <a:pt x="621" y="54055"/>
                  </a:lnTo>
                  <a:lnTo>
                    <a:pt x="0" y="56145"/>
                  </a:lnTo>
                  <a:lnTo>
                    <a:pt x="645" y="58597"/>
                  </a:lnTo>
                  <a:lnTo>
                    <a:pt x="4228" y="65079"/>
                  </a:lnTo>
                  <a:lnTo>
                    <a:pt x="7540" y="65966"/>
                  </a:lnTo>
                  <a:lnTo>
                    <a:pt x="9905" y="66202"/>
                  </a:lnTo>
                  <a:lnTo>
                    <a:pt x="15355" y="69287"/>
                  </a:lnTo>
                  <a:lnTo>
                    <a:pt x="21305" y="73128"/>
                  </a:lnTo>
                  <a:lnTo>
                    <a:pt x="27477" y="74835"/>
                  </a:lnTo>
                  <a:lnTo>
                    <a:pt x="72038" y="64388"/>
                  </a:lnTo>
                  <a:lnTo>
                    <a:pt x="90835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16">
              <a:extLst>
                <a:ext uri="{FF2B5EF4-FFF2-40B4-BE49-F238E27FC236}">
                  <a16:creationId xmlns:a16="http://schemas.microsoft.com/office/drawing/2014/main" id="{DA80C8D7-5F6D-EE7B-C054-66C44DB80592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7592879" y="1171575"/>
              <a:ext cx="93797" cy="152222"/>
            </a:xfrm>
            <a:custGeom>
              <a:avLst/>
              <a:gdLst/>
              <a:ahLst/>
              <a:cxnLst/>
              <a:rect l="0" t="0" r="0" b="0"/>
              <a:pathLst>
                <a:path w="93797" h="152222">
                  <a:moveTo>
                    <a:pt x="36646" y="0"/>
                  </a:moveTo>
                  <a:lnTo>
                    <a:pt x="36646" y="0"/>
                  </a:lnTo>
                  <a:lnTo>
                    <a:pt x="36646" y="13257"/>
                  </a:lnTo>
                  <a:lnTo>
                    <a:pt x="23389" y="55170"/>
                  </a:lnTo>
                  <a:lnTo>
                    <a:pt x="17683" y="79650"/>
                  </a:lnTo>
                  <a:lnTo>
                    <a:pt x="11389" y="92274"/>
                  </a:lnTo>
                  <a:lnTo>
                    <a:pt x="0" y="134775"/>
                  </a:lnTo>
                  <a:lnTo>
                    <a:pt x="574" y="138534"/>
                  </a:lnTo>
                  <a:lnTo>
                    <a:pt x="4033" y="145532"/>
                  </a:lnTo>
                  <a:lnTo>
                    <a:pt x="6438" y="147821"/>
                  </a:lnTo>
                  <a:lnTo>
                    <a:pt x="11930" y="150365"/>
                  </a:lnTo>
                  <a:lnTo>
                    <a:pt x="43614" y="152221"/>
                  </a:lnTo>
                  <a:lnTo>
                    <a:pt x="93796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17">
              <a:extLst>
                <a:ext uri="{FF2B5EF4-FFF2-40B4-BE49-F238E27FC236}">
                  <a16:creationId xmlns:a16="http://schemas.microsoft.com/office/drawing/2014/main" id="{C7998B81-32F4-4ACC-9420-A612857E6388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7610475" y="12573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57751" y="7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18">
              <a:extLst>
                <a:ext uri="{FF2B5EF4-FFF2-40B4-BE49-F238E27FC236}">
                  <a16:creationId xmlns:a16="http://schemas.microsoft.com/office/drawing/2014/main" id="{CF48A933-9BED-C226-513E-030FF8ABE3FC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7734300" y="125730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2028" y="2117"/>
                  </a:lnTo>
                  <a:lnTo>
                    <a:pt x="19638" y="20722"/>
                  </a:lnTo>
                  <a:lnTo>
                    <a:pt x="18252" y="3143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19">
              <a:extLst>
                <a:ext uri="{FF2B5EF4-FFF2-40B4-BE49-F238E27FC236}">
                  <a16:creationId xmlns:a16="http://schemas.microsoft.com/office/drawing/2014/main" id="{426D811B-7A2A-E79C-782B-F11A034057D1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7772400" y="1200417"/>
              <a:ext cx="9526" cy="28309"/>
            </a:xfrm>
            <a:custGeom>
              <a:avLst/>
              <a:gdLst/>
              <a:ahLst/>
              <a:cxnLst/>
              <a:rect l="0" t="0" r="0" b="0"/>
              <a:pathLst>
                <a:path w="9526" h="28309">
                  <a:moveTo>
                    <a:pt x="0" y="28308"/>
                  </a:moveTo>
                  <a:lnTo>
                    <a:pt x="0" y="28308"/>
                  </a:lnTo>
                  <a:lnTo>
                    <a:pt x="5056" y="23251"/>
                  </a:lnTo>
                  <a:lnTo>
                    <a:pt x="7540" y="15125"/>
                  </a:lnTo>
                  <a:lnTo>
                    <a:pt x="9491" y="0"/>
                  </a:lnTo>
                  <a:lnTo>
                    <a:pt x="9525" y="9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20">
              <a:extLst>
                <a:ext uri="{FF2B5EF4-FFF2-40B4-BE49-F238E27FC236}">
                  <a16:creationId xmlns:a16="http://schemas.microsoft.com/office/drawing/2014/main" id="{0229FADB-787F-ACAB-77AB-74F35ABD2E44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7810500" y="1247977"/>
              <a:ext cx="152401" cy="89375"/>
            </a:xfrm>
            <a:custGeom>
              <a:avLst/>
              <a:gdLst/>
              <a:ahLst/>
              <a:cxnLst/>
              <a:rect l="0" t="0" r="0" b="0"/>
              <a:pathLst>
                <a:path w="152401" h="89375">
                  <a:moveTo>
                    <a:pt x="0" y="75998"/>
                  </a:moveTo>
                  <a:lnTo>
                    <a:pt x="0" y="75998"/>
                  </a:lnTo>
                  <a:lnTo>
                    <a:pt x="0" y="62741"/>
                  </a:lnTo>
                  <a:lnTo>
                    <a:pt x="5056" y="48551"/>
                  </a:lnTo>
                  <a:lnTo>
                    <a:pt x="17305" y="31340"/>
                  </a:lnTo>
                  <a:lnTo>
                    <a:pt x="43599" y="4989"/>
                  </a:lnTo>
                  <a:lnTo>
                    <a:pt x="50422" y="2105"/>
                  </a:lnTo>
                  <a:lnTo>
                    <a:pt x="69817" y="0"/>
                  </a:lnTo>
                  <a:lnTo>
                    <a:pt x="71944" y="991"/>
                  </a:lnTo>
                  <a:lnTo>
                    <a:pt x="73363" y="2710"/>
                  </a:lnTo>
                  <a:lnTo>
                    <a:pt x="74309" y="4914"/>
                  </a:lnTo>
                  <a:lnTo>
                    <a:pt x="76089" y="50201"/>
                  </a:lnTo>
                  <a:lnTo>
                    <a:pt x="75109" y="68472"/>
                  </a:lnTo>
                  <a:lnTo>
                    <a:pt x="67995" y="88125"/>
                  </a:lnTo>
                  <a:lnTo>
                    <a:pt x="68614" y="89374"/>
                  </a:lnTo>
                  <a:lnTo>
                    <a:pt x="70083" y="89149"/>
                  </a:lnTo>
                  <a:lnTo>
                    <a:pt x="72122" y="87940"/>
                  </a:lnTo>
                  <a:lnTo>
                    <a:pt x="73482" y="86076"/>
                  </a:lnTo>
                  <a:lnTo>
                    <a:pt x="74992" y="81183"/>
                  </a:lnTo>
                  <a:lnTo>
                    <a:pt x="81307" y="75480"/>
                  </a:lnTo>
                  <a:lnTo>
                    <a:pt x="90112" y="68359"/>
                  </a:lnTo>
                  <a:lnTo>
                    <a:pt x="112011" y="41935"/>
                  </a:lnTo>
                  <a:lnTo>
                    <a:pt x="126087" y="31803"/>
                  </a:lnTo>
                  <a:lnTo>
                    <a:pt x="132257" y="23157"/>
                  </a:lnTo>
                  <a:lnTo>
                    <a:pt x="141268" y="19415"/>
                  </a:lnTo>
                  <a:lnTo>
                    <a:pt x="150935" y="18898"/>
                  </a:lnTo>
                  <a:lnTo>
                    <a:pt x="152342" y="57446"/>
                  </a:lnTo>
                  <a:lnTo>
                    <a:pt x="152400" y="85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21">
              <a:extLst>
                <a:ext uri="{FF2B5EF4-FFF2-40B4-BE49-F238E27FC236}">
                  <a16:creationId xmlns:a16="http://schemas.microsoft.com/office/drawing/2014/main" id="{042E3C24-71ED-BC2C-3A1D-8AA8D668DAE7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7991791" y="1266952"/>
              <a:ext cx="171135" cy="164732"/>
            </a:xfrm>
            <a:custGeom>
              <a:avLst/>
              <a:gdLst/>
              <a:ahLst/>
              <a:cxnLst/>
              <a:rect l="0" t="0" r="0" b="0"/>
              <a:pathLst>
                <a:path w="171135" h="164732">
                  <a:moveTo>
                    <a:pt x="56834" y="28448"/>
                  </a:moveTo>
                  <a:lnTo>
                    <a:pt x="56834" y="28448"/>
                  </a:lnTo>
                  <a:lnTo>
                    <a:pt x="61890" y="28448"/>
                  </a:lnTo>
                  <a:lnTo>
                    <a:pt x="63381" y="27390"/>
                  </a:lnTo>
                  <a:lnTo>
                    <a:pt x="64374" y="25626"/>
                  </a:lnTo>
                  <a:lnTo>
                    <a:pt x="66244" y="19315"/>
                  </a:lnTo>
                  <a:lnTo>
                    <a:pt x="66355" y="4744"/>
                  </a:lnTo>
                  <a:lnTo>
                    <a:pt x="65299" y="3120"/>
                  </a:lnTo>
                  <a:lnTo>
                    <a:pt x="63535" y="2038"/>
                  </a:lnTo>
                  <a:lnTo>
                    <a:pt x="56658" y="158"/>
                  </a:lnTo>
                  <a:lnTo>
                    <a:pt x="52169" y="0"/>
                  </a:lnTo>
                  <a:lnTo>
                    <a:pt x="46646" y="2752"/>
                  </a:lnTo>
                  <a:lnTo>
                    <a:pt x="6415" y="31673"/>
                  </a:lnTo>
                  <a:lnTo>
                    <a:pt x="2675" y="37995"/>
                  </a:lnTo>
                  <a:lnTo>
                    <a:pt x="275" y="50677"/>
                  </a:lnTo>
                  <a:lnTo>
                    <a:pt x="2768" y="57025"/>
                  </a:lnTo>
                  <a:lnTo>
                    <a:pt x="7936" y="64667"/>
                  </a:lnTo>
                  <a:lnTo>
                    <a:pt x="11465" y="65712"/>
                  </a:lnTo>
                  <a:lnTo>
                    <a:pt x="17298" y="66383"/>
                  </a:lnTo>
                  <a:lnTo>
                    <a:pt x="64283" y="38597"/>
                  </a:lnTo>
                  <a:lnTo>
                    <a:pt x="68259" y="41072"/>
                  </a:lnTo>
                  <a:lnTo>
                    <a:pt x="70801" y="43214"/>
                  </a:lnTo>
                  <a:lnTo>
                    <a:pt x="73624" y="48416"/>
                  </a:lnTo>
                  <a:lnTo>
                    <a:pt x="74378" y="51285"/>
                  </a:lnTo>
                  <a:lnTo>
                    <a:pt x="57786" y="90173"/>
                  </a:lnTo>
                  <a:lnTo>
                    <a:pt x="44322" y="127189"/>
                  </a:lnTo>
                  <a:lnTo>
                    <a:pt x="29609" y="148251"/>
                  </a:lnTo>
                  <a:lnTo>
                    <a:pt x="11843" y="162841"/>
                  </a:lnTo>
                  <a:lnTo>
                    <a:pt x="7790" y="164610"/>
                  </a:lnTo>
                  <a:lnTo>
                    <a:pt x="5088" y="164731"/>
                  </a:lnTo>
                  <a:lnTo>
                    <a:pt x="3287" y="163753"/>
                  </a:lnTo>
                  <a:lnTo>
                    <a:pt x="2085" y="162043"/>
                  </a:lnTo>
                  <a:lnTo>
                    <a:pt x="751" y="157321"/>
                  </a:lnTo>
                  <a:lnTo>
                    <a:pt x="0" y="138599"/>
                  </a:lnTo>
                  <a:lnTo>
                    <a:pt x="9891" y="107887"/>
                  </a:lnTo>
                  <a:lnTo>
                    <a:pt x="21170" y="87146"/>
                  </a:lnTo>
                  <a:lnTo>
                    <a:pt x="36272" y="74297"/>
                  </a:lnTo>
                  <a:lnTo>
                    <a:pt x="62455" y="60474"/>
                  </a:lnTo>
                  <a:lnTo>
                    <a:pt x="103374" y="47553"/>
                  </a:lnTo>
                  <a:lnTo>
                    <a:pt x="143278" y="39235"/>
                  </a:lnTo>
                  <a:lnTo>
                    <a:pt x="171134" y="37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93">
            <a:extLst>
              <a:ext uri="{FF2B5EF4-FFF2-40B4-BE49-F238E27FC236}">
                <a16:creationId xmlns:a16="http://schemas.microsoft.com/office/drawing/2014/main" id="{784F0C31-334F-AA03-8DED-B3F044F1256B}"/>
              </a:ext>
            </a:extLst>
          </p:cNvPr>
          <p:cNvGrpSpPr/>
          <p:nvPr/>
        </p:nvGrpSpPr>
        <p:grpSpPr>
          <a:xfrm>
            <a:off x="5067300" y="1124342"/>
            <a:ext cx="1743076" cy="322668"/>
            <a:chOff x="5067300" y="1124342"/>
            <a:chExt cx="1743076" cy="322668"/>
          </a:xfrm>
        </p:grpSpPr>
        <p:sp>
          <p:nvSpPr>
            <p:cNvPr id="609" name="SMARTInkShape-522">
              <a:extLst>
                <a:ext uri="{FF2B5EF4-FFF2-40B4-BE49-F238E27FC236}">
                  <a16:creationId xmlns:a16="http://schemas.microsoft.com/office/drawing/2014/main" id="{B0F24468-A00F-5F83-BA6D-99B316160CC6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067300" y="1181100"/>
              <a:ext cx="142876" cy="113180"/>
            </a:xfrm>
            <a:custGeom>
              <a:avLst/>
              <a:gdLst/>
              <a:ahLst/>
              <a:cxnLst/>
              <a:rect l="0" t="0" r="0" b="0"/>
              <a:pathLst>
                <a:path w="142876" h="113180">
                  <a:moveTo>
                    <a:pt x="0" y="9525"/>
                  </a:moveTo>
                  <a:lnTo>
                    <a:pt x="0" y="9525"/>
                  </a:lnTo>
                  <a:lnTo>
                    <a:pt x="9491" y="9525"/>
                  </a:lnTo>
                  <a:lnTo>
                    <a:pt x="10581" y="27888"/>
                  </a:lnTo>
                  <a:lnTo>
                    <a:pt x="25772" y="69372"/>
                  </a:lnTo>
                  <a:lnTo>
                    <a:pt x="40996" y="95156"/>
                  </a:lnTo>
                  <a:lnTo>
                    <a:pt x="51029" y="105791"/>
                  </a:lnTo>
                  <a:lnTo>
                    <a:pt x="59015" y="110518"/>
                  </a:lnTo>
                  <a:lnTo>
                    <a:pt x="69462" y="113179"/>
                  </a:lnTo>
                  <a:lnTo>
                    <a:pt x="72766" y="112495"/>
                  </a:lnTo>
                  <a:lnTo>
                    <a:pt x="79260" y="108912"/>
                  </a:lnTo>
                  <a:lnTo>
                    <a:pt x="88866" y="90831"/>
                  </a:lnTo>
                  <a:lnTo>
                    <a:pt x="93357" y="75479"/>
                  </a:lnTo>
                  <a:lnTo>
                    <a:pt x="100141" y="32732"/>
                  </a:lnTo>
                  <a:lnTo>
                    <a:pt x="113514" y="12991"/>
                  </a:lnTo>
                  <a:lnTo>
                    <a:pt x="122065" y="5774"/>
                  </a:lnTo>
                  <a:lnTo>
                    <a:pt x="129392" y="256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23">
              <a:extLst>
                <a:ext uri="{FF2B5EF4-FFF2-40B4-BE49-F238E27FC236}">
                  <a16:creationId xmlns:a16="http://schemas.microsoft.com/office/drawing/2014/main" id="{48995F8C-91C4-34FC-5013-F11429C57D06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306340" y="1181100"/>
              <a:ext cx="64696" cy="85316"/>
            </a:xfrm>
            <a:custGeom>
              <a:avLst/>
              <a:gdLst/>
              <a:ahLst/>
              <a:cxnLst/>
              <a:rect l="0" t="0" r="0" b="0"/>
              <a:pathLst>
                <a:path w="64696" h="85316">
                  <a:moveTo>
                    <a:pt x="37185" y="38100"/>
                  </a:moveTo>
                  <a:lnTo>
                    <a:pt x="37185" y="38100"/>
                  </a:lnTo>
                  <a:lnTo>
                    <a:pt x="42241" y="33044"/>
                  </a:lnTo>
                  <a:lnTo>
                    <a:pt x="44724" y="27739"/>
                  </a:lnTo>
                  <a:lnTo>
                    <a:pt x="45386" y="24843"/>
                  </a:lnTo>
                  <a:lnTo>
                    <a:pt x="51374" y="15710"/>
                  </a:lnTo>
                  <a:lnTo>
                    <a:pt x="51936" y="12590"/>
                  </a:lnTo>
                  <a:lnTo>
                    <a:pt x="51251" y="9452"/>
                  </a:lnTo>
                  <a:lnTo>
                    <a:pt x="47607" y="1867"/>
                  </a:lnTo>
                  <a:lnTo>
                    <a:pt x="44287" y="830"/>
                  </a:lnTo>
                  <a:lnTo>
                    <a:pt x="29400" y="49"/>
                  </a:lnTo>
                  <a:lnTo>
                    <a:pt x="9499" y="18318"/>
                  </a:lnTo>
                  <a:lnTo>
                    <a:pt x="3713" y="29661"/>
                  </a:lnTo>
                  <a:lnTo>
                    <a:pt x="0" y="49133"/>
                  </a:lnTo>
                  <a:lnTo>
                    <a:pt x="4413" y="69944"/>
                  </a:lnTo>
                  <a:lnTo>
                    <a:pt x="9567" y="78711"/>
                  </a:lnTo>
                  <a:lnTo>
                    <a:pt x="15385" y="82608"/>
                  </a:lnTo>
                  <a:lnTo>
                    <a:pt x="25669" y="84801"/>
                  </a:lnTo>
                  <a:lnTo>
                    <a:pt x="35947" y="85315"/>
                  </a:lnTo>
                  <a:lnTo>
                    <a:pt x="41651" y="82276"/>
                  </a:lnTo>
                  <a:lnTo>
                    <a:pt x="53634" y="70434"/>
                  </a:lnTo>
                  <a:lnTo>
                    <a:pt x="60370" y="57410"/>
                  </a:lnTo>
                  <a:lnTo>
                    <a:pt x="64695" y="31801"/>
                  </a:lnTo>
                  <a:lnTo>
                    <a:pt x="59641" y="19073"/>
                  </a:lnTo>
                  <a:lnTo>
                    <a:pt x="51399" y="8477"/>
                  </a:lnTo>
                  <a:lnTo>
                    <a:pt x="44207" y="3768"/>
                  </a:lnTo>
                  <a:lnTo>
                    <a:pt x="276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24">
              <a:extLst>
                <a:ext uri="{FF2B5EF4-FFF2-40B4-BE49-F238E27FC236}">
                  <a16:creationId xmlns:a16="http://schemas.microsoft.com/office/drawing/2014/main" id="{C6744D91-9A0D-8F2D-4E53-D1B29712DBC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404996" y="1124342"/>
              <a:ext cx="24255" cy="180584"/>
            </a:xfrm>
            <a:custGeom>
              <a:avLst/>
              <a:gdLst/>
              <a:ahLst/>
              <a:cxnLst/>
              <a:rect l="0" t="0" r="0" b="0"/>
              <a:pathLst>
                <a:path w="24255" h="180584">
                  <a:moveTo>
                    <a:pt x="24254" y="9133"/>
                  </a:moveTo>
                  <a:lnTo>
                    <a:pt x="24254" y="9133"/>
                  </a:lnTo>
                  <a:lnTo>
                    <a:pt x="24254" y="0"/>
                  </a:lnTo>
                  <a:lnTo>
                    <a:pt x="19198" y="4781"/>
                  </a:lnTo>
                  <a:lnTo>
                    <a:pt x="16715" y="12843"/>
                  </a:lnTo>
                  <a:lnTo>
                    <a:pt x="8444" y="51093"/>
                  </a:lnTo>
                  <a:lnTo>
                    <a:pt x="5106" y="89416"/>
                  </a:lnTo>
                  <a:lnTo>
                    <a:pt x="0" y="121821"/>
                  </a:lnTo>
                  <a:lnTo>
                    <a:pt x="5204" y="180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25">
              <a:extLst>
                <a:ext uri="{FF2B5EF4-FFF2-40B4-BE49-F238E27FC236}">
                  <a16:creationId xmlns:a16="http://schemas.microsoft.com/office/drawing/2014/main" id="{27FE21A3-4C21-EC35-67F4-172E9E495DBB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486400" y="1219200"/>
              <a:ext cx="57151" cy="84511"/>
            </a:xfrm>
            <a:custGeom>
              <a:avLst/>
              <a:gdLst/>
              <a:ahLst/>
              <a:cxnLst/>
              <a:rect l="0" t="0" r="0" b="0"/>
              <a:pathLst>
                <a:path w="57151" h="84511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1058" y="57750"/>
                  </a:lnTo>
                  <a:lnTo>
                    <a:pt x="5056" y="71881"/>
                  </a:lnTo>
                  <a:lnTo>
                    <a:pt x="7604" y="76495"/>
                  </a:lnTo>
                  <a:lnTo>
                    <a:pt x="13257" y="81623"/>
                  </a:lnTo>
                  <a:lnTo>
                    <a:pt x="19298" y="83902"/>
                  </a:lnTo>
                  <a:lnTo>
                    <a:pt x="22390" y="84510"/>
                  </a:lnTo>
                  <a:lnTo>
                    <a:pt x="25510" y="83856"/>
                  </a:lnTo>
                  <a:lnTo>
                    <a:pt x="36232" y="77417"/>
                  </a:lnTo>
                  <a:lnTo>
                    <a:pt x="37270" y="73919"/>
                  </a:lnTo>
                  <a:lnTo>
                    <a:pt x="37547" y="71504"/>
                  </a:lnTo>
                  <a:lnTo>
                    <a:pt x="53105" y="3904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26">
              <a:extLst>
                <a:ext uri="{FF2B5EF4-FFF2-40B4-BE49-F238E27FC236}">
                  <a16:creationId xmlns:a16="http://schemas.microsoft.com/office/drawing/2014/main" id="{BBD29981-A977-C5BA-70C6-8A5F7D3F8DF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600700" y="1228759"/>
              <a:ext cx="72131" cy="95217"/>
            </a:xfrm>
            <a:custGeom>
              <a:avLst/>
              <a:gdLst/>
              <a:ahLst/>
              <a:cxnLst/>
              <a:rect l="0" t="0" r="0" b="0"/>
              <a:pathLst>
                <a:path w="72131" h="95217">
                  <a:moveTo>
                    <a:pt x="0" y="9491"/>
                  </a:moveTo>
                  <a:lnTo>
                    <a:pt x="0" y="9491"/>
                  </a:lnTo>
                  <a:lnTo>
                    <a:pt x="0" y="4434"/>
                  </a:lnTo>
                  <a:lnTo>
                    <a:pt x="1058" y="2945"/>
                  </a:lnTo>
                  <a:lnTo>
                    <a:pt x="2822" y="1952"/>
                  </a:lnTo>
                  <a:lnTo>
                    <a:pt x="9701" y="228"/>
                  </a:lnTo>
                  <a:lnTo>
                    <a:pt x="17610" y="0"/>
                  </a:lnTo>
                  <a:lnTo>
                    <a:pt x="19013" y="44747"/>
                  </a:lnTo>
                  <a:lnTo>
                    <a:pt x="19050" y="74128"/>
                  </a:lnTo>
                  <a:lnTo>
                    <a:pt x="19050" y="70506"/>
                  </a:lnTo>
                  <a:lnTo>
                    <a:pt x="20108" y="69217"/>
                  </a:lnTo>
                  <a:lnTo>
                    <a:pt x="24106" y="67786"/>
                  </a:lnTo>
                  <a:lnTo>
                    <a:pt x="25595" y="66346"/>
                  </a:lnTo>
                  <a:lnTo>
                    <a:pt x="41716" y="36080"/>
                  </a:lnTo>
                  <a:lnTo>
                    <a:pt x="47821" y="31891"/>
                  </a:lnTo>
                  <a:lnTo>
                    <a:pt x="54062" y="28972"/>
                  </a:lnTo>
                  <a:lnTo>
                    <a:pt x="60364" y="24146"/>
                  </a:lnTo>
                  <a:lnTo>
                    <a:pt x="63870" y="18474"/>
                  </a:lnTo>
                  <a:lnTo>
                    <a:pt x="66121" y="11265"/>
                  </a:lnTo>
                  <a:lnTo>
                    <a:pt x="66306" y="11732"/>
                  </a:lnTo>
                  <a:lnTo>
                    <a:pt x="66511" y="15073"/>
                  </a:lnTo>
                  <a:lnTo>
                    <a:pt x="69424" y="20086"/>
                  </a:lnTo>
                  <a:lnTo>
                    <a:pt x="71683" y="22904"/>
                  </a:lnTo>
                  <a:lnTo>
                    <a:pt x="72130" y="25841"/>
                  </a:lnTo>
                  <a:lnTo>
                    <a:pt x="71370" y="28858"/>
                  </a:lnTo>
                  <a:lnTo>
                    <a:pt x="68762" y="35032"/>
                  </a:lnTo>
                  <a:lnTo>
                    <a:pt x="66676" y="81719"/>
                  </a:lnTo>
                  <a:lnTo>
                    <a:pt x="66675" y="952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27">
              <a:extLst>
                <a:ext uri="{FF2B5EF4-FFF2-40B4-BE49-F238E27FC236}">
                  <a16:creationId xmlns:a16="http://schemas.microsoft.com/office/drawing/2014/main" id="{560C65EA-8D9E-4827-5DE0-6FA809D9ED09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734095" y="1152525"/>
              <a:ext cx="85681" cy="175544"/>
            </a:xfrm>
            <a:custGeom>
              <a:avLst/>
              <a:gdLst/>
              <a:ahLst/>
              <a:cxnLst/>
              <a:rect l="0" t="0" r="0" b="0"/>
              <a:pathLst>
                <a:path w="85681" h="175544">
                  <a:moveTo>
                    <a:pt x="19005" y="0"/>
                  </a:moveTo>
                  <a:lnTo>
                    <a:pt x="19005" y="0"/>
                  </a:lnTo>
                  <a:lnTo>
                    <a:pt x="24061" y="0"/>
                  </a:lnTo>
                  <a:lnTo>
                    <a:pt x="25550" y="1058"/>
                  </a:lnTo>
                  <a:lnTo>
                    <a:pt x="26544" y="2822"/>
                  </a:lnTo>
                  <a:lnTo>
                    <a:pt x="27942" y="13183"/>
                  </a:lnTo>
                  <a:lnTo>
                    <a:pt x="27210" y="24909"/>
                  </a:lnTo>
                  <a:lnTo>
                    <a:pt x="18808" y="70168"/>
                  </a:lnTo>
                  <a:lnTo>
                    <a:pt x="5860" y="114760"/>
                  </a:lnTo>
                  <a:lnTo>
                    <a:pt x="186" y="160859"/>
                  </a:lnTo>
                  <a:lnTo>
                    <a:pt x="0" y="174414"/>
                  </a:lnTo>
                  <a:lnTo>
                    <a:pt x="2102" y="175543"/>
                  </a:lnTo>
                  <a:lnTo>
                    <a:pt x="21416" y="172198"/>
                  </a:lnTo>
                  <a:lnTo>
                    <a:pt x="28190" y="168960"/>
                  </a:lnTo>
                  <a:lnTo>
                    <a:pt x="36846" y="163993"/>
                  </a:lnTo>
                  <a:lnTo>
                    <a:pt x="65450" y="155004"/>
                  </a:lnTo>
                  <a:lnTo>
                    <a:pt x="76689" y="152499"/>
                  </a:lnTo>
                  <a:lnTo>
                    <a:pt x="8568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28">
              <a:extLst>
                <a:ext uri="{FF2B5EF4-FFF2-40B4-BE49-F238E27FC236}">
                  <a16:creationId xmlns:a16="http://schemas.microsoft.com/office/drawing/2014/main" id="{B880AA56-E9F0-5049-D258-23B4A591F2C4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734050" y="12382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57419" y="58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29">
              <a:extLst>
                <a:ext uri="{FF2B5EF4-FFF2-40B4-BE49-F238E27FC236}">
                  <a16:creationId xmlns:a16="http://schemas.microsoft.com/office/drawing/2014/main" id="{229A2AB3-A145-B54C-4287-37CC73C81BE8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821783" y="1210197"/>
              <a:ext cx="102768" cy="94227"/>
            </a:xfrm>
            <a:custGeom>
              <a:avLst/>
              <a:gdLst/>
              <a:ahLst/>
              <a:cxnLst/>
              <a:rect l="0" t="0" r="0" b="0"/>
              <a:pathLst>
                <a:path w="102768" h="94227">
                  <a:moveTo>
                    <a:pt x="36092" y="37578"/>
                  </a:moveTo>
                  <a:lnTo>
                    <a:pt x="36092" y="37578"/>
                  </a:lnTo>
                  <a:lnTo>
                    <a:pt x="36092" y="45779"/>
                  </a:lnTo>
                  <a:lnTo>
                    <a:pt x="57551" y="46987"/>
                  </a:lnTo>
                  <a:lnTo>
                    <a:pt x="64326" y="44229"/>
                  </a:lnTo>
                  <a:lnTo>
                    <a:pt x="70865" y="40534"/>
                  </a:lnTo>
                  <a:lnTo>
                    <a:pt x="77299" y="38892"/>
                  </a:lnTo>
                  <a:lnTo>
                    <a:pt x="79439" y="37396"/>
                  </a:lnTo>
                  <a:lnTo>
                    <a:pt x="80865" y="35340"/>
                  </a:lnTo>
                  <a:lnTo>
                    <a:pt x="83508" y="30233"/>
                  </a:lnTo>
                  <a:lnTo>
                    <a:pt x="91752" y="20279"/>
                  </a:lnTo>
                  <a:lnTo>
                    <a:pt x="91191" y="18637"/>
                  </a:lnTo>
                  <a:lnTo>
                    <a:pt x="79855" y="5424"/>
                  </a:lnTo>
                  <a:lnTo>
                    <a:pt x="73885" y="2121"/>
                  </a:lnTo>
                  <a:lnTo>
                    <a:pt x="61754" y="261"/>
                  </a:lnTo>
                  <a:lnTo>
                    <a:pt x="56375" y="0"/>
                  </a:lnTo>
                  <a:lnTo>
                    <a:pt x="47576" y="2532"/>
                  </a:lnTo>
                  <a:lnTo>
                    <a:pt x="23454" y="16813"/>
                  </a:lnTo>
                  <a:lnTo>
                    <a:pt x="15306" y="26938"/>
                  </a:lnTo>
                  <a:lnTo>
                    <a:pt x="2509" y="57231"/>
                  </a:lnTo>
                  <a:lnTo>
                    <a:pt x="0" y="71360"/>
                  </a:lnTo>
                  <a:lnTo>
                    <a:pt x="1707" y="81873"/>
                  </a:lnTo>
                  <a:lnTo>
                    <a:pt x="3643" y="86158"/>
                  </a:lnTo>
                  <a:lnTo>
                    <a:pt x="5993" y="89014"/>
                  </a:lnTo>
                  <a:lnTo>
                    <a:pt x="11426" y="92189"/>
                  </a:lnTo>
                  <a:lnTo>
                    <a:pt x="23537" y="94226"/>
                  </a:lnTo>
                  <a:lnTo>
                    <a:pt x="51991" y="93656"/>
                  </a:lnTo>
                  <a:lnTo>
                    <a:pt x="102767" y="85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30">
              <a:extLst>
                <a:ext uri="{FF2B5EF4-FFF2-40B4-BE49-F238E27FC236}">
                  <a16:creationId xmlns:a16="http://schemas.microsoft.com/office/drawing/2014/main" id="{4E1D2572-7BD5-22E5-3020-8A23FAC952F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940132" y="1210195"/>
              <a:ext cx="98719" cy="93587"/>
            </a:xfrm>
            <a:custGeom>
              <a:avLst/>
              <a:gdLst/>
              <a:ahLst/>
              <a:cxnLst/>
              <a:rect l="0" t="0" r="0" b="0"/>
              <a:pathLst>
                <a:path w="98719" h="93587">
                  <a:moveTo>
                    <a:pt x="12993" y="47105"/>
                  </a:moveTo>
                  <a:lnTo>
                    <a:pt x="12993" y="47105"/>
                  </a:lnTo>
                  <a:lnTo>
                    <a:pt x="18049" y="47105"/>
                  </a:lnTo>
                  <a:lnTo>
                    <a:pt x="23354" y="44283"/>
                  </a:lnTo>
                  <a:lnTo>
                    <a:pt x="30326" y="38904"/>
                  </a:lnTo>
                  <a:lnTo>
                    <a:pt x="39308" y="37842"/>
                  </a:lnTo>
                  <a:lnTo>
                    <a:pt x="45150" y="37696"/>
                  </a:lnTo>
                  <a:lnTo>
                    <a:pt x="51274" y="34810"/>
                  </a:lnTo>
                  <a:lnTo>
                    <a:pt x="57524" y="31057"/>
                  </a:lnTo>
                  <a:lnTo>
                    <a:pt x="66992" y="27886"/>
                  </a:lnTo>
                  <a:lnTo>
                    <a:pt x="76500" y="21773"/>
                  </a:lnTo>
                  <a:lnTo>
                    <a:pt x="82846" y="19971"/>
                  </a:lnTo>
                  <a:lnTo>
                    <a:pt x="84961" y="18432"/>
                  </a:lnTo>
                  <a:lnTo>
                    <a:pt x="86373" y="16348"/>
                  </a:lnTo>
                  <a:lnTo>
                    <a:pt x="88357" y="8359"/>
                  </a:lnTo>
                  <a:lnTo>
                    <a:pt x="88635" y="5399"/>
                  </a:lnTo>
                  <a:lnTo>
                    <a:pt x="87762" y="3426"/>
                  </a:lnTo>
                  <a:lnTo>
                    <a:pt x="86123" y="2111"/>
                  </a:lnTo>
                  <a:lnTo>
                    <a:pt x="80420" y="649"/>
                  </a:lnTo>
                  <a:lnTo>
                    <a:pt x="70831" y="0"/>
                  </a:lnTo>
                  <a:lnTo>
                    <a:pt x="53530" y="4690"/>
                  </a:lnTo>
                  <a:lnTo>
                    <a:pt x="29943" y="17839"/>
                  </a:lnTo>
                  <a:lnTo>
                    <a:pt x="17704" y="31982"/>
                  </a:lnTo>
                  <a:lnTo>
                    <a:pt x="1223" y="61874"/>
                  </a:lnTo>
                  <a:lnTo>
                    <a:pt x="0" y="75189"/>
                  </a:lnTo>
                  <a:lnTo>
                    <a:pt x="2985" y="86045"/>
                  </a:lnTo>
                  <a:lnTo>
                    <a:pt x="5263" y="88940"/>
                  </a:lnTo>
                  <a:lnTo>
                    <a:pt x="10616" y="92157"/>
                  </a:lnTo>
                  <a:lnTo>
                    <a:pt x="16523" y="93586"/>
                  </a:lnTo>
                  <a:lnTo>
                    <a:pt x="61764" y="86429"/>
                  </a:lnTo>
                  <a:lnTo>
                    <a:pt x="98718" y="75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31">
              <a:extLst>
                <a:ext uri="{FF2B5EF4-FFF2-40B4-BE49-F238E27FC236}">
                  <a16:creationId xmlns:a16="http://schemas.microsoft.com/office/drawing/2014/main" id="{1A1D0DA5-6EA5-CC98-5BAB-2F1F4F7C1A8A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6048375" y="1209688"/>
              <a:ext cx="152401" cy="85700"/>
            </a:xfrm>
            <a:custGeom>
              <a:avLst/>
              <a:gdLst/>
              <a:ahLst/>
              <a:cxnLst/>
              <a:rect l="0" t="0" r="0" b="0"/>
              <a:pathLst>
                <a:path w="152401" h="85700">
                  <a:moveTo>
                    <a:pt x="0" y="19037"/>
                  </a:moveTo>
                  <a:lnTo>
                    <a:pt x="0" y="19037"/>
                  </a:lnTo>
                  <a:lnTo>
                    <a:pt x="8662" y="11433"/>
                  </a:lnTo>
                  <a:lnTo>
                    <a:pt x="27674" y="496"/>
                  </a:lnTo>
                  <a:lnTo>
                    <a:pt x="37683" y="0"/>
                  </a:lnTo>
                  <a:lnTo>
                    <a:pt x="46265" y="8189"/>
                  </a:lnTo>
                  <a:lnTo>
                    <a:pt x="52279" y="19233"/>
                  </a:lnTo>
                  <a:lnTo>
                    <a:pt x="61779" y="62459"/>
                  </a:lnTo>
                  <a:lnTo>
                    <a:pt x="66030" y="77201"/>
                  </a:lnTo>
                  <a:lnTo>
                    <a:pt x="66664" y="85564"/>
                  </a:lnTo>
                  <a:lnTo>
                    <a:pt x="58473" y="85699"/>
                  </a:lnTo>
                  <a:lnTo>
                    <a:pt x="52485" y="75595"/>
                  </a:lnTo>
                  <a:lnTo>
                    <a:pt x="49065" y="64252"/>
                  </a:lnTo>
                  <a:lnTo>
                    <a:pt x="48052" y="54189"/>
                  </a:lnTo>
                  <a:lnTo>
                    <a:pt x="50637" y="47713"/>
                  </a:lnTo>
                  <a:lnTo>
                    <a:pt x="52808" y="44504"/>
                  </a:lnTo>
                  <a:lnTo>
                    <a:pt x="71501" y="31750"/>
                  </a:lnTo>
                  <a:lnTo>
                    <a:pt x="89390" y="23274"/>
                  </a:lnTo>
                  <a:lnTo>
                    <a:pt x="136363" y="19147"/>
                  </a:lnTo>
                  <a:lnTo>
                    <a:pt x="152400" y="19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32">
              <a:extLst>
                <a:ext uri="{FF2B5EF4-FFF2-40B4-BE49-F238E27FC236}">
                  <a16:creationId xmlns:a16="http://schemas.microsoft.com/office/drawing/2014/main" id="{B4F8FAC9-3CB4-B197-311C-DB1E829AAAA6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6219825" y="12287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08" y="4794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33">
              <a:extLst>
                <a:ext uri="{FF2B5EF4-FFF2-40B4-BE49-F238E27FC236}">
                  <a16:creationId xmlns:a16="http://schemas.microsoft.com/office/drawing/2014/main" id="{B772AA29-9DC0-18A2-8E48-E655C366F0F2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6238875" y="1190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34">
              <a:extLst>
                <a:ext uri="{FF2B5EF4-FFF2-40B4-BE49-F238E27FC236}">
                  <a16:creationId xmlns:a16="http://schemas.microsoft.com/office/drawing/2014/main" id="{4235C716-CF01-2FB4-E208-C4423C693053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6276975" y="1229202"/>
              <a:ext cx="161926" cy="75724"/>
            </a:xfrm>
            <a:custGeom>
              <a:avLst/>
              <a:gdLst/>
              <a:ahLst/>
              <a:cxnLst/>
              <a:rect l="0" t="0" r="0" b="0"/>
              <a:pathLst>
                <a:path w="161926" h="75724">
                  <a:moveTo>
                    <a:pt x="0" y="56673"/>
                  </a:moveTo>
                  <a:lnTo>
                    <a:pt x="0" y="56673"/>
                  </a:lnTo>
                  <a:lnTo>
                    <a:pt x="7539" y="38773"/>
                  </a:lnTo>
                  <a:lnTo>
                    <a:pt x="8201" y="35215"/>
                  </a:lnTo>
                  <a:lnTo>
                    <a:pt x="25811" y="12321"/>
                  </a:lnTo>
                  <a:lnTo>
                    <a:pt x="44734" y="1134"/>
                  </a:lnTo>
                  <a:lnTo>
                    <a:pt x="51825" y="0"/>
                  </a:lnTo>
                  <a:lnTo>
                    <a:pt x="53600" y="900"/>
                  </a:lnTo>
                  <a:lnTo>
                    <a:pt x="54783" y="2557"/>
                  </a:lnTo>
                  <a:lnTo>
                    <a:pt x="56449" y="9947"/>
                  </a:lnTo>
                  <a:lnTo>
                    <a:pt x="57896" y="16856"/>
                  </a:lnTo>
                  <a:lnTo>
                    <a:pt x="62069" y="26982"/>
                  </a:lnTo>
                  <a:lnTo>
                    <a:pt x="61806" y="38538"/>
                  </a:lnTo>
                  <a:lnTo>
                    <a:pt x="58069" y="58147"/>
                  </a:lnTo>
                  <a:lnTo>
                    <a:pt x="60381" y="65442"/>
                  </a:lnTo>
                  <a:lnTo>
                    <a:pt x="62479" y="68869"/>
                  </a:lnTo>
                  <a:lnTo>
                    <a:pt x="62819" y="71154"/>
                  </a:lnTo>
                  <a:lnTo>
                    <a:pt x="61988" y="72677"/>
                  </a:lnTo>
                  <a:lnTo>
                    <a:pt x="60376" y="73692"/>
                  </a:lnTo>
                  <a:lnTo>
                    <a:pt x="60358" y="73311"/>
                  </a:lnTo>
                  <a:lnTo>
                    <a:pt x="102312" y="27753"/>
                  </a:lnTo>
                  <a:lnTo>
                    <a:pt x="116989" y="7686"/>
                  </a:lnTo>
                  <a:lnTo>
                    <a:pt x="126431" y="3151"/>
                  </a:lnTo>
                  <a:lnTo>
                    <a:pt x="139627" y="240"/>
                  </a:lnTo>
                  <a:lnTo>
                    <a:pt x="144254" y="5486"/>
                  </a:lnTo>
                  <a:lnTo>
                    <a:pt x="148780" y="13815"/>
                  </a:lnTo>
                  <a:lnTo>
                    <a:pt x="151327" y="25512"/>
                  </a:lnTo>
                  <a:lnTo>
                    <a:pt x="152359" y="54381"/>
                  </a:lnTo>
                  <a:lnTo>
                    <a:pt x="159933" y="66732"/>
                  </a:lnTo>
                  <a:lnTo>
                    <a:pt x="161925" y="75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35">
              <a:extLst>
                <a:ext uri="{FF2B5EF4-FFF2-40B4-BE49-F238E27FC236}">
                  <a16:creationId xmlns:a16="http://schemas.microsoft.com/office/drawing/2014/main" id="{176B76E1-B9AB-1A69-57FA-B30B28335F92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6448634" y="1219330"/>
              <a:ext cx="123617" cy="225636"/>
            </a:xfrm>
            <a:custGeom>
              <a:avLst/>
              <a:gdLst/>
              <a:ahLst/>
              <a:cxnLst/>
              <a:rect l="0" t="0" r="0" b="0"/>
              <a:pathLst>
                <a:path w="123617" h="225636">
                  <a:moveTo>
                    <a:pt x="85516" y="47495"/>
                  </a:moveTo>
                  <a:lnTo>
                    <a:pt x="85516" y="47495"/>
                  </a:lnTo>
                  <a:lnTo>
                    <a:pt x="94648" y="47495"/>
                  </a:lnTo>
                  <a:lnTo>
                    <a:pt x="95041" y="11156"/>
                  </a:lnTo>
                  <a:lnTo>
                    <a:pt x="89985" y="4860"/>
                  </a:lnTo>
                  <a:lnTo>
                    <a:pt x="79036" y="2088"/>
                  </a:lnTo>
                  <a:lnTo>
                    <a:pt x="53178" y="0"/>
                  </a:lnTo>
                  <a:lnTo>
                    <a:pt x="39009" y="10021"/>
                  </a:lnTo>
                  <a:lnTo>
                    <a:pt x="7842" y="39597"/>
                  </a:lnTo>
                  <a:lnTo>
                    <a:pt x="3369" y="49629"/>
                  </a:lnTo>
                  <a:lnTo>
                    <a:pt x="0" y="65555"/>
                  </a:lnTo>
                  <a:lnTo>
                    <a:pt x="2706" y="66105"/>
                  </a:lnTo>
                  <a:lnTo>
                    <a:pt x="18123" y="66458"/>
                  </a:lnTo>
                  <a:lnTo>
                    <a:pt x="26636" y="63684"/>
                  </a:lnTo>
                  <a:lnTo>
                    <a:pt x="66867" y="40182"/>
                  </a:lnTo>
                  <a:lnTo>
                    <a:pt x="69908" y="39444"/>
                  </a:lnTo>
                  <a:lnTo>
                    <a:pt x="71936" y="40011"/>
                  </a:lnTo>
                  <a:lnTo>
                    <a:pt x="73288" y="41448"/>
                  </a:lnTo>
                  <a:lnTo>
                    <a:pt x="74189" y="43463"/>
                  </a:lnTo>
                  <a:lnTo>
                    <a:pt x="75885" y="87357"/>
                  </a:lnTo>
                  <a:lnTo>
                    <a:pt x="73148" y="124043"/>
                  </a:lnTo>
                  <a:lnTo>
                    <a:pt x="65623" y="158017"/>
                  </a:lnTo>
                  <a:lnTo>
                    <a:pt x="53600" y="201736"/>
                  </a:lnTo>
                  <a:lnTo>
                    <a:pt x="44190" y="218903"/>
                  </a:lnTo>
                  <a:lnTo>
                    <a:pt x="39975" y="222092"/>
                  </a:lnTo>
                  <a:lnTo>
                    <a:pt x="29645" y="225635"/>
                  </a:lnTo>
                  <a:lnTo>
                    <a:pt x="26044" y="224463"/>
                  </a:lnTo>
                  <a:lnTo>
                    <a:pt x="23643" y="221566"/>
                  </a:lnTo>
                  <a:lnTo>
                    <a:pt x="14733" y="196650"/>
                  </a:lnTo>
                  <a:lnTo>
                    <a:pt x="14546" y="179403"/>
                  </a:lnTo>
                  <a:lnTo>
                    <a:pt x="24822" y="135147"/>
                  </a:lnTo>
                  <a:lnTo>
                    <a:pt x="26791" y="124199"/>
                  </a:lnTo>
                  <a:lnTo>
                    <a:pt x="29434" y="119797"/>
                  </a:lnTo>
                  <a:lnTo>
                    <a:pt x="43263" y="108547"/>
                  </a:lnTo>
                  <a:lnTo>
                    <a:pt x="78162" y="92041"/>
                  </a:lnTo>
                  <a:lnTo>
                    <a:pt x="123616" y="855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36">
              <a:extLst>
                <a:ext uri="{FF2B5EF4-FFF2-40B4-BE49-F238E27FC236}">
                  <a16:creationId xmlns:a16="http://schemas.microsoft.com/office/drawing/2014/main" id="{594A6D2E-E318-35A9-D326-8A0294A10B57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6672249" y="1133475"/>
              <a:ext cx="138127" cy="313535"/>
            </a:xfrm>
            <a:custGeom>
              <a:avLst/>
              <a:gdLst/>
              <a:ahLst/>
              <a:cxnLst/>
              <a:rect l="0" t="0" r="0" b="0"/>
              <a:pathLst>
                <a:path w="138127" h="313535">
                  <a:moveTo>
                    <a:pt x="138126" y="0"/>
                  </a:moveTo>
                  <a:lnTo>
                    <a:pt x="138126" y="0"/>
                  </a:lnTo>
                  <a:lnTo>
                    <a:pt x="138126" y="5056"/>
                  </a:lnTo>
                  <a:lnTo>
                    <a:pt x="135304" y="10361"/>
                  </a:lnTo>
                  <a:lnTo>
                    <a:pt x="111290" y="54088"/>
                  </a:lnTo>
                  <a:lnTo>
                    <a:pt x="93905" y="96101"/>
                  </a:lnTo>
                  <a:lnTo>
                    <a:pt x="72775" y="142987"/>
                  </a:lnTo>
                  <a:lnTo>
                    <a:pt x="52993" y="182976"/>
                  </a:lnTo>
                  <a:lnTo>
                    <a:pt x="34761" y="229583"/>
                  </a:lnTo>
                  <a:lnTo>
                    <a:pt x="12895" y="273480"/>
                  </a:lnTo>
                  <a:lnTo>
                    <a:pt x="3557" y="300808"/>
                  </a:lnTo>
                  <a:lnTo>
                    <a:pt x="788" y="305314"/>
                  </a:lnTo>
                  <a:lnTo>
                    <a:pt x="0" y="308318"/>
                  </a:lnTo>
                  <a:lnTo>
                    <a:pt x="534" y="310320"/>
                  </a:lnTo>
                  <a:lnTo>
                    <a:pt x="3938" y="313534"/>
                  </a:lnTo>
                  <a:lnTo>
                    <a:pt x="14301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SMARTInkShape-Group94">
            <a:extLst>
              <a:ext uri="{FF2B5EF4-FFF2-40B4-BE49-F238E27FC236}">
                <a16:creationId xmlns:a16="http://schemas.microsoft.com/office/drawing/2014/main" id="{3547F498-9C74-D8E3-9766-2E7E7CB9773A}"/>
              </a:ext>
            </a:extLst>
          </p:cNvPr>
          <p:cNvGrpSpPr/>
          <p:nvPr/>
        </p:nvGrpSpPr>
        <p:grpSpPr>
          <a:xfrm>
            <a:off x="3857625" y="1133478"/>
            <a:ext cx="990601" cy="361945"/>
            <a:chOff x="3857625" y="1133478"/>
            <a:chExt cx="990601" cy="361945"/>
          </a:xfrm>
        </p:grpSpPr>
        <p:sp>
          <p:nvSpPr>
            <p:cNvPr id="625" name="SMARTInkShape-537">
              <a:extLst>
                <a:ext uri="{FF2B5EF4-FFF2-40B4-BE49-F238E27FC236}">
                  <a16:creationId xmlns:a16="http://schemas.microsoft.com/office/drawing/2014/main" id="{91DBBC40-75C1-3D0F-B448-0AB036DD29D1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857625" y="1228725"/>
              <a:ext cx="381001" cy="266698"/>
            </a:xfrm>
            <a:custGeom>
              <a:avLst/>
              <a:gdLst/>
              <a:ahLst/>
              <a:cxnLst/>
              <a:rect l="0" t="0" r="0" b="0"/>
              <a:pathLst>
                <a:path w="381001" h="266698">
                  <a:moveTo>
                    <a:pt x="9525" y="257175"/>
                  </a:moveTo>
                  <a:lnTo>
                    <a:pt x="9525" y="257175"/>
                  </a:lnTo>
                  <a:lnTo>
                    <a:pt x="1324" y="257175"/>
                  </a:lnTo>
                  <a:lnTo>
                    <a:pt x="883" y="258233"/>
                  </a:lnTo>
                  <a:lnTo>
                    <a:pt x="0" y="266697"/>
                  </a:lnTo>
                  <a:lnTo>
                    <a:pt x="0" y="261643"/>
                  </a:lnTo>
                  <a:lnTo>
                    <a:pt x="1058" y="260154"/>
                  </a:lnTo>
                  <a:lnTo>
                    <a:pt x="2822" y="259161"/>
                  </a:lnTo>
                  <a:lnTo>
                    <a:pt x="5056" y="258499"/>
                  </a:lnTo>
                  <a:lnTo>
                    <a:pt x="13257" y="252511"/>
                  </a:lnTo>
                  <a:lnTo>
                    <a:pt x="31471" y="230390"/>
                  </a:lnTo>
                  <a:lnTo>
                    <a:pt x="78251" y="193222"/>
                  </a:lnTo>
                  <a:lnTo>
                    <a:pt x="116556" y="164688"/>
                  </a:lnTo>
                  <a:lnTo>
                    <a:pt x="157902" y="139658"/>
                  </a:lnTo>
                  <a:lnTo>
                    <a:pt x="199230" y="118290"/>
                  </a:lnTo>
                  <a:lnTo>
                    <a:pt x="243613" y="94784"/>
                  </a:lnTo>
                  <a:lnTo>
                    <a:pt x="287540" y="69758"/>
                  </a:lnTo>
                  <a:lnTo>
                    <a:pt x="329800" y="44999"/>
                  </a:lnTo>
                  <a:lnTo>
                    <a:pt x="375767" y="13768"/>
                  </a:lnTo>
                  <a:lnTo>
                    <a:pt x="380982" y="9539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38">
              <a:extLst>
                <a:ext uri="{FF2B5EF4-FFF2-40B4-BE49-F238E27FC236}">
                  <a16:creationId xmlns:a16="http://schemas.microsoft.com/office/drawing/2014/main" id="{5F22DD30-53B6-7444-8A9E-FC5FA3F0A7FC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114810" y="1200150"/>
              <a:ext cx="123671" cy="161926"/>
            </a:xfrm>
            <a:custGeom>
              <a:avLst/>
              <a:gdLst/>
              <a:ahLst/>
              <a:cxnLst/>
              <a:rect l="0" t="0" r="0" b="0"/>
              <a:pathLst>
                <a:path w="123671" h="161926">
                  <a:moveTo>
                    <a:pt x="9515" y="9525"/>
                  </a:moveTo>
                  <a:lnTo>
                    <a:pt x="9515" y="9525"/>
                  </a:lnTo>
                  <a:lnTo>
                    <a:pt x="4459" y="9525"/>
                  </a:lnTo>
                  <a:lnTo>
                    <a:pt x="2969" y="8467"/>
                  </a:lnTo>
                  <a:lnTo>
                    <a:pt x="1976" y="6703"/>
                  </a:lnTo>
                  <a:lnTo>
                    <a:pt x="0" y="34"/>
                  </a:lnTo>
                  <a:lnTo>
                    <a:pt x="41822" y="0"/>
                  </a:lnTo>
                  <a:lnTo>
                    <a:pt x="56682" y="1059"/>
                  </a:lnTo>
                  <a:lnTo>
                    <a:pt x="83525" y="8201"/>
                  </a:lnTo>
                  <a:lnTo>
                    <a:pt x="122168" y="9515"/>
                  </a:lnTo>
                  <a:lnTo>
                    <a:pt x="122717" y="10576"/>
                  </a:lnTo>
                  <a:lnTo>
                    <a:pt x="123670" y="22782"/>
                  </a:lnTo>
                  <a:lnTo>
                    <a:pt x="118715" y="36971"/>
                  </a:lnTo>
                  <a:lnTo>
                    <a:pt x="93220" y="78261"/>
                  </a:lnTo>
                  <a:lnTo>
                    <a:pt x="73520" y="113735"/>
                  </a:lnTo>
                  <a:lnTo>
                    <a:pt x="64420" y="126749"/>
                  </a:lnTo>
                  <a:lnTo>
                    <a:pt x="5714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39">
              <a:extLst>
                <a:ext uri="{FF2B5EF4-FFF2-40B4-BE49-F238E27FC236}">
                  <a16:creationId xmlns:a16="http://schemas.microsoft.com/office/drawing/2014/main" id="{C661BFAA-4CDD-3D00-2A00-BFFFD09A1B0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441820" y="1172005"/>
              <a:ext cx="82256" cy="128136"/>
            </a:xfrm>
            <a:custGeom>
              <a:avLst/>
              <a:gdLst/>
              <a:ahLst/>
              <a:cxnLst/>
              <a:rect l="0" t="0" r="0" b="0"/>
              <a:pathLst>
                <a:path w="82256" h="128136">
                  <a:moveTo>
                    <a:pt x="44455" y="37670"/>
                  </a:moveTo>
                  <a:lnTo>
                    <a:pt x="44455" y="37670"/>
                  </a:lnTo>
                  <a:lnTo>
                    <a:pt x="44455" y="29469"/>
                  </a:lnTo>
                  <a:lnTo>
                    <a:pt x="52656" y="20060"/>
                  </a:lnTo>
                  <a:lnTo>
                    <a:pt x="53864" y="10545"/>
                  </a:lnTo>
                  <a:lnTo>
                    <a:pt x="53946" y="4468"/>
                  </a:lnTo>
                  <a:lnTo>
                    <a:pt x="52899" y="2835"/>
                  </a:lnTo>
                  <a:lnTo>
                    <a:pt x="51143" y="1747"/>
                  </a:lnTo>
                  <a:lnTo>
                    <a:pt x="43614" y="215"/>
                  </a:lnTo>
                  <a:lnTo>
                    <a:pt x="40719" y="0"/>
                  </a:lnTo>
                  <a:lnTo>
                    <a:pt x="38790" y="915"/>
                  </a:lnTo>
                  <a:lnTo>
                    <a:pt x="37503" y="2583"/>
                  </a:lnTo>
                  <a:lnTo>
                    <a:pt x="27665" y="22388"/>
                  </a:lnTo>
                  <a:lnTo>
                    <a:pt x="3961" y="57944"/>
                  </a:lnTo>
                  <a:lnTo>
                    <a:pt x="0" y="71728"/>
                  </a:lnTo>
                  <a:lnTo>
                    <a:pt x="1061" y="84909"/>
                  </a:lnTo>
                  <a:lnTo>
                    <a:pt x="6119" y="97824"/>
                  </a:lnTo>
                  <a:lnTo>
                    <a:pt x="22447" y="119609"/>
                  </a:lnTo>
                  <a:lnTo>
                    <a:pt x="39698" y="127330"/>
                  </a:lnTo>
                  <a:lnTo>
                    <a:pt x="45517" y="128135"/>
                  </a:lnTo>
                  <a:lnTo>
                    <a:pt x="54805" y="126207"/>
                  </a:lnTo>
                  <a:lnTo>
                    <a:pt x="71040" y="114115"/>
                  </a:lnTo>
                  <a:lnTo>
                    <a:pt x="77437" y="103043"/>
                  </a:lnTo>
                  <a:lnTo>
                    <a:pt x="81543" y="78688"/>
                  </a:lnTo>
                  <a:lnTo>
                    <a:pt x="82255" y="59819"/>
                  </a:lnTo>
                  <a:lnTo>
                    <a:pt x="80238" y="54553"/>
                  </a:lnTo>
                  <a:lnTo>
                    <a:pt x="56081" y="30190"/>
                  </a:lnTo>
                  <a:lnTo>
                    <a:pt x="34930" y="281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40">
              <a:extLst>
                <a:ext uri="{FF2B5EF4-FFF2-40B4-BE49-F238E27FC236}">
                  <a16:creationId xmlns:a16="http://schemas.microsoft.com/office/drawing/2014/main" id="{50E556E5-7CD2-419C-40F8-9749F973B40D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572000" y="1133478"/>
              <a:ext cx="75601" cy="169084"/>
            </a:xfrm>
            <a:custGeom>
              <a:avLst/>
              <a:gdLst/>
              <a:ahLst/>
              <a:cxnLst/>
              <a:rect l="0" t="0" r="0" b="0"/>
              <a:pathLst>
                <a:path w="75601" h="169084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41153"/>
                  </a:lnTo>
                  <a:lnTo>
                    <a:pt x="0" y="81308"/>
                  </a:lnTo>
                  <a:lnTo>
                    <a:pt x="2822" y="106286"/>
                  </a:lnTo>
                  <a:lnTo>
                    <a:pt x="14189" y="150077"/>
                  </a:lnTo>
                  <a:lnTo>
                    <a:pt x="22534" y="159480"/>
                  </a:lnTo>
                  <a:lnTo>
                    <a:pt x="33298" y="166128"/>
                  </a:lnTo>
                  <a:lnTo>
                    <a:pt x="45137" y="169083"/>
                  </a:lnTo>
                  <a:lnTo>
                    <a:pt x="50200" y="167754"/>
                  </a:lnTo>
                  <a:lnTo>
                    <a:pt x="69353" y="149781"/>
                  </a:lnTo>
                  <a:lnTo>
                    <a:pt x="73157" y="134654"/>
                  </a:lnTo>
                  <a:lnTo>
                    <a:pt x="75600" y="100562"/>
                  </a:lnTo>
                  <a:lnTo>
                    <a:pt x="73111" y="89495"/>
                  </a:lnTo>
                  <a:lnTo>
                    <a:pt x="70965" y="85062"/>
                  </a:lnTo>
                  <a:lnTo>
                    <a:pt x="60116" y="77315"/>
                  </a:lnTo>
                  <a:lnTo>
                    <a:pt x="38979" y="69825"/>
                  </a:lnTo>
                  <a:lnTo>
                    <a:pt x="26849" y="69132"/>
                  </a:lnTo>
                  <a:lnTo>
                    <a:pt x="17930" y="72351"/>
                  </a:lnTo>
                  <a:lnTo>
                    <a:pt x="0" y="85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41">
              <a:extLst>
                <a:ext uri="{FF2B5EF4-FFF2-40B4-BE49-F238E27FC236}">
                  <a16:creationId xmlns:a16="http://schemas.microsoft.com/office/drawing/2014/main" id="{821875DB-19D4-8FDB-1B89-F0115A0C86C9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695825" y="1181134"/>
              <a:ext cx="80378" cy="133317"/>
            </a:xfrm>
            <a:custGeom>
              <a:avLst/>
              <a:gdLst/>
              <a:ahLst/>
              <a:cxnLst/>
              <a:rect l="0" t="0" r="0" b="0"/>
              <a:pathLst>
                <a:path w="80378" h="133317">
                  <a:moveTo>
                    <a:pt x="57150" y="9491"/>
                  </a:moveTo>
                  <a:lnTo>
                    <a:pt x="57150" y="9491"/>
                  </a:lnTo>
                  <a:lnTo>
                    <a:pt x="57150" y="358"/>
                  </a:lnTo>
                  <a:lnTo>
                    <a:pt x="35691" y="0"/>
                  </a:lnTo>
                  <a:lnTo>
                    <a:pt x="28916" y="2804"/>
                  </a:lnTo>
                  <a:lnTo>
                    <a:pt x="6370" y="22357"/>
                  </a:lnTo>
                  <a:lnTo>
                    <a:pt x="2831" y="28615"/>
                  </a:lnTo>
                  <a:lnTo>
                    <a:pt x="839" y="40910"/>
                  </a:lnTo>
                  <a:lnTo>
                    <a:pt x="165" y="53915"/>
                  </a:lnTo>
                  <a:lnTo>
                    <a:pt x="2896" y="58516"/>
                  </a:lnTo>
                  <a:lnTo>
                    <a:pt x="5106" y="61224"/>
                  </a:lnTo>
                  <a:lnTo>
                    <a:pt x="13205" y="64233"/>
                  </a:lnTo>
                  <a:lnTo>
                    <a:pt x="38734" y="67605"/>
                  </a:lnTo>
                  <a:lnTo>
                    <a:pt x="55707" y="74161"/>
                  </a:lnTo>
                  <a:lnTo>
                    <a:pt x="59363" y="74830"/>
                  </a:lnTo>
                  <a:lnTo>
                    <a:pt x="66248" y="78394"/>
                  </a:lnTo>
                  <a:lnTo>
                    <a:pt x="79291" y="89306"/>
                  </a:lnTo>
                  <a:lnTo>
                    <a:pt x="80377" y="92334"/>
                  </a:lnTo>
                  <a:lnTo>
                    <a:pt x="80043" y="95412"/>
                  </a:lnTo>
                  <a:lnTo>
                    <a:pt x="76850" y="101653"/>
                  </a:lnTo>
                  <a:lnTo>
                    <a:pt x="63168" y="117452"/>
                  </a:lnTo>
                  <a:lnTo>
                    <a:pt x="54181" y="120974"/>
                  </a:lnTo>
                  <a:lnTo>
                    <a:pt x="8351" y="132323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42">
              <a:extLst>
                <a:ext uri="{FF2B5EF4-FFF2-40B4-BE49-F238E27FC236}">
                  <a16:creationId xmlns:a16="http://schemas.microsoft.com/office/drawing/2014/main" id="{15C60B77-4557-901A-AC17-78EF0F1EFC15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829175" y="1308962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6545" y="0"/>
                  </a:lnTo>
                  <a:lnTo>
                    <a:pt x="7539" y="771"/>
                  </a:lnTo>
                  <a:lnTo>
                    <a:pt x="8201" y="2344"/>
                  </a:lnTo>
                  <a:lnTo>
                    <a:pt x="9701" y="3392"/>
                  </a:lnTo>
                  <a:lnTo>
                    <a:pt x="19050" y="5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SMARTInkShape-Group95">
            <a:extLst>
              <a:ext uri="{FF2B5EF4-FFF2-40B4-BE49-F238E27FC236}">
                <a16:creationId xmlns:a16="http://schemas.microsoft.com/office/drawing/2014/main" id="{B659B3C4-248D-400E-DC1C-AB68CB3B5E9B}"/>
              </a:ext>
            </a:extLst>
          </p:cNvPr>
          <p:cNvGrpSpPr/>
          <p:nvPr/>
        </p:nvGrpSpPr>
        <p:grpSpPr>
          <a:xfrm>
            <a:off x="1514475" y="5658242"/>
            <a:ext cx="981076" cy="399659"/>
            <a:chOff x="1514475" y="5658242"/>
            <a:chExt cx="981076" cy="399659"/>
          </a:xfrm>
        </p:grpSpPr>
        <p:sp>
          <p:nvSpPr>
            <p:cNvPr id="632" name="SMARTInkShape-543">
              <a:extLst>
                <a:ext uri="{FF2B5EF4-FFF2-40B4-BE49-F238E27FC236}">
                  <a16:creationId xmlns:a16="http://schemas.microsoft.com/office/drawing/2014/main" id="{EFDD9156-86AC-9070-621F-9B4463A6D4A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514475" y="5705475"/>
              <a:ext cx="152401" cy="151970"/>
            </a:xfrm>
            <a:custGeom>
              <a:avLst/>
              <a:gdLst/>
              <a:ahLst/>
              <a:cxnLst/>
              <a:rect l="0" t="0" r="0" b="0"/>
              <a:pathLst>
                <a:path w="152401" h="151970">
                  <a:moveTo>
                    <a:pt x="152400" y="9525"/>
                  </a:moveTo>
                  <a:lnTo>
                    <a:pt x="152400" y="9525"/>
                  </a:lnTo>
                  <a:lnTo>
                    <a:pt x="152400" y="392"/>
                  </a:lnTo>
                  <a:lnTo>
                    <a:pt x="120519" y="0"/>
                  </a:lnTo>
                  <a:lnTo>
                    <a:pt x="79319" y="7539"/>
                  </a:lnTo>
                  <a:lnTo>
                    <a:pt x="65945" y="9701"/>
                  </a:lnTo>
                  <a:lnTo>
                    <a:pt x="52465" y="16868"/>
                  </a:lnTo>
                  <a:lnTo>
                    <a:pt x="26409" y="35012"/>
                  </a:lnTo>
                  <a:lnTo>
                    <a:pt x="22321" y="41314"/>
                  </a:lnTo>
                  <a:lnTo>
                    <a:pt x="20019" y="50811"/>
                  </a:lnTo>
                  <a:lnTo>
                    <a:pt x="20755" y="52924"/>
                  </a:lnTo>
                  <a:lnTo>
                    <a:pt x="22303" y="54333"/>
                  </a:lnTo>
                  <a:lnTo>
                    <a:pt x="24393" y="55271"/>
                  </a:lnTo>
                  <a:lnTo>
                    <a:pt x="25787" y="56956"/>
                  </a:lnTo>
                  <a:lnTo>
                    <a:pt x="27336" y="61650"/>
                  </a:lnTo>
                  <a:lnTo>
                    <a:pt x="36491" y="67264"/>
                  </a:lnTo>
                  <a:lnTo>
                    <a:pt x="47968" y="73287"/>
                  </a:lnTo>
                  <a:lnTo>
                    <a:pt x="55488" y="81569"/>
                  </a:lnTo>
                  <a:lnTo>
                    <a:pt x="60997" y="83878"/>
                  </a:lnTo>
                  <a:lnTo>
                    <a:pt x="73158" y="86418"/>
                  </a:lnTo>
                  <a:lnTo>
                    <a:pt x="83648" y="92163"/>
                  </a:lnTo>
                  <a:lnTo>
                    <a:pt x="97574" y="95394"/>
                  </a:lnTo>
                  <a:lnTo>
                    <a:pt x="99974" y="97462"/>
                  </a:lnTo>
                  <a:lnTo>
                    <a:pt x="101575" y="99900"/>
                  </a:lnTo>
                  <a:lnTo>
                    <a:pt x="128013" y="118837"/>
                  </a:lnTo>
                  <a:lnTo>
                    <a:pt x="130978" y="124430"/>
                  </a:lnTo>
                  <a:lnTo>
                    <a:pt x="131769" y="127404"/>
                  </a:lnTo>
                  <a:lnTo>
                    <a:pt x="131237" y="129386"/>
                  </a:lnTo>
                  <a:lnTo>
                    <a:pt x="129825" y="130707"/>
                  </a:lnTo>
                  <a:lnTo>
                    <a:pt x="127825" y="131588"/>
                  </a:lnTo>
                  <a:lnTo>
                    <a:pt x="126491" y="133234"/>
                  </a:lnTo>
                  <a:lnTo>
                    <a:pt x="125010" y="137885"/>
                  </a:lnTo>
                  <a:lnTo>
                    <a:pt x="122498" y="139548"/>
                  </a:lnTo>
                  <a:lnTo>
                    <a:pt x="79631" y="150220"/>
                  </a:lnTo>
                  <a:lnTo>
                    <a:pt x="38778" y="15196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44">
              <a:extLst>
                <a:ext uri="{FF2B5EF4-FFF2-40B4-BE49-F238E27FC236}">
                  <a16:creationId xmlns:a16="http://schemas.microsoft.com/office/drawing/2014/main" id="{59962920-E98F-1C77-9DE7-6BC48BB64CA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705261" y="5764100"/>
              <a:ext cx="342615" cy="131876"/>
            </a:xfrm>
            <a:custGeom>
              <a:avLst/>
              <a:gdLst/>
              <a:ahLst/>
              <a:cxnLst/>
              <a:rect l="0" t="0" r="0" b="0"/>
              <a:pathLst>
                <a:path w="342615" h="131876">
                  <a:moveTo>
                    <a:pt x="94964" y="27100"/>
                  </a:moveTo>
                  <a:lnTo>
                    <a:pt x="94964" y="27100"/>
                  </a:lnTo>
                  <a:lnTo>
                    <a:pt x="103165" y="27100"/>
                  </a:lnTo>
                  <a:lnTo>
                    <a:pt x="103606" y="26042"/>
                  </a:lnTo>
                  <a:lnTo>
                    <a:pt x="104373" y="13843"/>
                  </a:lnTo>
                  <a:lnTo>
                    <a:pt x="103353" y="11912"/>
                  </a:lnTo>
                  <a:lnTo>
                    <a:pt x="101615" y="10625"/>
                  </a:lnTo>
                  <a:lnTo>
                    <a:pt x="96862" y="8137"/>
                  </a:lnTo>
                  <a:lnTo>
                    <a:pt x="91221" y="3502"/>
                  </a:lnTo>
                  <a:lnTo>
                    <a:pt x="71983" y="0"/>
                  </a:lnTo>
                  <a:lnTo>
                    <a:pt x="51231" y="4018"/>
                  </a:lnTo>
                  <a:lnTo>
                    <a:pt x="25735" y="15896"/>
                  </a:lnTo>
                  <a:lnTo>
                    <a:pt x="10716" y="37304"/>
                  </a:lnTo>
                  <a:lnTo>
                    <a:pt x="2974" y="65401"/>
                  </a:lnTo>
                  <a:lnTo>
                    <a:pt x="0" y="109109"/>
                  </a:lnTo>
                  <a:lnTo>
                    <a:pt x="2021" y="114581"/>
                  </a:lnTo>
                  <a:lnTo>
                    <a:pt x="9912" y="123484"/>
                  </a:lnTo>
                  <a:lnTo>
                    <a:pt x="20474" y="128145"/>
                  </a:lnTo>
                  <a:lnTo>
                    <a:pt x="39445" y="131139"/>
                  </a:lnTo>
                  <a:lnTo>
                    <a:pt x="49475" y="125903"/>
                  </a:lnTo>
                  <a:lnTo>
                    <a:pt x="59930" y="116521"/>
                  </a:lnTo>
                  <a:lnTo>
                    <a:pt x="78657" y="87075"/>
                  </a:lnTo>
                  <a:lnTo>
                    <a:pt x="91588" y="44013"/>
                  </a:lnTo>
                  <a:lnTo>
                    <a:pt x="94832" y="27822"/>
                  </a:lnTo>
                  <a:lnTo>
                    <a:pt x="94963" y="70338"/>
                  </a:lnTo>
                  <a:lnTo>
                    <a:pt x="96022" y="85476"/>
                  </a:lnTo>
                  <a:lnTo>
                    <a:pt x="103165" y="113862"/>
                  </a:lnTo>
                  <a:lnTo>
                    <a:pt x="105723" y="115633"/>
                  </a:lnTo>
                  <a:lnTo>
                    <a:pt x="109545" y="115755"/>
                  </a:lnTo>
                  <a:lnTo>
                    <a:pt x="118378" y="113069"/>
                  </a:lnTo>
                  <a:lnTo>
                    <a:pt x="125831" y="108348"/>
                  </a:lnTo>
                  <a:lnTo>
                    <a:pt x="139240" y="89088"/>
                  </a:lnTo>
                  <a:lnTo>
                    <a:pt x="158449" y="59972"/>
                  </a:lnTo>
                  <a:lnTo>
                    <a:pt x="166926" y="49657"/>
                  </a:lnTo>
                  <a:lnTo>
                    <a:pt x="173149" y="36690"/>
                  </a:lnTo>
                  <a:lnTo>
                    <a:pt x="180248" y="27662"/>
                  </a:lnTo>
                  <a:lnTo>
                    <a:pt x="188851" y="35350"/>
                  </a:lnTo>
                  <a:lnTo>
                    <a:pt x="190161" y="77993"/>
                  </a:lnTo>
                  <a:lnTo>
                    <a:pt x="190213" y="117050"/>
                  </a:lnTo>
                  <a:lnTo>
                    <a:pt x="191272" y="117758"/>
                  </a:lnTo>
                  <a:lnTo>
                    <a:pt x="193036" y="117172"/>
                  </a:lnTo>
                  <a:lnTo>
                    <a:pt x="195270" y="115723"/>
                  </a:lnTo>
                  <a:lnTo>
                    <a:pt x="196760" y="113699"/>
                  </a:lnTo>
                  <a:lnTo>
                    <a:pt x="208140" y="89144"/>
                  </a:lnTo>
                  <a:lnTo>
                    <a:pt x="232810" y="59977"/>
                  </a:lnTo>
                  <a:lnTo>
                    <a:pt x="239668" y="46372"/>
                  </a:lnTo>
                  <a:lnTo>
                    <a:pt x="242233" y="43123"/>
                  </a:lnTo>
                  <a:lnTo>
                    <a:pt x="247906" y="39513"/>
                  </a:lnTo>
                  <a:lnTo>
                    <a:pt x="250900" y="38550"/>
                  </a:lnTo>
                  <a:lnTo>
                    <a:pt x="252896" y="38967"/>
                  </a:lnTo>
                  <a:lnTo>
                    <a:pt x="254227" y="40303"/>
                  </a:lnTo>
                  <a:lnTo>
                    <a:pt x="256764" y="44609"/>
                  </a:lnTo>
                  <a:lnTo>
                    <a:pt x="261420" y="50052"/>
                  </a:lnTo>
                  <a:lnTo>
                    <a:pt x="264194" y="58820"/>
                  </a:lnTo>
                  <a:lnTo>
                    <a:pt x="266375" y="91782"/>
                  </a:lnTo>
                  <a:lnTo>
                    <a:pt x="267446" y="92446"/>
                  </a:lnTo>
                  <a:lnTo>
                    <a:pt x="271459" y="93184"/>
                  </a:lnTo>
                  <a:lnTo>
                    <a:pt x="272952" y="92323"/>
                  </a:lnTo>
                  <a:lnTo>
                    <a:pt x="273948" y="90690"/>
                  </a:lnTo>
                  <a:lnTo>
                    <a:pt x="274611" y="88544"/>
                  </a:lnTo>
                  <a:lnTo>
                    <a:pt x="307972" y="43626"/>
                  </a:lnTo>
                  <a:lnTo>
                    <a:pt x="321302" y="29486"/>
                  </a:lnTo>
                  <a:lnTo>
                    <a:pt x="325381" y="28160"/>
                  </a:lnTo>
                  <a:lnTo>
                    <a:pt x="327950" y="27807"/>
                  </a:lnTo>
                  <a:lnTo>
                    <a:pt x="329663" y="29688"/>
                  </a:lnTo>
                  <a:lnTo>
                    <a:pt x="331566" y="37423"/>
                  </a:lnTo>
                  <a:lnTo>
                    <a:pt x="333000" y="84678"/>
                  </a:lnTo>
                  <a:lnTo>
                    <a:pt x="334121" y="105661"/>
                  </a:lnTo>
                  <a:lnTo>
                    <a:pt x="342614" y="131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45">
              <a:extLst>
                <a:ext uri="{FF2B5EF4-FFF2-40B4-BE49-F238E27FC236}">
                  <a16:creationId xmlns:a16="http://schemas.microsoft.com/office/drawing/2014/main" id="{36BD5768-98C7-7DA9-4088-96947D9D47F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124075" y="5810366"/>
              <a:ext cx="38101" cy="247535"/>
            </a:xfrm>
            <a:custGeom>
              <a:avLst/>
              <a:gdLst/>
              <a:ahLst/>
              <a:cxnLst/>
              <a:rect l="0" t="0" r="0" b="0"/>
              <a:pathLst>
                <a:path w="38101" h="247535">
                  <a:moveTo>
                    <a:pt x="38100" y="9409"/>
                  </a:moveTo>
                  <a:lnTo>
                    <a:pt x="38100" y="9409"/>
                  </a:lnTo>
                  <a:lnTo>
                    <a:pt x="38100" y="0"/>
                  </a:lnTo>
                  <a:lnTo>
                    <a:pt x="37042" y="9628"/>
                  </a:lnTo>
                  <a:lnTo>
                    <a:pt x="22912" y="56831"/>
                  </a:lnTo>
                  <a:lnTo>
                    <a:pt x="14502" y="101627"/>
                  </a:lnTo>
                  <a:lnTo>
                    <a:pt x="10508" y="146590"/>
                  </a:lnTo>
                  <a:lnTo>
                    <a:pt x="4598" y="188092"/>
                  </a:lnTo>
                  <a:lnTo>
                    <a:pt x="0" y="247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46">
              <a:extLst>
                <a:ext uri="{FF2B5EF4-FFF2-40B4-BE49-F238E27FC236}">
                  <a16:creationId xmlns:a16="http://schemas.microsoft.com/office/drawing/2014/main" id="{04C9FDDD-A810-6BAB-32E8-02FCD89F03A7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133600" y="5753222"/>
              <a:ext cx="85296" cy="113605"/>
            </a:xfrm>
            <a:custGeom>
              <a:avLst/>
              <a:gdLst/>
              <a:ahLst/>
              <a:cxnLst/>
              <a:rect l="0" t="0" r="0" b="0"/>
              <a:pathLst>
                <a:path w="85296" h="113605">
                  <a:moveTo>
                    <a:pt x="9525" y="66553"/>
                  </a:moveTo>
                  <a:lnTo>
                    <a:pt x="9525" y="66553"/>
                  </a:lnTo>
                  <a:lnTo>
                    <a:pt x="28823" y="23241"/>
                  </a:lnTo>
                  <a:lnTo>
                    <a:pt x="35035" y="15553"/>
                  </a:lnTo>
                  <a:lnTo>
                    <a:pt x="54861" y="3017"/>
                  </a:lnTo>
                  <a:lnTo>
                    <a:pt x="64910" y="292"/>
                  </a:lnTo>
                  <a:lnTo>
                    <a:pt x="71209" y="0"/>
                  </a:lnTo>
                  <a:lnTo>
                    <a:pt x="72872" y="1018"/>
                  </a:lnTo>
                  <a:lnTo>
                    <a:pt x="73982" y="2754"/>
                  </a:lnTo>
                  <a:lnTo>
                    <a:pt x="74721" y="4971"/>
                  </a:lnTo>
                  <a:lnTo>
                    <a:pt x="76273" y="6449"/>
                  </a:lnTo>
                  <a:lnTo>
                    <a:pt x="80819" y="8090"/>
                  </a:lnTo>
                  <a:lnTo>
                    <a:pt x="82454" y="10644"/>
                  </a:lnTo>
                  <a:lnTo>
                    <a:pt x="85295" y="30746"/>
                  </a:lnTo>
                  <a:lnTo>
                    <a:pt x="80541" y="51005"/>
                  </a:lnTo>
                  <a:lnTo>
                    <a:pt x="52991" y="97672"/>
                  </a:lnTo>
                  <a:lnTo>
                    <a:pt x="44159" y="107640"/>
                  </a:lnTo>
                  <a:lnTo>
                    <a:pt x="32326" y="111272"/>
                  </a:lnTo>
                  <a:lnTo>
                    <a:pt x="8973" y="113604"/>
                  </a:lnTo>
                  <a:lnTo>
                    <a:pt x="5982" y="112737"/>
                  </a:lnTo>
                  <a:lnTo>
                    <a:pt x="0" y="104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47">
              <a:extLst>
                <a:ext uri="{FF2B5EF4-FFF2-40B4-BE49-F238E27FC236}">
                  <a16:creationId xmlns:a16="http://schemas.microsoft.com/office/drawing/2014/main" id="{F3636BE9-33BE-220A-0BAA-9DF0FDA9C7DC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257425" y="5658242"/>
              <a:ext cx="37709" cy="228209"/>
            </a:xfrm>
            <a:custGeom>
              <a:avLst/>
              <a:gdLst/>
              <a:ahLst/>
              <a:cxnLst/>
              <a:rect l="0" t="0" r="0" b="0"/>
              <a:pathLst>
                <a:path w="37709" h="228209">
                  <a:moveTo>
                    <a:pt x="28575" y="9133"/>
                  </a:moveTo>
                  <a:lnTo>
                    <a:pt x="28575" y="9133"/>
                  </a:lnTo>
                  <a:lnTo>
                    <a:pt x="37708" y="0"/>
                  </a:lnTo>
                  <a:lnTo>
                    <a:pt x="32927" y="9837"/>
                  </a:lnTo>
                  <a:lnTo>
                    <a:pt x="29148" y="53297"/>
                  </a:lnTo>
                  <a:lnTo>
                    <a:pt x="23632" y="91588"/>
                  </a:lnTo>
                  <a:lnTo>
                    <a:pt x="15352" y="127521"/>
                  </a:lnTo>
                  <a:lnTo>
                    <a:pt x="4130" y="174413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48">
              <a:extLst>
                <a:ext uri="{FF2B5EF4-FFF2-40B4-BE49-F238E27FC236}">
                  <a16:creationId xmlns:a16="http://schemas.microsoft.com/office/drawing/2014/main" id="{0794257F-9F4F-2869-7CB2-E2FF32DA2D82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333625" y="5708137"/>
              <a:ext cx="161926" cy="121140"/>
            </a:xfrm>
            <a:custGeom>
              <a:avLst/>
              <a:gdLst/>
              <a:ahLst/>
              <a:cxnLst/>
              <a:rect l="0" t="0" r="0" b="0"/>
              <a:pathLst>
                <a:path w="161926" h="121140">
                  <a:moveTo>
                    <a:pt x="0" y="64013"/>
                  </a:moveTo>
                  <a:lnTo>
                    <a:pt x="0" y="64013"/>
                  </a:lnTo>
                  <a:lnTo>
                    <a:pt x="23851" y="65071"/>
                  </a:lnTo>
                  <a:lnTo>
                    <a:pt x="35648" y="69069"/>
                  </a:lnTo>
                  <a:lnTo>
                    <a:pt x="47946" y="68729"/>
                  </a:lnTo>
                  <a:lnTo>
                    <a:pt x="87022" y="63576"/>
                  </a:lnTo>
                  <a:lnTo>
                    <a:pt x="128464" y="50837"/>
                  </a:lnTo>
                  <a:lnTo>
                    <a:pt x="143662" y="41647"/>
                  </a:lnTo>
                  <a:lnTo>
                    <a:pt x="154867" y="22108"/>
                  </a:lnTo>
                  <a:lnTo>
                    <a:pt x="156162" y="15968"/>
                  </a:lnTo>
                  <a:lnTo>
                    <a:pt x="154777" y="6323"/>
                  </a:lnTo>
                  <a:lnTo>
                    <a:pt x="150810" y="3328"/>
                  </a:lnTo>
                  <a:lnTo>
                    <a:pt x="137935" y="0"/>
                  </a:lnTo>
                  <a:lnTo>
                    <a:pt x="112836" y="3184"/>
                  </a:lnTo>
                  <a:lnTo>
                    <a:pt x="70279" y="27999"/>
                  </a:lnTo>
                  <a:lnTo>
                    <a:pt x="50927" y="48403"/>
                  </a:lnTo>
                  <a:lnTo>
                    <a:pt x="43801" y="62720"/>
                  </a:lnTo>
                  <a:lnTo>
                    <a:pt x="33363" y="94534"/>
                  </a:lnTo>
                  <a:lnTo>
                    <a:pt x="35289" y="103330"/>
                  </a:lnTo>
                  <a:lnTo>
                    <a:pt x="42324" y="114233"/>
                  </a:lnTo>
                  <a:lnTo>
                    <a:pt x="48091" y="118083"/>
                  </a:lnTo>
                  <a:lnTo>
                    <a:pt x="57289" y="120250"/>
                  </a:lnTo>
                  <a:lnTo>
                    <a:pt x="104556" y="121139"/>
                  </a:lnTo>
                  <a:lnTo>
                    <a:pt x="161925" y="111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SMARTInkShape-Group96">
            <a:extLst>
              <a:ext uri="{FF2B5EF4-FFF2-40B4-BE49-F238E27FC236}">
                <a16:creationId xmlns:a16="http://schemas.microsoft.com/office/drawing/2014/main" id="{86962A71-D80F-A68A-A222-E12E8DBC5190}"/>
              </a:ext>
            </a:extLst>
          </p:cNvPr>
          <p:cNvGrpSpPr/>
          <p:nvPr/>
        </p:nvGrpSpPr>
        <p:grpSpPr>
          <a:xfrm>
            <a:off x="2850866" y="5668876"/>
            <a:ext cx="263810" cy="350925"/>
            <a:chOff x="2850866" y="5668876"/>
            <a:chExt cx="263810" cy="350925"/>
          </a:xfrm>
        </p:grpSpPr>
        <p:sp>
          <p:nvSpPr>
            <p:cNvPr id="639" name="SMARTInkShape-549">
              <a:extLst>
                <a:ext uri="{FF2B5EF4-FFF2-40B4-BE49-F238E27FC236}">
                  <a16:creationId xmlns:a16="http://schemas.microsoft.com/office/drawing/2014/main" id="{FBE0DC6C-BA1C-397B-8D23-EE67CADA48BE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850866" y="5753508"/>
              <a:ext cx="70401" cy="111712"/>
            </a:xfrm>
            <a:custGeom>
              <a:avLst/>
              <a:gdLst/>
              <a:ahLst/>
              <a:cxnLst/>
              <a:rect l="0" t="0" r="0" b="0"/>
              <a:pathLst>
                <a:path w="70401" h="111712">
                  <a:moveTo>
                    <a:pt x="54259" y="28167"/>
                  </a:moveTo>
                  <a:lnTo>
                    <a:pt x="54259" y="28167"/>
                  </a:lnTo>
                  <a:lnTo>
                    <a:pt x="46059" y="19966"/>
                  </a:lnTo>
                  <a:lnTo>
                    <a:pt x="36649" y="18758"/>
                  </a:lnTo>
                  <a:lnTo>
                    <a:pt x="25523" y="23733"/>
                  </a:lnTo>
                  <a:lnTo>
                    <a:pt x="22401" y="26269"/>
                  </a:lnTo>
                  <a:lnTo>
                    <a:pt x="6868" y="51149"/>
                  </a:lnTo>
                  <a:lnTo>
                    <a:pt x="0" y="76956"/>
                  </a:lnTo>
                  <a:lnTo>
                    <a:pt x="1216" y="89715"/>
                  </a:lnTo>
                  <a:lnTo>
                    <a:pt x="7851" y="102849"/>
                  </a:lnTo>
                  <a:lnTo>
                    <a:pt x="10620" y="106529"/>
                  </a:lnTo>
                  <a:lnTo>
                    <a:pt x="19342" y="110620"/>
                  </a:lnTo>
                  <a:lnTo>
                    <a:pt x="24631" y="111711"/>
                  </a:lnTo>
                  <a:lnTo>
                    <a:pt x="47245" y="108190"/>
                  </a:lnTo>
                  <a:lnTo>
                    <a:pt x="59256" y="100422"/>
                  </a:lnTo>
                  <a:lnTo>
                    <a:pt x="63940" y="95386"/>
                  </a:lnTo>
                  <a:lnTo>
                    <a:pt x="69145" y="81325"/>
                  </a:lnTo>
                  <a:lnTo>
                    <a:pt x="70400" y="63435"/>
                  </a:lnTo>
                  <a:lnTo>
                    <a:pt x="62583" y="23099"/>
                  </a:lnTo>
                  <a:lnTo>
                    <a:pt x="56900" y="10039"/>
                  </a:lnTo>
                  <a:lnTo>
                    <a:pt x="46545" y="968"/>
                  </a:lnTo>
                  <a:lnTo>
                    <a:pt x="40214" y="0"/>
                  </a:lnTo>
                  <a:lnTo>
                    <a:pt x="38546" y="922"/>
                  </a:lnTo>
                  <a:lnTo>
                    <a:pt x="35209" y="9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550">
              <a:extLst>
                <a:ext uri="{FF2B5EF4-FFF2-40B4-BE49-F238E27FC236}">
                  <a16:creationId xmlns:a16="http://schemas.microsoft.com/office/drawing/2014/main" id="{DD970F24-7445-4909-8B87-057CC26C9D5B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2981394" y="5668876"/>
              <a:ext cx="95182" cy="350925"/>
            </a:xfrm>
            <a:custGeom>
              <a:avLst/>
              <a:gdLst/>
              <a:ahLst/>
              <a:cxnLst/>
              <a:rect l="0" t="0" r="0" b="0"/>
              <a:pathLst>
                <a:path w="95182" h="350925">
                  <a:moveTo>
                    <a:pt x="95181" y="65174"/>
                  </a:moveTo>
                  <a:lnTo>
                    <a:pt x="95181" y="65174"/>
                  </a:lnTo>
                  <a:lnTo>
                    <a:pt x="95181" y="25450"/>
                  </a:lnTo>
                  <a:lnTo>
                    <a:pt x="92359" y="18239"/>
                  </a:lnTo>
                  <a:lnTo>
                    <a:pt x="90125" y="14834"/>
                  </a:lnTo>
                  <a:lnTo>
                    <a:pt x="87577" y="12564"/>
                  </a:lnTo>
                  <a:lnTo>
                    <a:pt x="81924" y="10042"/>
                  </a:lnTo>
                  <a:lnTo>
                    <a:pt x="79993" y="8311"/>
                  </a:lnTo>
                  <a:lnTo>
                    <a:pt x="76639" y="0"/>
                  </a:lnTo>
                  <a:lnTo>
                    <a:pt x="66169" y="4001"/>
                  </a:lnTo>
                  <a:lnTo>
                    <a:pt x="63140" y="6400"/>
                  </a:lnTo>
                  <a:lnTo>
                    <a:pt x="30349" y="49809"/>
                  </a:lnTo>
                  <a:lnTo>
                    <a:pt x="22350" y="72969"/>
                  </a:lnTo>
                  <a:lnTo>
                    <a:pt x="11821" y="113825"/>
                  </a:lnTo>
                  <a:lnTo>
                    <a:pt x="1706" y="160559"/>
                  </a:lnTo>
                  <a:lnTo>
                    <a:pt x="165" y="208066"/>
                  </a:lnTo>
                  <a:lnTo>
                    <a:pt x="0" y="242273"/>
                  </a:lnTo>
                  <a:lnTo>
                    <a:pt x="2774" y="283101"/>
                  </a:lnTo>
                  <a:lnTo>
                    <a:pt x="13193" y="324709"/>
                  </a:lnTo>
                  <a:lnTo>
                    <a:pt x="18981" y="350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51">
              <a:extLst>
                <a:ext uri="{FF2B5EF4-FFF2-40B4-BE49-F238E27FC236}">
                  <a16:creationId xmlns:a16="http://schemas.microsoft.com/office/drawing/2014/main" id="{25151710-DFC9-2EE3-439B-0C293E718A9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2952750" y="5830774"/>
              <a:ext cx="161926" cy="27102"/>
            </a:xfrm>
            <a:custGeom>
              <a:avLst/>
              <a:gdLst/>
              <a:ahLst/>
              <a:cxnLst/>
              <a:rect l="0" t="0" r="0" b="0"/>
              <a:pathLst>
                <a:path w="161926" h="27102">
                  <a:moveTo>
                    <a:pt x="0" y="27101"/>
                  </a:moveTo>
                  <a:lnTo>
                    <a:pt x="0" y="27101"/>
                  </a:lnTo>
                  <a:lnTo>
                    <a:pt x="8662" y="19497"/>
                  </a:lnTo>
                  <a:lnTo>
                    <a:pt x="18314" y="13844"/>
                  </a:lnTo>
                  <a:lnTo>
                    <a:pt x="65535" y="3504"/>
                  </a:lnTo>
                  <a:lnTo>
                    <a:pt x="93266" y="0"/>
                  </a:lnTo>
                  <a:lnTo>
                    <a:pt x="161925" y="8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97">
            <a:extLst>
              <a:ext uri="{FF2B5EF4-FFF2-40B4-BE49-F238E27FC236}">
                <a16:creationId xmlns:a16="http://schemas.microsoft.com/office/drawing/2014/main" id="{D87C4B11-EB01-7F8C-512F-4B240B68C53E}"/>
              </a:ext>
            </a:extLst>
          </p:cNvPr>
          <p:cNvGrpSpPr/>
          <p:nvPr/>
        </p:nvGrpSpPr>
        <p:grpSpPr>
          <a:xfrm>
            <a:off x="3388079" y="5716324"/>
            <a:ext cx="307622" cy="189177"/>
            <a:chOff x="3388079" y="5716324"/>
            <a:chExt cx="307622" cy="189177"/>
          </a:xfrm>
        </p:grpSpPr>
        <p:sp>
          <p:nvSpPr>
            <p:cNvPr id="643" name="SMARTInkShape-552">
              <a:extLst>
                <a:ext uri="{FF2B5EF4-FFF2-40B4-BE49-F238E27FC236}">
                  <a16:creationId xmlns:a16="http://schemas.microsoft.com/office/drawing/2014/main" id="{268A8956-0EB7-B315-367B-D0011DACB5B0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3388079" y="5716324"/>
              <a:ext cx="50447" cy="189177"/>
            </a:xfrm>
            <a:custGeom>
              <a:avLst/>
              <a:gdLst/>
              <a:ahLst/>
              <a:cxnLst/>
              <a:rect l="0" t="0" r="0" b="0"/>
              <a:pathLst>
                <a:path w="50447" h="189177">
                  <a:moveTo>
                    <a:pt x="50446" y="8201"/>
                  </a:moveTo>
                  <a:lnTo>
                    <a:pt x="50446" y="8201"/>
                  </a:lnTo>
                  <a:lnTo>
                    <a:pt x="50446" y="0"/>
                  </a:lnTo>
                  <a:lnTo>
                    <a:pt x="50446" y="12050"/>
                  </a:lnTo>
                  <a:lnTo>
                    <a:pt x="47624" y="18026"/>
                  </a:lnTo>
                  <a:lnTo>
                    <a:pt x="45390" y="21101"/>
                  </a:lnTo>
                  <a:lnTo>
                    <a:pt x="32520" y="61500"/>
                  </a:lnTo>
                  <a:lnTo>
                    <a:pt x="10364" y="107204"/>
                  </a:lnTo>
                  <a:lnTo>
                    <a:pt x="0" y="133138"/>
                  </a:lnTo>
                  <a:lnTo>
                    <a:pt x="2821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53">
              <a:extLst>
                <a:ext uri="{FF2B5EF4-FFF2-40B4-BE49-F238E27FC236}">
                  <a16:creationId xmlns:a16="http://schemas.microsoft.com/office/drawing/2014/main" id="{2ADE29C8-AAF8-4B30-BAD4-7203EB6C89A3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515828" y="5734491"/>
              <a:ext cx="179873" cy="156137"/>
            </a:xfrm>
            <a:custGeom>
              <a:avLst/>
              <a:gdLst/>
              <a:ahLst/>
              <a:cxnLst/>
              <a:rect l="0" t="0" r="0" b="0"/>
              <a:pathLst>
                <a:path w="179873" h="156137">
                  <a:moveTo>
                    <a:pt x="8422" y="47184"/>
                  </a:moveTo>
                  <a:lnTo>
                    <a:pt x="8422" y="47184"/>
                  </a:lnTo>
                  <a:lnTo>
                    <a:pt x="8422" y="33927"/>
                  </a:lnTo>
                  <a:lnTo>
                    <a:pt x="11244" y="27886"/>
                  </a:lnTo>
                  <a:lnTo>
                    <a:pt x="21679" y="15386"/>
                  </a:lnTo>
                  <a:lnTo>
                    <a:pt x="27720" y="11884"/>
                  </a:lnTo>
                  <a:lnTo>
                    <a:pt x="33932" y="9270"/>
                  </a:lnTo>
                  <a:lnTo>
                    <a:pt x="40220" y="4581"/>
                  </a:lnTo>
                  <a:lnTo>
                    <a:pt x="49366" y="1791"/>
                  </a:lnTo>
                  <a:lnTo>
                    <a:pt x="67427" y="0"/>
                  </a:lnTo>
                  <a:lnTo>
                    <a:pt x="74511" y="2577"/>
                  </a:lnTo>
                  <a:lnTo>
                    <a:pt x="77881" y="4746"/>
                  </a:lnTo>
                  <a:lnTo>
                    <a:pt x="87681" y="17912"/>
                  </a:lnTo>
                  <a:lnTo>
                    <a:pt x="88452" y="32057"/>
                  </a:lnTo>
                  <a:lnTo>
                    <a:pt x="84208" y="47869"/>
                  </a:lnTo>
                  <a:lnTo>
                    <a:pt x="58824" y="89299"/>
                  </a:lnTo>
                  <a:lnTo>
                    <a:pt x="42289" y="112932"/>
                  </a:lnTo>
                  <a:lnTo>
                    <a:pt x="17738" y="131471"/>
                  </a:lnTo>
                  <a:lnTo>
                    <a:pt x="7271" y="138620"/>
                  </a:lnTo>
                  <a:lnTo>
                    <a:pt x="2619" y="145325"/>
                  </a:lnTo>
                  <a:lnTo>
                    <a:pt x="0" y="155050"/>
                  </a:lnTo>
                  <a:lnTo>
                    <a:pt x="690" y="156136"/>
                  </a:lnTo>
                  <a:lnTo>
                    <a:pt x="2209" y="155802"/>
                  </a:lnTo>
                  <a:lnTo>
                    <a:pt x="4280" y="154521"/>
                  </a:lnTo>
                  <a:lnTo>
                    <a:pt x="47831" y="152183"/>
                  </a:lnTo>
                  <a:lnTo>
                    <a:pt x="90368" y="152004"/>
                  </a:lnTo>
                  <a:lnTo>
                    <a:pt x="133212" y="151964"/>
                  </a:lnTo>
                  <a:lnTo>
                    <a:pt x="179872" y="151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98">
            <a:extLst>
              <a:ext uri="{FF2B5EF4-FFF2-40B4-BE49-F238E27FC236}">
                <a16:creationId xmlns:a16="http://schemas.microsoft.com/office/drawing/2014/main" id="{D294668A-BD05-EB77-1864-DC824C1123A7}"/>
              </a:ext>
            </a:extLst>
          </p:cNvPr>
          <p:cNvGrpSpPr/>
          <p:nvPr/>
        </p:nvGrpSpPr>
        <p:grpSpPr>
          <a:xfrm>
            <a:off x="4019550" y="5695950"/>
            <a:ext cx="1322652" cy="333376"/>
            <a:chOff x="4019550" y="5695950"/>
            <a:chExt cx="1322652" cy="333376"/>
          </a:xfrm>
        </p:grpSpPr>
        <p:sp>
          <p:nvSpPr>
            <p:cNvPr id="646" name="SMARTInkShape-554">
              <a:extLst>
                <a:ext uri="{FF2B5EF4-FFF2-40B4-BE49-F238E27FC236}">
                  <a16:creationId xmlns:a16="http://schemas.microsoft.com/office/drawing/2014/main" id="{DFB3C748-F5FB-0A00-9D3E-C9C09A1B0F3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019550" y="5772542"/>
              <a:ext cx="74877" cy="256784"/>
            </a:xfrm>
            <a:custGeom>
              <a:avLst/>
              <a:gdLst/>
              <a:ahLst/>
              <a:cxnLst/>
              <a:rect l="0" t="0" r="0" b="0"/>
              <a:pathLst>
                <a:path w="74877" h="256784">
                  <a:moveTo>
                    <a:pt x="66675" y="9133"/>
                  </a:moveTo>
                  <a:lnTo>
                    <a:pt x="66675" y="9133"/>
                  </a:lnTo>
                  <a:lnTo>
                    <a:pt x="66675" y="932"/>
                  </a:lnTo>
                  <a:lnTo>
                    <a:pt x="67733" y="491"/>
                  </a:lnTo>
                  <a:lnTo>
                    <a:pt x="71731" y="0"/>
                  </a:lnTo>
                  <a:lnTo>
                    <a:pt x="73221" y="3045"/>
                  </a:lnTo>
                  <a:lnTo>
                    <a:pt x="74876" y="14894"/>
                  </a:lnTo>
                  <a:lnTo>
                    <a:pt x="58125" y="62234"/>
                  </a:lnTo>
                  <a:lnTo>
                    <a:pt x="41404" y="105104"/>
                  </a:lnTo>
                  <a:lnTo>
                    <a:pt x="28601" y="145447"/>
                  </a:lnTo>
                  <a:lnTo>
                    <a:pt x="19057" y="184284"/>
                  </a:lnTo>
                  <a:lnTo>
                    <a:pt x="9527" y="223660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55">
              <a:extLst>
                <a:ext uri="{FF2B5EF4-FFF2-40B4-BE49-F238E27FC236}">
                  <a16:creationId xmlns:a16="http://schemas.microsoft.com/office/drawing/2014/main" id="{A34D6F71-B6B3-E937-55CF-6DEA4D1E8277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076700" y="5791248"/>
              <a:ext cx="83961" cy="76153"/>
            </a:xfrm>
            <a:custGeom>
              <a:avLst/>
              <a:gdLst/>
              <a:ahLst/>
              <a:cxnLst/>
              <a:rect l="0" t="0" r="0" b="0"/>
              <a:pathLst>
                <a:path w="83961" h="76153">
                  <a:moveTo>
                    <a:pt x="9525" y="38052"/>
                  </a:moveTo>
                  <a:lnTo>
                    <a:pt x="9525" y="38052"/>
                  </a:lnTo>
                  <a:lnTo>
                    <a:pt x="9525" y="32996"/>
                  </a:lnTo>
                  <a:lnTo>
                    <a:pt x="12347" y="27691"/>
                  </a:lnTo>
                  <a:lnTo>
                    <a:pt x="31915" y="6254"/>
                  </a:lnTo>
                  <a:lnTo>
                    <a:pt x="38173" y="2752"/>
                  </a:lnTo>
                  <a:lnTo>
                    <a:pt x="50815" y="505"/>
                  </a:lnTo>
                  <a:lnTo>
                    <a:pt x="64795" y="0"/>
                  </a:lnTo>
                  <a:lnTo>
                    <a:pt x="81754" y="24844"/>
                  </a:lnTo>
                  <a:lnTo>
                    <a:pt x="83960" y="31476"/>
                  </a:lnTo>
                  <a:lnTo>
                    <a:pt x="83490" y="34727"/>
                  </a:lnTo>
                  <a:lnTo>
                    <a:pt x="77369" y="50732"/>
                  </a:lnTo>
                  <a:lnTo>
                    <a:pt x="71075" y="57093"/>
                  </a:lnTo>
                  <a:lnTo>
                    <a:pt x="54844" y="69800"/>
                  </a:lnTo>
                  <a:lnTo>
                    <a:pt x="42367" y="73329"/>
                  </a:lnTo>
                  <a:lnTo>
                    <a:pt x="0" y="76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56">
              <a:extLst>
                <a:ext uri="{FF2B5EF4-FFF2-40B4-BE49-F238E27FC236}">
                  <a16:creationId xmlns:a16="http://schemas.microsoft.com/office/drawing/2014/main" id="{C26158D3-E9C9-BE4B-782C-E310F178A71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200525" y="5792640"/>
              <a:ext cx="133351" cy="81475"/>
            </a:xfrm>
            <a:custGeom>
              <a:avLst/>
              <a:gdLst/>
              <a:ahLst/>
              <a:cxnLst/>
              <a:rect l="0" t="0" r="0" b="0"/>
              <a:pathLst>
                <a:path w="133351" h="81475">
                  <a:moveTo>
                    <a:pt x="0" y="17610"/>
                  </a:moveTo>
                  <a:lnTo>
                    <a:pt x="0" y="17610"/>
                  </a:lnTo>
                  <a:lnTo>
                    <a:pt x="5056" y="12554"/>
                  </a:lnTo>
                  <a:lnTo>
                    <a:pt x="13183" y="10071"/>
                  </a:lnTo>
                  <a:lnTo>
                    <a:pt x="22793" y="7909"/>
                  </a:lnTo>
                  <a:lnTo>
                    <a:pt x="37585" y="720"/>
                  </a:lnTo>
                  <a:lnTo>
                    <a:pt x="40932" y="0"/>
                  </a:lnTo>
                  <a:lnTo>
                    <a:pt x="44221" y="578"/>
                  </a:lnTo>
                  <a:lnTo>
                    <a:pt x="50699" y="4043"/>
                  </a:lnTo>
                  <a:lnTo>
                    <a:pt x="52848" y="7507"/>
                  </a:lnTo>
                  <a:lnTo>
                    <a:pt x="55876" y="22495"/>
                  </a:lnTo>
                  <a:lnTo>
                    <a:pt x="55980" y="64523"/>
                  </a:lnTo>
                  <a:lnTo>
                    <a:pt x="48934" y="81474"/>
                  </a:lnTo>
                  <a:lnTo>
                    <a:pt x="47439" y="81353"/>
                  </a:lnTo>
                  <a:lnTo>
                    <a:pt x="42957" y="78395"/>
                  </a:lnTo>
                  <a:lnTo>
                    <a:pt x="34482" y="65724"/>
                  </a:lnTo>
                  <a:lnTo>
                    <a:pt x="33572" y="60269"/>
                  </a:lnTo>
                  <a:lnTo>
                    <a:pt x="35382" y="48564"/>
                  </a:lnTo>
                  <a:lnTo>
                    <a:pt x="47408" y="25018"/>
                  </a:lnTo>
                  <a:lnTo>
                    <a:pt x="64376" y="8046"/>
                  </a:lnTo>
                  <a:lnTo>
                    <a:pt x="76590" y="2776"/>
                  </a:lnTo>
                  <a:lnTo>
                    <a:pt x="82809" y="1371"/>
                  </a:lnTo>
                  <a:lnTo>
                    <a:pt x="133350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57">
              <a:extLst>
                <a:ext uri="{FF2B5EF4-FFF2-40B4-BE49-F238E27FC236}">
                  <a16:creationId xmlns:a16="http://schemas.microsoft.com/office/drawing/2014/main" id="{3AFF11FA-9BF0-13DD-A239-BEE18FF687D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400990" y="5753100"/>
              <a:ext cx="47059" cy="108653"/>
            </a:xfrm>
            <a:custGeom>
              <a:avLst/>
              <a:gdLst/>
              <a:ahLst/>
              <a:cxnLst/>
              <a:rect l="0" t="0" r="0" b="0"/>
              <a:pathLst>
                <a:path w="47059" h="108653">
                  <a:moveTo>
                    <a:pt x="28135" y="66675"/>
                  </a:moveTo>
                  <a:lnTo>
                    <a:pt x="28135" y="66675"/>
                  </a:lnTo>
                  <a:lnTo>
                    <a:pt x="42324" y="52486"/>
                  </a:lnTo>
                  <a:lnTo>
                    <a:pt x="45025" y="46963"/>
                  </a:lnTo>
                  <a:lnTo>
                    <a:pt x="47058" y="25361"/>
                  </a:lnTo>
                  <a:lnTo>
                    <a:pt x="46042" y="23258"/>
                  </a:lnTo>
                  <a:lnTo>
                    <a:pt x="44306" y="21855"/>
                  </a:lnTo>
                  <a:lnTo>
                    <a:pt x="42091" y="20920"/>
                  </a:lnTo>
                  <a:lnTo>
                    <a:pt x="40614" y="19238"/>
                  </a:lnTo>
                  <a:lnTo>
                    <a:pt x="38973" y="14548"/>
                  </a:lnTo>
                  <a:lnTo>
                    <a:pt x="37477" y="13932"/>
                  </a:lnTo>
                  <a:lnTo>
                    <a:pt x="35421" y="14579"/>
                  </a:lnTo>
                  <a:lnTo>
                    <a:pt x="30315" y="17063"/>
                  </a:lnTo>
                  <a:lnTo>
                    <a:pt x="24518" y="18167"/>
                  </a:lnTo>
                  <a:lnTo>
                    <a:pt x="18414" y="24302"/>
                  </a:lnTo>
                  <a:lnTo>
                    <a:pt x="4575" y="47405"/>
                  </a:lnTo>
                  <a:lnTo>
                    <a:pt x="551" y="70433"/>
                  </a:lnTo>
                  <a:lnTo>
                    <a:pt x="0" y="82809"/>
                  </a:lnTo>
                  <a:lnTo>
                    <a:pt x="2578" y="92543"/>
                  </a:lnTo>
                  <a:lnTo>
                    <a:pt x="4747" y="96619"/>
                  </a:lnTo>
                  <a:lnTo>
                    <a:pt x="17913" y="107416"/>
                  </a:lnTo>
                  <a:lnTo>
                    <a:pt x="22378" y="108652"/>
                  </a:lnTo>
                  <a:lnTo>
                    <a:pt x="26414" y="108418"/>
                  </a:lnTo>
                  <a:lnTo>
                    <a:pt x="30163" y="107203"/>
                  </a:lnTo>
                  <a:lnTo>
                    <a:pt x="37150" y="100210"/>
                  </a:lnTo>
                  <a:lnTo>
                    <a:pt x="40495" y="95381"/>
                  </a:lnTo>
                  <a:lnTo>
                    <a:pt x="45203" y="73417"/>
                  </a:lnTo>
                  <a:lnTo>
                    <a:pt x="46598" y="46800"/>
                  </a:lnTo>
                  <a:lnTo>
                    <a:pt x="41280" y="31031"/>
                  </a:lnTo>
                  <a:lnTo>
                    <a:pt x="186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58">
              <a:extLst>
                <a:ext uri="{FF2B5EF4-FFF2-40B4-BE49-F238E27FC236}">
                  <a16:creationId xmlns:a16="http://schemas.microsoft.com/office/drawing/2014/main" id="{30CD561E-6269-5B00-63B2-9020AC1E7AB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457700" y="5800725"/>
              <a:ext cx="66283" cy="209551"/>
            </a:xfrm>
            <a:custGeom>
              <a:avLst/>
              <a:gdLst/>
              <a:ahLst/>
              <a:cxnLst/>
              <a:rect l="0" t="0" r="0" b="0"/>
              <a:pathLst>
                <a:path w="66283" h="209551">
                  <a:moveTo>
                    <a:pt x="57150" y="0"/>
                  </a:moveTo>
                  <a:lnTo>
                    <a:pt x="57150" y="0"/>
                  </a:lnTo>
                  <a:lnTo>
                    <a:pt x="65351" y="0"/>
                  </a:lnTo>
                  <a:lnTo>
                    <a:pt x="65792" y="1058"/>
                  </a:lnTo>
                  <a:lnTo>
                    <a:pt x="66282" y="5056"/>
                  </a:lnTo>
                  <a:lnTo>
                    <a:pt x="61502" y="18314"/>
                  </a:lnTo>
                  <a:lnTo>
                    <a:pt x="38003" y="64680"/>
                  </a:lnTo>
                  <a:lnTo>
                    <a:pt x="25607" y="95247"/>
                  </a:lnTo>
                  <a:lnTo>
                    <a:pt x="19935" y="131114"/>
                  </a:lnTo>
                  <a:lnTo>
                    <a:pt x="9072" y="17833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59">
              <a:extLst>
                <a:ext uri="{FF2B5EF4-FFF2-40B4-BE49-F238E27FC236}">
                  <a16:creationId xmlns:a16="http://schemas.microsoft.com/office/drawing/2014/main" id="{74BA24F0-809A-F79F-EFDF-75010D4D6F9A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495800" y="5774099"/>
              <a:ext cx="85126" cy="102827"/>
            </a:xfrm>
            <a:custGeom>
              <a:avLst/>
              <a:gdLst/>
              <a:ahLst/>
              <a:cxnLst/>
              <a:rect l="0" t="0" r="0" b="0"/>
              <a:pathLst>
                <a:path w="85126" h="102827">
                  <a:moveTo>
                    <a:pt x="19050" y="36151"/>
                  </a:moveTo>
                  <a:lnTo>
                    <a:pt x="19050" y="36151"/>
                  </a:lnTo>
                  <a:lnTo>
                    <a:pt x="24106" y="26038"/>
                  </a:lnTo>
                  <a:lnTo>
                    <a:pt x="32233" y="18251"/>
                  </a:lnTo>
                  <a:lnTo>
                    <a:pt x="59749" y="2436"/>
                  </a:lnTo>
                  <a:lnTo>
                    <a:pt x="68182" y="0"/>
                  </a:lnTo>
                  <a:lnTo>
                    <a:pt x="71913" y="409"/>
                  </a:lnTo>
                  <a:lnTo>
                    <a:pt x="78881" y="3685"/>
                  </a:lnTo>
                  <a:lnTo>
                    <a:pt x="81162" y="7098"/>
                  </a:lnTo>
                  <a:lnTo>
                    <a:pt x="83697" y="16536"/>
                  </a:lnTo>
                  <a:lnTo>
                    <a:pt x="85125" y="38806"/>
                  </a:lnTo>
                  <a:lnTo>
                    <a:pt x="79814" y="56381"/>
                  </a:lnTo>
                  <a:lnTo>
                    <a:pt x="64214" y="83421"/>
                  </a:lnTo>
                  <a:lnTo>
                    <a:pt x="57467" y="88909"/>
                  </a:lnTo>
                  <a:lnTo>
                    <a:pt x="23050" y="100454"/>
                  </a:lnTo>
                  <a:lnTo>
                    <a:pt x="0" y="102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60">
              <a:extLst>
                <a:ext uri="{FF2B5EF4-FFF2-40B4-BE49-F238E27FC236}">
                  <a16:creationId xmlns:a16="http://schemas.microsoft.com/office/drawing/2014/main" id="{3746CBC5-97DB-3230-FF13-40D7042279F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600575" y="5781689"/>
              <a:ext cx="276226" cy="111874"/>
            </a:xfrm>
            <a:custGeom>
              <a:avLst/>
              <a:gdLst/>
              <a:ahLst/>
              <a:cxnLst/>
              <a:rect l="0" t="0" r="0" b="0"/>
              <a:pathLst>
                <a:path w="276226" h="111874">
                  <a:moveTo>
                    <a:pt x="0" y="38086"/>
                  </a:moveTo>
                  <a:lnTo>
                    <a:pt x="0" y="38086"/>
                  </a:lnTo>
                  <a:lnTo>
                    <a:pt x="40699" y="37028"/>
                  </a:lnTo>
                  <a:lnTo>
                    <a:pt x="59831" y="29885"/>
                  </a:lnTo>
                  <a:lnTo>
                    <a:pt x="88527" y="25790"/>
                  </a:lnTo>
                  <a:lnTo>
                    <a:pt x="112025" y="19431"/>
                  </a:lnTo>
                  <a:lnTo>
                    <a:pt x="112783" y="18241"/>
                  </a:lnTo>
                  <a:lnTo>
                    <a:pt x="114000" y="8728"/>
                  </a:lnTo>
                  <a:lnTo>
                    <a:pt x="114241" y="1713"/>
                  </a:lnTo>
                  <a:lnTo>
                    <a:pt x="113202" y="1137"/>
                  </a:lnTo>
                  <a:lnTo>
                    <a:pt x="83432" y="0"/>
                  </a:lnTo>
                  <a:lnTo>
                    <a:pt x="68230" y="5046"/>
                  </a:lnTo>
                  <a:lnTo>
                    <a:pt x="59252" y="13171"/>
                  </a:lnTo>
                  <a:lnTo>
                    <a:pt x="48248" y="32468"/>
                  </a:lnTo>
                  <a:lnTo>
                    <a:pt x="33948" y="62550"/>
                  </a:lnTo>
                  <a:lnTo>
                    <a:pt x="35549" y="74006"/>
                  </a:lnTo>
                  <a:lnTo>
                    <a:pt x="45201" y="97549"/>
                  </a:lnTo>
                  <a:lnTo>
                    <a:pt x="51133" y="106142"/>
                  </a:lnTo>
                  <a:lnTo>
                    <a:pt x="57298" y="110666"/>
                  </a:lnTo>
                  <a:lnTo>
                    <a:pt x="60424" y="111873"/>
                  </a:lnTo>
                  <a:lnTo>
                    <a:pt x="63566" y="111619"/>
                  </a:lnTo>
                  <a:lnTo>
                    <a:pt x="102551" y="91601"/>
                  </a:lnTo>
                  <a:lnTo>
                    <a:pt x="109078" y="85506"/>
                  </a:lnTo>
                  <a:lnTo>
                    <a:pt x="110819" y="82400"/>
                  </a:lnTo>
                  <a:lnTo>
                    <a:pt x="151814" y="38759"/>
                  </a:lnTo>
                  <a:lnTo>
                    <a:pt x="157283" y="43342"/>
                  </a:lnTo>
                  <a:lnTo>
                    <a:pt x="157772" y="46881"/>
                  </a:lnTo>
                  <a:lnTo>
                    <a:pt x="147615" y="92280"/>
                  </a:lnTo>
                  <a:lnTo>
                    <a:pt x="144977" y="96441"/>
                  </a:lnTo>
                  <a:lnTo>
                    <a:pt x="133866" y="104437"/>
                  </a:lnTo>
                  <a:lnTo>
                    <a:pt x="143779" y="86818"/>
                  </a:lnTo>
                  <a:lnTo>
                    <a:pt x="184557" y="45166"/>
                  </a:lnTo>
                  <a:lnTo>
                    <a:pt x="228624" y="11726"/>
                  </a:lnTo>
                  <a:lnTo>
                    <a:pt x="234966" y="7813"/>
                  </a:lnTo>
                  <a:lnTo>
                    <a:pt x="241311" y="6262"/>
                  </a:lnTo>
                  <a:lnTo>
                    <a:pt x="276225" y="9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61">
              <a:extLst>
                <a:ext uri="{FF2B5EF4-FFF2-40B4-BE49-F238E27FC236}">
                  <a16:creationId xmlns:a16="http://schemas.microsoft.com/office/drawing/2014/main" id="{9291D061-DF3F-5D19-BBE4-7EC25E7D5E5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871897" y="5695950"/>
              <a:ext cx="69862" cy="183923"/>
            </a:xfrm>
            <a:custGeom>
              <a:avLst/>
              <a:gdLst/>
              <a:ahLst/>
              <a:cxnLst/>
              <a:rect l="0" t="0" r="0" b="0"/>
              <a:pathLst>
                <a:path w="69862" h="183923">
                  <a:moveTo>
                    <a:pt x="52528" y="0"/>
                  </a:moveTo>
                  <a:lnTo>
                    <a:pt x="52528" y="0"/>
                  </a:lnTo>
                  <a:lnTo>
                    <a:pt x="69861" y="0"/>
                  </a:lnTo>
                  <a:lnTo>
                    <a:pt x="66012" y="15170"/>
                  </a:lnTo>
                  <a:lnTo>
                    <a:pt x="41852" y="60716"/>
                  </a:lnTo>
                  <a:lnTo>
                    <a:pt x="24194" y="101482"/>
                  </a:lnTo>
                  <a:lnTo>
                    <a:pt x="9341" y="139089"/>
                  </a:lnTo>
                  <a:lnTo>
                    <a:pt x="0" y="173068"/>
                  </a:lnTo>
                  <a:lnTo>
                    <a:pt x="2019" y="182047"/>
                  </a:lnTo>
                  <a:lnTo>
                    <a:pt x="5097" y="183806"/>
                  </a:lnTo>
                  <a:lnTo>
                    <a:pt x="9266" y="183922"/>
                  </a:lnTo>
                  <a:lnTo>
                    <a:pt x="62053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62">
              <a:extLst>
                <a:ext uri="{FF2B5EF4-FFF2-40B4-BE49-F238E27FC236}">
                  <a16:creationId xmlns:a16="http://schemas.microsoft.com/office/drawing/2014/main" id="{1D395F32-69C3-6F0D-B31F-7C6482A5C38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924425" y="5772195"/>
              <a:ext cx="75736" cy="133306"/>
            </a:xfrm>
            <a:custGeom>
              <a:avLst/>
              <a:gdLst/>
              <a:ahLst/>
              <a:cxnLst/>
              <a:rect l="0" t="0" r="0" b="0"/>
              <a:pathLst>
                <a:path w="75736" h="133306">
                  <a:moveTo>
                    <a:pt x="0" y="19005"/>
                  </a:moveTo>
                  <a:lnTo>
                    <a:pt x="0" y="19005"/>
                  </a:lnTo>
                  <a:lnTo>
                    <a:pt x="5056" y="19005"/>
                  </a:lnTo>
                  <a:lnTo>
                    <a:pt x="52663" y="2530"/>
                  </a:lnTo>
                  <a:lnTo>
                    <a:pt x="74633" y="0"/>
                  </a:lnTo>
                  <a:lnTo>
                    <a:pt x="75155" y="1043"/>
                  </a:lnTo>
                  <a:lnTo>
                    <a:pt x="75735" y="5024"/>
                  </a:lnTo>
                  <a:lnTo>
                    <a:pt x="56885" y="50724"/>
                  </a:lnTo>
                  <a:lnTo>
                    <a:pt x="43111" y="92981"/>
                  </a:lnTo>
                  <a:lnTo>
                    <a:pt x="28575" y="133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63">
              <a:extLst>
                <a:ext uri="{FF2B5EF4-FFF2-40B4-BE49-F238E27FC236}">
                  <a16:creationId xmlns:a16="http://schemas.microsoft.com/office/drawing/2014/main" id="{48E77634-7100-AB9E-6BBE-BB88A224F58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029200" y="57245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8937"/>
                  </a:lnTo>
                  <a:lnTo>
                    <a:pt x="7604" y="5958"/>
                  </a:lnTo>
                  <a:lnTo>
                    <a:pt x="13257" y="264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64">
              <a:extLst>
                <a:ext uri="{FF2B5EF4-FFF2-40B4-BE49-F238E27FC236}">
                  <a16:creationId xmlns:a16="http://schemas.microsoft.com/office/drawing/2014/main" id="{00872E61-F704-CA42-BA55-80F9ACCCC88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088694" y="5745842"/>
              <a:ext cx="91821" cy="152759"/>
            </a:xfrm>
            <a:custGeom>
              <a:avLst/>
              <a:gdLst/>
              <a:ahLst/>
              <a:cxnLst/>
              <a:rect l="0" t="0" r="0" b="0"/>
              <a:pathLst>
                <a:path w="91821" h="152759">
                  <a:moveTo>
                    <a:pt x="35756" y="45358"/>
                  </a:moveTo>
                  <a:lnTo>
                    <a:pt x="35756" y="45358"/>
                  </a:lnTo>
                  <a:lnTo>
                    <a:pt x="45869" y="50414"/>
                  </a:lnTo>
                  <a:lnTo>
                    <a:pt x="56479" y="50074"/>
                  </a:lnTo>
                  <a:lnTo>
                    <a:pt x="80537" y="41233"/>
                  </a:lnTo>
                  <a:lnTo>
                    <a:pt x="87409" y="35411"/>
                  </a:lnTo>
                  <a:lnTo>
                    <a:pt x="89241" y="32377"/>
                  </a:lnTo>
                  <a:lnTo>
                    <a:pt x="91820" y="17993"/>
                  </a:lnTo>
                  <a:lnTo>
                    <a:pt x="89602" y="9207"/>
                  </a:lnTo>
                  <a:lnTo>
                    <a:pt x="87528" y="5382"/>
                  </a:lnTo>
                  <a:lnTo>
                    <a:pt x="84029" y="2832"/>
                  </a:lnTo>
                  <a:lnTo>
                    <a:pt x="74497" y="0"/>
                  </a:lnTo>
                  <a:lnTo>
                    <a:pt x="68992" y="1361"/>
                  </a:lnTo>
                  <a:lnTo>
                    <a:pt x="51130" y="13389"/>
                  </a:lnTo>
                  <a:lnTo>
                    <a:pt x="24871" y="37515"/>
                  </a:lnTo>
                  <a:lnTo>
                    <a:pt x="7420" y="75409"/>
                  </a:lnTo>
                  <a:lnTo>
                    <a:pt x="549" y="102945"/>
                  </a:lnTo>
                  <a:lnTo>
                    <a:pt x="0" y="120694"/>
                  </a:lnTo>
                  <a:lnTo>
                    <a:pt x="3284" y="135638"/>
                  </a:lnTo>
                  <a:lnTo>
                    <a:pt x="11094" y="146513"/>
                  </a:lnTo>
                  <a:lnTo>
                    <a:pt x="16140" y="150895"/>
                  </a:lnTo>
                  <a:lnTo>
                    <a:pt x="22678" y="152758"/>
                  </a:lnTo>
                  <a:lnTo>
                    <a:pt x="64331" y="150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65">
              <a:extLst>
                <a:ext uri="{FF2B5EF4-FFF2-40B4-BE49-F238E27FC236}">
                  <a16:creationId xmlns:a16="http://schemas.microsoft.com/office/drawing/2014/main" id="{53EBF6A1-3F6D-554F-8A8C-4193C34E46AC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114925" y="5725966"/>
              <a:ext cx="227277" cy="130305"/>
            </a:xfrm>
            <a:custGeom>
              <a:avLst/>
              <a:gdLst/>
              <a:ahLst/>
              <a:cxnLst/>
              <a:rect l="0" t="0" r="0" b="0"/>
              <a:pathLst>
                <a:path w="227277" h="130305">
                  <a:moveTo>
                    <a:pt x="219075" y="17609"/>
                  </a:moveTo>
                  <a:lnTo>
                    <a:pt x="219075" y="17609"/>
                  </a:lnTo>
                  <a:lnTo>
                    <a:pt x="227276" y="9408"/>
                  </a:lnTo>
                  <a:lnTo>
                    <a:pt x="226659" y="7908"/>
                  </a:lnTo>
                  <a:lnTo>
                    <a:pt x="223151" y="3420"/>
                  </a:lnTo>
                  <a:lnTo>
                    <a:pt x="215242" y="719"/>
                  </a:lnTo>
                  <a:lnTo>
                    <a:pt x="210170" y="0"/>
                  </a:lnTo>
                  <a:lnTo>
                    <a:pt x="170277" y="9109"/>
                  </a:lnTo>
                  <a:lnTo>
                    <a:pt x="125787" y="25152"/>
                  </a:lnTo>
                  <a:lnTo>
                    <a:pt x="114820" y="35426"/>
                  </a:lnTo>
                  <a:lnTo>
                    <a:pt x="109239" y="44225"/>
                  </a:lnTo>
                  <a:lnTo>
                    <a:pt x="107752" y="48053"/>
                  </a:lnTo>
                  <a:lnTo>
                    <a:pt x="107818" y="51663"/>
                  </a:lnTo>
                  <a:lnTo>
                    <a:pt x="110713" y="58496"/>
                  </a:lnTo>
                  <a:lnTo>
                    <a:pt x="121172" y="65062"/>
                  </a:lnTo>
                  <a:lnTo>
                    <a:pt x="158870" y="84270"/>
                  </a:lnTo>
                  <a:lnTo>
                    <a:pt x="165859" y="90628"/>
                  </a:lnTo>
                  <a:lnTo>
                    <a:pt x="168965" y="96981"/>
                  </a:lnTo>
                  <a:lnTo>
                    <a:pt x="167677" y="101215"/>
                  </a:lnTo>
                  <a:lnTo>
                    <a:pt x="160601" y="111565"/>
                  </a:lnTo>
                  <a:lnTo>
                    <a:pt x="153223" y="117575"/>
                  </a:lnTo>
                  <a:lnTo>
                    <a:pt x="122482" y="128296"/>
                  </a:lnTo>
                  <a:lnTo>
                    <a:pt x="108764" y="130304"/>
                  </a:lnTo>
                  <a:lnTo>
                    <a:pt x="61721" y="123567"/>
                  </a:lnTo>
                  <a:lnTo>
                    <a:pt x="28759" y="119717"/>
                  </a:lnTo>
                  <a:lnTo>
                    <a:pt x="0" y="112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SMARTInkShape-Group99">
            <a:extLst>
              <a:ext uri="{FF2B5EF4-FFF2-40B4-BE49-F238E27FC236}">
                <a16:creationId xmlns:a16="http://schemas.microsoft.com/office/drawing/2014/main" id="{7794A1FB-ED77-B844-3A6E-D38F0F8C2FFA}"/>
              </a:ext>
            </a:extLst>
          </p:cNvPr>
          <p:cNvGrpSpPr/>
          <p:nvPr/>
        </p:nvGrpSpPr>
        <p:grpSpPr>
          <a:xfrm>
            <a:off x="5591175" y="5697829"/>
            <a:ext cx="1028701" cy="283872"/>
            <a:chOff x="5591175" y="5697829"/>
            <a:chExt cx="1028701" cy="283872"/>
          </a:xfrm>
        </p:grpSpPr>
        <p:sp>
          <p:nvSpPr>
            <p:cNvPr id="659" name="SMARTInkShape-566">
              <a:extLst>
                <a:ext uri="{FF2B5EF4-FFF2-40B4-BE49-F238E27FC236}">
                  <a16:creationId xmlns:a16="http://schemas.microsoft.com/office/drawing/2014/main" id="{FBC0306C-C77C-5E62-7CB6-146CCB106D59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610598" y="5697829"/>
              <a:ext cx="171064" cy="283872"/>
            </a:xfrm>
            <a:custGeom>
              <a:avLst/>
              <a:gdLst/>
              <a:ahLst/>
              <a:cxnLst/>
              <a:rect l="0" t="0" r="0" b="0"/>
              <a:pathLst>
                <a:path w="171064" h="283872">
                  <a:moveTo>
                    <a:pt x="142502" y="64796"/>
                  </a:moveTo>
                  <a:lnTo>
                    <a:pt x="142502" y="64796"/>
                  </a:lnTo>
                  <a:lnTo>
                    <a:pt x="155759" y="64796"/>
                  </a:lnTo>
                  <a:lnTo>
                    <a:pt x="161800" y="61974"/>
                  </a:lnTo>
                  <a:lnTo>
                    <a:pt x="170916" y="55387"/>
                  </a:lnTo>
                  <a:lnTo>
                    <a:pt x="171063" y="47080"/>
                  </a:lnTo>
                  <a:lnTo>
                    <a:pt x="139279" y="13957"/>
                  </a:lnTo>
                  <a:lnTo>
                    <a:pt x="113525" y="2347"/>
                  </a:lnTo>
                  <a:lnTo>
                    <a:pt x="103871" y="0"/>
                  </a:lnTo>
                  <a:lnTo>
                    <a:pt x="93229" y="1778"/>
                  </a:lnTo>
                  <a:lnTo>
                    <a:pt x="64096" y="16599"/>
                  </a:lnTo>
                  <a:lnTo>
                    <a:pt x="47186" y="33818"/>
                  </a:lnTo>
                  <a:lnTo>
                    <a:pt x="25300" y="79414"/>
                  </a:lnTo>
                  <a:lnTo>
                    <a:pt x="9188" y="122617"/>
                  </a:lnTo>
                  <a:lnTo>
                    <a:pt x="1516" y="155122"/>
                  </a:lnTo>
                  <a:lnTo>
                    <a:pt x="0" y="202622"/>
                  </a:lnTo>
                  <a:lnTo>
                    <a:pt x="2523" y="244774"/>
                  </a:lnTo>
                  <a:lnTo>
                    <a:pt x="18677" y="283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67">
              <a:extLst>
                <a:ext uri="{FF2B5EF4-FFF2-40B4-BE49-F238E27FC236}">
                  <a16:creationId xmlns:a16="http://schemas.microsoft.com/office/drawing/2014/main" id="{086D19DF-FC6D-874F-FEB2-CDE8E1851138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591175" y="5839093"/>
              <a:ext cx="171451" cy="28308"/>
            </a:xfrm>
            <a:custGeom>
              <a:avLst/>
              <a:gdLst/>
              <a:ahLst/>
              <a:cxnLst/>
              <a:rect l="0" t="0" r="0" b="0"/>
              <a:pathLst>
                <a:path w="171451" h="28308">
                  <a:moveTo>
                    <a:pt x="0" y="28307"/>
                  </a:moveTo>
                  <a:lnTo>
                    <a:pt x="0" y="28307"/>
                  </a:lnTo>
                  <a:lnTo>
                    <a:pt x="10779" y="19645"/>
                  </a:lnTo>
                  <a:lnTo>
                    <a:pt x="38001" y="6573"/>
                  </a:lnTo>
                  <a:lnTo>
                    <a:pt x="76180" y="1083"/>
                  </a:lnTo>
                  <a:lnTo>
                    <a:pt x="114296" y="0"/>
                  </a:lnTo>
                  <a:lnTo>
                    <a:pt x="171450" y="9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68">
              <a:extLst>
                <a:ext uri="{FF2B5EF4-FFF2-40B4-BE49-F238E27FC236}">
                  <a16:creationId xmlns:a16="http://schemas.microsoft.com/office/drawing/2014/main" id="{1D0A0391-21FA-49EA-4210-6CC0C451C56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781675" y="5811632"/>
              <a:ext cx="219076" cy="62910"/>
            </a:xfrm>
            <a:custGeom>
              <a:avLst/>
              <a:gdLst/>
              <a:ahLst/>
              <a:cxnLst/>
              <a:rect l="0" t="0" r="0" b="0"/>
              <a:pathLst>
                <a:path w="219076" h="62910">
                  <a:moveTo>
                    <a:pt x="0" y="27193"/>
                  </a:moveTo>
                  <a:lnTo>
                    <a:pt x="0" y="27193"/>
                  </a:lnTo>
                  <a:lnTo>
                    <a:pt x="8662" y="19589"/>
                  </a:lnTo>
                  <a:lnTo>
                    <a:pt x="35211" y="2741"/>
                  </a:lnTo>
                  <a:lnTo>
                    <a:pt x="45988" y="451"/>
                  </a:lnTo>
                  <a:lnTo>
                    <a:pt x="57834" y="2255"/>
                  </a:lnTo>
                  <a:lnTo>
                    <a:pt x="73580" y="9221"/>
                  </a:lnTo>
                  <a:lnTo>
                    <a:pt x="81386" y="16031"/>
                  </a:lnTo>
                  <a:lnTo>
                    <a:pt x="88382" y="26113"/>
                  </a:lnTo>
                  <a:lnTo>
                    <a:pt x="93214" y="43688"/>
                  </a:lnTo>
                  <a:lnTo>
                    <a:pt x="91523" y="53221"/>
                  </a:lnTo>
                  <a:lnTo>
                    <a:pt x="89590" y="57245"/>
                  </a:lnTo>
                  <a:lnTo>
                    <a:pt x="86185" y="59927"/>
                  </a:lnTo>
                  <a:lnTo>
                    <a:pt x="76758" y="62909"/>
                  </a:lnTo>
                  <a:lnTo>
                    <a:pt x="65511" y="61411"/>
                  </a:lnTo>
                  <a:lnTo>
                    <a:pt x="55575" y="57218"/>
                  </a:lnTo>
                  <a:lnTo>
                    <a:pt x="52925" y="54618"/>
                  </a:lnTo>
                  <a:lnTo>
                    <a:pt x="51159" y="51826"/>
                  </a:lnTo>
                  <a:lnTo>
                    <a:pt x="48672" y="37785"/>
                  </a:lnTo>
                  <a:lnTo>
                    <a:pt x="53735" y="26255"/>
                  </a:lnTo>
                  <a:lnTo>
                    <a:pt x="61982" y="16194"/>
                  </a:lnTo>
                  <a:lnTo>
                    <a:pt x="69176" y="11721"/>
                  </a:lnTo>
                  <a:lnTo>
                    <a:pt x="113898" y="1075"/>
                  </a:lnTo>
                  <a:lnTo>
                    <a:pt x="154268" y="0"/>
                  </a:lnTo>
                  <a:lnTo>
                    <a:pt x="199949" y="7574"/>
                  </a:lnTo>
                  <a:lnTo>
                    <a:pt x="219075" y="8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69">
              <a:extLst>
                <a:ext uri="{FF2B5EF4-FFF2-40B4-BE49-F238E27FC236}">
                  <a16:creationId xmlns:a16="http://schemas.microsoft.com/office/drawing/2014/main" id="{A1F9E7B3-EF3D-D703-1467-07C1CA95622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993255" y="5802558"/>
              <a:ext cx="350396" cy="92700"/>
            </a:xfrm>
            <a:custGeom>
              <a:avLst/>
              <a:gdLst/>
              <a:ahLst/>
              <a:cxnLst/>
              <a:rect l="0" t="0" r="0" b="0"/>
              <a:pathLst>
                <a:path w="350396" h="92700">
                  <a:moveTo>
                    <a:pt x="64645" y="26742"/>
                  </a:moveTo>
                  <a:lnTo>
                    <a:pt x="64645" y="26742"/>
                  </a:lnTo>
                  <a:lnTo>
                    <a:pt x="69701" y="21686"/>
                  </a:lnTo>
                  <a:lnTo>
                    <a:pt x="70133" y="19138"/>
                  </a:lnTo>
                  <a:lnTo>
                    <a:pt x="69361" y="16381"/>
                  </a:lnTo>
                  <a:lnTo>
                    <a:pt x="60520" y="4352"/>
                  </a:lnTo>
                  <a:lnTo>
                    <a:pt x="51876" y="916"/>
                  </a:lnTo>
                  <a:lnTo>
                    <a:pt x="46607" y="0"/>
                  </a:lnTo>
                  <a:lnTo>
                    <a:pt x="40978" y="1506"/>
                  </a:lnTo>
                  <a:lnTo>
                    <a:pt x="29079" y="8823"/>
                  </a:lnTo>
                  <a:lnTo>
                    <a:pt x="15536" y="24843"/>
                  </a:lnTo>
                  <a:lnTo>
                    <a:pt x="2538" y="55765"/>
                  </a:lnTo>
                  <a:lnTo>
                    <a:pt x="0" y="69980"/>
                  </a:lnTo>
                  <a:lnTo>
                    <a:pt x="1694" y="80531"/>
                  </a:lnTo>
                  <a:lnTo>
                    <a:pt x="3629" y="84826"/>
                  </a:lnTo>
                  <a:lnTo>
                    <a:pt x="5975" y="87690"/>
                  </a:lnTo>
                  <a:lnTo>
                    <a:pt x="11406" y="90872"/>
                  </a:lnTo>
                  <a:lnTo>
                    <a:pt x="14336" y="90662"/>
                  </a:lnTo>
                  <a:lnTo>
                    <a:pt x="34841" y="79937"/>
                  </a:lnTo>
                  <a:lnTo>
                    <a:pt x="43637" y="71198"/>
                  </a:lnTo>
                  <a:lnTo>
                    <a:pt x="75362" y="36712"/>
                  </a:lnTo>
                  <a:lnTo>
                    <a:pt x="107666" y="12522"/>
                  </a:lnTo>
                  <a:lnTo>
                    <a:pt x="114810" y="9839"/>
                  </a:lnTo>
                  <a:lnTo>
                    <a:pt x="118196" y="10181"/>
                  </a:lnTo>
                  <a:lnTo>
                    <a:pt x="124782" y="13385"/>
                  </a:lnTo>
                  <a:lnTo>
                    <a:pt x="126962" y="15721"/>
                  </a:lnTo>
                  <a:lnTo>
                    <a:pt x="129382" y="21138"/>
                  </a:lnTo>
                  <a:lnTo>
                    <a:pt x="131244" y="65119"/>
                  </a:lnTo>
                  <a:lnTo>
                    <a:pt x="131305" y="85240"/>
                  </a:lnTo>
                  <a:lnTo>
                    <a:pt x="132368" y="87966"/>
                  </a:lnTo>
                  <a:lnTo>
                    <a:pt x="134135" y="89782"/>
                  </a:lnTo>
                  <a:lnTo>
                    <a:pt x="139519" y="92699"/>
                  </a:lnTo>
                  <a:lnTo>
                    <a:pt x="145508" y="88148"/>
                  </a:lnTo>
                  <a:lnTo>
                    <a:pt x="184438" y="48755"/>
                  </a:lnTo>
                  <a:lnTo>
                    <a:pt x="201057" y="25003"/>
                  </a:lnTo>
                  <a:lnTo>
                    <a:pt x="225618" y="8287"/>
                  </a:lnTo>
                  <a:lnTo>
                    <a:pt x="231344" y="7868"/>
                  </a:lnTo>
                  <a:lnTo>
                    <a:pt x="232927" y="8868"/>
                  </a:lnTo>
                  <a:lnTo>
                    <a:pt x="233983" y="10593"/>
                  </a:lnTo>
                  <a:lnTo>
                    <a:pt x="235156" y="16389"/>
                  </a:lnTo>
                  <a:lnTo>
                    <a:pt x="236875" y="31553"/>
                  </a:lnTo>
                  <a:lnTo>
                    <a:pt x="244713" y="60556"/>
                  </a:lnTo>
                  <a:lnTo>
                    <a:pt x="245585" y="73767"/>
                  </a:lnTo>
                  <a:lnTo>
                    <a:pt x="250666" y="74189"/>
                  </a:lnTo>
                  <a:lnTo>
                    <a:pt x="255976" y="71466"/>
                  </a:lnTo>
                  <a:lnTo>
                    <a:pt x="300167" y="34366"/>
                  </a:lnTo>
                  <a:lnTo>
                    <a:pt x="328598" y="12667"/>
                  </a:lnTo>
                  <a:lnTo>
                    <a:pt x="332689" y="11008"/>
                  </a:lnTo>
                  <a:lnTo>
                    <a:pt x="335416" y="12020"/>
                  </a:lnTo>
                  <a:lnTo>
                    <a:pt x="337234" y="14810"/>
                  </a:lnTo>
                  <a:lnTo>
                    <a:pt x="350395" y="74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70">
              <a:extLst>
                <a:ext uri="{FF2B5EF4-FFF2-40B4-BE49-F238E27FC236}">
                  <a16:creationId xmlns:a16="http://schemas.microsoft.com/office/drawing/2014/main" id="{A7ACAE8D-A0B7-D33E-D240-1C6F863ACB1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439775" y="5810772"/>
              <a:ext cx="180101" cy="104254"/>
            </a:xfrm>
            <a:custGeom>
              <a:avLst/>
              <a:gdLst/>
              <a:ahLst/>
              <a:cxnLst/>
              <a:rect l="0" t="0" r="0" b="0"/>
              <a:pathLst>
                <a:path w="180101" h="104254">
                  <a:moveTo>
                    <a:pt x="103900" y="47103"/>
                  </a:moveTo>
                  <a:lnTo>
                    <a:pt x="103900" y="47103"/>
                  </a:lnTo>
                  <a:lnTo>
                    <a:pt x="103900" y="37971"/>
                  </a:lnTo>
                  <a:lnTo>
                    <a:pt x="108956" y="32638"/>
                  </a:lnTo>
                  <a:lnTo>
                    <a:pt x="109387" y="30051"/>
                  </a:lnTo>
                  <a:lnTo>
                    <a:pt x="108617" y="27269"/>
                  </a:lnTo>
                  <a:lnTo>
                    <a:pt x="104831" y="20255"/>
                  </a:lnTo>
                  <a:lnTo>
                    <a:pt x="103026" y="11265"/>
                  </a:lnTo>
                  <a:lnTo>
                    <a:pt x="95723" y="1239"/>
                  </a:lnTo>
                  <a:lnTo>
                    <a:pt x="84661" y="0"/>
                  </a:lnTo>
                  <a:lnTo>
                    <a:pt x="41282" y="18910"/>
                  </a:lnTo>
                  <a:lnTo>
                    <a:pt x="25962" y="32164"/>
                  </a:lnTo>
                  <a:lnTo>
                    <a:pt x="2077" y="67917"/>
                  </a:lnTo>
                  <a:lnTo>
                    <a:pt x="0" y="83491"/>
                  </a:lnTo>
                  <a:lnTo>
                    <a:pt x="2336" y="92556"/>
                  </a:lnTo>
                  <a:lnTo>
                    <a:pt x="4441" y="96455"/>
                  </a:lnTo>
                  <a:lnTo>
                    <a:pt x="7961" y="99054"/>
                  </a:lnTo>
                  <a:lnTo>
                    <a:pt x="17516" y="101942"/>
                  </a:lnTo>
                  <a:lnTo>
                    <a:pt x="21969" y="101654"/>
                  </a:lnTo>
                  <a:lnTo>
                    <a:pt x="29739" y="98512"/>
                  </a:lnTo>
                  <a:lnTo>
                    <a:pt x="40064" y="90792"/>
                  </a:lnTo>
                  <a:lnTo>
                    <a:pt x="65240" y="57297"/>
                  </a:lnTo>
                  <a:lnTo>
                    <a:pt x="65785" y="73979"/>
                  </a:lnTo>
                  <a:lnTo>
                    <a:pt x="66848" y="74545"/>
                  </a:lnTo>
                  <a:lnTo>
                    <a:pt x="105819" y="85973"/>
                  </a:lnTo>
                  <a:lnTo>
                    <a:pt x="133043" y="92134"/>
                  </a:lnTo>
                  <a:lnTo>
                    <a:pt x="180100" y="104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100">
            <a:extLst>
              <a:ext uri="{FF2B5EF4-FFF2-40B4-BE49-F238E27FC236}">
                <a16:creationId xmlns:a16="http://schemas.microsoft.com/office/drawing/2014/main" id="{EB12C695-1AB4-F063-B0A4-B75307DF0DA7}"/>
              </a:ext>
            </a:extLst>
          </p:cNvPr>
          <p:cNvGrpSpPr/>
          <p:nvPr/>
        </p:nvGrpSpPr>
        <p:grpSpPr>
          <a:xfrm>
            <a:off x="6924675" y="5705475"/>
            <a:ext cx="1714501" cy="293590"/>
            <a:chOff x="6924675" y="5705475"/>
            <a:chExt cx="1714501" cy="293590"/>
          </a:xfrm>
        </p:grpSpPr>
        <p:sp>
          <p:nvSpPr>
            <p:cNvPr id="665" name="SMARTInkShape-571">
              <a:extLst>
                <a:ext uri="{FF2B5EF4-FFF2-40B4-BE49-F238E27FC236}">
                  <a16:creationId xmlns:a16="http://schemas.microsoft.com/office/drawing/2014/main" id="{0E7434BD-BCAF-0AE8-72F4-174C9E073DC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924675" y="5802345"/>
              <a:ext cx="171451" cy="122206"/>
            </a:xfrm>
            <a:custGeom>
              <a:avLst/>
              <a:gdLst/>
              <a:ahLst/>
              <a:cxnLst/>
              <a:rect l="0" t="0" r="0" b="0"/>
              <a:pathLst>
                <a:path w="171451" h="122206">
                  <a:moveTo>
                    <a:pt x="0" y="26955"/>
                  </a:moveTo>
                  <a:lnTo>
                    <a:pt x="0" y="26955"/>
                  </a:lnTo>
                  <a:lnTo>
                    <a:pt x="5056" y="26955"/>
                  </a:lnTo>
                  <a:lnTo>
                    <a:pt x="10361" y="24133"/>
                  </a:lnTo>
                  <a:lnTo>
                    <a:pt x="13257" y="21899"/>
                  </a:lnTo>
                  <a:lnTo>
                    <a:pt x="22120" y="19416"/>
                  </a:lnTo>
                  <a:lnTo>
                    <a:pt x="40001" y="17823"/>
                  </a:lnTo>
                  <a:lnTo>
                    <a:pt x="47058" y="20427"/>
                  </a:lnTo>
                  <a:lnTo>
                    <a:pt x="50423" y="22603"/>
                  </a:lnTo>
                  <a:lnTo>
                    <a:pt x="52665" y="26170"/>
                  </a:lnTo>
                  <a:lnTo>
                    <a:pt x="55821" y="42362"/>
                  </a:lnTo>
                  <a:lnTo>
                    <a:pt x="57033" y="85484"/>
                  </a:lnTo>
                  <a:lnTo>
                    <a:pt x="57135" y="100620"/>
                  </a:lnTo>
                  <a:lnTo>
                    <a:pt x="58198" y="101464"/>
                  </a:lnTo>
                  <a:lnTo>
                    <a:pt x="62202" y="102403"/>
                  </a:lnTo>
                  <a:lnTo>
                    <a:pt x="67509" y="94354"/>
                  </a:lnTo>
                  <a:lnTo>
                    <a:pt x="74455" y="81252"/>
                  </a:lnTo>
                  <a:lnTo>
                    <a:pt x="115774" y="35199"/>
                  </a:lnTo>
                  <a:lnTo>
                    <a:pt x="142931" y="15492"/>
                  </a:lnTo>
                  <a:lnTo>
                    <a:pt x="169322" y="0"/>
                  </a:lnTo>
                  <a:lnTo>
                    <a:pt x="170031" y="1577"/>
                  </a:lnTo>
                  <a:lnTo>
                    <a:pt x="171367" y="47400"/>
                  </a:lnTo>
                  <a:lnTo>
                    <a:pt x="171443" y="92916"/>
                  </a:lnTo>
                  <a:lnTo>
                    <a:pt x="171450" y="122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72">
              <a:extLst>
                <a:ext uri="{FF2B5EF4-FFF2-40B4-BE49-F238E27FC236}">
                  <a16:creationId xmlns:a16="http://schemas.microsoft.com/office/drawing/2014/main" id="{80D10383-1D7D-7E3C-75DE-84A1B6BBA80F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202170" y="5793473"/>
              <a:ext cx="111095" cy="102320"/>
            </a:xfrm>
            <a:custGeom>
              <a:avLst/>
              <a:gdLst/>
              <a:ahLst/>
              <a:cxnLst/>
              <a:rect l="0" t="0" r="0" b="0"/>
              <a:pathLst>
                <a:path w="111095" h="102320">
                  <a:moveTo>
                    <a:pt x="17780" y="73927"/>
                  </a:moveTo>
                  <a:lnTo>
                    <a:pt x="17780" y="73927"/>
                  </a:lnTo>
                  <a:lnTo>
                    <a:pt x="22836" y="68871"/>
                  </a:lnTo>
                  <a:lnTo>
                    <a:pt x="28141" y="66388"/>
                  </a:lnTo>
                  <a:lnTo>
                    <a:pt x="71037" y="59462"/>
                  </a:lnTo>
                  <a:lnTo>
                    <a:pt x="89409" y="48179"/>
                  </a:lnTo>
                  <a:lnTo>
                    <a:pt x="106496" y="32607"/>
                  </a:lnTo>
                  <a:lnTo>
                    <a:pt x="110126" y="23460"/>
                  </a:lnTo>
                  <a:lnTo>
                    <a:pt x="111094" y="18057"/>
                  </a:lnTo>
                  <a:lnTo>
                    <a:pt x="109347" y="9232"/>
                  </a:lnTo>
                  <a:lnTo>
                    <a:pt x="107400" y="5397"/>
                  </a:lnTo>
                  <a:lnTo>
                    <a:pt x="102926" y="2841"/>
                  </a:lnTo>
                  <a:lnTo>
                    <a:pt x="89490" y="0"/>
                  </a:lnTo>
                  <a:lnTo>
                    <a:pt x="64074" y="3457"/>
                  </a:lnTo>
                  <a:lnTo>
                    <a:pt x="36435" y="21297"/>
                  </a:lnTo>
                  <a:lnTo>
                    <a:pt x="13195" y="46691"/>
                  </a:lnTo>
                  <a:lnTo>
                    <a:pt x="5158" y="62175"/>
                  </a:lnTo>
                  <a:lnTo>
                    <a:pt x="0" y="84306"/>
                  </a:lnTo>
                  <a:lnTo>
                    <a:pt x="1693" y="88255"/>
                  </a:lnTo>
                  <a:lnTo>
                    <a:pt x="9219" y="95465"/>
                  </a:lnTo>
                  <a:lnTo>
                    <a:pt x="16797" y="99375"/>
                  </a:lnTo>
                  <a:lnTo>
                    <a:pt x="30285" y="101885"/>
                  </a:lnTo>
                  <a:lnTo>
                    <a:pt x="39947" y="102319"/>
                  </a:lnTo>
                  <a:lnTo>
                    <a:pt x="103505" y="83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73">
              <a:extLst>
                <a:ext uri="{FF2B5EF4-FFF2-40B4-BE49-F238E27FC236}">
                  <a16:creationId xmlns:a16="http://schemas.microsoft.com/office/drawing/2014/main" id="{B1423758-FB8D-3A1F-F056-B4F99F8013A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381875" y="581025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19911" y="30397"/>
                  </a:lnTo>
                  <a:lnTo>
                    <a:pt x="4560" y="54061"/>
                  </a:lnTo>
                  <a:lnTo>
                    <a:pt x="901" y="6923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74">
              <a:extLst>
                <a:ext uri="{FF2B5EF4-FFF2-40B4-BE49-F238E27FC236}">
                  <a16:creationId xmlns:a16="http://schemas.microsoft.com/office/drawing/2014/main" id="{58DF49D9-74B9-8940-9971-93543A267D1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448550" y="57435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575">
              <a:extLst>
                <a:ext uri="{FF2B5EF4-FFF2-40B4-BE49-F238E27FC236}">
                  <a16:creationId xmlns:a16="http://schemas.microsoft.com/office/drawing/2014/main" id="{762080D9-9C07-9461-E5F4-AD8A00D5E8A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429549" y="5801636"/>
              <a:ext cx="142827" cy="197429"/>
            </a:xfrm>
            <a:custGeom>
              <a:avLst/>
              <a:gdLst/>
              <a:ahLst/>
              <a:cxnLst/>
              <a:rect l="0" t="0" r="0" b="0"/>
              <a:pathLst>
                <a:path w="142827" h="197429">
                  <a:moveTo>
                    <a:pt x="104726" y="37189"/>
                  </a:moveTo>
                  <a:lnTo>
                    <a:pt x="104726" y="37189"/>
                  </a:lnTo>
                  <a:lnTo>
                    <a:pt x="104726" y="9467"/>
                  </a:lnTo>
                  <a:lnTo>
                    <a:pt x="103668" y="6008"/>
                  </a:lnTo>
                  <a:lnTo>
                    <a:pt x="101904" y="3702"/>
                  </a:lnTo>
                  <a:lnTo>
                    <a:pt x="99670" y="2164"/>
                  </a:lnTo>
                  <a:lnTo>
                    <a:pt x="86412" y="0"/>
                  </a:lnTo>
                  <a:lnTo>
                    <a:pt x="82992" y="754"/>
                  </a:lnTo>
                  <a:lnTo>
                    <a:pt x="80711" y="2316"/>
                  </a:lnTo>
                  <a:lnTo>
                    <a:pt x="63160" y="21503"/>
                  </a:lnTo>
                  <a:lnTo>
                    <a:pt x="59795" y="33392"/>
                  </a:lnTo>
                  <a:lnTo>
                    <a:pt x="57337" y="75883"/>
                  </a:lnTo>
                  <a:lnTo>
                    <a:pt x="57148" y="121150"/>
                  </a:lnTo>
                  <a:lnTo>
                    <a:pt x="57110" y="160666"/>
                  </a:lnTo>
                  <a:lnTo>
                    <a:pt x="56045" y="186311"/>
                  </a:lnTo>
                  <a:lnTo>
                    <a:pt x="54280" y="190578"/>
                  </a:lnTo>
                  <a:lnTo>
                    <a:pt x="52045" y="193424"/>
                  </a:lnTo>
                  <a:lnTo>
                    <a:pt x="46741" y="196585"/>
                  </a:lnTo>
                  <a:lnTo>
                    <a:pt x="43844" y="197428"/>
                  </a:lnTo>
                  <a:lnTo>
                    <a:pt x="40855" y="196932"/>
                  </a:lnTo>
                  <a:lnTo>
                    <a:pt x="28452" y="191353"/>
                  </a:lnTo>
                  <a:lnTo>
                    <a:pt x="25302" y="190765"/>
                  </a:lnTo>
                  <a:lnTo>
                    <a:pt x="15811" y="184881"/>
                  </a:lnTo>
                  <a:lnTo>
                    <a:pt x="6297" y="176435"/>
                  </a:lnTo>
                  <a:lnTo>
                    <a:pt x="2772" y="167515"/>
                  </a:lnTo>
                  <a:lnTo>
                    <a:pt x="0" y="129377"/>
                  </a:lnTo>
                  <a:lnTo>
                    <a:pt x="10079" y="109660"/>
                  </a:lnTo>
                  <a:lnTo>
                    <a:pt x="23503" y="98326"/>
                  </a:lnTo>
                  <a:lnTo>
                    <a:pt x="69007" y="75639"/>
                  </a:lnTo>
                  <a:lnTo>
                    <a:pt x="113507" y="59459"/>
                  </a:lnTo>
                  <a:lnTo>
                    <a:pt x="142826" y="46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76">
              <a:extLst>
                <a:ext uri="{FF2B5EF4-FFF2-40B4-BE49-F238E27FC236}">
                  <a16:creationId xmlns:a16="http://schemas.microsoft.com/office/drawing/2014/main" id="{8C616636-0741-5420-7749-86E3660396B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581936" y="5734511"/>
              <a:ext cx="95205" cy="209090"/>
            </a:xfrm>
            <a:custGeom>
              <a:avLst/>
              <a:gdLst/>
              <a:ahLst/>
              <a:cxnLst/>
              <a:rect l="0" t="0" r="0" b="0"/>
              <a:pathLst>
                <a:path w="95205" h="209090">
                  <a:moveTo>
                    <a:pt x="38064" y="28114"/>
                  </a:moveTo>
                  <a:lnTo>
                    <a:pt x="38064" y="28114"/>
                  </a:lnTo>
                  <a:lnTo>
                    <a:pt x="38064" y="11712"/>
                  </a:lnTo>
                  <a:lnTo>
                    <a:pt x="47198" y="0"/>
                  </a:lnTo>
                  <a:lnTo>
                    <a:pt x="32992" y="42372"/>
                  </a:lnTo>
                  <a:lnTo>
                    <a:pt x="25227" y="57734"/>
                  </a:lnTo>
                  <a:lnTo>
                    <a:pt x="11838" y="101367"/>
                  </a:lnTo>
                  <a:lnTo>
                    <a:pt x="6872" y="130644"/>
                  </a:lnTo>
                  <a:lnTo>
                    <a:pt x="3034" y="139299"/>
                  </a:lnTo>
                  <a:lnTo>
                    <a:pt x="0" y="169372"/>
                  </a:lnTo>
                  <a:lnTo>
                    <a:pt x="10088" y="165453"/>
                  </a:lnTo>
                  <a:lnTo>
                    <a:pt x="26483" y="152533"/>
                  </a:lnTo>
                  <a:lnTo>
                    <a:pt x="63374" y="107816"/>
                  </a:lnTo>
                  <a:lnTo>
                    <a:pt x="85522" y="85431"/>
                  </a:lnTo>
                  <a:lnTo>
                    <a:pt x="93875" y="85279"/>
                  </a:lnTo>
                  <a:lnTo>
                    <a:pt x="94321" y="86333"/>
                  </a:lnTo>
                  <a:lnTo>
                    <a:pt x="95204" y="125265"/>
                  </a:lnTo>
                  <a:lnTo>
                    <a:pt x="92387" y="132323"/>
                  </a:lnTo>
                  <a:lnTo>
                    <a:pt x="90155" y="135687"/>
                  </a:lnTo>
                  <a:lnTo>
                    <a:pt x="79405" y="182097"/>
                  </a:lnTo>
                  <a:lnTo>
                    <a:pt x="76164" y="209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77">
              <a:extLst>
                <a:ext uri="{FF2B5EF4-FFF2-40B4-BE49-F238E27FC236}">
                  <a16:creationId xmlns:a16="http://schemas.microsoft.com/office/drawing/2014/main" id="{3849666D-03A3-ACF0-1E9B-8D043068160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745476" y="5705591"/>
              <a:ext cx="96604" cy="232417"/>
            </a:xfrm>
            <a:custGeom>
              <a:avLst/>
              <a:gdLst/>
              <a:ahLst/>
              <a:cxnLst/>
              <a:rect l="0" t="0" r="0" b="0"/>
              <a:pathLst>
                <a:path w="96604" h="232417">
                  <a:moveTo>
                    <a:pt x="65024" y="9409"/>
                  </a:moveTo>
                  <a:lnTo>
                    <a:pt x="65024" y="9409"/>
                  </a:lnTo>
                  <a:lnTo>
                    <a:pt x="65024" y="4353"/>
                  </a:lnTo>
                  <a:lnTo>
                    <a:pt x="66082" y="2864"/>
                  </a:lnTo>
                  <a:lnTo>
                    <a:pt x="67846" y="1870"/>
                  </a:lnTo>
                  <a:lnTo>
                    <a:pt x="74725" y="146"/>
                  </a:lnTo>
                  <a:lnTo>
                    <a:pt x="79214" y="0"/>
                  </a:lnTo>
                  <a:lnTo>
                    <a:pt x="78717" y="3137"/>
                  </a:lnTo>
                  <a:lnTo>
                    <a:pt x="57132" y="44723"/>
                  </a:lnTo>
                  <a:lnTo>
                    <a:pt x="39167" y="80315"/>
                  </a:lnTo>
                  <a:lnTo>
                    <a:pt x="20438" y="122728"/>
                  </a:lnTo>
                  <a:lnTo>
                    <a:pt x="6707" y="169114"/>
                  </a:lnTo>
                  <a:lnTo>
                    <a:pt x="0" y="191239"/>
                  </a:lnTo>
                  <a:lnTo>
                    <a:pt x="1905" y="201700"/>
                  </a:lnTo>
                  <a:lnTo>
                    <a:pt x="6695" y="220606"/>
                  </a:lnTo>
                  <a:lnTo>
                    <a:pt x="9204" y="224290"/>
                  </a:lnTo>
                  <a:lnTo>
                    <a:pt x="17637" y="231206"/>
                  </a:lnTo>
                  <a:lnTo>
                    <a:pt x="23908" y="232416"/>
                  </a:lnTo>
                  <a:lnTo>
                    <a:pt x="39343" y="230937"/>
                  </a:lnTo>
                  <a:lnTo>
                    <a:pt x="53963" y="223930"/>
                  </a:lnTo>
                  <a:lnTo>
                    <a:pt x="60825" y="219098"/>
                  </a:lnTo>
                  <a:lnTo>
                    <a:pt x="80596" y="192072"/>
                  </a:lnTo>
                  <a:lnTo>
                    <a:pt x="94803" y="162309"/>
                  </a:lnTo>
                  <a:lnTo>
                    <a:pt x="96603" y="142981"/>
                  </a:lnTo>
                  <a:lnTo>
                    <a:pt x="93877" y="125924"/>
                  </a:lnTo>
                  <a:lnTo>
                    <a:pt x="89136" y="114817"/>
                  </a:lnTo>
                  <a:lnTo>
                    <a:pt x="85333" y="111431"/>
                  </a:lnTo>
                  <a:lnTo>
                    <a:pt x="65024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78">
              <a:extLst>
                <a:ext uri="{FF2B5EF4-FFF2-40B4-BE49-F238E27FC236}">
                  <a16:creationId xmlns:a16="http://schemas.microsoft.com/office/drawing/2014/main" id="{5A094547-1C11-9F0D-0B69-98D6DCC004E8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858474" y="5829808"/>
              <a:ext cx="64611" cy="68991"/>
            </a:xfrm>
            <a:custGeom>
              <a:avLst/>
              <a:gdLst/>
              <a:ahLst/>
              <a:cxnLst/>
              <a:rect l="0" t="0" r="0" b="0"/>
              <a:pathLst>
                <a:path w="64611" h="68991">
                  <a:moveTo>
                    <a:pt x="47276" y="18542"/>
                  </a:moveTo>
                  <a:lnTo>
                    <a:pt x="47276" y="18542"/>
                  </a:lnTo>
                  <a:lnTo>
                    <a:pt x="52332" y="18542"/>
                  </a:lnTo>
                  <a:lnTo>
                    <a:pt x="57637" y="15720"/>
                  </a:lnTo>
                  <a:lnTo>
                    <a:pt x="60533" y="13486"/>
                  </a:lnTo>
                  <a:lnTo>
                    <a:pt x="63752" y="8181"/>
                  </a:lnTo>
                  <a:lnTo>
                    <a:pt x="64610" y="5285"/>
                  </a:lnTo>
                  <a:lnTo>
                    <a:pt x="64123" y="3354"/>
                  </a:lnTo>
                  <a:lnTo>
                    <a:pt x="62741" y="2067"/>
                  </a:lnTo>
                  <a:lnTo>
                    <a:pt x="58383" y="637"/>
                  </a:lnTo>
                  <a:lnTo>
                    <a:pt x="52918" y="0"/>
                  </a:lnTo>
                  <a:lnTo>
                    <a:pt x="33778" y="9756"/>
                  </a:lnTo>
                  <a:lnTo>
                    <a:pt x="13056" y="26052"/>
                  </a:lnTo>
                  <a:lnTo>
                    <a:pt x="5608" y="38108"/>
                  </a:lnTo>
                  <a:lnTo>
                    <a:pt x="436" y="61806"/>
                  </a:lnTo>
                  <a:lnTo>
                    <a:pt x="0" y="68815"/>
                  </a:lnTo>
                  <a:lnTo>
                    <a:pt x="2000" y="68990"/>
                  </a:lnTo>
                  <a:lnTo>
                    <a:pt x="17597" y="59708"/>
                  </a:lnTo>
                  <a:lnTo>
                    <a:pt x="24560" y="56947"/>
                  </a:lnTo>
                  <a:lnTo>
                    <a:pt x="51770" y="33060"/>
                  </a:lnTo>
                  <a:lnTo>
                    <a:pt x="54565" y="27464"/>
                  </a:lnTo>
                  <a:lnTo>
                    <a:pt x="56801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579">
              <a:extLst>
                <a:ext uri="{FF2B5EF4-FFF2-40B4-BE49-F238E27FC236}">
                  <a16:creationId xmlns:a16="http://schemas.microsoft.com/office/drawing/2014/main" id="{1E26A968-3402-15EE-8F31-224792E0DEB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953375" y="5810250"/>
              <a:ext cx="152401" cy="107697"/>
            </a:xfrm>
            <a:custGeom>
              <a:avLst/>
              <a:gdLst/>
              <a:ahLst/>
              <a:cxnLst/>
              <a:rect l="0" t="0" r="0" b="0"/>
              <a:pathLst>
                <a:path w="152401" h="107697">
                  <a:moveTo>
                    <a:pt x="0" y="19050"/>
                  </a:moveTo>
                  <a:lnTo>
                    <a:pt x="0" y="19050"/>
                  </a:lnTo>
                  <a:lnTo>
                    <a:pt x="41679" y="19050"/>
                  </a:lnTo>
                  <a:lnTo>
                    <a:pt x="43661" y="21167"/>
                  </a:lnTo>
                  <a:lnTo>
                    <a:pt x="45863" y="29163"/>
                  </a:lnTo>
                  <a:lnTo>
                    <a:pt x="46220" y="58089"/>
                  </a:lnTo>
                  <a:lnTo>
                    <a:pt x="34321" y="91780"/>
                  </a:lnTo>
                  <a:lnTo>
                    <a:pt x="25221" y="105981"/>
                  </a:lnTo>
                  <a:lnTo>
                    <a:pt x="21047" y="107696"/>
                  </a:lnTo>
                  <a:lnTo>
                    <a:pt x="10765" y="106779"/>
                  </a:lnTo>
                  <a:lnTo>
                    <a:pt x="7177" y="105053"/>
                  </a:lnTo>
                  <a:lnTo>
                    <a:pt x="4784" y="102843"/>
                  </a:lnTo>
                  <a:lnTo>
                    <a:pt x="3190" y="100312"/>
                  </a:lnTo>
                  <a:lnTo>
                    <a:pt x="945" y="86637"/>
                  </a:lnTo>
                  <a:lnTo>
                    <a:pt x="6065" y="75194"/>
                  </a:lnTo>
                  <a:lnTo>
                    <a:pt x="15395" y="64111"/>
                  </a:lnTo>
                  <a:lnTo>
                    <a:pt x="57308" y="35500"/>
                  </a:lnTo>
                  <a:lnTo>
                    <a:pt x="68862" y="26361"/>
                  </a:lnTo>
                  <a:lnTo>
                    <a:pt x="98465" y="14956"/>
                  </a:lnTo>
                  <a:lnTo>
                    <a:pt x="143749" y="329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580">
              <a:extLst>
                <a:ext uri="{FF2B5EF4-FFF2-40B4-BE49-F238E27FC236}">
                  <a16:creationId xmlns:a16="http://schemas.microsoft.com/office/drawing/2014/main" id="{8BCFE5D2-04F6-2AAA-76F7-DDAB323A2B5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107692" y="5705475"/>
              <a:ext cx="128888" cy="219076"/>
            </a:xfrm>
            <a:custGeom>
              <a:avLst/>
              <a:gdLst/>
              <a:ahLst/>
              <a:cxnLst/>
              <a:rect l="0" t="0" r="0" b="0"/>
              <a:pathLst>
                <a:path w="128888" h="219076">
                  <a:moveTo>
                    <a:pt x="55233" y="0"/>
                  </a:moveTo>
                  <a:lnTo>
                    <a:pt x="55233" y="0"/>
                  </a:lnTo>
                  <a:lnTo>
                    <a:pt x="68490" y="0"/>
                  </a:lnTo>
                  <a:lnTo>
                    <a:pt x="70421" y="1058"/>
                  </a:lnTo>
                  <a:lnTo>
                    <a:pt x="71709" y="2822"/>
                  </a:lnTo>
                  <a:lnTo>
                    <a:pt x="72567" y="5056"/>
                  </a:lnTo>
                  <a:lnTo>
                    <a:pt x="52674" y="48905"/>
                  </a:lnTo>
                  <a:lnTo>
                    <a:pt x="32934" y="93582"/>
                  </a:lnTo>
                  <a:lnTo>
                    <a:pt x="17746" y="140351"/>
                  </a:lnTo>
                  <a:lnTo>
                    <a:pt x="4553" y="180476"/>
                  </a:lnTo>
                  <a:lnTo>
                    <a:pt x="0" y="199289"/>
                  </a:lnTo>
                  <a:lnTo>
                    <a:pt x="420" y="202709"/>
                  </a:lnTo>
                  <a:lnTo>
                    <a:pt x="1758" y="204990"/>
                  </a:lnTo>
                  <a:lnTo>
                    <a:pt x="3708" y="206510"/>
                  </a:lnTo>
                  <a:lnTo>
                    <a:pt x="6066" y="206465"/>
                  </a:lnTo>
                  <a:lnTo>
                    <a:pt x="30636" y="190969"/>
                  </a:lnTo>
                  <a:lnTo>
                    <a:pt x="77601" y="159245"/>
                  </a:lnTo>
                  <a:lnTo>
                    <a:pt x="113681" y="138485"/>
                  </a:lnTo>
                  <a:lnTo>
                    <a:pt x="128887" y="134027"/>
                  </a:lnTo>
                  <a:lnTo>
                    <a:pt x="128677" y="135918"/>
                  </a:lnTo>
                  <a:lnTo>
                    <a:pt x="114033" y="178148"/>
                  </a:lnTo>
                  <a:lnTo>
                    <a:pt x="102858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581">
              <a:extLst>
                <a:ext uri="{FF2B5EF4-FFF2-40B4-BE49-F238E27FC236}">
                  <a16:creationId xmlns:a16="http://schemas.microsoft.com/office/drawing/2014/main" id="{0C1FA5C8-C732-5089-0585-6EF24FE6B3C0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302970" y="5806323"/>
              <a:ext cx="101280" cy="105762"/>
            </a:xfrm>
            <a:custGeom>
              <a:avLst/>
              <a:gdLst/>
              <a:ahLst/>
              <a:cxnLst/>
              <a:rect l="0" t="0" r="0" b="0"/>
              <a:pathLst>
                <a:path w="101280" h="105762">
                  <a:moveTo>
                    <a:pt x="59980" y="51552"/>
                  </a:moveTo>
                  <a:lnTo>
                    <a:pt x="59980" y="51552"/>
                  </a:lnTo>
                  <a:lnTo>
                    <a:pt x="99704" y="11829"/>
                  </a:lnTo>
                  <a:lnTo>
                    <a:pt x="101279" y="8136"/>
                  </a:lnTo>
                  <a:lnTo>
                    <a:pt x="101271" y="4617"/>
                  </a:lnTo>
                  <a:lnTo>
                    <a:pt x="100206" y="1212"/>
                  </a:lnTo>
                  <a:lnTo>
                    <a:pt x="97382" y="0"/>
                  </a:lnTo>
                  <a:lnTo>
                    <a:pt x="88598" y="1476"/>
                  </a:lnTo>
                  <a:lnTo>
                    <a:pt x="49206" y="24327"/>
                  </a:lnTo>
                  <a:lnTo>
                    <a:pt x="31908" y="37335"/>
                  </a:lnTo>
                  <a:lnTo>
                    <a:pt x="11328" y="62509"/>
                  </a:lnTo>
                  <a:lnTo>
                    <a:pt x="2021" y="80764"/>
                  </a:lnTo>
                  <a:lnTo>
                    <a:pt x="0" y="93816"/>
                  </a:lnTo>
                  <a:lnTo>
                    <a:pt x="943" y="98777"/>
                  </a:lnTo>
                  <a:lnTo>
                    <a:pt x="3690" y="102085"/>
                  </a:lnTo>
                  <a:lnTo>
                    <a:pt x="12384" y="105761"/>
                  </a:lnTo>
                  <a:lnTo>
                    <a:pt x="23304" y="104572"/>
                  </a:lnTo>
                  <a:lnTo>
                    <a:pt x="35213" y="99458"/>
                  </a:lnTo>
                  <a:lnTo>
                    <a:pt x="66413" y="72978"/>
                  </a:lnTo>
                  <a:lnTo>
                    <a:pt x="73422" y="60722"/>
                  </a:lnTo>
                  <a:lnTo>
                    <a:pt x="75291" y="54490"/>
                  </a:lnTo>
                  <a:lnTo>
                    <a:pt x="75479" y="49277"/>
                  </a:lnTo>
                  <a:lnTo>
                    <a:pt x="69505" y="32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582">
              <a:extLst>
                <a:ext uri="{FF2B5EF4-FFF2-40B4-BE49-F238E27FC236}">
                  <a16:creationId xmlns:a16="http://schemas.microsoft.com/office/drawing/2014/main" id="{998E67A0-F473-76F0-263F-9AF7A384E81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393563" y="5833676"/>
              <a:ext cx="73772" cy="69819"/>
            </a:xfrm>
            <a:custGeom>
              <a:avLst/>
              <a:gdLst/>
              <a:ahLst/>
              <a:cxnLst/>
              <a:rect l="0" t="0" r="0" b="0"/>
              <a:pathLst>
                <a:path w="73772" h="69819">
                  <a:moveTo>
                    <a:pt x="64637" y="24199"/>
                  </a:moveTo>
                  <a:lnTo>
                    <a:pt x="64637" y="24199"/>
                  </a:lnTo>
                  <a:lnTo>
                    <a:pt x="69693" y="19143"/>
                  </a:lnTo>
                  <a:lnTo>
                    <a:pt x="72176" y="13838"/>
                  </a:lnTo>
                  <a:lnTo>
                    <a:pt x="73771" y="6866"/>
                  </a:lnTo>
                  <a:lnTo>
                    <a:pt x="63932" y="602"/>
                  </a:lnTo>
                  <a:lnTo>
                    <a:pt x="58875" y="0"/>
                  </a:lnTo>
                  <a:lnTo>
                    <a:pt x="47612" y="2155"/>
                  </a:lnTo>
                  <a:lnTo>
                    <a:pt x="24193" y="18708"/>
                  </a:lnTo>
                  <a:lnTo>
                    <a:pt x="11850" y="30921"/>
                  </a:lnTo>
                  <a:lnTo>
                    <a:pt x="2548" y="46417"/>
                  </a:lnTo>
                  <a:lnTo>
                    <a:pt x="0" y="54535"/>
                  </a:lnTo>
                  <a:lnTo>
                    <a:pt x="380" y="58181"/>
                  </a:lnTo>
                  <a:lnTo>
                    <a:pt x="3622" y="65055"/>
                  </a:lnTo>
                  <a:lnTo>
                    <a:pt x="7027" y="67311"/>
                  </a:lnTo>
                  <a:lnTo>
                    <a:pt x="16455" y="69818"/>
                  </a:lnTo>
                  <a:lnTo>
                    <a:pt x="21933" y="68370"/>
                  </a:lnTo>
                  <a:lnTo>
                    <a:pt x="47110" y="50189"/>
                  </a:lnTo>
                  <a:lnTo>
                    <a:pt x="67667" y="22399"/>
                  </a:lnTo>
                  <a:lnTo>
                    <a:pt x="68774" y="19825"/>
                  </a:lnTo>
                  <a:lnTo>
                    <a:pt x="68453" y="18108"/>
                  </a:lnTo>
                  <a:lnTo>
                    <a:pt x="67181" y="16963"/>
                  </a:lnTo>
                  <a:lnTo>
                    <a:pt x="64637" y="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583">
              <a:extLst>
                <a:ext uri="{FF2B5EF4-FFF2-40B4-BE49-F238E27FC236}">
                  <a16:creationId xmlns:a16="http://schemas.microsoft.com/office/drawing/2014/main" id="{75B04165-F173-002C-D073-163F9A1F17C3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478896" y="5705475"/>
              <a:ext cx="160280" cy="223924"/>
            </a:xfrm>
            <a:custGeom>
              <a:avLst/>
              <a:gdLst/>
              <a:ahLst/>
              <a:cxnLst/>
              <a:rect l="0" t="0" r="0" b="0"/>
              <a:pathLst>
                <a:path w="160280" h="223924">
                  <a:moveTo>
                    <a:pt x="93604" y="171450"/>
                  </a:moveTo>
                  <a:lnTo>
                    <a:pt x="93604" y="171450"/>
                  </a:lnTo>
                  <a:lnTo>
                    <a:pt x="98660" y="171450"/>
                  </a:lnTo>
                  <a:lnTo>
                    <a:pt x="103965" y="165805"/>
                  </a:lnTo>
                  <a:lnTo>
                    <a:pt x="108791" y="157299"/>
                  </a:lnTo>
                  <a:lnTo>
                    <a:pt x="111891" y="143216"/>
                  </a:lnTo>
                  <a:lnTo>
                    <a:pt x="112503" y="135299"/>
                  </a:lnTo>
                  <a:lnTo>
                    <a:pt x="104440" y="125321"/>
                  </a:lnTo>
                  <a:lnTo>
                    <a:pt x="93404" y="124268"/>
                  </a:lnTo>
                  <a:lnTo>
                    <a:pt x="71673" y="129013"/>
                  </a:lnTo>
                  <a:lnTo>
                    <a:pt x="26476" y="152479"/>
                  </a:lnTo>
                  <a:lnTo>
                    <a:pt x="20277" y="155627"/>
                  </a:lnTo>
                  <a:lnTo>
                    <a:pt x="16144" y="159843"/>
                  </a:lnTo>
                  <a:lnTo>
                    <a:pt x="824" y="189914"/>
                  </a:lnTo>
                  <a:lnTo>
                    <a:pt x="0" y="193283"/>
                  </a:lnTo>
                  <a:lnTo>
                    <a:pt x="1907" y="202674"/>
                  </a:lnTo>
                  <a:lnTo>
                    <a:pt x="6698" y="215835"/>
                  </a:lnTo>
                  <a:lnTo>
                    <a:pt x="17642" y="223172"/>
                  </a:lnTo>
                  <a:lnTo>
                    <a:pt x="21797" y="223923"/>
                  </a:lnTo>
                  <a:lnTo>
                    <a:pt x="25623" y="223365"/>
                  </a:lnTo>
                  <a:lnTo>
                    <a:pt x="36067" y="220346"/>
                  </a:lnTo>
                  <a:lnTo>
                    <a:pt x="39370" y="219923"/>
                  </a:lnTo>
                  <a:lnTo>
                    <a:pt x="66858" y="189490"/>
                  </a:lnTo>
                  <a:lnTo>
                    <a:pt x="93552" y="142712"/>
                  </a:lnTo>
                  <a:lnTo>
                    <a:pt x="105934" y="123777"/>
                  </a:lnTo>
                  <a:lnTo>
                    <a:pt x="117077" y="107928"/>
                  </a:lnTo>
                  <a:lnTo>
                    <a:pt x="138653" y="63104"/>
                  </a:lnTo>
                  <a:lnTo>
                    <a:pt x="157232" y="27113"/>
                  </a:lnTo>
                  <a:lnTo>
                    <a:pt x="1602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101">
            <a:extLst>
              <a:ext uri="{FF2B5EF4-FFF2-40B4-BE49-F238E27FC236}">
                <a16:creationId xmlns:a16="http://schemas.microsoft.com/office/drawing/2014/main" id="{4824CA6F-F509-8BE8-D152-62AEDBD1AAF9}"/>
              </a:ext>
            </a:extLst>
          </p:cNvPr>
          <p:cNvGrpSpPr/>
          <p:nvPr/>
        </p:nvGrpSpPr>
        <p:grpSpPr>
          <a:xfrm>
            <a:off x="2732755" y="6012545"/>
            <a:ext cx="362871" cy="340631"/>
            <a:chOff x="2732755" y="6012545"/>
            <a:chExt cx="362871" cy="340631"/>
          </a:xfrm>
        </p:grpSpPr>
        <p:sp>
          <p:nvSpPr>
            <p:cNvPr id="679" name="SMARTInkShape-584">
              <a:extLst>
                <a:ext uri="{FF2B5EF4-FFF2-40B4-BE49-F238E27FC236}">
                  <a16:creationId xmlns:a16="http://schemas.microsoft.com/office/drawing/2014/main" id="{9433401D-94F1-D57A-DF8F-B605DC2913D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732755" y="6086475"/>
              <a:ext cx="85480" cy="157731"/>
            </a:xfrm>
            <a:custGeom>
              <a:avLst/>
              <a:gdLst/>
              <a:ahLst/>
              <a:cxnLst/>
              <a:rect l="0" t="0" r="0" b="0"/>
              <a:pathLst>
                <a:path w="85480" h="157731">
                  <a:moveTo>
                    <a:pt x="39020" y="66675"/>
                  </a:moveTo>
                  <a:lnTo>
                    <a:pt x="39020" y="66675"/>
                  </a:lnTo>
                  <a:lnTo>
                    <a:pt x="39020" y="57266"/>
                  </a:lnTo>
                  <a:lnTo>
                    <a:pt x="33964" y="57184"/>
                  </a:lnTo>
                  <a:lnTo>
                    <a:pt x="3372" y="100070"/>
                  </a:lnTo>
                  <a:lnTo>
                    <a:pt x="438" y="107989"/>
                  </a:lnTo>
                  <a:lnTo>
                    <a:pt x="0" y="125253"/>
                  </a:lnTo>
                  <a:lnTo>
                    <a:pt x="5704" y="147767"/>
                  </a:lnTo>
                  <a:lnTo>
                    <a:pt x="11518" y="152487"/>
                  </a:lnTo>
                  <a:lnTo>
                    <a:pt x="29266" y="157730"/>
                  </a:lnTo>
                  <a:lnTo>
                    <a:pt x="45621" y="157238"/>
                  </a:lnTo>
                  <a:lnTo>
                    <a:pt x="73368" y="148299"/>
                  </a:lnTo>
                  <a:lnTo>
                    <a:pt x="77794" y="143316"/>
                  </a:lnTo>
                  <a:lnTo>
                    <a:pt x="82711" y="129313"/>
                  </a:lnTo>
                  <a:lnTo>
                    <a:pt x="85479" y="93465"/>
                  </a:lnTo>
                  <a:lnTo>
                    <a:pt x="79869" y="50212"/>
                  </a:lnTo>
                  <a:lnTo>
                    <a:pt x="771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585">
              <a:extLst>
                <a:ext uri="{FF2B5EF4-FFF2-40B4-BE49-F238E27FC236}">
                  <a16:creationId xmlns:a16="http://schemas.microsoft.com/office/drawing/2014/main" id="{477BEF93-D53F-B0C3-5710-76C5530B8B0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924175" y="6012545"/>
              <a:ext cx="114266" cy="340631"/>
            </a:xfrm>
            <a:custGeom>
              <a:avLst/>
              <a:gdLst/>
              <a:ahLst/>
              <a:cxnLst/>
              <a:rect l="0" t="0" r="0" b="0"/>
              <a:pathLst>
                <a:path w="114266" h="340631">
                  <a:moveTo>
                    <a:pt x="85725" y="92980"/>
                  </a:moveTo>
                  <a:lnTo>
                    <a:pt x="85725" y="92980"/>
                  </a:lnTo>
                  <a:lnTo>
                    <a:pt x="90781" y="87924"/>
                  </a:lnTo>
                  <a:lnTo>
                    <a:pt x="93263" y="82619"/>
                  </a:lnTo>
                  <a:lnTo>
                    <a:pt x="93925" y="79723"/>
                  </a:lnTo>
                  <a:lnTo>
                    <a:pt x="103815" y="64568"/>
                  </a:lnTo>
                  <a:lnTo>
                    <a:pt x="104738" y="55320"/>
                  </a:lnTo>
                  <a:lnTo>
                    <a:pt x="113907" y="54891"/>
                  </a:lnTo>
                  <a:lnTo>
                    <a:pt x="114265" y="41623"/>
                  </a:lnTo>
                  <a:lnTo>
                    <a:pt x="111462" y="35582"/>
                  </a:lnTo>
                  <a:lnTo>
                    <a:pt x="96993" y="13376"/>
                  </a:lnTo>
                  <a:lnTo>
                    <a:pt x="79356" y="0"/>
                  </a:lnTo>
                  <a:lnTo>
                    <a:pt x="71958" y="1561"/>
                  </a:lnTo>
                  <a:lnTo>
                    <a:pt x="61615" y="6841"/>
                  </a:lnTo>
                  <a:lnTo>
                    <a:pt x="46008" y="20655"/>
                  </a:lnTo>
                  <a:lnTo>
                    <a:pt x="39385" y="34039"/>
                  </a:lnTo>
                  <a:lnTo>
                    <a:pt x="25151" y="80004"/>
                  </a:lnTo>
                  <a:lnTo>
                    <a:pt x="15801" y="121121"/>
                  </a:lnTo>
                  <a:lnTo>
                    <a:pt x="10764" y="160667"/>
                  </a:lnTo>
                  <a:lnTo>
                    <a:pt x="9688" y="202356"/>
                  </a:lnTo>
                  <a:lnTo>
                    <a:pt x="9573" y="237806"/>
                  </a:lnTo>
                  <a:lnTo>
                    <a:pt x="9539" y="276768"/>
                  </a:lnTo>
                  <a:lnTo>
                    <a:pt x="9526" y="323814"/>
                  </a:lnTo>
                  <a:lnTo>
                    <a:pt x="0" y="340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586">
              <a:extLst>
                <a:ext uri="{FF2B5EF4-FFF2-40B4-BE49-F238E27FC236}">
                  <a16:creationId xmlns:a16="http://schemas.microsoft.com/office/drawing/2014/main" id="{52A0244C-8465-E434-C456-FADB44A2482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914650" y="6183045"/>
              <a:ext cx="180976" cy="17731"/>
            </a:xfrm>
            <a:custGeom>
              <a:avLst/>
              <a:gdLst/>
              <a:ahLst/>
              <a:cxnLst/>
              <a:rect l="0" t="0" r="0" b="0"/>
              <a:pathLst>
                <a:path w="180976" h="17731">
                  <a:moveTo>
                    <a:pt x="0" y="8205"/>
                  </a:moveTo>
                  <a:lnTo>
                    <a:pt x="0" y="8205"/>
                  </a:lnTo>
                  <a:lnTo>
                    <a:pt x="5056" y="3149"/>
                  </a:lnTo>
                  <a:lnTo>
                    <a:pt x="23370" y="4"/>
                  </a:lnTo>
                  <a:lnTo>
                    <a:pt x="56945" y="0"/>
                  </a:lnTo>
                  <a:lnTo>
                    <a:pt x="101743" y="6915"/>
                  </a:lnTo>
                  <a:lnTo>
                    <a:pt x="147764" y="14496"/>
                  </a:lnTo>
                  <a:lnTo>
                    <a:pt x="180975" y="17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102">
            <a:extLst>
              <a:ext uri="{FF2B5EF4-FFF2-40B4-BE49-F238E27FC236}">
                <a16:creationId xmlns:a16="http://schemas.microsoft.com/office/drawing/2014/main" id="{79879D30-4F39-3B66-8D06-DF0C9CC98D33}"/>
              </a:ext>
            </a:extLst>
          </p:cNvPr>
          <p:cNvGrpSpPr/>
          <p:nvPr/>
        </p:nvGrpSpPr>
        <p:grpSpPr>
          <a:xfrm>
            <a:off x="3486707" y="6096543"/>
            <a:ext cx="404768" cy="199483"/>
            <a:chOff x="3486707" y="6096543"/>
            <a:chExt cx="404768" cy="199483"/>
          </a:xfrm>
        </p:grpSpPr>
        <p:sp>
          <p:nvSpPr>
            <p:cNvPr id="683" name="SMARTInkShape-587">
              <a:extLst>
                <a:ext uri="{FF2B5EF4-FFF2-40B4-BE49-F238E27FC236}">
                  <a16:creationId xmlns:a16="http://schemas.microsoft.com/office/drawing/2014/main" id="{A37C0B94-C9EE-3B18-024E-8A7C8E9E9F1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486707" y="6096543"/>
              <a:ext cx="56478" cy="199483"/>
            </a:xfrm>
            <a:custGeom>
              <a:avLst/>
              <a:gdLst/>
              <a:ahLst/>
              <a:cxnLst/>
              <a:rect l="0" t="0" r="0" b="0"/>
              <a:pathLst>
                <a:path w="56478" h="199483">
                  <a:moveTo>
                    <a:pt x="47068" y="28032"/>
                  </a:moveTo>
                  <a:lnTo>
                    <a:pt x="47068" y="28032"/>
                  </a:lnTo>
                  <a:lnTo>
                    <a:pt x="47068" y="22976"/>
                  </a:lnTo>
                  <a:lnTo>
                    <a:pt x="49890" y="17671"/>
                  </a:lnTo>
                  <a:lnTo>
                    <a:pt x="53614" y="11785"/>
                  </a:lnTo>
                  <a:lnTo>
                    <a:pt x="56477" y="0"/>
                  </a:lnTo>
                  <a:lnTo>
                    <a:pt x="51502" y="4674"/>
                  </a:lnTo>
                  <a:lnTo>
                    <a:pt x="37291" y="47037"/>
                  </a:lnTo>
                  <a:lnTo>
                    <a:pt x="21635" y="93642"/>
                  </a:lnTo>
                  <a:lnTo>
                    <a:pt x="3673" y="141097"/>
                  </a:lnTo>
                  <a:lnTo>
                    <a:pt x="0" y="173671"/>
                  </a:lnTo>
                  <a:lnTo>
                    <a:pt x="8968" y="199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588">
              <a:extLst>
                <a:ext uri="{FF2B5EF4-FFF2-40B4-BE49-F238E27FC236}">
                  <a16:creationId xmlns:a16="http://schemas.microsoft.com/office/drawing/2014/main" id="{6DB90300-2A69-A034-FA61-15134B7E32C1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650966" y="6124575"/>
              <a:ext cx="70898" cy="121623"/>
            </a:xfrm>
            <a:custGeom>
              <a:avLst/>
              <a:gdLst/>
              <a:ahLst/>
              <a:cxnLst/>
              <a:rect l="0" t="0" r="0" b="0"/>
              <a:pathLst>
                <a:path w="70898" h="121623">
                  <a:moveTo>
                    <a:pt x="44734" y="57150"/>
                  </a:moveTo>
                  <a:lnTo>
                    <a:pt x="44734" y="57150"/>
                  </a:lnTo>
                  <a:lnTo>
                    <a:pt x="43676" y="27812"/>
                  </a:lnTo>
                  <a:lnTo>
                    <a:pt x="36533" y="7086"/>
                  </a:lnTo>
                  <a:lnTo>
                    <a:pt x="33975" y="5782"/>
                  </a:lnTo>
                  <a:lnTo>
                    <a:pt x="25488" y="7156"/>
                  </a:lnTo>
                  <a:lnTo>
                    <a:pt x="22378" y="9004"/>
                  </a:lnTo>
                  <a:lnTo>
                    <a:pt x="20305" y="11294"/>
                  </a:lnTo>
                  <a:lnTo>
                    <a:pt x="3613" y="40841"/>
                  </a:lnTo>
                  <a:lnTo>
                    <a:pt x="0" y="58368"/>
                  </a:lnTo>
                  <a:lnTo>
                    <a:pt x="5564" y="104294"/>
                  </a:lnTo>
                  <a:lnTo>
                    <a:pt x="8037" y="108688"/>
                  </a:lnTo>
                  <a:lnTo>
                    <a:pt x="16430" y="116392"/>
                  </a:lnTo>
                  <a:lnTo>
                    <a:pt x="27216" y="120521"/>
                  </a:lnTo>
                  <a:lnTo>
                    <a:pt x="33055" y="121622"/>
                  </a:lnTo>
                  <a:lnTo>
                    <a:pt x="39065" y="120240"/>
                  </a:lnTo>
                  <a:lnTo>
                    <a:pt x="61096" y="105635"/>
                  </a:lnTo>
                  <a:lnTo>
                    <a:pt x="65167" y="102174"/>
                  </a:lnTo>
                  <a:lnTo>
                    <a:pt x="69691" y="92683"/>
                  </a:lnTo>
                  <a:lnTo>
                    <a:pt x="70897" y="87188"/>
                  </a:lnTo>
                  <a:lnTo>
                    <a:pt x="65228" y="49011"/>
                  </a:lnTo>
                  <a:lnTo>
                    <a:pt x="59840" y="29191"/>
                  </a:lnTo>
                  <a:lnTo>
                    <a:pt x="51094" y="15443"/>
                  </a:lnTo>
                  <a:lnTo>
                    <a:pt x="41211" y="6864"/>
                  </a:lnTo>
                  <a:lnTo>
                    <a:pt x="256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589">
              <a:extLst>
                <a:ext uri="{FF2B5EF4-FFF2-40B4-BE49-F238E27FC236}">
                  <a16:creationId xmlns:a16="http://schemas.microsoft.com/office/drawing/2014/main" id="{240B112C-506B-279E-764F-D4E93F044A4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794260" y="6143625"/>
              <a:ext cx="97215" cy="120892"/>
            </a:xfrm>
            <a:custGeom>
              <a:avLst/>
              <a:gdLst/>
              <a:ahLst/>
              <a:cxnLst/>
              <a:rect l="0" t="0" r="0" b="0"/>
              <a:pathLst>
                <a:path w="97215" h="120892">
                  <a:moveTo>
                    <a:pt x="63365" y="28575"/>
                  </a:moveTo>
                  <a:lnTo>
                    <a:pt x="63365" y="28575"/>
                  </a:lnTo>
                  <a:lnTo>
                    <a:pt x="63365" y="23519"/>
                  </a:lnTo>
                  <a:lnTo>
                    <a:pt x="60543" y="18214"/>
                  </a:lnTo>
                  <a:lnTo>
                    <a:pt x="56819" y="12328"/>
                  </a:lnTo>
                  <a:lnTo>
                    <a:pt x="55164" y="6185"/>
                  </a:lnTo>
                  <a:lnTo>
                    <a:pt x="53664" y="4123"/>
                  </a:lnTo>
                  <a:lnTo>
                    <a:pt x="51606" y="2749"/>
                  </a:lnTo>
                  <a:lnTo>
                    <a:pt x="45439" y="1222"/>
                  </a:lnTo>
                  <a:lnTo>
                    <a:pt x="35643" y="543"/>
                  </a:lnTo>
                  <a:lnTo>
                    <a:pt x="31125" y="2479"/>
                  </a:lnTo>
                  <a:lnTo>
                    <a:pt x="23283" y="10274"/>
                  </a:lnTo>
                  <a:lnTo>
                    <a:pt x="7862" y="31619"/>
                  </a:lnTo>
                  <a:lnTo>
                    <a:pt x="0" y="68164"/>
                  </a:lnTo>
                  <a:lnTo>
                    <a:pt x="2727" y="97338"/>
                  </a:lnTo>
                  <a:lnTo>
                    <a:pt x="10310" y="109584"/>
                  </a:lnTo>
                  <a:lnTo>
                    <a:pt x="15295" y="114330"/>
                  </a:lnTo>
                  <a:lnTo>
                    <a:pt x="29300" y="119605"/>
                  </a:lnTo>
                  <a:lnTo>
                    <a:pt x="46108" y="120891"/>
                  </a:lnTo>
                  <a:lnTo>
                    <a:pt x="64162" y="117935"/>
                  </a:lnTo>
                  <a:lnTo>
                    <a:pt x="87119" y="105264"/>
                  </a:lnTo>
                  <a:lnTo>
                    <a:pt x="91902" y="97693"/>
                  </a:lnTo>
                  <a:lnTo>
                    <a:pt x="97214" y="77991"/>
                  </a:lnTo>
                  <a:lnTo>
                    <a:pt x="96754" y="63590"/>
                  </a:lnTo>
                  <a:lnTo>
                    <a:pt x="93366" y="43889"/>
                  </a:lnTo>
                  <a:lnTo>
                    <a:pt x="92891" y="35609"/>
                  </a:lnTo>
                  <a:lnTo>
                    <a:pt x="86718" y="20765"/>
                  </a:lnTo>
                  <a:lnTo>
                    <a:pt x="82108" y="13844"/>
                  </a:lnTo>
                  <a:lnTo>
                    <a:pt x="71343" y="6153"/>
                  </a:lnTo>
                  <a:lnTo>
                    <a:pt x="252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103">
            <a:extLst>
              <a:ext uri="{FF2B5EF4-FFF2-40B4-BE49-F238E27FC236}">
                <a16:creationId xmlns:a16="http://schemas.microsoft.com/office/drawing/2014/main" id="{A1CF2847-1239-F241-A28A-1D116BA8F683}"/>
              </a:ext>
            </a:extLst>
          </p:cNvPr>
          <p:cNvGrpSpPr/>
          <p:nvPr/>
        </p:nvGrpSpPr>
        <p:grpSpPr>
          <a:xfrm>
            <a:off x="4448209" y="6076950"/>
            <a:ext cx="819117" cy="323349"/>
            <a:chOff x="4448209" y="6076950"/>
            <a:chExt cx="819117" cy="323349"/>
          </a:xfrm>
        </p:grpSpPr>
        <p:sp>
          <p:nvSpPr>
            <p:cNvPr id="687" name="SMARTInkShape-590">
              <a:extLst>
                <a:ext uri="{FF2B5EF4-FFF2-40B4-BE49-F238E27FC236}">
                  <a16:creationId xmlns:a16="http://schemas.microsoft.com/office/drawing/2014/main" id="{C4601ADE-BCAB-3F92-D1B9-FD2AE7403B4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448209" y="6096000"/>
              <a:ext cx="114267" cy="123268"/>
            </a:xfrm>
            <a:custGeom>
              <a:avLst/>
              <a:gdLst/>
              <a:ahLst/>
              <a:cxnLst/>
              <a:rect l="0" t="0" r="0" b="0"/>
              <a:pathLst>
                <a:path w="114267" h="123268">
                  <a:moveTo>
                    <a:pt x="9491" y="57150"/>
                  </a:moveTo>
                  <a:lnTo>
                    <a:pt x="9491" y="57150"/>
                  </a:lnTo>
                  <a:lnTo>
                    <a:pt x="4435" y="57150"/>
                  </a:lnTo>
                  <a:lnTo>
                    <a:pt x="2946" y="56092"/>
                  </a:lnTo>
                  <a:lnTo>
                    <a:pt x="1952" y="54328"/>
                  </a:lnTo>
                  <a:lnTo>
                    <a:pt x="82" y="48018"/>
                  </a:lnTo>
                  <a:lnTo>
                    <a:pt x="0" y="52798"/>
                  </a:lnTo>
                  <a:lnTo>
                    <a:pt x="9669" y="81785"/>
                  </a:lnTo>
                  <a:lnTo>
                    <a:pt x="25915" y="104730"/>
                  </a:lnTo>
                  <a:lnTo>
                    <a:pt x="26790" y="107919"/>
                  </a:lnTo>
                  <a:lnTo>
                    <a:pt x="36230" y="114286"/>
                  </a:lnTo>
                  <a:lnTo>
                    <a:pt x="58047" y="121941"/>
                  </a:lnTo>
                  <a:lnTo>
                    <a:pt x="74208" y="123267"/>
                  </a:lnTo>
                  <a:lnTo>
                    <a:pt x="92402" y="118604"/>
                  </a:lnTo>
                  <a:lnTo>
                    <a:pt x="96515" y="113994"/>
                  </a:lnTo>
                  <a:lnTo>
                    <a:pt x="108714" y="74906"/>
                  </a:lnTo>
                  <a:lnTo>
                    <a:pt x="108976" y="59396"/>
                  </a:lnTo>
                  <a:lnTo>
                    <a:pt x="105578" y="37250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591">
              <a:extLst>
                <a:ext uri="{FF2B5EF4-FFF2-40B4-BE49-F238E27FC236}">
                  <a16:creationId xmlns:a16="http://schemas.microsoft.com/office/drawing/2014/main" id="{90167745-8989-E6C4-1D21-85EBFDA83C7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591050" y="6107358"/>
              <a:ext cx="127699" cy="130448"/>
            </a:xfrm>
            <a:custGeom>
              <a:avLst/>
              <a:gdLst/>
              <a:ahLst/>
              <a:cxnLst/>
              <a:rect l="0" t="0" r="0" b="0"/>
              <a:pathLst>
                <a:path w="127699" h="130448">
                  <a:moveTo>
                    <a:pt x="85725" y="26742"/>
                  </a:moveTo>
                  <a:lnTo>
                    <a:pt x="85725" y="26742"/>
                  </a:lnTo>
                  <a:lnTo>
                    <a:pt x="100913" y="10495"/>
                  </a:lnTo>
                  <a:lnTo>
                    <a:pt x="104267" y="0"/>
                  </a:lnTo>
                  <a:lnTo>
                    <a:pt x="70015" y="6529"/>
                  </a:lnTo>
                  <a:lnTo>
                    <a:pt x="64668" y="9033"/>
                  </a:lnTo>
                  <a:lnTo>
                    <a:pt x="45022" y="29048"/>
                  </a:lnTo>
                  <a:lnTo>
                    <a:pt x="43773" y="33571"/>
                  </a:lnTo>
                  <a:lnTo>
                    <a:pt x="45208" y="44242"/>
                  </a:lnTo>
                  <a:lnTo>
                    <a:pt x="51966" y="57092"/>
                  </a:lnTo>
                  <a:lnTo>
                    <a:pt x="65727" y="67603"/>
                  </a:lnTo>
                  <a:lnTo>
                    <a:pt x="111565" y="93400"/>
                  </a:lnTo>
                  <a:lnTo>
                    <a:pt x="119435" y="100818"/>
                  </a:lnTo>
                  <a:lnTo>
                    <a:pt x="126459" y="111170"/>
                  </a:lnTo>
                  <a:lnTo>
                    <a:pt x="127698" y="114777"/>
                  </a:lnTo>
                  <a:lnTo>
                    <a:pt x="127465" y="117183"/>
                  </a:lnTo>
                  <a:lnTo>
                    <a:pt x="119487" y="126099"/>
                  </a:lnTo>
                  <a:lnTo>
                    <a:pt x="88083" y="130447"/>
                  </a:lnTo>
                  <a:lnTo>
                    <a:pt x="46939" y="130365"/>
                  </a:lnTo>
                  <a:lnTo>
                    <a:pt x="0" y="121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592">
              <a:extLst>
                <a:ext uri="{FF2B5EF4-FFF2-40B4-BE49-F238E27FC236}">
                  <a16:creationId xmlns:a16="http://schemas.microsoft.com/office/drawing/2014/main" id="{23696979-A313-1F4E-E3E5-82A57E231C5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791075" y="6144133"/>
              <a:ext cx="18658" cy="113793"/>
            </a:xfrm>
            <a:custGeom>
              <a:avLst/>
              <a:gdLst/>
              <a:ahLst/>
              <a:cxnLst/>
              <a:rect l="0" t="0" r="0" b="0"/>
              <a:pathLst>
                <a:path w="18658" h="113793">
                  <a:moveTo>
                    <a:pt x="9525" y="18542"/>
                  </a:moveTo>
                  <a:lnTo>
                    <a:pt x="9525" y="18542"/>
                  </a:lnTo>
                  <a:lnTo>
                    <a:pt x="9525" y="13486"/>
                  </a:lnTo>
                  <a:lnTo>
                    <a:pt x="12347" y="8181"/>
                  </a:lnTo>
                  <a:lnTo>
                    <a:pt x="18657" y="0"/>
                  </a:lnTo>
                  <a:lnTo>
                    <a:pt x="3838" y="41716"/>
                  </a:lnTo>
                  <a:lnTo>
                    <a:pt x="506" y="85760"/>
                  </a:lnTo>
                  <a:lnTo>
                    <a:pt x="0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593">
              <a:extLst>
                <a:ext uri="{FF2B5EF4-FFF2-40B4-BE49-F238E27FC236}">
                  <a16:creationId xmlns:a16="http://schemas.microsoft.com/office/drawing/2014/main" id="{347EA893-1E87-466C-8972-46ADEF303E1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838700" y="6076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594">
              <a:extLst>
                <a:ext uri="{FF2B5EF4-FFF2-40B4-BE49-F238E27FC236}">
                  <a16:creationId xmlns:a16="http://schemas.microsoft.com/office/drawing/2014/main" id="{3BE78106-4689-0D70-8DB7-EA3D7B1BA71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905375" y="6154983"/>
              <a:ext cx="180976" cy="102943"/>
            </a:xfrm>
            <a:custGeom>
              <a:avLst/>
              <a:gdLst/>
              <a:ahLst/>
              <a:cxnLst/>
              <a:rect l="0" t="0" r="0" b="0"/>
              <a:pathLst>
                <a:path w="180976" h="102943">
                  <a:moveTo>
                    <a:pt x="0" y="26742"/>
                  </a:moveTo>
                  <a:lnTo>
                    <a:pt x="0" y="26742"/>
                  </a:lnTo>
                  <a:lnTo>
                    <a:pt x="41636" y="4352"/>
                  </a:lnTo>
                  <a:lnTo>
                    <a:pt x="57610" y="0"/>
                  </a:lnTo>
                  <a:lnTo>
                    <a:pt x="60632" y="447"/>
                  </a:lnTo>
                  <a:lnTo>
                    <a:pt x="62646" y="1804"/>
                  </a:lnTo>
                  <a:lnTo>
                    <a:pt x="79237" y="22125"/>
                  </a:lnTo>
                  <a:lnTo>
                    <a:pt x="83803" y="39956"/>
                  </a:lnTo>
                  <a:lnTo>
                    <a:pt x="85612" y="85816"/>
                  </a:lnTo>
                  <a:lnTo>
                    <a:pt x="85703" y="91915"/>
                  </a:lnTo>
                  <a:lnTo>
                    <a:pt x="84652" y="92416"/>
                  </a:lnTo>
                  <a:lnTo>
                    <a:pt x="80662" y="92972"/>
                  </a:lnTo>
                  <a:lnTo>
                    <a:pt x="81292" y="91004"/>
                  </a:lnTo>
                  <a:lnTo>
                    <a:pt x="121567" y="48081"/>
                  </a:lnTo>
                  <a:lnTo>
                    <a:pt x="167711" y="19241"/>
                  </a:lnTo>
                  <a:lnTo>
                    <a:pt x="170016" y="19625"/>
                  </a:lnTo>
                  <a:lnTo>
                    <a:pt x="175398" y="22872"/>
                  </a:lnTo>
                  <a:lnTo>
                    <a:pt x="177257" y="26279"/>
                  </a:lnTo>
                  <a:lnTo>
                    <a:pt x="180241" y="46955"/>
                  </a:lnTo>
                  <a:lnTo>
                    <a:pt x="180975" y="102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595">
              <a:extLst>
                <a:ext uri="{FF2B5EF4-FFF2-40B4-BE49-F238E27FC236}">
                  <a16:creationId xmlns:a16="http://schemas.microsoft.com/office/drawing/2014/main" id="{B3F72482-C589-9D79-1F28-8B9AEBF9361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126724" y="6191404"/>
              <a:ext cx="140602" cy="208895"/>
            </a:xfrm>
            <a:custGeom>
              <a:avLst/>
              <a:gdLst/>
              <a:ahLst/>
              <a:cxnLst/>
              <a:rect l="0" t="0" r="0" b="0"/>
              <a:pathLst>
                <a:path w="140602" h="208895">
                  <a:moveTo>
                    <a:pt x="54876" y="47471"/>
                  </a:moveTo>
                  <a:lnTo>
                    <a:pt x="54876" y="47471"/>
                  </a:lnTo>
                  <a:lnTo>
                    <a:pt x="54876" y="42415"/>
                  </a:lnTo>
                  <a:lnTo>
                    <a:pt x="55934" y="40926"/>
                  </a:lnTo>
                  <a:lnTo>
                    <a:pt x="57698" y="39932"/>
                  </a:lnTo>
                  <a:lnTo>
                    <a:pt x="59932" y="39270"/>
                  </a:lnTo>
                  <a:lnTo>
                    <a:pt x="61421" y="37770"/>
                  </a:lnTo>
                  <a:lnTo>
                    <a:pt x="63077" y="33282"/>
                  </a:lnTo>
                  <a:lnTo>
                    <a:pt x="64577" y="31661"/>
                  </a:lnTo>
                  <a:lnTo>
                    <a:pt x="69065" y="29861"/>
                  </a:lnTo>
                  <a:lnTo>
                    <a:pt x="70686" y="28323"/>
                  </a:lnTo>
                  <a:lnTo>
                    <a:pt x="73499" y="20347"/>
                  </a:lnTo>
                  <a:lnTo>
                    <a:pt x="73889" y="5766"/>
                  </a:lnTo>
                  <a:lnTo>
                    <a:pt x="72843" y="3793"/>
                  </a:lnTo>
                  <a:lnTo>
                    <a:pt x="71087" y="2477"/>
                  </a:lnTo>
                  <a:lnTo>
                    <a:pt x="66315" y="1016"/>
                  </a:lnTo>
                  <a:lnTo>
                    <a:pt x="46478" y="0"/>
                  </a:lnTo>
                  <a:lnTo>
                    <a:pt x="23812" y="4948"/>
                  </a:lnTo>
                  <a:lnTo>
                    <a:pt x="14612" y="10227"/>
                  </a:lnTo>
                  <a:lnTo>
                    <a:pt x="10522" y="16101"/>
                  </a:lnTo>
                  <a:lnTo>
                    <a:pt x="8705" y="22240"/>
                  </a:lnTo>
                  <a:lnTo>
                    <a:pt x="10337" y="23242"/>
                  </a:lnTo>
                  <a:lnTo>
                    <a:pt x="33283" y="18358"/>
                  </a:lnTo>
                  <a:lnTo>
                    <a:pt x="52806" y="8638"/>
                  </a:lnTo>
                  <a:lnTo>
                    <a:pt x="60306" y="3753"/>
                  </a:lnTo>
                  <a:lnTo>
                    <a:pt x="67167" y="1582"/>
                  </a:lnTo>
                  <a:lnTo>
                    <a:pt x="69420" y="3120"/>
                  </a:lnTo>
                  <a:lnTo>
                    <a:pt x="71924" y="10473"/>
                  </a:lnTo>
                  <a:lnTo>
                    <a:pt x="72472" y="45533"/>
                  </a:lnTo>
                  <a:lnTo>
                    <a:pt x="60617" y="91836"/>
                  </a:lnTo>
                  <a:lnTo>
                    <a:pt x="51520" y="132819"/>
                  </a:lnTo>
                  <a:lnTo>
                    <a:pt x="42122" y="173418"/>
                  </a:lnTo>
                  <a:lnTo>
                    <a:pt x="32635" y="202146"/>
                  </a:lnTo>
                  <a:lnTo>
                    <a:pt x="28407" y="206679"/>
                  </a:lnTo>
                  <a:lnTo>
                    <a:pt x="23471" y="208643"/>
                  </a:lnTo>
                  <a:lnTo>
                    <a:pt x="18064" y="208894"/>
                  </a:lnTo>
                  <a:lnTo>
                    <a:pt x="13401" y="206945"/>
                  </a:lnTo>
                  <a:lnTo>
                    <a:pt x="5399" y="199135"/>
                  </a:lnTo>
                  <a:lnTo>
                    <a:pt x="1136" y="185786"/>
                  </a:lnTo>
                  <a:lnTo>
                    <a:pt x="0" y="177781"/>
                  </a:lnTo>
                  <a:lnTo>
                    <a:pt x="4381" y="160420"/>
                  </a:lnTo>
                  <a:lnTo>
                    <a:pt x="13104" y="135618"/>
                  </a:lnTo>
                  <a:lnTo>
                    <a:pt x="14328" y="128460"/>
                  </a:lnTo>
                  <a:lnTo>
                    <a:pt x="38048" y="88673"/>
                  </a:lnTo>
                  <a:lnTo>
                    <a:pt x="58827" y="66264"/>
                  </a:lnTo>
                  <a:lnTo>
                    <a:pt x="75682" y="56529"/>
                  </a:lnTo>
                  <a:lnTo>
                    <a:pt x="140601" y="37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4" name="SMARTInkShape-596">
            <a:extLst>
              <a:ext uri="{FF2B5EF4-FFF2-40B4-BE49-F238E27FC236}">
                <a16:creationId xmlns:a16="http://schemas.microsoft.com/office/drawing/2014/main" id="{EDCF23D5-7C3B-710B-1E00-783CD517056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82795" y="6145539"/>
            <a:ext cx="160781" cy="102862"/>
          </a:xfrm>
          <a:custGeom>
            <a:avLst/>
            <a:gdLst/>
            <a:ahLst/>
            <a:cxnLst/>
            <a:rect l="0" t="0" r="0" b="0"/>
            <a:pathLst>
              <a:path w="160781" h="102862">
                <a:moveTo>
                  <a:pt x="84580" y="64761"/>
                </a:moveTo>
                <a:lnTo>
                  <a:pt x="84580" y="64761"/>
                </a:lnTo>
                <a:lnTo>
                  <a:pt x="89636" y="59705"/>
                </a:lnTo>
                <a:lnTo>
                  <a:pt x="92119" y="54400"/>
                </a:lnTo>
                <a:lnTo>
                  <a:pt x="102190" y="24760"/>
                </a:lnTo>
                <a:lnTo>
                  <a:pt x="101612" y="21161"/>
                </a:lnTo>
                <a:lnTo>
                  <a:pt x="98147" y="14338"/>
                </a:lnTo>
                <a:lnTo>
                  <a:pt x="90246" y="4548"/>
                </a:lnTo>
                <a:lnTo>
                  <a:pt x="81454" y="958"/>
                </a:lnTo>
                <a:lnTo>
                  <a:pt x="76146" y="0"/>
                </a:lnTo>
                <a:lnTo>
                  <a:pt x="61782" y="4581"/>
                </a:lnTo>
                <a:lnTo>
                  <a:pt x="31746" y="24768"/>
                </a:lnTo>
                <a:lnTo>
                  <a:pt x="7547" y="54627"/>
                </a:lnTo>
                <a:lnTo>
                  <a:pt x="2717" y="64843"/>
                </a:lnTo>
                <a:lnTo>
                  <a:pt x="0" y="81601"/>
                </a:lnTo>
                <a:lnTo>
                  <a:pt x="2185" y="90942"/>
                </a:lnTo>
                <a:lnTo>
                  <a:pt x="4250" y="94915"/>
                </a:lnTo>
                <a:lnTo>
                  <a:pt x="7743" y="96506"/>
                </a:lnTo>
                <a:lnTo>
                  <a:pt x="17269" y="95449"/>
                </a:lnTo>
                <a:lnTo>
                  <a:pt x="51725" y="83759"/>
                </a:lnTo>
                <a:lnTo>
                  <a:pt x="64930" y="74717"/>
                </a:lnTo>
                <a:lnTo>
                  <a:pt x="57912" y="92243"/>
                </a:lnTo>
                <a:lnTo>
                  <a:pt x="57277" y="95783"/>
                </a:lnTo>
                <a:lnTo>
                  <a:pt x="57911" y="98142"/>
                </a:lnTo>
                <a:lnTo>
                  <a:pt x="59392" y="99715"/>
                </a:lnTo>
                <a:lnTo>
                  <a:pt x="64317" y="102239"/>
                </a:lnTo>
                <a:lnTo>
                  <a:pt x="110279" y="102844"/>
                </a:lnTo>
                <a:lnTo>
                  <a:pt x="160780" y="1028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0" name="SMARTInkShape-Group105">
            <a:extLst>
              <a:ext uri="{FF2B5EF4-FFF2-40B4-BE49-F238E27FC236}">
                <a16:creationId xmlns:a16="http://schemas.microsoft.com/office/drawing/2014/main" id="{224124BF-3BEB-0AC5-5A82-B8226779F07B}"/>
              </a:ext>
            </a:extLst>
          </p:cNvPr>
          <p:cNvGrpSpPr/>
          <p:nvPr/>
        </p:nvGrpSpPr>
        <p:grpSpPr>
          <a:xfrm>
            <a:off x="2952750" y="6355894"/>
            <a:ext cx="1047751" cy="273507"/>
            <a:chOff x="2952750" y="6355894"/>
            <a:chExt cx="1047751" cy="273507"/>
          </a:xfrm>
        </p:grpSpPr>
        <p:sp>
          <p:nvSpPr>
            <p:cNvPr id="695" name="SMARTInkShape-597">
              <a:extLst>
                <a:ext uri="{FF2B5EF4-FFF2-40B4-BE49-F238E27FC236}">
                  <a16:creationId xmlns:a16="http://schemas.microsoft.com/office/drawing/2014/main" id="{51E288B6-D789-F0AC-1753-8EB14AE1230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952750" y="6410868"/>
              <a:ext cx="238126" cy="151687"/>
            </a:xfrm>
            <a:custGeom>
              <a:avLst/>
              <a:gdLst/>
              <a:ahLst/>
              <a:cxnLst/>
              <a:rect l="0" t="0" r="0" b="0"/>
              <a:pathLst>
                <a:path w="238126" h="151687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5056" y="14775"/>
                  </a:lnTo>
                  <a:lnTo>
                    <a:pt x="23370" y="5642"/>
                  </a:lnTo>
                  <a:lnTo>
                    <a:pt x="45008" y="0"/>
                  </a:lnTo>
                  <a:lnTo>
                    <a:pt x="56962" y="9731"/>
                  </a:lnTo>
                  <a:lnTo>
                    <a:pt x="68854" y="26020"/>
                  </a:lnTo>
                  <a:lnTo>
                    <a:pt x="81295" y="64638"/>
                  </a:lnTo>
                  <a:lnTo>
                    <a:pt x="83354" y="95322"/>
                  </a:lnTo>
                  <a:lnTo>
                    <a:pt x="77732" y="126522"/>
                  </a:lnTo>
                  <a:lnTo>
                    <a:pt x="72295" y="135305"/>
                  </a:lnTo>
                  <a:lnTo>
                    <a:pt x="63284" y="145306"/>
                  </a:lnTo>
                  <a:lnTo>
                    <a:pt x="57054" y="148946"/>
                  </a:lnTo>
                  <a:lnTo>
                    <a:pt x="47809" y="151474"/>
                  </a:lnTo>
                  <a:lnTo>
                    <a:pt x="43120" y="151686"/>
                  </a:lnTo>
                  <a:lnTo>
                    <a:pt x="37509" y="148959"/>
                  </a:lnTo>
                  <a:lnTo>
                    <a:pt x="25283" y="138584"/>
                  </a:lnTo>
                  <a:lnTo>
                    <a:pt x="21820" y="132552"/>
                  </a:lnTo>
                  <a:lnTo>
                    <a:pt x="19871" y="120385"/>
                  </a:lnTo>
                  <a:lnTo>
                    <a:pt x="19597" y="115000"/>
                  </a:lnTo>
                  <a:lnTo>
                    <a:pt x="29325" y="87196"/>
                  </a:lnTo>
                  <a:lnTo>
                    <a:pt x="42667" y="72672"/>
                  </a:lnTo>
                  <a:lnTo>
                    <a:pt x="77102" y="54724"/>
                  </a:lnTo>
                  <a:lnTo>
                    <a:pt x="119966" y="42045"/>
                  </a:lnTo>
                  <a:lnTo>
                    <a:pt x="156655" y="35622"/>
                  </a:lnTo>
                  <a:lnTo>
                    <a:pt x="180749" y="32464"/>
                  </a:lnTo>
                  <a:lnTo>
                    <a:pt x="238125" y="37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598">
              <a:extLst>
                <a:ext uri="{FF2B5EF4-FFF2-40B4-BE49-F238E27FC236}">
                  <a16:creationId xmlns:a16="http://schemas.microsoft.com/office/drawing/2014/main" id="{3DF98C97-2FB2-A6F7-3D6B-602061AD5F6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155325" y="6450261"/>
              <a:ext cx="311776" cy="149891"/>
            </a:xfrm>
            <a:custGeom>
              <a:avLst/>
              <a:gdLst/>
              <a:ahLst/>
              <a:cxnLst/>
              <a:rect l="0" t="0" r="0" b="0"/>
              <a:pathLst>
                <a:path w="311776" h="149891">
                  <a:moveTo>
                    <a:pt x="102225" y="36264"/>
                  </a:moveTo>
                  <a:lnTo>
                    <a:pt x="102225" y="36264"/>
                  </a:lnTo>
                  <a:lnTo>
                    <a:pt x="102225" y="21799"/>
                  </a:lnTo>
                  <a:lnTo>
                    <a:pt x="99403" y="16430"/>
                  </a:lnTo>
                  <a:lnTo>
                    <a:pt x="93563" y="10516"/>
                  </a:lnTo>
                  <a:lnTo>
                    <a:pt x="83911" y="4359"/>
                  </a:lnTo>
                  <a:lnTo>
                    <a:pt x="66577" y="0"/>
                  </a:lnTo>
                  <a:lnTo>
                    <a:pt x="51457" y="4624"/>
                  </a:lnTo>
                  <a:lnTo>
                    <a:pt x="35211" y="14794"/>
                  </a:lnTo>
                  <a:lnTo>
                    <a:pt x="10358" y="44370"/>
                  </a:lnTo>
                  <a:lnTo>
                    <a:pt x="3187" y="58917"/>
                  </a:lnTo>
                  <a:lnTo>
                    <a:pt x="0" y="75965"/>
                  </a:lnTo>
                  <a:lnTo>
                    <a:pt x="1405" y="91303"/>
                  </a:lnTo>
                  <a:lnTo>
                    <a:pt x="3262" y="98357"/>
                  </a:lnTo>
                  <a:lnTo>
                    <a:pt x="10969" y="109017"/>
                  </a:lnTo>
                  <a:lnTo>
                    <a:pt x="15988" y="113341"/>
                  </a:lnTo>
                  <a:lnTo>
                    <a:pt x="21450" y="115165"/>
                  </a:lnTo>
                  <a:lnTo>
                    <a:pt x="33164" y="114370"/>
                  </a:lnTo>
                  <a:lnTo>
                    <a:pt x="56873" y="105236"/>
                  </a:lnTo>
                  <a:lnTo>
                    <a:pt x="65488" y="99374"/>
                  </a:lnTo>
                  <a:lnTo>
                    <a:pt x="70022" y="93241"/>
                  </a:lnTo>
                  <a:lnTo>
                    <a:pt x="80776" y="70970"/>
                  </a:lnTo>
                  <a:lnTo>
                    <a:pt x="88696" y="59365"/>
                  </a:lnTo>
                  <a:lnTo>
                    <a:pt x="91514" y="51341"/>
                  </a:lnTo>
                  <a:lnTo>
                    <a:pt x="91909" y="51607"/>
                  </a:lnTo>
                  <a:lnTo>
                    <a:pt x="99237" y="94311"/>
                  </a:lnTo>
                  <a:lnTo>
                    <a:pt x="102397" y="113905"/>
                  </a:lnTo>
                  <a:lnTo>
                    <a:pt x="106888" y="122983"/>
                  </a:lnTo>
                  <a:lnTo>
                    <a:pt x="109567" y="125827"/>
                  </a:lnTo>
                  <a:lnTo>
                    <a:pt x="115366" y="128987"/>
                  </a:lnTo>
                  <a:lnTo>
                    <a:pt x="124581" y="130765"/>
                  </a:lnTo>
                  <a:lnTo>
                    <a:pt x="126654" y="129957"/>
                  </a:lnTo>
                  <a:lnTo>
                    <a:pt x="128036" y="128358"/>
                  </a:lnTo>
                  <a:lnTo>
                    <a:pt x="130630" y="123762"/>
                  </a:lnTo>
                  <a:lnTo>
                    <a:pt x="149055" y="104933"/>
                  </a:lnTo>
                  <a:lnTo>
                    <a:pt x="194328" y="74945"/>
                  </a:lnTo>
                  <a:lnTo>
                    <a:pt x="202426" y="69331"/>
                  </a:lnTo>
                  <a:lnTo>
                    <a:pt x="214460" y="65430"/>
                  </a:lnTo>
                  <a:lnTo>
                    <a:pt x="215148" y="66291"/>
                  </a:lnTo>
                  <a:lnTo>
                    <a:pt x="216117" y="73619"/>
                  </a:lnTo>
                  <a:lnTo>
                    <a:pt x="217580" y="119805"/>
                  </a:lnTo>
                  <a:lnTo>
                    <a:pt x="225934" y="149890"/>
                  </a:lnTo>
                  <a:lnTo>
                    <a:pt x="226016" y="145308"/>
                  </a:lnTo>
                  <a:lnTo>
                    <a:pt x="231096" y="132191"/>
                  </a:lnTo>
                  <a:lnTo>
                    <a:pt x="261697" y="96370"/>
                  </a:lnTo>
                  <a:lnTo>
                    <a:pt x="289025" y="76783"/>
                  </a:lnTo>
                  <a:lnTo>
                    <a:pt x="291316" y="77035"/>
                  </a:lnTo>
                  <a:lnTo>
                    <a:pt x="296685" y="80138"/>
                  </a:lnTo>
                  <a:lnTo>
                    <a:pt x="299777" y="90689"/>
                  </a:lnTo>
                  <a:lnTo>
                    <a:pt x="304339" y="111657"/>
                  </a:lnTo>
                  <a:lnTo>
                    <a:pt x="311775" y="131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599">
              <a:extLst>
                <a:ext uri="{FF2B5EF4-FFF2-40B4-BE49-F238E27FC236}">
                  <a16:creationId xmlns:a16="http://schemas.microsoft.com/office/drawing/2014/main" id="{AEA42E4E-5CCF-F0AD-9488-68E409AA467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516800" y="6355894"/>
              <a:ext cx="102701" cy="260109"/>
            </a:xfrm>
            <a:custGeom>
              <a:avLst/>
              <a:gdLst/>
              <a:ahLst/>
              <a:cxnLst/>
              <a:rect l="0" t="0" r="0" b="0"/>
              <a:pathLst>
                <a:path w="102701" h="260109">
                  <a:moveTo>
                    <a:pt x="64600" y="187781"/>
                  </a:moveTo>
                  <a:lnTo>
                    <a:pt x="64600" y="187781"/>
                  </a:lnTo>
                  <a:lnTo>
                    <a:pt x="79788" y="171535"/>
                  </a:lnTo>
                  <a:lnTo>
                    <a:pt x="85709" y="159132"/>
                  </a:lnTo>
                  <a:lnTo>
                    <a:pt x="88198" y="155982"/>
                  </a:lnTo>
                  <a:lnTo>
                    <a:pt x="88799" y="152823"/>
                  </a:lnTo>
                  <a:lnTo>
                    <a:pt x="88140" y="149659"/>
                  </a:lnTo>
                  <a:lnTo>
                    <a:pt x="86644" y="146491"/>
                  </a:lnTo>
                  <a:lnTo>
                    <a:pt x="83529" y="145438"/>
                  </a:lnTo>
                  <a:lnTo>
                    <a:pt x="60500" y="151351"/>
                  </a:lnTo>
                  <a:lnTo>
                    <a:pt x="44785" y="157832"/>
                  </a:lnTo>
                  <a:lnTo>
                    <a:pt x="25098" y="173381"/>
                  </a:lnTo>
                  <a:lnTo>
                    <a:pt x="12091" y="192451"/>
                  </a:lnTo>
                  <a:lnTo>
                    <a:pt x="1037" y="223981"/>
                  </a:lnTo>
                  <a:lnTo>
                    <a:pt x="0" y="230964"/>
                  </a:lnTo>
                  <a:lnTo>
                    <a:pt x="1425" y="237737"/>
                  </a:lnTo>
                  <a:lnTo>
                    <a:pt x="8653" y="250907"/>
                  </a:lnTo>
                  <a:lnTo>
                    <a:pt x="13544" y="255264"/>
                  </a:lnTo>
                  <a:lnTo>
                    <a:pt x="24622" y="260108"/>
                  </a:lnTo>
                  <a:lnTo>
                    <a:pt x="36601" y="259437"/>
                  </a:lnTo>
                  <a:lnTo>
                    <a:pt x="42759" y="257778"/>
                  </a:lnTo>
                  <a:lnTo>
                    <a:pt x="55246" y="244643"/>
                  </a:lnTo>
                  <a:lnTo>
                    <a:pt x="75452" y="206774"/>
                  </a:lnTo>
                  <a:lnTo>
                    <a:pt x="81221" y="168126"/>
                  </a:lnTo>
                  <a:lnTo>
                    <a:pt x="85392" y="132831"/>
                  </a:lnTo>
                  <a:lnTo>
                    <a:pt x="89716" y="93509"/>
                  </a:lnTo>
                  <a:lnTo>
                    <a:pt x="91638" y="54865"/>
                  </a:lnTo>
                  <a:lnTo>
                    <a:pt x="100512" y="11044"/>
                  </a:lnTo>
                  <a:lnTo>
                    <a:pt x="102267" y="0"/>
                  </a:lnTo>
                  <a:lnTo>
                    <a:pt x="102412" y="152"/>
                  </a:lnTo>
                  <a:lnTo>
                    <a:pt x="102700" y="6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00">
              <a:extLst>
                <a:ext uri="{FF2B5EF4-FFF2-40B4-BE49-F238E27FC236}">
                  <a16:creationId xmlns:a16="http://schemas.microsoft.com/office/drawing/2014/main" id="{CAFCF510-FF5E-0318-A502-F72ED8ED87C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667820" y="6505575"/>
              <a:ext cx="69980" cy="113211"/>
            </a:xfrm>
            <a:custGeom>
              <a:avLst/>
              <a:gdLst/>
              <a:ahLst/>
              <a:cxnLst/>
              <a:rect l="0" t="0" r="0" b="0"/>
              <a:pathLst>
                <a:path w="69980" h="113211">
                  <a:moveTo>
                    <a:pt x="56455" y="28575"/>
                  </a:moveTo>
                  <a:lnTo>
                    <a:pt x="56455" y="28575"/>
                  </a:lnTo>
                  <a:lnTo>
                    <a:pt x="56455" y="23519"/>
                  </a:lnTo>
                  <a:lnTo>
                    <a:pt x="53633" y="18214"/>
                  </a:lnTo>
                  <a:lnTo>
                    <a:pt x="49909" y="12329"/>
                  </a:lnTo>
                  <a:lnTo>
                    <a:pt x="47323" y="1833"/>
                  </a:lnTo>
                  <a:lnTo>
                    <a:pt x="20450" y="26677"/>
                  </a:lnTo>
                  <a:lnTo>
                    <a:pt x="7216" y="49885"/>
                  </a:lnTo>
                  <a:lnTo>
                    <a:pt x="1649" y="66756"/>
                  </a:lnTo>
                  <a:lnTo>
                    <a:pt x="0" y="83515"/>
                  </a:lnTo>
                  <a:lnTo>
                    <a:pt x="4567" y="101886"/>
                  </a:lnTo>
                  <a:lnTo>
                    <a:pt x="8105" y="106024"/>
                  </a:lnTo>
                  <a:lnTo>
                    <a:pt x="17680" y="110622"/>
                  </a:lnTo>
                  <a:lnTo>
                    <a:pt x="29914" y="113210"/>
                  </a:lnTo>
                  <a:lnTo>
                    <a:pt x="45298" y="108920"/>
                  </a:lnTo>
                  <a:lnTo>
                    <a:pt x="49017" y="106480"/>
                  </a:lnTo>
                  <a:lnTo>
                    <a:pt x="60532" y="91882"/>
                  </a:lnTo>
                  <a:lnTo>
                    <a:pt x="69422" y="67323"/>
                  </a:lnTo>
                  <a:lnTo>
                    <a:pt x="69979" y="53557"/>
                  </a:lnTo>
                  <a:lnTo>
                    <a:pt x="564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01">
              <a:extLst>
                <a:ext uri="{FF2B5EF4-FFF2-40B4-BE49-F238E27FC236}">
                  <a16:creationId xmlns:a16="http://schemas.microsoft.com/office/drawing/2014/main" id="{1A8172F0-A5C5-04D3-0B42-594CF7B47A8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781425" y="6534860"/>
              <a:ext cx="219076" cy="94541"/>
            </a:xfrm>
            <a:custGeom>
              <a:avLst/>
              <a:gdLst/>
              <a:ahLst/>
              <a:cxnLst/>
              <a:rect l="0" t="0" r="0" b="0"/>
              <a:pathLst>
                <a:path w="219076" h="94541">
                  <a:moveTo>
                    <a:pt x="0" y="27865"/>
                  </a:moveTo>
                  <a:lnTo>
                    <a:pt x="0" y="27865"/>
                  </a:lnTo>
                  <a:lnTo>
                    <a:pt x="5056" y="17752"/>
                  </a:lnTo>
                  <a:lnTo>
                    <a:pt x="8662" y="14773"/>
                  </a:lnTo>
                  <a:lnTo>
                    <a:pt x="40932" y="846"/>
                  </a:lnTo>
                  <a:lnTo>
                    <a:pt x="44221" y="1386"/>
                  </a:lnTo>
                  <a:lnTo>
                    <a:pt x="50699" y="4807"/>
                  </a:lnTo>
                  <a:lnTo>
                    <a:pt x="52848" y="7202"/>
                  </a:lnTo>
                  <a:lnTo>
                    <a:pt x="55238" y="12685"/>
                  </a:lnTo>
                  <a:lnTo>
                    <a:pt x="57100" y="49716"/>
                  </a:lnTo>
                  <a:lnTo>
                    <a:pt x="48016" y="91864"/>
                  </a:lnTo>
                  <a:lnTo>
                    <a:pt x="48944" y="91698"/>
                  </a:lnTo>
                  <a:lnTo>
                    <a:pt x="93287" y="48870"/>
                  </a:lnTo>
                  <a:lnTo>
                    <a:pt x="104193" y="35148"/>
                  </a:lnTo>
                  <a:lnTo>
                    <a:pt x="112303" y="21660"/>
                  </a:lnTo>
                  <a:lnTo>
                    <a:pt x="114028" y="20553"/>
                  </a:lnTo>
                  <a:lnTo>
                    <a:pt x="118765" y="19324"/>
                  </a:lnTo>
                  <a:lnTo>
                    <a:pt x="120451" y="20055"/>
                  </a:lnTo>
                  <a:lnTo>
                    <a:pt x="121576" y="21599"/>
                  </a:lnTo>
                  <a:lnTo>
                    <a:pt x="122825" y="27197"/>
                  </a:lnTo>
                  <a:lnTo>
                    <a:pt x="123694" y="48957"/>
                  </a:lnTo>
                  <a:lnTo>
                    <a:pt x="114688" y="74511"/>
                  </a:lnTo>
                  <a:lnTo>
                    <a:pt x="117295" y="75055"/>
                  </a:lnTo>
                  <a:lnTo>
                    <a:pt x="119472" y="75201"/>
                  </a:lnTo>
                  <a:lnTo>
                    <a:pt x="121981" y="73180"/>
                  </a:lnTo>
                  <a:lnTo>
                    <a:pt x="141933" y="49526"/>
                  </a:lnTo>
                  <a:lnTo>
                    <a:pt x="187344" y="11419"/>
                  </a:lnTo>
                  <a:lnTo>
                    <a:pt x="195447" y="4680"/>
                  </a:lnTo>
                  <a:lnTo>
                    <a:pt x="207484" y="0"/>
                  </a:lnTo>
                  <a:lnTo>
                    <a:pt x="208173" y="821"/>
                  </a:lnTo>
                  <a:lnTo>
                    <a:pt x="209142" y="7034"/>
                  </a:lnTo>
                  <a:lnTo>
                    <a:pt x="209543" y="53890"/>
                  </a:lnTo>
                  <a:lnTo>
                    <a:pt x="210605" y="62715"/>
                  </a:lnTo>
                  <a:lnTo>
                    <a:pt x="219075" y="94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106">
            <a:extLst>
              <a:ext uri="{FF2B5EF4-FFF2-40B4-BE49-F238E27FC236}">
                <a16:creationId xmlns:a16="http://schemas.microsoft.com/office/drawing/2014/main" id="{3661F013-B7E1-5741-AC3A-14DF9E2AEABB}"/>
              </a:ext>
            </a:extLst>
          </p:cNvPr>
          <p:cNvGrpSpPr/>
          <p:nvPr/>
        </p:nvGrpSpPr>
        <p:grpSpPr>
          <a:xfrm>
            <a:off x="4381500" y="6467639"/>
            <a:ext cx="476251" cy="158789"/>
            <a:chOff x="4381500" y="6467639"/>
            <a:chExt cx="476251" cy="158789"/>
          </a:xfrm>
        </p:grpSpPr>
        <p:sp>
          <p:nvSpPr>
            <p:cNvPr id="701" name="SMARTInkShape-602">
              <a:extLst>
                <a:ext uri="{FF2B5EF4-FFF2-40B4-BE49-F238E27FC236}">
                  <a16:creationId xmlns:a16="http://schemas.microsoft.com/office/drawing/2014/main" id="{DDAACB53-27BB-AF5E-938B-004386CD8ED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381500" y="6467639"/>
              <a:ext cx="209551" cy="133187"/>
            </a:xfrm>
            <a:custGeom>
              <a:avLst/>
              <a:gdLst/>
              <a:ahLst/>
              <a:cxnLst/>
              <a:rect l="0" t="0" r="0" b="0"/>
              <a:pathLst>
                <a:path w="209551" h="133187">
                  <a:moveTo>
                    <a:pt x="0" y="37936"/>
                  </a:moveTo>
                  <a:lnTo>
                    <a:pt x="0" y="37936"/>
                  </a:lnTo>
                  <a:lnTo>
                    <a:pt x="0" y="32880"/>
                  </a:lnTo>
                  <a:lnTo>
                    <a:pt x="5645" y="27575"/>
                  </a:lnTo>
                  <a:lnTo>
                    <a:pt x="51653" y="2636"/>
                  </a:lnTo>
                  <a:lnTo>
                    <a:pt x="55765" y="1081"/>
                  </a:lnTo>
                  <a:lnTo>
                    <a:pt x="65030" y="0"/>
                  </a:lnTo>
                  <a:lnTo>
                    <a:pt x="71244" y="4941"/>
                  </a:lnTo>
                  <a:lnTo>
                    <a:pt x="73997" y="15863"/>
                  </a:lnTo>
                  <a:lnTo>
                    <a:pt x="80821" y="53802"/>
                  </a:lnTo>
                  <a:lnTo>
                    <a:pt x="85080" y="98548"/>
                  </a:lnTo>
                  <a:lnTo>
                    <a:pt x="85688" y="121425"/>
                  </a:lnTo>
                  <a:lnTo>
                    <a:pt x="85714" y="117942"/>
                  </a:lnTo>
                  <a:lnTo>
                    <a:pt x="90778" y="105151"/>
                  </a:lnTo>
                  <a:lnTo>
                    <a:pt x="130636" y="69729"/>
                  </a:lnTo>
                  <a:lnTo>
                    <a:pt x="177715" y="33872"/>
                  </a:lnTo>
                  <a:lnTo>
                    <a:pt x="181976" y="32052"/>
                  </a:lnTo>
                  <a:lnTo>
                    <a:pt x="185877" y="31896"/>
                  </a:lnTo>
                  <a:lnTo>
                    <a:pt x="193031" y="34546"/>
                  </a:lnTo>
                  <a:lnTo>
                    <a:pt x="199739" y="42074"/>
                  </a:lnTo>
                  <a:lnTo>
                    <a:pt x="203010" y="47045"/>
                  </a:lnTo>
                  <a:lnTo>
                    <a:pt x="203821" y="61035"/>
                  </a:lnTo>
                  <a:lnTo>
                    <a:pt x="200173" y="107396"/>
                  </a:lnTo>
                  <a:lnTo>
                    <a:pt x="209550" y="133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03">
              <a:extLst>
                <a:ext uri="{FF2B5EF4-FFF2-40B4-BE49-F238E27FC236}">
                  <a16:creationId xmlns:a16="http://schemas.microsoft.com/office/drawing/2014/main" id="{4EF83F9D-E81D-D638-2DC7-D541F22A594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693940" y="6477000"/>
              <a:ext cx="76702" cy="149428"/>
            </a:xfrm>
            <a:custGeom>
              <a:avLst/>
              <a:gdLst/>
              <a:ahLst/>
              <a:cxnLst/>
              <a:rect l="0" t="0" r="0" b="0"/>
              <a:pathLst>
                <a:path w="76702" h="149428">
                  <a:moveTo>
                    <a:pt x="20935" y="66675"/>
                  </a:moveTo>
                  <a:lnTo>
                    <a:pt x="20935" y="66675"/>
                  </a:lnTo>
                  <a:lnTo>
                    <a:pt x="25991" y="61619"/>
                  </a:lnTo>
                  <a:lnTo>
                    <a:pt x="28474" y="56314"/>
                  </a:lnTo>
                  <a:lnTo>
                    <a:pt x="30067" y="49342"/>
                  </a:lnTo>
                  <a:lnTo>
                    <a:pt x="47783" y="30336"/>
                  </a:lnTo>
                  <a:lnTo>
                    <a:pt x="48743" y="26536"/>
                  </a:lnTo>
                  <a:lnTo>
                    <a:pt x="49465" y="14432"/>
                  </a:lnTo>
                  <a:lnTo>
                    <a:pt x="48422" y="12796"/>
                  </a:lnTo>
                  <a:lnTo>
                    <a:pt x="46668" y="11705"/>
                  </a:lnTo>
                  <a:lnTo>
                    <a:pt x="44440" y="10979"/>
                  </a:lnTo>
                  <a:lnTo>
                    <a:pt x="41897" y="11553"/>
                  </a:lnTo>
                  <a:lnTo>
                    <a:pt x="36249" y="15013"/>
                  </a:lnTo>
                  <a:lnTo>
                    <a:pt x="18512" y="38949"/>
                  </a:lnTo>
                  <a:lnTo>
                    <a:pt x="0" y="78225"/>
                  </a:lnTo>
                  <a:lnTo>
                    <a:pt x="1914" y="105375"/>
                  </a:lnTo>
                  <a:lnTo>
                    <a:pt x="6484" y="124092"/>
                  </a:lnTo>
                  <a:lnTo>
                    <a:pt x="14866" y="137349"/>
                  </a:lnTo>
                  <a:lnTo>
                    <a:pt x="20064" y="142367"/>
                  </a:lnTo>
                  <a:lnTo>
                    <a:pt x="31484" y="147941"/>
                  </a:lnTo>
                  <a:lnTo>
                    <a:pt x="37493" y="149427"/>
                  </a:lnTo>
                  <a:lnTo>
                    <a:pt x="49814" y="148257"/>
                  </a:lnTo>
                  <a:lnTo>
                    <a:pt x="60229" y="144209"/>
                  </a:lnTo>
                  <a:lnTo>
                    <a:pt x="63006" y="141648"/>
                  </a:lnTo>
                  <a:lnTo>
                    <a:pt x="72519" y="124877"/>
                  </a:lnTo>
                  <a:lnTo>
                    <a:pt x="76435" y="107321"/>
                  </a:lnTo>
                  <a:lnTo>
                    <a:pt x="76701" y="80309"/>
                  </a:lnTo>
                  <a:lnTo>
                    <a:pt x="69415" y="34759"/>
                  </a:lnTo>
                  <a:lnTo>
                    <a:pt x="68940" y="26737"/>
                  </a:lnTo>
                  <a:lnTo>
                    <a:pt x="65907" y="19644"/>
                  </a:lnTo>
                  <a:lnTo>
                    <a:pt x="55336" y="6467"/>
                  </a:lnTo>
                  <a:lnTo>
                    <a:pt x="46455" y="2874"/>
                  </a:lnTo>
                  <a:lnTo>
                    <a:pt x="304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04">
              <a:extLst>
                <a:ext uri="{FF2B5EF4-FFF2-40B4-BE49-F238E27FC236}">
                  <a16:creationId xmlns:a16="http://schemas.microsoft.com/office/drawing/2014/main" id="{B7D3D585-1D8A-C10B-36C6-51E4E22BFDB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842999" y="6553200"/>
              <a:ext cx="14752" cy="9526"/>
            </a:xfrm>
            <a:custGeom>
              <a:avLst/>
              <a:gdLst/>
              <a:ahLst/>
              <a:cxnLst/>
              <a:rect l="0" t="0" r="0" b="0"/>
              <a:pathLst>
                <a:path w="14752" h="9526">
                  <a:moveTo>
                    <a:pt x="14751" y="9525"/>
                  </a:moveTo>
                  <a:lnTo>
                    <a:pt x="14751" y="9525"/>
                  </a:lnTo>
                  <a:lnTo>
                    <a:pt x="6550" y="9525"/>
                  </a:lnTo>
                  <a:lnTo>
                    <a:pt x="562" y="4469"/>
                  </a:lnTo>
                  <a:lnTo>
                    <a:pt x="0" y="2980"/>
                  </a:lnTo>
                  <a:lnTo>
                    <a:pt x="685" y="1987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3" name="SMARTInkShape-Group107">
            <a:extLst>
              <a:ext uri="{FF2B5EF4-FFF2-40B4-BE49-F238E27FC236}">
                <a16:creationId xmlns:a16="http://schemas.microsoft.com/office/drawing/2014/main" id="{3BFD412C-5093-BF19-E5A1-942F57B8A8AB}"/>
              </a:ext>
            </a:extLst>
          </p:cNvPr>
          <p:cNvGrpSpPr/>
          <p:nvPr/>
        </p:nvGrpSpPr>
        <p:grpSpPr>
          <a:xfrm>
            <a:off x="5163661" y="6435168"/>
            <a:ext cx="1427640" cy="317367"/>
            <a:chOff x="5163661" y="6435168"/>
            <a:chExt cx="1427640" cy="317367"/>
          </a:xfrm>
        </p:grpSpPr>
        <p:sp>
          <p:nvSpPr>
            <p:cNvPr id="705" name="SMARTInkShape-605">
              <a:extLst>
                <a:ext uri="{FF2B5EF4-FFF2-40B4-BE49-F238E27FC236}">
                  <a16:creationId xmlns:a16="http://schemas.microsoft.com/office/drawing/2014/main" id="{4D90D7C4-A540-7465-C30A-7B0D1531BC6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163661" y="6477011"/>
              <a:ext cx="227490" cy="275524"/>
            </a:xfrm>
            <a:custGeom>
              <a:avLst/>
              <a:gdLst/>
              <a:ahLst/>
              <a:cxnLst/>
              <a:rect l="0" t="0" r="0" b="0"/>
              <a:pathLst>
                <a:path w="227490" h="275524">
                  <a:moveTo>
                    <a:pt x="94139" y="19039"/>
                  </a:moveTo>
                  <a:lnTo>
                    <a:pt x="94139" y="19039"/>
                  </a:lnTo>
                  <a:lnTo>
                    <a:pt x="94139" y="0"/>
                  </a:lnTo>
                  <a:lnTo>
                    <a:pt x="61025" y="1047"/>
                  </a:lnTo>
                  <a:lnTo>
                    <a:pt x="49082" y="5045"/>
                  </a:lnTo>
                  <a:lnTo>
                    <a:pt x="17860" y="29648"/>
                  </a:lnTo>
                  <a:lnTo>
                    <a:pt x="7321" y="40688"/>
                  </a:lnTo>
                  <a:lnTo>
                    <a:pt x="2636" y="49122"/>
                  </a:lnTo>
                  <a:lnTo>
                    <a:pt x="0" y="64877"/>
                  </a:lnTo>
                  <a:lnTo>
                    <a:pt x="2205" y="73984"/>
                  </a:lnTo>
                  <a:lnTo>
                    <a:pt x="12243" y="88453"/>
                  </a:lnTo>
                  <a:lnTo>
                    <a:pt x="16259" y="89657"/>
                  </a:lnTo>
                  <a:lnTo>
                    <a:pt x="26364" y="88173"/>
                  </a:lnTo>
                  <a:lnTo>
                    <a:pt x="38897" y="81386"/>
                  </a:lnTo>
                  <a:lnTo>
                    <a:pt x="86040" y="36601"/>
                  </a:lnTo>
                  <a:lnTo>
                    <a:pt x="91740" y="30945"/>
                  </a:lnTo>
                  <a:lnTo>
                    <a:pt x="93598" y="32268"/>
                  </a:lnTo>
                  <a:lnTo>
                    <a:pt x="98484" y="39383"/>
                  </a:lnTo>
                  <a:lnTo>
                    <a:pt x="102641" y="84010"/>
                  </a:lnTo>
                  <a:lnTo>
                    <a:pt x="103361" y="129424"/>
                  </a:lnTo>
                  <a:lnTo>
                    <a:pt x="103529" y="164407"/>
                  </a:lnTo>
                  <a:lnTo>
                    <a:pt x="97092" y="210306"/>
                  </a:lnTo>
                  <a:lnTo>
                    <a:pt x="91899" y="249477"/>
                  </a:lnTo>
                  <a:lnTo>
                    <a:pt x="86054" y="268345"/>
                  </a:lnTo>
                  <a:lnTo>
                    <a:pt x="82399" y="270969"/>
                  </a:lnTo>
                  <a:lnTo>
                    <a:pt x="56542" y="275178"/>
                  </a:lnTo>
                  <a:lnTo>
                    <a:pt x="50024" y="275523"/>
                  </a:lnTo>
                  <a:lnTo>
                    <a:pt x="37138" y="270263"/>
                  </a:lnTo>
                  <a:lnTo>
                    <a:pt x="30738" y="265897"/>
                  </a:lnTo>
                  <a:lnTo>
                    <a:pt x="20805" y="252579"/>
                  </a:lnTo>
                  <a:lnTo>
                    <a:pt x="10862" y="228272"/>
                  </a:lnTo>
                  <a:lnTo>
                    <a:pt x="9139" y="201567"/>
                  </a:lnTo>
                  <a:lnTo>
                    <a:pt x="14381" y="184476"/>
                  </a:lnTo>
                  <a:lnTo>
                    <a:pt x="40049" y="151201"/>
                  </a:lnTo>
                  <a:lnTo>
                    <a:pt x="81181" y="122717"/>
                  </a:lnTo>
                  <a:lnTo>
                    <a:pt x="108056" y="109495"/>
                  </a:lnTo>
                  <a:lnTo>
                    <a:pt x="154469" y="98368"/>
                  </a:lnTo>
                  <a:lnTo>
                    <a:pt x="201179" y="92691"/>
                  </a:lnTo>
                  <a:lnTo>
                    <a:pt x="227489" y="85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06">
              <a:extLst>
                <a:ext uri="{FF2B5EF4-FFF2-40B4-BE49-F238E27FC236}">
                  <a16:creationId xmlns:a16="http://schemas.microsoft.com/office/drawing/2014/main" id="{C5298E9B-58C2-9348-0422-08220DA1FE3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396519" y="6492168"/>
              <a:ext cx="303395" cy="159375"/>
            </a:xfrm>
            <a:custGeom>
              <a:avLst/>
              <a:gdLst/>
              <a:ahLst/>
              <a:cxnLst/>
              <a:rect l="0" t="0" r="0" b="0"/>
              <a:pathLst>
                <a:path w="303395" h="159375">
                  <a:moveTo>
                    <a:pt x="13681" y="51507"/>
                  </a:moveTo>
                  <a:lnTo>
                    <a:pt x="13681" y="51507"/>
                  </a:lnTo>
                  <a:lnTo>
                    <a:pt x="31995" y="51507"/>
                  </a:lnTo>
                  <a:lnTo>
                    <a:pt x="40518" y="48685"/>
                  </a:lnTo>
                  <a:lnTo>
                    <a:pt x="47834" y="44962"/>
                  </a:lnTo>
                  <a:lnTo>
                    <a:pt x="63976" y="42570"/>
                  </a:lnTo>
                  <a:lnTo>
                    <a:pt x="69436" y="42375"/>
                  </a:lnTo>
                  <a:lnTo>
                    <a:pt x="78325" y="44979"/>
                  </a:lnTo>
                  <a:lnTo>
                    <a:pt x="85803" y="48606"/>
                  </a:lnTo>
                  <a:lnTo>
                    <a:pt x="102462" y="51125"/>
                  </a:lnTo>
                  <a:lnTo>
                    <a:pt x="127423" y="51504"/>
                  </a:lnTo>
                  <a:lnTo>
                    <a:pt x="127966" y="29117"/>
                  </a:lnTo>
                  <a:lnTo>
                    <a:pt x="125854" y="25997"/>
                  </a:lnTo>
                  <a:lnTo>
                    <a:pt x="91401" y="703"/>
                  </a:lnTo>
                  <a:lnTo>
                    <a:pt x="76798" y="0"/>
                  </a:lnTo>
                  <a:lnTo>
                    <a:pt x="41553" y="8172"/>
                  </a:lnTo>
                  <a:lnTo>
                    <a:pt x="25716" y="19547"/>
                  </a:lnTo>
                  <a:lnTo>
                    <a:pt x="10544" y="38157"/>
                  </a:lnTo>
                  <a:lnTo>
                    <a:pt x="361" y="64039"/>
                  </a:lnTo>
                  <a:lnTo>
                    <a:pt x="0" y="81418"/>
                  </a:lnTo>
                  <a:lnTo>
                    <a:pt x="4425" y="98668"/>
                  </a:lnTo>
                  <a:lnTo>
                    <a:pt x="24513" y="126988"/>
                  </a:lnTo>
                  <a:lnTo>
                    <a:pt x="36487" y="137971"/>
                  </a:lnTo>
                  <a:lnTo>
                    <a:pt x="48864" y="142851"/>
                  </a:lnTo>
                  <a:lnTo>
                    <a:pt x="67732" y="145600"/>
                  </a:lnTo>
                  <a:lnTo>
                    <a:pt x="80390" y="140598"/>
                  </a:lnTo>
                  <a:lnTo>
                    <a:pt x="96594" y="131526"/>
                  </a:lnTo>
                  <a:lnTo>
                    <a:pt x="100706" y="130253"/>
                  </a:lnTo>
                  <a:lnTo>
                    <a:pt x="116607" y="118349"/>
                  </a:lnTo>
                  <a:lnTo>
                    <a:pt x="122925" y="110142"/>
                  </a:lnTo>
                  <a:lnTo>
                    <a:pt x="129305" y="99572"/>
                  </a:lnTo>
                  <a:lnTo>
                    <a:pt x="145088" y="83315"/>
                  </a:lnTo>
                  <a:lnTo>
                    <a:pt x="167955" y="67391"/>
                  </a:lnTo>
                  <a:lnTo>
                    <a:pt x="172206" y="61036"/>
                  </a:lnTo>
                  <a:lnTo>
                    <a:pt x="174934" y="53390"/>
                  </a:lnTo>
                  <a:lnTo>
                    <a:pt x="176216" y="52762"/>
                  </a:lnTo>
                  <a:lnTo>
                    <a:pt x="189778" y="51556"/>
                  </a:lnTo>
                  <a:lnTo>
                    <a:pt x="191404" y="53656"/>
                  </a:lnTo>
                  <a:lnTo>
                    <a:pt x="193210" y="61634"/>
                  </a:lnTo>
                  <a:lnTo>
                    <a:pt x="193312" y="97096"/>
                  </a:lnTo>
                  <a:lnTo>
                    <a:pt x="185244" y="144650"/>
                  </a:lnTo>
                  <a:lnTo>
                    <a:pt x="186265" y="144294"/>
                  </a:lnTo>
                  <a:lnTo>
                    <a:pt x="215205" y="121376"/>
                  </a:lnTo>
                  <a:lnTo>
                    <a:pt x="256960" y="75111"/>
                  </a:lnTo>
                  <a:lnTo>
                    <a:pt x="273442" y="61304"/>
                  </a:lnTo>
                  <a:lnTo>
                    <a:pt x="287850" y="54410"/>
                  </a:lnTo>
                  <a:lnTo>
                    <a:pt x="291710" y="53443"/>
                  </a:lnTo>
                  <a:lnTo>
                    <a:pt x="295342" y="54914"/>
                  </a:lnTo>
                  <a:lnTo>
                    <a:pt x="302199" y="62194"/>
                  </a:lnTo>
                  <a:lnTo>
                    <a:pt x="303394" y="67098"/>
                  </a:lnTo>
                  <a:lnTo>
                    <a:pt x="299918" y="114595"/>
                  </a:lnTo>
                  <a:lnTo>
                    <a:pt x="298517" y="132171"/>
                  </a:lnTo>
                  <a:lnTo>
                    <a:pt x="290801" y="159374"/>
                  </a:lnTo>
                  <a:lnTo>
                    <a:pt x="289906" y="156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07">
              <a:extLst>
                <a:ext uri="{FF2B5EF4-FFF2-40B4-BE49-F238E27FC236}">
                  <a16:creationId xmlns:a16="http://schemas.microsoft.com/office/drawing/2014/main" id="{A3055426-BF8A-7D5D-C197-6168A3DD0EC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762625" y="6511382"/>
              <a:ext cx="123105" cy="159927"/>
            </a:xfrm>
            <a:custGeom>
              <a:avLst/>
              <a:gdLst/>
              <a:ahLst/>
              <a:cxnLst/>
              <a:rect l="0" t="0" r="0" b="0"/>
              <a:pathLst>
                <a:path w="123105" h="159927">
                  <a:moveTo>
                    <a:pt x="0" y="60868"/>
                  </a:moveTo>
                  <a:lnTo>
                    <a:pt x="0" y="60868"/>
                  </a:lnTo>
                  <a:lnTo>
                    <a:pt x="0" y="55381"/>
                  </a:lnTo>
                  <a:lnTo>
                    <a:pt x="0" y="57723"/>
                  </a:lnTo>
                  <a:lnTo>
                    <a:pt x="1058" y="58771"/>
                  </a:lnTo>
                  <a:lnTo>
                    <a:pt x="5056" y="59937"/>
                  </a:lnTo>
                  <a:lnTo>
                    <a:pt x="25510" y="61872"/>
                  </a:lnTo>
                  <a:lnTo>
                    <a:pt x="36016" y="67398"/>
                  </a:lnTo>
                  <a:lnTo>
                    <a:pt x="46346" y="69062"/>
                  </a:lnTo>
                  <a:lnTo>
                    <a:pt x="89012" y="60615"/>
                  </a:lnTo>
                  <a:lnTo>
                    <a:pt x="106925" y="53502"/>
                  </a:lnTo>
                  <a:lnTo>
                    <a:pt x="115607" y="47716"/>
                  </a:lnTo>
                  <a:lnTo>
                    <a:pt x="120173" y="35973"/>
                  </a:lnTo>
                  <a:lnTo>
                    <a:pt x="123104" y="12676"/>
                  </a:lnTo>
                  <a:lnTo>
                    <a:pt x="121228" y="8632"/>
                  </a:lnTo>
                  <a:lnTo>
                    <a:pt x="113498" y="1316"/>
                  </a:lnTo>
                  <a:lnTo>
                    <a:pt x="107416" y="0"/>
                  </a:lnTo>
                  <a:lnTo>
                    <a:pt x="84744" y="3205"/>
                  </a:lnTo>
                  <a:lnTo>
                    <a:pt x="70825" y="8075"/>
                  </a:lnTo>
                  <a:lnTo>
                    <a:pt x="46033" y="26882"/>
                  </a:lnTo>
                  <a:lnTo>
                    <a:pt x="23635" y="52562"/>
                  </a:lnTo>
                  <a:lnTo>
                    <a:pt x="8649" y="85335"/>
                  </a:lnTo>
                  <a:lnTo>
                    <a:pt x="1139" y="126166"/>
                  </a:lnTo>
                  <a:lnTo>
                    <a:pt x="224" y="147614"/>
                  </a:lnTo>
                  <a:lnTo>
                    <a:pt x="2266" y="151507"/>
                  </a:lnTo>
                  <a:lnTo>
                    <a:pt x="10180" y="158655"/>
                  </a:lnTo>
                  <a:lnTo>
                    <a:pt x="16311" y="159926"/>
                  </a:lnTo>
                  <a:lnTo>
                    <a:pt x="54178" y="155533"/>
                  </a:lnTo>
                  <a:lnTo>
                    <a:pt x="87019" y="143028"/>
                  </a:lnTo>
                  <a:lnTo>
                    <a:pt x="114300" y="1275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608">
              <a:extLst>
                <a:ext uri="{FF2B5EF4-FFF2-40B4-BE49-F238E27FC236}">
                  <a16:creationId xmlns:a16="http://schemas.microsoft.com/office/drawing/2014/main" id="{73C4EB37-5A62-9830-C70A-EB1C1214DBF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886450" y="6544068"/>
              <a:ext cx="180976" cy="92700"/>
            </a:xfrm>
            <a:custGeom>
              <a:avLst/>
              <a:gdLst/>
              <a:ahLst/>
              <a:cxnLst/>
              <a:rect l="0" t="0" r="0" b="0"/>
              <a:pathLst>
                <a:path w="180976" h="92700">
                  <a:moveTo>
                    <a:pt x="0" y="9132"/>
                  </a:moveTo>
                  <a:lnTo>
                    <a:pt x="0" y="9132"/>
                  </a:lnTo>
                  <a:lnTo>
                    <a:pt x="15209" y="2587"/>
                  </a:lnTo>
                  <a:lnTo>
                    <a:pt x="44781" y="0"/>
                  </a:lnTo>
                  <a:lnTo>
                    <a:pt x="63598" y="4780"/>
                  </a:lnTo>
                  <a:lnTo>
                    <a:pt x="67799" y="8347"/>
                  </a:lnTo>
                  <a:lnTo>
                    <a:pt x="80149" y="35265"/>
                  </a:lnTo>
                  <a:lnTo>
                    <a:pt x="85236" y="75840"/>
                  </a:lnTo>
                  <a:lnTo>
                    <a:pt x="82685" y="83936"/>
                  </a:lnTo>
                  <a:lnTo>
                    <a:pt x="77482" y="92699"/>
                  </a:lnTo>
                  <a:lnTo>
                    <a:pt x="71126" y="91076"/>
                  </a:lnTo>
                  <a:lnTo>
                    <a:pt x="66467" y="89161"/>
                  </a:lnTo>
                  <a:lnTo>
                    <a:pt x="63362" y="86826"/>
                  </a:lnTo>
                  <a:lnTo>
                    <a:pt x="59911" y="81411"/>
                  </a:lnTo>
                  <a:lnTo>
                    <a:pt x="57695" y="69310"/>
                  </a:lnTo>
                  <a:lnTo>
                    <a:pt x="57392" y="63041"/>
                  </a:lnTo>
                  <a:lnTo>
                    <a:pt x="62278" y="48506"/>
                  </a:lnTo>
                  <a:lnTo>
                    <a:pt x="70366" y="39684"/>
                  </a:lnTo>
                  <a:lnTo>
                    <a:pt x="89641" y="28767"/>
                  </a:lnTo>
                  <a:lnTo>
                    <a:pt x="112637" y="21653"/>
                  </a:lnTo>
                  <a:lnTo>
                    <a:pt x="180975" y="1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09">
              <a:extLst>
                <a:ext uri="{FF2B5EF4-FFF2-40B4-BE49-F238E27FC236}">
                  <a16:creationId xmlns:a16="http://schemas.microsoft.com/office/drawing/2014/main" id="{C47DA8EA-70BF-C1EE-B75D-46EF3F6BF57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048717" y="6548879"/>
              <a:ext cx="180634" cy="118124"/>
            </a:xfrm>
            <a:custGeom>
              <a:avLst/>
              <a:gdLst/>
              <a:ahLst/>
              <a:cxnLst/>
              <a:rect l="0" t="0" r="0" b="0"/>
              <a:pathLst>
                <a:path w="180634" h="118124">
                  <a:moveTo>
                    <a:pt x="75858" y="32896"/>
                  </a:moveTo>
                  <a:lnTo>
                    <a:pt x="75858" y="32896"/>
                  </a:lnTo>
                  <a:lnTo>
                    <a:pt x="80914" y="32896"/>
                  </a:lnTo>
                  <a:lnTo>
                    <a:pt x="82403" y="31838"/>
                  </a:lnTo>
                  <a:lnTo>
                    <a:pt x="83397" y="30074"/>
                  </a:lnTo>
                  <a:lnTo>
                    <a:pt x="84059" y="27840"/>
                  </a:lnTo>
                  <a:lnTo>
                    <a:pt x="85559" y="26351"/>
                  </a:lnTo>
                  <a:lnTo>
                    <a:pt x="95570" y="21138"/>
                  </a:lnTo>
                  <a:lnTo>
                    <a:pt x="98524" y="18707"/>
                  </a:lnTo>
                  <a:lnTo>
                    <a:pt x="101807" y="13185"/>
                  </a:lnTo>
                  <a:lnTo>
                    <a:pt x="102682" y="10230"/>
                  </a:lnTo>
                  <a:lnTo>
                    <a:pt x="102208" y="7202"/>
                  </a:lnTo>
                  <a:lnTo>
                    <a:pt x="98857" y="1015"/>
                  </a:lnTo>
                  <a:lnTo>
                    <a:pt x="94367" y="0"/>
                  </a:lnTo>
                  <a:lnTo>
                    <a:pt x="64344" y="5976"/>
                  </a:lnTo>
                  <a:lnTo>
                    <a:pt x="55482" y="8599"/>
                  </a:lnTo>
                  <a:lnTo>
                    <a:pt x="39991" y="19981"/>
                  </a:lnTo>
                  <a:lnTo>
                    <a:pt x="8419" y="54675"/>
                  </a:lnTo>
                  <a:lnTo>
                    <a:pt x="2254" y="74038"/>
                  </a:lnTo>
                  <a:lnTo>
                    <a:pt x="0" y="100847"/>
                  </a:lnTo>
                  <a:lnTo>
                    <a:pt x="2002" y="102538"/>
                  </a:lnTo>
                  <a:lnTo>
                    <a:pt x="5455" y="102607"/>
                  </a:lnTo>
                  <a:lnTo>
                    <a:pt x="15992" y="98804"/>
                  </a:lnTo>
                  <a:lnTo>
                    <a:pt x="52648" y="73234"/>
                  </a:lnTo>
                  <a:lnTo>
                    <a:pt x="83310" y="35311"/>
                  </a:lnTo>
                  <a:lnTo>
                    <a:pt x="84001" y="35564"/>
                  </a:lnTo>
                  <a:lnTo>
                    <a:pt x="84769" y="38668"/>
                  </a:lnTo>
                  <a:lnTo>
                    <a:pt x="76704" y="81241"/>
                  </a:lnTo>
                  <a:lnTo>
                    <a:pt x="76234" y="95305"/>
                  </a:lnTo>
                  <a:lnTo>
                    <a:pt x="77168" y="99902"/>
                  </a:lnTo>
                  <a:lnTo>
                    <a:pt x="78847" y="102967"/>
                  </a:lnTo>
                  <a:lnTo>
                    <a:pt x="92127" y="114835"/>
                  </a:lnTo>
                  <a:lnTo>
                    <a:pt x="98258" y="116938"/>
                  </a:lnTo>
                  <a:lnTo>
                    <a:pt x="112716" y="118123"/>
                  </a:lnTo>
                  <a:lnTo>
                    <a:pt x="143996" y="110376"/>
                  </a:lnTo>
                  <a:lnTo>
                    <a:pt x="180633" y="90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10">
              <a:extLst>
                <a:ext uri="{FF2B5EF4-FFF2-40B4-BE49-F238E27FC236}">
                  <a16:creationId xmlns:a16="http://schemas.microsoft.com/office/drawing/2014/main" id="{7E1AC87C-831D-62E0-1A7B-0FCA0382631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232797" y="6435168"/>
              <a:ext cx="72754" cy="245788"/>
            </a:xfrm>
            <a:custGeom>
              <a:avLst/>
              <a:gdLst/>
              <a:ahLst/>
              <a:cxnLst/>
              <a:rect l="0" t="0" r="0" b="0"/>
              <a:pathLst>
                <a:path w="72754" h="245788">
                  <a:moveTo>
                    <a:pt x="25128" y="13257"/>
                  </a:moveTo>
                  <a:lnTo>
                    <a:pt x="25128" y="13257"/>
                  </a:lnTo>
                  <a:lnTo>
                    <a:pt x="25128" y="0"/>
                  </a:lnTo>
                  <a:lnTo>
                    <a:pt x="26186" y="1244"/>
                  </a:lnTo>
                  <a:lnTo>
                    <a:pt x="30184" y="11094"/>
                  </a:lnTo>
                  <a:lnTo>
                    <a:pt x="29844" y="23232"/>
                  </a:lnTo>
                  <a:lnTo>
                    <a:pt x="22720" y="63743"/>
                  </a:lnTo>
                  <a:lnTo>
                    <a:pt x="11952" y="109660"/>
                  </a:lnTo>
                  <a:lnTo>
                    <a:pt x="4030" y="157016"/>
                  </a:lnTo>
                  <a:lnTo>
                    <a:pt x="934" y="174516"/>
                  </a:lnTo>
                  <a:lnTo>
                    <a:pt x="3025" y="195211"/>
                  </a:lnTo>
                  <a:lnTo>
                    <a:pt x="0" y="209574"/>
                  </a:lnTo>
                  <a:lnTo>
                    <a:pt x="5779" y="244577"/>
                  </a:lnTo>
                  <a:lnTo>
                    <a:pt x="6937" y="245787"/>
                  </a:lnTo>
                  <a:lnTo>
                    <a:pt x="8767" y="245535"/>
                  </a:lnTo>
                  <a:lnTo>
                    <a:pt x="32903" y="234641"/>
                  </a:lnTo>
                  <a:lnTo>
                    <a:pt x="36662" y="233871"/>
                  </a:lnTo>
                  <a:lnTo>
                    <a:pt x="61089" y="214635"/>
                  </a:lnTo>
                  <a:lnTo>
                    <a:pt x="72753" y="203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611">
              <a:extLst>
                <a:ext uri="{FF2B5EF4-FFF2-40B4-BE49-F238E27FC236}">
                  <a16:creationId xmlns:a16="http://schemas.microsoft.com/office/drawing/2014/main" id="{256474AC-52EA-06AD-14C6-C07BC42F292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219825" y="6543675"/>
              <a:ext cx="140211" cy="111865"/>
            </a:xfrm>
            <a:custGeom>
              <a:avLst/>
              <a:gdLst/>
              <a:ahLst/>
              <a:cxnLst/>
              <a:rect l="0" t="0" r="0" b="0"/>
              <a:pathLst>
                <a:path w="140211" h="111865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604" y="5487"/>
                  </a:lnTo>
                  <a:lnTo>
                    <a:pt x="10361" y="4717"/>
                  </a:lnTo>
                  <a:lnTo>
                    <a:pt x="13257" y="3145"/>
                  </a:lnTo>
                  <a:lnTo>
                    <a:pt x="24942" y="4220"/>
                  </a:lnTo>
                  <a:lnTo>
                    <a:pt x="71073" y="9059"/>
                  </a:lnTo>
                  <a:lnTo>
                    <a:pt x="114092" y="9524"/>
                  </a:lnTo>
                  <a:lnTo>
                    <a:pt x="105597" y="24734"/>
                  </a:lnTo>
                  <a:lnTo>
                    <a:pt x="83703" y="54306"/>
                  </a:lnTo>
                  <a:lnTo>
                    <a:pt x="78423" y="73123"/>
                  </a:lnTo>
                  <a:lnTo>
                    <a:pt x="76859" y="92104"/>
                  </a:lnTo>
                  <a:lnTo>
                    <a:pt x="78756" y="97386"/>
                  </a:lnTo>
                  <a:lnTo>
                    <a:pt x="86508" y="106077"/>
                  </a:lnTo>
                  <a:lnTo>
                    <a:pt x="97009" y="110645"/>
                  </a:lnTo>
                  <a:lnTo>
                    <a:pt x="102773" y="111864"/>
                  </a:lnTo>
                  <a:lnTo>
                    <a:pt x="108732" y="110559"/>
                  </a:lnTo>
                  <a:lnTo>
                    <a:pt x="120997" y="103465"/>
                  </a:lnTo>
                  <a:lnTo>
                    <a:pt x="134746" y="87571"/>
                  </a:lnTo>
                  <a:lnTo>
                    <a:pt x="139262" y="72787"/>
                  </a:lnTo>
                  <a:lnTo>
                    <a:pt x="140210" y="55633"/>
                  </a:lnTo>
                  <a:lnTo>
                    <a:pt x="137105" y="37426"/>
                  </a:lnTo>
                  <a:lnTo>
                    <a:pt x="132679" y="30242"/>
                  </a:lnTo>
                  <a:lnTo>
                    <a:pt x="119293" y="19438"/>
                  </a:lnTo>
                  <a:lnTo>
                    <a:pt x="104020" y="12462"/>
                  </a:lnTo>
                  <a:lnTo>
                    <a:pt x="100038" y="12542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12">
              <a:extLst>
                <a:ext uri="{FF2B5EF4-FFF2-40B4-BE49-F238E27FC236}">
                  <a16:creationId xmlns:a16="http://schemas.microsoft.com/office/drawing/2014/main" id="{B2DA46F5-F1A6-1E86-6D01-93F6A720C53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410325" y="6543719"/>
              <a:ext cx="180976" cy="146467"/>
            </a:xfrm>
            <a:custGeom>
              <a:avLst/>
              <a:gdLst/>
              <a:ahLst/>
              <a:cxnLst/>
              <a:rect l="0" t="0" r="0" b="0"/>
              <a:pathLst>
                <a:path w="180976" h="146467">
                  <a:moveTo>
                    <a:pt x="0" y="19006"/>
                  </a:moveTo>
                  <a:lnTo>
                    <a:pt x="0" y="19006"/>
                  </a:lnTo>
                  <a:lnTo>
                    <a:pt x="37981" y="3818"/>
                  </a:lnTo>
                  <a:lnTo>
                    <a:pt x="68549" y="23"/>
                  </a:lnTo>
                  <a:lnTo>
                    <a:pt x="71100" y="0"/>
                  </a:lnTo>
                  <a:lnTo>
                    <a:pt x="72800" y="1044"/>
                  </a:lnTo>
                  <a:lnTo>
                    <a:pt x="73933" y="2798"/>
                  </a:lnTo>
                  <a:lnTo>
                    <a:pt x="77310" y="9686"/>
                  </a:lnTo>
                  <a:lnTo>
                    <a:pt x="87935" y="29298"/>
                  </a:lnTo>
                  <a:lnTo>
                    <a:pt x="88257" y="34333"/>
                  </a:lnTo>
                  <a:lnTo>
                    <a:pt x="85947" y="75607"/>
                  </a:lnTo>
                  <a:lnTo>
                    <a:pt x="82970" y="108449"/>
                  </a:lnTo>
                  <a:lnTo>
                    <a:pt x="75383" y="128763"/>
                  </a:lnTo>
                  <a:lnTo>
                    <a:pt x="63339" y="145109"/>
                  </a:lnTo>
                  <a:lnTo>
                    <a:pt x="59159" y="146466"/>
                  </a:lnTo>
                  <a:lnTo>
                    <a:pt x="48871" y="145153"/>
                  </a:lnTo>
                  <a:lnTo>
                    <a:pt x="36235" y="138463"/>
                  </a:lnTo>
                  <a:lnTo>
                    <a:pt x="25788" y="124721"/>
                  </a:lnTo>
                  <a:lnTo>
                    <a:pt x="24601" y="119116"/>
                  </a:lnTo>
                  <a:lnTo>
                    <a:pt x="27842" y="93717"/>
                  </a:lnTo>
                  <a:lnTo>
                    <a:pt x="38471" y="77949"/>
                  </a:lnTo>
                  <a:lnTo>
                    <a:pt x="81537" y="54367"/>
                  </a:lnTo>
                  <a:lnTo>
                    <a:pt x="125618" y="34920"/>
                  </a:lnTo>
                  <a:lnTo>
                    <a:pt x="162897" y="28780"/>
                  </a:lnTo>
                  <a:lnTo>
                    <a:pt x="180975" y="28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4" name="SMARTInkShape-613">
            <a:extLst>
              <a:ext uri="{FF2B5EF4-FFF2-40B4-BE49-F238E27FC236}">
                <a16:creationId xmlns:a16="http://schemas.microsoft.com/office/drawing/2014/main" id="{6DA26098-1118-E8AC-3268-2BAC099C3B2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9578" y="666750"/>
            <a:ext cx="542923" cy="2943226"/>
          </a:xfrm>
          <a:custGeom>
            <a:avLst/>
            <a:gdLst/>
            <a:ahLst/>
            <a:cxnLst/>
            <a:rect l="0" t="0" r="0" b="0"/>
            <a:pathLst>
              <a:path w="542923" h="2943226">
                <a:moveTo>
                  <a:pt x="542922" y="2943225"/>
                </a:moveTo>
                <a:lnTo>
                  <a:pt x="542922" y="2943225"/>
                </a:lnTo>
                <a:lnTo>
                  <a:pt x="528375" y="2943225"/>
                </a:lnTo>
                <a:lnTo>
                  <a:pt x="526874" y="2942167"/>
                </a:lnTo>
                <a:lnTo>
                  <a:pt x="525873" y="2940403"/>
                </a:lnTo>
                <a:lnTo>
                  <a:pt x="525206" y="2938168"/>
                </a:lnTo>
                <a:lnTo>
                  <a:pt x="523703" y="2936679"/>
                </a:lnTo>
                <a:lnTo>
                  <a:pt x="515788" y="2934093"/>
                </a:lnTo>
                <a:lnTo>
                  <a:pt x="509717" y="2933817"/>
                </a:lnTo>
                <a:lnTo>
                  <a:pt x="508086" y="2932719"/>
                </a:lnTo>
                <a:lnTo>
                  <a:pt x="506998" y="2930930"/>
                </a:lnTo>
                <a:lnTo>
                  <a:pt x="506272" y="2928678"/>
                </a:lnTo>
                <a:lnTo>
                  <a:pt x="504731" y="2927177"/>
                </a:lnTo>
                <a:lnTo>
                  <a:pt x="495206" y="2923380"/>
                </a:lnTo>
                <a:lnTo>
                  <a:pt x="487979" y="2917707"/>
                </a:lnTo>
                <a:lnTo>
                  <a:pt x="479135" y="2914497"/>
                </a:lnTo>
                <a:lnTo>
                  <a:pt x="457180" y="2898227"/>
                </a:lnTo>
                <a:lnTo>
                  <a:pt x="450840" y="2895709"/>
                </a:lnTo>
                <a:lnTo>
                  <a:pt x="441320" y="2889400"/>
                </a:lnTo>
                <a:lnTo>
                  <a:pt x="415726" y="2878762"/>
                </a:lnTo>
                <a:lnTo>
                  <a:pt x="390696" y="2860266"/>
                </a:lnTo>
                <a:lnTo>
                  <a:pt x="382133" y="2856612"/>
                </a:lnTo>
                <a:lnTo>
                  <a:pt x="338434" y="2826515"/>
                </a:lnTo>
                <a:lnTo>
                  <a:pt x="292894" y="2798152"/>
                </a:lnTo>
                <a:lnTo>
                  <a:pt x="248274" y="2767702"/>
                </a:lnTo>
                <a:lnTo>
                  <a:pt x="236284" y="2763615"/>
                </a:lnTo>
                <a:lnTo>
                  <a:pt x="216491" y="2749312"/>
                </a:lnTo>
                <a:lnTo>
                  <a:pt x="174045" y="2710487"/>
                </a:lnTo>
                <a:lnTo>
                  <a:pt x="145086" y="2695212"/>
                </a:lnTo>
                <a:lnTo>
                  <a:pt x="127289" y="2680710"/>
                </a:lnTo>
                <a:lnTo>
                  <a:pt x="116217" y="2677076"/>
                </a:lnTo>
                <a:lnTo>
                  <a:pt x="109809" y="2676688"/>
                </a:lnTo>
                <a:lnTo>
                  <a:pt x="108130" y="2675576"/>
                </a:lnTo>
                <a:lnTo>
                  <a:pt x="107011" y="2673775"/>
                </a:lnTo>
                <a:lnTo>
                  <a:pt x="104903" y="2667396"/>
                </a:lnTo>
                <a:lnTo>
                  <a:pt x="104811" y="2662061"/>
                </a:lnTo>
                <a:lnTo>
                  <a:pt x="103739" y="2660533"/>
                </a:lnTo>
                <a:lnTo>
                  <a:pt x="101967" y="2659513"/>
                </a:lnTo>
                <a:lnTo>
                  <a:pt x="96574" y="2657877"/>
                </a:lnTo>
                <a:lnTo>
                  <a:pt x="95837" y="2654831"/>
                </a:lnTo>
                <a:lnTo>
                  <a:pt x="95281" y="2613637"/>
                </a:lnTo>
                <a:lnTo>
                  <a:pt x="95252" y="2575711"/>
                </a:lnTo>
                <a:lnTo>
                  <a:pt x="95248" y="2530134"/>
                </a:lnTo>
                <a:lnTo>
                  <a:pt x="95247" y="2487525"/>
                </a:lnTo>
                <a:lnTo>
                  <a:pt x="95247" y="2443165"/>
                </a:lnTo>
                <a:lnTo>
                  <a:pt x="95247" y="2396119"/>
                </a:lnTo>
                <a:lnTo>
                  <a:pt x="95247" y="2348674"/>
                </a:lnTo>
                <a:lnTo>
                  <a:pt x="95247" y="2311156"/>
                </a:lnTo>
                <a:lnTo>
                  <a:pt x="88701" y="2272585"/>
                </a:lnTo>
                <a:lnTo>
                  <a:pt x="86605" y="2233224"/>
                </a:lnTo>
                <a:lnTo>
                  <a:pt x="85984" y="2193222"/>
                </a:lnTo>
                <a:lnTo>
                  <a:pt x="85800" y="2151501"/>
                </a:lnTo>
                <a:lnTo>
                  <a:pt x="85737" y="2108365"/>
                </a:lnTo>
                <a:lnTo>
                  <a:pt x="85727" y="2067915"/>
                </a:lnTo>
                <a:lnTo>
                  <a:pt x="80666" y="2021377"/>
                </a:lnTo>
                <a:lnTo>
                  <a:pt x="77521" y="1986284"/>
                </a:lnTo>
                <a:lnTo>
                  <a:pt x="71533" y="1944018"/>
                </a:lnTo>
                <a:lnTo>
                  <a:pt x="68112" y="1897982"/>
                </a:lnTo>
                <a:lnTo>
                  <a:pt x="62042" y="1850827"/>
                </a:lnTo>
                <a:lnTo>
                  <a:pt x="58597" y="1813454"/>
                </a:lnTo>
                <a:lnTo>
                  <a:pt x="56375" y="1773440"/>
                </a:lnTo>
                <a:lnTo>
                  <a:pt x="46842" y="1735589"/>
                </a:lnTo>
                <a:lnTo>
                  <a:pt x="39824" y="1688209"/>
                </a:lnTo>
                <a:lnTo>
                  <a:pt x="38609" y="1647914"/>
                </a:lnTo>
                <a:lnTo>
                  <a:pt x="31652" y="1603157"/>
                </a:lnTo>
                <a:lnTo>
                  <a:pt x="26358" y="1561547"/>
                </a:lnTo>
                <a:lnTo>
                  <a:pt x="24036" y="1519955"/>
                </a:lnTo>
                <a:lnTo>
                  <a:pt x="24406" y="1481880"/>
                </a:lnTo>
                <a:lnTo>
                  <a:pt x="20635" y="1437084"/>
                </a:lnTo>
                <a:lnTo>
                  <a:pt x="19753" y="1404937"/>
                </a:lnTo>
                <a:lnTo>
                  <a:pt x="19360" y="1369483"/>
                </a:lnTo>
                <a:lnTo>
                  <a:pt x="16364" y="1335381"/>
                </a:lnTo>
                <a:lnTo>
                  <a:pt x="11549" y="1294899"/>
                </a:lnTo>
                <a:lnTo>
                  <a:pt x="10123" y="1258210"/>
                </a:lnTo>
                <a:lnTo>
                  <a:pt x="9789" y="1225954"/>
                </a:lnTo>
                <a:lnTo>
                  <a:pt x="9640" y="1193980"/>
                </a:lnTo>
                <a:lnTo>
                  <a:pt x="9575" y="1162130"/>
                </a:lnTo>
                <a:lnTo>
                  <a:pt x="9538" y="1122915"/>
                </a:lnTo>
                <a:lnTo>
                  <a:pt x="9525" y="1075533"/>
                </a:lnTo>
                <a:lnTo>
                  <a:pt x="9523" y="1030700"/>
                </a:lnTo>
                <a:lnTo>
                  <a:pt x="9522" y="983902"/>
                </a:lnTo>
                <a:lnTo>
                  <a:pt x="9522" y="941378"/>
                </a:lnTo>
                <a:lnTo>
                  <a:pt x="9522" y="905578"/>
                </a:lnTo>
                <a:lnTo>
                  <a:pt x="9522" y="862985"/>
                </a:lnTo>
                <a:lnTo>
                  <a:pt x="9522" y="824142"/>
                </a:lnTo>
                <a:lnTo>
                  <a:pt x="9522" y="779214"/>
                </a:lnTo>
                <a:lnTo>
                  <a:pt x="9522" y="742406"/>
                </a:lnTo>
                <a:lnTo>
                  <a:pt x="6700" y="710333"/>
                </a:lnTo>
                <a:lnTo>
                  <a:pt x="585" y="674770"/>
                </a:lnTo>
                <a:lnTo>
                  <a:pt x="31" y="631737"/>
                </a:lnTo>
                <a:lnTo>
                  <a:pt x="0" y="588661"/>
                </a:lnTo>
                <a:lnTo>
                  <a:pt x="1056" y="546589"/>
                </a:lnTo>
                <a:lnTo>
                  <a:pt x="8198" y="503844"/>
                </a:lnTo>
                <a:lnTo>
                  <a:pt x="10319" y="459985"/>
                </a:lnTo>
                <a:lnTo>
                  <a:pt x="17009" y="414006"/>
                </a:lnTo>
                <a:lnTo>
                  <a:pt x="18443" y="375610"/>
                </a:lnTo>
                <a:lnTo>
                  <a:pt x="18967" y="331999"/>
                </a:lnTo>
                <a:lnTo>
                  <a:pt x="19040" y="291200"/>
                </a:lnTo>
                <a:lnTo>
                  <a:pt x="19046" y="247113"/>
                </a:lnTo>
                <a:lnTo>
                  <a:pt x="19047" y="201088"/>
                </a:lnTo>
                <a:lnTo>
                  <a:pt x="19047" y="173350"/>
                </a:lnTo>
                <a:lnTo>
                  <a:pt x="20105" y="172717"/>
                </a:lnTo>
                <a:lnTo>
                  <a:pt x="27248" y="171617"/>
                </a:lnTo>
                <a:lnTo>
                  <a:pt x="27984" y="168702"/>
                </a:lnTo>
                <a:lnTo>
                  <a:pt x="28310" y="165995"/>
                </a:lnTo>
                <a:lnTo>
                  <a:pt x="28538" y="170523"/>
                </a:lnTo>
                <a:lnTo>
                  <a:pt x="28565" y="165779"/>
                </a:lnTo>
                <a:lnTo>
                  <a:pt x="28572" y="171425"/>
                </a:lnTo>
                <a:lnTo>
                  <a:pt x="28572" y="163247"/>
                </a:lnTo>
                <a:lnTo>
                  <a:pt x="28572" y="167674"/>
                </a:lnTo>
                <a:lnTo>
                  <a:pt x="28572" y="165186"/>
                </a:lnTo>
                <a:lnTo>
                  <a:pt x="27514" y="164099"/>
                </a:lnTo>
                <a:lnTo>
                  <a:pt x="19048" y="161925"/>
                </a:lnTo>
                <a:lnTo>
                  <a:pt x="27710" y="154321"/>
                </a:lnTo>
                <a:lnTo>
                  <a:pt x="68408" y="136415"/>
                </a:lnTo>
                <a:lnTo>
                  <a:pt x="114526" y="115579"/>
                </a:lnTo>
                <a:lnTo>
                  <a:pt x="156871" y="93817"/>
                </a:lnTo>
                <a:lnTo>
                  <a:pt x="200472" y="77773"/>
                </a:lnTo>
                <a:lnTo>
                  <a:pt x="225236" y="61851"/>
                </a:lnTo>
                <a:lnTo>
                  <a:pt x="247464" y="57174"/>
                </a:lnTo>
                <a:lnTo>
                  <a:pt x="247647" y="47628"/>
                </a:lnTo>
                <a:lnTo>
                  <a:pt x="253135" y="47626"/>
                </a:lnTo>
                <a:lnTo>
                  <a:pt x="247729" y="47625"/>
                </a:lnTo>
                <a:lnTo>
                  <a:pt x="242615" y="42568"/>
                </a:lnTo>
                <a:lnTo>
                  <a:pt x="237296" y="40086"/>
                </a:lnTo>
                <a:lnTo>
                  <a:pt x="222138" y="37303"/>
                </a:lnTo>
                <a:lnTo>
                  <a:pt x="200016" y="21640"/>
                </a:lnTo>
                <a:lnTo>
                  <a:pt x="182264" y="14505"/>
                </a:lnTo>
                <a:lnTo>
                  <a:pt x="178658" y="11787"/>
                </a:lnTo>
                <a:lnTo>
                  <a:pt x="172526" y="3963"/>
                </a:lnTo>
                <a:lnTo>
                  <a:pt x="161964" y="14"/>
                </a:lnTo>
                <a:lnTo>
                  <a:pt x="156442" y="3"/>
                </a:lnTo>
                <a:lnTo>
                  <a:pt x="203003" y="0"/>
                </a:lnTo>
                <a:lnTo>
                  <a:pt x="235792" y="1058"/>
                </a:lnTo>
                <a:lnTo>
                  <a:pt x="275707" y="9491"/>
                </a:lnTo>
                <a:lnTo>
                  <a:pt x="276070" y="14571"/>
                </a:lnTo>
                <a:lnTo>
                  <a:pt x="262951" y="55285"/>
                </a:lnTo>
                <a:lnTo>
                  <a:pt x="252623" y="100879"/>
                </a:lnTo>
                <a:lnTo>
                  <a:pt x="231366" y="146727"/>
                </a:lnTo>
                <a:lnTo>
                  <a:pt x="229828" y="150937"/>
                </a:lnTo>
                <a:lnTo>
                  <a:pt x="228759" y="160269"/>
                </a:lnTo>
                <a:lnTo>
                  <a:pt x="229763" y="160821"/>
                </a:lnTo>
                <a:lnTo>
                  <a:pt x="238122" y="1619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" name="SMARTInkShape-Group109">
            <a:extLst>
              <a:ext uri="{FF2B5EF4-FFF2-40B4-BE49-F238E27FC236}">
                <a16:creationId xmlns:a16="http://schemas.microsoft.com/office/drawing/2014/main" id="{EFF34C4E-C3F8-B675-A512-1372860DC688}"/>
              </a:ext>
            </a:extLst>
          </p:cNvPr>
          <p:cNvGrpSpPr/>
          <p:nvPr/>
        </p:nvGrpSpPr>
        <p:grpSpPr>
          <a:xfrm>
            <a:off x="619805" y="124385"/>
            <a:ext cx="332696" cy="285191"/>
            <a:chOff x="619805" y="124385"/>
            <a:chExt cx="332696" cy="285191"/>
          </a:xfrm>
        </p:grpSpPr>
        <p:sp>
          <p:nvSpPr>
            <p:cNvPr id="715" name="SMARTInkShape-614">
              <a:extLst>
                <a:ext uri="{FF2B5EF4-FFF2-40B4-BE49-F238E27FC236}">
                  <a16:creationId xmlns:a16="http://schemas.microsoft.com/office/drawing/2014/main" id="{82D21DE5-82FE-7C54-DCB6-C18FB063FE3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19805" y="215303"/>
              <a:ext cx="91643" cy="107575"/>
            </a:xfrm>
            <a:custGeom>
              <a:avLst/>
              <a:gdLst/>
              <a:ahLst/>
              <a:cxnLst/>
              <a:rect l="0" t="0" r="0" b="0"/>
              <a:pathLst>
                <a:path w="91643" h="107575">
                  <a:moveTo>
                    <a:pt x="56470" y="22822"/>
                  </a:moveTo>
                  <a:lnTo>
                    <a:pt x="56470" y="22822"/>
                  </a:lnTo>
                  <a:lnTo>
                    <a:pt x="56470" y="17766"/>
                  </a:lnTo>
                  <a:lnTo>
                    <a:pt x="57528" y="16276"/>
                  </a:lnTo>
                  <a:lnTo>
                    <a:pt x="59292" y="15283"/>
                  </a:lnTo>
                  <a:lnTo>
                    <a:pt x="65603" y="13413"/>
                  </a:lnTo>
                  <a:lnTo>
                    <a:pt x="56852" y="4167"/>
                  </a:lnTo>
                  <a:lnTo>
                    <a:pt x="42395" y="11454"/>
                  </a:lnTo>
                  <a:lnTo>
                    <a:pt x="19900" y="31229"/>
                  </a:lnTo>
                  <a:lnTo>
                    <a:pt x="7064" y="53888"/>
                  </a:lnTo>
                  <a:lnTo>
                    <a:pt x="850" y="74780"/>
                  </a:lnTo>
                  <a:lnTo>
                    <a:pt x="0" y="82251"/>
                  </a:lnTo>
                  <a:lnTo>
                    <a:pt x="4578" y="97463"/>
                  </a:lnTo>
                  <a:lnTo>
                    <a:pt x="8117" y="101158"/>
                  </a:lnTo>
                  <a:lnTo>
                    <a:pt x="17694" y="105263"/>
                  </a:lnTo>
                  <a:lnTo>
                    <a:pt x="40042" y="107574"/>
                  </a:lnTo>
                  <a:lnTo>
                    <a:pt x="66772" y="103202"/>
                  </a:lnTo>
                  <a:lnTo>
                    <a:pt x="84687" y="95204"/>
                  </a:lnTo>
                  <a:lnTo>
                    <a:pt x="87982" y="90127"/>
                  </a:lnTo>
                  <a:lnTo>
                    <a:pt x="91642" y="76019"/>
                  </a:lnTo>
                  <a:lnTo>
                    <a:pt x="88646" y="50226"/>
                  </a:lnTo>
                  <a:lnTo>
                    <a:pt x="78152" y="21728"/>
                  </a:lnTo>
                  <a:lnTo>
                    <a:pt x="62749" y="1289"/>
                  </a:lnTo>
                  <a:lnTo>
                    <a:pt x="60656" y="0"/>
                  </a:lnTo>
                  <a:lnTo>
                    <a:pt x="59260" y="199"/>
                  </a:lnTo>
                  <a:lnTo>
                    <a:pt x="56470" y="37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15">
              <a:extLst>
                <a:ext uri="{FF2B5EF4-FFF2-40B4-BE49-F238E27FC236}">
                  <a16:creationId xmlns:a16="http://schemas.microsoft.com/office/drawing/2014/main" id="{7D0EC585-EA9F-0369-36DE-155FCA35ECC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92074" y="124385"/>
              <a:ext cx="83835" cy="285191"/>
            </a:xfrm>
            <a:custGeom>
              <a:avLst/>
              <a:gdLst/>
              <a:ahLst/>
              <a:cxnLst/>
              <a:rect l="0" t="0" r="0" b="0"/>
              <a:pathLst>
                <a:path w="83835" h="285191">
                  <a:moveTo>
                    <a:pt x="74701" y="75640"/>
                  </a:moveTo>
                  <a:lnTo>
                    <a:pt x="74701" y="75640"/>
                  </a:lnTo>
                  <a:lnTo>
                    <a:pt x="79758" y="70583"/>
                  </a:lnTo>
                  <a:lnTo>
                    <a:pt x="82240" y="65279"/>
                  </a:lnTo>
                  <a:lnTo>
                    <a:pt x="83834" y="48193"/>
                  </a:lnTo>
                  <a:lnTo>
                    <a:pt x="81230" y="39453"/>
                  </a:lnTo>
                  <a:lnTo>
                    <a:pt x="77603" y="32040"/>
                  </a:lnTo>
                  <a:lnTo>
                    <a:pt x="74503" y="21917"/>
                  </a:lnTo>
                  <a:lnTo>
                    <a:pt x="61557" y="5823"/>
                  </a:lnTo>
                  <a:lnTo>
                    <a:pt x="55454" y="2277"/>
                  </a:lnTo>
                  <a:lnTo>
                    <a:pt x="43245" y="281"/>
                  </a:lnTo>
                  <a:lnTo>
                    <a:pt x="37856" y="0"/>
                  </a:lnTo>
                  <a:lnTo>
                    <a:pt x="33204" y="1930"/>
                  </a:lnTo>
                  <a:lnTo>
                    <a:pt x="25214" y="9719"/>
                  </a:lnTo>
                  <a:lnTo>
                    <a:pt x="14765" y="31061"/>
                  </a:lnTo>
                  <a:lnTo>
                    <a:pt x="3561" y="77231"/>
                  </a:lnTo>
                  <a:lnTo>
                    <a:pt x="0" y="99630"/>
                  </a:lnTo>
                  <a:lnTo>
                    <a:pt x="5343" y="142428"/>
                  </a:lnTo>
                  <a:lnTo>
                    <a:pt x="8290" y="185505"/>
                  </a:lnTo>
                  <a:lnTo>
                    <a:pt x="14337" y="228607"/>
                  </a:lnTo>
                  <a:lnTo>
                    <a:pt x="19738" y="263743"/>
                  </a:lnTo>
                  <a:lnTo>
                    <a:pt x="27076" y="2851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616">
              <a:extLst>
                <a:ext uri="{FF2B5EF4-FFF2-40B4-BE49-F238E27FC236}">
                  <a16:creationId xmlns:a16="http://schemas.microsoft.com/office/drawing/2014/main" id="{5E16568B-44A9-B8E3-2D7B-D2D819DED2C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62000" y="261770"/>
              <a:ext cx="190501" cy="23981"/>
            </a:xfrm>
            <a:custGeom>
              <a:avLst/>
              <a:gdLst/>
              <a:ahLst/>
              <a:cxnLst/>
              <a:rect l="0" t="0" r="0" b="0"/>
              <a:pathLst>
                <a:path w="190501" h="23981">
                  <a:moveTo>
                    <a:pt x="0" y="23980"/>
                  </a:moveTo>
                  <a:lnTo>
                    <a:pt x="0" y="23980"/>
                  </a:lnTo>
                  <a:lnTo>
                    <a:pt x="16267" y="22922"/>
                  </a:lnTo>
                  <a:lnTo>
                    <a:pt x="60721" y="14279"/>
                  </a:lnTo>
                  <a:lnTo>
                    <a:pt x="101521" y="5890"/>
                  </a:lnTo>
                  <a:lnTo>
                    <a:pt x="143701" y="0"/>
                  </a:lnTo>
                  <a:lnTo>
                    <a:pt x="190500" y="4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5" name="SMARTInkShape-Group110">
            <a:extLst>
              <a:ext uri="{FF2B5EF4-FFF2-40B4-BE49-F238E27FC236}">
                <a16:creationId xmlns:a16="http://schemas.microsoft.com/office/drawing/2014/main" id="{8096CB37-1E58-8809-06B3-7BB3EF544DE1}"/>
              </a:ext>
            </a:extLst>
          </p:cNvPr>
          <p:cNvGrpSpPr/>
          <p:nvPr/>
        </p:nvGrpSpPr>
        <p:grpSpPr>
          <a:xfrm>
            <a:off x="1314450" y="161925"/>
            <a:ext cx="561976" cy="180937"/>
            <a:chOff x="1314450" y="161925"/>
            <a:chExt cx="561976" cy="180937"/>
          </a:xfrm>
        </p:grpSpPr>
        <p:sp>
          <p:nvSpPr>
            <p:cNvPr id="719" name="SMARTInkShape-617">
              <a:extLst>
                <a:ext uri="{FF2B5EF4-FFF2-40B4-BE49-F238E27FC236}">
                  <a16:creationId xmlns:a16="http://schemas.microsoft.com/office/drawing/2014/main" id="{05DCC17D-F4AC-EDB2-99B2-6E04C9AA51E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314450" y="175749"/>
              <a:ext cx="139862" cy="137617"/>
            </a:xfrm>
            <a:custGeom>
              <a:avLst/>
              <a:gdLst/>
              <a:ahLst/>
              <a:cxnLst/>
              <a:rect l="0" t="0" r="0" b="0"/>
              <a:pathLst>
                <a:path w="139862" h="137617">
                  <a:moveTo>
                    <a:pt x="133350" y="14751"/>
                  </a:moveTo>
                  <a:lnTo>
                    <a:pt x="133350" y="14751"/>
                  </a:lnTo>
                  <a:lnTo>
                    <a:pt x="133350" y="9694"/>
                  </a:lnTo>
                  <a:lnTo>
                    <a:pt x="132292" y="8205"/>
                  </a:lnTo>
                  <a:lnTo>
                    <a:pt x="130528" y="7212"/>
                  </a:lnTo>
                  <a:lnTo>
                    <a:pt x="107382" y="0"/>
                  </a:lnTo>
                  <a:lnTo>
                    <a:pt x="62144" y="5686"/>
                  </a:lnTo>
                  <a:lnTo>
                    <a:pt x="19928" y="23847"/>
                  </a:lnTo>
                  <a:lnTo>
                    <a:pt x="19310" y="29205"/>
                  </a:lnTo>
                  <a:lnTo>
                    <a:pt x="20282" y="30737"/>
                  </a:lnTo>
                  <a:lnTo>
                    <a:pt x="21988" y="31759"/>
                  </a:lnTo>
                  <a:lnTo>
                    <a:pt x="62905" y="46939"/>
                  </a:lnTo>
                  <a:lnTo>
                    <a:pt x="109749" y="65589"/>
                  </a:lnTo>
                  <a:lnTo>
                    <a:pt x="117569" y="71918"/>
                  </a:lnTo>
                  <a:lnTo>
                    <a:pt x="139861" y="102328"/>
                  </a:lnTo>
                  <a:lnTo>
                    <a:pt x="139807" y="105944"/>
                  </a:lnTo>
                  <a:lnTo>
                    <a:pt x="136925" y="112784"/>
                  </a:lnTo>
                  <a:lnTo>
                    <a:pt x="119240" y="127641"/>
                  </a:lnTo>
                  <a:lnTo>
                    <a:pt x="102737" y="133716"/>
                  </a:lnTo>
                  <a:lnTo>
                    <a:pt x="61216" y="137616"/>
                  </a:lnTo>
                  <a:lnTo>
                    <a:pt x="0" y="1290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618">
              <a:extLst>
                <a:ext uri="{FF2B5EF4-FFF2-40B4-BE49-F238E27FC236}">
                  <a16:creationId xmlns:a16="http://schemas.microsoft.com/office/drawing/2014/main" id="{11674B5A-F54C-1837-4A2B-D945FE38731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524000" y="200462"/>
              <a:ext cx="9516" cy="113864"/>
            </a:xfrm>
            <a:custGeom>
              <a:avLst/>
              <a:gdLst/>
              <a:ahLst/>
              <a:cxnLst/>
              <a:rect l="0" t="0" r="0" b="0"/>
              <a:pathLst>
                <a:path w="9516" h="113864">
                  <a:moveTo>
                    <a:pt x="0" y="28138"/>
                  </a:moveTo>
                  <a:lnTo>
                    <a:pt x="0" y="28138"/>
                  </a:lnTo>
                  <a:lnTo>
                    <a:pt x="0" y="23082"/>
                  </a:lnTo>
                  <a:lnTo>
                    <a:pt x="2822" y="17777"/>
                  </a:lnTo>
                  <a:lnTo>
                    <a:pt x="8201" y="10804"/>
                  </a:lnTo>
                  <a:lnTo>
                    <a:pt x="9490" y="0"/>
                  </a:lnTo>
                  <a:lnTo>
                    <a:pt x="9515" y="9805"/>
                  </a:lnTo>
                  <a:lnTo>
                    <a:pt x="6698" y="17521"/>
                  </a:lnTo>
                  <a:lnTo>
                    <a:pt x="4465" y="21060"/>
                  </a:lnTo>
                  <a:lnTo>
                    <a:pt x="882" y="49553"/>
                  </a:lnTo>
                  <a:lnTo>
                    <a:pt x="23" y="94994"/>
                  </a:lnTo>
                  <a:lnTo>
                    <a:pt x="0" y="113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619">
              <a:extLst>
                <a:ext uri="{FF2B5EF4-FFF2-40B4-BE49-F238E27FC236}">
                  <a16:creationId xmlns:a16="http://schemas.microsoft.com/office/drawing/2014/main" id="{34BE45A3-4243-7C31-207D-CED1BB38786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552575" y="1619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8" y="13994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20">
              <a:extLst>
                <a:ext uri="{FF2B5EF4-FFF2-40B4-BE49-F238E27FC236}">
                  <a16:creationId xmlns:a16="http://schemas.microsoft.com/office/drawing/2014/main" id="{80DB1E32-4F8B-E952-F095-A95D633E6CE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600876" y="181402"/>
              <a:ext cx="113625" cy="161460"/>
            </a:xfrm>
            <a:custGeom>
              <a:avLst/>
              <a:gdLst/>
              <a:ahLst/>
              <a:cxnLst/>
              <a:rect l="0" t="0" r="0" b="0"/>
              <a:pathLst>
                <a:path w="113625" h="161460">
                  <a:moveTo>
                    <a:pt x="8849" y="18623"/>
                  </a:moveTo>
                  <a:lnTo>
                    <a:pt x="8849" y="18623"/>
                  </a:lnTo>
                  <a:lnTo>
                    <a:pt x="13906" y="13566"/>
                  </a:lnTo>
                  <a:lnTo>
                    <a:pt x="19210" y="11084"/>
                  </a:lnTo>
                  <a:lnTo>
                    <a:pt x="63446" y="213"/>
                  </a:lnTo>
                  <a:lnTo>
                    <a:pt x="67472" y="0"/>
                  </a:lnTo>
                  <a:lnTo>
                    <a:pt x="70156" y="916"/>
                  </a:lnTo>
                  <a:lnTo>
                    <a:pt x="71945" y="2585"/>
                  </a:lnTo>
                  <a:lnTo>
                    <a:pt x="73933" y="7262"/>
                  </a:lnTo>
                  <a:lnTo>
                    <a:pt x="74817" y="12868"/>
                  </a:lnTo>
                  <a:lnTo>
                    <a:pt x="64723" y="45292"/>
                  </a:lnTo>
                  <a:lnTo>
                    <a:pt x="41184" y="87888"/>
                  </a:lnTo>
                  <a:lnTo>
                    <a:pt x="25192" y="113757"/>
                  </a:lnTo>
                  <a:lnTo>
                    <a:pt x="4455" y="139062"/>
                  </a:lnTo>
                  <a:lnTo>
                    <a:pt x="0" y="158125"/>
                  </a:lnTo>
                  <a:lnTo>
                    <a:pt x="833" y="159250"/>
                  </a:lnTo>
                  <a:lnTo>
                    <a:pt x="4581" y="160499"/>
                  </a:lnTo>
                  <a:lnTo>
                    <a:pt x="47278" y="161459"/>
                  </a:lnTo>
                  <a:lnTo>
                    <a:pt x="68919" y="158664"/>
                  </a:lnTo>
                  <a:lnTo>
                    <a:pt x="113624" y="151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621">
              <a:extLst>
                <a:ext uri="{FF2B5EF4-FFF2-40B4-BE49-F238E27FC236}">
                  <a16:creationId xmlns:a16="http://schemas.microsoft.com/office/drawing/2014/main" id="{2AAEA602-5519-9C99-D65A-C943A7D8D3F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600200" y="2476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18364" y="20971"/>
                  </a:lnTo>
                  <a:lnTo>
                    <a:pt x="46549" y="1209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622">
              <a:extLst>
                <a:ext uri="{FF2B5EF4-FFF2-40B4-BE49-F238E27FC236}">
                  <a16:creationId xmlns:a16="http://schemas.microsoft.com/office/drawing/2014/main" id="{4698E7ED-2288-0DE6-63D3-B68D0EB9D50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748817" y="224765"/>
              <a:ext cx="127609" cy="114675"/>
            </a:xfrm>
            <a:custGeom>
              <a:avLst/>
              <a:gdLst/>
              <a:ahLst/>
              <a:cxnLst/>
              <a:rect l="0" t="0" r="0" b="0"/>
              <a:pathLst>
                <a:path w="127609" h="114675">
                  <a:moveTo>
                    <a:pt x="32358" y="51460"/>
                  </a:moveTo>
                  <a:lnTo>
                    <a:pt x="32358" y="51460"/>
                  </a:lnTo>
                  <a:lnTo>
                    <a:pt x="59804" y="51460"/>
                  </a:lnTo>
                  <a:lnTo>
                    <a:pt x="68545" y="48638"/>
                  </a:lnTo>
                  <a:lnTo>
                    <a:pt x="98115" y="28667"/>
                  </a:lnTo>
                  <a:lnTo>
                    <a:pt x="103917" y="20869"/>
                  </a:lnTo>
                  <a:lnTo>
                    <a:pt x="107183" y="10528"/>
                  </a:lnTo>
                  <a:lnTo>
                    <a:pt x="104466" y="7239"/>
                  </a:lnTo>
                  <a:lnTo>
                    <a:pt x="92981" y="762"/>
                  </a:lnTo>
                  <a:lnTo>
                    <a:pt x="80115" y="0"/>
                  </a:lnTo>
                  <a:lnTo>
                    <a:pt x="66284" y="4247"/>
                  </a:lnTo>
                  <a:lnTo>
                    <a:pt x="41704" y="19597"/>
                  </a:lnTo>
                  <a:lnTo>
                    <a:pt x="8476" y="57966"/>
                  </a:lnTo>
                  <a:lnTo>
                    <a:pt x="1283" y="73401"/>
                  </a:lnTo>
                  <a:lnTo>
                    <a:pt x="0" y="79846"/>
                  </a:lnTo>
                  <a:lnTo>
                    <a:pt x="1396" y="89829"/>
                  </a:lnTo>
                  <a:lnTo>
                    <a:pt x="13189" y="106455"/>
                  </a:lnTo>
                  <a:lnTo>
                    <a:pt x="24191" y="112944"/>
                  </a:lnTo>
                  <a:lnTo>
                    <a:pt x="30088" y="114674"/>
                  </a:lnTo>
                  <a:lnTo>
                    <a:pt x="53558" y="112053"/>
                  </a:lnTo>
                  <a:lnTo>
                    <a:pt x="87816" y="101686"/>
                  </a:lnTo>
                  <a:lnTo>
                    <a:pt x="104058" y="93623"/>
                  </a:lnTo>
                  <a:lnTo>
                    <a:pt x="127608" y="895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6" name="SMARTInkShape-623">
            <a:extLst>
              <a:ext uri="{FF2B5EF4-FFF2-40B4-BE49-F238E27FC236}">
                <a16:creationId xmlns:a16="http://schemas.microsoft.com/office/drawing/2014/main" id="{AB597B6B-469F-DC01-A225-1E87AA1291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09800" y="210132"/>
            <a:ext cx="190501" cy="132769"/>
          </a:xfrm>
          <a:custGeom>
            <a:avLst/>
            <a:gdLst/>
            <a:ahLst/>
            <a:cxnLst/>
            <a:rect l="0" t="0" r="0" b="0"/>
            <a:pathLst>
              <a:path w="190501" h="132769">
                <a:moveTo>
                  <a:pt x="0" y="37518"/>
                </a:moveTo>
                <a:lnTo>
                  <a:pt x="0" y="37518"/>
                </a:lnTo>
                <a:lnTo>
                  <a:pt x="8201" y="29317"/>
                </a:lnTo>
                <a:lnTo>
                  <a:pt x="32813" y="13838"/>
                </a:lnTo>
                <a:lnTo>
                  <a:pt x="35633" y="13265"/>
                </a:lnTo>
                <a:lnTo>
                  <a:pt x="38572" y="13941"/>
                </a:lnTo>
                <a:lnTo>
                  <a:pt x="41590" y="15450"/>
                </a:lnTo>
                <a:lnTo>
                  <a:pt x="43602" y="17514"/>
                </a:lnTo>
                <a:lnTo>
                  <a:pt x="45837" y="22630"/>
                </a:lnTo>
                <a:lnTo>
                  <a:pt x="56236" y="69657"/>
                </a:lnTo>
                <a:lnTo>
                  <a:pt x="57115" y="101769"/>
                </a:lnTo>
                <a:lnTo>
                  <a:pt x="57139" y="98418"/>
                </a:lnTo>
                <a:lnTo>
                  <a:pt x="74454" y="61336"/>
                </a:lnTo>
                <a:lnTo>
                  <a:pt x="97150" y="27955"/>
                </a:lnTo>
                <a:lnTo>
                  <a:pt x="125564" y="6043"/>
                </a:lnTo>
                <a:lnTo>
                  <a:pt x="135534" y="2363"/>
                </a:lnTo>
                <a:lnTo>
                  <a:pt x="154125" y="0"/>
                </a:lnTo>
                <a:lnTo>
                  <a:pt x="157783" y="1922"/>
                </a:lnTo>
                <a:lnTo>
                  <a:pt x="164671" y="9703"/>
                </a:lnTo>
                <a:lnTo>
                  <a:pt x="168437" y="20217"/>
                </a:lnTo>
                <a:lnTo>
                  <a:pt x="178725" y="64261"/>
                </a:lnTo>
                <a:lnTo>
                  <a:pt x="181737" y="95485"/>
                </a:lnTo>
                <a:lnTo>
                  <a:pt x="183600" y="98388"/>
                </a:lnTo>
                <a:lnTo>
                  <a:pt x="185900" y="100323"/>
                </a:lnTo>
                <a:lnTo>
                  <a:pt x="186375" y="102671"/>
                </a:lnTo>
                <a:lnTo>
                  <a:pt x="185633" y="105295"/>
                </a:lnTo>
                <a:lnTo>
                  <a:pt x="183045" y="111033"/>
                </a:lnTo>
                <a:lnTo>
                  <a:pt x="181895" y="117111"/>
                </a:lnTo>
                <a:lnTo>
                  <a:pt x="182647" y="120213"/>
                </a:lnTo>
                <a:lnTo>
                  <a:pt x="190500" y="1327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1" name="SMARTInkShape-Group112">
            <a:extLst>
              <a:ext uri="{FF2B5EF4-FFF2-40B4-BE49-F238E27FC236}">
                <a16:creationId xmlns:a16="http://schemas.microsoft.com/office/drawing/2014/main" id="{4F4848E0-8C0F-07ED-5DCE-56079FFE05FD}"/>
              </a:ext>
            </a:extLst>
          </p:cNvPr>
          <p:cNvGrpSpPr/>
          <p:nvPr/>
        </p:nvGrpSpPr>
        <p:grpSpPr>
          <a:xfrm>
            <a:off x="2838450" y="153070"/>
            <a:ext cx="647701" cy="313656"/>
            <a:chOff x="2838450" y="153070"/>
            <a:chExt cx="647701" cy="313656"/>
          </a:xfrm>
        </p:grpSpPr>
        <p:sp>
          <p:nvSpPr>
            <p:cNvPr id="727" name="SMARTInkShape-624">
              <a:extLst>
                <a:ext uri="{FF2B5EF4-FFF2-40B4-BE49-F238E27FC236}">
                  <a16:creationId xmlns:a16="http://schemas.microsoft.com/office/drawing/2014/main" id="{C293A41C-E043-56C3-1F00-AD9E1F2323F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876590" y="153070"/>
              <a:ext cx="114226" cy="313656"/>
            </a:xfrm>
            <a:custGeom>
              <a:avLst/>
              <a:gdLst/>
              <a:ahLst/>
              <a:cxnLst/>
              <a:rect l="0" t="0" r="0" b="0"/>
              <a:pathLst>
                <a:path w="114226" h="313656">
                  <a:moveTo>
                    <a:pt x="104735" y="66005"/>
                  </a:moveTo>
                  <a:lnTo>
                    <a:pt x="104735" y="66005"/>
                  </a:lnTo>
                  <a:lnTo>
                    <a:pt x="109791" y="66005"/>
                  </a:lnTo>
                  <a:lnTo>
                    <a:pt x="111281" y="64947"/>
                  </a:lnTo>
                  <a:lnTo>
                    <a:pt x="112273" y="63183"/>
                  </a:lnTo>
                  <a:lnTo>
                    <a:pt x="113998" y="56304"/>
                  </a:lnTo>
                  <a:lnTo>
                    <a:pt x="114225" y="48395"/>
                  </a:lnTo>
                  <a:lnTo>
                    <a:pt x="107707" y="39635"/>
                  </a:lnTo>
                  <a:lnTo>
                    <a:pt x="97392" y="14924"/>
                  </a:lnTo>
                  <a:lnTo>
                    <a:pt x="91594" y="6966"/>
                  </a:lnTo>
                  <a:lnTo>
                    <a:pt x="85489" y="2724"/>
                  </a:lnTo>
                  <a:lnTo>
                    <a:pt x="78190" y="838"/>
                  </a:lnTo>
                  <a:lnTo>
                    <a:pt x="67890" y="0"/>
                  </a:lnTo>
                  <a:lnTo>
                    <a:pt x="50191" y="4585"/>
                  </a:lnTo>
                  <a:lnTo>
                    <a:pt x="40629" y="12602"/>
                  </a:lnTo>
                  <a:lnTo>
                    <a:pt x="15977" y="55249"/>
                  </a:lnTo>
                  <a:lnTo>
                    <a:pt x="5176" y="85749"/>
                  </a:lnTo>
                  <a:lnTo>
                    <a:pt x="1505" y="122185"/>
                  </a:lnTo>
                  <a:lnTo>
                    <a:pt x="418" y="166024"/>
                  </a:lnTo>
                  <a:lnTo>
                    <a:pt x="95" y="212527"/>
                  </a:lnTo>
                  <a:lnTo>
                    <a:pt x="0" y="256645"/>
                  </a:lnTo>
                  <a:lnTo>
                    <a:pt x="1030" y="284533"/>
                  </a:lnTo>
                  <a:lnTo>
                    <a:pt x="9485" y="313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625">
              <a:extLst>
                <a:ext uri="{FF2B5EF4-FFF2-40B4-BE49-F238E27FC236}">
                  <a16:creationId xmlns:a16="http://schemas.microsoft.com/office/drawing/2014/main" id="{4BFEE4E0-0FAC-E94E-0F46-8F450F30052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838450" y="2857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18314" y="19786"/>
                  </a:lnTo>
                  <a:lnTo>
                    <a:pt x="32481" y="14085"/>
                  </a:lnTo>
                  <a:lnTo>
                    <a:pt x="47245" y="10494"/>
                  </a:lnTo>
                  <a:lnTo>
                    <a:pt x="64681" y="3580"/>
                  </a:lnTo>
                  <a:lnTo>
                    <a:pt x="108772" y="47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26">
              <a:extLst>
                <a:ext uri="{FF2B5EF4-FFF2-40B4-BE49-F238E27FC236}">
                  <a16:creationId xmlns:a16="http://schemas.microsoft.com/office/drawing/2014/main" id="{5EBDD974-CA45-D988-A87A-9A0316DAE42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009900" y="276225"/>
              <a:ext cx="180976" cy="73781"/>
            </a:xfrm>
            <a:custGeom>
              <a:avLst/>
              <a:gdLst/>
              <a:ahLst/>
              <a:cxnLst/>
              <a:rect l="0" t="0" r="0" b="0"/>
              <a:pathLst>
                <a:path w="180976" h="73781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2117" y="15483"/>
                  </a:lnTo>
                  <a:lnTo>
                    <a:pt x="5645" y="13497"/>
                  </a:lnTo>
                  <a:lnTo>
                    <a:pt x="37083" y="461"/>
                  </a:lnTo>
                  <a:lnTo>
                    <a:pt x="56325" y="18354"/>
                  </a:lnTo>
                  <a:lnTo>
                    <a:pt x="68665" y="35660"/>
                  </a:lnTo>
                  <a:lnTo>
                    <a:pt x="70118" y="41765"/>
                  </a:lnTo>
                  <a:lnTo>
                    <a:pt x="68911" y="54193"/>
                  </a:lnTo>
                  <a:lnTo>
                    <a:pt x="64847" y="63950"/>
                  </a:lnTo>
                  <a:lnTo>
                    <a:pt x="58670" y="73780"/>
                  </a:lnTo>
                  <a:lnTo>
                    <a:pt x="57105" y="73528"/>
                  </a:lnTo>
                  <a:lnTo>
                    <a:pt x="52544" y="70427"/>
                  </a:lnTo>
                  <a:lnTo>
                    <a:pt x="44026" y="57674"/>
                  </a:lnTo>
                  <a:lnTo>
                    <a:pt x="39856" y="40489"/>
                  </a:lnTo>
                  <a:lnTo>
                    <a:pt x="41702" y="31048"/>
                  </a:lnTo>
                  <a:lnTo>
                    <a:pt x="43677" y="27049"/>
                  </a:lnTo>
                  <a:lnTo>
                    <a:pt x="61624" y="11307"/>
                  </a:lnTo>
                  <a:lnTo>
                    <a:pt x="76938" y="3350"/>
                  </a:lnTo>
                  <a:lnTo>
                    <a:pt x="121155" y="13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27">
              <a:extLst>
                <a:ext uri="{FF2B5EF4-FFF2-40B4-BE49-F238E27FC236}">
                  <a16:creationId xmlns:a16="http://schemas.microsoft.com/office/drawing/2014/main" id="{0C0424EE-1E7C-057D-58B2-363F8500EF6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190879" y="242440"/>
              <a:ext cx="295272" cy="99907"/>
            </a:xfrm>
            <a:custGeom>
              <a:avLst/>
              <a:gdLst/>
              <a:ahLst/>
              <a:cxnLst/>
              <a:rect l="0" t="0" r="0" b="0"/>
              <a:pathLst>
                <a:path w="295272" h="99907">
                  <a:moveTo>
                    <a:pt x="76196" y="52835"/>
                  </a:moveTo>
                  <a:lnTo>
                    <a:pt x="76196" y="52835"/>
                  </a:lnTo>
                  <a:lnTo>
                    <a:pt x="76196" y="43702"/>
                  </a:lnTo>
                  <a:lnTo>
                    <a:pt x="71140" y="38370"/>
                  </a:lnTo>
                  <a:lnTo>
                    <a:pt x="68657" y="30178"/>
                  </a:lnTo>
                  <a:lnTo>
                    <a:pt x="66705" y="9946"/>
                  </a:lnTo>
                  <a:lnTo>
                    <a:pt x="64577" y="8368"/>
                  </a:lnTo>
                  <a:lnTo>
                    <a:pt x="35238" y="0"/>
                  </a:lnTo>
                  <a:lnTo>
                    <a:pt x="26948" y="2189"/>
                  </a:lnTo>
                  <a:lnTo>
                    <a:pt x="19736" y="9512"/>
                  </a:lnTo>
                  <a:lnTo>
                    <a:pt x="6482" y="31460"/>
                  </a:lnTo>
                  <a:lnTo>
                    <a:pt x="566" y="66873"/>
                  </a:lnTo>
                  <a:lnTo>
                    <a:pt x="0" y="98589"/>
                  </a:lnTo>
                  <a:lnTo>
                    <a:pt x="1057" y="99213"/>
                  </a:lnTo>
                  <a:lnTo>
                    <a:pt x="5054" y="99906"/>
                  </a:lnTo>
                  <a:lnTo>
                    <a:pt x="10358" y="97391"/>
                  </a:lnTo>
                  <a:lnTo>
                    <a:pt x="27443" y="82097"/>
                  </a:lnTo>
                  <a:lnTo>
                    <a:pt x="33361" y="73602"/>
                  </a:lnTo>
                  <a:lnTo>
                    <a:pt x="48042" y="45447"/>
                  </a:lnTo>
                  <a:lnTo>
                    <a:pt x="75254" y="15722"/>
                  </a:lnTo>
                  <a:lnTo>
                    <a:pt x="80973" y="15027"/>
                  </a:lnTo>
                  <a:lnTo>
                    <a:pt x="82556" y="15988"/>
                  </a:lnTo>
                  <a:lnTo>
                    <a:pt x="83611" y="17687"/>
                  </a:lnTo>
                  <a:lnTo>
                    <a:pt x="94603" y="52323"/>
                  </a:lnTo>
                  <a:lnTo>
                    <a:pt x="96018" y="60016"/>
                  </a:lnTo>
                  <a:lnTo>
                    <a:pt x="104652" y="81126"/>
                  </a:lnTo>
                  <a:lnTo>
                    <a:pt x="109792" y="76269"/>
                  </a:lnTo>
                  <a:lnTo>
                    <a:pt x="136569" y="40476"/>
                  </a:lnTo>
                  <a:lnTo>
                    <a:pt x="142892" y="36759"/>
                  </a:lnTo>
                  <a:lnTo>
                    <a:pt x="150519" y="34372"/>
                  </a:lnTo>
                  <a:lnTo>
                    <a:pt x="154384" y="36868"/>
                  </a:lnTo>
                  <a:lnTo>
                    <a:pt x="165489" y="47094"/>
                  </a:lnTo>
                  <a:lnTo>
                    <a:pt x="168798" y="53106"/>
                  </a:lnTo>
                  <a:lnTo>
                    <a:pt x="171327" y="59305"/>
                  </a:lnTo>
                  <a:lnTo>
                    <a:pt x="177643" y="68746"/>
                  </a:lnTo>
                  <a:lnTo>
                    <a:pt x="180841" y="80854"/>
                  </a:lnTo>
                  <a:lnTo>
                    <a:pt x="190101" y="72263"/>
                  </a:lnTo>
                  <a:lnTo>
                    <a:pt x="203627" y="51212"/>
                  </a:lnTo>
                  <a:lnTo>
                    <a:pt x="231424" y="21547"/>
                  </a:lnTo>
                  <a:lnTo>
                    <a:pt x="237967" y="17763"/>
                  </a:lnTo>
                  <a:lnTo>
                    <a:pt x="241193" y="16754"/>
                  </a:lnTo>
                  <a:lnTo>
                    <a:pt x="243344" y="15022"/>
                  </a:lnTo>
                  <a:lnTo>
                    <a:pt x="245734" y="10277"/>
                  </a:lnTo>
                  <a:lnTo>
                    <a:pt x="247430" y="9646"/>
                  </a:lnTo>
                  <a:lnTo>
                    <a:pt x="249618" y="10284"/>
                  </a:lnTo>
                  <a:lnTo>
                    <a:pt x="254872" y="12757"/>
                  </a:lnTo>
                  <a:lnTo>
                    <a:pt x="264930" y="14475"/>
                  </a:lnTo>
                  <a:lnTo>
                    <a:pt x="265519" y="15620"/>
                  </a:lnTo>
                  <a:lnTo>
                    <a:pt x="266173" y="19714"/>
                  </a:lnTo>
                  <a:lnTo>
                    <a:pt x="269285" y="25062"/>
                  </a:lnTo>
                  <a:lnTo>
                    <a:pt x="273139" y="30966"/>
                  </a:lnTo>
                  <a:lnTo>
                    <a:pt x="285318" y="77816"/>
                  </a:lnTo>
                  <a:lnTo>
                    <a:pt x="295271" y="90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" name="SMARTInkShape-Group113">
            <a:extLst>
              <a:ext uri="{FF2B5EF4-FFF2-40B4-BE49-F238E27FC236}">
                <a16:creationId xmlns:a16="http://schemas.microsoft.com/office/drawing/2014/main" id="{FDF4FF36-2CBD-4345-597A-235B636E4315}"/>
              </a:ext>
            </a:extLst>
          </p:cNvPr>
          <p:cNvGrpSpPr/>
          <p:nvPr/>
        </p:nvGrpSpPr>
        <p:grpSpPr>
          <a:xfrm>
            <a:off x="3804633" y="248204"/>
            <a:ext cx="348268" cy="132797"/>
            <a:chOff x="3804633" y="248204"/>
            <a:chExt cx="348268" cy="132797"/>
          </a:xfrm>
        </p:grpSpPr>
        <p:sp>
          <p:nvSpPr>
            <p:cNvPr id="732" name="SMARTInkShape-628">
              <a:extLst>
                <a:ext uri="{FF2B5EF4-FFF2-40B4-BE49-F238E27FC236}">
                  <a16:creationId xmlns:a16="http://schemas.microsoft.com/office/drawing/2014/main" id="{3B39FD5D-CB22-16F5-DD53-8AAAF390986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804633" y="248204"/>
              <a:ext cx="186343" cy="130814"/>
            </a:xfrm>
            <a:custGeom>
              <a:avLst/>
              <a:gdLst/>
              <a:ahLst/>
              <a:cxnLst/>
              <a:rect l="0" t="0" r="0" b="0"/>
              <a:pathLst>
                <a:path w="186343" h="130814">
                  <a:moveTo>
                    <a:pt x="91092" y="56596"/>
                  </a:moveTo>
                  <a:lnTo>
                    <a:pt x="91092" y="56596"/>
                  </a:lnTo>
                  <a:lnTo>
                    <a:pt x="91092" y="24415"/>
                  </a:lnTo>
                  <a:lnTo>
                    <a:pt x="88270" y="18304"/>
                  </a:lnTo>
                  <a:lnTo>
                    <a:pt x="84546" y="12061"/>
                  </a:lnTo>
                  <a:lnTo>
                    <a:pt x="82891" y="5758"/>
                  </a:lnTo>
                  <a:lnTo>
                    <a:pt x="81391" y="3654"/>
                  </a:lnTo>
                  <a:lnTo>
                    <a:pt x="79333" y="2251"/>
                  </a:lnTo>
                  <a:lnTo>
                    <a:pt x="76903" y="1316"/>
                  </a:lnTo>
                  <a:lnTo>
                    <a:pt x="58313" y="0"/>
                  </a:lnTo>
                  <a:lnTo>
                    <a:pt x="44420" y="5337"/>
                  </a:lnTo>
                  <a:lnTo>
                    <a:pt x="32249" y="14764"/>
                  </a:lnTo>
                  <a:lnTo>
                    <a:pt x="19447" y="33030"/>
                  </a:lnTo>
                  <a:lnTo>
                    <a:pt x="7430" y="66193"/>
                  </a:lnTo>
                  <a:lnTo>
                    <a:pt x="4716" y="86871"/>
                  </a:lnTo>
                  <a:lnTo>
                    <a:pt x="2816" y="89479"/>
                  </a:lnTo>
                  <a:lnTo>
                    <a:pt x="492" y="91218"/>
                  </a:lnTo>
                  <a:lnTo>
                    <a:pt x="0" y="93436"/>
                  </a:lnTo>
                  <a:lnTo>
                    <a:pt x="730" y="95972"/>
                  </a:lnTo>
                  <a:lnTo>
                    <a:pt x="3307" y="101613"/>
                  </a:lnTo>
                  <a:lnTo>
                    <a:pt x="4451" y="107648"/>
                  </a:lnTo>
                  <a:lnTo>
                    <a:pt x="5815" y="109681"/>
                  </a:lnTo>
                  <a:lnTo>
                    <a:pt x="7783" y="111036"/>
                  </a:lnTo>
                  <a:lnTo>
                    <a:pt x="10152" y="111939"/>
                  </a:lnTo>
                  <a:lnTo>
                    <a:pt x="12790" y="111483"/>
                  </a:lnTo>
                  <a:lnTo>
                    <a:pt x="18543" y="108154"/>
                  </a:lnTo>
                  <a:lnTo>
                    <a:pt x="44367" y="81194"/>
                  </a:lnTo>
                  <a:lnTo>
                    <a:pt x="71833" y="47314"/>
                  </a:lnTo>
                  <a:lnTo>
                    <a:pt x="80241" y="90217"/>
                  </a:lnTo>
                  <a:lnTo>
                    <a:pt x="93274" y="122756"/>
                  </a:lnTo>
                  <a:lnTo>
                    <a:pt x="95722" y="126102"/>
                  </a:lnTo>
                  <a:lnTo>
                    <a:pt x="99471" y="128334"/>
                  </a:lnTo>
                  <a:lnTo>
                    <a:pt x="109280" y="130813"/>
                  </a:lnTo>
                  <a:lnTo>
                    <a:pt x="113800" y="130415"/>
                  </a:lnTo>
                  <a:lnTo>
                    <a:pt x="132013" y="124421"/>
                  </a:lnTo>
                  <a:lnTo>
                    <a:pt x="166095" y="120600"/>
                  </a:lnTo>
                  <a:lnTo>
                    <a:pt x="186342" y="1137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629">
              <a:extLst>
                <a:ext uri="{FF2B5EF4-FFF2-40B4-BE49-F238E27FC236}">
                  <a16:creationId xmlns:a16="http://schemas.microsoft.com/office/drawing/2014/main" id="{FFB3B30D-39E1-8916-C5FB-5654664C394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962400" y="287434"/>
              <a:ext cx="190501" cy="93567"/>
            </a:xfrm>
            <a:custGeom>
              <a:avLst/>
              <a:gdLst/>
              <a:ahLst/>
              <a:cxnLst/>
              <a:rect l="0" t="0" r="0" b="0"/>
              <a:pathLst>
                <a:path w="190501" h="93567">
                  <a:moveTo>
                    <a:pt x="0" y="26891"/>
                  </a:moveTo>
                  <a:lnTo>
                    <a:pt x="0" y="26891"/>
                  </a:lnTo>
                  <a:lnTo>
                    <a:pt x="0" y="16778"/>
                  </a:lnTo>
                  <a:lnTo>
                    <a:pt x="2117" y="13799"/>
                  </a:lnTo>
                  <a:lnTo>
                    <a:pt x="5644" y="11813"/>
                  </a:lnTo>
                  <a:lnTo>
                    <a:pt x="10113" y="10489"/>
                  </a:lnTo>
                  <a:lnTo>
                    <a:pt x="13092" y="8548"/>
                  </a:lnTo>
                  <a:lnTo>
                    <a:pt x="15078" y="6196"/>
                  </a:lnTo>
                  <a:lnTo>
                    <a:pt x="16402" y="3569"/>
                  </a:lnTo>
                  <a:lnTo>
                    <a:pt x="18343" y="2876"/>
                  </a:lnTo>
                  <a:lnTo>
                    <a:pt x="20694" y="3473"/>
                  </a:lnTo>
                  <a:lnTo>
                    <a:pt x="32075" y="12035"/>
                  </a:lnTo>
                  <a:lnTo>
                    <a:pt x="41372" y="25899"/>
                  </a:lnTo>
                  <a:lnTo>
                    <a:pt x="52936" y="56093"/>
                  </a:lnTo>
                  <a:lnTo>
                    <a:pt x="56985" y="91028"/>
                  </a:lnTo>
                  <a:lnTo>
                    <a:pt x="58099" y="90815"/>
                  </a:lnTo>
                  <a:lnTo>
                    <a:pt x="62157" y="87757"/>
                  </a:lnTo>
                  <a:lnTo>
                    <a:pt x="64668" y="82871"/>
                  </a:lnTo>
                  <a:lnTo>
                    <a:pt x="71335" y="66053"/>
                  </a:lnTo>
                  <a:lnTo>
                    <a:pt x="102288" y="21679"/>
                  </a:lnTo>
                  <a:lnTo>
                    <a:pt x="114044" y="9516"/>
                  </a:lnTo>
                  <a:lnTo>
                    <a:pt x="130389" y="0"/>
                  </a:lnTo>
                  <a:lnTo>
                    <a:pt x="137679" y="4709"/>
                  </a:lnTo>
                  <a:lnTo>
                    <a:pt x="145857" y="12799"/>
                  </a:lnTo>
                  <a:lnTo>
                    <a:pt x="159556" y="36335"/>
                  </a:lnTo>
                  <a:lnTo>
                    <a:pt x="161930" y="42730"/>
                  </a:lnTo>
                  <a:lnTo>
                    <a:pt x="177021" y="68359"/>
                  </a:lnTo>
                  <a:lnTo>
                    <a:pt x="180194" y="83452"/>
                  </a:lnTo>
                  <a:lnTo>
                    <a:pt x="180454" y="86823"/>
                  </a:lnTo>
                  <a:lnTo>
                    <a:pt x="181686" y="89071"/>
                  </a:lnTo>
                  <a:lnTo>
                    <a:pt x="190500" y="935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114">
            <a:extLst>
              <a:ext uri="{FF2B5EF4-FFF2-40B4-BE49-F238E27FC236}">
                <a16:creationId xmlns:a16="http://schemas.microsoft.com/office/drawing/2014/main" id="{047C8367-AC3E-7DCF-C79C-D40F12CF0028}"/>
              </a:ext>
            </a:extLst>
          </p:cNvPr>
          <p:cNvGrpSpPr/>
          <p:nvPr/>
        </p:nvGrpSpPr>
        <p:grpSpPr>
          <a:xfrm>
            <a:off x="4543425" y="143397"/>
            <a:ext cx="1266826" cy="285229"/>
            <a:chOff x="4543425" y="143397"/>
            <a:chExt cx="1266826" cy="285229"/>
          </a:xfrm>
        </p:grpSpPr>
        <p:sp>
          <p:nvSpPr>
            <p:cNvPr id="735" name="SMARTInkShape-630">
              <a:extLst>
                <a:ext uri="{FF2B5EF4-FFF2-40B4-BE49-F238E27FC236}">
                  <a16:creationId xmlns:a16="http://schemas.microsoft.com/office/drawing/2014/main" id="{33BB6AAD-4325-800E-FE45-F6B45497D8B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543425" y="261212"/>
              <a:ext cx="19017" cy="119789"/>
            </a:xfrm>
            <a:custGeom>
              <a:avLst/>
              <a:gdLst/>
              <a:ahLst/>
              <a:cxnLst/>
              <a:rect l="0" t="0" r="0" b="0"/>
              <a:pathLst>
                <a:path w="19017" h="119789">
                  <a:moveTo>
                    <a:pt x="9525" y="5488"/>
                  </a:moveTo>
                  <a:lnTo>
                    <a:pt x="9525" y="5488"/>
                  </a:lnTo>
                  <a:lnTo>
                    <a:pt x="14581" y="5488"/>
                  </a:lnTo>
                  <a:lnTo>
                    <a:pt x="16070" y="4430"/>
                  </a:lnTo>
                  <a:lnTo>
                    <a:pt x="17064" y="2666"/>
                  </a:lnTo>
                  <a:lnTo>
                    <a:pt x="17726" y="432"/>
                  </a:lnTo>
                  <a:lnTo>
                    <a:pt x="18167" y="0"/>
                  </a:lnTo>
                  <a:lnTo>
                    <a:pt x="18462" y="771"/>
                  </a:lnTo>
                  <a:lnTo>
                    <a:pt x="19016" y="36783"/>
                  </a:lnTo>
                  <a:lnTo>
                    <a:pt x="11439" y="70584"/>
                  </a:lnTo>
                  <a:lnTo>
                    <a:pt x="1716" y="93344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31">
              <a:extLst>
                <a:ext uri="{FF2B5EF4-FFF2-40B4-BE49-F238E27FC236}">
                  <a16:creationId xmlns:a16="http://schemas.microsoft.com/office/drawing/2014/main" id="{0E97DFEC-634D-CE27-6C6B-B387F49CB55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562475" y="200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32">
              <a:extLst>
                <a:ext uri="{FF2B5EF4-FFF2-40B4-BE49-F238E27FC236}">
                  <a16:creationId xmlns:a16="http://schemas.microsoft.com/office/drawing/2014/main" id="{D584A131-3FE4-A958-319D-0DDBD1352E9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610100" y="262450"/>
              <a:ext cx="180546" cy="109026"/>
            </a:xfrm>
            <a:custGeom>
              <a:avLst/>
              <a:gdLst/>
              <a:ahLst/>
              <a:cxnLst/>
              <a:rect l="0" t="0" r="0" b="0"/>
              <a:pathLst>
                <a:path w="180546" h="109026">
                  <a:moveTo>
                    <a:pt x="0" y="61400"/>
                  </a:moveTo>
                  <a:lnTo>
                    <a:pt x="0" y="61400"/>
                  </a:lnTo>
                  <a:lnTo>
                    <a:pt x="5056" y="56344"/>
                  </a:lnTo>
                  <a:lnTo>
                    <a:pt x="7539" y="48217"/>
                  </a:lnTo>
                  <a:lnTo>
                    <a:pt x="8201" y="43086"/>
                  </a:lnTo>
                  <a:lnTo>
                    <a:pt x="9701" y="39666"/>
                  </a:lnTo>
                  <a:lnTo>
                    <a:pt x="11759" y="37385"/>
                  </a:lnTo>
                  <a:lnTo>
                    <a:pt x="14189" y="35865"/>
                  </a:lnTo>
                  <a:lnTo>
                    <a:pt x="15810" y="33794"/>
                  </a:lnTo>
                  <a:lnTo>
                    <a:pt x="21232" y="22864"/>
                  </a:lnTo>
                  <a:lnTo>
                    <a:pt x="27429" y="16756"/>
                  </a:lnTo>
                  <a:lnTo>
                    <a:pt x="52119" y="0"/>
                  </a:lnTo>
                  <a:lnTo>
                    <a:pt x="53796" y="358"/>
                  </a:lnTo>
                  <a:lnTo>
                    <a:pt x="54914" y="1655"/>
                  </a:lnTo>
                  <a:lnTo>
                    <a:pt x="58979" y="3097"/>
                  </a:lnTo>
                  <a:lnTo>
                    <a:pt x="65155" y="4022"/>
                  </a:lnTo>
                  <a:lnTo>
                    <a:pt x="65661" y="5156"/>
                  </a:lnTo>
                  <a:lnTo>
                    <a:pt x="67644" y="20483"/>
                  </a:lnTo>
                  <a:lnTo>
                    <a:pt x="74196" y="32896"/>
                  </a:lnTo>
                  <a:lnTo>
                    <a:pt x="77180" y="72358"/>
                  </a:lnTo>
                  <a:lnTo>
                    <a:pt x="78970" y="75055"/>
                  </a:lnTo>
                  <a:lnTo>
                    <a:pt x="81222" y="76853"/>
                  </a:lnTo>
                  <a:lnTo>
                    <a:pt x="81664" y="79111"/>
                  </a:lnTo>
                  <a:lnTo>
                    <a:pt x="80901" y="81674"/>
                  </a:lnTo>
                  <a:lnTo>
                    <a:pt x="76476" y="89489"/>
                  </a:lnTo>
                  <a:lnTo>
                    <a:pt x="93073" y="72040"/>
                  </a:lnTo>
                  <a:lnTo>
                    <a:pt x="108082" y="49892"/>
                  </a:lnTo>
                  <a:lnTo>
                    <a:pt x="148806" y="17012"/>
                  </a:lnTo>
                  <a:lnTo>
                    <a:pt x="153625" y="15213"/>
                  </a:lnTo>
                  <a:lnTo>
                    <a:pt x="160285" y="14059"/>
                  </a:lnTo>
                  <a:lnTo>
                    <a:pt x="166496" y="18916"/>
                  </a:lnTo>
                  <a:lnTo>
                    <a:pt x="169247" y="24174"/>
                  </a:lnTo>
                  <a:lnTo>
                    <a:pt x="169982" y="27057"/>
                  </a:lnTo>
                  <a:lnTo>
                    <a:pt x="171529" y="28980"/>
                  </a:lnTo>
                  <a:lnTo>
                    <a:pt x="176072" y="31116"/>
                  </a:lnTo>
                  <a:lnTo>
                    <a:pt x="177706" y="32744"/>
                  </a:lnTo>
                  <a:lnTo>
                    <a:pt x="179523" y="37375"/>
                  </a:lnTo>
                  <a:lnTo>
                    <a:pt x="180545" y="45932"/>
                  </a:lnTo>
                  <a:lnTo>
                    <a:pt x="171831" y="91444"/>
                  </a:lnTo>
                  <a:lnTo>
                    <a:pt x="168797" y="98742"/>
                  </a:lnTo>
                  <a:lnTo>
                    <a:pt x="161925" y="109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33">
              <a:extLst>
                <a:ext uri="{FF2B5EF4-FFF2-40B4-BE49-F238E27FC236}">
                  <a16:creationId xmlns:a16="http://schemas.microsoft.com/office/drawing/2014/main" id="{3677E5BC-33FA-5529-5283-801603E2F1B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849718" y="143397"/>
              <a:ext cx="112808" cy="285229"/>
            </a:xfrm>
            <a:custGeom>
              <a:avLst/>
              <a:gdLst/>
              <a:ahLst/>
              <a:cxnLst/>
              <a:rect l="0" t="0" r="0" b="0"/>
              <a:pathLst>
                <a:path w="112808" h="285229">
                  <a:moveTo>
                    <a:pt x="112807" y="37578"/>
                  </a:moveTo>
                  <a:lnTo>
                    <a:pt x="112807" y="37578"/>
                  </a:lnTo>
                  <a:lnTo>
                    <a:pt x="112807" y="20244"/>
                  </a:lnTo>
                  <a:lnTo>
                    <a:pt x="106262" y="11263"/>
                  </a:lnTo>
                  <a:lnTo>
                    <a:pt x="104606" y="5421"/>
                  </a:lnTo>
                  <a:lnTo>
                    <a:pt x="103106" y="3440"/>
                  </a:lnTo>
                  <a:lnTo>
                    <a:pt x="98618" y="1239"/>
                  </a:lnTo>
                  <a:lnTo>
                    <a:pt x="90141" y="0"/>
                  </a:lnTo>
                  <a:lnTo>
                    <a:pt x="88171" y="884"/>
                  </a:lnTo>
                  <a:lnTo>
                    <a:pt x="86858" y="2532"/>
                  </a:lnTo>
                  <a:lnTo>
                    <a:pt x="85983" y="4689"/>
                  </a:lnTo>
                  <a:lnTo>
                    <a:pt x="49670" y="40196"/>
                  </a:lnTo>
                  <a:lnTo>
                    <a:pt x="35421" y="77042"/>
                  </a:lnTo>
                  <a:lnTo>
                    <a:pt x="24496" y="116416"/>
                  </a:lnTo>
                  <a:lnTo>
                    <a:pt x="14557" y="159950"/>
                  </a:lnTo>
                  <a:lnTo>
                    <a:pt x="8263" y="200314"/>
                  </a:lnTo>
                  <a:lnTo>
                    <a:pt x="0" y="247235"/>
                  </a:lnTo>
                  <a:lnTo>
                    <a:pt x="8032" y="2852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34">
              <a:extLst>
                <a:ext uri="{FF2B5EF4-FFF2-40B4-BE49-F238E27FC236}">
                  <a16:creationId xmlns:a16="http://schemas.microsoft.com/office/drawing/2014/main" id="{728737E9-DC3D-7629-FB8E-DE52A4E8C19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848225" y="2952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27446" y="5793"/>
                  </a:lnTo>
                  <a:lnTo>
                    <a:pt x="45057" y="171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35">
              <a:extLst>
                <a:ext uri="{FF2B5EF4-FFF2-40B4-BE49-F238E27FC236}">
                  <a16:creationId xmlns:a16="http://schemas.microsoft.com/office/drawing/2014/main" id="{97C39B3F-F768-2660-9A49-1EB0BF668C3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981575" y="285750"/>
              <a:ext cx="24539" cy="76201"/>
            </a:xfrm>
            <a:custGeom>
              <a:avLst/>
              <a:gdLst/>
              <a:ahLst/>
              <a:cxnLst/>
              <a:rect l="0" t="0" r="0" b="0"/>
              <a:pathLst>
                <a:path w="24539" h="76201">
                  <a:moveTo>
                    <a:pt x="19050" y="0"/>
                  </a:moveTo>
                  <a:lnTo>
                    <a:pt x="19050" y="0"/>
                  </a:lnTo>
                  <a:lnTo>
                    <a:pt x="24538" y="0"/>
                  </a:lnTo>
                  <a:lnTo>
                    <a:pt x="22194" y="0"/>
                  </a:lnTo>
                  <a:lnTo>
                    <a:pt x="21146" y="2117"/>
                  </a:lnTo>
                  <a:lnTo>
                    <a:pt x="11629" y="32493"/>
                  </a:lnTo>
                  <a:lnTo>
                    <a:pt x="3916" y="5102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636">
              <a:extLst>
                <a:ext uri="{FF2B5EF4-FFF2-40B4-BE49-F238E27FC236}">
                  <a16:creationId xmlns:a16="http://schemas.microsoft.com/office/drawing/2014/main" id="{D37A6B7A-DA5E-46AB-E5D5-B548294C32C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019675" y="219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37">
              <a:extLst>
                <a:ext uri="{FF2B5EF4-FFF2-40B4-BE49-F238E27FC236}">
                  <a16:creationId xmlns:a16="http://schemas.microsoft.com/office/drawing/2014/main" id="{7370E588-766C-9210-E39B-9EC66CF1A5B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076825" y="266739"/>
              <a:ext cx="142876" cy="95212"/>
            </a:xfrm>
            <a:custGeom>
              <a:avLst/>
              <a:gdLst/>
              <a:ahLst/>
              <a:cxnLst/>
              <a:rect l="0" t="0" r="0" b="0"/>
              <a:pathLst>
                <a:path w="142876" h="95212">
                  <a:moveTo>
                    <a:pt x="0" y="47586"/>
                  </a:moveTo>
                  <a:lnTo>
                    <a:pt x="0" y="47586"/>
                  </a:lnTo>
                  <a:lnTo>
                    <a:pt x="15188" y="31339"/>
                  </a:lnTo>
                  <a:lnTo>
                    <a:pt x="21109" y="18938"/>
                  </a:lnTo>
                  <a:lnTo>
                    <a:pt x="23597" y="15787"/>
                  </a:lnTo>
                  <a:lnTo>
                    <a:pt x="32007" y="12286"/>
                  </a:lnTo>
                  <a:lnTo>
                    <a:pt x="56677" y="9500"/>
                  </a:lnTo>
                  <a:lnTo>
                    <a:pt x="57144" y="55024"/>
                  </a:lnTo>
                  <a:lnTo>
                    <a:pt x="57146" y="58895"/>
                  </a:lnTo>
                  <a:lnTo>
                    <a:pt x="54326" y="66018"/>
                  </a:lnTo>
                  <a:lnTo>
                    <a:pt x="50603" y="72711"/>
                  </a:lnTo>
                  <a:lnTo>
                    <a:pt x="47659" y="85518"/>
                  </a:lnTo>
                  <a:lnTo>
                    <a:pt x="47635" y="80580"/>
                  </a:lnTo>
                  <a:lnTo>
                    <a:pt x="48690" y="79107"/>
                  </a:lnTo>
                  <a:lnTo>
                    <a:pt x="60883" y="71492"/>
                  </a:lnTo>
                  <a:lnTo>
                    <a:pt x="64100" y="65972"/>
                  </a:lnTo>
                  <a:lnTo>
                    <a:pt x="66590" y="59991"/>
                  </a:lnTo>
                  <a:lnTo>
                    <a:pt x="110074" y="13719"/>
                  </a:lnTo>
                  <a:lnTo>
                    <a:pt x="123384" y="402"/>
                  </a:lnTo>
                  <a:lnTo>
                    <a:pt x="131987" y="0"/>
                  </a:lnTo>
                  <a:lnTo>
                    <a:pt x="132442" y="1045"/>
                  </a:lnTo>
                  <a:lnTo>
                    <a:pt x="132946" y="5029"/>
                  </a:lnTo>
                  <a:lnTo>
                    <a:pt x="134139" y="6515"/>
                  </a:lnTo>
                  <a:lnTo>
                    <a:pt x="141515" y="9095"/>
                  </a:lnTo>
                  <a:lnTo>
                    <a:pt x="142270" y="12134"/>
                  </a:lnTo>
                  <a:lnTo>
                    <a:pt x="142875" y="36726"/>
                  </a:lnTo>
                  <a:lnTo>
                    <a:pt x="136330" y="45402"/>
                  </a:lnTo>
                  <a:lnTo>
                    <a:pt x="134674" y="51201"/>
                  </a:lnTo>
                  <a:lnTo>
                    <a:pt x="133350" y="94678"/>
                  </a:lnTo>
                  <a:lnTo>
                    <a:pt x="133350" y="952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38">
              <a:extLst>
                <a:ext uri="{FF2B5EF4-FFF2-40B4-BE49-F238E27FC236}">
                  <a16:creationId xmlns:a16="http://schemas.microsoft.com/office/drawing/2014/main" id="{08C8668D-B315-5983-9F27-40A5506960B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286375" y="2667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765" y="5224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39">
              <a:extLst>
                <a:ext uri="{FF2B5EF4-FFF2-40B4-BE49-F238E27FC236}">
                  <a16:creationId xmlns:a16="http://schemas.microsoft.com/office/drawing/2014/main" id="{7AA474F3-DF3B-F983-FBCF-8D49ABE9F8E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314950" y="209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40">
              <a:extLst>
                <a:ext uri="{FF2B5EF4-FFF2-40B4-BE49-F238E27FC236}">
                  <a16:creationId xmlns:a16="http://schemas.microsoft.com/office/drawing/2014/main" id="{512D7DA0-F0C1-F94F-6204-4D4AF300F2A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363134" y="152400"/>
              <a:ext cx="75642" cy="195550"/>
            </a:xfrm>
            <a:custGeom>
              <a:avLst/>
              <a:gdLst/>
              <a:ahLst/>
              <a:cxnLst/>
              <a:rect l="0" t="0" r="0" b="0"/>
              <a:pathLst>
                <a:path w="75642" h="195550">
                  <a:moveTo>
                    <a:pt x="56591" y="0"/>
                  </a:moveTo>
                  <a:lnTo>
                    <a:pt x="56591" y="0"/>
                  </a:lnTo>
                  <a:lnTo>
                    <a:pt x="56591" y="5056"/>
                  </a:lnTo>
                  <a:lnTo>
                    <a:pt x="38691" y="47559"/>
                  </a:lnTo>
                  <a:lnTo>
                    <a:pt x="25069" y="90768"/>
                  </a:lnTo>
                  <a:lnTo>
                    <a:pt x="12186" y="132465"/>
                  </a:lnTo>
                  <a:lnTo>
                    <a:pt x="280" y="179251"/>
                  </a:lnTo>
                  <a:lnTo>
                    <a:pt x="0" y="183001"/>
                  </a:lnTo>
                  <a:lnTo>
                    <a:pt x="872" y="185500"/>
                  </a:lnTo>
                  <a:lnTo>
                    <a:pt x="2512" y="187167"/>
                  </a:lnTo>
                  <a:lnTo>
                    <a:pt x="4664" y="188278"/>
                  </a:lnTo>
                  <a:lnTo>
                    <a:pt x="6098" y="190077"/>
                  </a:lnTo>
                  <a:lnTo>
                    <a:pt x="7691" y="194898"/>
                  </a:lnTo>
                  <a:lnTo>
                    <a:pt x="9175" y="195549"/>
                  </a:lnTo>
                  <a:lnTo>
                    <a:pt x="11222" y="194924"/>
                  </a:lnTo>
                  <a:lnTo>
                    <a:pt x="16319" y="192466"/>
                  </a:lnTo>
                  <a:lnTo>
                    <a:pt x="52677" y="187793"/>
                  </a:lnTo>
                  <a:lnTo>
                    <a:pt x="75641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41">
              <a:extLst>
                <a:ext uri="{FF2B5EF4-FFF2-40B4-BE49-F238E27FC236}">
                  <a16:creationId xmlns:a16="http://schemas.microsoft.com/office/drawing/2014/main" id="{86914E93-6BFC-D385-8725-96ECEE0A523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362575" y="2476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8201" y="13994"/>
                  </a:lnTo>
                  <a:lnTo>
                    <a:pt x="10759" y="12504"/>
                  </a:lnTo>
                  <a:lnTo>
                    <a:pt x="55608" y="21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42">
              <a:extLst>
                <a:ext uri="{FF2B5EF4-FFF2-40B4-BE49-F238E27FC236}">
                  <a16:creationId xmlns:a16="http://schemas.microsoft.com/office/drawing/2014/main" id="{B635FE1D-A306-0EE0-9348-1095621EFFA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459085" y="228765"/>
              <a:ext cx="122566" cy="114136"/>
            </a:xfrm>
            <a:custGeom>
              <a:avLst/>
              <a:gdLst/>
              <a:ahLst/>
              <a:cxnLst/>
              <a:rect l="0" t="0" r="0" b="0"/>
              <a:pathLst>
                <a:path w="122566" h="114136">
                  <a:moveTo>
                    <a:pt x="46365" y="37935"/>
                  </a:moveTo>
                  <a:lnTo>
                    <a:pt x="46365" y="37935"/>
                  </a:lnTo>
                  <a:lnTo>
                    <a:pt x="46365" y="42991"/>
                  </a:lnTo>
                  <a:lnTo>
                    <a:pt x="47423" y="44481"/>
                  </a:lnTo>
                  <a:lnTo>
                    <a:pt x="49187" y="45474"/>
                  </a:lnTo>
                  <a:lnTo>
                    <a:pt x="56066" y="47198"/>
                  </a:lnTo>
                  <a:lnTo>
                    <a:pt x="60554" y="47344"/>
                  </a:lnTo>
                  <a:lnTo>
                    <a:pt x="66077" y="44586"/>
                  </a:lnTo>
                  <a:lnTo>
                    <a:pt x="74176" y="39833"/>
                  </a:lnTo>
                  <a:lnTo>
                    <a:pt x="104081" y="25067"/>
                  </a:lnTo>
                  <a:lnTo>
                    <a:pt x="109058" y="18810"/>
                  </a:lnTo>
                  <a:lnTo>
                    <a:pt x="110386" y="15660"/>
                  </a:lnTo>
                  <a:lnTo>
                    <a:pt x="110212" y="12502"/>
                  </a:lnTo>
                  <a:lnTo>
                    <a:pt x="104606" y="1712"/>
                  </a:lnTo>
                  <a:lnTo>
                    <a:pt x="101178" y="669"/>
                  </a:lnTo>
                  <a:lnTo>
                    <a:pt x="85297" y="0"/>
                  </a:lnTo>
                  <a:lnTo>
                    <a:pt x="62840" y="9997"/>
                  </a:lnTo>
                  <a:lnTo>
                    <a:pt x="20273" y="38437"/>
                  </a:lnTo>
                  <a:lnTo>
                    <a:pt x="8310" y="50858"/>
                  </a:lnTo>
                  <a:lnTo>
                    <a:pt x="1575" y="68693"/>
                  </a:lnTo>
                  <a:lnTo>
                    <a:pt x="0" y="77358"/>
                  </a:lnTo>
                  <a:lnTo>
                    <a:pt x="638" y="81150"/>
                  </a:lnTo>
                  <a:lnTo>
                    <a:pt x="4169" y="88186"/>
                  </a:lnTo>
                  <a:lnTo>
                    <a:pt x="6593" y="90486"/>
                  </a:lnTo>
                  <a:lnTo>
                    <a:pt x="26219" y="99536"/>
                  </a:lnTo>
                  <a:lnTo>
                    <a:pt x="66525" y="106764"/>
                  </a:lnTo>
                  <a:lnTo>
                    <a:pt x="122565" y="1141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43">
              <a:extLst>
                <a:ext uri="{FF2B5EF4-FFF2-40B4-BE49-F238E27FC236}">
                  <a16:creationId xmlns:a16="http://schemas.microsoft.com/office/drawing/2014/main" id="{32774421-4FBD-888A-6083-A00DACC7247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00700" y="152557"/>
              <a:ext cx="76074" cy="218919"/>
            </a:xfrm>
            <a:custGeom>
              <a:avLst/>
              <a:gdLst/>
              <a:ahLst/>
              <a:cxnLst/>
              <a:rect l="0" t="0" r="0" b="0"/>
              <a:pathLst>
                <a:path w="76074" h="218919">
                  <a:moveTo>
                    <a:pt x="57150" y="37943"/>
                  </a:moveTo>
                  <a:lnTo>
                    <a:pt x="57150" y="37943"/>
                  </a:lnTo>
                  <a:lnTo>
                    <a:pt x="66851" y="19600"/>
                  </a:lnTo>
                  <a:lnTo>
                    <a:pt x="72960" y="11812"/>
                  </a:lnTo>
                  <a:lnTo>
                    <a:pt x="76073" y="372"/>
                  </a:lnTo>
                  <a:lnTo>
                    <a:pt x="71106" y="0"/>
                  </a:lnTo>
                  <a:lnTo>
                    <a:pt x="69629" y="2064"/>
                  </a:lnTo>
                  <a:lnTo>
                    <a:pt x="59309" y="46911"/>
                  </a:lnTo>
                  <a:lnTo>
                    <a:pt x="54967" y="85403"/>
                  </a:lnTo>
                  <a:lnTo>
                    <a:pt x="47713" y="110895"/>
                  </a:lnTo>
                  <a:lnTo>
                    <a:pt x="25652" y="156109"/>
                  </a:lnTo>
                  <a:lnTo>
                    <a:pt x="15362" y="181963"/>
                  </a:lnTo>
                  <a:lnTo>
                    <a:pt x="0" y="2189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644">
              <a:extLst>
                <a:ext uri="{FF2B5EF4-FFF2-40B4-BE49-F238E27FC236}">
                  <a16:creationId xmlns:a16="http://schemas.microsoft.com/office/drawing/2014/main" id="{D30D1078-6189-0781-3F38-95103587681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686425" y="286142"/>
              <a:ext cx="57151" cy="56759"/>
            </a:xfrm>
            <a:custGeom>
              <a:avLst/>
              <a:gdLst/>
              <a:ahLst/>
              <a:cxnLst/>
              <a:rect l="0" t="0" r="0" b="0"/>
              <a:pathLst>
                <a:path w="57151" h="567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0113" y="4781"/>
                  </a:lnTo>
                  <a:lnTo>
                    <a:pt x="17900" y="12843"/>
                  </a:lnTo>
                  <a:lnTo>
                    <a:pt x="57150" y="56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645">
              <a:extLst>
                <a:ext uri="{FF2B5EF4-FFF2-40B4-BE49-F238E27FC236}">
                  <a16:creationId xmlns:a16="http://schemas.microsoft.com/office/drawing/2014/main" id="{3CCFE78F-01E7-AAFA-9302-0876CF83C2F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734050" y="280262"/>
              <a:ext cx="76201" cy="138839"/>
            </a:xfrm>
            <a:custGeom>
              <a:avLst/>
              <a:gdLst/>
              <a:ahLst/>
              <a:cxnLst/>
              <a:rect l="0" t="0" r="0" b="0"/>
              <a:pathLst>
                <a:path w="76201" h="138839">
                  <a:moveTo>
                    <a:pt x="76200" y="5488"/>
                  </a:moveTo>
                  <a:lnTo>
                    <a:pt x="76200" y="5488"/>
                  </a:lnTo>
                  <a:lnTo>
                    <a:pt x="71144" y="432"/>
                  </a:lnTo>
                  <a:lnTo>
                    <a:pt x="69655" y="0"/>
                  </a:lnTo>
                  <a:lnTo>
                    <a:pt x="68661" y="771"/>
                  </a:lnTo>
                  <a:lnTo>
                    <a:pt x="67999" y="2343"/>
                  </a:lnTo>
                  <a:lnTo>
                    <a:pt x="51772" y="22974"/>
                  </a:lnTo>
                  <a:lnTo>
                    <a:pt x="31466" y="68130"/>
                  </a:lnTo>
                  <a:lnTo>
                    <a:pt x="16929" y="100457"/>
                  </a:lnTo>
                  <a:lnTo>
                    <a:pt x="12816" y="106963"/>
                  </a:lnTo>
                  <a:lnTo>
                    <a:pt x="10987" y="113382"/>
                  </a:lnTo>
                  <a:lnTo>
                    <a:pt x="9441" y="115518"/>
                  </a:lnTo>
                  <a:lnTo>
                    <a:pt x="7353" y="116941"/>
                  </a:lnTo>
                  <a:lnTo>
                    <a:pt x="4902" y="117890"/>
                  </a:lnTo>
                  <a:lnTo>
                    <a:pt x="3268" y="119581"/>
                  </a:lnTo>
                  <a:lnTo>
                    <a:pt x="1452" y="124282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115">
            <a:extLst>
              <a:ext uri="{FF2B5EF4-FFF2-40B4-BE49-F238E27FC236}">
                <a16:creationId xmlns:a16="http://schemas.microsoft.com/office/drawing/2014/main" id="{B7878A27-2274-309B-57F0-577F4698F23E}"/>
              </a:ext>
            </a:extLst>
          </p:cNvPr>
          <p:cNvGrpSpPr/>
          <p:nvPr/>
        </p:nvGrpSpPr>
        <p:grpSpPr>
          <a:xfrm>
            <a:off x="6124575" y="180975"/>
            <a:ext cx="657226" cy="298132"/>
            <a:chOff x="6124575" y="180975"/>
            <a:chExt cx="657226" cy="298132"/>
          </a:xfrm>
        </p:grpSpPr>
        <p:sp>
          <p:nvSpPr>
            <p:cNvPr id="752" name="SMARTInkShape-646">
              <a:extLst>
                <a:ext uri="{FF2B5EF4-FFF2-40B4-BE49-F238E27FC236}">
                  <a16:creationId xmlns:a16="http://schemas.microsoft.com/office/drawing/2014/main" id="{1856A08E-5D2F-80CD-7CA9-9E75AB3765D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124575" y="180975"/>
              <a:ext cx="47626" cy="219076"/>
            </a:xfrm>
            <a:custGeom>
              <a:avLst/>
              <a:gdLst/>
              <a:ahLst/>
              <a:cxnLst/>
              <a:rect l="0" t="0" r="0" b="0"/>
              <a:pathLst>
                <a:path w="47626" h="219076">
                  <a:moveTo>
                    <a:pt x="47625" y="0"/>
                  </a:moveTo>
                  <a:lnTo>
                    <a:pt x="47625" y="0"/>
                  </a:lnTo>
                  <a:lnTo>
                    <a:pt x="42569" y="5057"/>
                  </a:lnTo>
                  <a:lnTo>
                    <a:pt x="35866" y="42842"/>
                  </a:lnTo>
                  <a:lnTo>
                    <a:pt x="27913" y="80427"/>
                  </a:lnTo>
                  <a:lnTo>
                    <a:pt x="18854" y="122255"/>
                  </a:lnTo>
                  <a:lnTo>
                    <a:pt x="6311" y="16420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47">
              <a:extLst>
                <a:ext uri="{FF2B5EF4-FFF2-40B4-BE49-F238E27FC236}">
                  <a16:creationId xmlns:a16="http://schemas.microsoft.com/office/drawing/2014/main" id="{E7DBE4BD-8A26-2A2C-D795-B76A2A9AEA7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219221" y="253177"/>
              <a:ext cx="286355" cy="112285"/>
            </a:xfrm>
            <a:custGeom>
              <a:avLst/>
              <a:gdLst/>
              <a:ahLst/>
              <a:cxnLst/>
              <a:rect l="0" t="0" r="0" b="0"/>
              <a:pathLst>
                <a:path w="286355" h="112285">
                  <a:moveTo>
                    <a:pt x="95854" y="51623"/>
                  </a:moveTo>
                  <a:lnTo>
                    <a:pt x="95854" y="51623"/>
                  </a:lnTo>
                  <a:lnTo>
                    <a:pt x="95854" y="46567"/>
                  </a:lnTo>
                  <a:lnTo>
                    <a:pt x="96912" y="45077"/>
                  </a:lnTo>
                  <a:lnTo>
                    <a:pt x="98676" y="44084"/>
                  </a:lnTo>
                  <a:lnTo>
                    <a:pt x="100910" y="43422"/>
                  </a:lnTo>
                  <a:lnTo>
                    <a:pt x="102399" y="41922"/>
                  </a:lnTo>
                  <a:lnTo>
                    <a:pt x="104055" y="37434"/>
                  </a:lnTo>
                  <a:lnTo>
                    <a:pt x="99930" y="23900"/>
                  </a:lnTo>
                  <a:lnTo>
                    <a:pt x="89055" y="7969"/>
                  </a:lnTo>
                  <a:lnTo>
                    <a:pt x="82954" y="1177"/>
                  </a:lnTo>
                  <a:lnTo>
                    <a:pt x="78787" y="0"/>
                  </a:lnTo>
                  <a:lnTo>
                    <a:pt x="61752" y="3402"/>
                  </a:lnTo>
                  <a:lnTo>
                    <a:pt x="45773" y="8319"/>
                  </a:lnTo>
                  <a:lnTo>
                    <a:pt x="30910" y="19677"/>
                  </a:lnTo>
                  <a:lnTo>
                    <a:pt x="4120" y="52839"/>
                  </a:lnTo>
                  <a:lnTo>
                    <a:pt x="832" y="61958"/>
                  </a:lnTo>
                  <a:lnTo>
                    <a:pt x="0" y="80558"/>
                  </a:lnTo>
                  <a:lnTo>
                    <a:pt x="3158" y="93764"/>
                  </a:lnTo>
                  <a:lnTo>
                    <a:pt x="8064" y="107148"/>
                  </a:lnTo>
                  <a:lnTo>
                    <a:pt x="8752" y="110865"/>
                  </a:lnTo>
                  <a:lnTo>
                    <a:pt x="11328" y="112284"/>
                  </a:lnTo>
                  <a:lnTo>
                    <a:pt x="31467" y="109444"/>
                  </a:lnTo>
                  <a:lnTo>
                    <a:pt x="34937" y="107104"/>
                  </a:lnTo>
                  <a:lnTo>
                    <a:pt x="50934" y="90961"/>
                  </a:lnTo>
                  <a:lnTo>
                    <a:pt x="62132" y="81807"/>
                  </a:lnTo>
                  <a:lnTo>
                    <a:pt x="78219" y="60919"/>
                  </a:lnTo>
                  <a:lnTo>
                    <a:pt x="94213" y="34693"/>
                  </a:lnTo>
                  <a:lnTo>
                    <a:pt x="94761" y="35045"/>
                  </a:lnTo>
                  <a:lnTo>
                    <a:pt x="95530" y="40596"/>
                  </a:lnTo>
                  <a:lnTo>
                    <a:pt x="96817" y="51060"/>
                  </a:lnTo>
                  <a:lnTo>
                    <a:pt x="105546" y="83768"/>
                  </a:lnTo>
                  <a:lnTo>
                    <a:pt x="107607" y="85753"/>
                  </a:lnTo>
                  <a:lnTo>
                    <a:pt x="113463" y="88939"/>
                  </a:lnTo>
                  <a:lnTo>
                    <a:pt x="117086" y="86552"/>
                  </a:lnTo>
                  <a:lnTo>
                    <a:pt x="164391" y="40231"/>
                  </a:lnTo>
                  <a:lnTo>
                    <a:pt x="168648" y="33154"/>
                  </a:lnTo>
                  <a:lnTo>
                    <a:pt x="169784" y="29785"/>
                  </a:lnTo>
                  <a:lnTo>
                    <a:pt x="171598" y="27540"/>
                  </a:lnTo>
                  <a:lnTo>
                    <a:pt x="176437" y="25044"/>
                  </a:lnTo>
                  <a:lnTo>
                    <a:pt x="179210" y="25437"/>
                  </a:lnTo>
                  <a:lnTo>
                    <a:pt x="185113" y="28696"/>
                  </a:lnTo>
                  <a:lnTo>
                    <a:pt x="194386" y="41537"/>
                  </a:lnTo>
                  <a:lnTo>
                    <a:pt x="198779" y="58748"/>
                  </a:lnTo>
                  <a:lnTo>
                    <a:pt x="199205" y="89014"/>
                  </a:lnTo>
                  <a:lnTo>
                    <a:pt x="192380" y="105962"/>
                  </a:lnTo>
                  <a:lnTo>
                    <a:pt x="190896" y="105841"/>
                  </a:lnTo>
                  <a:lnTo>
                    <a:pt x="186426" y="102884"/>
                  </a:lnTo>
                  <a:lnTo>
                    <a:pt x="183733" y="95219"/>
                  </a:lnTo>
                  <a:lnTo>
                    <a:pt x="183015" y="90212"/>
                  </a:lnTo>
                  <a:lnTo>
                    <a:pt x="187061" y="73052"/>
                  </a:lnTo>
                  <a:lnTo>
                    <a:pt x="200019" y="54562"/>
                  </a:lnTo>
                  <a:lnTo>
                    <a:pt x="222321" y="35678"/>
                  </a:lnTo>
                  <a:lnTo>
                    <a:pt x="237081" y="28661"/>
                  </a:lnTo>
                  <a:lnTo>
                    <a:pt x="243980" y="26790"/>
                  </a:lnTo>
                  <a:lnTo>
                    <a:pt x="286354" y="325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48">
              <a:extLst>
                <a:ext uri="{FF2B5EF4-FFF2-40B4-BE49-F238E27FC236}">
                  <a16:creationId xmlns:a16="http://schemas.microsoft.com/office/drawing/2014/main" id="{40ED0FC4-56B2-BE06-A3D0-A3C3B6D5F1C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73222" y="277986"/>
              <a:ext cx="146654" cy="201121"/>
            </a:xfrm>
            <a:custGeom>
              <a:avLst/>
              <a:gdLst/>
              <a:ahLst/>
              <a:cxnLst/>
              <a:rect l="0" t="0" r="0" b="0"/>
              <a:pathLst>
                <a:path w="146654" h="201121">
                  <a:moveTo>
                    <a:pt x="99028" y="36339"/>
                  </a:moveTo>
                  <a:lnTo>
                    <a:pt x="99028" y="36339"/>
                  </a:lnTo>
                  <a:lnTo>
                    <a:pt x="99028" y="12741"/>
                  </a:lnTo>
                  <a:lnTo>
                    <a:pt x="96206" y="7154"/>
                  </a:lnTo>
                  <a:lnTo>
                    <a:pt x="93972" y="4182"/>
                  </a:lnTo>
                  <a:lnTo>
                    <a:pt x="85845" y="880"/>
                  </a:lnTo>
                  <a:lnTo>
                    <a:pt x="80714" y="0"/>
                  </a:lnTo>
                  <a:lnTo>
                    <a:pt x="75178" y="1530"/>
                  </a:lnTo>
                  <a:lnTo>
                    <a:pt x="51082" y="19193"/>
                  </a:lnTo>
                  <a:lnTo>
                    <a:pt x="27215" y="42744"/>
                  </a:lnTo>
                  <a:lnTo>
                    <a:pt x="20191" y="53649"/>
                  </a:lnTo>
                  <a:lnTo>
                    <a:pt x="18954" y="58463"/>
                  </a:lnTo>
                  <a:lnTo>
                    <a:pt x="19187" y="62730"/>
                  </a:lnTo>
                  <a:lnTo>
                    <a:pt x="22268" y="70293"/>
                  </a:lnTo>
                  <a:lnTo>
                    <a:pt x="27165" y="77183"/>
                  </a:lnTo>
                  <a:lnTo>
                    <a:pt x="32869" y="80950"/>
                  </a:lnTo>
                  <a:lnTo>
                    <a:pt x="35873" y="81955"/>
                  </a:lnTo>
                  <a:lnTo>
                    <a:pt x="38933" y="81566"/>
                  </a:lnTo>
                  <a:lnTo>
                    <a:pt x="77708" y="65407"/>
                  </a:lnTo>
                  <a:lnTo>
                    <a:pt x="78969" y="70778"/>
                  </a:lnTo>
                  <a:lnTo>
                    <a:pt x="78787" y="98495"/>
                  </a:lnTo>
                  <a:lnTo>
                    <a:pt x="63719" y="144532"/>
                  </a:lnTo>
                  <a:lnTo>
                    <a:pt x="57583" y="161683"/>
                  </a:lnTo>
                  <a:lnTo>
                    <a:pt x="45682" y="177067"/>
                  </a:lnTo>
                  <a:lnTo>
                    <a:pt x="22285" y="199133"/>
                  </a:lnTo>
                  <a:lnTo>
                    <a:pt x="18233" y="200960"/>
                  </a:lnTo>
                  <a:lnTo>
                    <a:pt x="14473" y="201120"/>
                  </a:lnTo>
                  <a:lnTo>
                    <a:pt x="10908" y="200168"/>
                  </a:lnTo>
                  <a:lnTo>
                    <a:pt x="4124" y="193466"/>
                  </a:lnTo>
                  <a:lnTo>
                    <a:pt x="834" y="188715"/>
                  </a:lnTo>
                  <a:lnTo>
                    <a:pt x="0" y="172148"/>
                  </a:lnTo>
                  <a:lnTo>
                    <a:pt x="4215" y="151732"/>
                  </a:lnTo>
                  <a:lnTo>
                    <a:pt x="13144" y="132075"/>
                  </a:lnTo>
                  <a:lnTo>
                    <a:pt x="56694" y="87739"/>
                  </a:lnTo>
                  <a:lnTo>
                    <a:pt x="103199" y="53483"/>
                  </a:lnTo>
                  <a:lnTo>
                    <a:pt x="146653" y="36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49">
              <a:extLst>
                <a:ext uri="{FF2B5EF4-FFF2-40B4-BE49-F238E27FC236}">
                  <a16:creationId xmlns:a16="http://schemas.microsoft.com/office/drawing/2014/main" id="{5FCEF20D-F2B7-DC41-E79D-100EBA59B4A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635836" y="262801"/>
              <a:ext cx="145965" cy="107751"/>
            </a:xfrm>
            <a:custGeom>
              <a:avLst/>
              <a:gdLst/>
              <a:ahLst/>
              <a:cxnLst/>
              <a:rect l="0" t="0" r="0" b="0"/>
              <a:pathLst>
                <a:path w="145965" h="107751">
                  <a:moveTo>
                    <a:pt x="50714" y="32474"/>
                  </a:moveTo>
                  <a:lnTo>
                    <a:pt x="50714" y="32474"/>
                  </a:lnTo>
                  <a:lnTo>
                    <a:pt x="63971" y="32474"/>
                  </a:lnTo>
                  <a:lnTo>
                    <a:pt x="70011" y="35296"/>
                  </a:lnTo>
                  <a:lnTo>
                    <a:pt x="73104" y="37530"/>
                  </a:lnTo>
                  <a:lnTo>
                    <a:pt x="77283" y="37962"/>
                  </a:lnTo>
                  <a:lnTo>
                    <a:pt x="110104" y="30066"/>
                  </a:lnTo>
                  <a:lnTo>
                    <a:pt x="119443" y="25054"/>
                  </a:lnTo>
                  <a:lnTo>
                    <a:pt x="123594" y="19298"/>
                  </a:lnTo>
                  <a:lnTo>
                    <a:pt x="125930" y="10108"/>
                  </a:lnTo>
                  <a:lnTo>
                    <a:pt x="124141" y="6980"/>
                  </a:lnTo>
                  <a:lnTo>
                    <a:pt x="116510" y="682"/>
                  </a:lnTo>
                  <a:lnTo>
                    <a:pt x="100418" y="0"/>
                  </a:lnTo>
                  <a:lnTo>
                    <a:pt x="67558" y="8388"/>
                  </a:lnTo>
                  <a:lnTo>
                    <a:pt x="46559" y="18594"/>
                  </a:lnTo>
                  <a:lnTo>
                    <a:pt x="27729" y="37299"/>
                  </a:lnTo>
                  <a:lnTo>
                    <a:pt x="1696" y="75678"/>
                  </a:lnTo>
                  <a:lnTo>
                    <a:pt x="43" y="81385"/>
                  </a:lnTo>
                  <a:lnTo>
                    <a:pt x="0" y="86248"/>
                  </a:lnTo>
                  <a:lnTo>
                    <a:pt x="2479" y="101657"/>
                  </a:lnTo>
                  <a:lnTo>
                    <a:pt x="5857" y="103996"/>
                  </a:lnTo>
                  <a:lnTo>
                    <a:pt x="31270" y="107750"/>
                  </a:lnTo>
                  <a:lnTo>
                    <a:pt x="45248" y="107205"/>
                  </a:lnTo>
                  <a:lnTo>
                    <a:pt x="68850" y="100948"/>
                  </a:lnTo>
                  <a:lnTo>
                    <a:pt x="85603" y="93450"/>
                  </a:lnTo>
                  <a:lnTo>
                    <a:pt x="145964" y="896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SMARTInkShape-Group116">
            <a:extLst>
              <a:ext uri="{FF2B5EF4-FFF2-40B4-BE49-F238E27FC236}">
                <a16:creationId xmlns:a16="http://schemas.microsoft.com/office/drawing/2014/main" id="{D23866A2-4600-A0B1-04D5-1A13D536B815}"/>
              </a:ext>
            </a:extLst>
          </p:cNvPr>
          <p:cNvGrpSpPr/>
          <p:nvPr/>
        </p:nvGrpSpPr>
        <p:grpSpPr>
          <a:xfrm>
            <a:off x="7058025" y="228600"/>
            <a:ext cx="1333501" cy="314326"/>
            <a:chOff x="7058025" y="228600"/>
            <a:chExt cx="1333501" cy="314326"/>
          </a:xfrm>
        </p:grpSpPr>
        <p:sp>
          <p:nvSpPr>
            <p:cNvPr id="757" name="SMARTInkShape-650">
              <a:extLst>
                <a:ext uri="{FF2B5EF4-FFF2-40B4-BE49-F238E27FC236}">
                  <a16:creationId xmlns:a16="http://schemas.microsoft.com/office/drawing/2014/main" id="{6FCB767A-061F-EFF9-923F-136531E2640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058025" y="308837"/>
              <a:ext cx="54620" cy="234089"/>
            </a:xfrm>
            <a:custGeom>
              <a:avLst/>
              <a:gdLst/>
              <a:ahLst/>
              <a:cxnLst/>
              <a:rect l="0" t="0" r="0" b="0"/>
              <a:pathLst>
                <a:path w="54620" h="234089">
                  <a:moveTo>
                    <a:pt x="47625" y="5488"/>
                  </a:moveTo>
                  <a:lnTo>
                    <a:pt x="47625" y="5488"/>
                  </a:lnTo>
                  <a:lnTo>
                    <a:pt x="39425" y="5488"/>
                  </a:lnTo>
                  <a:lnTo>
                    <a:pt x="48606" y="432"/>
                  </a:lnTo>
                  <a:lnTo>
                    <a:pt x="51453" y="0"/>
                  </a:lnTo>
                  <a:lnTo>
                    <a:pt x="53353" y="771"/>
                  </a:lnTo>
                  <a:lnTo>
                    <a:pt x="54619" y="2343"/>
                  </a:lnTo>
                  <a:lnTo>
                    <a:pt x="54404" y="3392"/>
                  </a:lnTo>
                  <a:lnTo>
                    <a:pt x="53202" y="4090"/>
                  </a:lnTo>
                  <a:lnTo>
                    <a:pt x="51343" y="4556"/>
                  </a:lnTo>
                  <a:lnTo>
                    <a:pt x="50104" y="6984"/>
                  </a:lnTo>
                  <a:lnTo>
                    <a:pt x="37409" y="54408"/>
                  </a:lnTo>
                  <a:lnTo>
                    <a:pt x="30320" y="86412"/>
                  </a:lnTo>
                  <a:lnTo>
                    <a:pt x="25982" y="119574"/>
                  </a:lnTo>
                  <a:lnTo>
                    <a:pt x="11254" y="164225"/>
                  </a:lnTo>
                  <a:lnTo>
                    <a:pt x="9677" y="205481"/>
                  </a:lnTo>
                  <a:lnTo>
                    <a:pt x="8568" y="208667"/>
                  </a:lnTo>
                  <a:lnTo>
                    <a:pt x="6770" y="210791"/>
                  </a:lnTo>
                  <a:lnTo>
                    <a:pt x="4513" y="212206"/>
                  </a:lnTo>
                  <a:lnTo>
                    <a:pt x="2005" y="219424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51">
              <a:extLst>
                <a:ext uri="{FF2B5EF4-FFF2-40B4-BE49-F238E27FC236}">
                  <a16:creationId xmlns:a16="http://schemas.microsoft.com/office/drawing/2014/main" id="{737DB7D6-3E62-96AF-323A-01D70746AA1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077075" y="281630"/>
              <a:ext cx="110942" cy="70796"/>
            </a:xfrm>
            <a:custGeom>
              <a:avLst/>
              <a:gdLst/>
              <a:ahLst/>
              <a:cxnLst/>
              <a:rect l="0" t="0" r="0" b="0"/>
              <a:pathLst>
                <a:path w="110942" h="70796">
                  <a:moveTo>
                    <a:pt x="0" y="70795"/>
                  </a:moveTo>
                  <a:lnTo>
                    <a:pt x="0" y="70795"/>
                  </a:lnTo>
                  <a:lnTo>
                    <a:pt x="35773" y="26085"/>
                  </a:lnTo>
                  <a:lnTo>
                    <a:pt x="49757" y="14509"/>
                  </a:lnTo>
                  <a:lnTo>
                    <a:pt x="73447" y="1116"/>
                  </a:lnTo>
                  <a:lnTo>
                    <a:pt x="78598" y="0"/>
                  </a:lnTo>
                  <a:lnTo>
                    <a:pt x="83090" y="315"/>
                  </a:lnTo>
                  <a:lnTo>
                    <a:pt x="87144" y="1584"/>
                  </a:lnTo>
                  <a:lnTo>
                    <a:pt x="102962" y="13481"/>
                  </a:lnTo>
                  <a:lnTo>
                    <a:pt x="109261" y="21686"/>
                  </a:lnTo>
                  <a:lnTo>
                    <a:pt x="110941" y="25356"/>
                  </a:lnTo>
                  <a:lnTo>
                    <a:pt x="109985" y="35078"/>
                  </a:lnTo>
                  <a:lnTo>
                    <a:pt x="108248" y="40633"/>
                  </a:lnTo>
                  <a:lnTo>
                    <a:pt x="97851" y="49629"/>
                  </a:lnTo>
                  <a:lnTo>
                    <a:pt x="83706" y="56096"/>
                  </a:lnTo>
                  <a:lnTo>
                    <a:pt x="28575" y="61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52">
              <a:extLst>
                <a:ext uri="{FF2B5EF4-FFF2-40B4-BE49-F238E27FC236}">
                  <a16:creationId xmlns:a16="http://schemas.microsoft.com/office/drawing/2014/main" id="{1A1F9EFF-2DDF-68B3-204D-3A5C535C188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247393" y="296750"/>
              <a:ext cx="82817" cy="91425"/>
            </a:xfrm>
            <a:custGeom>
              <a:avLst/>
              <a:gdLst/>
              <a:ahLst/>
              <a:cxnLst/>
              <a:rect l="0" t="0" r="0" b="0"/>
              <a:pathLst>
                <a:path w="82817" h="91425">
                  <a:moveTo>
                    <a:pt x="77332" y="27100"/>
                  </a:moveTo>
                  <a:lnTo>
                    <a:pt x="77332" y="27100"/>
                  </a:lnTo>
                  <a:lnTo>
                    <a:pt x="72276" y="27100"/>
                  </a:lnTo>
                  <a:lnTo>
                    <a:pt x="72902" y="26042"/>
                  </a:lnTo>
                  <a:lnTo>
                    <a:pt x="79244" y="22044"/>
                  </a:lnTo>
                  <a:lnTo>
                    <a:pt x="80723" y="19496"/>
                  </a:lnTo>
                  <a:lnTo>
                    <a:pt x="80652" y="16739"/>
                  </a:lnTo>
                  <a:lnTo>
                    <a:pt x="79545" y="13843"/>
                  </a:lnTo>
                  <a:lnTo>
                    <a:pt x="77749" y="11912"/>
                  </a:lnTo>
                  <a:lnTo>
                    <a:pt x="58121" y="737"/>
                  </a:lnTo>
                  <a:lnTo>
                    <a:pt x="54999" y="0"/>
                  </a:lnTo>
                  <a:lnTo>
                    <a:pt x="40493" y="4018"/>
                  </a:lnTo>
                  <a:lnTo>
                    <a:pt x="22790" y="16968"/>
                  </a:lnTo>
                  <a:lnTo>
                    <a:pt x="4139" y="39267"/>
                  </a:lnTo>
                  <a:lnTo>
                    <a:pt x="1020" y="45795"/>
                  </a:lnTo>
                  <a:lnTo>
                    <a:pt x="0" y="51205"/>
                  </a:lnTo>
                  <a:lnTo>
                    <a:pt x="1686" y="61097"/>
                  </a:lnTo>
                  <a:lnTo>
                    <a:pt x="5965" y="72549"/>
                  </a:lnTo>
                  <a:lnTo>
                    <a:pt x="14216" y="81872"/>
                  </a:lnTo>
                  <a:lnTo>
                    <a:pt x="19380" y="85839"/>
                  </a:lnTo>
                  <a:lnTo>
                    <a:pt x="46873" y="91424"/>
                  </a:lnTo>
                  <a:lnTo>
                    <a:pt x="71718" y="88022"/>
                  </a:lnTo>
                  <a:lnTo>
                    <a:pt x="75706" y="85706"/>
                  </a:lnTo>
                  <a:lnTo>
                    <a:pt x="77306" y="83104"/>
                  </a:lnTo>
                  <a:lnTo>
                    <a:pt x="78379" y="75274"/>
                  </a:lnTo>
                  <a:lnTo>
                    <a:pt x="82816" y="53015"/>
                  </a:lnTo>
                  <a:lnTo>
                    <a:pt x="80475" y="35443"/>
                  </a:lnTo>
                  <a:lnTo>
                    <a:pt x="76252" y="29487"/>
                  </a:lnTo>
                  <a:lnTo>
                    <a:pt x="48757" y="17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53">
              <a:extLst>
                <a:ext uri="{FF2B5EF4-FFF2-40B4-BE49-F238E27FC236}">
                  <a16:creationId xmlns:a16="http://schemas.microsoft.com/office/drawing/2014/main" id="{8598580B-9326-BB6A-375E-A6C797B139F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391400" y="316973"/>
              <a:ext cx="37710" cy="197378"/>
            </a:xfrm>
            <a:custGeom>
              <a:avLst/>
              <a:gdLst/>
              <a:ahLst/>
              <a:cxnLst/>
              <a:rect l="0" t="0" r="0" b="0"/>
              <a:pathLst>
                <a:path w="37710" h="197378">
                  <a:moveTo>
                    <a:pt x="28575" y="16402"/>
                  </a:moveTo>
                  <a:lnTo>
                    <a:pt x="28575" y="16402"/>
                  </a:lnTo>
                  <a:lnTo>
                    <a:pt x="36776" y="0"/>
                  </a:lnTo>
                  <a:lnTo>
                    <a:pt x="37218" y="176"/>
                  </a:lnTo>
                  <a:lnTo>
                    <a:pt x="37709" y="3193"/>
                  </a:lnTo>
                  <a:lnTo>
                    <a:pt x="24809" y="46326"/>
                  </a:lnTo>
                  <a:lnTo>
                    <a:pt x="16986" y="88063"/>
                  </a:lnTo>
                  <a:lnTo>
                    <a:pt x="13900" y="107518"/>
                  </a:lnTo>
                  <a:lnTo>
                    <a:pt x="15995" y="125479"/>
                  </a:lnTo>
                  <a:lnTo>
                    <a:pt x="9996" y="168868"/>
                  </a:lnTo>
                  <a:lnTo>
                    <a:pt x="8676" y="180473"/>
                  </a:lnTo>
                  <a:lnTo>
                    <a:pt x="0" y="1973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654">
              <a:extLst>
                <a:ext uri="{FF2B5EF4-FFF2-40B4-BE49-F238E27FC236}">
                  <a16:creationId xmlns:a16="http://schemas.microsoft.com/office/drawing/2014/main" id="{DB6FDCD3-E431-E8E7-1880-63760C9647D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400925" y="295525"/>
              <a:ext cx="104223" cy="75951"/>
            </a:xfrm>
            <a:custGeom>
              <a:avLst/>
              <a:gdLst/>
              <a:ahLst/>
              <a:cxnLst/>
              <a:rect l="0" t="0" r="0" b="0"/>
              <a:pathLst>
                <a:path w="104223" h="75951">
                  <a:moveTo>
                    <a:pt x="0" y="56900"/>
                  </a:moveTo>
                  <a:lnTo>
                    <a:pt x="0" y="56900"/>
                  </a:lnTo>
                  <a:lnTo>
                    <a:pt x="0" y="51844"/>
                  </a:lnTo>
                  <a:lnTo>
                    <a:pt x="8201" y="26309"/>
                  </a:lnTo>
                  <a:lnTo>
                    <a:pt x="9701" y="23806"/>
                  </a:lnTo>
                  <a:lnTo>
                    <a:pt x="11760" y="22137"/>
                  </a:lnTo>
                  <a:lnTo>
                    <a:pt x="54211" y="4015"/>
                  </a:lnTo>
                  <a:lnTo>
                    <a:pt x="79970" y="0"/>
                  </a:lnTo>
                  <a:lnTo>
                    <a:pt x="85989" y="2683"/>
                  </a:lnTo>
                  <a:lnTo>
                    <a:pt x="98477" y="13029"/>
                  </a:lnTo>
                  <a:lnTo>
                    <a:pt x="101976" y="21880"/>
                  </a:lnTo>
                  <a:lnTo>
                    <a:pt x="104222" y="44808"/>
                  </a:lnTo>
                  <a:lnTo>
                    <a:pt x="103348" y="48839"/>
                  </a:lnTo>
                  <a:lnTo>
                    <a:pt x="101708" y="51526"/>
                  </a:lnTo>
                  <a:lnTo>
                    <a:pt x="91470" y="60895"/>
                  </a:lnTo>
                  <a:lnTo>
                    <a:pt x="50681" y="68519"/>
                  </a:lnTo>
                  <a:lnTo>
                    <a:pt x="21668" y="75515"/>
                  </a:lnTo>
                  <a:lnTo>
                    <a:pt x="9525" y="75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55">
              <a:extLst>
                <a:ext uri="{FF2B5EF4-FFF2-40B4-BE49-F238E27FC236}">
                  <a16:creationId xmlns:a16="http://schemas.microsoft.com/office/drawing/2014/main" id="{98605E8F-FCBC-D3E1-7775-3CD77E9FAA7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581900" y="372833"/>
              <a:ext cx="28576" cy="17693"/>
            </a:xfrm>
            <a:custGeom>
              <a:avLst/>
              <a:gdLst/>
              <a:ahLst/>
              <a:cxnLst/>
              <a:rect l="0" t="0" r="0" b="0"/>
              <a:pathLst>
                <a:path w="28576" h="17693">
                  <a:moveTo>
                    <a:pt x="0" y="17692"/>
                  </a:moveTo>
                  <a:lnTo>
                    <a:pt x="0" y="17692"/>
                  </a:lnTo>
                  <a:lnTo>
                    <a:pt x="0" y="9491"/>
                  </a:lnTo>
                  <a:lnTo>
                    <a:pt x="1058" y="9050"/>
                  </a:lnTo>
                  <a:lnTo>
                    <a:pt x="5056" y="8559"/>
                  </a:lnTo>
                  <a:lnTo>
                    <a:pt x="6547" y="7370"/>
                  </a:lnTo>
                  <a:lnTo>
                    <a:pt x="8201" y="3227"/>
                  </a:lnTo>
                  <a:lnTo>
                    <a:pt x="10760" y="1698"/>
                  </a:lnTo>
                  <a:lnTo>
                    <a:pt x="19246" y="0"/>
                  </a:lnTo>
                  <a:lnTo>
                    <a:pt x="22356" y="606"/>
                  </a:lnTo>
                  <a:lnTo>
                    <a:pt x="24429" y="2068"/>
                  </a:lnTo>
                  <a:lnTo>
                    <a:pt x="28575" y="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56">
              <a:extLst>
                <a:ext uri="{FF2B5EF4-FFF2-40B4-BE49-F238E27FC236}">
                  <a16:creationId xmlns:a16="http://schemas.microsoft.com/office/drawing/2014/main" id="{E437B0EA-53CA-ADF8-E5C0-363550B8DF2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781925" y="267092"/>
              <a:ext cx="136082" cy="123434"/>
            </a:xfrm>
            <a:custGeom>
              <a:avLst/>
              <a:gdLst/>
              <a:ahLst/>
              <a:cxnLst/>
              <a:rect l="0" t="0" r="0" b="0"/>
              <a:pathLst>
                <a:path w="136082" h="123434">
                  <a:moveTo>
                    <a:pt x="123825" y="9133"/>
                  </a:moveTo>
                  <a:lnTo>
                    <a:pt x="123825" y="9133"/>
                  </a:lnTo>
                  <a:lnTo>
                    <a:pt x="135858" y="2587"/>
                  </a:lnTo>
                  <a:lnTo>
                    <a:pt x="136081" y="1594"/>
                  </a:lnTo>
                  <a:lnTo>
                    <a:pt x="135170" y="932"/>
                  </a:lnTo>
                  <a:lnTo>
                    <a:pt x="123776" y="0"/>
                  </a:lnTo>
                  <a:lnTo>
                    <a:pt x="80266" y="9332"/>
                  </a:lnTo>
                  <a:lnTo>
                    <a:pt x="62823" y="17541"/>
                  </a:lnTo>
                  <a:lnTo>
                    <a:pt x="36717" y="39691"/>
                  </a:lnTo>
                  <a:lnTo>
                    <a:pt x="32193" y="49525"/>
                  </a:lnTo>
                  <a:lnTo>
                    <a:pt x="30987" y="55111"/>
                  </a:lnTo>
                  <a:lnTo>
                    <a:pt x="32300" y="58835"/>
                  </a:lnTo>
                  <a:lnTo>
                    <a:pt x="35291" y="61318"/>
                  </a:lnTo>
                  <a:lnTo>
                    <a:pt x="74804" y="79031"/>
                  </a:lnTo>
                  <a:lnTo>
                    <a:pt x="81619" y="84306"/>
                  </a:lnTo>
                  <a:lnTo>
                    <a:pt x="89338" y="86765"/>
                  </a:lnTo>
                  <a:lnTo>
                    <a:pt x="112195" y="87286"/>
                  </a:lnTo>
                  <a:lnTo>
                    <a:pt x="116071" y="88752"/>
                  </a:lnTo>
                  <a:lnTo>
                    <a:pt x="118656" y="90787"/>
                  </a:lnTo>
                  <a:lnTo>
                    <a:pt x="121527" y="95871"/>
                  </a:lnTo>
                  <a:lnTo>
                    <a:pt x="123371" y="107758"/>
                  </a:lnTo>
                  <a:lnTo>
                    <a:pt x="124580" y="109808"/>
                  </a:lnTo>
                  <a:lnTo>
                    <a:pt x="126445" y="111175"/>
                  </a:lnTo>
                  <a:lnTo>
                    <a:pt x="128746" y="112086"/>
                  </a:lnTo>
                  <a:lnTo>
                    <a:pt x="127107" y="113752"/>
                  </a:lnTo>
                  <a:lnTo>
                    <a:pt x="110685" y="120094"/>
                  </a:lnTo>
                  <a:lnTo>
                    <a:pt x="69204" y="122993"/>
                  </a:lnTo>
                  <a:lnTo>
                    <a:pt x="22942" y="123407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57">
              <a:extLst>
                <a:ext uri="{FF2B5EF4-FFF2-40B4-BE49-F238E27FC236}">
                  <a16:creationId xmlns:a16="http://schemas.microsoft.com/office/drawing/2014/main" id="{19903140-9F23-6E22-944B-FF28B1BC376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994980" y="325566"/>
              <a:ext cx="110796" cy="102880"/>
            </a:xfrm>
            <a:custGeom>
              <a:avLst/>
              <a:gdLst/>
              <a:ahLst/>
              <a:cxnLst/>
              <a:rect l="0" t="0" r="0" b="0"/>
              <a:pathLst>
                <a:path w="110796" h="102880">
                  <a:moveTo>
                    <a:pt x="15545" y="17334"/>
                  </a:moveTo>
                  <a:lnTo>
                    <a:pt x="15545" y="17334"/>
                  </a:lnTo>
                  <a:lnTo>
                    <a:pt x="28802" y="4077"/>
                  </a:lnTo>
                  <a:lnTo>
                    <a:pt x="28616" y="2146"/>
                  </a:lnTo>
                  <a:lnTo>
                    <a:pt x="26375" y="858"/>
                  </a:lnTo>
                  <a:lnTo>
                    <a:pt x="22765" y="0"/>
                  </a:lnTo>
                  <a:lnTo>
                    <a:pt x="20359" y="487"/>
                  </a:lnTo>
                  <a:lnTo>
                    <a:pt x="18754" y="1869"/>
                  </a:lnTo>
                  <a:lnTo>
                    <a:pt x="13673" y="8871"/>
                  </a:lnTo>
                  <a:lnTo>
                    <a:pt x="11122" y="11692"/>
                  </a:lnTo>
                  <a:lnTo>
                    <a:pt x="2475" y="30832"/>
                  </a:lnTo>
                  <a:lnTo>
                    <a:pt x="1976" y="44852"/>
                  </a:lnTo>
                  <a:lnTo>
                    <a:pt x="3165" y="58139"/>
                  </a:lnTo>
                  <a:lnTo>
                    <a:pt x="0" y="76462"/>
                  </a:lnTo>
                  <a:lnTo>
                    <a:pt x="2639" y="85241"/>
                  </a:lnTo>
                  <a:lnTo>
                    <a:pt x="10162" y="92670"/>
                  </a:lnTo>
                  <a:lnTo>
                    <a:pt x="19503" y="98442"/>
                  </a:lnTo>
                  <a:lnTo>
                    <a:pt x="33944" y="102879"/>
                  </a:lnTo>
                  <a:lnTo>
                    <a:pt x="61053" y="76528"/>
                  </a:lnTo>
                  <a:lnTo>
                    <a:pt x="67521" y="64456"/>
                  </a:lnTo>
                  <a:lnTo>
                    <a:pt x="69246" y="58274"/>
                  </a:lnTo>
                  <a:lnTo>
                    <a:pt x="79629" y="45760"/>
                  </a:lnTo>
                  <a:lnTo>
                    <a:pt x="104966" y="21744"/>
                  </a:lnTo>
                  <a:lnTo>
                    <a:pt x="110795" y="7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58">
              <a:extLst>
                <a:ext uri="{FF2B5EF4-FFF2-40B4-BE49-F238E27FC236}">
                  <a16:creationId xmlns:a16="http://schemas.microsoft.com/office/drawing/2014/main" id="{E1352CE7-3EC8-7856-A92C-838D71BE05E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144906" y="323976"/>
              <a:ext cx="103745" cy="65219"/>
            </a:xfrm>
            <a:custGeom>
              <a:avLst/>
              <a:gdLst/>
              <a:ahLst/>
              <a:cxnLst/>
              <a:rect l="0" t="0" r="0" b="0"/>
              <a:pathLst>
                <a:path w="103745" h="65219">
                  <a:moveTo>
                    <a:pt x="75169" y="18924"/>
                  </a:moveTo>
                  <a:lnTo>
                    <a:pt x="75169" y="18924"/>
                  </a:lnTo>
                  <a:lnTo>
                    <a:pt x="57559" y="1314"/>
                  </a:lnTo>
                  <a:lnTo>
                    <a:pt x="51490" y="301"/>
                  </a:lnTo>
                  <a:lnTo>
                    <a:pt x="42988" y="0"/>
                  </a:lnTo>
                  <a:lnTo>
                    <a:pt x="41014" y="1017"/>
                  </a:lnTo>
                  <a:lnTo>
                    <a:pt x="39699" y="2752"/>
                  </a:lnTo>
                  <a:lnTo>
                    <a:pt x="38822" y="4968"/>
                  </a:lnTo>
                  <a:lnTo>
                    <a:pt x="27475" y="13143"/>
                  </a:lnTo>
                  <a:lnTo>
                    <a:pt x="10708" y="22267"/>
                  </a:lnTo>
                  <a:lnTo>
                    <a:pt x="6795" y="26445"/>
                  </a:lnTo>
                  <a:lnTo>
                    <a:pt x="2447" y="36730"/>
                  </a:lnTo>
                  <a:lnTo>
                    <a:pt x="0" y="49365"/>
                  </a:lnTo>
                  <a:lnTo>
                    <a:pt x="2249" y="56442"/>
                  </a:lnTo>
                  <a:lnTo>
                    <a:pt x="4331" y="59811"/>
                  </a:lnTo>
                  <a:lnTo>
                    <a:pt x="7835" y="62057"/>
                  </a:lnTo>
                  <a:lnTo>
                    <a:pt x="22881" y="65218"/>
                  </a:lnTo>
                  <a:lnTo>
                    <a:pt x="41802" y="65096"/>
                  </a:lnTo>
                  <a:lnTo>
                    <a:pt x="103744" y="570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59">
              <a:extLst>
                <a:ext uri="{FF2B5EF4-FFF2-40B4-BE49-F238E27FC236}">
                  <a16:creationId xmlns:a16="http://schemas.microsoft.com/office/drawing/2014/main" id="{3CD5F4F4-B990-4448-6368-C962CC2B9EC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278192" y="228600"/>
              <a:ext cx="113334" cy="161814"/>
            </a:xfrm>
            <a:custGeom>
              <a:avLst/>
              <a:gdLst/>
              <a:ahLst/>
              <a:cxnLst/>
              <a:rect l="0" t="0" r="0" b="0"/>
              <a:pathLst>
                <a:path w="113334" h="161814">
                  <a:moveTo>
                    <a:pt x="18083" y="0"/>
                  </a:moveTo>
                  <a:lnTo>
                    <a:pt x="18083" y="0"/>
                  </a:lnTo>
                  <a:lnTo>
                    <a:pt x="17025" y="40698"/>
                  </a:lnTo>
                  <a:lnTo>
                    <a:pt x="11537" y="54980"/>
                  </a:lnTo>
                  <a:lnTo>
                    <a:pt x="8949" y="96219"/>
                  </a:lnTo>
                  <a:lnTo>
                    <a:pt x="1071" y="140180"/>
                  </a:lnTo>
                  <a:lnTo>
                    <a:pt x="996" y="152261"/>
                  </a:lnTo>
                  <a:lnTo>
                    <a:pt x="2460" y="155482"/>
                  </a:lnTo>
                  <a:lnTo>
                    <a:pt x="4492" y="157630"/>
                  </a:lnTo>
                  <a:lnTo>
                    <a:pt x="4790" y="159062"/>
                  </a:lnTo>
                  <a:lnTo>
                    <a:pt x="3930" y="160016"/>
                  </a:lnTo>
                  <a:lnTo>
                    <a:pt x="0" y="161548"/>
                  </a:lnTo>
                  <a:lnTo>
                    <a:pt x="4377" y="161813"/>
                  </a:lnTo>
                  <a:lnTo>
                    <a:pt x="9522" y="156231"/>
                  </a:lnTo>
                  <a:lnTo>
                    <a:pt x="25618" y="130484"/>
                  </a:lnTo>
                  <a:lnTo>
                    <a:pt x="72229" y="93535"/>
                  </a:lnTo>
                  <a:lnTo>
                    <a:pt x="86102" y="88039"/>
                  </a:lnTo>
                  <a:lnTo>
                    <a:pt x="89888" y="88326"/>
                  </a:lnTo>
                  <a:lnTo>
                    <a:pt x="96915" y="91467"/>
                  </a:lnTo>
                  <a:lnTo>
                    <a:pt x="111404" y="103119"/>
                  </a:lnTo>
                  <a:lnTo>
                    <a:pt x="113258" y="125406"/>
                  </a:lnTo>
                  <a:lnTo>
                    <a:pt x="113333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SMARTInkShape-Group117">
            <a:extLst>
              <a:ext uri="{FF2B5EF4-FFF2-40B4-BE49-F238E27FC236}">
                <a16:creationId xmlns:a16="http://schemas.microsoft.com/office/drawing/2014/main" id="{34D76362-1715-404E-1F46-82DE17B56216}"/>
              </a:ext>
            </a:extLst>
          </p:cNvPr>
          <p:cNvGrpSpPr/>
          <p:nvPr/>
        </p:nvGrpSpPr>
        <p:grpSpPr>
          <a:xfrm>
            <a:off x="8620125" y="219075"/>
            <a:ext cx="514351" cy="179637"/>
            <a:chOff x="8620125" y="219075"/>
            <a:chExt cx="514351" cy="179637"/>
          </a:xfrm>
        </p:grpSpPr>
        <p:sp>
          <p:nvSpPr>
            <p:cNvPr id="768" name="SMARTInkShape-660">
              <a:extLst>
                <a:ext uri="{FF2B5EF4-FFF2-40B4-BE49-F238E27FC236}">
                  <a16:creationId xmlns:a16="http://schemas.microsoft.com/office/drawing/2014/main" id="{5B61472C-63C2-70E1-3E99-2B756D4991B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639849" y="219075"/>
              <a:ext cx="104102" cy="157200"/>
            </a:xfrm>
            <a:custGeom>
              <a:avLst/>
              <a:gdLst/>
              <a:ahLst/>
              <a:cxnLst/>
              <a:rect l="0" t="0" r="0" b="0"/>
              <a:pathLst>
                <a:path w="104102" h="157200">
                  <a:moveTo>
                    <a:pt x="27901" y="0"/>
                  </a:moveTo>
                  <a:lnTo>
                    <a:pt x="27901" y="0"/>
                  </a:lnTo>
                  <a:lnTo>
                    <a:pt x="27901" y="5056"/>
                  </a:lnTo>
                  <a:lnTo>
                    <a:pt x="30725" y="10361"/>
                  </a:lnTo>
                  <a:lnTo>
                    <a:pt x="32958" y="13257"/>
                  </a:lnTo>
                  <a:lnTo>
                    <a:pt x="33389" y="16247"/>
                  </a:lnTo>
                  <a:lnTo>
                    <a:pt x="26406" y="49108"/>
                  </a:lnTo>
                  <a:lnTo>
                    <a:pt x="12946" y="75866"/>
                  </a:lnTo>
                  <a:lnTo>
                    <a:pt x="9660" y="106590"/>
                  </a:lnTo>
                  <a:lnTo>
                    <a:pt x="12033" y="118987"/>
                  </a:lnTo>
                  <a:lnTo>
                    <a:pt x="14148" y="123775"/>
                  </a:lnTo>
                  <a:lnTo>
                    <a:pt x="13441" y="129083"/>
                  </a:lnTo>
                  <a:lnTo>
                    <a:pt x="843" y="151133"/>
                  </a:lnTo>
                  <a:lnTo>
                    <a:pt x="0" y="156423"/>
                  </a:lnTo>
                  <a:lnTo>
                    <a:pt x="1893" y="157199"/>
                  </a:lnTo>
                  <a:lnTo>
                    <a:pt x="49181" y="147593"/>
                  </a:lnTo>
                  <a:lnTo>
                    <a:pt x="53730" y="147078"/>
                  </a:lnTo>
                  <a:lnTo>
                    <a:pt x="55703" y="147794"/>
                  </a:lnTo>
                  <a:lnTo>
                    <a:pt x="55961" y="149329"/>
                  </a:lnTo>
                  <a:lnTo>
                    <a:pt x="76549" y="146434"/>
                  </a:lnTo>
                  <a:lnTo>
                    <a:pt x="104101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61">
              <a:extLst>
                <a:ext uri="{FF2B5EF4-FFF2-40B4-BE49-F238E27FC236}">
                  <a16:creationId xmlns:a16="http://schemas.microsoft.com/office/drawing/2014/main" id="{D7D67CB8-2FB0-D71A-F796-5FDC85E5272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620125" y="2571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5760" y="10849"/>
                  </a:lnTo>
                  <a:lnTo>
                    <a:pt x="71206" y="87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62">
              <a:extLst>
                <a:ext uri="{FF2B5EF4-FFF2-40B4-BE49-F238E27FC236}">
                  <a16:creationId xmlns:a16="http://schemas.microsoft.com/office/drawing/2014/main" id="{CEA4EC82-43A8-EB5C-4DD0-0D9A4FEEAA6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750960" y="242594"/>
              <a:ext cx="151447" cy="133098"/>
            </a:xfrm>
            <a:custGeom>
              <a:avLst/>
              <a:gdLst/>
              <a:ahLst/>
              <a:cxnLst/>
              <a:rect l="0" t="0" r="0" b="0"/>
              <a:pathLst>
                <a:path w="151447" h="133098">
                  <a:moveTo>
                    <a:pt x="2515" y="5056"/>
                  </a:moveTo>
                  <a:lnTo>
                    <a:pt x="2515" y="5056"/>
                  </a:lnTo>
                  <a:lnTo>
                    <a:pt x="7572" y="0"/>
                  </a:lnTo>
                  <a:lnTo>
                    <a:pt x="9061" y="627"/>
                  </a:lnTo>
                  <a:lnTo>
                    <a:pt x="16706" y="22438"/>
                  </a:lnTo>
                  <a:lnTo>
                    <a:pt x="15150" y="28286"/>
                  </a:lnTo>
                  <a:lnTo>
                    <a:pt x="4954" y="40428"/>
                  </a:lnTo>
                  <a:lnTo>
                    <a:pt x="3082" y="45570"/>
                  </a:lnTo>
                  <a:lnTo>
                    <a:pt x="3951" y="50057"/>
                  </a:lnTo>
                  <a:lnTo>
                    <a:pt x="6647" y="54107"/>
                  </a:lnTo>
                  <a:lnTo>
                    <a:pt x="3999" y="72717"/>
                  </a:lnTo>
                  <a:lnTo>
                    <a:pt x="329" y="85089"/>
                  </a:lnTo>
                  <a:lnTo>
                    <a:pt x="0" y="93336"/>
                  </a:lnTo>
                  <a:lnTo>
                    <a:pt x="1897" y="98834"/>
                  </a:lnTo>
                  <a:lnTo>
                    <a:pt x="7531" y="106002"/>
                  </a:lnTo>
                  <a:lnTo>
                    <a:pt x="10037" y="112715"/>
                  </a:lnTo>
                  <a:lnTo>
                    <a:pt x="9646" y="115987"/>
                  </a:lnTo>
                  <a:lnTo>
                    <a:pt x="6391" y="122445"/>
                  </a:lnTo>
                  <a:lnTo>
                    <a:pt x="6157" y="125649"/>
                  </a:lnTo>
                  <a:lnTo>
                    <a:pt x="8719" y="132031"/>
                  </a:lnTo>
                  <a:lnTo>
                    <a:pt x="9826" y="133097"/>
                  </a:lnTo>
                  <a:lnTo>
                    <a:pt x="10564" y="132750"/>
                  </a:lnTo>
                  <a:lnTo>
                    <a:pt x="11056" y="131461"/>
                  </a:lnTo>
                  <a:lnTo>
                    <a:pt x="51725" y="110794"/>
                  </a:lnTo>
                  <a:lnTo>
                    <a:pt x="93259" y="80965"/>
                  </a:lnTo>
                  <a:lnTo>
                    <a:pt x="124862" y="65911"/>
                  </a:lnTo>
                  <a:lnTo>
                    <a:pt x="151300" y="62531"/>
                  </a:lnTo>
                  <a:lnTo>
                    <a:pt x="151446" y="63481"/>
                  </a:lnTo>
                  <a:lnTo>
                    <a:pt x="139514" y="86076"/>
                  </a:lnTo>
                  <a:lnTo>
                    <a:pt x="136346" y="106285"/>
                  </a:lnTo>
                  <a:lnTo>
                    <a:pt x="107290" y="119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63">
              <a:extLst>
                <a:ext uri="{FF2B5EF4-FFF2-40B4-BE49-F238E27FC236}">
                  <a16:creationId xmlns:a16="http://schemas.microsoft.com/office/drawing/2014/main" id="{25DDC66F-529F-153D-04BD-E312D004AD2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906030" y="286018"/>
              <a:ext cx="104621" cy="112694"/>
            </a:xfrm>
            <a:custGeom>
              <a:avLst/>
              <a:gdLst/>
              <a:ahLst/>
              <a:cxnLst/>
              <a:rect l="0" t="0" r="0" b="0"/>
              <a:pathLst>
                <a:path w="104621" h="112694">
                  <a:moveTo>
                    <a:pt x="37945" y="37832"/>
                  </a:moveTo>
                  <a:lnTo>
                    <a:pt x="37945" y="37832"/>
                  </a:lnTo>
                  <a:lnTo>
                    <a:pt x="47079" y="28699"/>
                  </a:lnTo>
                  <a:lnTo>
                    <a:pt x="47435" y="10027"/>
                  </a:lnTo>
                  <a:lnTo>
                    <a:pt x="46389" y="6596"/>
                  </a:lnTo>
                  <a:lnTo>
                    <a:pt x="44633" y="4308"/>
                  </a:lnTo>
                  <a:lnTo>
                    <a:pt x="39860" y="1766"/>
                  </a:lnTo>
                  <a:lnTo>
                    <a:pt x="25080" y="0"/>
                  </a:lnTo>
                  <a:lnTo>
                    <a:pt x="23018" y="969"/>
                  </a:lnTo>
                  <a:lnTo>
                    <a:pt x="21644" y="2673"/>
                  </a:lnTo>
                  <a:lnTo>
                    <a:pt x="20727" y="4868"/>
                  </a:lnTo>
                  <a:lnTo>
                    <a:pt x="19059" y="6331"/>
                  </a:lnTo>
                  <a:lnTo>
                    <a:pt x="14381" y="7957"/>
                  </a:lnTo>
                  <a:lnTo>
                    <a:pt x="8775" y="14323"/>
                  </a:lnTo>
                  <a:lnTo>
                    <a:pt x="3814" y="24209"/>
                  </a:lnTo>
                  <a:lnTo>
                    <a:pt x="78" y="66539"/>
                  </a:lnTo>
                  <a:lnTo>
                    <a:pt x="0" y="72845"/>
                  </a:lnTo>
                  <a:lnTo>
                    <a:pt x="1007" y="77049"/>
                  </a:lnTo>
                  <a:lnTo>
                    <a:pt x="2736" y="79852"/>
                  </a:lnTo>
                  <a:lnTo>
                    <a:pt x="8059" y="84350"/>
                  </a:lnTo>
                  <a:lnTo>
                    <a:pt x="8982" y="90185"/>
                  </a:lnTo>
                  <a:lnTo>
                    <a:pt x="10169" y="91784"/>
                  </a:lnTo>
                  <a:lnTo>
                    <a:pt x="17537" y="94561"/>
                  </a:lnTo>
                  <a:lnTo>
                    <a:pt x="29075" y="84565"/>
                  </a:lnTo>
                  <a:lnTo>
                    <a:pt x="41249" y="72581"/>
                  </a:lnTo>
                  <a:lnTo>
                    <a:pt x="44705" y="63506"/>
                  </a:lnTo>
                  <a:lnTo>
                    <a:pt x="45627" y="58123"/>
                  </a:lnTo>
                  <a:lnTo>
                    <a:pt x="47299" y="54535"/>
                  </a:lnTo>
                  <a:lnTo>
                    <a:pt x="49473" y="52142"/>
                  </a:lnTo>
                  <a:lnTo>
                    <a:pt x="51981" y="50547"/>
                  </a:lnTo>
                  <a:lnTo>
                    <a:pt x="53653" y="48425"/>
                  </a:lnTo>
                  <a:lnTo>
                    <a:pt x="56864" y="38307"/>
                  </a:lnTo>
                  <a:lnTo>
                    <a:pt x="56983" y="51131"/>
                  </a:lnTo>
                  <a:lnTo>
                    <a:pt x="54168" y="57148"/>
                  </a:lnTo>
                  <a:lnTo>
                    <a:pt x="51936" y="60235"/>
                  </a:lnTo>
                  <a:lnTo>
                    <a:pt x="48793" y="74691"/>
                  </a:lnTo>
                  <a:lnTo>
                    <a:pt x="47585" y="97769"/>
                  </a:lnTo>
                  <a:lnTo>
                    <a:pt x="48606" y="100015"/>
                  </a:lnTo>
                  <a:lnTo>
                    <a:pt x="50343" y="101512"/>
                  </a:lnTo>
                  <a:lnTo>
                    <a:pt x="55681" y="103915"/>
                  </a:lnTo>
                  <a:lnTo>
                    <a:pt x="61662" y="104332"/>
                  </a:lnTo>
                  <a:lnTo>
                    <a:pt x="63281" y="105448"/>
                  </a:lnTo>
                  <a:lnTo>
                    <a:pt x="64361" y="107251"/>
                  </a:lnTo>
                  <a:lnTo>
                    <a:pt x="65081" y="109512"/>
                  </a:lnTo>
                  <a:lnTo>
                    <a:pt x="66619" y="111018"/>
                  </a:lnTo>
                  <a:lnTo>
                    <a:pt x="71150" y="112693"/>
                  </a:lnTo>
                  <a:lnTo>
                    <a:pt x="73840" y="112081"/>
                  </a:lnTo>
                  <a:lnTo>
                    <a:pt x="82683" y="106163"/>
                  </a:lnTo>
                  <a:lnTo>
                    <a:pt x="104620" y="85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64">
              <a:extLst>
                <a:ext uri="{FF2B5EF4-FFF2-40B4-BE49-F238E27FC236}">
                  <a16:creationId xmlns:a16="http://schemas.microsoft.com/office/drawing/2014/main" id="{2FA9AFD0-1F0B-4AA4-02A6-53BC2D17131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013475" y="238125"/>
              <a:ext cx="73376" cy="142876"/>
            </a:xfrm>
            <a:custGeom>
              <a:avLst/>
              <a:gdLst/>
              <a:ahLst/>
              <a:cxnLst/>
              <a:rect l="0" t="0" r="0" b="0"/>
              <a:pathLst>
                <a:path w="73376" h="142876">
                  <a:moveTo>
                    <a:pt x="16225" y="0"/>
                  </a:moveTo>
                  <a:lnTo>
                    <a:pt x="16225" y="0"/>
                  </a:lnTo>
                  <a:lnTo>
                    <a:pt x="16225" y="26515"/>
                  </a:lnTo>
                  <a:lnTo>
                    <a:pt x="3134" y="66229"/>
                  </a:lnTo>
                  <a:lnTo>
                    <a:pt x="0" y="100292"/>
                  </a:lnTo>
                  <a:lnTo>
                    <a:pt x="5609" y="133635"/>
                  </a:lnTo>
                  <a:lnTo>
                    <a:pt x="7031" y="136715"/>
                  </a:lnTo>
                  <a:lnTo>
                    <a:pt x="9037" y="138768"/>
                  </a:lnTo>
                  <a:lnTo>
                    <a:pt x="14088" y="141050"/>
                  </a:lnTo>
                  <a:lnTo>
                    <a:pt x="57776" y="142871"/>
                  </a:lnTo>
                  <a:lnTo>
                    <a:pt x="73375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65">
              <a:extLst>
                <a:ext uri="{FF2B5EF4-FFF2-40B4-BE49-F238E27FC236}">
                  <a16:creationId xmlns:a16="http://schemas.microsoft.com/office/drawing/2014/main" id="{990AD333-6E17-479B-B7E3-414AB875215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82075" y="2571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4828" y="9525"/>
                  </a:lnTo>
                  <a:lnTo>
                    <a:pt x="87344" y="6703"/>
                  </a:lnTo>
                  <a:lnTo>
                    <a:pt x="104436" y="4037"/>
                  </a:lnTo>
                  <a:lnTo>
                    <a:pt x="125958" y="637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" name="SMARTInkShape-Group118">
            <a:extLst>
              <a:ext uri="{FF2B5EF4-FFF2-40B4-BE49-F238E27FC236}">
                <a16:creationId xmlns:a16="http://schemas.microsoft.com/office/drawing/2014/main" id="{AF814BA2-8387-2FD6-C512-B0B45A257743}"/>
              </a:ext>
            </a:extLst>
          </p:cNvPr>
          <p:cNvGrpSpPr/>
          <p:nvPr/>
        </p:nvGrpSpPr>
        <p:grpSpPr>
          <a:xfrm>
            <a:off x="800100" y="553235"/>
            <a:ext cx="571501" cy="178662"/>
            <a:chOff x="800100" y="553235"/>
            <a:chExt cx="571501" cy="178662"/>
          </a:xfrm>
        </p:grpSpPr>
        <p:sp>
          <p:nvSpPr>
            <p:cNvPr id="775" name="SMARTInkShape-666">
              <a:extLst>
                <a:ext uri="{FF2B5EF4-FFF2-40B4-BE49-F238E27FC236}">
                  <a16:creationId xmlns:a16="http://schemas.microsoft.com/office/drawing/2014/main" id="{8EFBF860-0FCB-7E4E-92E8-E56A7771438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00100" y="639626"/>
              <a:ext cx="104596" cy="73135"/>
            </a:xfrm>
            <a:custGeom>
              <a:avLst/>
              <a:gdLst/>
              <a:ahLst/>
              <a:cxnLst/>
              <a:rect l="0" t="0" r="0" b="0"/>
              <a:pathLst>
                <a:path w="104596" h="73135">
                  <a:moveTo>
                    <a:pt x="0" y="17599"/>
                  </a:moveTo>
                  <a:lnTo>
                    <a:pt x="0" y="17599"/>
                  </a:lnTo>
                  <a:lnTo>
                    <a:pt x="8663" y="25203"/>
                  </a:lnTo>
                  <a:lnTo>
                    <a:pt x="23851" y="32787"/>
                  </a:lnTo>
                  <a:lnTo>
                    <a:pt x="54189" y="36140"/>
                  </a:lnTo>
                  <a:lnTo>
                    <a:pt x="97873" y="27503"/>
                  </a:lnTo>
                  <a:lnTo>
                    <a:pt x="100174" y="26318"/>
                  </a:lnTo>
                  <a:lnTo>
                    <a:pt x="101707" y="24470"/>
                  </a:lnTo>
                  <a:lnTo>
                    <a:pt x="104169" y="18956"/>
                  </a:lnTo>
                  <a:lnTo>
                    <a:pt x="104595" y="12945"/>
                  </a:lnTo>
                  <a:lnTo>
                    <a:pt x="103597" y="11321"/>
                  </a:lnTo>
                  <a:lnTo>
                    <a:pt x="101873" y="10239"/>
                  </a:lnTo>
                  <a:lnTo>
                    <a:pt x="99665" y="9517"/>
                  </a:lnTo>
                  <a:lnTo>
                    <a:pt x="91502" y="3445"/>
                  </a:lnTo>
                  <a:lnTo>
                    <a:pt x="67211" y="0"/>
                  </a:lnTo>
                  <a:lnTo>
                    <a:pt x="43315" y="4035"/>
                  </a:lnTo>
                  <a:lnTo>
                    <a:pt x="22829" y="11934"/>
                  </a:lnTo>
                  <a:lnTo>
                    <a:pt x="12616" y="20726"/>
                  </a:lnTo>
                  <a:lnTo>
                    <a:pt x="5607" y="30630"/>
                  </a:lnTo>
                  <a:lnTo>
                    <a:pt x="2492" y="38560"/>
                  </a:lnTo>
                  <a:lnTo>
                    <a:pt x="3930" y="48435"/>
                  </a:lnTo>
                  <a:lnTo>
                    <a:pt x="5795" y="54031"/>
                  </a:lnTo>
                  <a:lnTo>
                    <a:pt x="8096" y="57762"/>
                  </a:lnTo>
                  <a:lnTo>
                    <a:pt x="10689" y="60249"/>
                  </a:lnTo>
                  <a:lnTo>
                    <a:pt x="32568" y="69298"/>
                  </a:lnTo>
                  <a:lnTo>
                    <a:pt x="53276" y="73134"/>
                  </a:lnTo>
                  <a:lnTo>
                    <a:pt x="85725" y="652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67">
              <a:extLst>
                <a:ext uri="{FF2B5EF4-FFF2-40B4-BE49-F238E27FC236}">
                  <a16:creationId xmlns:a16="http://schemas.microsoft.com/office/drawing/2014/main" id="{46516E0A-01EA-8597-D050-B25E8587E9A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64449" y="628804"/>
              <a:ext cx="130927" cy="103093"/>
            </a:xfrm>
            <a:custGeom>
              <a:avLst/>
              <a:gdLst/>
              <a:ahLst/>
              <a:cxnLst/>
              <a:rect l="0" t="0" r="0" b="0"/>
              <a:pathLst>
                <a:path w="130927" h="103093">
                  <a:moveTo>
                    <a:pt x="83301" y="37946"/>
                  </a:moveTo>
                  <a:lnTo>
                    <a:pt x="83301" y="37946"/>
                  </a:lnTo>
                  <a:lnTo>
                    <a:pt x="83301" y="28813"/>
                  </a:lnTo>
                  <a:lnTo>
                    <a:pt x="91502" y="20254"/>
                  </a:lnTo>
                  <a:lnTo>
                    <a:pt x="92434" y="14242"/>
                  </a:lnTo>
                  <a:lnTo>
                    <a:pt x="89829" y="8714"/>
                  </a:lnTo>
                  <a:lnTo>
                    <a:pt x="87653" y="5758"/>
                  </a:lnTo>
                  <a:lnTo>
                    <a:pt x="82413" y="2474"/>
                  </a:lnTo>
                  <a:lnTo>
                    <a:pt x="70426" y="365"/>
                  </a:lnTo>
                  <a:lnTo>
                    <a:pt x="55967" y="0"/>
                  </a:lnTo>
                  <a:lnTo>
                    <a:pt x="44342" y="5559"/>
                  </a:lnTo>
                  <a:lnTo>
                    <a:pt x="14396" y="26861"/>
                  </a:lnTo>
                  <a:lnTo>
                    <a:pt x="5757" y="41486"/>
                  </a:lnTo>
                  <a:lnTo>
                    <a:pt x="0" y="62513"/>
                  </a:lnTo>
                  <a:lnTo>
                    <a:pt x="3351" y="87206"/>
                  </a:lnTo>
                  <a:lnTo>
                    <a:pt x="8256" y="96881"/>
                  </a:lnTo>
                  <a:lnTo>
                    <a:pt x="11046" y="99461"/>
                  </a:lnTo>
                  <a:lnTo>
                    <a:pt x="19791" y="102328"/>
                  </a:lnTo>
                  <a:lnTo>
                    <a:pt x="25086" y="103092"/>
                  </a:lnTo>
                  <a:lnTo>
                    <a:pt x="33791" y="101119"/>
                  </a:lnTo>
                  <a:lnTo>
                    <a:pt x="48004" y="91229"/>
                  </a:lnTo>
                  <a:lnTo>
                    <a:pt x="71741" y="65594"/>
                  </a:lnTo>
                  <a:lnTo>
                    <a:pt x="82624" y="48532"/>
                  </a:lnTo>
                  <a:lnTo>
                    <a:pt x="83284" y="87222"/>
                  </a:lnTo>
                  <a:lnTo>
                    <a:pt x="84348" y="89847"/>
                  </a:lnTo>
                  <a:lnTo>
                    <a:pt x="86115" y="91597"/>
                  </a:lnTo>
                  <a:lnTo>
                    <a:pt x="90902" y="93541"/>
                  </a:lnTo>
                  <a:lnTo>
                    <a:pt x="96557" y="94405"/>
                  </a:lnTo>
                  <a:lnTo>
                    <a:pt x="102598" y="91967"/>
                  </a:lnTo>
                  <a:lnTo>
                    <a:pt x="105691" y="89835"/>
                  </a:lnTo>
                  <a:lnTo>
                    <a:pt x="130926" y="85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668">
              <a:extLst>
                <a:ext uri="{FF2B5EF4-FFF2-40B4-BE49-F238E27FC236}">
                  <a16:creationId xmlns:a16="http://schemas.microsoft.com/office/drawing/2014/main" id="{9B95662A-6E74-52D8-0219-EFD76AC97DE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44062" y="649024"/>
              <a:ext cx="103714" cy="74667"/>
            </a:xfrm>
            <a:custGeom>
              <a:avLst/>
              <a:gdLst/>
              <a:ahLst/>
              <a:cxnLst/>
              <a:rect l="0" t="0" r="0" b="0"/>
              <a:pathLst>
                <a:path w="103714" h="74667">
                  <a:moveTo>
                    <a:pt x="56088" y="8201"/>
                  </a:moveTo>
                  <a:lnTo>
                    <a:pt x="56088" y="8201"/>
                  </a:lnTo>
                  <a:lnTo>
                    <a:pt x="51031" y="3144"/>
                  </a:lnTo>
                  <a:lnTo>
                    <a:pt x="45727" y="662"/>
                  </a:lnTo>
                  <a:lnTo>
                    <a:pt x="42830" y="0"/>
                  </a:lnTo>
                  <a:lnTo>
                    <a:pt x="33968" y="4909"/>
                  </a:lnTo>
                  <a:lnTo>
                    <a:pt x="7000" y="24701"/>
                  </a:lnTo>
                  <a:lnTo>
                    <a:pt x="2521" y="35290"/>
                  </a:lnTo>
                  <a:lnTo>
                    <a:pt x="0" y="53151"/>
                  </a:lnTo>
                  <a:lnTo>
                    <a:pt x="2232" y="62751"/>
                  </a:lnTo>
                  <a:lnTo>
                    <a:pt x="4309" y="66793"/>
                  </a:lnTo>
                  <a:lnTo>
                    <a:pt x="6752" y="69487"/>
                  </a:lnTo>
                  <a:lnTo>
                    <a:pt x="12289" y="72481"/>
                  </a:lnTo>
                  <a:lnTo>
                    <a:pt x="54116" y="74666"/>
                  </a:lnTo>
                  <a:lnTo>
                    <a:pt x="71439" y="69138"/>
                  </a:lnTo>
                  <a:lnTo>
                    <a:pt x="103713" y="558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69">
              <a:extLst>
                <a:ext uri="{FF2B5EF4-FFF2-40B4-BE49-F238E27FC236}">
                  <a16:creationId xmlns:a16="http://schemas.microsoft.com/office/drawing/2014/main" id="{62D1D913-1DB1-09CE-4030-38368233608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276350" y="553235"/>
              <a:ext cx="95251" cy="170666"/>
            </a:xfrm>
            <a:custGeom>
              <a:avLst/>
              <a:gdLst/>
              <a:ahLst/>
              <a:cxnLst/>
              <a:rect l="0" t="0" r="0" b="0"/>
              <a:pathLst>
                <a:path w="95251" h="170666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1058" y="39359"/>
                  </a:lnTo>
                  <a:lnTo>
                    <a:pt x="8201" y="85209"/>
                  </a:lnTo>
                  <a:lnTo>
                    <a:pt x="9408" y="128856"/>
                  </a:lnTo>
                  <a:lnTo>
                    <a:pt x="9524" y="168730"/>
                  </a:lnTo>
                  <a:lnTo>
                    <a:pt x="9525" y="165035"/>
                  </a:lnTo>
                  <a:lnTo>
                    <a:pt x="12347" y="160049"/>
                  </a:lnTo>
                  <a:lnTo>
                    <a:pt x="50457" y="115182"/>
                  </a:lnTo>
                  <a:lnTo>
                    <a:pt x="60223" y="102250"/>
                  </a:lnTo>
                  <a:lnTo>
                    <a:pt x="66630" y="97925"/>
                  </a:lnTo>
                  <a:lnTo>
                    <a:pt x="69820" y="96772"/>
                  </a:lnTo>
                  <a:lnTo>
                    <a:pt x="73005" y="98119"/>
                  </a:lnTo>
                  <a:lnTo>
                    <a:pt x="79366" y="105261"/>
                  </a:lnTo>
                  <a:lnTo>
                    <a:pt x="82899" y="115491"/>
                  </a:lnTo>
                  <a:lnTo>
                    <a:pt x="86673" y="151300"/>
                  </a:lnTo>
                  <a:lnTo>
                    <a:pt x="95250" y="1706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SMARTInkShape-Group119">
            <a:extLst>
              <a:ext uri="{FF2B5EF4-FFF2-40B4-BE49-F238E27FC236}">
                <a16:creationId xmlns:a16="http://schemas.microsoft.com/office/drawing/2014/main" id="{7E10E8F7-730F-282F-A552-DD6428B31D70}"/>
              </a:ext>
            </a:extLst>
          </p:cNvPr>
          <p:cNvGrpSpPr/>
          <p:nvPr/>
        </p:nvGrpSpPr>
        <p:grpSpPr>
          <a:xfrm>
            <a:off x="1685925" y="571500"/>
            <a:ext cx="533401" cy="198720"/>
            <a:chOff x="1685925" y="571500"/>
            <a:chExt cx="533401" cy="198720"/>
          </a:xfrm>
        </p:grpSpPr>
        <p:sp>
          <p:nvSpPr>
            <p:cNvPr id="780" name="SMARTInkShape-670">
              <a:extLst>
                <a:ext uri="{FF2B5EF4-FFF2-40B4-BE49-F238E27FC236}">
                  <a16:creationId xmlns:a16="http://schemas.microsoft.com/office/drawing/2014/main" id="{897FE367-63D2-31BC-2B62-3937D3D1CFF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685925" y="647700"/>
              <a:ext cx="98973" cy="122520"/>
            </a:xfrm>
            <a:custGeom>
              <a:avLst/>
              <a:gdLst/>
              <a:ahLst/>
              <a:cxnLst/>
              <a:rect l="0" t="0" r="0" b="0"/>
              <a:pathLst>
                <a:path w="98973" h="122520">
                  <a:moveTo>
                    <a:pt x="0" y="28575"/>
                  </a:moveTo>
                  <a:lnTo>
                    <a:pt x="0" y="28575"/>
                  </a:lnTo>
                  <a:lnTo>
                    <a:pt x="2822" y="74737"/>
                  </a:lnTo>
                  <a:lnTo>
                    <a:pt x="8663" y="93541"/>
                  </a:lnTo>
                  <a:lnTo>
                    <a:pt x="22793" y="113911"/>
                  </a:lnTo>
                  <a:lnTo>
                    <a:pt x="30591" y="119419"/>
                  </a:lnTo>
                  <a:lnTo>
                    <a:pt x="56101" y="122519"/>
                  </a:lnTo>
                  <a:lnTo>
                    <a:pt x="70090" y="120423"/>
                  </a:lnTo>
                  <a:lnTo>
                    <a:pt x="75301" y="118382"/>
                  </a:lnTo>
                  <a:lnTo>
                    <a:pt x="83915" y="110470"/>
                  </a:lnTo>
                  <a:lnTo>
                    <a:pt x="94714" y="91293"/>
                  </a:lnTo>
                  <a:lnTo>
                    <a:pt x="98067" y="83087"/>
                  </a:lnTo>
                  <a:lnTo>
                    <a:pt x="98972" y="626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71">
              <a:extLst>
                <a:ext uri="{FF2B5EF4-FFF2-40B4-BE49-F238E27FC236}">
                  <a16:creationId xmlns:a16="http://schemas.microsoft.com/office/drawing/2014/main" id="{56057E08-D057-309A-E999-6B7390391E9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828800" y="668511"/>
              <a:ext cx="142224" cy="93490"/>
            </a:xfrm>
            <a:custGeom>
              <a:avLst/>
              <a:gdLst/>
              <a:ahLst/>
              <a:cxnLst/>
              <a:rect l="0" t="0" r="0" b="0"/>
              <a:pathLst>
                <a:path w="142224" h="93490">
                  <a:moveTo>
                    <a:pt x="0" y="36339"/>
                  </a:moveTo>
                  <a:lnTo>
                    <a:pt x="0" y="36339"/>
                  </a:lnTo>
                  <a:lnTo>
                    <a:pt x="0" y="31282"/>
                  </a:lnTo>
                  <a:lnTo>
                    <a:pt x="2822" y="25978"/>
                  </a:lnTo>
                  <a:lnTo>
                    <a:pt x="5057" y="23082"/>
                  </a:lnTo>
                  <a:lnTo>
                    <a:pt x="10361" y="19863"/>
                  </a:lnTo>
                  <a:lnTo>
                    <a:pt x="16247" y="17375"/>
                  </a:lnTo>
                  <a:lnTo>
                    <a:pt x="36233" y="0"/>
                  </a:lnTo>
                  <a:lnTo>
                    <a:pt x="37913" y="1530"/>
                  </a:lnTo>
                  <a:lnTo>
                    <a:pt x="44277" y="12737"/>
                  </a:lnTo>
                  <a:lnTo>
                    <a:pt x="55695" y="57774"/>
                  </a:lnTo>
                  <a:lnTo>
                    <a:pt x="57065" y="78951"/>
                  </a:lnTo>
                  <a:lnTo>
                    <a:pt x="57147" y="69621"/>
                  </a:lnTo>
                  <a:lnTo>
                    <a:pt x="59971" y="64184"/>
                  </a:lnTo>
                  <a:lnTo>
                    <a:pt x="62205" y="61252"/>
                  </a:lnTo>
                  <a:lnTo>
                    <a:pt x="67511" y="57995"/>
                  </a:lnTo>
                  <a:lnTo>
                    <a:pt x="70407" y="57126"/>
                  </a:lnTo>
                  <a:lnTo>
                    <a:pt x="76448" y="50517"/>
                  </a:lnTo>
                  <a:lnTo>
                    <a:pt x="94006" y="29027"/>
                  </a:lnTo>
                  <a:lnTo>
                    <a:pt x="127817" y="3405"/>
                  </a:lnTo>
                  <a:lnTo>
                    <a:pt x="129661" y="2741"/>
                  </a:lnTo>
                  <a:lnTo>
                    <a:pt x="130891" y="3357"/>
                  </a:lnTo>
                  <a:lnTo>
                    <a:pt x="139572" y="21334"/>
                  </a:lnTo>
                  <a:lnTo>
                    <a:pt x="142223" y="38706"/>
                  </a:lnTo>
                  <a:lnTo>
                    <a:pt x="141527" y="51149"/>
                  </a:lnTo>
                  <a:lnTo>
                    <a:pt x="133350" y="93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72">
              <a:extLst>
                <a:ext uri="{FF2B5EF4-FFF2-40B4-BE49-F238E27FC236}">
                  <a16:creationId xmlns:a16="http://schemas.microsoft.com/office/drawing/2014/main" id="{96AB3DD2-5138-4E0A-0472-27DCC6F5C12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047875" y="6667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3436"/>
                  </a:lnTo>
                  <a:lnTo>
                    <a:pt x="8467" y="6613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73">
              <a:extLst>
                <a:ext uri="{FF2B5EF4-FFF2-40B4-BE49-F238E27FC236}">
                  <a16:creationId xmlns:a16="http://schemas.microsoft.com/office/drawing/2014/main" id="{098EF6BD-09CE-C729-B594-0538F28E012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085975" y="6191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76200"/>
                  </a:moveTo>
                  <a:lnTo>
                    <a:pt x="0" y="76200"/>
                  </a:lnTo>
                  <a:lnTo>
                    <a:pt x="1058" y="4789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674">
              <a:extLst>
                <a:ext uri="{FF2B5EF4-FFF2-40B4-BE49-F238E27FC236}">
                  <a16:creationId xmlns:a16="http://schemas.microsoft.com/office/drawing/2014/main" id="{B37CFCF5-BC39-3DAF-DFB7-9466CC103C6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143139" y="571500"/>
              <a:ext cx="76187" cy="190364"/>
            </a:xfrm>
            <a:custGeom>
              <a:avLst/>
              <a:gdLst/>
              <a:ahLst/>
              <a:cxnLst/>
              <a:rect l="0" t="0" r="0" b="0"/>
              <a:pathLst>
                <a:path w="76187" h="190364">
                  <a:moveTo>
                    <a:pt x="28561" y="0"/>
                  </a:moveTo>
                  <a:lnTo>
                    <a:pt x="28561" y="0"/>
                  </a:lnTo>
                  <a:lnTo>
                    <a:pt x="27503" y="16267"/>
                  </a:lnTo>
                  <a:lnTo>
                    <a:pt x="15304" y="63094"/>
                  </a:lnTo>
                  <a:lnTo>
                    <a:pt x="4109" y="105126"/>
                  </a:lnTo>
                  <a:lnTo>
                    <a:pt x="801" y="147452"/>
                  </a:lnTo>
                  <a:lnTo>
                    <a:pt x="0" y="185223"/>
                  </a:lnTo>
                  <a:lnTo>
                    <a:pt x="2112" y="186982"/>
                  </a:lnTo>
                  <a:lnTo>
                    <a:pt x="14139" y="189458"/>
                  </a:lnTo>
                  <a:lnTo>
                    <a:pt x="31509" y="190363"/>
                  </a:lnTo>
                  <a:lnTo>
                    <a:pt x="37985" y="187617"/>
                  </a:lnTo>
                  <a:lnTo>
                    <a:pt x="41194" y="185403"/>
                  </a:lnTo>
                  <a:lnTo>
                    <a:pt x="76186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75">
              <a:extLst>
                <a:ext uri="{FF2B5EF4-FFF2-40B4-BE49-F238E27FC236}">
                  <a16:creationId xmlns:a16="http://schemas.microsoft.com/office/drawing/2014/main" id="{CB31548C-A91A-1040-B14E-E8D9AE69166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095500" y="6191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13183" y="21036"/>
                  </a:lnTo>
                  <a:lnTo>
                    <a:pt x="58024" y="1276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SMARTInkShape-Group120">
            <a:extLst>
              <a:ext uri="{FF2B5EF4-FFF2-40B4-BE49-F238E27FC236}">
                <a16:creationId xmlns:a16="http://schemas.microsoft.com/office/drawing/2014/main" id="{BC695A46-001B-D19C-E6A4-775957224A40}"/>
              </a:ext>
            </a:extLst>
          </p:cNvPr>
          <p:cNvGrpSpPr/>
          <p:nvPr/>
        </p:nvGrpSpPr>
        <p:grpSpPr>
          <a:xfrm>
            <a:off x="6705600" y="581025"/>
            <a:ext cx="152401" cy="152401"/>
            <a:chOff x="6705600" y="581025"/>
            <a:chExt cx="152401" cy="152401"/>
          </a:xfrm>
        </p:grpSpPr>
        <p:sp>
          <p:nvSpPr>
            <p:cNvPr id="787" name="SMARTInkShape-676">
              <a:extLst>
                <a:ext uri="{FF2B5EF4-FFF2-40B4-BE49-F238E27FC236}">
                  <a16:creationId xmlns:a16="http://schemas.microsoft.com/office/drawing/2014/main" id="{D7A37182-3CA8-D691-1FE8-1D2FD993D55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705600" y="610924"/>
              <a:ext cx="27251" cy="122502"/>
            </a:xfrm>
            <a:custGeom>
              <a:avLst/>
              <a:gdLst/>
              <a:ahLst/>
              <a:cxnLst/>
              <a:rect l="0" t="0" r="0" b="0"/>
              <a:pathLst>
                <a:path w="27251" h="122502">
                  <a:moveTo>
                    <a:pt x="19050" y="8201"/>
                  </a:moveTo>
                  <a:lnTo>
                    <a:pt x="19050" y="8201"/>
                  </a:lnTo>
                  <a:lnTo>
                    <a:pt x="24106" y="8201"/>
                  </a:lnTo>
                  <a:lnTo>
                    <a:pt x="25595" y="7143"/>
                  </a:lnTo>
                  <a:lnTo>
                    <a:pt x="26588" y="5379"/>
                  </a:lnTo>
                  <a:lnTo>
                    <a:pt x="27250" y="3144"/>
                  </a:lnTo>
                  <a:lnTo>
                    <a:pt x="26634" y="1655"/>
                  </a:lnTo>
                  <a:lnTo>
                    <a:pt x="25164" y="662"/>
                  </a:lnTo>
                  <a:lnTo>
                    <a:pt x="23126" y="0"/>
                  </a:lnTo>
                  <a:lnTo>
                    <a:pt x="21767" y="617"/>
                  </a:lnTo>
                  <a:lnTo>
                    <a:pt x="20862" y="2087"/>
                  </a:lnTo>
                  <a:lnTo>
                    <a:pt x="20258" y="4125"/>
                  </a:lnTo>
                  <a:lnTo>
                    <a:pt x="12743" y="16058"/>
                  </a:lnTo>
                  <a:lnTo>
                    <a:pt x="9713" y="63639"/>
                  </a:lnTo>
                  <a:lnTo>
                    <a:pt x="8550" y="76232"/>
                  </a:lnTo>
                  <a:lnTo>
                    <a:pt x="890" y="99838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77">
              <a:extLst>
                <a:ext uri="{FF2B5EF4-FFF2-40B4-BE49-F238E27FC236}">
                  <a16:creationId xmlns:a16="http://schemas.microsoft.com/office/drawing/2014/main" id="{41D61CB8-B34A-6246-A285-1BA3DB4BA06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05600" y="5810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8" y="8689"/>
                  </a:lnTo>
                  <a:lnTo>
                    <a:pt x="8200" y="5792"/>
                  </a:lnTo>
                  <a:lnTo>
                    <a:pt x="9701" y="38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78">
              <a:extLst>
                <a:ext uri="{FF2B5EF4-FFF2-40B4-BE49-F238E27FC236}">
                  <a16:creationId xmlns:a16="http://schemas.microsoft.com/office/drawing/2014/main" id="{AD699FDA-93E1-D22C-2333-A2C1F490C1E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772275" y="609611"/>
              <a:ext cx="85726" cy="123815"/>
            </a:xfrm>
            <a:custGeom>
              <a:avLst/>
              <a:gdLst/>
              <a:ahLst/>
              <a:cxnLst/>
              <a:rect l="0" t="0" r="0" b="0"/>
              <a:pathLst>
                <a:path w="85726" h="123815">
                  <a:moveTo>
                    <a:pt x="85725" y="19039"/>
                  </a:moveTo>
                  <a:lnTo>
                    <a:pt x="85725" y="19039"/>
                  </a:lnTo>
                  <a:lnTo>
                    <a:pt x="85725" y="10838"/>
                  </a:lnTo>
                  <a:lnTo>
                    <a:pt x="77525" y="1429"/>
                  </a:lnTo>
                  <a:lnTo>
                    <a:pt x="67102" y="26"/>
                  </a:lnTo>
                  <a:lnTo>
                    <a:pt x="56689" y="0"/>
                  </a:lnTo>
                  <a:lnTo>
                    <a:pt x="48831" y="2816"/>
                  </a:lnTo>
                  <a:lnTo>
                    <a:pt x="17269" y="22379"/>
                  </a:lnTo>
                  <a:lnTo>
                    <a:pt x="15746" y="26558"/>
                  </a:lnTo>
                  <a:lnTo>
                    <a:pt x="16876" y="36845"/>
                  </a:lnTo>
                  <a:lnTo>
                    <a:pt x="23463" y="49480"/>
                  </a:lnTo>
                  <a:lnTo>
                    <a:pt x="60769" y="78425"/>
                  </a:lnTo>
                  <a:lnTo>
                    <a:pt x="73223" y="82475"/>
                  </a:lnTo>
                  <a:lnTo>
                    <a:pt x="76333" y="84613"/>
                  </a:lnTo>
                  <a:lnTo>
                    <a:pt x="77346" y="87096"/>
                  </a:lnTo>
                  <a:lnTo>
                    <a:pt x="76965" y="89811"/>
                  </a:lnTo>
                  <a:lnTo>
                    <a:pt x="79362" y="95649"/>
                  </a:lnTo>
                  <a:lnTo>
                    <a:pt x="81483" y="98687"/>
                  </a:lnTo>
                  <a:lnTo>
                    <a:pt x="80780" y="101771"/>
                  </a:lnTo>
                  <a:lnTo>
                    <a:pt x="74354" y="108020"/>
                  </a:lnTo>
                  <a:lnTo>
                    <a:pt x="61622" y="111503"/>
                  </a:lnTo>
                  <a:lnTo>
                    <a:pt x="16094" y="121756"/>
                  </a:lnTo>
                  <a:lnTo>
                    <a:pt x="0" y="1238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0" name="SMARTInkShape-Group121">
            <a:extLst>
              <a:ext uri="{FF2B5EF4-FFF2-40B4-BE49-F238E27FC236}">
                <a16:creationId xmlns:a16="http://schemas.microsoft.com/office/drawing/2014/main" id="{B0B8F5EE-985C-6B96-D922-E6C1CA52CE2C}"/>
              </a:ext>
            </a:extLst>
          </p:cNvPr>
          <p:cNvGrpSpPr/>
          <p:nvPr/>
        </p:nvGrpSpPr>
        <p:grpSpPr>
          <a:xfrm>
            <a:off x="7286625" y="514350"/>
            <a:ext cx="904876" cy="234492"/>
            <a:chOff x="7286625" y="514350"/>
            <a:chExt cx="904876" cy="234492"/>
          </a:xfrm>
        </p:grpSpPr>
        <p:sp>
          <p:nvSpPr>
            <p:cNvPr id="791" name="SMARTInkShape-679">
              <a:extLst>
                <a:ext uri="{FF2B5EF4-FFF2-40B4-BE49-F238E27FC236}">
                  <a16:creationId xmlns:a16="http://schemas.microsoft.com/office/drawing/2014/main" id="{CBF3E0A8-EEEA-EDCB-2365-2593CC29BCF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286625" y="638175"/>
              <a:ext cx="123826" cy="104776"/>
            </a:xfrm>
            <a:custGeom>
              <a:avLst/>
              <a:gdLst/>
              <a:ahLst/>
              <a:cxnLst/>
              <a:rect l="0" t="0" r="0" b="0"/>
              <a:pathLst>
                <a:path w="123826" h="104776">
                  <a:moveTo>
                    <a:pt x="123825" y="0"/>
                  </a:moveTo>
                  <a:lnTo>
                    <a:pt x="123825" y="0"/>
                  </a:lnTo>
                  <a:lnTo>
                    <a:pt x="79976" y="0"/>
                  </a:lnTo>
                  <a:lnTo>
                    <a:pt x="48756" y="9133"/>
                  </a:lnTo>
                  <a:lnTo>
                    <a:pt x="48127" y="12173"/>
                  </a:lnTo>
                  <a:lnTo>
                    <a:pt x="47960" y="14465"/>
                  </a:lnTo>
                  <a:lnTo>
                    <a:pt x="46790" y="15993"/>
                  </a:lnTo>
                  <a:lnTo>
                    <a:pt x="42668" y="17692"/>
                  </a:lnTo>
                  <a:lnTo>
                    <a:pt x="42203" y="18144"/>
                  </a:lnTo>
                  <a:lnTo>
                    <a:pt x="42952" y="18446"/>
                  </a:lnTo>
                  <a:lnTo>
                    <a:pt x="44510" y="18648"/>
                  </a:lnTo>
                  <a:lnTo>
                    <a:pt x="45549" y="19840"/>
                  </a:lnTo>
                  <a:lnTo>
                    <a:pt x="48068" y="26575"/>
                  </a:lnTo>
                  <a:lnTo>
                    <a:pt x="64935" y="45789"/>
                  </a:lnTo>
                  <a:lnTo>
                    <a:pt x="95891" y="62706"/>
                  </a:lnTo>
                  <a:lnTo>
                    <a:pt x="96736" y="64029"/>
                  </a:lnTo>
                  <a:lnTo>
                    <a:pt x="96241" y="64911"/>
                  </a:lnTo>
                  <a:lnTo>
                    <a:pt x="98513" y="68713"/>
                  </a:lnTo>
                  <a:lnTo>
                    <a:pt x="100600" y="71209"/>
                  </a:lnTo>
                  <a:lnTo>
                    <a:pt x="102919" y="76804"/>
                  </a:lnTo>
                  <a:lnTo>
                    <a:pt x="104408" y="83963"/>
                  </a:lnTo>
                  <a:lnTo>
                    <a:pt x="99610" y="90259"/>
                  </a:lnTo>
                  <a:lnTo>
                    <a:pt x="79232" y="103013"/>
                  </a:lnTo>
                  <a:lnTo>
                    <a:pt x="34183" y="10467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80">
              <a:extLst>
                <a:ext uri="{FF2B5EF4-FFF2-40B4-BE49-F238E27FC236}">
                  <a16:creationId xmlns:a16="http://schemas.microsoft.com/office/drawing/2014/main" id="{97FD2AD7-BA79-AA32-E24D-EBC461FE740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387122" y="658133"/>
              <a:ext cx="137509" cy="90709"/>
            </a:xfrm>
            <a:custGeom>
              <a:avLst/>
              <a:gdLst/>
              <a:ahLst/>
              <a:cxnLst/>
              <a:rect l="0" t="0" r="0" b="0"/>
              <a:pathLst>
                <a:path w="137509" h="90709">
                  <a:moveTo>
                    <a:pt x="23328" y="65767"/>
                  </a:moveTo>
                  <a:lnTo>
                    <a:pt x="23328" y="65767"/>
                  </a:lnTo>
                  <a:lnTo>
                    <a:pt x="56879" y="50579"/>
                  </a:lnTo>
                  <a:lnTo>
                    <a:pt x="85342" y="44658"/>
                  </a:lnTo>
                  <a:lnTo>
                    <a:pt x="98147" y="39404"/>
                  </a:lnTo>
                  <a:lnTo>
                    <a:pt x="133017" y="29120"/>
                  </a:lnTo>
                  <a:lnTo>
                    <a:pt x="134554" y="27578"/>
                  </a:lnTo>
                  <a:lnTo>
                    <a:pt x="137223" y="19594"/>
                  </a:lnTo>
                  <a:lnTo>
                    <a:pt x="137508" y="13516"/>
                  </a:lnTo>
                  <a:lnTo>
                    <a:pt x="135432" y="11883"/>
                  </a:lnTo>
                  <a:lnTo>
                    <a:pt x="92785" y="0"/>
                  </a:lnTo>
                  <a:lnTo>
                    <a:pt x="75187" y="419"/>
                  </a:lnTo>
                  <a:lnTo>
                    <a:pt x="47326" y="7328"/>
                  </a:lnTo>
                  <a:lnTo>
                    <a:pt x="28674" y="18348"/>
                  </a:lnTo>
                  <a:lnTo>
                    <a:pt x="13153" y="35019"/>
                  </a:lnTo>
                  <a:lnTo>
                    <a:pt x="8222" y="47162"/>
                  </a:lnTo>
                  <a:lnTo>
                    <a:pt x="0" y="72205"/>
                  </a:lnTo>
                  <a:lnTo>
                    <a:pt x="1426" y="76409"/>
                  </a:lnTo>
                  <a:lnTo>
                    <a:pt x="5552" y="79212"/>
                  </a:lnTo>
                  <a:lnTo>
                    <a:pt x="16486" y="83384"/>
                  </a:lnTo>
                  <a:lnTo>
                    <a:pt x="24873" y="88766"/>
                  </a:lnTo>
                  <a:lnTo>
                    <a:pt x="37773" y="89042"/>
                  </a:lnTo>
                  <a:lnTo>
                    <a:pt x="50915" y="87753"/>
                  </a:lnTo>
                  <a:lnTo>
                    <a:pt x="54418" y="88891"/>
                  </a:lnTo>
                  <a:lnTo>
                    <a:pt x="56755" y="90708"/>
                  </a:lnTo>
                  <a:lnTo>
                    <a:pt x="67818" y="89905"/>
                  </a:lnTo>
                  <a:lnTo>
                    <a:pt x="128103" y="752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81">
              <a:extLst>
                <a:ext uri="{FF2B5EF4-FFF2-40B4-BE49-F238E27FC236}">
                  <a16:creationId xmlns:a16="http://schemas.microsoft.com/office/drawing/2014/main" id="{44721E8C-FEB1-3E41-9563-39F9F49C44D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554267" y="585062"/>
              <a:ext cx="14572" cy="157889"/>
            </a:xfrm>
            <a:custGeom>
              <a:avLst/>
              <a:gdLst/>
              <a:ahLst/>
              <a:cxnLst/>
              <a:rect l="0" t="0" r="0" b="0"/>
              <a:pathLst>
                <a:path w="14572" h="157889">
                  <a:moveTo>
                    <a:pt x="8583" y="5488"/>
                  </a:moveTo>
                  <a:lnTo>
                    <a:pt x="8583" y="5488"/>
                  </a:lnTo>
                  <a:lnTo>
                    <a:pt x="14071" y="0"/>
                  </a:lnTo>
                  <a:lnTo>
                    <a:pt x="11728" y="2343"/>
                  </a:lnTo>
                  <a:lnTo>
                    <a:pt x="11738" y="3392"/>
                  </a:lnTo>
                  <a:lnTo>
                    <a:pt x="12803" y="4090"/>
                  </a:lnTo>
                  <a:lnTo>
                    <a:pt x="14571" y="4556"/>
                  </a:lnTo>
                  <a:lnTo>
                    <a:pt x="13714" y="13541"/>
                  </a:lnTo>
                  <a:lnTo>
                    <a:pt x="8201" y="54173"/>
                  </a:lnTo>
                  <a:lnTo>
                    <a:pt x="0" y="97264"/>
                  </a:lnTo>
                  <a:lnTo>
                    <a:pt x="199" y="140232"/>
                  </a:lnTo>
                  <a:lnTo>
                    <a:pt x="8583" y="157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82">
              <a:extLst>
                <a:ext uri="{FF2B5EF4-FFF2-40B4-BE49-F238E27FC236}">
                  <a16:creationId xmlns:a16="http://schemas.microsoft.com/office/drawing/2014/main" id="{C619AAEB-C609-8FB5-5410-52E5EA5D7CD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626210" y="648245"/>
              <a:ext cx="126229" cy="81437"/>
            </a:xfrm>
            <a:custGeom>
              <a:avLst/>
              <a:gdLst/>
              <a:ahLst/>
              <a:cxnLst/>
              <a:rect l="0" t="0" r="0" b="0"/>
              <a:pathLst>
                <a:path w="126229" h="81437">
                  <a:moveTo>
                    <a:pt x="31890" y="37555"/>
                  </a:moveTo>
                  <a:lnTo>
                    <a:pt x="31890" y="37555"/>
                  </a:lnTo>
                  <a:lnTo>
                    <a:pt x="36946" y="37555"/>
                  </a:lnTo>
                  <a:lnTo>
                    <a:pt x="53624" y="32067"/>
                  </a:lnTo>
                  <a:lnTo>
                    <a:pt x="55905" y="32838"/>
                  </a:lnTo>
                  <a:lnTo>
                    <a:pt x="57425" y="34410"/>
                  </a:lnTo>
                  <a:lnTo>
                    <a:pt x="59497" y="34400"/>
                  </a:lnTo>
                  <a:lnTo>
                    <a:pt x="68527" y="30388"/>
                  </a:lnTo>
                  <a:lnTo>
                    <a:pt x="111203" y="23284"/>
                  </a:lnTo>
                  <a:lnTo>
                    <a:pt x="118632" y="20633"/>
                  </a:lnTo>
                  <a:lnTo>
                    <a:pt x="122526" y="17807"/>
                  </a:lnTo>
                  <a:lnTo>
                    <a:pt x="125090" y="11845"/>
                  </a:lnTo>
                  <a:lnTo>
                    <a:pt x="126228" y="5667"/>
                  </a:lnTo>
                  <a:lnTo>
                    <a:pt x="121240" y="3596"/>
                  </a:lnTo>
                  <a:lnTo>
                    <a:pt x="80999" y="0"/>
                  </a:lnTo>
                  <a:lnTo>
                    <a:pt x="58083" y="4673"/>
                  </a:lnTo>
                  <a:lnTo>
                    <a:pt x="26128" y="21221"/>
                  </a:lnTo>
                  <a:lnTo>
                    <a:pt x="23815" y="23491"/>
                  </a:lnTo>
                  <a:lnTo>
                    <a:pt x="9193" y="54279"/>
                  </a:lnTo>
                  <a:lnTo>
                    <a:pt x="0" y="67675"/>
                  </a:lnTo>
                  <a:lnTo>
                    <a:pt x="46" y="71393"/>
                  </a:lnTo>
                  <a:lnTo>
                    <a:pt x="2195" y="74931"/>
                  </a:lnTo>
                  <a:lnTo>
                    <a:pt x="5744" y="78347"/>
                  </a:lnTo>
                  <a:lnTo>
                    <a:pt x="9167" y="79566"/>
                  </a:lnTo>
                  <a:lnTo>
                    <a:pt x="12508" y="79321"/>
                  </a:lnTo>
                  <a:lnTo>
                    <a:pt x="15794" y="78099"/>
                  </a:lnTo>
                  <a:lnTo>
                    <a:pt x="17985" y="78343"/>
                  </a:lnTo>
                  <a:lnTo>
                    <a:pt x="19445" y="79563"/>
                  </a:lnTo>
                  <a:lnTo>
                    <a:pt x="20419" y="81436"/>
                  </a:lnTo>
                  <a:lnTo>
                    <a:pt x="29967" y="80694"/>
                  </a:lnTo>
                  <a:lnTo>
                    <a:pt x="69990" y="75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83">
              <a:extLst>
                <a:ext uri="{FF2B5EF4-FFF2-40B4-BE49-F238E27FC236}">
                  <a16:creationId xmlns:a16="http://schemas.microsoft.com/office/drawing/2014/main" id="{4FD79CEE-BBA1-2438-5962-003D4BB55EF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763037" y="661262"/>
              <a:ext cx="95089" cy="70390"/>
            </a:xfrm>
            <a:custGeom>
              <a:avLst/>
              <a:gdLst/>
              <a:ahLst/>
              <a:cxnLst/>
              <a:rect l="0" t="0" r="0" b="0"/>
              <a:pathLst>
                <a:path w="95089" h="70390">
                  <a:moveTo>
                    <a:pt x="66513" y="5488"/>
                  </a:moveTo>
                  <a:lnTo>
                    <a:pt x="66513" y="5488"/>
                  </a:lnTo>
                  <a:lnTo>
                    <a:pt x="56400" y="431"/>
                  </a:lnTo>
                  <a:lnTo>
                    <a:pt x="52363" y="0"/>
                  </a:lnTo>
                  <a:lnTo>
                    <a:pt x="34990" y="4556"/>
                  </a:lnTo>
                  <a:lnTo>
                    <a:pt x="32797" y="5925"/>
                  </a:lnTo>
                  <a:lnTo>
                    <a:pt x="31336" y="7896"/>
                  </a:lnTo>
                  <a:lnTo>
                    <a:pt x="30362" y="10268"/>
                  </a:lnTo>
                  <a:lnTo>
                    <a:pt x="28654" y="11850"/>
                  </a:lnTo>
                  <a:lnTo>
                    <a:pt x="18308" y="17210"/>
                  </a:lnTo>
                  <a:lnTo>
                    <a:pt x="12281" y="23398"/>
                  </a:lnTo>
                  <a:lnTo>
                    <a:pt x="3995" y="37723"/>
                  </a:lnTo>
                  <a:lnTo>
                    <a:pt x="385" y="50877"/>
                  </a:lnTo>
                  <a:lnTo>
                    <a:pt x="0" y="57507"/>
                  </a:lnTo>
                  <a:lnTo>
                    <a:pt x="2733" y="63180"/>
                  </a:lnTo>
                  <a:lnTo>
                    <a:pt x="4943" y="66174"/>
                  </a:lnTo>
                  <a:lnTo>
                    <a:pt x="10221" y="69501"/>
                  </a:lnTo>
                  <a:lnTo>
                    <a:pt x="13110" y="70389"/>
                  </a:lnTo>
                  <a:lnTo>
                    <a:pt x="21965" y="68552"/>
                  </a:lnTo>
                  <a:lnTo>
                    <a:pt x="39839" y="63806"/>
                  </a:lnTo>
                  <a:lnTo>
                    <a:pt x="79387" y="61600"/>
                  </a:lnTo>
                  <a:lnTo>
                    <a:pt x="95088" y="531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84">
              <a:extLst>
                <a:ext uri="{FF2B5EF4-FFF2-40B4-BE49-F238E27FC236}">
                  <a16:creationId xmlns:a16="http://schemas.microsoft.com/office/drawing/2014/main" id="{323B8AAC-076C-D53A-0BB8-644AEFBCCAE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867664" y="561975"/>
              <a:ext cx="76187" cy="171436"/>
            </a:xfrm>
            <a:custGeom>
              <a:avLst/>
              <a:gdLst/>
              <a:ahLst/>
              <a:cxnLst/>
              <a:rect l="0" t="0" r="0" b="0"/>
              <a:pathLst>
                <a:path w="76187" h="171436">
                  <a:moveTo>
                    <a:pt x="28561" y="0"/>
                  </a:moveTo>
                  <a:lnTo>
                    <a:pt x="28561" y="0"/>
                  </a:lnTo>
                  <a:lnTo>
                    <a:pt x="27503" y="16267"/>
                  </a:lnTo>
                  <a:lnTo>
                    <a:pt x="15304" y="52981"/>
                  </a:lnTo>
                  <a:lnTo>
                    <a:pt x="4109" y="72633"/>
                  </a:lnTo>
                  <a:lnTo>
                    <a:pt x="529" y="107023"/>
                  </a:lnTo>
                  <a:lnTo>
                    <a:pt x="7" y="151404"/>
                  </a:lnTo>
                  <a:lnTo>
                    <a:pt x="0" y="154911"/>
                  </a:lnTo>
                  <a:lnTo>
                    <a:pt x="2815" y="161630"/>
                  </a:lnTo>
                  <a:lnTo>
                    <a:pt x="5047" y="164903"/>
                  </a:lnTo>
                  <a:lnTo>
                    <a:pt x="10349" y="168540"/>
                  </a:lnTo>
                  <a:lnTo>
                    <a:pt x="18951" y="171067"/>
                  </a:lnTo>
                  <a:lnTo>
                    <a:pt x="46438" y="171435"/>
                  </a:lnTo>
                  <a:lnTo>
                    <a:pt x="58025" y="165799"/>
                  </a:lnTo>
                  <a:lnTo>
                    <a:pt x="76186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85">
              <a:extLst>
                <a:ext uri="{FF2B5EF4-FFF2-40B4-BE49-F238E27FC236}">
                  <a16:creationId xmlns:a16="http://schemas.microsoft.com/office/drawing/2014/main" id="{D81EEC1B-92F7-22A6-74DD-377E201AD04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867650" y="6477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86">
              <a:extLst>
                <a:ext uri="{FF2B5EF4-FFF2-40B4-BE49-F238E27FC236}">
                  <a16:creationId xmlns:a16="http://schemas.microsoft.com/office/drawing/2014/main" id="{98563099-26A6-FE3A-0696-B4A96054B5D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965016" y="649576"/>
              <a:ext cx="88111" cy="83850"/>
            </a:xfrm>
            <a:custGeom>
              <a:avLst/>
              <a:gdLst/>
              <a:ahLst/>
              <a:cxnLst/>
              <a:rect l="0" t="0" r="0" b="0"/>
              <a:pathLst>
                <a:path w="88111" h="83850">
                  <a:moveTo>
                    <a:pt x="16934" y="36224"/>
                  </a:moveTo>
                  <a:lnTo>
                    <a:pt x="16934" y="36224"/>
                  </a:lnTo>
                  <a:lnTo>
                    <a:pt x="32142" y="42770"/>
                  </a:lnTo>
                  <a:lnTo>
                    <a:pt x="43449" y="44425"/>
                  </a:lnTo>
                  <a:lnTo>
                    <a:pt x="66770" y="40300"/>
                  </a:lnTo>
                  <a:lnTo>
                    <a:pt x="76125" y="35213"/>
                  </a:lnTo>
                  <a:lnTo>
                    <a:pt x="87187" y="23324"/>
                  </a:lnTo>
                  <a:lnTo>
                    <a:pt x="88110" y="20216"/>
                  </a:lnTo>
                  <a:lnTo>
                    <a:pt x="87668" y="17085"/>
                  </a:lnTo>
                  <a:lnTo>
                    <a:pt x="86315" y="13940"/>
                  </a:lnTo>
                  <a:lnTo>
                    <a:pt x="79168" y="7623"/>
                  </a:lnTo>
                  <a:lnTo>
                    <a:pt x="69994" y="2346"/>
                  </a:lnTo>
                  <a:lnTo>
                    <a:pt x="62389" y="0"/>
                  </a:lnTo>
                  <a:lnTo>
                    <a:pt x="58879" y="433"/>
                  </a:lnTo>
                  <a:lnTo>
                    <a:pt x="32309" y="16603"/>
                  </a:lnTo>
                  <a:lnTo>
                    <a:pt x="5027" y="39070"/>
                  </a:lnTo>
                  <a:lnTo>
                    <a:pt x="1058" y="48425"/>
                  </a:lnTo>
                  <a:lnTo>
                    <a:pt x="0" y="53883"/>
                  </a:lnTo>
                  <a:lnTo>
                    <a:pt x="1412" y="58580"/>
                  </a:lnTo>
                  <a:lnTo>
                    <a:pt x="19528" y="77098"/>
                  </a:lnTo>
                  <a:lnTo>
                    <a:pt x="29023" y="80849"/>
                  </a:lnTo>
                  <a:lnTo>
                    <a:pt x="74084" y="838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87">
              <a:extLst>
                <a:ext uri="{FF2B5EF4-FFF2-40B4-BE49-F238E27FC236}">
                  <a16:creationId xmlns:a16="http://schemas.microsoft.com/office/drawing/2014/main" id="{626B88A6-3976-B63F-0E17-D4B9B120331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60909" y="514350"/>
              <a:ext cx="130592" cy="226250"/>
            </a:xfrm>
            <a:custGeom>
              <a:avLst/>
              <a:gdLst/>
              <a:ahLst/>
              <a:cxnLst/>
              <a:rect l="0" t="0" r="0" b="0"/>
              <a:pathLst>
                <a:path w="130592" h="226250">
                  <a:moveTo>
                    <a:pt x="92491" y="171450"/>
                  </a:moveTo>
                  <a:lnTo>
                    <a:pt x="92491" y="171450"/>
                  </a:lnTo>
                  <a:lnTo>
                    <a:pt x="97547" y="166393"/>
                  </a:lnTo>
                  <a:lnTo>
                    <a:pt x="100031" y="161089"/>
                  </a:lnTo>
                  <a:lnTo>
                    <a:pt x="100692" y="158193"/>
                  </a:lnTo>
                  <a:lnTo>
                    <a:pt x="100076" y="156262"/>
                  </a:lnTo>
                  <a:lnTo>
                    <a:pt x="98605" y="154974"/>
                  </a:lnTo>
                  <a:lnTo>
                    <a:pt x="94151" y="152486"/>
                  </a:lnTo>
                  <a:lnTo>
                    <a:pt x="88642" y="147852"/>
                  </a:lnTo>
                  <a:lnTo>
                    <a:pt x="85489" y="142265"/>
                  </a:lnTo>
                  <a:lnTo>
                    <a:pt x="84648" y="139293"/>
                  </a:lnTo>
                  <a:lnTo>
                    <a:pt x="72424" y="135991"/>
                  </a:lnTo>
                  <a:lnTo>
                    <a:pt x="56055" y="135582"/>
                  </a:lnTo>
                  <a:lnTo>
                    <a:pt x="45253" y="138928"/>
                  </a:lnTo>
                  <a:lnTo>
                    <a:pt x="23108" y="151819"/>
                  </a:lnTo>
                  <a:lnTo>
                    <a:pt x="11207" y="165900"/>
                  </a:lnTo>
                  <a:lnTo>
                    <a:pt x="1380" y="186033"/>
                  </a:lnTo>
                  <a:lnTo>
                    <a:pt x="0" y="190697"/>
                  </a:lnTo>
                  <a:lnTo>
                    <a:pt x="1290" y="201524"/>
                  </a:lnTo>
                  <a:lnTo>
                    <a:pt x="3115" y="207374"/>
                  </a:lnTo>
                  <a:lnTo>
                    <a:pt x="10787" y="216697"/>
                  </a:lnTo>
                  <a:lnTo>
                    <a:pt x="20195" y="223310"/>
                  </a:lnTo>
                  <a:lnTo>
                    <a:pt x="27904" y="226249"/>
                  </a:lnTo>
                  <a:lnTo>
                    <a:pt x="37681" y="224733"/>
                  </a:lnTo>
                  <a:lnTo>
                    <a:pt x="49080" y="219473"/>
                  </a:lnTo>
                  <a:lnTo>
                    <a:pt x="61204" y="210080"/>
                  </a:lnTo>
                  <a:lnTo>
                    <a:pt x="74871" y="187835"/>
                  </a:lnTo>
                  <a:lnTo>
                    <a:pt x="80567" y="171248"/>
                  </a:lnTo>
                  <a:lnTo>
                    <a:pt x="87811" y="131172"/>
                  </a:lnTo>
                  <a:lnTo>
                    <a:pt x="93683" y="93762"/>
                  </a:lnTo>
                  <a:lnTo>
                    <a:pt x="108771" y="49480"/>
                  </a:lnTo>
                  <a:lnTo>
                    <a:pt x="121080" y="14935"/>
                  </a:lnTo>
                  <a:lnTo>
                    <a:pt x="123192" y="13132"/>
                  </a:lnTo>
                  <a:lnTo>
                    <a:pt x="125658" y="11930"/>
                  </a:lnTo>
                  <a:lnTo>
                    <a:pt x="127302" y="10070"/>
                  </a:lnTo>
                  <a:lnTo>
                    <a:pt x="1305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SMARTInkShape-Group122">
            <a:extLst>
              <a:ext uri="{FF2B5EF4-FFF2-40B4-BE49-F238E27FC236}">
                <a16:creationId xmlns:a16="http://schemas.microsoft.com/office/drawing/2014/main" id="{19F7E60E-0E20-E219-4799-9BE8427CF23E}"/>
              </a:ext>
            </a:extLst>
          </p:cNvPr>
          <p:cNvGrpSpPr/>
          <p:nvPr/>
        </p:nvGrpSpPr>
        <p:grpSpPr>
          <a:xfrm>
            <a:off x="962025" y="823187"/>
            <a:ext cx="1590676" cy="329339"/>
            <a:chOff x="962025" y="823187"/>
            <a:chExt cx="1590676" cy="329339"/>
          </a:xfrm>
        </p:grpSpPr>
        <p:sp>
          <p:nvSpPr>
            <p:cNvPr id="801" name="SMARTInkShape-688">
              <a:extLst>
                <a:ext uri="{FF2B5EF4-FFF2-40B4-BE49-F238E27FC236}">
                  <a16:creationId xmlns:a16="http://schemas.microsoft.com/office/drawing/2014/main" id="{F042BF63-CC45-EA97-BE02-BB350C3FE5C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1075" y="9334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41757"/>
                  </a:lnTo>
                  <a:lnTo>
                    <a:pt x="392" y="7883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689">
              <a:extLst>
                <a:ext uri="{FF2B5EF4-FFF2-40B4-BE49-F238E27FC236}">
                  <a16:creationId xmlns:a16="http://schemas.microsoft.com/office/drawing/2014/main" id="{F9CC54DF-8A99-A5EA-11E5-F2EE9FE6A7F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62025" y="8667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8467" y="15483"/>
                  </a:lnTo>
                  <a:lnTo>
                    <a:pt x="6703" y="13497"/>
                  </a:lnTo>
                  <a:lnTo>
                    <a:pt x="4468" y="12173"/>
                  </a:lnTo>
                  <a:lnTo>
                    <a:pt x="2979" y="102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690">
              <a:extLst>
                <a:ext uri="{FF2B5EF4-FFF2-40B4-BE49-F238E27FC236}">
                  <a16:creationId xmlns:a16="http://schemas.microsoft.com/office/drawing/2014/main" id="{676F9843-2DEF-77B7-11BE-FE20F85A13F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47750" y="924041"/>
              <a:ext cx="152401" cy="95135"/>
            </a:xfrm>
            <a:custGeom>
              <a:avLst/>
              <a:gdLst/>
              <a:ahLst/>
              <a:cxnLst/>
              <a:rect l="0" t="0" r="0" b="0"/>
              <a:pathLst>
                <a:path w="152401" h="95135">
                  <a:moveTo>
                    <a:pt x="0" y="9409"/>
                  </a:moveTo>
                  <a:lnTo>
                    <a:pt x="0" y="9409"/>
                  </a:lnTo>
                  <a:lnTo>
                    <a:pt x="16402" y="1208"/>
                  </a:lnTo>
                  <a:lnTo>
                    <a:pt x="32075" y="0"/>
                  </a:lnTo>
                  <a:lnTo>
                    <a:pt x="35142" y="2078"/>
                  </a:lnTo>
                  <a:lnTo>
                    <a:pt x="41371" y="10031"/>
                  </a:lnTo>
                  <a:lnTo>
                    <a:pt x="42398" y="15116"/>
                  </a:lnTo>
                  <a:lnTo>
                    <a:pt x="39675" y="57452"/>
                  </a:lnTo>
                  <a:lnTo>
                    <a:pt x="47515" y="94379"/>
                  </a:lnTo>
                  <a:lnTo>
                    <a:pt x="47592" y="89854"/>
                  </a:lnTo>
                  <a:lnTo>
                    <a:pt x="52672" y="76754"/>
                  </a:lnTo>
                  <a:lnTo>
                    <a:pt x="92536" y="35721"/>
                  </a:lnTo>
                  <a:lnTo>
                    <a:pt x="119078" y="21354"/>
                  </a:lnTo>
                  <a:lnTo>
                    <a:pt x="127475" y="19651"/>
                  </a:lnTo>
                  <a:lnTo>
                    <a:pt x="133561" y="22075"/>
                  </a:lnTo>
                  <a:lnTo>
                    <a:pt x="136666" y="24203"/>
                  </a:lnTo>
                  <a:lnTo>
                    <a:pt x="138735" y="26680"/>
                  </a:lnTo>
                  <a:lnTo>
                    <a:pt x="141035" y="32255"/>
                  </a:lnTo>
                  <a:lnTo>
                    <a:pt x="145626" y="64597"/>
                  </a:lnTo>
                  <a:lnTo>
                    <a:pt x="149389" y="72037"/>
                  </a:lnTo>
                  <a:lnTo>
                    <a:pt x="152400" y="951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91">
              <a:extLst>
                <a:ext uri="{FF2B5EF4-FFF2-40B4-BE49-F238E27FC236}">
                  <a16:creationId xmlns:a16="http://schemas.microsoft.com/office/drawing/2014/main" id="{98AE5D96-50EC-0DDF-0FFB-B93BDC520C5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86279" y="876300"/>
              <a:ext cx="62235" cy="159459"/>
            </a:xfrm>
            <a:custGeom>
              <a:avLst/>
              <a:gdLst/>
              <a:ahLst/>
              <a:cxnLst/>
              <a:rect l="0" t="0" r="0" b="0"/>
              <a:pathLst>
                <a:path w="62235" h="159459">
                  <a:moveTo>
                    <a:pt x="56746" y="104775"/>
                  </a:moveTo>
                  <a:lnTo>
                    <a:pt x="56746" y="104775"/>
                  </a:lnTo>
                  <a:lnTo>
                    <a:pt x="56746" y="99718"/>
                  </a:lnTo>
                  <a:lnTo>
                    <a:pt x="62234" y="83041"/>
                  </a:lnTo>
                  <a:lnTo>
                    <a:pt x="61463" y="80760"/>
                  </a:lnTo>
                  <a:lnTo>
                    <a:pt x="59890" y="79240"/>
                  </a:lnTo>
                  <a:lnTo>
                    <a:pt x="58144" y="74729"/>
                  </a:lnTo>
                  <a:lnTo>
                    <a:pt x="57022" y="63209"/>
                  </a:lnTo>
                  <a:lnTo>
                    <a:pt x="54813" y="61190"/>
                  </a:lnTo>
                  <a:lnTo>
                    <a:pt x="46715" y="58945"/>
                  </a:lnTo>
                  <a:lnTo>
                    <a:pt x="42650" y="59405"/>
                  </a:lnTo>
                  <a:lnTo>
                    <a:pt x="22878" y="70570"/>
                  </a:lnTo>
                  <a:lnTo>
                    <a:pt x="15117" y="75622"/>
                  </a:lnTo>
                  <a:lnTo>
                    <a:pt x="9944" y="82164"/>
                  </a:lnTo>
                  <a:lnTo>
                    <a:pt x="4195" y="97901"/>
                  </a:lnTo>
                  <a:lnTo>
                    <a:pt x="0" y="139375"/>
                  </a:lnTo>
                  <a:lnTo>
                    <a:pt x="2598" y="149433"/>
                  </a:lnTo>
                  <a:lnTo>
                    <a:pt x="4772" y="153597"/>
                  </a:lnTo>
                  <a:lnTo>
                    <a:pt x="8338" y="156373"/>
                  </a:lnTo>
                  <a:lnTo>
                    <a:pt x="17945" y="159458"/>
                  </a:lnTo>
                  <a:lnTo>
                    <a:pt x="22412" y="159222"/>
                  </a:lnTo>
                  <a:lnTo>
                    <a:pt x="30198" y="156137"/>
                  </a:lnTo>
                  <a:lnTo>
                    <a:pt x="37186" y="148417"/>
                  </a:lnTo>
                  <a:lnTo>
                    <a:pt x="40531" y="143394"/>
                  </a:lnTo>
                  <a:lnTo>
                    <a:pt x="49162" y="100767"/>
                  </a:lnTo>
                  <a:lnTo>
                    <a:pt x="55248" y="53183"/>
                  </a:lnTo>
                  <a:lnTo>
                    <a:pt x="5674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92">
              <a:extLst>
                <a:ext uri="{FF2B5EF4-FFF2-40B4-BE49-F238E27FC236}">
                  <a16:creationId xmlns:a16="http://schemas.microsoft.com/office/drawing/2014/main" id="{69A06BC9-24E7-9BE5-14A9-12E5ABD4EB9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400175" y="886257"/>
              <a:ext cx="104776" cy="117895"/>
            </a:xfrm>
            <a:custGeom>
              <a:avLst/>
              <a:gdLst/>
              <a:ahLst/>
              <a:cxnLst/>
              <a:rect l="0" t="0" r="0" b="0"/>
              <a:pathLst>
                <a:path w="104776" h="117895">
                  <a:moveTo>
                    <a:pt x="0" y="47193"/>
                  </a:moveTo>
                  <a:lnTo>
                    <a:pt x="0" y="47193"/>
                  </a:lnTo>
                  <a:lnTo>
                    <a:pt x="5057" y="52250"/>
                  </a:lnTo>
                  <a:lnTo>
                    <a:pt x="10361" y="54732"/>
                  </a:lnTo>
                  <a:lnTo>
                    <a:pt x="45056" y="56602"/>
                  </a:lnTo>
                  <a:lnTo>
                    <a:pt x="54597" y="53844"/>
                  </a:lnTo>
                  <a:lnTo>
                    <a:pt x="68741" y="43519"/>
                  </a:lnTo>
                  <a:lnTo>
                    <a:pt x="78177" y="33919"/>
                  </a:lnTo>
                  <a:lnTo>
                    <a:pt x="84731" y="20842"/>
                  </a:lnTo>
                  <a:lnTo>
                    <a:pt x="82461" y="16784"/>
                  </a:lnTo>
                  <a:lnTo>
                    <a:pt x="77437" y="10612"/>
                  </a:lnTo>
                  <a:lnTo>
                    <a:pt x="76567" y="4487"/>
                  </a:lnTo>
                  <a:lnTo>
                    <a:pt x="75386" y="2847"/>
                  </a:lnTo>
                  <a:lnTo>
                    <a:pt x="73541" y="1754"/>
                  </a:lnTo>
                  <a:lnTo>
                    <a:pt x="65887" y="216"/>
                  </a:lnTo>
                  <a:lnTo>
                    <a:pt x="62975" y="0"/>
                  </a:lnTo>
                  <a:lnTo>
                    <a:pt x="56917" y="2582"/>
                  </a:lnTo>
                  <a:lnTo>
                    <a:pt x="21654" y="27026"/>
                  </a:lnTo>
                  <a:lnTo>
                    <a:pt x="8062" y="49684"/>
                  </a:lnTo>
                  <a:lnTo>
                    <a:pt x="1062" y="89502"/>
                  </a:lnTo>
                  <a:lnTo>
                    <a:pt x="707" y="94449"/>
                  </a:lnTo>
                  <a:lnTo>
                    <a:pt x="3137" y="102768"/>
                  </a:lnTo>
                  <a:lnTo>
                    <a:pt x="5266" y="106468"/>
                  </a:lnTo>
                  <a:lnTo>
                    <a:pt x="18376" y="116732"/>
                  </a:lnTo>
                  <a:lnTo>
                    <a:pt x="23892" y="117894"/>
                  </a:lnTo>
                  <a:lnTo>
                    <a:pt x="62588" y="113303"/>
                  </a:lnTo>
                  <a:lnTo>
                    <a:pt x="104775" y="1043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93">
              <a:extLst>
                <a:ext uri="{FF2B5EF4-FFF2-40B4-BE49-F238E27FC236}">
                  <a16:creationId xmlns:a16="http://schemas.microsoft.com/office/drawing/2014/main" id="{1FEDE482-DE33-2671-7558-7F7264637EB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547911" y="906719"/>
              <a:ext cx="343263" cy="225941"/>
            </a:xfrm>
            <a:custGeom>
              <a:avLst/>
              <a:gdLst/>
              <a:ahLst/>
              <a:cxnLst/>
              <a:rect l="0" t="0" r="0" b="0"/>
              <a:pathLst>
                <a:path w="343263" h="225941">
                  <a:moveTo>
                    <a:pt x="23714" y="45781"/>
                  </a:moveTo>
                  <a:lnTo>
                    <a:pt x="23714" y="45781"/>
                  </a:lnTo>
                  <a:lnTo>
                    <a:pt x="18657" y="55894"/>
                  </a:lnTo>
                  <a:lnTo>
                    <a:pt x="14778" y="94738"/>
                  </a:lnTo>
                  <a:lnTo>
                    <a:pt x="14306" y="136826"/>
                  </a:lnTo>
                  <a:lnTo>
                    <a:pt x="14212" y="183788"/>
                  </a:lnTo>
                  <a:lnTo>
                    <a:pt x="14189" y="225940"/>
                  </a:lnTo>
                  <a:lnTo>
                    <a:pt x="9132" y="221458"/>
                  </a:lnTo>
                  <a:lnTo>
                    <a:pt x="6650" y="213465"/>
                  </a:lnTo>
                  <a:lnTo>
                    <a:pt x="0" y="175918"/>
                  </a:lnTo>
                  <a:lnTo>
                    <a:pt x="1636" y="137845"/>
                  </a:lnTo>
                  <a:lnTo>
                    <a:pt x="8823" y="99753"/>
                  </a:lnTo>
                  <a:lnTo>
                    <a:pt x="19675" y="57618"/>
                  </a:lnTo>
                  <a:lnTo>
                    <a:pt x="21919" y="41870"/>
                  </a:lnTo>
                  <a:lnTo>
                    <a:pt x="24634" y="35765"/>
                  </a:lnTo>
                  <a:lnTo>
                    <a:pt x="55191" y="4735"/>
                  </a:lnTo>
                  <a:lnTo>
                    <a:pt x="58457" y="3600"/>
                  </a:lnTo>
                  <a:lnTo>
                    <a:pt x="61692" y="3902"/>
                  </a:lnTo>
                  <a:lnTo>
                    <a:pt x="64908" y="5162"/>
                  </a:lnTo>
                  <a:lnTo>
                    <a:pt x="67051" y="8118"/>
                  </a:lnTo>
                  <a:lnTo>
                    <a:pt x="70068" y="22392"/>
                  </a:lnTo>
                  <a:lnTo>
                    <a:pt x="71172" y="52396"/>
                  </a:lnTo>
                  <a:lnTo>
                    <a:pt x="69111" y="57599"/>
                  </a:lnTo>
                  <a:lnTo>
                    <a:pt x="61177" y="66203"/>
                  </a:lnTo>
                  <a:lnTo>
                    <a:pt x="44809" y="76997"/>
                  </a:lnTo>
                  <a:lnTo>
                    <a:pt x="26554" y="81841"/>
                  </a:lnTo>
                  <a:lnTo>
                    <a:pt x="12796" y="83276"/>
                  </a:lnTo>
                  <a:lnTo>
                    <a:pt x="10086" y="82420"/>
                  </a:lnTo>
                  <a:lnTo>
                    <a:pt x="8279" y="80790"/>
                  </a:lnTo>
                  <a:lnTo>
                    <a:pt x="7073" y="78645"/>
                  </a:lnTo>
                  <a:lnTo>
                    <a:pt x="7329" y="77216"/>
                  </a:lnTo>
                  <a:lnTo>
                    <a:pt x="8557" y="76262"/>
                  </a:lnTo>
                  <a:lnTo>
                    <a:pt x="13803" y="75203"/>
                  </a:lnTo>
                  <a:lnTo>
                    <a:pt x="55460" y="71583"/>
                  </a:lnTo>
                  <a:lnTo>
                    <a:pt x="96072" y="61108"/>
                  </a:lnTo>
                  <a:lnTo>
                    <a:pt x="140417" y="49099"/>
                  </a:lnTo>
                  <a:lnTo>
                    <a:pt x="152719" y="45706"/>
                  </a:lnTo>
                  <a:lnTo>
                    <a:pt x="164554" y="37709"/>
                  </a:lnTo>
                  <a:lnTo>
                    <a:pt x="165684" y="34080"/>
                  </a:lnTo>
                  <a:lnTo>
                    <a:pt x="165986" y="31630"/>
                  </a:lnTo>
                  <a:lnTo>
                    <a:pt x="167245" y="29997"/>
                  </a:lnTo>
                  <a:lnTo>
                    <a:pt x="171467" y="28183"/>
                  </a:lnTo>
                  <a:lnTo>
                    <a:pt x="173016" y="26640"/>
                  </a:lnTo>
                  <a:lnTo>
                    <a:pt x="174737" y="22105"/>
                  </a:lnTo>
                  <a:lnTo>
                    <a:pt x="175706" y="13601"/>
                  </a:lnTo>
                  <a:lnTo>
                    <a:pt x="173111" y="7490"/>
                  </a:lnTo>
                  <a:lnTo>
                    <a:pt x="170937" y="4379"/>
                  </a:lnTo>
                  <a:lnTo>
                    <a:pt x="165699" y="922"/>
                  </a:lnTo>
                  <a:lnTo>
                    <a:pt x="162821" y="0"/>
                  </a:lnTo>
                  <a:lnTo>
                    <a:pt x="159843" y="444"/>
                  </a:lnTo>
                  <a:lnTo>
                    <a:pt x="139256" y="11575"/>
                  </a:lnTo>
                  <a:lnTo>
                    <a:pt x="130452" y="20348"/>
                  </a:lnTo>
                  <a:lnTo>
                    <a:pt x="116177" y="38170"/>
                  </a:lnTo>
                  <a:lnTo>
                    <a:pt x="114989" y="43882"/>
                  </a:lnTo>
                  <a:lnTo>
                    <a:pt x="116492" y="58695"/>
                  </a:lnTo>
                  <a:lnTo>
                    <a:pt x="120687" y="70218"/>
                  </a:lnTo>
                  <a:lnTo>
                    <a:pt x="132004" y="86239"/>
                  </a:lnTo>
                  <a:lnTo>
                    <a:pt x="146346" y="96339"/>
                  </a:lnTo>
                  <a:lnTo>
                    <a:pt x="158945" y="100978"/>
                  </a:lnTo>
                  <a:lnTo>
                    <a:pt x="162551" y="100571"/>
                  </a:lnTo>
                  <a:lnTo>
                    <a:pt x="185588" y="91096"/>
                  </a:lnTo>
                  <a:lnTo>
                    <a:pt x="188780" y="88691"/>
                  </a:lnTo>
                  <a:lnTo>
                    <a:pt x="192327" y="83197"/>
                  </a:lnTo>
                  <a:lnTo>
                    <a:pt x="193272" y="80250"/>
                  </a:lnTo>
                  <a:lnTo>
                    <a:pt x="194961" y="78285"/>
                  </a:lnTo>
                  <a:lnTo>
                    <a:pt x="199660" y="76102"/>
                  </a:lnTo>
                  <a:lnTo>
                    <a:pt x="201336" y="74462"/>
                  </a:lnTo>
                  <a:lnTo>
                    <a:pt x="213244" y="55422"/>
                  </a:lnTo>
                  <a:lnTo>
                    <a:pt x="213783" y="50771"/>
                  </a:lnTo>
                  <a:lnTo>
                    <a:pt x="216845" y="45177"/>
                  </a:lnTo>
                  <a:lnTo>
                    <a:pt x="231905" y="28101"/>
                  </a:lnTo>
                  <a:lnTo>
                    <a:pt x="237917" y="37250"/>
                  </a:lnTo>
                  <a:lnTo>
                    <a:pt x="241345" y="48310"/>
                  </a:lnTo>
                  <a:lnTo>
                    <a:pt x="242788" y="83715"/>
                  </a:lnTo>
                  <a:lnTo>
                    <a:pt x="256046" y="83866"/>
                  </a:lnTo>
                  <a:lnTo>
                    <a:pt x="270235" y="78820"/>
                  </a:lnTo>
                  <a:lnTo>
                    <a:pt x="313381" y="49360"/>
                  </a:lnTo>
                  <a:lnTo>
                    <a:pt x="327862" y="45921"/>
                  </a:lnTo>
                  <a:lnTo>
                    <a:pt x="329444" y="53413"/>
                  </a:lnTo>
                  <a:lnTo>
                    <a:pt x="333514" y="59051"/>
                  </a:lnTo>
                  <a:lnTo>
                    <a:pt x="336028" y="67906"/>
                  </a:lnTo>
                  <a:lnTo>
                    <a:pt x="338204" y="77840"/>
                  </a:lnTo>
                  <a:lnTo>
                    <a:pt x="342698" y="85782"/>
                  </a:lnTo>
                  <a:lnTo>
                    <a:pt x="343262" y="89382"/>
                  </a:lnTo>
                  <a:lnTo>
                    <a:pt x="342579" y="92840"/>
                  </a:lnTo>
                  <a:lnTo>
                    <a:pt x="338039" y="112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694">
              <a:extLst>
                <a:ext uri="{FF2B5EF4-FFF2-40B4-BE49-F238E27FC236}">
                  <a16:creationId xmlns:a16="http://schemas.microsoft.com/office/drawing/2014/main" id="{B7768CB3-700D-D7FC-B827-B6145309448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26275" y="838200"/>
              <a:ext cx="93026" cy="188893"/>
            </a:xfrm>
            <a:custGeom>
              <a:avLst/>
              <a:gdLst/>
              <a:ahLst/>
              <a:cxnLst/>
              <a:rect l="0" t="0" r="0" b="0"/>
              <a:pathLst>
                <a:path w="93026" h="188893">
                  <a:moveTo>
                    <a:pt x="73975" y="123825"/>
                  </a:moveTo>
                  <a:lnTo>
                    <a:pt x="73975" y="123825"/>
                  </a:lnTo>
                  <a:lnTo>
                    <a:pt x="73975" y="101159"/>
                  </a:lnTo>
                  <a:lnTo>
                    <a:pt x="72917" y="99189"/>
                  </a:lnTo>
                  <a:lnTo>
                    <a:pt x="71153" y="97876"/>
                  </a:lnTo>
                  <a:lnTo>
                    <a:pt x="66371" y="96417"/>
                  </a:lnTo>
                  <a:lnTo>
                    <a:pt x="60718" y="95769"/>
                  </a:lnTo>
                  <a:lnTo>
                    <a:pt x="41472" y="100460"/>
                  </a:lnTo>
                  <a:lnTo>
                    <a:pt x="33071" y="105679"/>
                  </a:lnTo>
                  <a:lnTo>
                    <a:pt x="9040" y="137088"/>
                  </a:lnTo>
                  <a:lnTo>
                    <a:pt x="2782" y="154061"/>
                  </a:lnTo>
                  <a:lnTo>
                    <a:pt x="0" y="172188"/>
                  </a:lnTo>
                  <a:lnTo>
                    <a:pt x="317" y="178292"/>
                  </a:lnTo>
                  <a:lnTo>
                    <a:pt x="1586" y="182361"/>
                  </a:lnTo>
                  <a:lnTo>
                    <a:pt x="3491" y="185074"/>
                  </a:lnTo>
                  <a:lnTo>
                    <a:pt x="5819" y="186883"/>
                  </a:lnTo>
                  <a:lnTo>
                    <a:pt x="11228" y="188892"/>
                  </a:lnTo>
                  <a:lnTo>
                    <a:pt x="14152" y="188370"/>
                  </a:lnTo>
                  <a:lnTo>
                    <a:pt x="20223" y="184967"/>
                  </a:lnTo>
                  <a:lnTo>
                    <a:pt x="47271" y="159867"/>
                  </a:lnTo>
                  <a:lnTo>
                    <a:pt x="67510" y="113283"/>
                  </a:lnTo>
                  <a:lnTo>
                    <a:pt x="79244" y="70511"/>
                  </a:lnTo>
                  <a:lnTo>
                    <a:pt x="84185" y="27074"/>
                  </a:lnTo>
                  <a:lnTo>
                    <a:pt x="88877" y="15195"/>
                  </a:lnTo>
                  <a:lnTo>
                    <a:pt x="88143" y="13305"/>
                  </a:lnTo>
                  <a:lnTo>
                    <a:pt x="86595" y="12045"/>
                  </a:lnTo>
                  <a:lnTo>
                    <a:pt x="86622" y="10147"/>
                  </a:lnTo>
                  <a:lnTo>
                    <a:pt x="93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695">
              <a:extLst>
                <a:ext uri="{FF2B5EF4-FFF2-40B4-BE49-F238E27FC236}">
                  <a16:creationId xmlns:a16="http://schemas.microsoft.com/office/drawing/2014/main" id="{5FE32387-3D40-143B-DB58-1672325555A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025187" y="905026"/>
              <a:ext cx="232227" cy="95100"/>
            </a:xfrm>
            <a:custGeom>
              <a:avLst/>
              <a:gdLst/>
              <a:ahLst/>
              <a:cxnLst/>
              <a:rect l="0" t="0" r="0" b="0"/>
              <a:pathLst>
                <a:path w="232227" h="95100">
                  <a:moveTo>
                    <a:pt x="32213" y="37949"/>
                  </a:moveTo>
                  <a:lnTo>
                    <a:pt x="32213" y="37949"/>
                  </a:lnTo>
                  <a:lnTo>
                    <a:pt x="63736" y="37949"/>
                  </a:lnTo>
                  <a:lnTo>
                    <a:pt x="94817" y="28248"/>
                  </a:lnTo>
                  <a:lnTo>
                    <a:pt x="108237" y="19025"/>
                  </a:lnTo>
                  <a:lnTo>
                    <a:pt x="99716" y="11320"/>
                  </a:lnTo>
                  <a:lnTo>
                    <a:pt x="85610" y="3718"/>
                  </a:lnTo>
                  <a:lnTo>
                    <a:pt x="73199" y="995"/>
                  </a:lnTo>
                  <a:lnTo>
                    <a:pt x="44457" y="0"/>
                  </a:lnTo>
                  <a:lnTo>
                    <a:pt x="32010" y="5561"/>
                  </a:lnTo>
                  <a:lnTo>
                    <a:pt x="11829" y="21321"/>
                  </a:lnTo>
                  <a:lnTo>
                    <a:pt x="1009" y="36432"/>
                  </a:lnTo>
                  <a:lnTo>
                    <a:pt x="0" y="51033"/>
                  </a:lnTo>
                  <a:lnTo>
                    <a:pt x="3079" y="65989"/>
                  </a:lnTo>
                  <a:lnTo>
                    <a:pt x="7976" y="76164"/>
                  </a:lnTo>
                  <a:lnTo>
                    <a:pt x="11822" y="79301"/>
                  </a:lnTo>
                  <a:lnTo>
                    <a:pt x="26289" y="83715"/>
                  </a:lnTo>
                  <a:lnTo>
                    <a:pt x="49607" y="85329"/>
                  </a:lnTo>
                  <a:lnTo>
                    <a:pt x="58641" y="82643"/>
                  </a:lnTo>
                  <a:lnTo>
                    <a:pt x="66184" y="78980"/>
                  </a:lnTo>
                  <a:lnTo>
                    <a:pt x="73064" y="77352"/>
                  </a:lnTo>
                  <a:lnTo>
                    <a:pt x="95645" y="59761"/>
                  </a:lnTo>
                  <a:lnTo>
                    <a:pt x="123587" y="33330"/>
                  </a:lnTo>
                  <a:lnTo>
                    <a:pt x="135014" y="29070"/>
                  </a:lnTo>
                  <a:lnTo>
                    <a:pt x="141460" y="28615"/>
                  </a:lnTo>
                  <a:lnTo>
                    <a:pt x="143144" y="29610"/>
                  </a:lnTo>
                  <a:lnTo>
                    <a:pt x="144267" y="31331"/>
                  </a:lnTo>
                  <a:lnTo>
                    <a:pt x="155068" y="62580"/>
                  </a:lnTo>
                  <a:lnTo>
                    <a:pt x="155910" y="79123"/>
                  </a:lnTo>
                  <a:lnTo>
                    <a:pt x="157011" y="81273"/>
                  </a:lnTo>
                  <a:lnTo>
                    <a:pt x="158803" y="82707"/>
                  </a:lnTo>
                  <a:lnTo>
                    <a:pt x="161056" y="83662"/>
                  </a:lnTo>
                  <a:lnTo>
                    <a:pt x="162559" y="83241"/>
                  </a:lnTo>
                  <a:lnTo>
                    <a:pt x="163560" y="81902"/>
                  </a:lnTo>
                  <a:lnTo>
                    <a:pt x="164228" y="79951"/>
                  </a:lnTo>
                  <a:lnTo>
                    <a:pt x="165731" y="78650"/>
                  </a:lnTo>
                  <a:lnTo>
                    <a:pt x="192348" y="65840"/>
                  </a:lnTo>
                  <a:lnTo>
                    <a:pt x="211541" y="48632"/>
                  </a:lnTo>
                  <a:lnTo>
                    <a:pt x="217748" y="39875"/>
                  </a:lnTo>
                  <a:lnTo>
                    <a:pt x="219403" y="36058"/>
                  </a:lnTo>
                  <a:lnTo>
                    <a:pt x="221564" y="33513"/>
                  </a:lnTo>
                  <a:lnTo>
                    <a:pt x="226789" y="30686"/>
                  </a:lnTo>
                  <a:lnTo>
                    <a:pt x="228605" y="30990"/>
                  </a:lnTo>
                  <a:lnTo>
                    <a:pt x="229816" y="32251"/>
                  </a:lnTo>
                  <a:lnTo>
                    <a:pt x="231162" y="36475"/>
                  </a:lnTo>
                  <a:lnTo>
                    <a:pt x="232226" y="81064"/>
                  </a:lnTo>
                  <a:lnTo>
                    <a:pt x="222713" y="950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96">
              <a:extLst>
                <a:ext uri="{FF2B5EF4-FFF2-40B4-BE49-F238E27FC236}">
                  <a16:creationId xmlns:a16="http://schemas.microsoft.com/office/drawing/2014/main" id="{FE608966-6E3C-A29F-FBCC-106B53DDA55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09165" y="823187"/>
              <a:ext cx="72086" cy="186042"/>
            </a:xfrm>
            <a:custGeom>
              <a:avLst/>
              <a:gdLst/>
              <a:ahLst/>
              <a:cxnLst/>
              <a:rect l="0" t="0" r="0" b="0"/>
              <a:pathLst>
                <a:path w="72086" h="186042">
                  <a:moveTo>
                    <a:pt x="14935" y="5488"/>
                  </a:moveTo>
                  <a:lnTo>
                    <a:pt x="14935" y="5488"/>
                  </a:lnTo>
                  <a:lnTo>
                    <a:pt x="14935" y="0"/>
                  </a:lnTo>
                  <a:lnTo>
                    <a:pt x="14935" y="45385"/>
                  </a:lnTo>
                  <a:lnTo>
                    <a:pt x="9879" y="92156"/>
                  </a:lnTo>
                  <a:lnTo>
                    <a:pt x="5999" y="136872"/>
                  </a:lnTo>
                  <a:lnTo>
                    <a:pt x="4613" y="150664"/>
                  </a:lnTo>
                  <a:lnTo>
                    <a:pt x="0" y="168212"/>
                  </a:lnTo>
                  <a:lnTo>
                    <a:pt x="745" y="171121"/>
                  </a:lnTo>
                  <a:lnTo>
                    <a:pt x="10193" y="181654"/>
                  </a:lnTo>
                  <a:lnTo>
                    <a:pt x="15650" y="184326"/>
                  </a:lnTo>
                  <a:lnTo>
                    <a:pt x="27776" y="186041"/>
                  </a:lnTo>
                  <a:lnTo>
                    <a:pt x="58511" y="176738"/>
                  </a:lnTo>
                  <a:lnTo>
                    <a:pt x="72085" y="1674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97">
              <a:extLst>
                <a:ext uri="{FF2B5EF4-FFF2-40B4-BE49-F238E27FC236}">
                  <a16:creationId xmlns:a16="http://schemas.microsoft.com/office/drawing/2014/main" id="{ECB85F00-BAB9-13E8-8152-5155EF23309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276475" y="9144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1757" y="10408"/>
                  </a:lnTo>
                  <a:lnTo>
                    <a:pt x="84905" y="305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698">
              <a:extLst>
                <a:ext uri="{FF2B5EF4-FFF2-40B4-BE49-F238E27FC236}">
                  <a16:creationId xmlns:a16="http://schemas.microsoft.com/office/drawing/2014/main" id="{08D0D244-F014-8440-AEB6-AF8890CC6E3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405277" y="857642"/>
              <a:ext cx="23599" cy="152009"/>
            </a:xfrm>
            <a:custGeom>
              <a:avLst/>
              <a:gdLst/>
              <a:ahLst/>
              <a:cxnLst/>
              <a:rect l="0" t="0" r="0" b="0"/>
              <a:pathLst>
                <a:path w="23599" h="152009">
                  <a:moveTo>
                    <a:pt x="23598" y="9133"/>
                  </a:moveTo>
                  <a:lnTo>
                    <a:pt x="23598" y="9133"/>
                  </a:lnTo>
                  <a:lnTo>
                    <a:pt x="23598" y="0"/>
                  </a:lnTo>
                  <a:lnTo>
                    <a:pt x="22540" y="32729"/>
                  </a:lnTo>
                  <a:lnTo>
                    <a:pt x="10341" y="73402"/>
                  </a:lnTo>
                  <a:lnTo>
                    <a:pt x="0" y="119489"/>
                  </a:lnTo>
                  <a:lnTo>
                    <a:pt x="57" y="132616"/>
                  </a:lnTo>
                  <a:lnTo>
                    <a:pt x="4548" y="152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699">
              <a:extLst>
                <a:ext uri="{FF2B5EF4-FFF2-40B4-BE49-F238E27FC236}">
                  <a16:creationId xmlns:a16="http://schemas.microsoft.com/office/drawing/2014/main" id="{6405963E-4106-FBD8-F836-1F9FA3170ED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447925" y="923925"/>
              <a:ext cx="66676" cy="57151"/>
            </a:xfrm>
            <a:custGeom>
              <a:avLst/>
              <a:gdLst/>
              <a:ahLst/>
              <a:cxnLst/>
              <a:rect l="0" t="0" r="0" b="0"/>
              <a:pathLst>
                <a:path w="66676" h="571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6246" y="2117"/>
                  </a:lnTo>
                  <a:lnTo>
                    <a:pt x="43401" y="34774"/>
                  </a:lnTo>
                  <a:lnTo>
                    <a:pt x="45748" y="41208"/>
                  </a:lnTo>
                  <a:lnTo>
                    <a:pt x="52435" y="47595"/>
                  </a:lnTo>
                  <a:lnTo>
                    <a:pt x="66675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700">
              <a:extLst>
                <a:ext uri="{FF2B5EF4-FFF2-40B4-BE49-F238E27FC236}">
                  <a16:creationId xmlns:a16="http://schemas.microsoft.com/office/drawing/2014/main" id="{F3DA1873-74D5-08F3-7784-88B136638DB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457450" y="923925"/>
              <a:ext cx="95251" cy="228601"/>
            </a:xfrm>
            <a:custGeom>
              <a:avLst/>
              <a:gdLst/>
              <a:ahLst/>
              <a:cxnLst/>
              <a:rect l="0" t="0" r="0" b="0"/>
              <a:pathLst>
                <a:path w="95251" h="228601">
                  <a:moveTo>
                    <a:pt x="95250" y="0"/>
                  </a:moveTo>
                  <a:lnTo>
                    <a:pt x="95250" y="0"/>
                  </a:lnTo>
                  <a:lnTo>
                    <a:pt x="68735" y="39772"/>
                  </a:lnTo>
                  <a:lnTo>
                    <a:pt x="45288" y="84135"/>
                  </a:lnTo>
                  <a:lnTo>
                    <a:pt x="29367" y="128019"/>
                  </a:lnTo>
                  <a:lnTo>
                    <a:pt x="23636" y="144739"/>
                  </a:lnTo>
                  <a:lnTo>
                    <a:pt x="19654" y="190745"/>
                  </a:lnTo>
                  <a:lnTo>
                    <a:pt x="16496" y="204015"/>
                  </a:lnTo>
                  <a:lnTo>
                    <a:pt x="11591" y="217435"/>
                  </a:lnTo>
                  <a:lnTo>
                    <a:pt x="10902" y="221157"/>
                  </a:lnTo>
                  <a:lnTo>
                    <a:pt x="11501" y="223638"/>
                  </a:lnTo>
                  <a:lnTo>
                    <a:pt x="12959" y="225292"/>
                  </a:lnTo>
                  <a:lnTo>
                    <a:pt x="14990" y="226395"/>
                  </a:lnTo>
                  <a:lnTo>
                    <a:pt x="14226" y="22713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SMARTInkShape-Group123">
            <a:extLst>
              <a:ext uri="{FF2B5EF4-FFF2-40B4-BE49-F238E27FC236}">
                <a16:creationId xmlns:a16="http://schemas.microsoft.com/office/drawing/2014/main" id="{6EB6FD4A-6903-7F5B-117C-F3434059C333}"/>
              </a:ext>
            </a:extLst>
          </p:cNvPr>
          <p:cNvGrpSpPr/>
          <p:nvPr/>
        </p:nvGrpSpPr>
        <p:grpSpPr>
          <a:xfrm>
            <a:off x="554543" y="1153198"/>
            <a:ext cx="445583" cy="289270"/>
            <a:chOff x="554543" y="1153198"/>
            <a:chExt cx="445583" cy="289270"/>
          </a:xfrm>
        </p:grpSpPr>
        <p:sp>
          <p:nvSpPr>
            <p:cNvPr id="815" name="SMARTInkShape-701">
              <a:extLst>
                <a:ext uri="{FF2B5EF4-FFF2-40B4-BE49-F238E27FC236}">
                  <a16:creationId xmlns:a16="http://schemas.microsoft.com/office/drawing/2014/main" id="{9A78BE5C-AFEA-2049-0A08-2A90E0A35EE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54543" y="1153198"/>
              <a:ext cx="138370" cy="117470"/>
            </a:xfrm>
            <a:custGeom>
              <a:avLst/>
              <a:gdLst/>
              <a:ahLst/>
              <a:cxnLst/>
              <a:rect l="0" t="0" r="0" b="0"/>
              <a:pathLst>
                <a:path w="138370" h="117470">
                  <a:moveTo>
                    <a:pt x="26482" y="56477"/>
                  </a:moveTo>
                  <a:lnTo>
                    <a:pt x="26482" y="56477"/>
                  </a:lnTo>
                  <a:lnTo>
                    <a:pt x="26482" y="61533"/>
                  </a:lnTo>
                  <a:lnTo>
                    <a:pt x="27540" y="63023"/>
                  </a:lnTo>
                  <a:lnTo>
                    <a:pt x="29304" y="64016"/>
                  </a:lnTo>
                  <a:lnTo>
                    <a:pt x="39665" y="65414"/>
                  </a:lnTo>
                  <a:lnTo>
                    <a:pt x="73727" y="64866"/>
                  </a:lnTo>
                  <a:lnTo>
                    <a:pt x="118852" y="51810"/>
                  </a:lnTo>
                  <a:lnTo>
                    <a:pt x="132638" y="43335"/>
                  </a:lnTo>
                  <a:lnTo>
                    <a:pt x="137162" y="37231"/>
                  </a:lnTo>
                  <a:lnTo>
                    <a:pt x="138369" y="34121"/>
                  </a:lnTo>
                  <a:lnTo>
                    <a:pt x="136887" y="25022"/>
                  </a:lnTo>
                  <a:lnTo>
                    <a:pt x="130103" y="10821"/>
                  </a:lnTo>
                  <a:lnTo>
                    <a:pt x="127313" y="6989"/>
                  </a:lnTo>
                  <a:lnTo>
                    <a:pt x="115746" y="2733"/>
                  </a:lnTo>
                  <a:lnTo>
                    <a:pt x="82450" y="0"/>
                  </a:lnTo>
                  <a:lnTo>
                    <a:pt x="46357" y="7064"/>
                  </a:lnTo>
                  <a:lnTo>
                    <a:pt x="31435" y="12644"/>
                  </a:lnTo>
                  <a:lnTo>
                    <a:pt x="20569" y="21473"/>
                  </a:lnTo>
                  <a:lnTo>
                    <a:pt x="12212" y="33511"/>
                  </a:lnTo>
                  <a:lnTo>
                    <a:pt x="2616" y="57081"/>
                  </a:lnTo>
                  <a:lnTo>
                    <a:pt x="0" y="71209"/>
                  </a:lnTo>
                  <a:lnTo>
                    <a:pt x="1659" y="84544"/>
                  </a:lnTo>
                  <a:lnTo>
                    <a:pt x="3584" y="91063"/>
                  </a:lnTo>
                  <a:lnTo>
                    <a:pt x="11366" y="101129"/>
                  </a:lnTo>
                  <a:lnTo>
                    <a:pt x="33609" y="116215"/>
                  </a:lnTo>
                  <a:lnTo>
                    <a:pt x="39700" y="117469"/>
                  </a:lnTo>
                  <a:lnTo>
                    <a:pt x="83662" y="113945"/>
                  </a:lnTo>
                  <a:lnTo>
                    <a:pt x="114328" y="112610"/>
                  </a:lnTo>
                  <a:lnTo>
                    <a:pt x="131257" y="104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702">
              <a:extLst>
                <a:ext uri="{FF2B5EF4-FFF2-40B4-BE49-F238E27FC236}">
                  <a16:creationId xmlns:a16="http://schemas.microsoft.com/office/drawing/2014/main" id="{8D34F061-2484-9301-FF75-6C14349BF9F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3799" y="12573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703">
              <a:extLst>
                <a:ext uri="{FF2B5EF4-FFF2-40B4-BE49-F238E27FC236}">
                  <a16:creationId xmlns:a16="http://schemas.microsoft.com/office/drawing/2014/main" id="{EC394720-61DC-F269-EC49-248B4012E25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92228" y="1181371"/>
              <a:ext cx="93598" cy="261097"/>
            </a:xfrm>
            <a:custGeom>
              <a:avLst/>
              <a:gdLst/>
              <a:ahLst/>
              <a:cxnLst/>
              <a:rect l="0" t="0" r="0" b="0"/>
              <a:pathLst>
                <a:path w="93598" h="261097">
                  <a:moveTo>
                    <a:pt x="93597" y="56879"/>
                  </a:moveTo>
                  <a:lnTo>
                    <a:pt x="93597" y="56879"/>
                  </a:lnTo>
                  <a:lnTo>
                    <a:pt x="93597" y="23766"/>
                  </a:lnTo>
                  <a:lnTo>
                    <a:pt x="88540" y="10144"/>
                  </a:lnTo>
                  <a:lnTo>
                    <a:pt x="84934" y="6672"/>
                  </a:lnTo>
                  <a:lnTo>
                    <a:pt x="75283" y="2815"/>
                  </a:lnTo>
                  <a:lnTo>
                    <a:pt x="39408" y="0"/>
                  </a:lnTo>
                  <a:lnTo>
                    <a:pt x="26827" y="5494"/>
                  </a:lnTo>
                  <a:lnTo>
                    <a:pt x="16296" y="13933"/>
                  </a:lnTo>
                  <a:lnTo>
                    <a:pt x="3925" y="31259"/>
                  </a:lnTo>
                  <a:lnTo>
                    <a:pt x="826" y="40553"/>
                  </a:lnTo>
                  <a:lnTo>
                    <a:pt x="0" y="45995"/>
                  </a:lnTo>
                  <a:lnTo>
                    <a:pt x="1904" y="57686"/>
                  </a:lnTo>
                  <a:lnTo>
                    <a:pt x="6278" y="67821"/>
                  </a:lnTo>
                  <a:lnTo>
                    <a:pt x="8926" y="70524"/>
                  </a:lnTo>
                  <a:lnTo>
                    <a:pt x="14690" y="73527"/>
                  </a:lnTo>
                  <a:lnTo>
                    <a:pt x="39859" y="81206"/>
                  </a:lnTo>
                  <a:lnTo>
                    <a:pt x="47841" y="78980"/>
                  </a:lnTo>
                  <a:lnTo>
                    <a:pt x="58285" y="71777"/>
                  </a:lnTo>
                  <a:lnTo>
                    <a:pt x="62028" y="65970"/>
                  </a:lnTo>
                  <a:lnTo>
                    <a:pt x="64628" y="57018"/>
                  </a:lnTo>
                  <a:lnTo>
                    <a:pt x="64847" y="52355"/>
                  </a:lnTo>
                  <a:lnTo>
                    <a:pt x="67767" y="46754"/>
                  </a:lnTo>
                  <a:lnTo>
                    <a:pt x="74150" y="38351"/>
                  </a:lnTo>
                  <a:lnTo>
                    <a:pt x="74524" y="79016"/>
                  </a:lnTo>
                  <a:lnTo>
                    <a:pt x="74542" y="119146"/>
                  </a:lnTo>
                  <a:lnTo>
                    <a:pt x="79603" y="158196"/>
                  </a:lnTo>
                  <a:lnTo>
                    <a:pt x="83189" y="200129"/>
                  </a:lnTo>
                  <a:lnTo>
                    <a:pt x="84020" y="247064"/>
                  </a:lnTo>
                  <a:lnTo>
                    <a:pt x="84038" y="250344"/>
                  </a:lnTo>
                  <a:lnTo>
                    <a:pt x="81932" y="253589"/>
                  </a:lnTo>
                  <a:lnTo>
                    <a:pt x="73949" y="260017"/>
                  </a:lnTo>
                  <a:lnTo>
                    <a:pt x="69915" y="261096"/>
                  </a:lnTo>
                  <a:lnTo>
                    <a:pt x="66167" y="260757"/>
                  </a:lnTo>
                  <a:lnTo>
                    <a:pt x="55836" y="258046"/>
                  </a:lnTo>
                  <a:lnTo>
                    <a:pt x="52548" y="257665"/>
                  </a:lnTo>
                  <a:lnTo>
                    <a:pt x="46073" y="254420"/>
                  </a:lnTo>
                  <a:lnTo>
                    <a:pt x="33292" y="243713"/>
                  </a:lnTo>
                  <a:lnTo>
                    <a:pt x="29753" y="237636"/>
                  </a:lnTo>
                  <a:lnTo>
                    <a:pt x="26063" y="229290"/>
                  </a:lnTo>
                  <a:lnTo>
                    <a:pt x="12092" y="203707"/>
                  </a:lnTo>
                  <a:lnTo>
                    <a:pt x="8706" y="192891"/>
                  </a:lnTo>
                  <a:lnTo>
                    <a:pt x="11065" y="188590"/>
                  </a:lnTo>
                  <a:lnTo>
                    <a:pt x="36447" y="1616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704">
              <a:extLst>
                <a:ext uri="{FF2B5EF4-FFF2-40B4-BE49-F238E27FC236}">
                  <a16:creationId xmlns:a16="http://schemas.microsoft.com/office/drawing/2014/main" id="{B95D8958-2C44-3883-16D5-999E373B4F9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81075" y="12954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4861" y="0"/>
                  </a:lnTo>
                  <a:lnTo>
                    <a:pt x="3241" y="1058"/>
                  </a:lnTo>
                  <a:lnTo>
                    <a:pt x="2160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SMARTInkShape-Group124">
            <a:extLst>
              <a:ext uri="{FF2B5EF4-FFF2-40B4-BE49-F238E27FC236}">
                <a16:creationId xmlns:a16="http://schemas.microsoft.com/office/drawing/2014/main" id="{44778B0A-E4D8-306D-2A12-B713475380FF}"/>
              </a:ext>
            </a:extLst>
          </p:cNvPr>
          <p:cNvGrpSpPr/>
          <p:nvPr/>
        </p:nvGrpSpPr>
        <p:grpSpPr>
          <a:xfrm>
            <a:off x="1114425" y="1106849"/>
            <a:ext cx="800101" cy="331427"/>
            <a:chOff x="1114425" y="1106849"/>
            <a:chExt cx="800101" cy="331427"/>
          </a:xfrm>
        </p:grpSpPr>
        <p:sp>
          <p:nvSpPr>
            <p:cNvPr id="820" name="SMARTInkShape-705">
              <a:extLst>
                <a:ext uri="{FF2B5EF4-FFF2-40B4-BE49-F238E27FC236}">
                  <a16:creationId xmlns:a16="http://schemas.microsoft.com/office/drawing/2014/main" id="{DE4BC2F7-E55A-BC8D-2666-C9D488F8007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14425" y="1164068"/>
              <a:ext cx="142759" cy="121783"/>
            </a:xfrm>
            <a:custGeom>
              <a:avLst/>
              <a:gdLst/>
              <a:ahLst/>
              <a:cxnLst/>
              <a:rect l="0" t="0" r="0" b="0"/>
              <a:pathLst>
                <a:path w="142759" h="121783">
                  <a:moveTo>
                    <a:pt x="133350" y="17032"/>
                  </a:moveTo>
                  <a:lnTo>
                    <a:pt x="133350" y="17032"/>
                  </a:lnTo>
                  <a:lnTo>
                    <a:pt x="141551" y="17032"/>
                  </a:lnTo>
                  <a:lnTo>
                    <a:pt x="141992" y="15974"/>
                  </a:lnTo>
                  <a:lnTo>
                    <a:pt x="142758" y="8831"/>
                  </a:lnTo>
                  <a:lnTo>
                    <a:pt x="137784" y="2843"/>
                  </a:lnTo>
                  <a:lnTo>
                    <a:pt x="126854" y="142"/>
                  </a:lnTo>
                  <a:lnTo>
                    <a:pt x="111413" y="0"/>
                  </a:lnTo>
                  <a:lnTo>
                    <a:pt x="84870" y="6929"/>
                  </a:lnTo>
                  <a:lnTo>
                    <a:pt x="48100" y="28611"/>
                  </a:lnTo>
                  <a:lnTo>
                    <a:pt x="42545" y="35584"/>
                  </a:lnTo>
                  <a:lnTo>
                    <a:pt x="41063" y="38925"/>
                  </a:lnTo>
                  <a:lnTo>
                    <a:pt x="41134" y="42210"/>
                  </a:lnTo>
                  <a:lnTo>
                    <a:pt x="44034" y="48684"/>
                  </a:lnTo>
                  <a:lnTo>
                    <a:pt x="51618" y="58278"/>
                  </a:lnTo>
                  <a:lnTo>
                    <a:pt x="60336" y="61822"/>
                  </a:lnTo>
                  <a:lnTo>
                    <a:pt x="106843" y="77748"/>
                  </a:lnTo>
                  <a:lnTo>
                    <a:pt x="123850" y="86998"/>
                  </a:lnTo>
                  <a:lnTo>
                    <a:pt x="129128" y="93284"/>
                  </a:lnTo>
                  <a:lnTo>
                    <a:pt x="130535" y="96441"/>
                  </a:lnTo>
                  <a:lnTo>
                    <a:pt x="129357" y="100663"/>
                  </a:lnTo>
                  <a:lnTo>
                    <a:pt x="122403" y="110999"/>
                  </a:lnTo>
                  <a:lnTo>
                    <a:pt x="112257" y="117003"/>
                  </a:lnTo>
                  <a:lnTo>
                    <a:pt x="83440" y="120858"/>
                  </a:lnTo>
                  <a:lnTo>
                    <a:pt x="36575" y="121724"/>
                  </a:lnTo>
                  <a:lnTo>
                    <a:pt x="19186" y="121782"/>
                  </a:lnTo>
                  <a:lnTo>
                    <a:pt x="10997" y="118974"/>
                  </a:lnTo>
                  <a:lnTo>
                    <a:pt x="0" y="1122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706">
              <a:extLst>
                <a:ext uri="{FF2B5EF4-FFF2-40B4-BE49-F238E27FC236}">
                  <a16:creationId xmlns:a16="http://schemas.microsoft.com/office/drawing/2014/main" id="{614F2C55-937B-05A8-41F5-00C6CCB5E6A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59348" y="1191096"/>
              <a:ext cx="321803" cy="113159"/>
            </a:xfrm>
            <a:custGeom>
              <a:avLst/>
              <a:gdLst/>
              <a:ahLst/>
              <a:cxnLst/>
              <a:rect l="0" t="0" r="0" b="0"/>
              <a:pathLst>
                <a:path w="321803" h="113159">
                  <a:moveTo>
                    <a:pt x="112252" y="37629"/>
                  </a:moveTo>
                  <a:lnTo>
                    <a:pt x="112252" y="37629"/>
                  </a:lnTo>
                  <a:lnTo>
                    <a:pt x="106764" y="37629"/>
                  </a:lnTo>
                  <a:lnTo>
                    <a:pt x="109108" y="37629"/>
                  </a:lnTo>
                  <a:lnTo>
                    <a:pt x="110156" y="36571"/>
                  </a:lnTo>
                  <a:lnTo>
                    <a:pt x="111320" y="32572"/>
                  </a:lnTo>
                  <a:lnTo>
                    <a:pt x="112170" y="12094"/>
                  </a:lnTo>
                  <a:lnTo>
                    <a:pt x="109394" y="7583"/>
                  </a:lnTo>
                  <a:lnTo>
                    <a:pt x="107171" y="4898"/>
                  </a:lnTo>
                  <a:lnTo>
                    <a:pt x="96236" y="1915"/>
                  </a:lnTo>
                  <a:lnTo>
                    <a:pt x="68401" y="0"/>
                  </a:lnTo>
                  <a:lnTo>
                    <a:pt x="48930" y="4725"/>
                  </a:lnTo>
                  <a:lnTo>
                    <a:pt x="15724" y="25076"/>
                  </a:lnTo>
                  <a:lnTo>
                    <a:pt x="8320" y="35225"/>
                  </a:lnTo>
                  <a:lnTo>
                    <a:pt x="2560" y="49261"/>
                  </a:lnTo>
                  <a:lnTo>
                    <a:pt x="0" y="62554"/>
                  </a:lnTo>
                  <a:lnTo>
                    <a:pt x="1684" y="72696"/>
                  </a:lnTo>
                  <a:lnTo>
                    <a:pt x="3615" y="76882"/>
                  </a:lnTo>
                  <a:lnTo>
                    <a:pt x="11405" y="84355"/>
                  </a:lnTo>
                  <a:lnTo>
                    <a:pt x="16446" y="87830"/>
                  </a:lnTo>
                  <a:lnTo>
                    <a:pt x="20865" y="89088"/>
                  </a:lnTo>
                  <a:lnTo>
                    <a:pt x="24868" y="88868"/>
                  </a:lnTo>
                  <a:lnTo>
                    <a:pt x="43242" y="83613"/>
                  </a:lnTo>
                  <a:lnTo>
                    <a:pt x="57350" y="71245"/>
                  </a:lnTo>
                  <a:lnTo>
                    <a:pt x="70534" y="49434"/>
                  </a:lnTo>
                  <a:lnTo>
                    <a:pt x="74138" y="34306"/>
                  </a:lnTo>
                  <a:lnTo>
                    <a:pt x="83243" y="19255"/>
                  </a:lnTo>
                  <a:lnTo>
                    <a:pt x="76081" y="36568"/>
                  </a:lnTo>
                  <a:lnTo>
                    <a:pt x="74533" y="55176"/>
                  </a:lnTo>
                  <a:lnTo>
                    <a:pt x="79321" y="78106"/>
                  </a:lnTo>
                  <a:lnTo>
                    <a:pt x="87443" y="94895"/>
                  </a:lnTo>
                  <a:lnTo>
                    <a:pt x="93465" y="100122"/>
                  </a:lnTo>
                  <a:lnTo>
                    <a:pt x="96552" y="101516"/>
                  </a:lnTo>
                  <a:lnTo>
                    <a:pt x="99669" y="101387"/>
                  </a:lnTo>
                  <a:lnTo>
                    <a:pt x="105954" y="98422"/>
                  </a:lnTo>
                  <a:lnTo>
                    <a:pt x="144002" y="63008"/>
                  </a:lnTo>
                  <a:lnTo>
                    <a:pt x="147530" y="56670"/>
                  </a:lnTo>
                  <a:lnTo>
                    <a:pt x="148470" y="53498"/>
                  </a:lnTo>
                  <a:lnTo>
                    <a:pt x="150156" y="51383"/>
                  </a:lnTo>
                  <a:lnTo>
                    <a:pt x="158388" y="47711"/>
                  </a:lnTo>
                  <a:lnTo>
                    <a:pt x="158884" y="48584"/>
                  </a:lnTo>
                  <a:lnTo>
                    <a:pt x="159860" y="92284"/>
                  </a:lnTo>
                  <a:lnTo>
                    <a:pt x="159874" y="101930"/>
                  </a:lnTo>
                  <a:lnTo>
                    <a:pt x="168078" y="112297"/>
                  </a:lnTo>
                  <a:lnTo>
                    <a:pt x="168519" y="111749"/>
                  </a:lnTo>
                  <a:lnTo>
                    <a:pt x="169009" y="108318"/>
                  </a:lnTo>
                  <a:lnTo>
                    <a:pt x="174872" y="103266"/>
                  </a:lnTo>
                  <a:lnTo>
                    <a:pt x="218393" y="64798"/>
                  </a:lnTo>
                  <a:lnTo>
                    <a:pt x="221113" y="62092"/>
                  </a:lnTo>
                  <a:lnTo>
                    <a:pt x="223984" y="61346"/>
                  </a:lnTo>
                  <a:lnTo>
                    <a:pt x="226957" y="61907"/>
                  </a:lnTo>
                  <a:lnTo>
                    <a:pt x="229997" y="63339"/>
                  </a:lnTo>
                  <a:lnTo>
                    <a:pt x="232024" y="65353"/>
                  </a:lnTo>
                  <a:lnTo>
                    <a:pt x="234276" y="70412"/>
                  </a:lnTo>
                  <a:lnTo>
                    <a:pt x="236063" y="111563"/>
                  </a:lnTo>
                  <a:lnTo>
                    <a:pt x="237126" y="112319"/>
                  </a:lnTo>
                  <a:lnTo>
                    <a:pt x="241130" y="113158"/>
                  </a:lnTo>
                  <a:lnTo>
                    <a:pt x="242620" y="112323"/>
                  </a:lnTo>
                  <a:lnTo>
                    <a:pt x="243614" y="110708"/>
                  </a:lnTo>
                  <a:lnTo>
                    <a:pt x="244277" y="108574"/>
                  </a:lnTo>
                  <a:lnTo>
                    <a:pt x="286799" y="63405"/>
                  </a:lnTo>
                  <a:lnTo>
                    <a:pt x="299562" y="51462"/>
                  </a:lnTo>
                  <a:lnTo>
                    <a:pt x="305920" y="49069"/>
                  </a:lnTo>
                  <a:lnTo>
                    <a:pt x="308039" y="49489"/>
                  </a:lnTo>
                  <a:lnTo>
                    <a:pt x="309452" y="50827"/>
                  </a:lnTo>
                  <a:lnTo>
                    <a:pt x="311021" y="55136"/>
                  </a:lnTo>
                  <a:lnTo>
                    <a:pt x="315026" y="78647"/>
                  </a:lnTo>
                  <a:lnTo>
                    <a:pt x="321802" y="947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707">
              <a:extLst>
                <a:ext uri="{FF2B5EF4-FFF2-40B4-BE49-F238E27FC236}">
                  <a16:creationId xmlns:a16="http://schemas.microsoft.com/office/drawing/2014/main" id="{9CAC6569-DED2-7508-3735-D1CEF01491F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628775" y="1257300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28575" y="0"/>
                  </a:moveTo>
                  <a:lnTo>
                    <a:pt x="28575" y="0"/>
                  </a:lnTo>
                  <a:lnTo>
                    <a:pt x="25753" y="31084"/>
                  </a:lnTo>
                  <a:lnTo>
                    <a:pt x="12328" y="76530"/>
                  </a:lnTo>
                  <a:lnTo>
                    <a:pt x="2749" y="117187"/>
                  </a:lnTo>
                  <a:lnTo>
                    <a:pt x="241" y="16249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708">
              <a:extLst>
                <a:ext uri="{FF2B5EF4-FFF2-40B4-BE49-F238E27FC236}">
                  <a16:creationId xmlns:a16="http://schemas.microsoft.com/office/drawing/2014/main" id="{4F50BCA7-3190-1E25-EFD6-8EFD65CABA5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647825" y="1231101"/>
              <a:ext cx="66627" cy="64300"/>
            </a:xfrm>
            <a:custGeom>
              <a:avLst/>
              <a:gdLst/>
              <a:ahLst/>
              <a:cxnLst/>
              <a:rect l="0" t="0" r="0" b="0"/>
              <a:pathLst>
                <a:path w="66627" h="64300">
                  <a:moveTo>
                    <a:pt x="0" y="54774"/>
                  </a:moveTo>
                  <a:lnTo>
                    <a:pt x="0" y="54774"/>
                  </a:lnTo>
                  <a:lnTo>
                    <a:pt x="10113" y="49717"/>
                  </a:lnTo>
                  <a:lnTo>
                    <a:pt x="17900" y="41591"/>
                  </a:lnTo>
                  <a:lnTo>
                    <a:pt x="41207" y="5641"/>
                  </a:lnTo>
                  <a:lnTo>
                    <a:pt x="47595" y="1187"/>
                  </a:lnTo>
                  <a:lnTo>
                    <a:pt x="50780" y="0"/>
                  </a:lnTo>
                  <a:lnTo>
                    <a:pt x="53962" y="266"/>
                  </a:lnTo>
                  <a:lnTo>
                    <a:pt x="64792" y="6034"/>
                  </a:lnTo>
                  <a:lnTo>
                    <a:pt x="66427" y="24902"/>
                  </a:lnTo>
                  <a:lnTo>
                    <a:pt x="66626" y="38643"/>
                  </a:lnTo>
                  <a:lnTo>
                    <a:pt x="63831" y="45135"/>
                  </a:lnTo>
                  <a:lnTo>
                    <a:pt x="58469" y="52870"/>
                  </a:lnTo>
                  <a:lnTo>
                    <a:pt x="54914" y="53928"/>
                  </a:lnTo>
                  <a:lnTo>
                    <a:pt x="52485" y="54210"/>
                  </a:lnTo>
                  <a:lnTo>
                    <a:pt x="50865" y="55456"/>
                  </a:lnTo>
                  <a:lnTo>
                    <a:pt x="49065" y="59663"/>
                  </a:lnTo>
                  <a:lnTo>
                    <a:pt x="47527" y="61208"/>
                  </a:lnTo>
                  <a:lnTo>
                    <a:pt x="39550" y="63892"/>
                  </a:lnTo>
                  <a:lnTo>
                    <a:pt x="9525" y="642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709">
              <a:extLst>
                <a:ext uri="{FF2B5EF4-FFF2-40B4-BE49-F238E27FC236}">
                  <a16:creationId xmlns:a16="http://schemas.microsoft.com/office/drawing/2014/main" id="{2FD528F6-8331-F542-CA0A-FC5A9A96845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752600" y="1106849"/>
              <a:ext cx="37868" cy="188552"/>
            </a:xfrm>
            <a:custGeom>
              <a:avLst/>
              <a:gdLst/>
              <a:ahLst/>
              <a:cxnLst/>
              <a:rect l="0" t="0" r="0" b="0"/>
              <a:pathLst>
                <a:path w="37868" h="188552">
                  <a:moveTo>
                    <a:pt x="19050" y="36151"/>
                  </a:moveTo>
                  <a:lnTo>
                    <a:pt x="19050" y="36151"/>
                  </a:lnTo>
                  <a:lnTo>
                    <a:pt x="19050" y="26038"/>
                  </a:lnTo>
                  <a:lnTo>
                    <a:pt x="21167" y="22001"/>
                  </a:lnTo>
                  <a:lnTo>
                    <a:pt x="34128" y="7917"/>
                  </a:lnTo>
                  <a:lnTo>
                    <a:pt x="37315" y="0"/>
                  </a:lnTo>
                  <a:lnTo>
                    <a:pt x="37577" y="409"/>
                  </a:lnTo>
                  <a:lnTo>
                    <a:pt x="37867" y="3685"/>
                  </a:lnTo>
                  <a:lnTo>
                    <a:pt x="35174" y="8669"/>
                  </a:lnTo>
                  <a:lnTo>
                    <a:pt x="32975" y="11480"/>
                  </a:lnTo>
                  <a:lnTo>
                    <a:pt x="18793" y="57806"/>
                  </a:lnTo>
                  <a:lnTo>
                    <a:pt x="9449" y="94073"/>
                  </a:lnTo>
                  <a:lnTo>
                    <a:pt x="2800" y="131629"/>
                  </a:lnTo>
                  <a:lnTo>
                    <a:pt x="0" y="188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710">
              <a:extLst>
                <a:ext uri="{FF2B5EF4-FFF2-40B4-BE49-F238E27FC236}">
                  <a16:creationId xmlns:a16="http://schemas.microsoft.com/office/drawing/2014/main" id="{7AF40BE5-4252-D7BC-31F5-7C3DC5C9505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00485" y="1168659"/>
              <a:ext cx="114041" cy="107282"/>
            </a:xfrm>
            <a:custGeom>
              <a:avLst/>
              <a:gdLst/>
              <a:ahLst/>
              <a:cxnLst/>
              <a:rect l="0" t="0" r="0" b="0"/>
              <a:pathLst>
                <a:path w="114041" h="107282">
                  <a:moveTo>
                    <a:pt x="28315" y="69591"/>
                  </a:moveTo>
                  <a:lnTo>
                    <a:pt x="28315" y="69591"/>
                  </a:lnTo>
                  <a:lnTo>
                    <a:pt x="33372" y="64534"/>
                  </a:lnTo>
                  <a:lnTo>
                    <a:pt x="41498" y="62052"/>
                  </a:lnTo>
                  <a:lnTo>
                    <a:pt x="51108" y="59890"/>
                  </a:lnTo>
                  <a:lnTo>
                    <a:pt x="87214" y="37710"/>
                  </a:lnTo>
                  <a:lnTo>
                    <a:pt x="97743" y="23221"/>
                  </a:lnTo>
                  <a:lnTo>
                    <a:pt x="98942" y="18569"/>
                  </a:lnTo>
                  <a:lnTo>
                    <a:pt x="98683" y="14410"/>
                  </a:lnTo>
                  <a:lnTo>
                    <a:pt x="97452" y="10578"/>
                  </a:lnTo>
                  <a:lnTo>
                    <a:pt x="87617" y="3499"/>
                  </a:lnTo>
                  <a:lnTo>
                    <a:pt x="80550" y="130"/>
                  </a:lnTo>
                  <a:lnTo>
                    <a:pt x="72663" y="0"/>
                  </a:lnTo>
                  <a:lnTo>
                    <a:pt x="46394" y="9931"/>
                  </a:lnTo>
                  <a:lnTo>
                    <a:pt x="27884" y="20498"/>
                  </a:lnTo>
                  <a:lnTo>
                    <a:pt x="14718" y="35072"/>
                  </a:lnTo>
                  <a:lnTo>
                    <a:pt x="4178" y="55482"/>
                  </a:lnTo>
                  <a:lnTo>
                    <a:pt x="1055" y="71055"/>
                  </a:lnTo>
                  <a:lnTo>
                    <a:pt x="0" y="90224"/>
                  </a:lnTo>
                  <a:lnTo>
                    <a:pt x="972" y="92871"/>
                  </a:lnTo>
                  <a:lnTo>
                    <a:pt x="2678" y="94636"/>
                  </a:lnTo>
                  <a:lnTo>
                    <a:pt x="4873" y="95813"/>
                  </a:lnTo>
                  <a:lnTo>
                    <a:pt x="48047" y="104574"/>
                  </a:lnTo>
                  <a:lnTo>
                    <a:pt x="81962" y="107281"/>
                  </a:lnTo>
                  <a:lnTo>
                    <a:pt x="114040" y="981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SMARTInkShape-Group125">
            <a:extLst>
              <a:ext uri="{FF2B5EF4-FFF2-40B4-BE49-F238E27FC236}">
                <a16:creationId xmlns:a16="http://schemas.microsoft.com/office/drawing/2014/main" id="{996BC474-FD91-DB87-2715-66239F411749}"/>
              </a:ext>
            </a:extLst>
          </p:cNvPr>
          <p:cNvGrpSpPr/>
          <p:nvPr/>
        </p:nvGrpSpPr>
        <p:grpSpPr>
          <a:xfrm>
            <a:off x="2166657" y="1097091"/>
            <a:ext cx="1060994" cy="312610"/>
            <a:chOff x="2166657" y="1097091"/>
            <a:chExt cx="1060994" cy="312610"/>
          </a:xfrm>
        </p:grpSpPr>
        <p:sp>
          <p:nvSpPr>
            <p:cNvPr id="827" name="SMARTInkShape-711">
              <a:extLst>
                <a:ext uri="{FF2B5EF4-FFF2-40B4-BE49-F238E27FC236}">
                  <a16:creationId xmlns:a16="http://schemas.microsoft.com/office/drawing/2014/main" id="{B0CB2069-E5D2-6183-403D-11A9C965591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166657" y="1210187"/>
              <a:ext cx="55642" cy="82928"/>
            </a:xfrm>
            <a:custGeom>
              <a:avLst/>
              <a:gdLst/>
              <a:ahLst/>
              <a:cxnLst/>
              <a:rect l="0" t="0" r="0" b="0"/>
              <a:pathLst>
                <a:path w="55642" h="82928">
                  <a:moveTo>
                    <a:pt x="33618" y="28063"/>
                  </a:moveTo>
                  <a:lnTo>
                    <a:pt x="33618" y="28063"/>
                  </a:lnTo>
                  <a:lnTo>
                    <a:pt x="33618" y="23006"/>
                  </a:lnTo>
                  <a:lnTo>
                    <a:pt x="34676" y="21517"/>
                  </a:lnTo>
                  <a:lnTo>
                    <a:pt x="36440" y="20524"/>
                  </a:lnTo>
                  <a:lnTo>
                    <a:pt x="41819" y="18930"/>
                  </a:lnTo>
                  <a:lnTo>
                    <a:pt x="42554" y="15890"/>
                  </a:lnTo>
                  <a:lnTo>
                    <a:pt x="42751" y="13598"/>
                  </a:lnTo>
                  <a:lnTo>
                    <a:pt x="45790" y="8228"/>
                  </a:lnTo>
                  <a:lnTo>
                    <a:pt x="48083" y="5315"/>
                  </a:lnTo>
                  <a:lnTo>
                    <a:pt x="48553" y="3373"/>
                  </a:lnTo>
                  <a:lnTo>
                    <a:pt x="47808" y="2078"/>
                  </a:lnTo>
                  <a:lnTo>
                    <a:pt x="46253" y="1215"/>
                  </a:lnTo>
                  <a:lnTo>
                    <a:pt x="39008" y="0"/>
                  </a:lnTo>
                  <a:lnTo>
                    <a:pt x="30369" y="5360"/>
                  </a:lnTo>
                  <a:lnTo>
                    <a:pt x="20533" y="14798"/>
                  </a:lnTo>
                  <a:lnTo>
                    <a:pt x="10103" y="30953"/>
                  </a:lnTo>
                  <a:lnTo>
                    <a:pt x="3220" y="46429"/>
                  </a:lnTo>
                  <a:lnTo>
                    <a:pt x="653" y="49832"/>
                  </a:lnTo>
                  <a:lnTo>
                    <a:pt x="0" y="54218"/>
                  </a:lnTo>
                  <a:lnTo>
                    <a:pt x="2096" y="64734"/>
                  </a:lnTo>
                  <a:lnTo>
                    <a:pt x="9378" y="73642"/>
                  </a:lnTo>
                  <a:lnTo>
                    <a:pt x="21186" y="82927"/>
                  </a:lnTo>
                  <a:lnTo>
                    <a:pt x="28445" y="81375"/>
                  </a:lnTo>
                  <a:lnTo>
                    <a:pt x="33344" y="79479"/>
                  </a:lnTo>
                  <a:lnTo>
                    <a:pt x="41610" y="71729"/>
                  </a:lnTo>
                  <a:lnTo>
                    <a:pt x="55540" y="49506"/>
                  </a:lnTo>
                  <a:lnTo>
                    <a:pt x="55641" y="43417"/>
                  </a:lnTo>
                  <a:lnTo>
                    <a:pt x="50109" y="31006"/>
                  </a:lnTo>
                  <a:lnTo>
                    <a:pt x="40150" y="17176"/>
                  </a:lnTo>
                  <a:lnTo>
                    <a:pt x="24093" y="90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712">
              <a:extLst>
                <a:ext uri="{FF2B5EF4-FFF2-40B4-BE49-F238E27FC236}">
                  <a16:creationId xmlns:a16="http://schemas.microsoft.com/office/drawing/2014/main" id="{2E334B89-F315-DC63-0485-0C1875F5EEB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38971" y="1133882"/>
              <a:ext cx="113705" cy="275819"/>
            </a:xfrm>
            <a:custGeom>
              <a:avLst/>
              <a:gdLst/>
              <a:ahLst/>
              <a:cxnLst/>
              <a:rect l="0" t="0" r="0" b="0"/>
              <a:pathLst>
                <a:path w="113705" h="275819">
                  <a:moveTo>
                    <a:pt x="113704" y="56743"/>
                  </a:moveTo>
                  <a:lnTo>
                    <a:pt x="113704" y="56743"/>
                  </a:lnTo>
                  <a:lnTo>
                    <a:pt x="113704" y="25220"/>
                  </a:lnTo>
                  <a:lnTo>
                    <a:pt x="110882" y="18744"/>
                  </a:lnTo>
                  <a:lnTo>
                    <a:pt x="105503" y="11019"/>
                  </a:lnTo>
                  <a:lnTo>
                    <a:pt x="101946" y="9963"/>
                  </a:lnTo>
                  <a:lnTo>
                    <a:pt x="99515" y="9681"/>
                  </a:lnTo>
                  <a:lnTo>
                    <a:pt x="97895" y="8435"/>
                  </a:lnTo>
                  <a:lnTo>
                    <a:pt x="95080" y="966"/>
                  </a:lnTo>
                  <a:lnTo>
                    <a:pt x="92021" y="203"/>
                  </a:lnTo>
                  <a:lnTo>
                    <a:pt x="89724" y="0"/>
                  </a:lnTo>
                  <a:lnTo>
                    <a:pt x="76378" y="9826"/>
                  </a:lnTo>
                  <a:lnTo>
                    <a:pt x="45525" y="52585"/>
                  </a:lnTo>
                  <a:lnTo>
                    <a:pt x="24938" y="95041"/>
                  </a:lnTo>
                  <a:lnTo>
                    <a:pt x="13085" y="137000"/>
                  </a:lnTo>
                  <a:lnTo>
                    <a:pt x="2420" y="183996"/>
                  </a:lnTo>
                  <a:lnTo>
                    <a:pt x="0" y="224401"/>
                  </a:lnTo>
                  <a:lnTo>
                    <a:pt x="8929" y="2758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713">
              <a:extLst>
                <a:ext uri="{FF2B5EF4-FFF2-40B4-BE49-F238E27FC236}">
                  <a16:creationId xmlns:a16="http://schemas.microsoft.com/office/drawing/2014/main" id="{8E2A8177-1AA6-9F62-D619-B064DC504CE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47900" y="12573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43313" y="18802"/>
                  </a:lnTo>
                  <a:lnTo>
                    <a:pt x="47925" y="15710"/>
                  </a:lnTo>
                  <a:lnTo>
                    <a:pt x="87019" y="7517"/>
                  </a:lnTo>
                  <a:lnTo>
                    <a:pt x="129137" y="14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714">
              <a:extLst>
                <a:ext uri="{FF2B5EF4-FFF2-40B4-BE49-F238E27FC236}">
                  <a16:creationId xmlns:a16="http://schemas.microsoft.com/office/drawing/2014/main" id="{9EA7DE10-FF6F-3902-D5D7-AFD9B2B1759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09850" y="1097091"/>
              <a:ext cx="102045" cy="195406"/>
            </a:xfrm>
            <a:custGeom>
              <a:avLst/>
              <a:gdLst/>
              <a:ahLst/>
              <a:cxnLst/>
              <a:rect l="0" t="0" r="0" b="0"/>
              <a:pathLst>
                <a:path w="102045" h="195406">
                  <a:moveTo>
                    <a:pt x="57150" y="17334"/>
                  </a:moveTo>
                  <a:lnTo>
                    <a:pt x="57150" y="17334"/>
                  </a:lnTo>
                  <a:lnTo>
                    <a:pt x="57150" y="12278"/>
                  </a:lnTo>
                  <a:lnTo>
                    <a:pt x="59972" y="6973"/>
                  </a:lnTo>
                  <a:lnTo>
                    <a:pt x="65351" y="0"/>
                  </a:lnTo>
                  <a:lnTo>
                    <a:pt x="61226" y="3849"/>
                  </a:lnTo>
                  <a:lnTo>
                    <a:pt x="58962" y="11694"/>
                  </a:lnTo>
                  <a:lnTo>
                    <a:pt x="58358" y="16749"/>
                  </a:lnTo>
                  <a:lnTo>
                    <a:pt x="39409" y="56611"/>
                  </a:lnTo>
                  <a:lnTo>
                    <a:pt x="23455" y="97726"/>
                  </a:lnTo>
                  <a:lnTo>
                    <a:pt x="19630" y="144716"/>
                  </a:lnTo>
                  <a:lnTo>
                    <a:pt x="24278" y="170788"/>
                  </a:lnTo>
                  <a:lnTo>
                    <a:pt x="28886" y="177845"/>
                  </a:lnTo>
                  <a:lnTo>
                    <a:pt x="42471" y="188508"/>
                  </a:lnTo>
                  <a:lnTo>
                    <a:pt x="57857" y="195405"/>
                  </a:lnTo>
                  <a:lnTo>
                    <a:pt x="71223" y="191374"/>
                  </a:lnTo>
                  <a:lnTo>
                    <a:pt x="85629" y="182527"/>
                  </a:lnTo>
                  <a:lnTo>
                    <a:pt x="95560" y="171539"/>
                  </a:lnTo>
                  <a:lnTo>
                    <a:pt x="100679" y="156778"/>
                  </a:lnTo>
                  <a:lnTo>
                    <a:pt x="102044" y="148397"/>
                  </a:lnTo>
                  <a:lnTo>
                    <a:pt x="100838" y="140692"/>
                  </a:lnTo>
                  <a:lnTo>
                    <a:pt x="93853" y="126488"/>
                  </a:lnTo>
                  <a:lnTo>
                    <a:pt x="89027" y="121853"/>
                  </a:lnTo>
                  <a:lnTo>
                    <a:pt x="54867" y="108748"/>
                  </a:lnTo>
                  <a:lnTo>
                    <a:pt x="0" y="1030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715">
              <a:extLst>
                <a:ext uri="{FF2B5EF4-FFF2-40B4-BE49-F238E27FC236}">
                  <a16:creationId xmlns:a16="http://schemas.microsoft.com/office/drawing/2014/main" id="{9F20A42E-05B7-8D18-A265-5547E6F5C2B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49442" y="1191065"/>
              <a:ext cx="63972" cy="89484"/>
            </a:xfrm>
            <a:custGeom>
              <a:avLst/>
              <a:gdLst/>
              <a:ahLst/>
              <a:cxnLst/>
              <a:rect l="0" t="0" r="0" b="0"/>
              <a:pathLst>
                <a:path w="63972" h="89484">
                  <a:moveTo>
                    <a:pt x="60433" y="37660"/>
                  </a:moveTo>
                  <a:lnTo>
                    <a:pt x="60433" y="37660"/>
                  </a:lnTo>
                  <a:lnTo>
                    <a:pt x="60433" y="4571"/>
                  </a:lnTo>
                  <a:lnTo>
                    <a:pt x="59375" y="2901"/>
                  </a:lnTo>
                  <a:lnTo>
                    <a:pt x="57611" y="1787"/>
                  </a:lnTo>
                  <a:lnTo>
                    <a:pt x="51770" y="550"/>
                  </a:lnTo>
                  <a:lnTo>
                    <a:pt x="42119" y="0"/>
                  </a:lnTo>
                  <a:lnTo>
                    <a:pt x="33596" y="2578"/>
                  </a:lnTo>
                  <a:lnTo>
                    <a:pt x="29842" y="4747"/>
                  </a:lnTo>
                  <a:lnTo>
                    <a:pt x="9666" y="29983"/>
                  </a:lnTo>
                  <a:lnTo>
                    <a:pt x="1534" y="43420"/>
                  </a:lnTo>
                  <a:lnTo>
                    <a:pt x="0" y="48908"/>
                  </a:lnTo>
                  <a:lnTo>
                    <a:pt x="36" y="53626"/>
                  </a:lnTo>
                  <a:lnTo>
                    <a:pt x="3914" y="72179"/>
                  </a:lnTo>
                  <a:lnTo>
                    <a:pt x="16484" y="88407"/>
                  </a:lnTo>
                  <a:lnTo>
                    <a:pt x="21609" y="89483"/>
                  </a:lnTo>
                  <a:lnTo>
                    <a:pt x="35770" y="87856"/>
                  </a:lnTo>
                  <a:lnTo>
                    <a:pt x="47002" y="83606"/>
                  </a:lnTo>
                  <a:lnTo>
                    <a:pt x="51479" y="80990"/>
                  </a:lnTo>
                  <a:lnTo>
                    <a:pt x="62837" y="67197"/>
                  </a:lnTo>
                  <a:lnTo>
                    <a:pt x="63971" y="52904"/>
                  </a:lnTo>
                  <a:lnTo>
                    <a:pt x="60947" y="38085"/>
                  </a:lnTo>
                  <a:lnTo>
                    <a:pt x="53295" y="23793"/>
                  </a:lnTo>
                  <a:lnTo>
                    <a:pt x="41383" y="9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716">
              <a:extLst>
                <a:ext uri="{FF2B5EF4-FFF2-40B4-BE49-F238E27FC236}">
                  <a16:creationId xmlns:a16="http://schemas.microsoft.com/office/drawing/2014/main" id="{8D4A7C02-B63B-CCE4-2E37-55972DE9B24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857500" y="1185137"/>
              <a:ext cx="114301" cy="110264"/>
            </a:xfrm>
            <a:custGeom>
              <a:avLst/>
              <a:gdLst/>
              <a:ahLst/>
              <a:cxnLst/>
              <a:rect l="0" t="0" r="0" b="0"/>
              <a:pathLst>
                <a:path w="114301" h="110264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10361" y="2666"/>
                  </a:lnTo>
                  <a:lnTo>
                    <a:pt x="13257" y="432"/>
                  </a:lnTo>
                  <a:lnTo>
                    <a:pt x="16246" y="0"/>
                  </a:lnTo>
                  <a:lnTo>
                    <a:pt x="22390" y="2344"/>
                  </a:lnTo>
                  <a:lnTo>
                    <a:pt x="34958" y="11413"/>
                  </a:lnTo>
                  <a:lnTo>
                    <a:pt x="41290" y="13413"/>
                  </a:lnTo>
                  <a:lnTo>
                    <a:pt x="43401" y="15005"/>
                  </a:lnTo>
                  <a:lnTo>
                    <a:pt x="64027" y="43643"/>
                  </a:lnTo>
                  <a:lnTo>
                    <a:pt x="64910" y="46800"/>
                  </a:lnTo>
                  <a:lnTo>
                    <a:pt x="98006" y="90725"/>
                  </a:lnTo>
                  <a:lnTo>
                    <a:pt x="114300" y="1102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717">
              <a:extLst>
                <a:ext uri="{FF2B5EF4-FFF2-40B4-BE49-F238E27FC236}">
                  <a16:creationId xmlns:a16="http://schemas.microsoft.com/office/drawing/2014/main" id="{D68F5A67-38A5-3AD1-620F-C2906A71D2F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28925" y="1182424"/>
              <a:ext cx="152401" cy="122502"/>
            </a:xfrm>
            <a:custGeom>
              <a:avLst/>
              <a:gdLst/>
              <a:ahLst/>
              <a:cxnLst/>
              <a:rect l="0" t="0" r="0" b="0"/>
              <a:pathLst>
                <a:path w="152401" h="122502">
                  <a:moveTo>
                    <a:pt x="152400" y="8201"/>
                  </a:moveTo>
                  <a:lnTo>
                    <a:pt x="152400" y="8201"/>
                  </a:lnTo>
                  <a:lnTo>
                    <a:pt x="147344" y="3145"/>
                  </a:lnTo>
                  <a:lnTo>
                    <a:pt x="142039" y="662"/>
                  </a:lnTo>
                  <a:lnTo>
                    <a:pt x="139143" y="0"/>
                  </a:lnTo>
                  <a:lnTo>
                    <a:pt x="130280" y="4909"/>
                  </a:lnTo>
                  <a:lnTo>
                    <a:pt x="87045" y="32305"/>
                  </a:lnTo>
                  <a:lnTo>
                    <a:pt x="50708" y="66349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718">
              <a:extLst>
                <a:ext uri="{FF2B5EF4-FFF2-40B4-BE49-F238E27FC236}">
                  <a16:creationId xmlns:a16="http://schemas.microsoft.com/office/drawing/2014/main" id="{FFADF804-46DC-DF86-D8C8-F7BC826B92F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05188" y="1172213"/>
              <a:ext cx="118708" cy="112290"/>
            </a:xfrm>
            <a:custGeom>
              <a:avLst/>
              <a:gdLst/>
              <a:ahLst/>
              <a:cxnLst/>
              <a:rect l="0" t="0" r="0" b="0"/>
              <a:pathLst>
                <a:path w="118708" h="112290">
                  <a:moveTo>
                    <a:pt x="14237" y="46987"/>
                  </a:moveTo>
                  <a:lnTo>
                    <a:pt x="14237" y="46987"/>
                  </a:lnTo>
                  <a:lnTo>
                    <a:pt x="27494" y="46987"/>
                  </a:lnTo>
                  <a:lnTo>
                    <a:pt x="33534" y="49809"/>
                  </a:lnTo>
                  <a:lnTo>
                    <a:pt x="36627" y="52044"/>
                  </a:lnTo>
                  <a:lnTo>
                    <a:pt x="40805" y="52475"/>
                  </a:lnTo>
                  <a:lnTo>
                    <a:pt x="85883" y="47401"/>
                  </a:lnTo>
                  <a:lnTo>
                    <a:pt x="95822" y="46113"/>
                  </a:lnTo>
                  <a:lnTo>
                    <a:pt x="107294" y="42012"/>
                  </a:lnTo>
                  <a:lnTo>
                    <a:pt x="111200" y="39437"/>
                  </a:lnTo>
                  <a:lnTo>
                    <a:pt x="117983" y="29661"/>
                  </a:lnTo>
                  <a:lnTo>
                    <a:pt x="118707" y="18335"/>
                  </a:lnTo>
                  <a:lnTo>
                    <a:pt x="116055" y="10264"/>
                  </a:lnTo>
                  <a:lnTo>
                    <a:pt x="113866" y="6630"/>
                  </a:lnTo>
                  <a:lnTo>
                    <a:pt x="100144" y="2592"/>
                  </a:lnTo>
                  <a:lnTo>
                    <a:pt x="61898" y="0"/>
                  </a:lnTo>
                  <a:lnTo>
                    <a:pt x="45650" y="5290"/>
                  </a:lnTo>
                  <a:lnTo>
                    <a:pt x="17972" y="25933"/>
                  </a:lnTo>
                  <a:lnTo>
                    <a:pt x="10606" y="37982"/>
                  </a:lnTo>
                  <a:lnTo>
                    <a:pt x="3636" y="53844"/>
                  </a:lnTo>
                  <a:lnTo>
                    <a:pt x="820" y="57908"/>
                  </a:lnTo>
                  <a:lnTo>
                    <a:pt x="0" y="61676"/>
                  </a:lnTo>
                  <a:lnTo>
                    <a:pt x="513" y="65246"/>
                  </a:lnTo>
                  <a:lnTo>
                    <a:pt x="3468" y="75328"/>
                  </a:lnTo>
                  <a:lnTo>
                    <a:pt x="5607" y="91406"/>
                  </a:lnTo>
                  <a:lnTo>
                    <a:pt x="9696" y="97773"/>
                  </a:lnTo>
                  <a:lnTo>
                    <a:pt x="15041" y="101309"/>
                  </a:lnTo>
                  <a:lnTo>
                    <a:pt x="22003" y="102880"/>
                  </a:lnTo>
                  <a:lnTo>
                    <a:pt x="36764" y="104823"/>
                  </a:lnTo>
                  <a:lnTo>
                    <a:pt x="51769" y="111602"/>
                  </a:lnTo>
                  <a:lnTo>
                    <a:pt x="55133" y="112289"/>
                  </a:lnTo>
                  <a:lnTo>
                    <a:pt x="80912" y="1041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719">
              <a:extLst>
                <a:ext uri="{FF2B5EF4-FFF2-40B4-BE49-F238E27FC236}">
                  <a16:creationId xmlns:a16="http://schemas.microsoft.com/office/drawing/2014/main" id="{C1DD8089-EAED-93FE-04C2-A93FDF203E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05150" y="1163606"/>
              <a:ext cx="122501" cy="150845"/>
            </a:xfrm>
            <a:custGeom>
              <a:avLst/>
              <a:gdLst/>
              <a:ahLst/>
              <a:cxnLst/>
              <a:rect l="0" t="0" r="0" b="0"/>
              <a:pathLst>
                <a:path w="122501" h="150845">
                  <a:moveTo>
                    <a:pt x="114300" y="27019"/>
                  </a:moveTo>
                  <a:lnTo>
                    <a:pt x="114300" y="27019"/>
                  </a:lnTo>
                  <a:lnTo>
                    <a:pt x="122500" y="10617"/>
                  </a:lnTo>
                  <a:lnTo>
                    <a:pt x="121884" y="8676"/>
                  </a:lnTo>
                  <a:lnTo>
                    <a:pt x="118376" y="3697"/>
                  </a:lnTo>
                  <a:lnTo>
                    <a:pt x="110467" y="779"/>
                  </a:lnTo>
                  <a:lnTo>
                    <a:pt x="105395" y="0"/>
                  </a:lnTo>
                  <a:lnTo>
                    <a:pt x="94115" y="1958"/>
                  </a:lnTo>
                  <a:lnTo>
                    <a:pt x="69626" y="11838"/>
                  </a:lnTo>
                  <a:lnTo>
                    <a:pt x="34152" y="40669"/>
                  </a:lnTo>
                  <a:lnTo>
                    <a:pt x="31054" y="46491"/>
                  </a:lnTo>
                  <a:lnTo>
                    <a:pt x="30228" y="49525"/>
                  </a:lnTo>
                  <a:lnTo>
                    <a:pt x="30735" y="52607"/>
                  </a:lnTo>
                  <a:lnTo>
                    <a:pt x="34121" y="58852"/>
                  </a:lnTo>
                  <a:lnTo>
                    <a:pt x="66179" y="86994"/>
                  </a:lnTo>
                  <a:lnTo>
                    <a:pt x="81427" y="115233"/>
                  </a:lnTo>
                  <a:lnTo>
                    <a:pt x="83814" y="123728"/>
                  </a:lnTo>
                  <a:lnTo>
                    <a:pt x="83393" y="127475"/>
                  </a:lnTo>
                  <a:lnTo>
                    <a:pt x="80103" y="134461"/>
                  </a:lnTo>
                  <a:lnTo>
                    <a:pt x="77744" y="136747"/>
                  </a:lnTo>
                  <a:lnTo>
                    <a:pt x="72300" y="139287"/>
                  </a:lnTo>
                  <a:lnTo>
                    <a:pt x="53636" y="141976"/>
                  </a:lnTo>
                  <a:lnTo>
                    <a:pt x="39999" y="147746"/>
                  </a:lnTo>
                  <a:lnTo>
                    <a:pt x="0" y="150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SMARTInkShape-Group126">
            <a:extLst>
              <a:ext uri="{FF2B5EF4-FFF2-40B4-BE49-F238E27FC236}">
                <a16:creationId xmlns:a16="http://schemas.microsoft.com/office/drawing/2014/main" id="{F8989E01-DA3E-3687-0AC7-238A0881E139}"/>
              </a:ext>
            </a:extLst>
          </p:cNvPr>
          <p:cNvGrpSpPr/>
          <p:nvPr/>
        </p:nvGrpSpPr>
        <p:grpSpPr>
          <a:xfrm>
            <a:off x="819150" y="1695450"/>
            <a:ext cx="1171576" cy="321258"/>
            <a:chOff x="819150" y="1695450"/>
            <a:chExt cx="1171576" cy="321258"/>
          </a:xfrm>
        </p:grpSpPr>
        <p:sp>
          <p:nvSpPr>
            <p:cNvPr id="837" name="SMARTInkShape-720">
              <a:extLst>
                <a:ext uri="{FF2B5EF4-FFF2-40B4-BE49-F238E27FC236}">
                  <a16:creationId xmlns:a16="http://schemas.microsoft.com/office/drawing/2014/main" id="{BE65D606-C84B-2920-2B1E-5B54B93DB4A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9150" y="1809750"/>
              <a:ext cx="47626" cy="114301"/>
            </a:xfrm>
            <a:custGeom>
              <a:avLst/>
              <a:gdLst/>
              <a:ahLst/>
              <a:cxnLst/>
              <a:rect l="0" t="0" r="0" b="0"/>
              <a:pathLst>
                <a:path w="47626" h="114301">
                  <a:moveTo>
                    <a:pt x="47625" y="0"/>
                  </a:moveTo>
                  <a:lnTo>
                    <a:pt x="47625" y="0"/>
                  </a:lnTo>
                  <a:lnTo>
                    <a:pt x="39424" y="0"/>
                  </a:lnTo>
                  <a:lnTo>
                    <a:pt x="38983" y="1058"/>
                  </a:lnTo>
                  <a:lnTo>
                    <a:pt x="27791" y="40020"/>
                  </a:lnTo>
                  <a:lnTo>
                    <a:pt x="12597" y="83861"/>
                  </a:lnTo>
                  <a:lnTo>
                    <a:pt x="2802" y="1031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721">
              <a:extLst>
                <a:ext uri="{FF2B5EF4-FFF2-40B4-BE49-F238E27FC236}">
                  <a16:creationId xmlns:a16="http://schemas.microsoft.com/office/drawing/2014/main" id="{23310823-9952-6B6E-484D-6ABE296FA84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57250" y="17335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722">
              <a:extLst>
                <a:ext uri="{FF2B5EF4-FFF2-40B4-BE49-F238E27FC236}">
                  <a16:creationId xmlns:a16="http://schemas.microsoft.com/office/drawing/2014/main" id="{D73A5563-3AEE-6909-A4E9-86067C4F18E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4875" y="1801679"/>
              <a:ext cx="161672" cy="112847"/>
            </a:xfrm>
            <a:custGeom>
              <a:avLst/>
              <a:gdLst/>
              <a:ahLst/>
              <a:cxnLst/>
              <a:rect l="0" t="0" r="0" b="0"/>
              <a:pathLst>
                <a:path w="161672" h="112847">
                  <a:moveTo>
                    <a:pt x="0" y="36646"/>
                  </a:moveTo>
                  <a:lnTo>
                    <a:pt x="0" y="36646"/>
                  </a:lnTo>
                  <a:lnTo>
                    <a:pt x="23598" y="13048"/>
                  </a:lnTo>
                  <a:lnTo>
                    <a:pt x="29185" y="10283"/>
                  </a:lnTo>
                  <a:lnTo>
                    <a:pt x="32157" y="9546"/>
                  </a:lnTo>
                  <a:lnTo>
                    <a:pt x="34138" y="7996"/>
                  </a:lnTo>
                  <a:lnTo>
                    <a:pt x="36339" y="3452"/>
                  </a:lnTo>
                  <a:lnTo>
                    <a:pt x="37984" y="1816"/>
                  </a:lnTo>
                  <a:lnTo>
                    <a:pt x="42635" y="0"/>
                  </a:lnTo>
                  <a:lnTo>
                    <a:pt x="45356" y="573"/>
                  </a:lnTo>
                  <a:lnTo>
                    <a:pt x="51203" y="4033"/>
                  </a:lnTo>
                  <a:lnTo>
                    <a:pt x="66728" y="28262"/>
                  </a:lnTo>
                  <a:lnTo>
                    <a:pt x="69885" y="34231"/>
                  </a:lnTo>
                  <a:lnTo>
                    <a:pt x="70932" y="40328"/>
                  </a:lnTo>
                  <a:lnTo>
                    <a:pt x="66695" y="83666"/>
                  </a:lnTo>
                  <a:lnTo>
                    <a:pt x="57543" y="93388"/>
                  </a:lnTo>
                  <a:lnTo>
                    <a:pt x="65386" y="85559"/>
                  </a:lnTo>
                  <a:lnTo>
                    <a:pt x="67479" y="76921"/>
                  </a:lnTo>
                  <a:lnTo>
                    <a:pt x="84955" y="56858"/>
                  </a:lnTo>
                  <a:lnTo>
                    <a:pt x="130621" y="19751"/>
                  </a:lnTo>
                  <a:lnTo>
                    <a:pt x="138487" y="13262"/>
                  </a:lnTo>
                  <a:lnTo>
                    <a:pt x="145511" y="10378"/>
                  </a:lnTo>
                  <a:lnTo>
                    <a:pt x="159996" y="8274"/>
                  </a:lnTo>
                  <a:lnTo>
                    <a:pt x="160639" y="9264"/>
                  </a:lnTo>
                  <a:lnTo>
                    <a:pt x="161671" y="24103"/>
                  </a:lnTo>
                  <a:lnTo>
                    <a:pt x="160754" y="38480"/>
                  </a:lnTo>
                  <a:lnTo>
                    <a:pt x="150159" y="84193"/>
                  </a:lnTo>
                  <a:lnTo>
                    <a:pt x="142875" y="1128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723">
              <a:extLst>
                <a:ext uri="{FF2B5EF4-FFF2-40B4-BE49-F238E27FC236}">
                  <a16:creationId xmlns:a16="http://schemas.microsoft.com/office/drawing/2014/main" id="{E2BB0893-B98C-90E7-2795-4AF6976F8FC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95375" y="1800919"/>
              <a:ext cx="113516" cy="151707"/>
            </a:xfrm>
            <a:custGeom>
              <a:avLst/>
              <a:gdLst/>
              <a:ahLst/>
              <a:cxnLst/>
              <a:rect l="0" t="0" r="0" b="0"/>
              <a:pathLst>
                <a:path w="113516" h="151707">
                  <a:moveTo>
                    <a:pt x="95250" y="46931"/>
                  </a:moveTo>
                  <a:lnTo>
                    <a:pt x="95250" y="46931"/>
                  </a:lnTo>
                  <a:lnTo>
                    <a:pt x="105363" y="36818"/>
                  </a:lnTo>
                  <a:lnTo>
                    <a:pt x="110328" y="26208"/>
                  </a:lnTo>
                  <a:lnTo>
                    <a:pt x="113515" y="7207"/>
                  </a:lnTo>
                  <a:lnTo>
                    <a:pt x="112718" y="4573"/>
                  </a:lnTo>
                  <a:lnTo>
                    <a:pt x="111129" y="2818"/>
                  </a:lnTo>
                  <a:lnTo>
                    <a:pt x="109011" y="1647"/>
                  </a:lnTo>
                  <a:lnTo>
                    <a:pt x="95917" y="0"/>
                  </a:lnTo>
                  <a:lnTo>
                    <a:pt x="73575" y="4568"/>
                  </a:lnTo>
                  <a:lnTo>
                    <a:pt x="56960" y="12624"/>
                  </a:lnTo>
                  <a:lnTo>
                    <a:pt x="51774" y="18631"/>
                  </a:lnTo>
                  <a:lnTo>
                    <a:pt x="49469" y="25887"/>
                  </a:lnTo>
                  <a:lnTo>
                    <a:pt x="47868" y="48798"/>
                  </a:lnTo>
                  <a:lnTo>
                    <a:pt x="48845" y="51351"/>
                  </a:lnTo>
                  <a:lnTo>
                    <a:pt x="50555" y="53053"/>
                  </a:lnTo>
                  <a:lnTo>
                    <a:pt x="77293" y="69341"/>
                  </a:lnTo>
                  <a:lnTo>
                    <a:pt x="99431" y="90569"/>
                  </a:lnTo>
                  <a:lnTo>
                    <a:pt x="102400" y="97370"/>
                  </a:lnTo>
                  <a:lnTo>
                    <a:pt x="101075" y="101724"/>
                  </a:lnTo>
                  <a:lnTo>
                    <a:pt x="93958" y="112206"/>
                  </a:lnTo>
                  <a:lnTo>
                    <a:pt x="78051" y="124950"/>
                  </a:lnTo>
                  <a:lnTo>
                    <a:pt x="39563" y="138738"/>
                  </a:lnTo>
                  <a:lnTo>
                    <a:pt x="0" y="151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724">
              <a:extLst>
                <a:ext uri="{FF2B5EF4-FFF2-40B4-BE49-F238E27FC236}">
                  <a16:creationId xmlns:a16="http://schemas.microsoft.com/office/drawing/2014/main" id="{B12564CF-7FF4-D965-91AB-5D61243818A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11044" y="1793283"/>
              <a:ext cx="102836" cy="223425"/>
            </a:xfrm>
            <a:custGeom>
              <a:avLst/>
              <a:gdLst/>
              <a:ahLst/>
              <a:cxnLst/>
              <a:rect l="0" t="0" r="0" b="0"/>
              <a:pathLst>
                <a:path w="102836" h="223425">
                  <a:moveTo>
                    <a:pt x="27206" y="54567"/>
                  </a:moveTo>
                  <a:lnTo>
                    <a:pt x="27206" y="54567"/>
                  </a:lnTo>
                  <a:lnTo>
                    <a:pt x="32263" y="49511"/>
                  </a:lnTo>
                  <a:lnTo>
                    <a:pt x="37567" y="47028"/>
                  </a:lnTo>
                  <a:lnTo>
                    <a:pt x="45748" y="45158"/>
                  </a:lnTo>
                  <a:lnTo>
                    <a:pt x="46105" y="55189"/>
                  </a:lnTo>
                  <a:lnTo>
                    <a:pt x="35875" y="94003"/>
                  </a:lnTo>
                  <a:lnTo>
                    <a:pt x="28918" y="125974"/>
                  </a:lnTo>
                  <a:lnTo>
                    <a:pt x="24609" y="169490"/>
                  </a:lnTo>
                  <a:lnTo>
                    <a:pt x="10750" y="212888"/>
                  </a:lnTo>
                  <a:lnTo>
                    <a:pt x="8668" y="223424"/>
                  </a:lnTo>
                  <a:lnTo>
                    <a:pt x="5562" y="219220"/>
                  </a:lnTo>
                  <a:lnTo>
                    <a:pt x="1711" y="210296"/>
                  </a:lnTo>
                  <a:lnTo>
                    <a:pt x="0" y="199274"/>
                  </a:lnTo>
                  <a:lnTo>
                    <a:pt x="6506" y="159743"/>
                  </a:lnTo>
                  <a:lnTo>
                    <a:pt x="14958" y="123595"/>
                  </a:lnTo>
                  <a:lnTo>
                    <a:pt x="27296" y="79099"/>
                  </a:lnTo>
                  <a:lnTo>
                    <a:pt x="44980" y="44243"/>
                  </a:lnTo>
                  <a:lnTo>
                    <a:pt x="76291" y="6136"/>
                  </a:lnTo>
                  <a:lnTo>
                    <a:pt x="83594" y="1292"/>
                  </a:lnTo>
                  <a:lnTo>
                    <a:pt x="87023" y="0"/>
                  </a:lnTo>
                  <a:lnTo>
                    <a:pt x="90367" y="198"/>
                  </a:lnTo>
                  <a:lnTo>
                    <a:pt x="96905" y="3239"/>
                  </a:lnTo>
                  <a:lnTo>
                    <a:pt x="99072" y="6590"/>
                  </a:lnTo>
                  <a:lnTo>
                    <a:pt x="102122" y="21419"/>
                  </a:lnTo>
                  <a:lnTo>
                    <a:pt x="102835" y="33132"/>
                  </a:lnTo>
                  <a:lnTo>
                    <a:pt x="97508" y="45393"/>
                  </a:lnTo>
                  <a:lnTo>
                    <a:pt x="88085" y="56840"/>
                  </a:lnTo>
                  <a:lnTo>
                    <a:pt x="69821" y="69234"/>
                  </a:lnTo>
                  <a:lnTo>
                    <a:pt x="36659" y="81101"/>
                  </a:lnTo>
                  <a:lnTo>
                    <a:pt x="8156" y="831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725">
              <a:extLst>
                <a:ext uri="{FF2B5EF4-FFF2-40B4-BE49-F238E27FC236}">
                  <a16:creationId xmlns:a16="http://schemas.microsoft.com/office/drawing/2014/main" id="{B5A01E50-7991-7282-2D60-6E989FF6D03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33500" y="1791646"/>
              <a:ext cx="122712" cy="112606"/>
            </a:xfrm>
            <a:custGeom>
              <a:avLst/>
              <a:gdLst/>
              <a:ahLst/>
              <a:cxnLst/>
              <a:rect l="0" t="0" r="0" b="0"/>
              <a:pathLst>
                <a:path w="122712" h="112606">
                  <a:moveTo>
                    <a:pt x="0" y="65729"/>
                  </a:moveTo>
                  <a:lnTo>
                    <a:pt x="0" y="65729"/>
                  </a:lnTo>
                  <a:lnTo>
                    <a:pt x="5057" y="65729"/>
                  </a:lnTo>
                  <a:lnTo>
                    <a:pt x="47946" y="53970"/>
                  </a:lnTo>
                  <a:lnTo>
                    <a:pt x="66770" y="48839"/>
                  </a:lnTo>
                  <a:lnTo>
                    <a:pt x="85753" y="44497"/>
                  </a:lnTo>
                  <a:lnTo>
                    <a:pt x="111130" y="33548"/>
                  </a:lnTo>
                  <a:lnTo>
                    <a:pt x="118183" y="27437"/>
                  </a:lnTo>
                  <a:lnTo>
                    <a:pt x="120064" y="24326"/>
                  </a:lnTo>
                  <a:lnTo>
                    <a:pt x="122711" y="9835"/>
                  </a:lnTo>
                  <a:lnTo>
                    <a:pt x="120965" y="6241"/>
                  </a:lnTo>
                  <a:lnTo>
                    <a:pt x="117685" y="3845"/>
                  </a:lnTo>
                  <a:lnTo>
                    <a:pt x="108396" y="1184"/>
                  </a:lnTo>
                  <a:lnTo>
                    <a:pt x="97212" y="0"/>
                  </a:lnTo>
                  <a:lnTo>
                    <a:pt x="68902" y="9447"/>
                  </a:lnTo>
                  <a:lnTo>
                    <a:pt x="51437" y="22723"/>
                  </a:lnTo>
                  <a:lnTo>
                    <a:pt x="28034" y="47004"/>
                  </a:lnTo>
                  <a:lnTo>
                    <a:pt x="23043" y="60581"/>
                  </a:lnTo>
                  <a:lnTo>
                    <a:pt x="19839" y="90112"/>
                  </a:lnTo>
                  <a:lnTo>
                    <a:pt x="22223" y="100555"/>
                  </a:lnTo>
                  <a:lnTo>
                    <a:pt x="24340" y="104821"/>
                  </a:lnTo>
                  <a:lnTo>
                    <a:pt x="26810" y="107665"/>
                  </a:lnTo>
                  <a:lnTo>
                    <a:pt x="32377" y="110826"/>
                  </a:lnTo>
                  <a:lnTo>
                    <a:pt x="46517" y="112605"/>
                  </a:lnTo>
                  <a:lnTo>
                    <a:pt x="95250" y="1038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726">
              <a:extLst>
                <a:ext uri="{FF2B5EF4-FFF2-40B4-BE49-F238E27FC236}">
                  <a16:creationId xmlns:a16="http://schemas.microsoft.com/office/drawing/2014/main" id="{768B9BD6-33D3-1D01-AC1D-5A0F783CDE3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490568" y="1819344"/>
              <a:ext cx="128683" cy="75998"/>
            </a:xfrm>
            <a:custGeom>
              <a:avLst/>
              <a:gdLst/>
              <a:ahLst/>
              <a:cxnLst/>
              <a:rect l="0" t="0" r="0" b="0"/>
              <a:pathLst>
                <a:path w="128683" h="75998">
                  <a:moveTo>
                    <a:pt x="71532" y="18981"/>
                  </a:moveTo>
                  <a:lnTo>
                    <a:pt x="71532" y="18981"/>
                  </a:lnTo>
                  <a:lnTo>
                    <a:pt x="71532" y="2579"/>
                  </a:lnTo>
                  <a:lnTo>
                    <a:pt x="70474" y="1696"/>
                  </a:lnTo>
                  <a:lnTo>
                    <a:pt x="63928" y="454"/>
                  </a:lnTo>
                  <a:lnTo>
                    <a:pt x="54198" y="0"/>
                  </a:lnTo>
                  <a:lnTo>
                    <a:pt x="45217" y="6491"/>
                  </a:lnTo>
                  <a:lnTo>
                    <a:pt x="36336" y="9636"/>
                  </a:lnTo>
                  <a:lnTo>
                    <a:pt x="12045" y="25626"/>
                  </a:lnTo>
                  <a:lnTo>
                    <a:pt x="747" y="46301"/>
                  </a:lnTo>
                  <a:lnTo>
                    <a:pt x="0" y="50953"/>
                  </a:lnTo>
                  <a:lnTo>
                    <a:pt x="4008" y="64336"/>
                  </a:lnTo>
                  <a:lnTo>
                    <a:pt x="25386" y="72703"/>
                  </a:lnTo>
                  <a:lnTo>
                    <a:pt x="60524" y="75997"/>
                  </a:lnTo>
                  <a:lnTo>
                    <a:pt x="105883" y="73291"/>
                  </a:lnTo>
                  <a:lnTo>
                    <a:pt x="128682" y="66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727">
              <a:extLst>
                <a:ext uri="{FF2B5EF4-FFF2-40B4-BE49-F238E27FC236}">
                  <a16:creationId xmlns:a16="http://schemas.microsoft.com/office/drawing/2014/main" id="{D290F03E-091E-75AD-F702-9445D228F6D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648402" y="1704975"/>
              <a:ext cx="66099" cy="170719"/>
            </a:xfrm>
            <a:custGeom>
              <a:avLst/>
              <a:gdLst/>
              <a:ahLst/>
              <a:cxnLst/>
              <a:rect l="0" t="0" r="0" b="0"/>
              <a:pathLst>
                <a:path w="66099" h="170719">
                  <a:moveTo>
                    <a:pt x="37523" y="0"/>
                  </a:moveTo>
                  <a:lnTo>
                    <a:pt x="37523" y="0"/>
                  </a:lnTo>
                  <a:lnTo>
                    <a:pt x="23373" y="16267"/>
                  </a:lnTo>
                  <a:lnTo>
                    <a:pt x="6000" y="63094"/>
                  </a:lnTo>
                  <a:lnTo>
                    <a:pt x="0" y="107109"/>
                  </a:lnTo>
                  <a:lnTo>
                    <a:pt x="595" y="135732"/>
                  </a:lnTo>
                  <a:lnTo>
                    <a:pt x="7061" y="154281"/>
                  </a:lnTo>
                  <a:lnTo>
                    <a:pt x="16761" y="168980"/>
                  </a:lnTo>
                  <a:lnTo>
                    <a:pt x="28078" y="170718"/>
                  </a:lnTo>
                  <a:lnTo>
                    <a:pt x="44838" y="166177"/>
                  </a:lnTo>
                  <a:lnTo>
                    <a:pt x="66098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728">
              <a:extLst>
                <a:ext uri="{FF2B5EF4-FFF2-40B4-BE49-F238E27FC236}">
                  <a16:creationId xmlns:a16="http://schemas.microsoft.com/office/drawing/2014/main" id="{BA29BAD0-2494-183A-8390-AEE621AB568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638300" y="178117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15317"/>
                  </a:lnTo>
                  <a:lnTo>
                    <a:pt x="24942" y="12099"/>
                  </a:lnTo>
                  <a:lnTo>
                    <a:pt x="46549" y="746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729">
              <a:extLst>
                <a:ext uri="{FF2B5EF4-FFF2-40B4-BE49-F238E27FC236}">
                  <a16:creationId xmlns:a16="http://schemas.microsoft.com/office/drawing/2014/main" id="{B4218C48-6FFB-9088-6C35-AD0882F90EE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745236" y="1776854"/>
              <a:ext cx="106798" cy="95055"/>
            </a:xfrm>
            <a:custGeom>
              <a:avLst/>
              <a:gdLst/>
              <a:ahLst/>
              <a:cxnLst/>
              <a:rect l="0" t="0" r="0" b="0"/>
              <a:pathLst>
                <a:path w="106798" h="95055">
                  <a:moveTo>
                    <a:pt x="16889" y="23371"/>
                  </a:moveTo>
                  <a:lnTo>
                    <a:pt x="16889" y="23371"/>
                  </a:lnTo>
                  <a:lnTo>
                    <a:pt x="25090" y="31572"/>
                  </a:lnTo>
                  <a:lnTo>
                    <a:pt x="69675" y="32844"/>
                  </a:lnTo>
                  <a:lnTo>
                    <a:pt x="74304" y="32862"/>
                  </a:lnTo>
                  <a:lnTo>
                    <a:pt x="82271" y="30058"/>
                  </a:lnTo>
                  <a:lnTo>
                    <a:pt x="89339" y="26343"/>
                  </a:lnTo>
                  <a:lnTo>
                    <a:pt x="99269" y="23193"/>
                  </a:lnTo>
                  <a:lnTo>
                    <a:pt x="105713" y="18706"/>
                  </a:lnTo>
                  <a:lnTo>
                    <a:pt x="106797" y="16028"/>
                  </a:lnTo>
                  <a:lnTo>
                    <a:pt x="106461" y="13184"/>
                  </a:lnTo>
                  <a:lnTo>
                    <a:pt x="105179" y="10230"/>
                  </a:lnTo>
                  <a:lnTo>
                    <a:pt x="98109" y="4125"/>
                  </a:lnTo>
                  <a:lnTo>
                    <a:pt x="93261" y="1015"/>
                  </a:lnTo>
                  <a:lnTo>
                    <a:pt x="87912" y="0"/>
                  </a:lnTo>
                  <a:lnTo>
                    <a:pt x="57900" y="3543"/>
                  </a:lnTo>
                  <a:lnTo>
                    <a:pt x="33980" y="14204"/>
                  </a:lnTo>
                  <a:lnTo>
                    <a:pt x="21663" y="24941"/>
                  </a:lnTo>
                  <a:lnTo>
                    <a:pt x="5132" y="49081"/>
                  </a:lnTo>
                  <a:lnTo>
                    <a:pt x="0" y="67913"/>
                  </a:lnTo>
                  <a:lnTo>
                    <a:pt x="1396" y="73174"/>
                  </a:lnTo>
                  <a:lnTo>
                    <a:pt x="8592" y="81842"/>
                  </a:lnTo>
                  <a:lnTo>
                    <a:pt x="18846" y="86400"/>
                  </a:lnTo>
                  <a:lnTo>
                    <a:pt x="56501" y="95054"/>
                  </a:lnTo>
                  <a:lnTo>
                    <a:pt x="93089" y="900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730">
              <a:extLst>
                <a:ext uri="{FF2B5EF4-FFF2-40B4-BE49-F238E27FC236}">
                  <a16:creationId xmlns:a16="http://schemas.microsoft.com/office/drawing/2014/main" id="{6D585432-5DDB-8565-D6E1-B2D5C577E56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866544" y="1695450"/>
              <a:ext cx="124182" cy="161926"/>
            </a:xfrm>
            <a:custGeom>
              <a:avLst/>
              <a:gdLst/>
              <a:ahLst/>
              <a:cxnLst/>
              <a:rect l="0" t="0" r="0" b="0"/>
              <a:pathLst>
                <a:path w="124182" h="161926">
                  <a:moveTo>
                    <a:pt x="95606" y="161925"/>
                  </a:moveTo>
                  <a:lnTo>
                    <a:pt x="95606" y="161925"/>
                  </a:lnTo>
                  <a:lnTo>
                    <a:pt x="100663" y="156869"/>
                  </a:lnTo>
                  <a:lnTo>
                    <a:pt x="103145" y="148742"/>
                  </a:lnTo>
                  <a:lnTo>
                    <a:pt x="104739" y="131334"/>
                  </a:lnTo>
                  <a:lnTo>
                    <a:pt x="102134" y="124340"/>
                  </a:lnTo>
                  <a:lnTo>
                    <a:pt x="86782" y="106170"/>
                  </a:lnTo>
                  <a:lnTo>
                    <a:pt x="78279" y="100103"/>
                  </a:lnTo>
                  <a:lnTo>
                    <a:pt x="68855" y="97407"/>
                  </a:lnTo>
                  <a:lnTo>
                    <a:pt x="54083" y="96209"/>
                  </a:lnTo>
                  <a:lnTo>
                    <a:pt x="36935" y="101321"/>
                  </a:lnTo>
                  <a:lnTo>
                    <a:pt x="19788" y="111706"/>
                  </a:lnTo>
                  <a:lnTo>
                    <a:pt x="5112" y="126906"/>
                  </a:lnTo>
                  <a:lnTo>
                    <a:pt x="1410" y="133287"/>
                  </a:lnTo>
                  <a:lnTo>
                    <a:pt x="0" y="138600"/>
                  </a:lnTo>
                  <a:lnTo>
                    <a:pt x="286" y="154731"/>
                  </a:lnTo>
                  <a:lnTo>
                    <a:pt x="2426" y="157129"/>
                  </a:lnTo>
                  <a:lnTo>
                    <a:pt x="10448" y="159793"/>
                  </a:lnTo>
                  <a:lnTo>
                    <a:pt x="21069" y="158155"/>
                  </a:lnTo>
                  <a:lnTo>
                    <a:pt x="38949" y="154105"/>
                  </a:lnTo>
                  <a:lnTo>
                    <a:pt x="45135" y="153537"/>
                  </a:lnTo>
                  <a:lnTo>
                    <a:pt x="57652" y="147261"/>
                  </a:lnTo>
                  <a:lnTo>
                    <a:pt x="68154" y="138474"/>
                  </a:lnTo>
                  <a:lnTo>
                    <a:pt x="72822" y="131041"/>
                  </a:lnTo>
                  <a:lnTo>
                    <a:pt x="89485" y="84686"/>
                  </a:lnTo>
                  <a:lnTo>
                    <a:pt x="107489" y="42990"/>
                  </a:lnTo>
                  <a:lnTo>
                    <a:pt x="113240" y="18448"/>
                  </a:lnTo>
                  <a:lnTo>
                    <a:pt x="113712" y="12299"/>
                  </a:lnTo>
                  <a:lnTo>
                    <a:pt x="115085" y="8199"/>
                  </a:lnTo>
                  <a:lnTo>
                    <a:pt x="1241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127">
            <a:extLst>
              <a:ext uri="{FF2B5EF4-FFF2-40B4-BE49-F238E27FC236}">
                <a16:creationId xmlns:a16="http://schemas.microsoft.com/office/drawing/2014/main" id="{AE49B107-9F28-6A21-AB47-9389561CDBA3}"/>
              </a:ext>
            </a:extLst>
          </p:cNvPr>
          <p:cNvGrpSpPr/>
          <p:nvPr/>
        </p:nvGrpSpPr>
        <p:grpSpPr>
          <a:xfrm>
            <a:off x="2276475" y="1676400"/>
            <a:ext cx="3009901" cy="361951"/>
            <a:chOff x="2276475" y="1676400"/>
            <a:chExt cx="3009901" cy="361951"/>
          </a:xfrm>
        </p:grpSpPr>
        <p:sp>
          <p:nvSpPr>
            <p:cNvPr id="849" name="SMARTInkShape-731">
              <a:extLst>
                <a:ext uri="{FF2B5EF4-FFF2-40B4-BE49-F238E27FC236}">
                  <a16:creationId xmlns:a16="http://schemas.microsoft.com/office/drawing/2014/main" id="{5CB272A4-BD8E-6139-7E7D-4E1E9B15313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86015" y="1697744"/>
              <a:ext cx="160586" cy="302507"/>
            </a:xfrm>
            <a:custGeom>
              <a:avLst/>
              <a:gdLst/>
              <a:ahLst/>
              <a:cxnLst/>
              <a:rect l="0" t="0" r="0" b="0"/>
              <a:pathLst>
                <a:path w="160586" h="302507">
                  <a:moveTo>
                    <a:pt x="142860" y="64381"/>
                  </a:moveTo>
                  <a:lnTo>
                    <a:pt x="142860" y="64381"/>
                  </a:lnTo>
                  <a:lnTo>
                    <a:pt x="151061" y="64381"/>
                  </a:lnTo>
                  <a:lnTo>
                    <a:pt x="151502" y="63323"/>
                  </a:lnTo>
                  <a:lnTo>
                    <a:pt x="152375" y="54972"/>
                  </a:lnTo>
                  <a:lnTo>
                    <a:pt x="159923" y="36971"/>
                  </a:lnTo>
                  <a:lnTo>
                    <a:pt x="160585" y="33408"/>
                  </a:lnTo>
                  <a:lnTo>
                    <a:pt x="155677" y="23804"/>
                  </a:lnTo>
                  <a:lnTo>
                    <a:pt x="140335" y="5448"/>
                  </a:lnTo>
                  <a:lnTo>
                    <a:pt x="130802" y="1147"/>
                  </a:lnTo>
                  <a:lnTo>
                    <a:pt x="125296" y="0"/>
                  </a:lnTo>
                  <a:lnTo>
                    <a:pt x="102378" y="3442"/>
                  </a:lnTo>
                  <a:lnTo>
                    <a:pt x="80536" y="11165"/>
                  </a:lnTo>
                  <a:lnTo>
                    <a:pt x="67182" y="25560"/>
                  </a:lnTo>
                  <a:lnTo>
                    <a:pt x="31428" y="73006"/>
                  </a:lnTo>
                  <a:lnTo>
                    <a:pt x="16426" y="104185"/>
                  </a:lnTo>
                  <a:lnTo>
                    <a:pt x="6503" y="141674"/>
                  </a:lnTo>
                  <a:lnTo>
                    <a:pt x="1916" y="186295"/>
                  </a:lnTo>
                  <a:lnTo>
                    <a:pt x="557" y="227974"/>
                  </a:lnTo>
                  <a:lnTo>
                    <a:pt x="60" y="267343"/>
                  </a:lnTo>
                  <a:lnTo>
                    <a:pt x="0" y="292973"/>
                  </a:lnTo>
                  <a:lnTo>
                    <a:pt x="1054" y="296151"/>
                  </a:lnTo>
                  <a:lnTo>
                    <a:pt x="9510" y="302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732">
              <a:extLst>
                <a:ext uri="{FF2B5EF4-FFF2-40B4-BE49-F238E27FC236}">
                  <a16:creationId xmlns:a16="http://schemas.microsoft.com/office/drawing/2014/main" id="{A433C529-29B5-1296-1EC5-9ABEFC20110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76475" y="1842779"/>
              <a:ext cx="161926" cy="33647"/>
            </a:xfrm>
            <a:custGeom>
              <a:avLst/>
              <a:gdLst/>
              <a:ahLst/>
              <a:cxnLst/>
              <a:rect l="0" t="0" r="0" b="0"/>
              <a:pathLst>
                <a:path w="161926" h="33647">
                  <a:moveTo>
                    <a:pt x="0" y="33646"/>
                  </a:moveTo>
                  <a:lnTo>
                    <a:pt x="0" y="33646"/>
                  </a:lnTo>
                  <a:lnTo>
                    <a:pt x="16267" y="19496"/>
                  </a:lnTo>
                  <a:lnTo>
                    <a:pt x="31572" y="12188"/>
                  </a:lnTo>
                  <a:lnTo>
                    <a:pt x="72754" y="5418"/>
                  </a:lnTo>
                  <a:lnTo>
                    <a:pt x="97522" y="0"/>
                  </a:lnTo>
                  <a:lnTo>
                    <a:pt x="161925" y="5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733">
              <a:extLst>
                <a:ext uri="{FF2B5EF4-FFF2-40B4-BE49-F238E27FC236}">
                  <a16:creationId xmlns:a16="http://schemas.microsoft.com/office/drawing/2014/main" id="{99F66C29-1D9E-A77F-4DAC-3E61AA9652F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66975" y="1819783"/>
              <a:ext cx="171451" cy="66120"/>
            </a:xfrm>
            <a:custGeom>
              <a:avLst/>
              <a:gdLst/>
              <a:ahLst/>
              <a:cxnLst/>
              <a:rect l="0" t="0" r="0" b="0"/>
              <a:pathLst>
                <a:path w="171451" h="66120">
                  <a:moveTo>
                    <a:pt x="0" y="18542"/>
                  </a:moveTo>
                  <a:lnTo>
                    <a:pt x="0" y="18542"/>
                  </a:lnTo>
                  <a:lnTo>
                    <a:pt x="8201" y="18542"/>
                  </a:lnTo>
                  <a:lnTo>
                    <a:pt x="32240" y="3354"/>
                  </a:lnTo>
                  <a:lnTo>
                    <a:pt x="44713" y="636"/>
                  </a:lnTo>
                  <a:lnTo>
                    <a:pt x="55503" y="0"/>
                  </a:lnTo>
                  <a:lnTo>
                    <a:pt x="64532" y="2540"/>
                  </a:lnTo>
                  <a:lnTo>
                    <a:pt x="68421" y="4699"/>
                  </a:lnTo>
                  <a:lnTo>
                    <a:pt x="71014" y="8255"/>
                  </a:lnTo>
                  <a:lnTo>
                    <a:pt x="74663" y="22314"/>
                  </a:lnTo>
                  <a:lnTo>
                    <a:pt x="76195" y="59925"/>
                  </a:lnTo>
                  <a:lnTo>
                    <a:pt x="75138" y="62005"/>
                  </a:lnTo>
                  <a:lnTo>
                    <a:pt x="73375" y="63393"/>
                  </a:lnTo>
                  <a:lnTo>
                    <a:pt x="67998" y="65619"/>
                  </a:lnTo>
                  <a:lnTo>
                    <a:pt x="53534" y="66119"/>
                  </a:lnTo>
                  <a:lnTo>
                    <a:pt x="47429" y="63323"/>
                  </a:lnTo>
                  <a:lnTo>
                    <a:pt x="44319" y="61096"/>
                  </a:lnTo>
                  <a:lnTo>
                    <a:pt x="40864" y="55799"/>
                  </a:lnTo>
                  <a:lnTo>
                    <a:pt x="39942" y="52905"/>
                  </a:lnTo>
                  <a:lnTo>
                    <a:pt x="44564" y="44045"/>
                  </a:lnTo>
                  <a:lnTo>
                    <a:pt x="53673" y="34110"/>
                  </a:lnTo>
                  <a:lnTo>
                    <a:pt x="64777" y="26167"/>
                  </a:lnTo>
                  <a:lnTo>
                    <a:pt x="87985" y="20801"/>
                  </a:lnTo>
                  <a:lnTo>
                    <a:pt x="131728" y="18740"/>
                  </a:lnTo>
                  <a:lnTo>
                    <a:pt x="171450" y="185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734">
              <a:extLst>
                <a:ext uri="{FF2B5EF4-FFF2-40B4-BE49-F238E27FC236}">
                  <a16:creationId xmlns:a16="http://schemas.microsoft.com/office/drawing/2014/main" id="{FCE1F6AD-BB7D-82B2-9335-6A56F9B66B8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29702" y="1810461"/>
              <a:ext cx="313310" cy="94540"/>
            </a:xfrm>
            <a:custGeom>
              <a:avLst/>
              <a:gdLst/>
              <a:ahLst/>
              <a:cxnLst/>
              <a:rect l="0" t="0" r="0" b="0"/>
              <a:pathLst>
                <a:path w="313310" h="94540">
                  <a:moveTo>
                    <a:pt x="84923" y="46914"/>
                  </a:moveTo>
                  <a:lnTo>
                    <a:pt x="84923" y="46914"/>
                  </a:lnTo>
                  <a:lnTo>
                    <a:pt x="84923" y="24524"/>
                  </a:lnTo>
                  <a:lnTo>
                    <a:pt x="82806" y="21404"/>
                  </a:lnTo>
                  <a:lnTo>
                    <a:pt x="74810" y="15115"/>
                  </a:lnTo>
                  <a:lnTo>
                    <a:pt x="64201" y="11614"/>
                  </a:lnTo>
                  <a:lnTo>
                    <a:pt x="45199" y="9367"/>
                  </a:lnTo>
                  <a:lnTo>
                    <a:pt x="24470" y="19091"/>
                  </a:lnTo>
                  <a:lnTo>
                    <a:pt x="12899" y="29609"/>
                  </a:lnTo>
                  <a:lnTo>
                    <a:pt x="5288" y="41340"/>
                  </a:lnTo>
                  <a:lnTo>
                    <a:pt x="0" y="67359"/>
                  </a:lnTo>
                  <a:lnTo>
                    <a:pt x="5199" y="77520"/>
                  </a:lnTo>
                  <a:lnTo>
                    <a:pt x="13507" y="86975"/>
                  </a:lnTo>
                  <a:lnTo>
                    <a:pt x="20727" y="91177"/>
                  </a:lnTo>
                  <a:lnTo>
                    <a:pt x="30286" y="90223"/>
                  </a:lnTo>
                  <a:lnTo>
                    <a:pt x="53669" y="80986"/>
                  </a:lnTo>
                  <a:lnTo>
                    <a:pt x="63271" y="72288"/>
                  </a:lnTo>
                  <a:lnTo>
                    <a:pt x="97202" y="27192"/>
                  </a:lnTo>
                  <a:lnTo>
                    <a:pt x="118956" y="4688"/>
                  </a:lnTo>
                  <a:lnTo>
                    <a:pt x="125802" y="1689"/>
                  </a:lnTo>
                  <a:lnTo>
                    <a:pt x="135606" y="0"/>
                  </a:lnTo>
                  <a:lnTo>
                    <a:pt x="137762" y="821"/>
                  </a:lnTo>
                  <a:lnTo>
                    <a:pt x="139199" y="2427"/>
                  </a:lnTo>
                  <a:lnTo>
                    <a:pt x="140157" y="4556"/>
                  </a:lnTo>
                  <a:lnTo>
                    <a:pt x="138399" y="12566"/>
                  </a:lnTo>
                  <a:lnTo>
                    <a:pt x="134282" y="28976"/>
                  </a:lnTo>
                  <a:lnTo>
                    <a:pt x="130239" y="47244"/>
                  </a:lnTo>
                  <a:lnTo>
                    <a:pt x="124448" y="67323"/>
                  </a:lnTo>
                  <a:lnTo>
                    <a:pt x="123445" y="78126"/>
                  </a:lnTo>
                  <a:lnTo>
                    <a:pt x="124363" y="79364"/>
                  </a:lnTo>
                  <a:lnTo>
                    <a:pt x="126033" y="79130"/>
                  </a:lnTo>
                  <a:lnTo>
                    <a:pt x="158950" y="57238"/>
                  </a:lnTo>
                  <a:lnTo>
                    <a:pt x="205501" y="20251"/>
                  </a:lnTo>
                  <a:lnTo>
                    <a:pt x="212843" y="18905"/>
                  </a:lnTo>
                  <a:lnTo>
                    <a:pt x="214652" y="19775"/>
                  </a:lnTo>
                  <a:lnTo>
                    <a:pt x="215859" y="21413"/>
                  </a:lnTo>
                  <a:lnTo>
                    <a:pt x="216664" y="23563"/>
                  </a:lnTo>
                  <a:lnTo>
                    <a:pt x="214735" y="31597"/>
                  </a:lnTo>
                  <a:lnTo>
                    <a:pt x="210522" y="48020"/>
                  </a:lnTo>
                  <a:lnTo>
                    <a:pt x="208852" y="73115"/>
                  </a:lnTo>
                  <a:lnTo>
                    <a:pt x="207758" y="73906"/>
                  </a:lnTo>
                  <a:lnTo>
                    <a:pt x="203281" y="75020"/>
                  </a:lnTo>
                  <a:lnTo>
                    <a:pt x="205613" y="75281"/>
                  </a:lnTo>
                  <a:lnTo>
                    <a:pt x="210177" y="72574"/>
                  </a:lnTo>
                  <a:lnTo>
                    <a:pt x="215733" y="68902"/>
                  </a:lnTo>
                  <a:lnTo>
                    <a:pt x="236113" y="61295"/>
                  </a:lnTo>
                  <a:lnTo>
                    <a:pt x="278713" y="32893"/>
                  </a:lnTo>
                  <a:lnTo>
                    <a:pt x="311088" y="28060"/>
                  </a:lnTo>
                  <a:lnTo>
                    <a:pt x="312441" y="33596"/>
                  </a:lnTo>
                  <a:lnTo>
                    <a:pt x="313309" y="54396"/>
                  </a:lnTo>
                  <a:lnTo>
                    <a:pt x="310606" y="63645"/>
                  </a:lnTo>
                  <a:lnTo>
                    <a:pt x="306935" y="72342"/>
                  </a:lnTo>
                  <a:lnTo>
                    <a:pt x="303998" y="94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735">
              <a:extLst>
                <a:ext uri="{FF2B5EF4-FFF2-40B4-BE49-F238E27FC236}">
                  <a16:creationId xmlns:a16="http://schemas.microsoft.com/office/drawing/2014/main" id="{CC5ECD0D-E658-74FB-C94D-C14F5A72273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10751" y="1772194"/>
              <a:ext cx="242050" cy="120973"/>
            </a:xfrm>
            <a:custGeom>
              <a:avLst/>
              <a:gdLst/>
              <a:ahLst/>
              <a:cxnLst/>
              <a:rect l="0" t="0" r="0" b="0"/>
              <a:pathLst>
                <a:path w="242050" h="120973">
                  <a:moveTo>
                    <a:pt x="118224" y="56606"/>
                  </a:moveTo>
                  <a:lnTo>
                    <a:pt x="118224" y="56606"/>
                  </a:lnTo>
                  <a:lnTo>
                    <a:pt x="118224" y="48405"/>
                  </a:lnTo>
                  <a:lnTo>
                    <a:pt x="119282" y="47964"/>
                  </a:lnTo>
                  <a:lnTo>
                    <a:pt x="127357" y="47115"/>
                  </a:lnTo>
                  <a:lnTo>
                    <a:pt x="127739" y="37949"/>
                  </a:lnTo>
                  <a:lnTo>
                    <a:pt x="118616" y="28433"/>
                  </a:lnTo>
                  <a:lnTo>
                    <a:pt x="118340" y="23094"/>
                  </a:lnTo>
                  <a:lnTo>
                    <a:pt x="115453" y="17723"/>
                  </a:lnTo>
                  <a:lnTo>
                    <a:pt x="104977" y="5651"/>
                  </a:lnTo>
                  <a:lnTo>
                    <a:pt x="96108" y="2210"/>
                  </a:lnTo>
                  <a:lnTo>
                    <a:pt x="78225" y="0"/>
                  </a:lnTo>
                  <a:lnTo>
                    <a:pt x="57689" y="4674"/>
                  </a:lnTo>
                  <a:lnTo>
                    <a:pt x="41609" y="12761"/>
                  </a:lnTo>
                  <a:lnTo>
                    <a:pt x="25085" y="26917"/>
                  </a:lnTo>
                  <a:lnTo>
                    <a:pt x="11840" y="49573"/>
                  </a:lnTo>
                  <a:lnTo>
                    <a:pt x="0" y="90103"/>
                  </a:lnTo>
                  <a:lnTo>
                    <a:pt x="1475" y="102538"/>
                  </a:lnTo>
                  <a:lnTo>
                    <a:pt x="8480" y="111592"/>
                  </a:lnTo>
                  <a:lnTo>
                    <a:pt x="17591" y="118086"/>
                  </a:lnTo>
                  <a:lnTo>
                    <a:pt x="25167" y="120972"/>
                  </a:lnTo>
                  <a:lnTo>
                    <a:pt x="34885" y="119433"/>
                  </a:lnTo>
                  <a:lnTo>
                    <a:pt x="58370" y="109821"/>
                  </a:lnTo>
                  <a:lnTo>
                    <a:pt x="67986" y="101071"/>
                  </a:lnTo>
                  <a:lnTo>
                    <a:pt x="103481" y="55424"/>
                  </a:lnTo>
                  <a:lnTo>
                    <a:pt x="108012" y="48180"/>
                  </a:lnTo>
                  <a:lnTo>
                    <a:pt x="95381" y="60435"/>
                  </a:lnTo>
                  <a:lnTo>
                    <a:pt x="92197" y="69244"/>
                  </a:lnTo>
                  <a:lnTo>
                    <a:pt x="90152" y="87089"/>
                  </a:lnTo>
                  <a:lnTo>
                    <a:pt x="92695" y="94143"/>
                  </a:lnTo>
                  <a:lnTo>
                    <a:pt x="94854" y="97506"/>
                  </a:lnTo>
                  <a:lnTo>
                    <a:pt x="97353" y="99748"/>
                  </a:lnTo>
                  <a:lnTo>
                    <a:pt x="122165" y="108697"/>
                  </a:lnTo>
                  <a:lnTo>
                    <a:pt x="139026" y="108685"/>
                  </a:lnTo>
                  <a:lnTo>
                    <a:pt x="156045" y="107269"/>
                  </a:lnTo>
                  <a:lnTo>
                    <a:pt x="178584" y="110305"/>
                  </a:lnTo>
                  <a:lnTo>
                    <a:pt x="224545" y="104364"/>
                  </a:lnTo>
                  <a:lnTo>
                    <a:pt x="242049" y="1042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736">
              <a:extLst>
                <a:ext uri="{FF2B5EF4-FFF2-40B4-BE49-F238E27FC236}">
                  <a16:creationId xmlns:a16="http://schemas.microsoft.com/office/drawing/2014/main" id="{1AAE2F44-7D1F-F7EA-FA19-00F1ADB77CF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543300" y="1801009"/>
              <a:ext cx="75692" cy="227817"/>
            </a:xfrm>
            <a:custGeom>
              <a:avLst/>
              <a:gdLst/>
              <a:ahLst/>
              <a:cxnLst/>
              <a:rect l="0" t="0" r="0" b="0"/>
              <a:pathLst>
                <a:path w="75692" h="227817">
                  <a:moveTo>
                    <a:pt x="57150" y="18266"/>
                  </a:moveTo>
                  <a:lnTo>
                    <a:pt x="57150" y="18266"/>
                  </a:lnTo>
                  <a:lnTo>
                    <a:pt x="62206" y="8153"/>
                  </a:lnTo>
                  <a:lnTo>
                    <a:pt x="64754" y="5174"/>
                  </a:lnTo>
                  <a:lnTo>
                    <a:pt x="74483" y="0"/>
                  </a:lnTo>
                  <a:lnTo>
                    <a:pt x="75055" y="797"/>
                  </a:lnTo>
                  <a:lnTo>
                    <a:pt x="75691" y="4505"/>
                  </a:lnTo>
                  <a:lnTo>
                    <a:pt x="65772" y="44911"/>
                  </a:lnTo>
                  <a:lnTo>
                    <a:pt x="54060" y="84369"/>
                  </a:lnTo>
                  <a:lnTo>
                    <a:pt x="36196" y="125515"/>
                  </a:lnTo>
                  <a:lnTo>
                    <a:pt x="19217" y="170992"/>
                  </a:lnTo>
                  <a:lnTo>
                    <a:pt x="0" y="2278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737">
              <a:extLst>
                <a:ext uri="{FF2B5EF4-FFF2-40B4-BE49-F238E27FC236}">
                  <a16:creationId xmlns:a16="http://schemas.microsoft.com/office/drawing/2014/main" id="{744287CC-A995-CD89-CD1C-36369456DEA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81400" y="1820361"/>
              <a:ext cx="99194" cy="65590"/>
            </a:xfrm>
            <a:custGeom>
              <a:avLst/>
              <a:gdLst/>
              <a:ahLst/>
              <a:cxnLst/>
              <a:rect l="0" t="0" r="0" b="0"/>
              <a:pathLst>
                <a:path w="99194" h="65590">
                  <a:moveTo>
                    <a:pt x="9525" y="56064"/>
                  </a:moveTo>
                  <a:lnTo>
                    <a:pt x="9525" y="56064"/>
                  </a:lnTo>
                  <a:lnTo>
                    <a:pt x="22708" y="35341"/>
                  </a:lnTo>
                  <a:lnTo>
                    <a:pt x="50224" y="7160"/>
                  </a:lnTo>
                  <a:lnTo>
                    <a:pt x="58657" y="2579"/>
                  </a:lnTo>
                  <a:lnTo>
                    <a:pt x="74412" y="0"/>
                  </a:lnTo>
                  <a:lnTo>
                    <a:pt x="83519" y="2219"/>
                  </a:lnTo>
                  <a:lnTo>
                    <a:pt x="87430" y="4292"/>
                  </a:lnTo>
                  <a:lnTo>
                    <a:pt x="97989" y="17323"/>
                  </a:lnTo>
                  <a:lnTo>
                    <a:pt x="99193" y="21770"/>
                  </a:lnTo>
                  <a:lnTo>
                    <a:pt x="98937" y="25793"/>
                  </a:lnTo>
                  <a:lnTo>
                    <a:pt x="97708" y="29533"/>
                  </a:lnTo>
                  <a:lnTo>
                    <a:pt x="85866" y="44910"/>
                  </a:lnTo>
                  <a:lnTo>
                    <a:pt x="63894" y="57816"/>
                  </a:lnTo>
                  <a:lnTo>
                    <a:pt x="47389" y="63286"/>
                  </a:lnTo>
                  <a:lnTo>
                    <a:pt x="0" y="655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738">
              <a:extLst>
                <a:ext uri="{FF2B5EF4-FFF2-40B4-BE49-F238E27FC236}">
                  <a16:creationId xmlns:a16="http://schemas.microsoft.com/office/drawing/2014/main" id="{4ADAB087-865A-BB09-7300-BDFB07485B4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86175" y="1811582"/>
              <a:ext cx="114301" cy="71950"/>
            </a:xfrm>
            <a:custGeom>
              <a:avLst/>
              <a:gdLst/>
              <a:ahLst/>
              <a:cxnLst/>
              <a:rect l="0" t="0" r="0" b="0"/>
              <a:pathLst>
                <a:path w="114301" h="71950">
                  <a:moveTo>
                    <a:pt x="0" y="26743"/>
                  </a:moveTo>
                  <a:lnTo>
                    <a:pt x="0" y="26743"/>
                  </a:lnTo>
                  <a:lnTo>
                    <a:pt x="8662" y="19139"/>
                  </a:lnTo>
                  <a:lnTo>
                    <a:pt x="36269" y="2291"/>
                  </a:lnTo>
                  <a:lnTo>
                    <a:pt x="51045" y="0"/>
                  </a:lnTo>
                  <a:lnTo>
                    <a:pt x="62551" y="1805"/>
                  </a:lnTo>
                  <a:lnTo>
                    <a:pt x="67101" y="3767"/>
                  </a:lnTo>
                  <a:lnTo>
                    <a:pt x="70134" y="7193"/>
                  </a:lnTo>
                  <a:lnTo>
                    <a:pt x="73504" y="16643"/>
                  </a:lnTo>
                  <a:lnTo>
                    <a:pt x="75963" y="52371"/>
                  </a:lnTo>
                  <a:lnTo>
                    <a:pt x="73272" y="62122"/>
                  </a:lnTo>
                  <a:lnTo>
                    <a:pt x="71074" y="66204"/>
                  </a:lnTo>
                  <a:lnTo>
                    <a:pt x="67491" y="68926"/>
                  </a:lnTo>
                  <a:lnTo>
                    <a:pt x="57865" y="71949"/>
                  </a:lnTo>
                  <a:lnTo>
                    <a:pt x="46532" y="70471"/>
                  </a:lnTo>
                  <a:lnTo>
                    <a:pt x="35497" y="66286"/>
                  </a:lnTo>
                  <a:lnTo>
                    <a:pt x="27065" y="60898"/>
                  </a:lnTo>
                  <a:lnTo>
                    <a:pt x="25452" y="57980"/>
                  </a:lnTo>
                  <a:lnTo>
                    <a:pt x="25434" y="54976"/>
                  </a:lnTo>
                  <a:lnTo>
                    <a:pt x="28237" y="48816"/>
                  </a:lnTo>
                  <a:lnTo>
                    <a:pt x="33011" y="42550"/>
                  </a:lnTo>
                  <a:lnTo>
                    <a:pt x="51762" y="33073"/>
                  </a:lnTo>
                  <a:lnTo>
                    <a:pt x="114300" y="267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739">
              <a:extLst>
                <a:ext uri="{FF2B5EF4-FFF2-40B4-BE49-F238E27FC236}">
                  <a16:creationId xmlns:a16="http://schemas.microsoft.com/office/drawing/2014/main" id="{9AAF93FC-D625-6713-26F3-EF25AA3FFFA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42134" y="1809911"/>
              <a:ext cx="70800" cy="84838"/>
            </a:xfrm>
            <a:custGeom>
              <a:avLst/>
              <a:gdLst/>
              <a:ahLst/>
              <a:cxnLst/>
              <a:rect l="0" t="0" r="0" b="0"/>
              <a:pathLst>
                <a:path w="70800" h="84838">
                  <a:moveTo>
                    <a:pt x="53591" y="28414"/>
                  </a:moveTo>
                  <a:lnTo>
                    <a:pt x="53591" y="28414"/>
                  </a:lnTo>
                  <a:lnTo>
                    <a:pt x="53591" y="6024"/>
                  </a:lnTo>
                  <a:lnTo>
                    <a:pt x="52533" y="3962"/>
                  </a:lnTo>
                  <a:lnTo>
                    <a:pt x="50769" y="2588"/>
                  </a:lnTo>
                  <a:lnTo>
                    <a:pt x="45390" y="382"/>
                  </a:lnTo>
                  <a:lnTo>
                    <a:pt x="39402" y="0"/>
                  </a:lnTo>
                  <a:lnTo>
                    <a:pt x="25869" y="4943"/>
                  </a:lnTo>
                  <a:lnTo>
                    <a:pt x="8453" y="23224"/>
                  </a:lnTo>
                  <a:lnTo>
                    <a:pt x="1780" y="37043"/>
                  </a:lnTo>
                  <a:lnTo>
                    <a:pt x="0" y="43692"/>
                  </a:lnTo>
                  <a:lnTo>
                    <a:pt x="845" y="56724"/>
                  </a:lnTo>
                  <a:lnTo>
                    <a:pt x="2552" y="63162"/>
                  </a:lnTo>
                  <a:lnTo>
                    <a:pt x="10094" y="73138"/>
                  </a:lnTo>
                  <a:lnTo>
                    <a:pt x="15068" y="77280"/>
                  </a:lnTo>
                  <a:lnTo>
                    <a:pt x="29061" y="81882"/>
                  </a:lnTo>
                  <a:lnTo>
                    <a:pt x="48745" y="84837"/>
                  </a:lnTo>
                  <a:lnTo>
                    <a:pt x="54260" y="82419"/>
                  </a:lnTo>
                  <a:lnTo>
                    <a:pt x="57212" y="80292"/>
                  </a:lnTo>
                  <a:lnTo>
                    <a:pt x="66423" y="67186"/>
                  </a:lnTo>
                  <a:lnTo>
                    <a:pt x="70799" y="49897"/>
                  </a:lnTo>
                  <a:lnTo>
                    <a:pt x="69296" y="44853"/>
                  </a:lnTo>
                  <a:lnTo>
                    <a:pt x="44066" y="18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740">
              <a:extLst>
                <a:ext uri="{FF2B5EF4-FFF2-40B4-BE49-F238E27FC236}">
                  <a16:creationId xmlns:a16="http://schemas.microsoft.com/office/drawing/2014/main" id="{331F9FF2-CE25-E774-5AA2-1B9EAA39EA9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39187" y="1676400"/>
              <a:ext cx="108939" cy="240877"/>
            </a:xfrm>
            <a:custGeom>
              <a:avLst/>
              <a:gdLst/>
              <a:ahLst/>
              <a:cxnLst/>
              <a:rect l="0" t="0" r="0" b="0"/>
              <a:pathLst>
                <a:path w="108939" h="240877">
                  <a:moveTo>
                    <a:pt x="89888" y="171450"/>
                  </a:moveTo>
                  <a:lnTo>
                    <a:pt x="89888" y="171450"/>
                  </a:lnTo>
                  <a:lnTo>
                    <a:pt x="94944" y="166394"/>
                  </a:lnTo>
                  <a:lnTo>
                    <a:pt x="97427" y="161089"/>
                  </a:lnTo>
                  <a:lnTo>
                    <a:pt x="98089" y="158192"/>
                  </a:lnTo>
                  <a:lnTo>
                    <a:pt x="97472" y="155203"/>
                  </a:lnTo>
                  <a:lnTo>
                    <a:pt x="91096" y="144707"/>
                  </a:lnTo>
                  <a:lnTo>
                    <a:pt x="85189" y="138362"/>
                  </a:lnTo>
                  <a:lnTo>
                    <a:pt x="74041" y="135577"/>
                  </a:lnTo>
                  <a:lnTo>
                    <a:pt x="66624" y="134835"/>
                  </a:lnTo>
                  <a:lnTo>
                    <a:pt x="49916" y="139654"/>
                  </a:lnTo>
                  <a:lnTo>
                    <a:pt x="25480" y="154268"/>
                  </a:lnTo>
                  <a:lnTo>
                    <a:pt x="13637" y="164872"/>
                  </a:lnTo>
                  <a:lnTo>
                    <a:pt x="8374" y="173112"/>
                  </a:lnTo>
                  <a:lnTo>
                    <a:pt x="354" y="193815"/>
                  </a:lnTo>
                  <a:lnTo>
                    <a:pt x="0" y="208201"/>
                  </a:lnTo>
                  <a:lnTo>
                    <a:pt x="3371" y="220592"/>
                  </a:lnTo>
                  <a:lnTo>
                    <a:pt x="8397" y="229627"/>
                  </a:lnTo>
                  <a:lnTo>
                    <a:pt x="19803" y="237170"/>
                  </a:lnTo>
                  <a:lnTo>
                    <a:pt x="27289" y="240663"/>
                  </a:lnTo>
                  <a:lnTo>
                    <a:pt x="34397" y="240876"/>
                  </a:lnTo>
                  <a:lnTo>
                    <a:pt x="47939" y="235467"/>
                  </a:lnTo>
                  <a:lnTo>
                    <a:pt x="58191" y="226007"/>
                  </a:lnTo>
                  <a:lnTo>
                    <a:pt x="69913" y="205960"/>
                  </a:lnTo>
                  <a:lnTo>
                    <a:pt x="85532" y="166940"/>
                  </a:lnTo>
                  <a:lnTo>
                    <a:pt x="91850" y="119485"/>
                  </a:lnTo>
                  <a:lnTo>
                    <a:pt x="97172" y="74914"/>
                  </a:lnTo>
                  <a:lnTo>
                    <a:pt x="98971" y="32672"/>
                  </a:lnTo>
                  <a:lnTo>
                    <a:pt x="99374" y="6988"/>
                  </a:lnTo>
                  <a:lnTo>
                    <a:pt x="100445" y="4659"/>
                  </a:lnTo>
                  <a:lnTo>
                    <a:pt x="102218" y="3106"/>
                  </a:lnTo>
                  <a:lnTo>
                    <a:pt x="1089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741">
              <a:extLst>
                <a:ext uri="{FF2B5EF4-FFF2-40B4-BE49-F238E27FC236}">
                  <a16:creationId xmlns:a16="http://schemas.microsoft.com/office/drawing/2014/main" id="{C7A201FF-E8F8-70B2-BBF9-9A88BB19686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114800" y="1686589"/>
              <a:ext cx="114301" cy="74981"/>
            </a:xfrm>
            <a:custGeom>
              <a:avLst/>
              <a:gdLst/>
              <a:ahLst/>
              <a:cxnLst/>
              <a:rect l="0" t="0" r="0" b="0"/>
              <a:pathLst>
                <a:path w="114301" h="74981">
                  <a:moveTo>
                    <a:pt x="0" y="37436"/>
                  </a:moveTo>
                  <a:lnTo>
                    <a:pt x="0" y="37436"/>
                  </a:lnTo>
                  <a:lnTo>
                    <a:pt x="5056" y="37436"/>
                  </a:lnTo>
                  <a:lnTo>
                    <a:pt x="10361" y="34614"/>
                  </a:lnTo>
                  <a:lnTo>
                    <a:pt x="17333" y="29235"/>
                  </a:lnTo>
                  <a:lnTo>
                    <a:pt x="27100" y="28027"/>
                  </a:lnTo>
                  <a:lnTo>
                    <a:pt x="27592" y="29047"/>
                  </a:lnTo>
                  <a:lnTo>
                    <a:pt x="28563" y="59711"/>
                  </a:lnTo>
                  <a:lnTo>
                    <a:pt x="25748" y="66033"/>
                  </a:lnTo>
                  <a:lnTo>
                    <a:pt x="23515" y="69201"/>
                  </a:lnTo>
                  <a:lnTo>
                    <a:pt x="23085" y="71313"/>
                  </a:lnTo>
                  <a:lnTo>
                    <a:pt x="23857" y="72720"/>
                  </a:lnTo>
                  <a:lnTo>
                    <a:pt x="25429" y="73659"/>
                  </a:lnTo>
                  <a:lnTo>
                    <a:pt x="25419" y="74285"/>
                  </a:lnTo>
                  <a:lnTo>
                    <a:pt x="22587" y="74980"/>
                  </a:lnTo>
                  <a:lnTo>
                    <a:pt x="22466" y="74107"/>
                  </a:lnTo>
                  <a:lnTo>
                    <a:pt x="27561" y="67286"/>
                  </a:lnTo>
                  <a:lnTo>
                    <a:pt x="29575" y="49839"/>
                  </a:lnTo>
                  <a:lnTo>
                    <a:pt x="33605" y="43654"/>
                  </a:lnTo>
                  <a:lnTo>
                    <a:pt x="38924" y="40200"/>
                  </a:lnTo>
                  <a:lnTo>
                    <a:pt x="41825" y="39279"/>
                  </a:lnTo>
                  <a:lnTo>
                    <a:pt x="43758" y="37606"/>
                  </a:lnTo>
                  <a:lnTo>
                    <a:pt x="65299" y="10671"/>
                  </a:lnTo>
                  <a:lnTo>
                    <a:pt x="68933" y="6893"/>
                  </a:lnTo>
                  <a:lnTo>
                    <a:pt x="78614" y="2695"/>
                  </a:lnTo>
                  <a:lnTo>
                    <a:pt x="91964" y="0"/>
                  </a:lnTo>
                  <a:lnTo>
                    <a:pt x="104389" y="4589"/>
                  </a:lnTo>
                  <a:lnTo>
                    <a:pt x="107693" y="9188"/>
                  </a:lnTo>
                  <a:lnTo>
                    <a:pt x="114300" y="374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742">
              <a:extLst>
                <a:ext uri="{FF2B5EF4-FFF2-40B4-BE49-F238E27FC236}">
                  <a16:creationId xmlns:a16="http://schemas.microsoft.com/office/drawing/2014/main" id="{8E7E15EF-BF28-E834-DB11-BDBC11D503B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124325" y="179070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40098" y="40903"/>
                  </a:lnTo>
                  <a:lnTo>
                    <a:pt x="85988" y="25351"/>
                  </a:lnTo>
                  <a:lnTo>
                    <a:pt x="112663" y="17057"/>
                  </a:lnTo>
                  <a:lnTo>
                    <a:pt x="136506" y="397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743">
              <a:extLst>
                <a:ext uri="{FF2B5EF4-FFF2-40B4-BE49-F238E27FC236}">
                  <a16:creationId xmlns:a16="http://schemas.microsoft.com/office/drawing/2014/main" id="{EB04EA11-705C-E3E2-4116-D864687A3E9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24325" y="190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744">
              <a:extLst>
                <a:ext uri="{FF2B5EF4-FFF2-40B4-BE49-F238E27FC236}">
                  <a16:creationId xmlns:a16="http://schemas.microsoft.com/office/drawing/2014/main" id="{A6F7D851-AE38-2214-D278-379FE29895C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91000" y="188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745">
              <a:extLst>
                <a:ext uri="{FF2B5EF4-FFF2-40B4-BE49-F238E27FC236}">
                  <a16:creationId xmlns:a16="http://schemas.microsoft.com/office/drawing/2014/main" id="{7CA08741-8F3B-BF33-3D19-2373C42B7BB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62450" y="1810142"/>
              <a:ext cx="46268" cy="228209"/>
            </a:xfrm>
            <a:custGeom>
              <a:avLst/>
              <a:gdLst/>
              <a:ahLst/>
              <a:cxnLst/>
              <a:rect l="0" t="0" r="0" b="0"/>
              <a:pathLst>
                <a:path w="46268" h="228209">
                  <a:moveTo>
                    <a:pt x="28575" y="9133"/>
                  </a:moveTo>
                  <a:lnTo>
                    <a:pt x="28575" y="9133"/>
                  </a:lnTo>
                  <a:lnTo>
                    <a:pt x="33631" y="9133"/>
                  </a:lnTo>
                  <a:lnTo>
                    <a:pt x="35120" y="8075"/>
                  </a:lnTo>
                  <a:lnTo>
                    <a:pt x="36114" y="6311"/>
                  </a:lnTo>
                  <a:lnTo>
                    <a:pt x="37707" y="932"/>
                  </a:lnTo>
                  <a:lnTo>
                    <a:pt x="40748" y="197"/>
                  </a:lnTo>
                  <a:lnTo>
                    <a:pt x="43040" y="0"/>
                  </a:lnTo>
                  <a:lnTo>
                    <a:pt x="44569" y="1986"/>
                  </a:lnTo>
                  <a:lnTo>
                    <a:pt x="46267" y="9837"/>
                  </a:lnTo>
                  <a:lnTo>
                    <a:pt x="37085" y="54225"/>
                  </a:lnTo>
                  <a:lnTo>
                    <a:pt x="25200" y="96945"/>
                  </a:lnTo>
                  <a:lnTo>
                    <a:pt x="12660" y="140975"/>
                  </a:lnTo>
                  <a:lnTo>
                    <a:pt x="4221" y="177902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746">
              <a:extLst>
                <a:ext uri="{FF2B5EF4-FFF2-40B4-BE49-F238E27FC236}">
                  <a16:creationId xmlns:a16="http://schemas.microsoft.com/office/drawing/2014/main" id="{A0190616-5694-B160-2639-5FF1D283C35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24350" y="1804654"/>
              <a:ext cx="119692" cy="90822"/>
            </a:xfrm>
            <a:custGeom>
              <a:avLst/>
              <a:gdLst/>
              <a:ahLst/>
              <a:cxnLst/>
              <a:rect l="0" t="0" r="0" b="0"/>
              <a:pathLst>
                <a:path w="119692" h="90822">
                  <a:moveTo>
                    <a:pt x="19050" y="52721"/>
                  </a:moveTo>
                  <a:lnTo>
                    <a:pt x="19050" y="52721"/>
                  </a:lnTo>
                  <a:lnTo>
                    <a:pt x="48709" y="25884"/>
                  </a:lnTo>
                  <a:lnTo>
                    <a:pt x="79517" y="9558"/>
                  </a:lnTo>
                  <a:lnTo>
                    <a:pt x="96351" y="5360"/>
                  </a:lnTo>
                  <a:lnTo>
                    <a:pt x="99159" y="3155"/>
                  </a:lnTo>
                  <a:lnTo>
                    <a:pt x="101031" y="627"/>
                  </a:lnTo>
                  <a:lnTo>
                    <a:pt x="103337" y="0"/>
                  </a:lnTo>
                  <a:lnTo>
                    <a:pt x="105933" y="640"/>
                  </a:lnTo>
                  <a:lnTo>
                    <a:pt x="112647" y="4216"/>
                  </a:lnTo>
                  <a:lnTo>
                    <a:pt x="115032" y="19072"/>
                  </a:lnTo>
                  <a:lnTo>
                    <a:pt x="119211" y="26477"/>
                  </a:lnTo>
                  <a:lnTo>
                    <a:pt x="119691" y="30992"/>
                  </a:lnTo>
                  <a:lnTo>
                    <a:pt x="117402" y="41653"/>
                  </a:lnTo>
                  <a:lnTo>
                    <a:pt x="110163" y="54498"/>
                  </a:lnTo>
                  <a:lnTo>
                    <a:pt x="96259" y="65007"/>
                  </a:lnTo>
                  <a:lnTo>
                    <a:pt x="64993" y="76981"/>
                  </a:lnTo>
                  <a:lnTo>
                    <a:pt x="18040" y="87463"/>
                  </a:lnTo>
                  <a:lnTo>
                    <a:pt x="0" y="908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747">
              <a:extLst>
                <a:ext uri="{FF2B5EF4-FFF2-40B4-BE49-F238E27FC236}">
                  <a16:creationId xmlns:a16="http://schemas.microsoft.com/office/drawing/2014/main" id="{E14C8938-C5E7-45C9-3FC2-8D72A599EE3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67225" y="1800672"/>
              <a:ext cx="152401" cy="66176"/>
            </a:xfrm>
            <a:custGeom>
              <a:avLst/>
              <a:gdLst/>
              <a:ahLst/>
              <a:cxnLst/>
              <a:rect l="0" t="0" r="0" b="0"/>
              <a:pathLst>
                <a:path w="152401" h="66176">
                  <a:moveTo>
                    <a:pt x="0" y="37653"/>
                  </a:moveTo>
                  <a:lnTo>
                    <a:pt x="0" y="37653"/>
                  </a:lnTo>
                  <a:lnTo>
                    <a:pt x="5056" y="27540"/>
                  </a:lnTo>
                  <a:lnTo>
                    <a:pt x="13183" y="19753"/>
                  </a:lnTo>
                  <a:lnTo>
                    <a:pt x="22793" y="13822"/>
                  </a:lnTo>
                  <a:lnTo>
                    <a:pt x="57062" y="559"/>
                  </a:lnTo>
                  <a:lnTo>
                    <a:pt x="66283" y="0"/>
                  </a:lnTo>
                  <a:lnTo>
                    <a:pt x="69588" y="910"/>
                  </a:lnTo>
                  <a:lnTo>
                    <a:pt x="71793" y="2574"/>
                  </a:lnTo>
                  <a:lnTo>
                    <a:pt x="73262" y="4742"/>
                  </a:lnTo>
                  <a:lnTo>
                    <a:pt x="75299" y="6187"/>
                  </a:lnTo>
                  <a:lnTo>
                    <a:pt x="80386" y="7793"/>
                  </a:lnTo>
                  <a:lnTo>
                    <a:pt x="82166" y="10338"/>
                  </a:lnTo>
                  <a:lnTo>
                    <a:pt x="84670" y="24033"/>
                  </a:lnTo>
                  <a:lnTo>
                    <a:pt x="85586" y="48768"/>
                  </a:lnTo>
                  <a:lnTo>
                    <a:pt x="82841" y="55999"/>
                  </a:lnTo>
                  <a:lnTo>
                    <a:pt x="80628" y="59408"/>
                  </a:lnTo>
                  <a:lnTo>
                    <a:pt x="78093" y="61682"/>
                  </a:lnTo>
                  <a:lnTo>
                    <a:pt x="72456" y="64207"/>
                  </a:lnTo>
                  <a:lnTo>
                    <a:pt x="49493" y="66175"/>
                  </a:lnTo>
                  <a:lnTo>
                    <a:pt x="48870" y="65135"/>
                  </a:lnTo>
                  <a:lnTo>
                    <a:pt x="47673" y="48893"/>
                  </a:lnTo>
                  <a:lnTo>
                    <a:pt x="54181" y="38854"/>
                  </a:lnTo>
                  <a:lnTo>
                    <a:pt x="55830" y="29015"/>
                  </a:lnTo>
                  <a:lnTo>
                    <a:pt x="58387" y="25544"/>
                  </a:lnTo>
                  <a:lnTo>
                    <a:pt x="62208" y="23230"/>
                  </a:lnTo>
                  <a:lnTo>
                    <a:pt x="107950" y="11470"/>
                  </a:lnTo>
                  <a:lnTo>
                    <a:pt x="152400" y="90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748">
              <a:extLst>
                <a:ext uri="{FF2B5EF4-FFF2-40B4-BE49-F238E27FC236}">
                  <a16:creationId xmlns:a16="http://schemas.microsoft.com/office/drawing/2014/main" id="{7EC95C6D-F639-197C-4C20-FFD266D81CA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15912" y="1782936"/>
              <a:ext cx="69307" cy="91057"/>
            </a:xfrm>
            <a:custGeom>
              <a:avLst/>
              <a:gdLst/>
              <a:ahLst/>
              <a:cxnLst/>
              <a:rect l="0" t="0" r="0" b="0"/>
              <a:pathLst>
                <a:path w="69307" h="91057">
                  <a:moveTo>
                    <a:pt x="51338" y="36339"/>
                  </a:moveTo>
                  <a:lnTo>
                    <a:pt x="51338" y="36339"/>
                  </a:lnTo>
                  <a:lnTo>
                    <a:pt x="56394" y="36339"/>
                  </a:lnTo>
                  <a:lnTo>
                    <a:pt x="61699" y="33517"/>
                  </a:lnTo>
                  <a:lnTo>
                    <a:pt x="64595" y="31283"/>
                  </a:lnTo>
                  <a:lnTo>
                    <a:pt x="65468" y="28735"/>
                  </a:lnTo>
                  <a:lnTo>
                    <a:pt x="64991" y="25978"/>
                  </a:lnTo>
                  <a:lnTo>
                    <a:pt x="63615" y="23081"/>
                  </a:lnTo>
                  <a:lnTo>
                    <a:pt x="63756" y="21151"/>
                  </a:lnTo>
                  <a:lnTo>
                    <a:pt x="64908" y="19863"/>
                  </a:lnTo>
                  <a:lnTo>
                    <a:pt x="66734" y="19005"/>
                  </a:lnTo>
                  <a:lnTo>
                    <a:pt x="67952" y="17375"/>
                  </a:lnTo>
                  <a:lnTo>
                    <a:pt x="69306" y="12741"/>
                  </a:lnTo>
                  <a:lnTo>
                    <a:pt x="68608" y="10024"/>
                  </a:lnTo>
                  <a:lnTo>
                    <a:pt x="65011" y="4182"/>
                  </a:lnTo>
                  <a:lnTo>
                    <a:pt x="62570" y="2201"/>
                  </a:lnTo>
                  <a:lnTo>
                    <a:pt x="57035" y="0"/>
                  </a:lnTo>
                  <a:lnTo>
                    <a:pt x="54078" y="471"/>
                  </a:lnTo>
                  <a:lnTo>
                    <a:pt x="28468" y="16707"/>
                  </a:lnTo>
                  <a:lnTo>
                    <a:pt x="12694" y="33932"/>
                  </a:lnTo>
                  <a:lnTo>
                    <a:pt x="1318" y="52442"/>
                  </a:lnTo>
                  <a:lnTo>
                    <a:pt x="0" y="58716"/>
                  </a:lnTo>
                  <a:lnTo>
                    <a:pt x="1357" y="71331"/>
                  </a:lnTo>
                  <a:lnTo>
                    <a:pt x="8310" y="81172"/>
                  </a:lnTo>
                  <a:lnTo>
                    <a:pt x="13128" y="85278"/>
                  </a:lnTo>
                  <a:lnTo>
                    <a:pt x="24125" y="89839"/>
                  </a:lnTo>
                  <a:lnTo>
                    <a:pt x="30021" y="91056"/>
                  </a:lnTo>
                  <a:lnTo>
                    <a:pt x="39395" y="89586"/>
                  </a:lnTo>
                  <a:lnTo>
                    <a:pt x="43376" y="87712"/>
                  </a:lnTo>
                  <a:lnTo>
                    <a:pt x="50621" y="79985"/>
                  </a:lnTo>
                  <a:lnTo>
                    <a:pt x="54035" y="74961"/>
                  </a:lnTo>
                  <a:lnTo>
                    <a:pt x="58840" y="52722"/>
                  </a:lnTo>
                  <a:lnTo>
                    <a:pt x="57142" y="40798"/>
                  </a:lnTo>
                  <a:lnTo>
                    <a:pt x="50236" y="28135"/>
                  </a:lnTo>
                  <a:lnTo>
                    <a:pt x="43440" y="21051"/>
                  </a:lnTo>
                  <a:lnTo>
                    <a:pt x="22763" y="7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749">
              <a:extLst>
                <a:ext uri="{FF2B5EF4-FFF2-40B4-BE49-F238E27FC236}">
                  <a16:creationId xmlns:a16="http://schemas.microsoft.com/office/drawing/2014/main" id="{6230C206-97DE-CB05-02AA-B68F12116E4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34447" y="1800627"/>
              <a:ext cx="104254" cy="75599"/>
            </a:xfrm>
            <a:custGeom>
              <a:avLst/>
              <a:gdLst/>
              <a:ahLst/>
              <a:cxnLst/>
              <a:rect l="0" t="0" r="0" b="0"/>
              <a:pathLst>
                <a:path w="104254" h="75599">
                  <a:moveTo>
                    <a:pt x="37578" y="18648"/>
                  </a:moveTo>
                  <a:lnTo>
                    <a:pt x="37578" y="18648"/>
                  </a:lnTo>
                  <a:lnTo>
                    <a:pt x="55478" y="11109"/>
                  </a:lnTo>
                  <a:lnTo>
                    <a:pt x="69100" y="9515"/>
                  </a:lnTo>
                  <a:lnTo>
                    <a:pt x="71293" y="8326"/>
                  </a:lnTo>
                  <a:lnTo>
                    <a:pt x="72755" y="6475"/>
                  </a:lnTo>
                  <a:lnTo>
                    <a:pt x="73729" y="4183"/>
                  </a:lnTo>
                  <a:lnTo>
                    <a:pt x="72263" y="2655"/>
                  </a:lnTo>
                  <a:lnTo>
                    <a:pt x="64987" y="956"/>
                  </a:lnTo>
                  <a:lnTo>
                    <a:pt x="48992" y="0"/>
                  </a:lnTo>
                  <a:lnTo>
                    <a:pt x="25791" y="9830"/>
                  </a:lnTo>
                  <a:lnTo>
                    <a:pt x="16464" y="17551"/>
                  </a:lnTo>
                  <a:lnTo>
                    <a:pt x="2119" y="37602"/>
                  </a:lnTo>
                  <a:lnTo>
                    <a:pt x="0" y="55435"/>
                  </a:lnTo>
                  <a:lnTo>
                    <a:pt x="2532" y="64279"/>
                  </a:lnTo>
                  <a:lnTo>
                    <a:pt x="4690" y="68118"/>
                  </a:lnTo>
                  <a:lnTo>
                    <a:pt x="8245" y="70678"/>
                  </a:lnTo>
                  <a:lnTo>
                    <a:pt x="17838" y="73523"/>
                  </a:lnTo>
                  <a:lnTo>
                    <a:pt x="58727" y="75598"/>
                  </a:lnTo>
                  <a:lnTo>
                    <a:pt x="104253" y="66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750">
              <a:extLst>
                <a:ext uri="{FF2B5EF4-FFF2-40B4-BE49-F238E27FC236}">
                  <a16:creationId xmlns:a16="http://schemas.microsoft.com/office/drawing/2014/main" id="{10D68CE0-2E43-EFF8-F0E5-8AE8F7D785A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38959" y="1791867"/>
              <a:ext cx="130274" cy="93919"/>
            </a:xfrm>
            <a:custGeom>
              <a:avLst/>
              <a:gdLst/>
              <a:ahLst/>
              <a:cxnLst/>
              <a:rect l="0" t="0" r="0" b="0"/>
              <a:pathLst>
                <a:path w="130274" h="93919">
                  <a:moveTo>
                    <a:pt x="28316" y="27408"/>
                  </a:moveTo>
                  <a:lnTo>
                    <a:pt x="28316" y="27408"/>
                  </a:lnTo>
                  <a:lnTo>
                    <a:pt x="70694" y="27408"/>
                  </a:lnTo>
                  <a:lnTo>
                    <a:pt x="98031" y="24586"/>
                  </a:lnTo>
                  <a:lnTo>
                    <a:pt x="126749" y="17707"/>
                  </a:lnTo>
                  <a:lnTo>
                    <a:pt x="128863" y="15649"/>
                  </a:lnTo>
                  <a:lnTo>
                    <a:pt x="130273" y="13219"/>
                  </a:lnTo>
                  <a:lnTo>
                    <a:pt x="130154" y="10540"/>
                  </a:lnTo>
                  <a:lnTo>
                    <a:pt x="127200" y="4742"/>
                  </a:lnTo>
                  <a:lnTo>
                    <a:pt x="123872" y="2772"/>
                  </a:lnTo>
                  <a:lnTo>
                    <a:pt x="109075" y="0"/>
                  </a:lnTo>
                  <a:lnTo>
                    <a:pt x="91285" y="237"/>
                  </a:lnTo>
                  <a:lnTo>
                    <a:pt x="71551" y="7598"/>
                  </a:lnTo>
                  <a:lnTo>
                    <a:pt x="27738" y="34494"/>
                  </a:lnTo>
                  <a:lnTo>
                    <a:pt x="9683" y="47970"/>
                  </a:lnTo>
                  <a:lnTo>
                    <a:pt x="4159" y="55244"/>
                  </a:lnTo>
                  <a:lnTo>
                    <a:pt x="1051" y="65289"/>
                  </a:lnTo>
                  <a:lnTo>
                    <a:pt x="0" y="78165"/>
                  </a:lnTo>
                  <a:lnTo>
                    <a:pt x="2678" y="84539"/>
                  </a:lnTo>
                  <a:lnTo>
                    <a:pt x="4874" y="87720"/>
                  </a:lnTo>
                  <a:lnTo>
                    <a:pt x="8455" y="89841"/>
                  </a:lnTo>
                  <a:lnTo>
                    <a:pt x="24665" y="92826"/>
                  </a:lnTo>
                  <a:lnTo>
                    <a:pt x="72246" y="93918"/>
                  </a:lnTo>
                  <a:lnTo>
                    <a:pt x="114041" y="84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751">
              <a:extLst>
                <a:ext uri="{FF2B5EF4-FFF2-40B4-BE49-F238E27FC236}">
                  <a16:creationId xmlns:a16="http://schemas.microsoft.com/office/drawing/2014/main" id="{43F5CF07-A2D5-1DCE-6835-53EF6C5AB9C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53000" y="1762517"/>
              <a:ext cx="133351" cy="121683"/>
            </a:xfrm>
            <a:custGeom>
              <a:avLst/>
              <a:gdLst/>
              <a:ahLst/>
              <a:cxnLst/>
              <a:rect l="0" t="0" r="0" b="0"/>
              <a:pathLst>
                <a:path w="133351" h="121683">
                  <a:moveTo>
                    <a:pt x="133350" y="9133"/>
                  </a:moveTo>
                  <a:lnTo>
                    <a:pt x="133350" y="9133"/>
                  </a:lnTo>
                  <a:lnTo>
                    <a:pt x="128294" y="4077"/>
                  </a:lnTo>
                  <a:lnTo>
                    <a:pt x="122989" y="1594"/>
                  </a:lnTo>
                  <a:lnTo>
                    <a:pt x="105904" y="0"/>
                  </a:lnTo>
                  <a:lnTo>
                    <a:pt x="88293" y="4781"/>
                  </a:lnTo>
                  <a:lnTo>
                    <a:pt x="74727" y="12900"/>
                  </a:lnTo>
                  <a:lnTo>
                    <a:pt x="70254" y="18921"/>
                  </a:lnTo>
                  <a:lnTo>
                    <a:pt x="68265" y="26183"/>
                  </a:lnTo>
                  <a:lnTo>
                    <a:pt x="67382" y="36466"/>
                  </a:lnTo>
                  <a:lnTo>
                    <a:pt x="69811" y="45270"/>
                  </a:lnTo>
                  <a:lnTo>
                    <a:pt x="79995" y="59545"/>
                  </a:lnTo>
                  <a:lnTo>
                    <a:pt x="93255" y="72556"/>
                  </a:lnTo>
                  <a:lnTo>
                    <a:pt x="123625" y="94693"/>
                  </a:lnTo>
                  <a:lnTo>
                    <a:pt x="123766" y="99865"/>
                  </a:lnTo>
                  <a:lnTo>
                    <a:pt x="122727" y="101371"/>
                  </a:lnTo>
                  <a:lnTo>
                    <a:pt x="120977" y="102375"/>
                  </a:lnTo>
                  <a:lnTo>
                    <a:pt x="78063" y="117523"/>
                  </a:lnTo>
                  <a:lnTo>
                    <a:pt x="48177" y="121682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752">
              <a:extLst>
                <a:ext uri="{FF2B5EF4-FFF2-40B4-BE49-F238E27FC236}">
                  <a16:creationId xmlns:a16="http://schemas.microsoft.com/office/drawing/2014/main" id="{626F9074-9435-DAC3-898B-E82EE367AF1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057775" y="1773111"/>
              <a:ext cx="123041" cy="112840"/>
            </a:xfrm>
            <a:custGeom>
              <a:avLst/>
              <a:gdLst/>
              <a:ahLst/>
              <a:cxnLst/>
              <a:rect l="0" t="0" r="0" b="0"/>
              <a:pathLst>
                <a:path w="123041" h="112840">
                  <a:moveTo>
                    <a:pt x="104775" y="36639"/>
                  </a:moveTo>
                  <a:lnTo>
                    <a:pt x="104775" y="36639"/>
                  </a:lnTo>
                  <a:lnTo>
                    <a:pt x="121177" y="20237"/>
                  </a:lnTo>
                  <a:lnTo>
                    <a:pt x="122648" y="15944"/>
                  </a:lnTo>
                  <a:lnTo>
                    <a:pt x="123040" y="13317"/>
                  </a:lnTo>
                  <a:lnTo>
                    <a:pt x="122244" y="11566"/>
                  </a:lnTo>
                  <a:lnTo>
                    <a:pt x="120653" y="10399"/>
                  </a:lnTo>
                  <a:lnTo>
                    <a:pt x="116066" y="8043"/>
                  </a:lnTo>
                  <a:lnTo>
                    <a:pt x="110499" y="3469"/>
                  </a:lnTo>
                  <a:lnTo>
                    <a:pt x="101676" y="730"/>
                  </a:lnTo>
                  <a:lnTo>
                    <a:pt x="96358" y="0"/>
                  </a:lnTo>
                  <a:lnTo>
                    <a:pt x="49425" y="13813"/>
                  </a:lnTo>
                  <a:lnTo>
                    <a:pt x="29478" y="22148"/>
                  </a:lnTo>
                  <a:lnTo>
                    <a:pt x="26003" y="24862"/>
                  </a:lnTo>
                  <a:lnTo>
                    <a:pt x="19965" y="34879"/>
                  </a:lnTo>
                  <a:lnTo>
                    <a:pt x="24378" y="46230"/>
                  </a:lnTo>
                  <a:lnTo>
                    <a:pt x="26835" y="49383"/>
                  </a:lnTo>
                  <a:lnTo>
                    <a:pt x="34292" y="54879"/>
                  </a:lnTo>
                  <a:lnTo>
                    <a:pt x="36407" y="59915"/>
                  </a:lnTo>
                  <a:lnTo>
                    <a:pt x="39088" y="61681"/>
                  </a:lnTo>
                  <a:lnTo>
                    <a:pt x="54354" y="64749"/>
                  </a:lnTo>
                  <a:lnTo>
                    <a:pt x="65260" y="71668"/>
                  </a:lnTo>
                  <a:lnTo>
                    <a:pt x="79780" y="74887"/>
                  </a:lnTo>
                  <a:lnTo>
                    <a:pt x="93004" y="82820"/>
                  </a:lnTo>
                  <a:lnTo>
                    <a:pt x="92694" y="84360"/>
                  </a:lnTo>
                  <a:lnTo>
                    <a:pt x="83404" y="95967"/>
                  </a:lnTo>
                  <a:lnTo>
                    <a:pt x="81003" y="98416"/>
                  </a:lnTo>
                  <a:lnTo>
                    <a:pt x="72690" y="101137"/>
                  </a:lnTo>
                  <a:lnTo>
                    <a:pt x="26498" y="103257"/>
                  </a:lnTo>
                  <a:lnTo>
                    <a:pt x="16010" y="104347"/>
                  </a:lnTo>
                  <a:lnTo>
                    <a:pt x="0" y="1128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753">
              <a:extLst>
                <a:ext uri="{FF2B5EF4-FFF2-40B4-BE49-F238E27FC236}">
                  <a16:creationId xmlns:a16="http://schemas.microsoft.com/office/drawing/2014/main" id="{3B5093B2-2779-98E0-225D-F13C744FACC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286375" y="18954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633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83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Section 9.1</vt:lpstr>
      <vt:lpstr>Random Samples</vt:lpstr>
      <vt:lpstr>Random Samples (cont.)</vt:lpstr>
      <vt:lpstr>Random Samples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249</cp:revision>
  <dcterms:created xsi:type="dcterms:W3CDTF">2013-04-26T14:43:13Z</dcterms:created>
  <dcterms:modified xsi:type="dcterms:W3CDTF">2024-02-07T15:40:29Z</dcterms:modified>
</cp:coreProperties>
</file>