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2" r:id="rId3"/>
    <p:sldId id="324" r:id="rId4"/>
    <p:sldId id="326" r:id="rId5"/>
    <p:sldId id="296" r:id="rId6"/>
    <p:sldId id="302" r:id="rId7"/>
    <p:sldId id="31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D"/>
    <a:srgbClr val="808080"/>
    <a:srgbClr val="B2B2B2"/>
    <a:srgbClr val="5F5F5F"/>
    <a:srgbClr val="000000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0" Type="http://schemas.openxmlformats.org/officeDocument/2006/relationships/image" Target="../media/image2.PNG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4.JP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25.xml"/><Relationship Id="rId21" Type="http://schemas.openxmlformats.org/officeDocument/2006/relationships/tags" Target="../tags/tag220.xml"/><Relationship Id="rId42" Type="http://schemas.openxmlformats.org/officeDocument/2006/relationships/tags" Target="../tags/tag241.xml"/><Relationship Id="rId47" Type="http://schemas.openxmlformats.org/officeDocument/2006/relationships/tags" Target="../tags/tag246.xml"/><Relationship Id="rId63" Type="http://schemas.openxmlformats.org/officeDocument/2006/relationships/tags" Target="../tags/tag262.xml"/><Relationship Id="rId68" Type="http://schemas.openxmlformats.org/officeDocument/2006/relationships/tags" Target="../tags/tag267.xml"/><Relationship Id="rId84" Type="http://schemas.openxmlformats.org/officeDocument/2006/relationships/tags" Target="../tags/tag283.xml"/><Relationship Id="rId89" Type="http://schemas.openxmlformats.org/officeDocument/2006/relationships/tags" Target="../tags/tag288.xml"/><Relationship Id="rId112" Type="http://schemas.openxmlformats.org/officeDocument/2006/relationships/tags" Target="../tags/tag311.xml"/><Relationship Id="rId16" Type="http://schemas.openxmlformats.org/officeDocument/2006/relationships/tags" Target="../tags/tag215.xml"/><Relationship Id="rId107" Type="http://schemas.openxmlformats.org/officeDocument/2006/relationships/tags" Target="../tags/tag306.xml"/><Relationship Id="rId11" Type="http://schemas.openxmlformats.org/officeDocument/2006/relationships/tags" Target="../tags/tag210.xml"/><Relationship Id="rId32" Type="http://schemas.openxmlformats.org/officeDocument/2006/relationships/tags" Target="../tags/tag231.xml"/><Relationship Id="rId37" Type="http://schemas.openxmlformats.org/officeDocument/2006/relationships/tags" Target="../tags/tag236.xml"/><Relationship Id="rId53" Type="http://schemas.openxmlformats.org/officeDocument/2006/relationships/tags" Target="../tags/tag252.xml"/><Relationship Id="rId58" Type="http://schemas.openxmlformats.org/officeDocument/2006/relationships/tags" Target="../tags/tag257.xml"/><Relationship Id="rId74" Type="http://schemas.openxmlformats.org/officeDocument/2006/relationships/tags" Target="../tags/tag273.xml"/><Relationship Id="rId79" Type="http://schemas.openxmlformats.org/officeDocument/2006/relationships/tags" Target="../tags/tag278.xml"/><Relationship Id="rId102" Type="http://schemas.openxmlformats.org/officeDocument/2006/relationships/tags" Target="../tags/tag301.xml"/><Relationship Id="rId5" Type="http://schemas.openxmlformats.org/officeDocument/2006/relationships/tags" Target="../tags/tag204.xml"/><Relationship Id="rId90" Type="http://schemas.openxmlformats.org/officeDocument/2006/relationships/tags" Target="../tags/tag289.xml"/><Relationship Id="rId95" Type="http://schemas.openxmlformats.org/officeDocument/2006/relationships/tags" Target="../tags/tag294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43" Type="http://schemas.openxmlformats.org/officeDocument/2006/relationships/tags" Target="../tags/tag242.xml"/><Relationship Id="rId48" Type="http://schemas.openxmlformats.org/officeDocument/2006/relationships/tags" Target="../tags/tag247.xml"/><Relationship Id="rId64" Type="http://schemas.openxmlformats.org/officeDocument/2006/relationships/tags" Target="../tags/tag263.xml"/><Relationship Id="rId69" Type="http://schemas.openxmlformats.org/officeDocument/2006/relationships/tags" Target="../tags/tag268.xml"/><Relationship Id="rId113" Type="http://schemas.openxmlformats.org/officeDocument/2006/relationships/tags" Target="../tags/tag312.xml"/><Relationship Id="rId80" Type="http://schemas.openxmlformats.org/officeDocument/2006/relationships/tags" Target="../tags/tag279.xml"/><Relationship Id="rId85" Type="http://schemas.openxmlformats.org/officeDocument/2006/relationships/tags" Target="../tags/tag284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33" Type="http://schemas.openxmlformats.org/officeDocument/2006/relationships/tags" Target="../tags/tag232.xml"/><Relationship Id="rId38" Type="http://schemas.openxmlformats.org/officeDocument/2006/relationships/tags" Target="../tags/tag237.xml"/><Relationship Id="rId59" Type="http://schemas.openxmlformats.org/officeDocument/2006/relationships/tags" Target="../tags/tag258.xml"/><Relationship Id="rId103" Type="http://schemas.openxmlformats.org/officeDocument/2006/relationships/tags" Target="../tags/tag302.xml"/><Relationship Id="rId108" Type="http://schemas.openxmlformats.org/officeDocument/2006/relationships/tags" Target="../tags/tag307.xml"/><Relationship Id="rId54" Type="http://schemas.openxmlformats.org/officeDocument/2006/relationships/tags" Target="../tags/tag253.xml"/><Relationship Id="rId70" Type="http://schemas.openxmlformats.org/officeDocument/2006/relationships/tags" Target="../tags/tag269.xml"/><Relationship Id="rId75" Type="http://schemas.openxmlformats.org/officeDocument/2006/relationships/tags" Target="../tags/tag274.xml"/><Relationship Id="rId91" Type="http://schemas.openxmlformats.org/officeDocument/2006/relationships/tags" Target="../tags/tag290.xml"/><Relationship Id="rId96" Type="http://schemas.openxmlformats.org/officeDocument/2006/relationships/tags" Target="../tags/tag295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tags" Target="../tags/tag235.xml"/><Relationship Id="rId49" Type="http://schemas.openxmlformats.org/officeDocument/2006/relationships/tags" Target="../tags/tag248.xml"/><Relationship Id="rId57" Type="http://schemas.openxmlformats.org/officeDocument/2006/relationships/tags" Target="../tags/tag256.xml"/><Relationship Id="rId106" Type="http://schemas.openxmlformats.org/officeDocument/2006/relationships/tags" Target="../tags/tag305.xml"/><Relationship Id="rId114" Type="http://schemas.openxmlformats.org/officeDocument/2006/relationships/tags" Target="../tags/tag313.xml"/><Relationship Id="rId10" Type="http://schemas.openxmlformats.org/officeDocument/2006/relationships/tags" Target="../tags/tag209.xml"/><Relationship Id="rId31" Type="http://schemas.openxmlformats.org/officeDocument/2006/relationships/tags" Target="../tags/tag230.xml"/><Relationship Id="rId44" Type="http://schemas.openxmlformats.org/officeDocument/2006/relationships/tags" Target="../tags/tag243.xml"/><Relationship Id="rId52" Type="http://schemas.openxmlformats.org/officeDocument/2006/relationships/tags" Target="../tags/tag251.xml"/><Relationship Id="rId60" Type="http://schemas.openxmlformats.org/officeDocument/2006/relationships/tags" Target="../tags/tag259.xml"/><Relationship Id="rId65" Type="http://schemas.openxmlformats.org/officeDocument/2006/relationships/tags" Target="../tags/tag264.xml"/><Relationship Id="rId73" Type="http://schemas.openxmlformats.org/officeDocument/2006/relationships/tags" Target="../tags/tag272.xml"/><Relationship Id="rId78" Type="http://schemas.openxmlformats.org/officeDocument/2006/relationships/tags" Target="../tags/tag277.xml"/><Relationship Id="rId81" Type="http://schemas.openxmlformats.org/officeDocument/2006/relationships/tags" Target="../tags/tag280.xml"/><Relationship Id="rId86" Type="http://schemas.openxmlformats.org/officeDocument/2006/relationships/tags" Target="../tags/tag285.xml"/><Relationship Id="rId94" Type="http://schemas.openxmlformats.org/officeDocument/2006/relationships/tags" Target="../tags/tag293.xml"/><Relationship Id="rId99" Type="http://schemas.openxmlformats.org/officeDocument/2006/relationships/tags" Target="../tags/tag298.xml"/><Relationship Id="rId101" Type="http://schemas.openxmlformats.org/officeDocument/2006/relationships/tags" Target="../tags/tag300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9" Type="http://schemas.openxmlformats.org/officeDocument/2006/relationships/tags" Target="../tags/tag238.xml"/><Relationship Id="rId109" Type="http://schemas.openxmlformats.org/officeDocument/2006/relationships/tags" Target="../tags/tag308.xml"/><Relationship Id="rId34" Type="http://schemas.openxmlformats.org/officeDocument/2006/relationships/tags" Target="../tags/tag233.xml"/><Relationship Id="rId50" Type="http://schemas.openxmlformats.org/officeDocument/2006/relationships/tags" Target="../tags/tag249.xml"/><Relationship Id="rId55" Type="http://schemas.openxmlformats.org/officeDocument/2006/relationships/tags" Target="../tags/tag254.xml"/><Relationship Id="rId76" Type="http://schemas.openxmlformats.org/officeDocument/2006/relationships/tags" Target="../tags/tag275.xml"/><Relationship Id="rId97" Type="http://schemas.openxmlformats.org/officeDocument/2006/relationships/tags" Target="../tags/tag296.xml"/><Relationship Id="rId104" Type="http://schemas.openxmlformats.org/officeDocument/2006/relationships/tags" Target="../tags/tag303.xml"/><Relationship Id="rId7" Type="http://schemas.openxmlformats.org/officeDocument/2006/relationships/tags" Target="../tags/tag206.xml"/><Relationship Id="rId71" Type="http://schemas.openxmlformats.org/officeDocument/2006/relationships/tags" Target="../tags/tag270.xml"/><Relationship Id="rId92" Type="http://schemas.openxmlformats.org/officeDocument/2006/relationships/tags" Target="../tags/tag291.xml"/><Relationship Id="rId2" Type="http://schemas.openxmlformats.org/officeDocument/2006/relationships/tags" Target="../tags/tag201.xml"/><Relationship Id="rId29" Type="http://schemas.openxmlformats.org/officeDocument/2006/relationships/tags" Target="../tags/tag228.xml"/><Relationship Id="rId24" Type="http://schemas.openxmlformats.org/officeDocument/2006/relationships/tags" Target="../tags/tag223.xml"/><Relationship Id="rId40" Type="http://schemas.openxmlformats.org/officeDocument/2006/relationships/tags" Target="../tags/tag239.xml"/><Relationship Id="rId45" Type="http://schemas.openxmlformats.org/officeDocument/2006/relationships/tags" Target="../tags/tag244.xml"/><Relationship Id="rId66" Type="http://schemas.openxmlformats.org/officeDocument/2006/relationships/tags" Target="../tags/tag265.xml"/><Relationship Id="rId87" Type="http://schemas.openxmlformats.org/officeDocument/2006/relationships/tags" Target="../tags/tag286.xml"/><Relationship Id="rId110" Type="http://schemas.openxmlformats.org/officeDocument/2006/relationships/tags" Target="../tags/tag309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260.xml"/><Relationship Id="rId82" Type="http://schemas.openxmlformats.org/officeDocument/2006/relationships/tags" Target="../tags/tag281.xml"/><Relationship Id="rId19" Type="http://schemas.openxmlformats.org/officeDocument/2006/relationships/tags" Target="../tags/tag218.xml"/><Relationship Id="rId14" Type="http://schemas.openxmlformats.org/officeDocument/2006/relationships/tags" Target="../tags/tag213.xml"/><Relationship Id="rId30" Type="http://schemas.openxmlformats.org/officeDocument/2006/relationships/tags" Target="../tags/tag229.xml"/><Relationship Id="rId35" Type="http://schemas.openxmlformats.org/officeDocument/2006/relationships/tags" Target="../tags/tag234.xml"/><Relationship Id="rId56" Type="http://schemas.openxmlformats.org/officeDocument/2006/relationships/tags" Target="../tags/tag255.xml"/><Relationship Id="rId77" Type="http://schemas.openxmlformats.org/officeDocument/2006/relationships/tags" Target="../tags/tag276.xml"/><Relationship Id="rId100" Type="http://schemas.openxmlformats.org/officeDocument/2006/relationships/tags" Target="../tags/tag299.xml"/><Relationship Id="rId105" Type="http://schemas.openxmlformats.org/officeDocument/2006/relationships/tags" Target="../tags/tag304.xml"/><Relationship Id="rId8" Type="http://schemas.openxmlformats.org/officeDocument/2006/relationships/tags" Target="../tags/tag207.xml"/><Relationship Id="rId51" Type="http://schemas.openxmlformats.org/officeDocument/2006/relationships/tags" Target="../tags/tag250.xml"/><Relationship Id="rId72" Type="http://schemas.openxmlformats.org/officeDocument/2006/relationships/tags" Target="../tags/tag271.xml"/><Relationship Id="rId93" Type="http://schemas.openxmlformats.org/officeDocument/2006/relationships/tags" Target="../tags/tag292.xml"/><Relationship Id="rId98" Type="http://schemas.openxmlformats.org/officeDocument/2006/relationships/tags" Target="../tags/tag297.xml"/><Relationship Id="rId3" Type="http://schemas.openxmlformats.org/officeDocument/2006/relationships/tags" Target="../tags/tag202.xml"/><Relationship Id="rId25" Type="http://schemas.openxmlformats.org/officeDocument/2006/relationships/tags" Target="../tags/tag224.xml"/><Relationship Id="rId46" Type="http://schemas.openxmlformats.org/officeDocument/2006/relationships/tags" Target="../tags/tag245.xml"/><Relationship Id="rId67" Type="http://schemas.openxmlformats.org/officeDocument/2006/relationships/tags" Target="../tags/tag266.xml"/><Relationship Id="rId20" Type="http://schemas.openxmlformats.org/officeDocument/2006/relationships/tags" Target="../tags/tag219.xml"/><Relationship Id="rId41" Type="http://schemas.openxmlformats.org/officeDocument/2006/relationships/tags" Target="../tags/tag240.xml"/><Relationship Id="rId62" Type="http://schemas.openxmlformats.org/officeDocument/2006/relationships/tags" Target="../tags/tag261.xml"/><Relationship Id="rId83" Type="http://schemas.openxmlformats.org/officeDocument/2006/relationships/tags" Target="../tags/tag282.xml"/><Relationship Id="rId88" Type="http://schemas.openxmlformats.org/officeDocument/2006/relationships/tags" Target="../tags/tag287.xml"/><Relationship Id="rId111" Type="http://schemas.openxmlformats.org/officeDocument/2006/relationships/tags" Target="../tags/tag31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39.xml"/><Relationship Id="rId21" Type="http://schemas.openxmlformats.org/officeDocument/2006/relationships/tags" Target="../tags/tag334.xml"/><Relationship Id="rId42" Type="http://schemas.openxmlformats.org/officeDocument/2006/relationships/tags" Target="../tags/tag355.xml"/><Relationship Id="rId47" Type="http://schemas.openxmlformats.org/officeDocument/2006/relationships/tags" Target="../tags/tag360.xml"/><Relationship Id="rId63" Type="http://schemas.openxmlformats.org/officeDocument/2006/relationships/tags" Target="../tags/tag376.xml"/><Relationship Id="rId68" Type="http://schemas.openxmlformats.org/officeDocument/2006/relationships/tags" Target="../tags/tag381.xml"/><Relationship Id="rId84" Type="http://schemas.openxmlformats.org/officeDocument/2006/relationships/tags" Target="../tags/tag397.xml"/><Relationship Id="rId89" Type="http://schemas.openxmlformats.org/officeDocument/2006/relationships/tags" Target="../tags/tag402.xml"/><Relationship Id="rId112" Type="http://schemas.openxmlformats.org/officeDocument/2006/relationships/tags" Target="../tags/tag425.xml"/><Relationship Id="rId16" Type="http://schemas.openxmlformats.org/officeDocument/2006/relationships/tags" Target="../tags/tag329.xml"/><Relationship Id="rId107" Type="http://schemas.openxmlformats.org/officeDocument/2006/relationships/tags" Target="../tags/tag420.xml"/><Relationship Id="rId11" Type="http://schemas.openxmlformats.org/officeDocument/2006/relationships/tags" Target="../tags/tag324.xml"/><Relationship Id="rId32" Type="http://schemas.openxmlformats.org/officeDocument/2006/relationships/tags" Target="../tags/tag345.xml"/><Relationship Id="rId37" Type="http://schemas.openxmlformats.org/officeDocument/2006/relationships/tags" Target="../tags/tag350.xml"/><Relationship Id="rId53" Type="http://schemas.openxmlformats.org/officeDocument/2006/relationships/tags" Target="../tags/tag366.xml"/><Relationship Id="rId58" Type="http://schemas.openxmlformats.org/officeDocument/2006/relationships/tags" Target="../tags/tag371.xml"/><Relationship Id="rId74" Type="http://schemas.openxmlformats.org/officeDocument/2006/relationships/tags" Target="../tags/tag387.xml"/><Relationship Id="rId79" Type="http://schemas.openxmlformats.org/officeDocument/2006/relationships/tags" Target="../tags/tag392.xml"/><Relationship Id="rId102" Type="http://schemas.openxmlformats.org/officeDocument/2006/relationships/tags" Target="../tags/tag415.xml"/><Relationship Id="rId5" Type="http://schemas.openxmlformats.org/officeDocument/2006/relationships/tags" Target="../tags/tag318.xml"/><Relationship Id="rId90" Type="http://schemas.openxmlformats.org/officeDocument/2006/relationships/tags" Target="../tags/tag403.xml"/><Relationship Id="rId95" Type="http://schemas.openxmlformats.org/officeDocument/2006/relationships/tags" Target="../tags/tag408.xml"/><Relationship Id="rId22" Type="http://schemas.openxmlformats.org/officeDocument/2006/relationships/tags" Target="../tags/tag335.xml"/><Relationship Id="rId27" Type="http://schemas.openxmlformats.org/officeDocument/2006/relationships/tags" Target="../tags/tag340.xml"/><Relationship Id="rId43" Type="http://schemas.openxmlformats.org/officeDocument/2006/relationships/tags" Target="../tags/tag356.xml"/><Relationship Id="rId48" Type="http://schemas.openxmlformats.org/officeDocument/2006/relationships/tags" Target="../tags/tag361.xml"/><Relationship Id="rId64" Type="http://schemas.openxmlformats.org/officeDocument/2006/relationships/tags" Target="../tags/tag377.xml"/><Relationship Id="rId69" Type="http://schemas.openxmlformats.org/officeDocument/2006/relationships/tags" Target="../tags/tag382.xml"/><Relationship Id="rId113" Type="http://schemas.openxmlformats.org/officeDocument/2006/relationships/slideLayout" Target="../slideLayouts/slideLayout2.xml"/><Relationship Id="rId80" Type="http://schemas.openxmlformats.org/officeDocument/2006/relationships/tags" Target="../tags/tag393.xml"/><Relationship Id="rId85" Type="http://schemas.openxmlformats.org/officeDocument/2006/relationships/tags" Target="../tags/tag398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33" Type="http://schemas.openxmlformats.org/officeDocument/2006/relationships/tags" Target="../tags/tag346.xml"/><Relationship Id="rId38" Type="http://schemas.openxmlformats.org/officeDocument/2006/relationships/tags" Target="../tags/tag351.xml"/><Relationship Id="rId59" Type="http://schemas.openxmlformats.org/officeDocument/2006/relationships/tags" Target="../tags/tag372.xml"/><Relationship Id="rId103" Type="http://schemas.openxmlformats.org/officeDocument/2006/relationships/tags" Target="../tags/tag416.xml"/><Relationship Id="rId108" Type="http://schemas.openxmlformats.org/officeDocument/2006/relationships/tags" Target="../tags/tag421.xml"/><Relationship Id="rId54" Type="http://schemas.openxmlformats.org/officeDocument/2006/relationships/tags" Target="../tags/tag367.xml"/><Relationship Id="rId70" Type="http://schemas.openxmlformats.org/officeDocument/2006/relationships/tags" Target="../tags/tag383.xml"/><Relationship Id="rId75" Type="http://schemas.openxmlformats.org/officeDocument/2006/relationships/tags" Target="../tags/tag388.xml"/><Relationship Id="rId91" Type="http://schemas.openxmlformats.org/officeDocument/2006/relationships/tags" Target="../tags/tag404.xml"/><Relationship Id="rId96" Type="http://schemas.openxmlformats.org/officeDocument/2006/relationships/tags" Target="../tags/tag409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28" Type="http://schemas.openxmlformats.org/officeDocument/2006/relationships/tags" Target="../tags/tag341.xml"/><Relationship Id="rId36" Type="http://schemas.openxmlformats.org/officeDocument/2006/relationships/tags" Target="../tags/tag349.xml"/><Relationship Id="rId49" Type="http://schemas.openxmlformats.org/officeDocument/2006/relationships/tags" Target="../tags/tag362.xml"/><Relationship Id="rId57" Type="http://schemas.openxmlformats.org/officeDocument/2006/relationships/tags" Target="../tags/tag370.xml"/><Relationship Id="rId106" Type="http://schemas.openxmlformats.org/officeDocument/2006/relationships/tags" Target="../tags/tag419.xml"/><Relationship Id="rId10" Type="http://schemas.openxmlformats.org/officeDocument/2006/relationships/tags" Target="../tags/tag323.xml"/><Relationship Id="rId31" Type="http://schemas.openxmlformats.org/officeDocument/2006/relationships/tags" Target="../tags/tag344.xml"/><Relationship Id="rId44" Type="http://schemas.openxmlformats.org/officeDocument/2006/relationships/tags" Target="../tags/tag357.xml"/><Relationship Id="rId52" Type="http://schemas.openxmlformats.org/officeDocument/2006/relationships/tags" Target="../tags/tag365.xml"/><Relationship Id="rId60" Type="http://schemas.openxmlformats.org/officeDocument/2006/relationships/tags" Target="../tags/tag373.xml"/><Relationship Id="rId65" Type="http://schemas.openxmlformats.org/officeDocument/2006/relationships/tags" Target="../tags/tag378.xml"/><Relationship Id="rId73" Type="http://schemas.openxmlformats.org/officeDocument/2006/relationships/tags" Target="../tags/tag386.xml"/><Relationship Id="rId78" Type="http://schemas.openxmlformats.org/officeDocument/2006/relationships/tags" Target="../tags/tag391.xml"/><Relationship Id="rId81" Type="http://schemas.openxmlformats.org/officeDocument/2006/relationships/tags" Target="../tags/tag394.xml"/><Relationship Id="rId86" Type="http://schemas.openxmlformats.org/officeDocument/2006/relationships/tags" Target="../tags/tag399.xml"/><Relationship Id="rId94" Type="http://schemas.openxmlformats.org/officeDocument/2006/relationships/tags" Target="../tags/tag407.xml"/><Relationship Id="rId99" Type="http://schemas.openxmlformats.org/officeDocument/2006/relationships/tags" Target="../tags/tag412.xml"/><Relationship Id="rId101" Type="http://schemas.openxmlformats.org/officeDocument/2006/relationships/tags" Target="../tags/tag414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9" Type="http://schemas.openxmlformats.org/officeDocument/2006/relationships/tags" Target="../tags/tag352.xml"/><Relationship Id="rId109" Type="http://schemas.openxmlformats.org/officeDocument/2006/relationships/tags" Target="../tags/tag422.xml"/><Relationship Id="rId34" Type="http://schemas.openxmlformats.org/officeDocument/2006/relationships/tags" Target="../tags/tag347.xml"/><Relationship Id="rId50" Type="http://schemas.openxmlformats.org/officeDocument/2006/relationships/tags" Target="../tags/tag363.xml"/><Relationship Id="rId55" Type="http://schemas.openxmlformats.org/officeDocument/2006/relationships/tags" Target="../tags/tag368.xml"/><Relationship Id="rId76" Type="http://schemas.openxmlformats.org/officeDocument/2006/relationships/tags" Target="../tags/tag389.xml"/><Relationship Id="rId97" Type="http://schemas.openxmlformats.org/officeDocument/2006/relationships/tags" Target="../tags/tag410.xml"/><Relationship Id="rId104" Type="http://schemas.openxmlformats.org/officeDocument/2006/relationships/tags" Target="../tags/tag417.xml"/><Relationship Id="rId7" Type="http://schemas.openxmlformats.org/officeDocument/2006/relationships/tags" Target="../tags/tag320.xml"/><Relationship Id="rId71" Type="http://schemas.openxmlformats.org/officeDocument/2006/relationships/tags" Target="../tags/tag384.xml"/><Relationship Id="rId92" Type="http://schemas.openxmlformats.org/officeDocument/2006/relationships/tags" Target="../tags/tag405.xml"/><Relationship Id="rId2" Type="http://schemas.openxmlformats.org/officeDocument/2006/relationships/tags" Target="../tags/tag315.xml"/><Relationship Id="rId29" Type="http://schemas.openxmlformats.org/officeDocument/2006/relationships/tags" Target="../tags/tag342.xml"/><Relationship Id="rId24" Type="http://schemas.openxmlformats.org/officeDocument/2006/relationships/tags" Target="../tags/tag337.xml"/><Relationship Id="rId40" Type="http://schemas.openxmlformats.org/officeDocument/2006/relationships/tags" Target="../tags/tag353.xml"/><Relationship Id="rId45" Type="http://schemas.openxmlformats.org/officeDocument/2006/relationships/tags" Target="../tags/tag358.xml"/><Relationship Id="rId66" Type="http://schemas.openxmlformats.org/officeDocument/2006/relationships/tags" Target="../tags/tag379.xml"/><Relationship Id="rId87" Type="http://schemas.openxmlformats.org/officeDocument/2006/relationships/tags" Target="../tags/tag400.xml"/><Relationship Id="rId110" Type="http://schemas.openxmlformats.org/officeDocument/2006/relationships/tags" Target="../tags/tag423.xml"/><Relationship Id="rId61" Type="http://schemas.openxmlformats.org/officeDocument/2006/relationships/tags" Target="../tags/tag374.xml"/><Relationship Id="rId82" Type="http://schemas.openxmlformats.org/officeDocument/2006/relationships/tags" Target="../tags/tag395.xml"/><Relationship Id="rId19" Type="http://schemas.openxmlformats.org/officeDocument/2006/relationships/tags" Target="../tags/tag332.xml"/><Relationship Id="rId14" Type="http://schemas.openxmlformats.org/officeDocument/2006/relationships/tags" Target="../tags/tag327.xml"/><Relationship Id="rId30" Type="http://schemas.openxmlformats.org/officeDocument/2006/relationships/tags" Target="../tags/tag343.xml"/><Relationship Id="rId35" Type="http://schemas.openxmlformats.org/officeDocument/2006/relationships/tags" Target="../tags/tag348.xml"/><Relationship Id="rId56" Type="http://schemas.openxmlformats.org/officeDocument/2006/relationships/tags" Target="../tags/tag369.xml"/><Relationship Id="rId77" Type="http://schemas.openxmlformats.org/officeDocument/2006/relationships/tags" Target="../tags/tag390.xml"/><Relationship Id="rId100" Type="http://schemas.openxmlformats.org/officeDocument/2006/relationships/tags" Target="../tags/tag413.xml"/><Relationship Id="rId105" Type="http://schemas.openxmlformats.org/officeDocument/2006/relationships/tags" Target="../tags/tag418.xml"/><Relationship Id="rId8" Type="http://schemas.openxmlformats.org/officeDocument/2006/relationships/tags" Target="../tags/tag321.xml"/><Relationship Id="rId51" Type="http://schemas.openxmlformats.org/officeDocument/2006/relationships/tags" Target="../tags/tag364.xml"/><Relationship Id="rId72" Type="http://schemas.openxmlformats.org/officeDocument/2006/relationships/tags" Target="../tags/tag385.xml"/><Relationship Id="rId93" Type="http://schemas.openxmlformats.org/officeDocument/2006/relationships/tags" Target="../tags/tag406.xml"/><Relationship Id="rId98" Type="http://schemas.openxmlformats.org/officeDocument/2006/relationships/tags" Target="../tags/tag411.xml"/><Relationship Id="rId3" Type="http://schemas.openxmlformats.org/officeDocument/2006/relationships/tags" Target="../tags/tag316.xml"/><Relationship Id="rId25" Type="http://schemas.openxmlformats.org/officeDocument/2006/relationships/tags" Target="../tags/tag338.xml"/><Relationship Id="rId46" Type="http://schemas.openxmlformats.org/officeDocument/2006/relationships/tags" Target="../tags/tag359.xml"/><Relationship Id="rId67" Type="http://schemas.openxmlformats.org/officeDocument/2006/relationships/tags" Target="../tags/tag380.xml"/><Relationship Id="rId20" Type="http://schemas.openxmlformats.org/officeDocument/2006/relationships/tags" Target="../tags/tag333.xml"/><Relationship Id="rId41" Type="http://schemas.openxmlformats.org/officeDocument/2006/relationships/tags" Target="../tags/tag354.xml"/><Relationship Id="rId62" Type="http://schemas.openxmlformats.org/officeDocument/2006/relationships/tags" Target="../tags/tag375.xml"/><Relationship Id="rId83" Type="http://schemas.openxmlformats.org/officeDocument/2006/relationships/tags" Target="../tags/tag396.xml"/><Relationship Id="rId88" Type="http://schemas.openxmlformats.org/officeDocument/2006/relationships/tags" Target="../tags/tag401.xml"/><Relationship Id="rId111" Type="http://schemas.openxmlformats.org/officeDocument/2006/relationships/tags" Target="../tags/tag42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542.xml"/><Relationship Id="rId21" Type="http://schemas.openxmlformats.org/officeDocument/2006/relationships/tags" Target="../tags/tag446.xml"/><Relationship Id="rId42" Type="http://schemas.openxmlformats.org/officeDocument/2006/relationships/tags" Target="../tags/tag467.xml"/><Relationship Id="rId63" Type="http://schemas.openxmlformats.org/officeDocument/2006/relationships/tags" Target="../tags/tag488.xml"/><Relationship Id="rId84" Type="http://schemas.openxmlformats.org/officeDocument/2006/relationships/tags" Target="../tags/tag509.xml"/><Relationship Id="rId138" Type="http://schemas.openxmlformats.org/officeDocument/2006/relationships/tags" Target="../tags/tag563.xml"/><Relationship Id="rId159" Type="http://schemas.openxmlformats.org/officeDocument/2006/relationships/tags" Target="../tags/tag584.xml"/><Relationship Id="rId170" Type="http://schemas.openxmlformats.org/officeDocument/2006/relationships/tags" Target="../tags/tag595.xml"/><Relationship Id="rId107" Type="http://schemas.openxmlformats.org/officeDocument/2006/relationships/tags" Target="../tags/tag532.xml"/><Relationship Id="rId11" Type="http://schemas.openxmlformats.org/officeDocument/2006/relationships/tags" Target="../tags/tag436.xml"/><Relationship Id="rId32" Type="http://schemas.openxmlformats.org/officeDocument/2006/relationships/tags" Target="../tags/tag457.xml"/><Relationship Id="rId53" Type="http://schemas.openxmlformats.org/officeDocument/2006/relationships/tags" Target="../tags/tag478.xml"/><Relationship Id="rId74" Type="http://schemas.openxmlformats.org/officeDocument/2006/relationships/tags" Target="../tags/tag499.xml"/><Relationship Id="rId128" Type="http://schemas.openxmlformats.org/officeDocument/2006/relationships/tags" Target="../tags/tag553.xml"/><Relationship Id="rId149" Type="http://schemas.openxmlformats.org/officeDocument/2006/relationships/tags" Target="../tags/tag574.xml"/><Relationship Id="rId5" Type="http://schemas.openxmlformats.org/officeDocument/2006/relationships/tags" Target="../tags/tag430.xml"/><Relationship Id="rId95" Type="http://schemas.openxmlformats.org/officeDocument/2006/relationships/tags" Target="../tags/tag520.xml"/><Relationship Id="rId160" Type="http://schemas.openxmlformats.org/officeDocument/2006/relationships/tags" Target="../tags/tag585.xml"/><Relationship Id="rId22" Type="http://schemas.openxmlformats.org/officeDocument/2006/relationships/tags" Target="../tags/tag447.xml"/><Relationship Id="rId43" Type="http://schemas.openxmlformats.org/officeDocument/2006/relationships/tags" Target="../tags/tag468.xml"/><Relationship Id="rId64" Type="http://schemas.openxmlformats.org/officeDocument/2006/relationships/tags" Target="../tags/tag489.xml"/><Relationship Id="rId118" Type="http://schemas.openxmlformats.org/officeDocument/2006/relationships/tags" Target="../tags/tag543.xml"/><Relationship Id="rId139" Type="http://schemas.openxmlformats.org/officeDocument/2006/relationships/tags" Target="../tags/tag564.xml"/><Relationship Id="rId85" Type="http://schemas.openxmlformats.org/officeDocument/2006/relationships/tags" Target="../tags/tag510.xml"/><Relationship Id="rId150" Type="http://schemas.openxmlformats.org/officeDocument/2006/relationships/tags" Target="../tags/tag575.xml"/><Relationship Id="rId171" Type="http://schemas.openxmlformats.org/officeDocument/2006/relationships/slideLayout" Target="../slideLayouts/slideLayout2.xml"/><Relationship Id="rId12" Type="http://schemas.openxmlformats.org/officeDocument/2006/relationships/tags" Target="../tags/tag437.xml"/><Relationship Id="rId33" Type="http://schemas.openxmlformats.org/officeDocument/2006/relationships/tags" Target="../tags/tag458.xml"/><Relationship Id="rId108" Type="http://schemas.openxmlformats.org/officeDocument/2006/relationships/tags" Target="../tags/tag533.xml"/><Relationship Id="rId129" Type="http://schemas.openxmlformats.org/officeDocument/2006/relationships/tags" Target="../tags/tag554.xml"/><Relationship Id="rId54" Type="http://schemas.openxmlformats.org/officeDocument/2006/relationships/tags" Target="../tags/tag479.xml"/><Relationship Id="rId70" Type="http://schemas.openxmlformats.org/officeDocument/2006/relationships/tags" Target="../tags/tag495.xml"/><Relationship Id="rId75" Type="http://schemas.openxmlformats.org/officeDocument/2006/relationships/tags" Target="../tags/tag500.xml"/><Relationship Id="rId91" Type="http://schemas.openxmlformats.org/officeDocument/2006/relationships/tags" Target="../tags/tag516.xml"/><Relationship Id="rId96" Type="http://schemas.openxmlformats.org/officeDocument/2006/relationships/tags" Target="../tags/tag521.xml"/><Relationship Id="rId140" Type="http://schemas.openxmlformats.org/officeDocument/2006/relationships/tags" Target="../tags/tag565.xml"/><Relationship Id="rId145" Type="http://schemas.openxmlformats.org/officeDocument/2006/relationships/tags" Target="../tags/tag570.xml"/><Relationship Id="rId161" Type="http://schemas.openxmlformats.org/officeDocument/2006/relationships/tags" Target="../tags/tag586.xml"/><Relationship Id="rId166" Type="http://schemas.openxmlformats.org/officeDocument/2006/relationships/tags" Target="../tags/tag591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49" Type="http://schemas.openxmlformats.org/officeDocument/2006/relationships/tags" Target="../tags/tag474.xml"/><Relationship Id="rId114" Type="http://schemas.openxmlformats.org/officeDocument/2006/relationships/tags" Target="../tags/tag539.xml"/><Relationship Id="rId119" Type="http://schemas.openxmlformats.org/officeDocument/2006/relationships/tags" Target="../tags/tag544.xml"/><Relationship Id="rId44" Type="http://schemas.openxmlformats.org/officeDocument/2006/relationships/tags" Target="../tags/tag469.xml"/><Relationship Id="rId60" Type="http://schemas.openxmlformats.org/officeDocument/2006/relationships/tags" Target="../tags/tag485.xml"/><Relationship Id="rId65" Type="http://schemas.openxmlformats.org/officeDocument/2006/relationships/tags" Target="../tags/tag490.xml"/><Relationship Id="rId81" Type="http://schemas.openxmlformats.org/officeDocument/2006/relationships/tags" Target="../tags/tag506.xml"/><Relationship Id="rId86" Type="http://schemas.openxmlformats.org/officeDocument/2006/relationships/tags" Target="../tags/tag511.xml"/><Relationship Id="rId130" Type="http://schemas.openxmlformats.org/officeDocument/2006/relationships/tags" Target="../tags/tag555.xml"/><Relationship Id="rId135" Type="http://schemas.openxmlformats.org/officeDocument/2006/relationships/tags" Target="../tags/tag560.xml"/><Relationship Id="rId151" Type="http://schemas.openxmlformats.org/officeDocument/2006/relationships/tags" Target="../tags/tag576.xml"/><Relationship Id="rId156" Type="http://schemas.openxmlformats.org/officeDocument/2006/relationships/tags" Target="../tags/tag581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39" Type="http://schemas.openxmlformats.org/officeDocument/2006/relationships/tags" Target="../tags/tag464.xml"/><Relationship Id="rId109" Type="http://schemas.openxmlformats.org/officeDocument/2006/relationships/tags" Target="../tags/tag534.xml"/><Relationship Id="rId34" Type="http://schemas.openxmlformats.org/officeDocument/2006/relationships/tags" Target="../tags/tag459.xml"/><Relationship Id="rId50" Type="http://schemas.openxmlformats.org/officeDocument/2006/relationships/tags" Target="../tags/tag475.xml"/><Relationship Id="rId55" Type="http://schemas.openxmlformats.org/officeDocument/2006/relationships/tags" Target="../tags/tag480.xml"/><Relationship Id="rId76" Type="http://schemas.openxmlformats.org/officeDocument/2006/relationships/tags" Target="../tags/tag501.xml"/><Relationship Id="rId97" Type="http://schemas.openxmlformats.org/officeDocument/2006/relationships/tags" Target="../tags/tag522.xml"/><Relationship Id="rId104" Type="http://schemas.openxmlformats.org/officeDocument/2006/relationships/tags" Target="../tags/tag529.xml"/><Relationship Id="rId120" Type="http://schemas.openxmlformats.org/officeDocument/2006/relationships/tags" Target="../tags/tag545.xml"/><Relationship Id="rId125" Type="http://schemas.openxmlformats.org/officeDocument/2006/relationships/tags" Target="../tags/tag550.xml"/><Relationship Id="rId141" Type="http://schemas.openxmlformats.org/officeDocument/2006/relationships/tags" Target="../tags/tag566.xml"/><Relationship Id="rId146" Type="http://schemas.openxmlformats.org/officeDocument/2006/relationships/tags" Target="../tags/tag571.xml"/><Relationship Id="rId167" Type="http://schemas.openxmlformats.org/officeDocument/2006/relationships/tags" Target="../tags/tag592.xml"/><Relationship Id="rId7" Type="http://schemas.openxmlformats.org/officeDocument/2006/relationships/tags" Target="../tags/tag432.xml"/><Relationship Id="rId71" Type="http://schemas.openxmlformats.org/officeDocument/2006/relationships/tags" Target="../tags/tag496.xml"/><Relationship Id="rId92" Type="http://schemas.openxmlformats.org/officeDocument/2006/relationships/tags" Target="../tags/tag517.xml"/><Relationship Id="rId162" Type="http://schemas.openxmlformats.org/officeDocument/2006/relationships/tags" Target="../tags/tag587.xml"/><Relationship Id="rId2" Type="http://schemas.openxmlformats.org/officeDocument/2006/relationships/tags" Target="../tags/tag427.xml"/><Relationship Id="rId29" Type="http://schemas.openxmlformats.org/officeDocument/2006/relationships/tags" Target="../tags/tag454.xml"/><Relationship Id="rId24" Type="http://schemas.openxmlformats.org/officeDocument/2006/relationships/tags" Target="../tags/tag449.xml"/><Relationship Id="rId40" Type="http://schemas.openxmlformats.org/officeDocument/2006/relationships/tags" Target="../tags/tag465.xml"/><Relationship Id="rId45" Type="http://schemas.openxmlformats.org/officeDocument/2006/relationships/tags" Target="../tags/tag470.xml"/><Relationship Id="rId66" Type="http://schemas.openxmlformats.org/officeDocument/2006/relationships/tags" Target="../tags/tag491.xml"/><Relationship Id="rId87" Type="http://schemas.openxmlformats.org/officeDocument/2006/relationships/tags" Target="../tags/tag512.xml"/><Relationship Id="rId110" Type="http://schemas.openxmlformats.org/officeDocument/2006/relationships/tags" Target="../tags/tag535.xml"/><Relationship Id="rId115" Type="http://schemas.openxmlformats.org/officeDocument/2006/relationships/tags" Target="../tags/tag540.xml"/><Relationship Id="rId131" Type="http://schemas.openxmlformats.org/officeDocument/2006/relationships/tags" Target="../tags/tag556.xml"/><Relationship Id="rId136" Type="http://schemas.openxmlformats.org/officeDocument/2006/relationships/tags" Target="../tags/tag561.xml"/><Relationship Id="rId157" Type="http://schemas.openxmlformats.org/officeDocument/2006/relationships/tags" Target="../tags/tag582.xml"/><Relationship Id="rId61" Type="http://schemas.openxmlformats.org/officeDocument/2006/relationships/tags" Target="../tags/tag486.xml"/><Relationship Id="rId82" Type="http://schemas.openxmlformats.org/officeDocument/2006/relationships/tags" Target="../tags/tag507.xml"/><Relationship Id="rId152" Type="http://schemas.openxmlformats.org/officeDocument/2006/relationships/tags" Target="../tags/tag577.xml"/><Relationship Id="rId19" Type="http://schemas.openxmlformats.org/officeDocument/2006/relationships/tags" Target="../tags/tag444.xml"/><Relationship Id="rId14" Type="http://schemas.openxmlformats.org/officeDocument/2006/relationships/tags" Target="../tags/tag439.xml"/><Relationship Id="rId30" Type="http://schemas.openxmlformats.org/officeDocument/2006/relationships/tags" Target="../tags/tag455.xml"/><Relationship Id="rId35" Type="http://schemas.openxmlformats.org/officeDocument/2006/relationships/tags" Target="../tags/tag460.xml"/><Relationship Id="rId56" Type="http://schemas.openxmlformats.org/officeDocument/2006/relationships/tags" Target="../tags/tag481.xml"/><Relationship Id="rId77" Type="http://schemas.openxmlformats.org/officeDocument/2006/relationships/tags" Target="../tags/tag502.xml"/><Relationship Id="rId100" Type="http://schemas.openxmlformats.org/officeDocument/2006/relationships/tags" Target="../tags/tag525.xml"/><Relationship Id="rId105" Type="http://schemas.openxmlformats.org/officeDocument/2006/relationships/tags" Target="../tags/tag530.xml"/><Relationship Id="rId126" Type="http://schemas.openxmlformats.org/officeDocument/2006/relationships/tags" Target="../tags/tag551.xml"/><Relationship Id="rId147" Type="http://schemas.openxmlformats.org/officeDocument/2006/relationships/tags" Target="../tags/tag572.xml"/><Relationship Id="rId168" Type="http://schemas.openxmlformats.org/officeDocument/2006/relationships/tags" Target="../tags/tag593.xml"/><Relationship Id="rId8" Type="http://schemas.openxmlformats.org/officeDocument/2006/relationships/tags" Target="../tags/tag433.xml"/><Relationship Id="rId51" Type="http://schemas.openxmlformats.org/officeDocument/2006/relationships/tags" Target="../tags/tag476.xml"/><Relationship Id="rId72" Type="http://schemas.openxmlformats.org/officeDocument/2006/relationships/tags" Target="../tags/tag497.xml"/><Relationship Id="rId93" Type="http://schemas.openxmlformats.org/officeDocument/2006/relationships/tags" Target="../tags/tag518.xml"/><Relationship Id="rId98" Type="http://schemas.openxmlformats.org/officeDocument/2006/relationships/tags" Target="../tags/tag523.xml"/><Relationship Id="rId121" Type="http://schemas.openxmlformats.org/officeDocument/2006/relationships/tags" Target="../tags/tag546.xml"/><Relationship Id="rId142" Type="http://schemas.openxmlformats.org/officeDocument/2006/relationships/tags" Target="../tags/tag567.xml"/><Relationship Id="rId163" Type="http://schemas.openxmlformats.org/officeDocument/2006/relationships/tags" Target="../tags/tag588.xml"/><Relationship Id="rId3" Type="http://schemas.openxmlformats.org/officeDocument/2006/relationships/tags" Target="../tags/tag428.xml"/><Relationship Id="rId25" Type="http://schemas.openxmlformats.org/officeDocument/2006/relationships/tags" Target="../tags/tag450.xml"/><Relationship Id="rId46" Type="http://schemas.openxmlformats.org/officeDocument/2006/relationships/tags" Target="../tags/tag471.xml"/><Relationship Id="rId67" Type="http://schemas.openxmlformats.org/officeDocument/2006/relationships/tags" Target="../tags/tag492.xml"/><Relationship Id="rId116" Type="http://schemas.openxmlformats.org/officeDocument/2006/relationships/tags" Target="../tags/tag541.xml"/><Relationship Id="rId137" Type="http://schemas.openxmlformats.org/officeDocument/2006/relationships/tags" Target="../tags/tag562.xml"/><Relationship Id="rId158" Type="http://schemas.openxmlformats.org/officeDocument/2006/relationships/tags" Target="../tags/tag583.xml"/><Relationship Id="rId20" Type="http://schemas.openxmlformats.org/officeDocument/2006/relationships/tags" Target="../tags/tag445.xml"/><Relationship Id="rId41" Type="http://schemas.openxmlformats.org/officeDocument/2006/relationships/tags" Target="../tags/tag466.xml"/><Relationship Id="rId62" Type="http://schemas.openxmlformats.org/officeDocument/2006/relationships/tags" Target="../tags/tag487.xml"/><Relationship Id="rId83" Type="http://schemas.openxmlformats.org/officeDocument/2006/relationships/tags" Target="../tags/tag508.xml"/><Relationship Id="rId88" Type="http://schemas.openxmlformats.org/officeDocument/2006/relationships/tags" Target="../tags/tag513.xml"/><Relationship Id="rId111" Type="http://schemas.openxmlformats.org/officeDocument/2006/relationships/tags" Target="../tags/tag536.xml"/><Relationship Id="rId132" Type="http://schemas.openxmlformats.org/officeDocument/2006/relationships/tags" Target="../tags/tag557.xml"/><Relationship Id="rId153" Type="http://schemas.openxmlformats.org/officeDocument/2006/relationships/tags" Target="../tags/tag578.xml"/><Relationship Id="rId15" Type="http://schemas.openxmlformats.org/officeDocument/2006/relationships/tags" Target="../tags/tag440.xml"/><Relationship Id="rId36" Type="http://schemas.openxmlformats.org/officeDocument/2006/relationships/tags" Target="../tags/tag461.xml"/><Relationship Id="rId57" Type="http://schemas.openxmlformats.org/officeDocument/2006/relationships/tags" Target="../tags/tag482.xml"/><Relationship Id="rId106" Type="http://schemas.openxmlformats.org/officeDocument/2006/relationships/tags" Target="../tags/tag531.xml"/><Relationship Id="rId127" Type="http://schemas.openxmlformats.org/officeDocument/2006/relationships/tags" Target="../tags/tag552.xml"/><Relationship Id="rId10" Type="http://schemas.openxmlformats.org/officeDocument/2006/relationships/tags" Target="../tags/tag435.xml"/><Relationship Id="rId31" Type="http://schemas.openxmlformats.org/officeDocument/2006/relationships/tags" Target="../tags/tag456.xml"/><Relationship Id="rId52" Type="http://schemas.openxmlformats.org/officeDocument/2006/relationships/tags" Target="../tags/tag477.xml"/><Relationship Id="rId73" Type="http://schemas.openxmlformats.org/officeDocument/2006/relationships/tags" Target="../tags/tag498.xml"/><Relationship Id="rId78" Type="http://schemas.openxmlformats.org/officeDocument/2006/relationships/tags" Target="../tags/tag503.xml"/><Relationship Id="rId94" Type="http://schemas.openxmlformats.org/officeDocument/2006/relationships/tags" Target="../tags/tag519.xml"/><Relationship Id="rId99" Type="http://schemas.openxmlformats.org/officeDocument/2006/relationships/tags" Target="../tags/tag524.xml"/><Relationship Id="rId101" Type="http://schemas.openxmlformats.org/officeDocument/2006/relationships/tags" Target="../tags/tag526.xml"/><Relationship Id="rId122" Type="http://schemas.openxmlformats.org/officeDocument/2006/relationships/tags" Target="../tags/tag547.xml"/><Relationship Id="rId143" Type="http://schemas.openxmlformats.org/officeDocument/2006/relationships/tags" Target="../tags/tag568.xml"/><Relationship Id="rId148" Type="http://schemas.openxmlformats.org/officeDocument/2006/relationships/tags" Target="../tags/tag573.xml"/><Relationship Id="rId164" Type="http://schemas.openxmlformats.org/officeDocument/2006/relationships/tags" Target="../tags/tag589.xml"/><Relationship Id="rId169" Type="http://schemas.openxmlformats.org/officeDocument/2006/relationships/tags" Target="../tags/tag594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26" Type="http://schemas.openxmlformats.org/officeDocument/2006/relationships/tags" Target="../tags/tag451.xml"/><Relationship Id="rId47" Type="http://schemas.openxmlformats.org/officeDocument/2006/relationships/tags" Target="../tags/tag472.xml"/><Relationship Id="rId68" Type="http://schemas.openxmlformats.org/officeDocument/2006/relationships/tags" Target="../tags/tag493.xml"/><Relationship Id="rId89" Type="http://schemas.openxmlformats.org/officeDocument/2006/relationships/tags" Target="../tags/tag514.xml"/><Relationship Id="rId112" Type="http://schemas.openxmlformats.org/officeDocument/2006/relationships/tags" Target="../tags/tag537.xml"/><Relationship Id="rId133" Type="http://schemas.openxmlformats.org/officeDocument/2006/relationships/tags" Target="../tags/tag558.xml"/><Relationship Id="rId154" Type="http://schemas.openxmlformats.org/officeDocument/2006/relationships/tags" Target="../tags/tag579.xml"/><Relationship Id="rId16" Type="http://schemas.openxmlformats.org/officeDocument/2006/relationships/tags" Target="../tags/tag441.xml"/><Relationship Id="rId37" Type="http://schemas.openxmlformats.org/officeDocument/2006/relationships/tags" Target="../tags/tag462.xml"/><Relationship Id="rId58" Type="http://schemas.openxmlformats.org/officeDocument/2006/relationships/tags" Target="../tags/tag483.xml"/><Relationship Id="rId79" Type="http://schemas.openxmlformats.org/officeDocument/2006/relationships/tags" Target="../tags/tag504.xml"/><Relationship Id="rId102" Type="http://schemas.openxmlformats.org/officeDocument/2006/relationships/tags" Target="../tags/tag527.xml"/><Relationship Id="rId123" Type="http://schemas.openxmlformats.org/officeDocument/2006/relationships/tags" Target="../tags/tag548.xml"/><Relationship Id="rId144" Type="http://schemas.openxmlformats.org/officeDocument/2006/relationships/tags" Target="../tags/tag569.xml"/><Relationship Id="rId90" Type="http://schemas.openxmlformats.org/officeDocument/2006/relationships/tags" Target="../tags/tag515.xml"/><Relationship Id="rId165" Type="http://schemas.openxmlformats.org/officeDocument/2006/relationships/tags" Target="../tags/tag590.xml"/><Relationship Id="rId27" Type="http://schemas.openxmlformats.org/officeDocument/2006/relationships/tags" Target="../tags/tag452.xml"/><Relationship Id="rId48" Type="http://schemas.openxmlformats.org/officeDocument/2006/relationships/tags" Target="../tags/tag473.xml"/><Relationship Id="rId69" Type="http://schemas.openxmlformats.org/officeDocument/2006/relationships/tags" Target="../tags/tag494.xml"/><Relationship Id="rId113" Type="http://schemas.openxmlformats.org/officeDocument/2006/relationships/tags" Target="../tags/tag538.xml"/><Relationship Id="rId134" Type="http://schemas.openxmlformats.org/officeDocument/2006/relationships/tags" Target="../tags/tag559.xml"/><Relationship Id="rId80" Type="http://schemas.openxmlformats.org/officeDocument/2006/relationships/tags" Target="../tags/tag505.xml"/><Relationship Id="rId155" Type="http://schemas.openxmlformats.org/officeDocument/2006/relationships/tags" Target="../tags/tag580.xml"/><Relationship Id="rId17" Type="http://schemas.openxmlformats.org/officeDocument/2006/relationships/tags" Target="../tags/tag442.xml"/><Relationship Id="rId38" Type="http://schemas.openxmlformats.org/officeDocument/2006/relationships/tags" Target="../tags/tag463.xml"/><Relationship Id="rId59" Type="http://schemas.openxmlformats.org/officeDocument/2006/relationships/tags" Target="../tags/tag484.xml"/><Relationship Id="rId103" Type="http://schemas.openxmlformats.org/officeDocument/2006/relationships/tags" Target="../tags/tag528.xml"/><Relationship Id="rId124" Type="http://schemas.openxmlformats.org/officeDocument/2006/relationships/tags" Target="../tags/tag5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Standard Normal Distribution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B11-4114-4D58-96D4-B8F084B7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Normal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DA442-4B3C-4793-9D32-CDBCE73D4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1" y="1447800"/>
            <a:ext cx="6858957" cy="3353268"/>
          </a:xfrm>
        </p:spPr>
      </p:pic>
      <p:grpSp>
        <p:nvGrpSpPr>
          <p:cNvPr id="88" name="SMARTInkShape-Group382">
            <a:extLst>
              <a:ext uri="{FF2B5EF4-FFF2-40B4-BE49-F238E27FC236}">
                <a16:creationId xmlns:a16="http://schemas.microsoft.com/office/drawing/2014/main" id="{2A26EB60-21E9-121E-903E-52679406CE99}"/>
              </a:ext>
            </a:extLst>
          </p:cNvPr>
          <p:cNvGrpSpPr/>
          <p:nvPr/>
        </p:nvGrpSpPr>
        <p:grpSpPr>
          <a:xfrm>
            <a:off x="1828800" y="5476996"/>
            <a:ext cx="1085851" cy="257055"/>
            <a:chOff x="1828800" y="5476996"/>
            <a:chExt cx="1085851" cy="257055"/>
          </a:xfrm>
        </p:grpSpPr>
        <p:sp>
          <p:nvSpPr>
            <p:cNvPr id="84" name="SMARTInkShape-2417">
              <a:extLst>
                <a:ext uri="{FF2B5EF4-FFF2-40B4-BE49-F238E27FC236}">
                  <a16:creationId xmlns:a16="http://schemas.microsoft.com/office/drawing/2014/main" id="{AE62519D-EF9B-8AD5-F1F4-5CF0A58A3AA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680595" y="5486400"/>
              <a:ext cx="234056" cy="189019"/>
            </a:xfrm>
            <a:custGeom>
              <a:avLst/>
              <a:gdLst/>
              <a:ahLst/>
              <a:cxnLst/>
              <a:rect l="0" t="0" r="0" b="0"/>
              <a:pathLst>
                <a:path w="234056" h="189019">
                  <a:moveTo>
                    <a:pt x="34030" y="66675"/>
                  </a:moveTo>
                  <a:lnTo>
                    <a:pt x="34030" y="66675"/>
                  </a:lnTo>
                  <a:lnTo>
                    <a:pt x="39086" y="61619"/>
                  </a:lnTo>
                  <a:lnTo>
                    <a:pt x="44391" y="59136"/>
                  </a:lnTo>
                  <a:lnTo>
                    <a:pt x="47287" y="58474"/>
                  </a:lnTo>
                  <a:lnTo>
                    <a:pt x="60598" y="50865"/>
                  </a:lnTo>
                  <a:lnTo>
                    <a:pt x="70886" y="49066"/>
                  </a:lnTo>
                  <a:lnTo>
                    <a:pt x="74476" y="49643"/>
                  </a:lnTo>
                  <a:lnTo>
                    <a:pt x="76869" y="51087"/>
                  </a:lnTo>
                  <a:lnTo>
                    <a:pt x="105299" y="88348"/>
                  </a:lnTo>
                  <a:lnTo>
                    <a:pt x="108038" y="96768"/>
                  </a:lnTo>
                  <a:lnTo>
                    <a:pt x="110038" y="133731"/>
                  </a:lnTo>
                  <a:lnTo>
                    <a:pt x="102012" y="158474"/>
                  </a:lnTo>
                  <a:lnTo>
                    <a:pt x="83405" y="179169"/>
                  </a:lnTo>
                  <a:lnTo>
                    <a:pt x="72060" y="185497"/>
                  </a:lnTo>
                  <a:lnTo>
                    <a:pt x="55294" y="189018"/>
                  </a:lnTo>
                  <a:lnTo>
                    <a:pt x="45950" y="187019"/>
                  </a:lnTo>
                  <a:lnTo>
                    <a:pt x="31328" y="177113"/>
                  </a:lnTo>
                  <a:lnTo>
                    <a:pt x="18248" y="163906"/>
                  </a:lnTo>
                  <a:lnTo>
                    <a:pt x="9716" y="148988"/>
                  </a:lnTo>
                  <a:lnTo>
                    <a:pt x="6297" y="133931"/>
                  </a:lnTo>
                  <a:lnTo>
                    <a:pt x="5621" y="120765"/>
                  </a:lnTo>
                  <a:lnTo>
                    <a:pt x="2707" y="114351"/>
                  </a:lnTo>
                  <a:lnTo>
                    <a:pt x="448" y="111159"/>
                  </a:lnTo>
                  <a:lnTo>
                    <a:pt x="0" y="107973"/>
                  </a:lnTo>
                  <a:lnTo>
                    <a:pt x="2325" y="101609"/>
                  </a:lnTo>
                  <a:lnTo>
                    <a:pt x="12582" y="85726"/>
                  </a:lnTo>
                  <a:lnTo>
                    <a:pt x="14973" y="79375"/>
                  </a:lnTo>
                  <a:lnTo>
                    <a:pt x="37328" y="53975"/>
                  </a:lnTo>
                  <a:lnTo>
                    <a:pt x="63021" y="35788"/>
                  </a:lnTo>
                  <a:lnTo>
                    <a:pt x="109539" y="12224"/>
                  </a:lnTo>
                  <a:lnTo>
                    <a:pt x="153946" y="988"/>
                  </a:lnTo>
                  <a:lnTo>
                    <a:pt x="200489" y="38"/>
                  </a:lnTo>
                  <a:lnTo>
                    <a:pt x="2340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18">
              <a:extLst>
                <a:ext uri="{FF2B5EF4-FFF2-40B4-BE49-F238E27FC236}">
                  <a16:creationId xmlns:a16="http://schemas.microsoft.com/office/drawing/2014/main" id="{AB8CC21B-65FF-18BB-813D-D680BD970424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459413" y="5476996"/>
              <a:ext cx="159963" cy="189042"/>
            </a:xfrm>
            <a:custGeom>
              <a:avLst/>
              <a:gdLst/>
              <a:ahLst/>
              <a:cxnLst/>
              <a:rect l="0" t="0" r="0" b="0"/>
              <a:pathLst>
                <a:path w="159963" h="189042">
                  <a:moveTo>
                    <a:pt x="26612" y="47504"/>
                  </a:moveTo>
                  <a:lnTo>
                    <a:pt x="26612" y="47504"/>
                  </a:lnTo>
                  <a:lnTo>
                    <a:pt x="26612" y="33039"/>
                  </a:lnTo>
                  <a:lnTo>
                    <a:pt x="29434" y="27671"/>
                  </a:lnTo>
                  <a:lnTo>
                    <a:pt x="33158" y="21756"/>
                  </a:lnTo>
                  <a:lnTo>
                    <a:pt x="34813" y="15599"/>
                  </a:lnTo>
                  <a:lnTo>
                    <a:pt x="36313" y="13534"/>
                  </a:lnTo>
                  <a:lnTo>
                    <a:pt x="38370" y="12158"/>
                  </a:lnTo>
                  <a:lnTo>
                    <a:pt x="46323" y="10221"/>
                  </a:lnTo>
                  <a:lnTo>
                    <a:pt x="49278" y="9948"/>
                  </a:lnTo>
                  <a:lnTo>
                    <a:pt x="55383" y="6824"/>
                  </a:lnTo>
                  <a:lnTo>
                    <a:pt x="61624" y="2966"/>
                  </a:lnTo>
                  <a:lnTo>
                    <a:pt x="74254" y="489"/>
                  </a:lnTo>
                  <a:lnTo>
                    <a:pt x="86941" y="0"/>
                  </a:lnTo>
                  <a:lnTo>
                    <a:pt x="93289" y="2755"/>
                  </a:lnTo>
                  <a:lnTo>
                    <a:pt x="96463" y="4972"/>
                  </a:lnTo>
                  <a:lnTo>
                    <a:pt x="98580" y="8566"/>
                  </a:lnTo>
                  <a:lnTo>
                    <a:pt x="101558" y="25854"/>
                  </a:lnTo>
                  <a:lnTo>
                    <a:pt x="99742" y="65727"/>
                  </a:lnTo>
                  <a:lnTo>
                    <a:pt x="94039" y="84179"/>
                  </a:lnTo>
                  <a:lnTo>
                    <a:pt x="67150" y="124980"/>
                  </a:lnTo>
                  <a:lnTo>
                    <a:pt x="43562" y="147601"/>
                  </a:lnTo>
                  <a:lnTo>
                    <a:pt x="0" y="179029"/>
                  </a:lnTo>
                  <a:lnTo>
                    <a:pt x="404" y="179637"/>
                  </a:lnTo>
                  <a:lnTo>
                    <a:pt x="6029" y="180493"/>
                  </a:lnTo>
                  <a:lnTo>
                    <a:pt x="11467" y="180694"/>
                  </a:lnTo>
                  <a:lnTo>
                    <a:pt x="53221" y="189041"/>
                  </a:lnTo>
                  <a:lnTo>
                    <a:pt x="98907" y="182060"/>
                  </a:lnTo>
                  <a:lnTo>
                    <a:pt x="142986" y="180925"/>
                  </a:lnTo>
                  <a:lnTo>
                    <a:pt x="159962" y="18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19">
              <a:extLst>
                <a:ext uri="{FF2B5EF4-FFF2-40B4-BE49-F238E27FC236}">
                  <a16:creationId xmlns:a16="http://schemas.microsoft.com/office/drawing/2014/main" id="{4A82B654-B08E-4214-84D3-0C4E9FD55BF3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209803" y="5572125"/>
              <a:ext cx="142873" cy="9526"/>
            </a:xfrm>
            <a:custGeom>
              <a:avLst/>
              <a:gdLst/>
              <a:ahLst/>
              <a:cxnLst/>
              <a:rect l="0" t="0" r="0" b="0"/>
              <a:pathLst>
                <a:path w="142873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3"/>
                  </a:lnTo>
                  <a:lnTo>
                    <a:pt x="46261" y="0"/>
                  </a:lnTo>
                  <a:lnTo>
                    <a:pt x="87763" y="0"/>
                  </a:lnTo>
                  <a:lnTo>
                    <a:pt x="121663" y="0"/>
                  </a:lnTo>
                  <a:lnTo>
                    <a:pt x="14287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20">
              <a:extLst>
                <a:ext uri="{FF2B5EF4-FFF2-40B4-BE49-F238E27FC236}">
                  <a16:creationId xmlns:a16="http://schemas.microsoft.com/office/drawing/2014/main" id="{4D8DDEDC-E78B-373D-37EA-F094F48BD18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828800" y="5505454"/>
              <a:ext cx="295276" cy="228597"/>
            </a:xfrm>
            <a:custGeom>
              <a:avLst/>
              <a:gdLst/>
              <a:ahLst/>
              <a:cxnLst/>
              <a:rect l="0" t="0" r="0" b="0"/>
              <a:pathLst>
                <a:path w="295276" h="228597">
                  <a:moveTo>
                    <a:pt x="0" y="228596"/>
                  </a:moveTo>
                  <a:lnTo>
                    <a:pt x="0" y="228596"/>
                  </a:lnTo>
                  <a:lnTo>
                    <a:pt x="0" y="215339"/>
                  </a:lnTo>
                  <a:lnTo>
                    <a:pt x="16247" y="169788"/>
                  </a:lnTo>
                  <a:lnTo>
                    <a:pt x="26568" y="143438"/>
                  </a:lnTo>
                  <a:lnTo>
                    <a:pt x="49491" y="103382"/>
                  </a:lnTo>
                  <a:lnTo>
                    <a:pt x="76864" y="64502"/>
                  </a:lnTo>
                  <a:lnTo>
                    <a:pt x="110779" y="17392"/>
                  </a:lnTo>
                  <a:lnTo>
                    <a:pt x="119489" y="10795"/>
                  </a:lnTo>
                  <a:lnTo>
                    <a:pt x="123823" y="2"/>
                  </a:lnTo>
                  <a:lnTo>
                    <a:pt x="123824" y="0"/>
                  </a:lnTo>
                  <a:lnTo>
                    <a:pt x="122767" y="23847"/>
                  </a:lnTo>
                  <a:lnTo>
                    <a:pt x="114889" y="56405"/>
                  </a:lnTo>
                  <a:lnTo>
                    <a:pt x="113503" y="64225"/>
                  </a:lnTo>
                  <a:lnTo>
                    <a:pt x="106133" y="87529"/>
                  </a:lnTo>
                  <a:lnTo>
                    <a:pt x="104954" y="123419"/>
                  </a:lnTo>
                  <a:lnTo>
                    <a:pt x="107650" y="156157"/>
                  </a:lnTo>
                  <a:lnTo>
                    <a:pt x="115152" y="176441"/>
                  </a:lnTo>
                  <a:lnTo>
                    <a:pt x="118043" y="181126"/>
                  </a:lnTo>
                  <a:lnTo>
                    <a:pt x="122087" y="184249"/>
                  </a:lnTo>
                  <a:lnTo>
                    <a:pt x="136833" y="188645"/>
                  </a:lnTo>
                  <a:lnTo>
                    <a:pt x="144776" y="189673"/>
                  </a:lnTo>
                  <a:lnTo>
                    <a:pt x="154656" y="184486"/>
                  </a:lnTo>
                  <a:lnTo>
                    <a:pt x="160254" y="180139"/>
                  </a:lnTo>
                  <a:lnTo>
                    <a:pt x="183159" y="138685"/>
                  </a:lnTo>
                  <a:lnTo>
                    <a:pt x="205408" y="91912"/>
                  </a:lnTo>
                  <a:lnTo>
                    <a:pt x="218884" y="51980"/>
                  </a:lnTo>
                  <a:lnTo>
                    <a:pt x="225721" y="29863"/>
                  </a:lnTo>
                  <a:lnTo>
                    <a:pt x="228431" y="10712"/>
                  </a:lnTo>
                  <a:lnTo>
                    <a:pt x="228550" y="14930"/>
                  </a:lnTo>
                  <a:lnTo>
                    <a:pt x="220394" y="58457"/>
                  </a:lnTo>
                  <a:lnTo>
                    <a:pt x="219336" y="102051"/>
                  </a:lnTo>
                  <a:lnTo>
                    <a:pt x="219110" y="146981"/>
                  </a:lnTo>
                  <a:lnTo>
                    <a:pt x="221913" y="158104"/>
                  </a:lnTo>
                  <a:lnTo>
                    <a:pt x="224142" y="162552"/>
                  </a:lnTo>
                  <a:lnTo>
                    <a:pt x="226686" y="165516"/>
                  </a:lnTo>
                  <a:lnTo>
                    <a:pt x="232336" y="168812"/>
                  </a:lnTo>
                  <a:lnTo>
                    <a:pt x="245818" y="171215"/>
                  </a:lnTo>
                  <a:lnTo>
                    <a:pt x="260747" y="171426"/>
                  </a:lnTo>
                  <a:lnTo>
                    <a:pt x="295275" y="16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383">
            <a:extLst>
              <a:ext uri="{FF2B5EF4-FFF2-40B4-BE49-F238E27FC236}">
                <a16:creationId xmlns:a16="http://schemas.microsoft.com/office/drawing/2014/main" id="{FA7597F7-D383-3CAF-D0B1-3FA62686E2C4}"/>
              </a:ext>
            </a:extLst>
          </p:cNvPr>
          <p:cNvGrpSpPr/>
          <p:nvPr/>
        </p:nvGrpSpPr>
        <p:grpSpPr>
          <a:xfrm>
            <a:off x="2647987" y="4753009"/>
            <a:ext cx="561929" cy="571277"/>
            <a:chOff x="2647987" y="4753009"/>
            <a:chExt cx="561929" cy="571277"/>
          </a:xfrm>
        </p:grpSpPr>
        <p:sp>
          <p:nvSpPr>
            <p:cNvPr id="89" name="SMARTInkShape-2421">
              <a:extLst>
                <a:ext uri="{FF2B5EF4-FFF2-40B4-BE49-F238E27FC236}">
                  <a16:creationId xmlns:a16="http://schemas.microsoft.com/office/drawing/2014/main" id="{0459EE40-8073-47CA-8AFE-101115788A7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647987" y="5143626"/>
              <a:ext cx="161889" cy="180660"/>
            </a:xfrm>
            <a:custGeom>
              <a:avLst/>
              <a:gdLst/>
              <a:ahLst/>
              <a:cxnLst/>
              <a:rect l="0" t="0" r="0" b="0"/>
              <a:pathLst>
                <a:path w="161889" h="180660">
                  <a:moveTo>
                    <a:pt x="28538" y="28449"/>
                  </a:moveTo>
                  <a:lnTo>
                    <a:pt x="28538" y="28449"/>
                  </a:lnTo>
                  <a:lnTo>
                    <a:pt x="38028" y="28449"/>
                  </a:lnTo>
                  <a:lnTo>
                    <a:pt x="38063" y="0"/>
                  </a:lnTo>
                  <a:lnTo>
                    <a:pt x="37005" y="18245"/>
                  </a:lnTo>
                  <a:lnTo>
                    <a:pt x="24806" y="63246"/>
                  </a:lnTo>
                  <a:lnTo>
                    <a:pt x="18294" y="108142"/>
                  </a:lnTo>
                  <a:lnTo>
                    <a:pt x="9342" y="151439"/>
                  </a:lnTo>
                  <a:lnTo>
                    <a:pt x="0" y="180659"/>
                  </a:lnTo>
                  <a:lnTo>
                    <a:pt x="26334" y="178001"/>
                  </a:lnTo>
                  <a:lnTo>
                    <a:pt x="69327" y="165658"/>
                  </a:lnTo>
                  <a:lnTo>
                    <a:pt x="116419" y="155590"/>
                  </a:lnTo>
                  <a:lnTo>
                    <a:pt x="143998" y="152711"/>
                  </a:lnTo>
                  <a:lnTo>
                    <a:pt x="161888" y="16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22">
              <a:extLst>
                <a:ext uri="{FF2B5EF4-FFF2-40B4-BE49-F238E27FC236}">
                  <a16:creationId xmlns:a16="http://schemas.microsoft.com/office/drawing/2014/main" id="{BA2CF424-EBA5-E4DF-0CBC-E568BA2CFB2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706335" y="4753009"/>
              <a:ext cx="503581" cy="532252"/>
            </a:xfrm>
            <a:custGeom>
              <a:avLst/>
              <a:gdLst/>
              <a:ahLst/>
              <a:cxnLst/>
              <a:rect l="0" t="0" r="0" b="0"/>
              <a:pathLst>
                <a:path w="503581" h="532252">
                  <a:moveTo>
                    <a:pt x="494065" y="9491"/>
                  </a:moveTo>
                  <a:lnTo>
                    <a:pt x="494065" y="9491"/>
                  </a:lnTo>
                  <a:lnTo>
                    <a:pt x="499121" y="9491"/>
                  </a:lnTo>
                  <a:lnTo>
                    <a:pt x="500611" y="8433"/>
                  </a:lnTo>
                  <a:lnTo>
                    <a:pt x="501603" y="6669"/>
                  </a:lnTo>
                  <a:lnTo>
                    <a:pt x="503580" y="0"/>
                  </a:lnTo>
                  <a:lnTo>
                    <a:pt x="464550" y="40065"/>
                  </a:lnTo>
                  <a:lnTo>
                    <a:pt x="430860" y="85954"/>
                  </a:lnTo>
                  <a:lnTo>
                    <a:pt x="396032" y="133351"/>
                  </a:lnTo>
                  <a:lnTo>
                    <a:pt x="365222" y="176478"/>
                  </a:lnTo>
                  <a:lnTo>
                    <a:pt x="331149" y="218159"/>
                  </a:lnTo>
                  <a:lnTo>
                    <a:pt x="293844" y="256966"/>
                  </a:lnTo>
                  <a:lnTo>
                    <a:pt x="255901" y="295207"/>
                  </a:lnTo>
                  <a:lnTo>
                    <a:pt x="217833" y="333334"/>
                  </a:lnTo>
                  <a:lnTo>
                    <a:pt x="179739" y="371440"/>
                  </a:lnTo>
                  <a:lnTo>
                    <a:pt x="132951" y="418230"/>
                  </a:lnTo>
                  <a:lnTo>
                    <a:pt x="86549" y="457093"/>
                  </a:lnTo>
                  <a:lnTo>
                    <a:pt x="43748" y="495259"/>
                  </a:lnTo>
                  <a:lnTo>
                    <a:pt x="0" y="532251"/>
                  </a:lnTo>
                  <a:lnTo>
                    <a:pt x="4188" y="527979"/>
                  </a:lnTo>
                  <a:lnTo>
                    <a:pt x="27340" y="523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384">
            <a:extLst>
              <a:ext uri="{FF2B5EF4-FFF2-40B4-BE49-F238E27FC236}">
                <a16:creationId xmlns:a16="http://schemas.microsoft.com/office/drawing/2014/main" id="{6DCAA47B-1810-DF5D-AEC3-947C02FE850F}"/>
              </a:ext>
            </a:extLst>
          </p:cNvPr>
          <p:cNvGrpSpPr/>
          <p:nvPr/>
        </p:nvGrpSpPr>
        <p:grpSpPr>
          <a:xfrm>
            <a:off x="6134134" y="4772035"/>
            <a:ext cx="1638267" cy="828666"/>
            <a:chOff x="6134134" y="4772035"/>
            <a:chExt cx="1638267" cy="828666"/>
          </a:xfrm>
        </p:grpSpPr>
        <p:sp>
          <p:nvSpPr>
            <p:cNvPr id="92" name="SMARTInkShape-2423">
              <a:extLst>
                <a:ext uri="{FF2B5EF4-FFF2-40B4-BE49-F238E27FC236}">
                  <a16:creationId xmlns:a16="http://schemas.microsoft.com/office/drawing/2014/main" id="{2E64DCD1-70B4-0558-7EEE-A1A0730EE89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477163" y="5403517"/>
              <a:ext cx="295238" cy="177371"/>
            </a:xfrm>
            <a:custGeom>
              <a:avLst/>
              <a:gdLst/>
              <a:ahLst/>
              <a:cxnLst/>
              <a:rect l="0" t="0" r="0" b="0"/>
              <a:pathLst>
                <a:path w="295238" h="177371">
                  <a:moveTo>
                    <a:pt x="38062" y="35258"/>
                  </a:moveTo>
                  <a:lnTo>
                    <a:pt x="38062" y="35258"/>
                  </a:lnTo>
                  <a:lnTo>
                    <a:pt x="38062" y="30202"/>
                  </a:lnTo>
                  <a:lnTo>
                    <a:pt x="43706" y="24897"/>
                  </a:lnTo>
                  <a:lnTo>
                    <a:pt x="53270" y="20070"/>
                  </a:lnTo>
                  <a:lnTo>
                    <a:pt x="82841" y="16716"/>
                  </a:lnTo>
                  <a:lnTo>
                    <a:pt x="106717" y="26472"/>
                  </a:lnTo>
                  <a:lnTo>
                    <a:pt x="116200" y="34176"/>
                  </a:lnTo>
                  <a:lnTo>
                    <a:pt x="127345" y="52801"/>
                  </a:lnTo>
                  <a:lnTo>
                    <a:pt x="131544" y="80790"/>
                  </a:lnTo>
                  <a:lnTo>
                    <a:pt x="125540" y="122693"/>
                  </a:lnTo>
                  <a:lnTo>
                    <a:pt x="124955" y="131648"/>
                  </a:lnTo>
                  <a:lnTo>
                    <a:pt x="115840" y="147242"/>
                  </a:lnTo>
                  <a:lnTo>
                    <a:pt x="94230" y="169444"/>
                  </a:lnTo>
                  <a:lnTo>
                    <a:pt x="83840" y="174271"/>
                  </a:lnTo>
                  <a:lnTo>
                    <a:pt x="59922" y="177370"/>
                  </a:lnTo>
                  <a:lnTo>
                    <a:pt x="47425" y="172150"/>
                  </a:lnTo>
                  <a:lnTo>
                    <a:pt x="15607" y="146052"/>
                  </a:lnTo>
                  <a:lnTo>
                    <a:pt x="12207" y="139886"/>
                  </a:lnTo>
                  <a:lnTo>
                    <a:pt x="9637" y="133618"/>
                  </a:lnTo>
                  <a:lnTo>
                    <a:pt x="4967" y="127304"/>
                  </a:lnTo>
                  <a:lnTo>
                    <a:pt x="2186" y="118148"/>
                  </a:lnTo>
                  <a:lnTo>
                    <a:pt x="20" y="71298"/>
                  </a:lnTo>
                  <a:lnTo>
                    <a:pt x="0" y="65634"/>
                  </a:lnTo>
                  <a:lnTo>
                    <a:pt x="5624" y="53698"/>
                  </a:lnTo>
                  <a:lnTo>
                    <a:pt x="15179" y="42396"/>
                  </a:lnTo>
                  <a:lnTo>
                    <a:pt x="44744" y="23080"/>
                  </a:lnTo>
                  <a:lnTo>
                    <a:pt x="84027" y="9961"/>
                  </a:lnTo>
                  <a:lnTo>
                    <a:pt x="123459" y="0"/>
                  </a:lnTo>
                  <a:lnTo>
                    <a:pt x="155087" y="823"/>
                  </a:lnTo>
                  <a:lnTo>
                    <a:pt x="193587" y="5525"/>
                  </a:lnTo>
                  <a:lnTo>
                    <a:pt x="235726" y="14059"/>
                  </a:lnTo>
                  <a:lnTo>
                    <a:pt x="279821" y="24569"/>
                  </a:lnTo>
                  <a:lnTo>
                    <a:pt x="295237" y="25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24">
              <a:extLst>
                <a:ext uri="{FF2B5EF4-FFF2-40B4-BE49-F238E27FC236}">
                  <a16:creationId xmlns:a16="http://schemas.microsoft.com/office/drawing/2014/main" id="{64071AC4-9DEE-2DEB-CE66-45D845F3257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277822" y="5381777"/>
              <a:ext cx="123104" cy="161774"/>
            </a:xfrm>
            <a:custGeom>
              <a:avLst/>
              <a:gdLst/>
              <a:ahLst/>
              <a:cxnLst/>
              <a:rect l="0" t="0" r="0" b="0"/>
              <a:pathLst>
                <a:path w="123104" h="161774">
                  <a:moveTo>
                    <a:pt x="18328" y="47473"/>
                  </a:moveTo>
                  <a:lnTo>
                    <a:pt x="18328" y="47473"/>
                  </a:lnTo>
                  <a:lnTo>
                    <a:pt x="18328" y="29864"/>
                  </a:lnTo>
                  <a:lnTo>
                    <a:pt x="41076" y="5678"/>
                  </a:lnTo>
                  <a:lnTo>
                    <a:pt x="49958" y="2440"/>
                  </a:lnTo>
                  <a:lnTo>
                    <a:pt x="78274" y="0"/>
                  </a:lnTo>
                  <a:lnTo>
                    <a:pt x="84835" y="2739"/>
                  </a:lnTo>
                  <a:lnTo>
                    <a:pt x="88066" y="4950"/>
                  </a:lnTo>
                  <a:lnTo>
                    <a:pt x="90220" y="8540"/>
                  </a:lnTo>
                  <a:lnTo>
                    <a:pt x="92613" y="18176"/>
                  </a:lnTo>
                  <a:lnTo>
                    <a:pt x="88904" y="40557"/>
                  </a:lnTo>
                  <a:lnTo>
                    <a:pt x="70565" y="82051"/>
                  </a:lnTo>
                  <a:lnTo>
                    <a:pt x="34050" y="126260"/>
                  </a:lnTo>
                  <a:lnTo>
                    <a:pt x="16166" y="143607"/>
                  </a:lnTo>
                  <a:lnTo>
                    <a:pt x="4753" y="150746"/>
                  </a:lnTo>
                  <a:lnTo>
                    <a:pt x="0" y="160112"/>
                  </a:lnTo>
                  <a:lnTo>
                    <a:pt x="817" y="160666"/>
                  </a:lnTo>
                  <a:lnTo>
                    <a:pt x="43145" y="161730"/>
                  </a:lnTo>
                  <a:lnTo>
                    <a:pt x="89181" y="153128"/>
                  </a:lnTo>
                  <a:lnTo>
                    <a:pt x="106942" y="152364"/>
                  </a:lnTo>
                  <a:lnTo>
                    <a:pt x="113451" y="155122"/>
                  </a:lnTo>
                  <a:lnTo>
                    <a:pt x="123103" y="161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25">
              <a:extLst>
                <a:ext uri="{FF2B5EF4-FFF2-40B4-BE49-F238E27FC236}">
                  <a16:creationId xmlns:a16="http://schemas.microsoft.com/office/drawing/2014/main" id="{F7810001-AA32-7079-CE45-4E33BFA1EF6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924675" y="5448300"/>
              <a:ext cx="194379" cy="9526"/>
            </a:xfrm>
            <a:custGeom>
              <a:avLst/>
              <a:gdLst/>
              <a:ahLst/>
              <a:cxnLst/>
              <a:rect l="0" t="0" r="0" b="0"/>
              <a:pathLst>
                <a:path w="194379" h="9526">
                  <a:moveTo>
                    <a:pt x="0" y="9525"/>
                  </a:moveTo>
                  <a:lnTo>
                    <a:pt x="0" y="9525"/>
                  </a:lnTo>
                  <a:lnTo>
                    <a:pt x="42815" y="8467"/>
                  </a:lnTo>
                  <a:lnTo>
                    <a:pt x="79953" y="1986"/>
                  </a:lnTo>
                  <a:lnTo>
                    <a:pt x="115412" y="588"/>
                  </a:lnTo>
                  <a:lnTo>
                    <a:pt x="162337" y="52"/>
                  </a:lnTo>
                  <a:lnTo>
                    <a:pt x="194378" y="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26">
              <a:extLst>
                <a:ext uri="{FF2B5EF4-FFF2-40B4-BE49-F238E27FC236}">
                  <a16:creationId xmlns:a16="http://schemas.microsoft.com/office/drawing/2014/main" id="{B6762DB4-69F0-5055-A912-EF54B715713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010400" y="5372260"/>
              <a:ext cx="28576" cy="177879"/>
            </a:xfrm>
            <a:custGeom>
              <a:avLst/>
              <a:gdLst/>
              <a:ahLst/>
              <a:cxnLst/>
              <a:rect l="0" t="0" r="0" b="0"/>
              <a:pathLst>
                <a:path w="28576" h="177879">
                  <a:moveTo>
                    <a:pt x="0" y="28415"/>
                  </a:moveTo>
                  <a:lnTo>
                    <a:pt x="0" y="28415"/>
                  </a:lnTo>
                  <a:lnTo>
                    <a:pt x="0" y="23359"/>
                  </a:lnTo>
                  <a:lnTo>
                    <a:pt x="2822" y="18054"/>
                  </a:lnTo>
                  <a:lnTo>
                    <a:pt x="6545" y="12168"/>
                  </a:lnTo>
                  <a:lnTo>
                    <a:pt x="8200" y="6025"/>
                  </a:lnTo>
                  <a:lnTo>
                    <a:pt x="9701" y="3963"/>
                  </a:lnTo>
                  <a:lnTo>
                    <a:pt x="11758" y="2589"/>
                  </a:lnTo>
                  <a:lnTo>
                    <a:pt x="18623" y="0"/>
                  </a:lnTo>
                  <a:lnTo>
                    <a:pt x="19034" y="39867"/>
                  </a:lnTo>
                  <a:lnTo>
                    <a:pt x="19047" y="81477"/>
                  </a:lnTo>
                  <a:lnTo>
                    <a:pt x="19050" y="125954"/>
                  </a:lnTo>
                  <a:lnTo>
                    <a:pt x="27250" y="170903"/>
                  </a:lnTo>
                  <a:lnTo>
                    <a:pt x="28182" y="177878"/>
                  </a:lnTo>
                  <a:lnTo>
                    <a:pt x="28314" y="177799"/>
                  </a:lnTo>
                  <a:lnTo>
                    <a:pt x="28575" y="17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27">
              <a:extLst>
                <a:ext uri="{FF2B5EF4-FFF2-40B4-BE49-F238E27FC236}">
                  <a16:creationId xmlns:a16="http://schemas.microsoft.com/office/drawing/2014/main" id="{522F8131-76FA-06AF-F3A4-2791D4B54F23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543675" y="5401247"/>
              <a:ext cx="371476" cy="199454"/>
            </a:xfrm>
            <a:custGeom>
              <a:avLst/>
              <a:gdLst/>
              <a:ahLst/>
              <a:cxnLst/>
              <a:rect l="0" t="0" r="0" b="0"/>
              <a:pathLst>
                <a:path w="371476" h="199454">
                  <a:moveTo>
                    <a:pt x="0" y="199453"/>
                  </a:moveTo>
                  <a:lnTo>
                    <a:pt x="0" y="199453"/>
                  </a:lnTo>
                  <a:lnTo>
                    <a:pt x="37585" y="152932"/>
                  </a:lnTo>
                  <a:lnTo>
                    <a:pt x="45280" y="145968"/>
                  </a:lnTo>
                  <a:lnTo>
                    <a:pt x="60454" y="135040"/>
                  </a:lnTo>
                  <a:lnTo>
                    <a:pt x="101697" y="88418"/>
                  </a:lnTo>
                  <a:lnTo>
                    <a:pt x="135527" y="46872"/>
                  </a:lnTo>
                  <a:lnTo>
                    <a:pt x="156725" y="22883"/>
                  </a:lnTo>
                  <a:lnTo>
                    <a:pt x="159614" y="15850"/>
                  </a:lnTo>
                  <a:lnTo>
                    <a:pt x="161865" y="0"/>
                  </a:lnTo>
                  <a:lnTo>
                    <a:pt x="160863" y="23312"/>
                  </a:lnTo>
                  <a:lnTo>
                    <a:pt x="145449" y="66200"/>
                  </a:lnTo>
                  <a:lnTo>
                    <a:pt x="143214" y="109899"/>
                  </a:lnTo>
                  <a:lnTo>
                    <a:pt x="142919" y="134612"/>
                  </a:lnTo>
                  <a:lnTo>
                    <a:pt x="148539" y="144528"/>
                  </a:lnTo>
                  <a:lnTo>
                    <a:pt x="158092" y="154934"/>
                  </a:lnTo>
                  <a:lnTo>
                    <a:pt x="169394" y="163085"/>
                  </a:lnTo>
                  <a:lnTo>
                    <a:pt x="175371" y="164626"/>
                  </a:lnTo>
                  <a:lnTo>
                    <a:pt x="187657" y="163513"/>
                  </a:lnTo>
                  <a:lnTo>
                    <a:pt x="211732" y="154176"/>
                  </a:lnTo>
                  <a:lnTo>
                    <a:pt x="220398" y="148285"/>
                  </a:lnTo>
                  <a:lnTo>
                    <a:pt x="231227" y="133961"/>
                  </a:lnTo>
                  <a:lnTo>
                    <a:pt x="247632" y="90710"/>
                  </a:lnTo>
                  <a:lnTo>
                    <a:pt x="261393" y="49949"/>
                  </a:lnTo>
                  <a:lnTo>
                    <a:pt x="275429" y="3665"/>
                  </a:lnTo>
                  <a:lnTo>
                    <a:pt x="276068" y="265"/>
                  </a:lnTo>
                  <a:lnTo>
                    <a:pt x="269648" y="13743"/>
                  </a:lnTo>
                  <a:lnTo>
                    <a:pt x="267088" y="30972"/>
                  </a:lnTo>
                  <a:lnTo>
                    <a:pt x="266752" y="70570"/>
                  </a:lnTo>
                  <a:lnTo>
                    <a:pt x="267766" y="114983"/>
                  </a:lnTo>
                  <a:lnTo>
                    <a:pt x="271760" y="128750"/>
                  </a:lnTo>
                  <a:lnTo>
                    <a:pt x="274307" y="133268"/>
                  </a:lnTo>
                  <a:lnTo>
                    <a:pt x="279958" y="138288"/>
                  </a:lnTo>
                  <a:lnTo>
                    <a:pt x="294146" y="141114"/>
                  </a:lnTo>
                  <a:lnTo>
                    <a:pt x="306701" y="141950"/>
                  </a:lnTo>
                  <a:lnTo>
                    <a:pt x="353956" y="132582"/>
                  </a:lnTo>
                  <a:lnTo>
                    <a:pt x="371475" y="12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28">
              <a:extLst>
                <a:ext uri="{FF2B5EF4-FFF2-40B4-BE49-F238E27FC236}">
                  <a16:creationId xmlns:a16="http://schemas.microsoft.com/office/drawing/2014/main" id="{C4D4A85B-6F9D-FD29-7118-4D48D9001D7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486525" y="5114925"/>
              <a:ext cx="142745" cy="190501"/>
            </a:xfrm>
            <a:custGeom>
              <a:avLst/>
              <a:gdLst/>
              <a:ahLst/>
              <a:cxnLst/>
              <a:rect l="0" t="0" r="0" b="0"/>
              <a:pathLst>
                <a:path w="142745" h="190501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99288" y="2117"/>
                  </a:lnTo>
                  <a:lnTo>
                    <a:pt x="112195" y="47866"/>
                  </a:lnTo>
                  <a:lnTo>
                    <a:pt x="129210" y="80093"/>
                  </a:lnTo>
                  <a:lnTo>
                    <a:pt x="133182" y="97580"/>
                  </a:lnTo>
                  <a:lnTo>
                    <a:pt x="139533" y="110992"/>
                  </a:lnTo>
                  <a:lnTo>
                    <a:pt x="142744" y="137410"/>
                  </a:lnTo>
                  <a:lnTo>
                    <a:pt x="139613" y="140289"/>
                  </a:lnTo>
                  <a:lnTo>
                    <a:pt x="121095" y="148341"/>
                  </a:lnTo>
                  <a:lnTo>
                    <a:pt x="81531" y="159648"/>
                  </a:lnTo>
                  <a:lnTo>
                    <a:pt x="43415" y="170274"/>
                  </a:lnTo>
                  <a:lnTo>
                    <a:pt x="31325" y="172160"/>
                  </a:lnTo>
                  <a:lnTo>
                    <a:pt x="15867" y="17895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29">
              <a:extLst>
                <a:ext uri="{FF2B5EF4-FFF2-40B4-BE49-F238E27FC236}">
                  <a16:creationId xmlns:a16="http://schemas.microsoft.com/office/drawing/2014/main" id="{3A3B0158-784F-AEE2-0699-853BA17C26B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134134" y="4772035"/>
              <a:ext cx="447642" cy="428506"/>
            </a:xfrm>
            <a:custGeom>
              <a:avLst/>
              <a:gdLst/>
              <a:ahLst/>
              <a:cxnLst/>
              <a:rect l="0" t="0" r="0" b="0"/>
              <a:pathLst>
                <a:path w="447642" h="428506">
                  <a:moveTo>
                    <a:pt x="9491" y="9515"/>
                  </a:moveTo>
                  <a:lnTo>
                    <a:pt x="9491" y="9515"/>
                  </a:lnTo>
                  <a:lnTo>
                    <a:pt x="9491" y="4458"/>
                  </a:lnTo>
                  <a:lnTo>
                    <a:pt x="8433" y="2969"/>
                  </a:lnTo>
                  <a:lnTo>
                    <a:pt x="6669" y="1976"/>
                  </a:lnTo>
                  <a:lnTo>
                    <a:pt x="0" y="0"/>
                  </a:lnTo>
                  <a:lnTo>
                    <a:pt x="42810" y="45655"/>
                  </a:lnTo>
                  <a:lnTo>
                    <a:pt x="79690" y="87915"/>
                  </a:lnTo>
                  <a:lnTo>
                    <a:pt x="124255" y="133630"/>
                  </a:lnTo>
                  <a:lnTo>
                    <a:pt x="171476" y="174457"/>
                  </a:lnTo>
                  <a:lnTo>
                    <a:pt x="212351" y="210136"/>
                  </a:lnTo>
                  <a:lnTo>
                    <a:pt x="255820" y="247757"/>
                  </a:lnTo>
                  <a:lnTo>
                    <a:pt x="294980" y="284704"/>
                  </a:lnTo>
                  <a:lnTo>
                    <a:pt x="333289" y="316306"/>
                  </a:lnTo>
                  <a:lnTo>
                    <a:pt x="379900" y="354598"/>
                  </a:lnTo>
                  <a:lnTo>
                    <a:pt x="427356" y="400150"/>
                  </a:lnTo>
                  <a:lnTo>
                    <a:pt x="447566" y="428505"/>
                  </a:lnTo>
                  <a:lnTo>
                    <a:pt x="447641" y="41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85">
            <a:extLst>
              <a:ext uri="{FF2B5EF4-FFF2-40B4-BE49-F238E27FC236}">
                <a16:creationId xmlns:a16="http://schemas.microsoft.com/office/drawing/2014/main" id="{C3FBAA27-CFBD-BC37-57AE-3820C0A27499}"/>
              </a:ext>
            </a:extLst>
          </p:cNvPr>
          <p:cNvGrpSpPr/>
          <p:nvPr/>
        </p:nvGrpSpPr>
        <p:grpSpPr>
          <a:xfrm>
            <a:off x="3486150" y="4733928"/>
            <a:ext cx="962026" cy="1027374"/>
            <a:chOff x="3486150" y="4733928"/>
            <a:chExt cx="962026" cy="1027374"/>
          </a:xfrm>
        </p:grpSpPr>
        <p:sp>
          <p:nvSpPr>
            <p:cNvPr id="100" name="SMARTInkShape-2430">
              <a:extLst>
                <a:ext uri="{FF2B5EF4-FFF2-40B4-BE49-F238E27FC236}">
                  <a16:creationId xmlns:a16="http://schemas.microsoft.com/office/drawing/2014/main" id="{6B4A9424-F93E-7296-86D9-B3A7D7B5157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125346" y="5495925"/>
              <a:ext cx="322830" cy="232643"/>
            </a:xfrm>
            <a:custGeom>
              <a:avLst/>
              <a:gdLst/>
              <a:ahLst/>
              <a:cxnLst/>
              <a:rect l="0" t="0" r="0" b="0"/>
              <a:pathLst>
                <a:path w="322830" h="232643">
                  <a:moveTo>
                    <a:pt x="18029" y="104775"/>
                  </a:moveTo>
                  <a:lnTo>
                    <a:pt x="18029" y="104775"/>
                  </a:lnTo>
                  <a:lnTo>
                    <a:pt x="18029" y="99719"/>
                  </a:lnTo>
                  <a:lnTo>
                    <a:pt x="19087" y="98230"/>
                  </a:lnTo>
                  <a:lnTo>
                    <a:pt x="20851" y="97236"/>
                  </a:lnTo>
                  <a:lnTo>
                    <a:pt x="23085" y="96574"/>
                  </a:lnTo>
                  <a:lnTo>
                    <a:pt x="24575" y="95074"/>
                  </a:lnTo>
                  <a:lnTo>
                    <a:pt x="26230" y="90586"/>
                  </a:lnTo>
                  <a:lnTo>
                    <a:pt x="28788" y="88965"/>
                  </a:lnTo>
                  <a:lnTo>
                    <a:pt x="45280" y="83543"/>
                  </a:lnTo>
                  <a:lnTo>
                    <a:pt x="48896" y="81095"/>
                  </a:lnTo>
                  <a:lnTo>
                    <a:pt x="64099" y="77651"/>
                  </a:lnTo>
                  <a:lnTo>
                    <a:pt x="73077" y="79666"/>
                  </a:lnTo>
                  <a:lnTo>
                    <a:pt x="87464" y="89585"/>
                  </a:lnTo>
                  <a:lnTo>
                    <a:pt x="97281" y="98628"/>
                  </a:lnTo>
                  <a:lnTo>
                    <a:pt x="106893" y="123179"/>
                  </a:lnTo>
                  <a:lnTo>
                    <a:pt x="112719" y="167661"/>
                  </a:lnTo>
                  <a:lnTo>
                    <a:pt x="103000" y="192199"/>
                  </a:lnTo>
                  <a:lnTo>
                    <a:pt x="91771" y="209466"/>
                  </a:lnTo>
                  <a:lnTo>
                    <a:pt x="63866" y="231489"/>
                  </a:lnTo>
                  <a:lnTo>
                    <a:pt x="58112" y="232642"/>
                  </a:lnTo>
                  <a:lnTo>
                    <a:pt x="43252" y="231102"/>
                  </a:lnTo>
                  <a:lnTo>
                    <a:pt x="31709" y="226890"/>
                  </a:lnTo>
                  <a:lnTo>
                    <a:pt x="10618" y="210506"/>
                  </a:lnTo>
                  <a:lnTo>
                    <a:pt x="4152" y="199039"/>
                  </a:lnTo>
                  <a:lnTo>
                    <a:pt x="0" y="169374"/>
                  </a:lnTo>
                  <a:lnTo>
                    <a:pt x="12327" y="122319"/>
                  </a:lnTo>
                  <a:lnTo>
                    <a:pt x="21396" y="104916"/>
                  </a:lnTo>
                  <a:lnTo>
                    <a:pt x="42604" y="81950"/>
                  </a:lnTo>
                  <a:lnTo>
                    <a:pt x="76270" y="59855"/>
                  </a:lnTo>
                  <a:lnTo>
                    <a:pt x="118551" y="44984"/>
                  </a:lnTo>
                  <a:lnTo>
                    <a:pt x="155635" y="32914"/>
                  </a:lnTo>
                  <a:lnTo>
                    <a:pt x="195797" y="28803"/>
                  </a:lnTo>
                  <a:lnTo>
                    <a:pt x="238035" y="22410"/>
                  </a:lnTo>
                  <a:lnTo>
                    <a:pt x="284754" y="19346"/>
                  </a:lnTo>
                  <a:lnTo>
                    <a:pt x="290031" y="19181"/>
                  </a:lnTo>
                  <a:lnTo>
                    <a:pt x="295200" y="16286"/>
                  </a:lnTo>
                  <a:lnTo>
                    <a:pt x="301025" y="12530"/>
                  </a:lnTo>
                  <a:lnTo>
                    <a:pt x="311478" y="9920"/>
                  </a:lnTo>
                  <a:lnTo>
                    <a:pt x="317820" y="9642"/>
                  </a:lnTo>
                  <a:lnTo>
                    <a:pt x="319490" y="8545"/>
                  </a:lnTo>
                  <a:lnTo>
                    <a:pt x="3228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31">
              <a:extLst>
                <a:ext uri="{FF2B5EF4-FFF2-40B4-BE49-F238E27FC236}">
                  <a16:creationId xmlns:a16="http://schemas.microsoft.com/office/drawing/2014/main" id="{F9EB28F4-AB54-815A-D2D4-752BA50F1D7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905250" y="5614340"/>
              <a:ext cx="114301" cy="14936"/>
            </a:xfrm>
            <a:custGeom>
              <a:avLst/>
              <a:gdLst/>
              <a:ahLst/>
              <a:cxnLst/>
              <a:rect l="0" t="0" r="0" b="0"/>
              <a:pathLst>
                <a:path w="114301" h="14936">
                  <a:moveTo>
                    <a:pt x="0" y="14935"/>
                  </a:moveTo>
                  <a:lnTo>
                    <a:pt x="0" y="14935"/>
                  </a:lnTo>
                  <a:lnTo>
                    <a:pt x="44654" y="12113"/>
                  </a:lnTo>
                  <a:lnTo>
                    <a:pt x="91216" y="4614"/>
                  </a:lnTo>
                  <a:lnTo>
                    <a:pt x="98043" y="470"/>
                  </a:lnTo>
                  <a:lnTo>
                    <a:pt x="101345" y="0"/>
                  </a:lnTo>
                  <a:lnTo>
                    <a:pt x="114300" y="5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32">
              <a:extLst>
                <a:ext uri="{FF2B5EF4-FFF2-40B4-BE49-F238E27FC236}">
                  <a16:creationId xmlns:a16="http://schemas.microsoft.com/office/drawing/2014/main" id="{608770DF-CF3D-348F-0E08-287F4192E5A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486150" y="5563149"/>
              <a:ext cx="333376" cy="198153"/>
            </a:xfrm>
            <a:custGeom>
              <a:avLst/>
              <a:gdLst/>
              <a:ahLst/>
              <a:cxnLst/>
              <a:rect l="0" t="0" r="0" b="0"/>
              <a:pathLst>
                <a:path w="333376" h="198153">
                  <a:moveTo>
                    <a:pt x="0" y="189951"/>
                  </a:moveTo>
                  <a:lnTo>
                    <a:pt x="0" y="189951"/>
                  </a:lnTo>
                  <a:lnTo>
                    <a:pt x="0" y="198152"/>
                  </a:lnTo>
                  <a:lnTo>
                    <a:pt x="1058" y="174490"/>
                  </a:lnTo>
                  <a:lnTo>
                    <a:pt x="5056" y="158736"/>
                  </a:lnTo>
                  <a:lnTo>
                    <a:pt x="34376" y="116225"/>
                  </a:lnTo>
                  <a:lnTo>
                    <a:pt x="67635" y="75781"/>
                  </a:lnTo>
                  <a:lnTo>
                    <a:pt x="105639" y="30238"/>
                  </a:lnTo>
                  <a:lnTo>
                    <a:pt x="110451" y="23717"/>
                  </a:lnTo>
                  <a:lnTo>
                    <a:pt x="126632" y="11927"/>
                  </a:lnTo>
                  <a:lnTo>
                    <a:pt x="133088" y="0"/>
                  </a:lnTo>
                  <a:lnTo>
                    <a:pt x="133273" y="4670"/>
                  </a:lnTo>
                  <a:lnTo>
                    <a:pt x="118158" y="49880"/>
                  </a:lnTo>
                  <a:lnTo>
                    <a:pt x="112240" y="93060"/>
                  </a:lnTo>
                  <a:lnTo>
                    <a:pt x="106249" y="137534"/>
                  </a:lnTo>
                  <a:lnTo>
                    <a:pt x="110268" y="164425"/>
                  </a:lnTo>
                  <a:lnTo>
                    <a:pt x="113728" y="169758"/>
                  </a:lnTo>
                  <a:lnTo>
                    <a:pt x="118153" y="173314"/>
                  </a:lnTo>
                  <a:lnTo>
                    <a:pt x="128713" y="177265"/>
                  </a:lnTo>
                  <a:lnTo>
                    <a:pt x="140461" y="179021"/>
                  </a:lnTo>
                  <a:lnTo>
                    <a:pt x="158975" y="174953"/>
                  </a:lnTo>
                  <a:lnTo>
                    <a:pt x="196869" y="149797"/>
                  </a:lnTo>
                  <a:lnTo>
                    <a:pt x="215906" y="124314"/>
                  </a:lnTo>
                  <a:lnTo>
                    <a:pt x="240242" y="80952"/>
                  </a:lnTo>
                  <a:lnTo>
                    <a:pt x="262095" y="44728"/>
                  </a:lnTo>
                  <a:lnTo>
                    <a:pt x="266093" y="30435"/>
                  </a:lnTo>
                  <a:lnTo>
                    <a:pt x="266296" y="30691"/>
                  </a:lnTo>
                  <a:lnTo>
                    <a:pt x="266521" y="33796"/>
                  </a:lnTo>
                  <a:lnTo>
                    <a:pt x="250443" y="77429"/>
                  </a:lnTo>
                  <a:lnTo>
                    <a:pt x="243304" y="103694"/>
                  </a:lnTo>
                  <a:lnTo>
                    <a:pt x="247419" y="139742"/>
                  </a:lnTo>
                  <a:lnTo>
                    <a:pt x="255831" y="150301"/>
                  </a:lnTo>
                  <a:lnTo>
                    <a:pt x="299529" y="151824"/>
                  </a:lnTo>
                  <a:lnTo>
                    <a:pt x="333375" y="151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33">
              <a:extLst>
                <a:ext uri="{FF2B5EF4-FFF2-40B4-BE49-F238E27FC236}">
                  <a16:creationId xmlns:a16="http://schemas.microsoft.com/office/drawing/2014/main" id="{49355646-F54E-5D7A-27AD-589DD1D4B69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790950" y="5229225"/>
              <a:ext cx="161926" cy="114262"/>
            </a:xfrm>
            <a:custGeom>
              <a:avLst/>
              <a:gdLst/>
              <a:ahLst/>
              <a:cxnLst/>
              <a:rect l="0" t="0" r="0" b="0"/>
              <a:pathLst>
                <a:path w="161926" h="114262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10361" y="14995"/>
                  </a:lnTo>
                  <a:lnTo>
                    <a:pt x="15188" y="23597"/>
                  </a:lnTo>
                  <a:lnTo>
                    <a:pt x="20022" y="35449"/>
                  </a:lnTo>
                  <a:lnTo>
                    <a:pt x="42781" y="69117"/>
                  </a:lnTo>
                  <a:lnTo>
                    <a:pt x="49490" y="84953"/>
                  </a:lnTo>
                  <a:lnTo>
                    <a:pt x="64903" y="102848"/>
                  </a:lnTo>
                  <a:lnTo>
                    <a:pt x="65887" y="106741"/>
                  </a:lnTo>
                  <a:lnTo>
                    <a:pt x="66150" y="109260"/>
                  </a:lnTo>
                  <a:lnTo>
                    <a:pt x="67383" y="110941"/>
                  </a:lnTo>
                  <a:lnTo>
                    <a:pt x="69264" y="112060"/>
                  </a:lnTo>
                  <a:lnTo>
                    <a:pt x="76345" y="114004"/>
                  </a:lnTo>
                  <a:lnTo>
                    <a:pt x="84281" y="114261"/>
                  </a:lnTo>
                  <a:lnTo>
                    <a:pt x="84762" y="113216"/>
                  </a:lnTo>
                  <a:lnTo>
                    <a:pt x="85297" y="109232"/>
                  </a:lnTo>
                  <a:lnTo>
                    <a:pt x="88357" y="103934"/>
                  </a:lnTo>
                  <a:lnTo>
                    <a:pt x="116715" y="65192"/>
                  </a:lnTo>
                  <a:lnTo>
                    <a:pt x="125243" y="41255"/>
                  </a:lnTo>
                  <a:lnTo>
                    <a:pt x="129747" y="33153"/>
                  </a:lnTo>
                  <a:lnTo>
                    <a:pt x="131749" y="26023"/>
                  </a:lnTo>
                  <a:lnTo>
                    <a:pt x="133341" y="23699"/>
                  </a:lnTo>
                  <a:lnTo>
                    <a:pt x="135460" y="22149"/>
                  </a:lnTo>
                  <a:lnTo>
                    <a:pt x="141410" y="19662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34">
              <a:extLst>
                <a:ext uri="{FF2B5EF4-FFF2-40B4-BE49-F238E27FC236}">
                  <a16:creationId xmlns:a16="http://schemas.microsoft.com/office/drawing/2014/main" id="{556CCAF1-B0C3-4BE7-7867-20688C28058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867160" y="4733928"/>
              <a:ext cx="85716" cy="561298"/>
            </a:xfrm>
            <a:custGeom>
              <a:avLst/>
              <a:gdLst/>
              <a:ahLst/>
              <a:cxnLst/>
              <a:rect l="0" t="0" r="0" b="0"/>
              <a:pathLst>
                <a:path w="85716" h="561298">
                  <a:moveTo>
                    <a:pt x="66665" y="19047"/>
                  </a:moveTo>
                  <a:lnTo>
                    <a:pt x="66665" y="19047"/>
                  </a:lnTo>
                  <a:lnTo>
                    <a:pt x="74866" y="10846"/>
                  </a:lnTo>
                  <a:lnTo>
                    <a:pt x="80854" y="9914"/>
                  </a:lnTo>
                  <a:lnTo>
                    <a:pt x="82475" y="8726"/>
                  </a:lnTo>
                  <a:lnTo>
                    <a:pt x="85288" y="1355"/>
                  </a:lnTo>
                  <a:lnTo>
                    <a:pt x="85715" y="0"/>
                  </a:lnTo>
                  <a:lnTo>
                    <a:pt x="85715" y="5054"/>
                  </a:lnTo>
                  <a:lnTo>
                    <a:pt x="82893" y="10359"/>
                  </a:lnTo>
                  <a:lnTo>
                    <a:pt x="80659" y="13255"/>
                  </a:lnTo>
                  <a:lnTo>
                    <a:pt x="78176" y="22117"/>
                  </a:lnTo>
                  <a:lnTo>
                    <a:pt x="71250" y="68734"/>
                  </a:lnTo>
                  <a:lnTo>
                    <a:pt x="59729" y="114568"/>
                  </a:lnTo>
                  <a:lnTo>
                    <a:pt x="52596" y="157507"/>
                  </a:lnTo>
                  <a:lnTo>
                    <a:pt x="44034" y="194244"/>
                  </a:lnTo>
                  <a:lnTo>
                    <a:pt x="39852" y="231941"/>
                  </a:lnTo>
                  <a:lnTo>
                    <a:pt x="33555" y="269923"/>
                  </a:lnTo>
                  <a:lnTo>
                    <a:pt x="30044" y="307987"/>
                  </a:lnTo>
                  <a:lnTo>
                    <a:pt x="22311" y="351171"/>
                  </a:lnTo>
                  <a:lnTo>
                    <a:pt x="16864" y="390275"/>
                  </a:lnTo>
                  <a:lnTo>
                    <a:pt x="10966" y="428574"/>
                  </a:lnTo>
                  <a:lnTo>
                    <a:pt x="9945" y="467294"/>
                  </a:lnTo>
                  <a:lnTo>
                    <a:pt x="6750" y="510437"/>
                  </a:lnTo>
                  <a:lnTo>
                    <a:pt x="254" y="556842"/>
                  </a:lnTo>
                  <a:lnTo>
                    <a:pt x="25" y="561297"/>
                  </a:lnTo>
                  <a:lnTo>
                    <a:pt x="0" y="556715"/>
                  </a:lnTo>
                  <a:lnTo>
                    <a:pt x="1055" y="555293"/>
                  </a:lnTo>
                  <a:lnTo>
                    <a:pt x="9515" y="552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386">
            <a:extLst>
              <a:ext uri="{FF2B5EF4-FFF2-40B4-BE49-F238E27FC236}">
                <a16:creationId xmlns:a16="http://schemas.microsoft.com/office/drawing/2014/main" id="{3A46F518-AE7B-71B7-7892-90E27BA496AF}"/>
              </a:ext>
            </a:extLst>
          </p:cNvPr>
          <p:cNvGrpSpPr/>
          <p:nvPr/>
        </p:nvGrpSpPr>
        <p:grpSpPr>
          <a:xfrm>
            <a:off x="5067300" y="4800600"/>
            <a:ext cx="923926" cy="866776"/>
            <a:chOff x="5067300" y="4800600"/>
            <a:chExt cx="923926" cy="866776"/>
          </a:xfrm>
        </p:grpSpPr>
        <p:sp>
          <p:nvSpPr>
            <p:cNvPr id="106" name="SMARTInkShape-2435">
              <a:extLst>
                <a:ext uri="{FF2B5EF4-FFF2-40B4-BE49-F238E27FC236}">
                  <a16:creationId xmlns:a16="http://schemas.microsoft.com/office/drawing/2014/main" id="{B0250B75-F075-BEE6-B993-22A1027178F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716000" y="5476875"/>
              <a:ext cx="275226" cy="171310"/>
            </a:xfrm>
            <a:custGeom>
              <a:avLst/>
              <a:gdLst/>
              <a:ahLst/>
              <a:cxnLst/>
              <a:rect l="0" t="0" r="0" b="0"/>
              <a:pathLst>
                <a:path w="275226" h="171310">
                  <a:moveTo>
                    <a:pt x="18050" y="66675"/>
                  </a:moveTo>
                  <a:lnTo>
                    <a:pt x="18050" y="66675"/>
                  </a:lnTo>
                  <a:lnTo>
                    <a:pt x="18050" y="61619"/>
                  </a:lnTo>
                  <a:lnTo>
                    <a:pt x="19108" y="60130"/>
                  </a:lnTo>
                  <a:lnTo>
                    <a:pt x="20872" y="59136"/>
                  </a:lnTo>
                  <a:lnTo>
                    <a:pt x="23106" y="58474"/>
                  </a:lnTo>
                  <a:lnTo>
                    <a:pt x="24595" y="56974"/>
                  </a:lnTo>
                  <a:lnTo>
                    <a:pt x="26251" y="52486"/>
                  </a:lnTo>
                  <a:lnTo>
                    <a:pt x="29867" y="50865"/>
                  </a:lnTo>
                  <a:lnTo>
                    <a:pt x="52840" y="45443"/>
                  </a:lnTo>
                  <a:lnTo>
                    <a:pt x="61029" y="41363"/>
                  </a:lnTo>
                  <a:lnTo>
                    <a:pt x="68195" y="39551"/>
                  </a:lnTo>
                  <a:lnTo>
                    <a:pt x="70531" y="40126"/>
                  </a:lnTo>
                  <a:lnTo>
                    <a:pt x="72087" y="41566"/>
                  </a:lnTo>
                  <a:lnTo>
                    <a:pt x="73125" y="43586"/>
                  </a:lnTo>
                  <a:lnTo>
                    <a:pt x="75933" y="44932"/>
                  </a:lnTo>
                  <a:lnTo>
                    <a:pt x="84698" y="46428"/>
                  </a:lnTo>
                  <a:lnTo>
                    <a:pt x="88940" y="48944"/>
                  </a:lnTo>
                  <a:lnTo>
                    <a:pt x="96475" y="57384"/>
                  </a:lnTo>
                  <a:lnTo>
                    <a:pt x="100531" y="65368"/>
                  </a:lnTo>
                  <a:lnTo>
                    <a:pt x="108836" y="89982"/>
                  </a:lnTo>
                  <a:lnTo>
                    <a:pt x="104687" y="108271"/>
                  </a:lnTo>
                  <a:lnTo>
                    <a:pt x="93188" y="139532"/>
                  </a:lnTo>
                  <a:lnTo>
                    <a:pt x="80412" y="154349"/>
                  </a:lnTo>
                  <a:lnTo>
                    <a:pt x="56269" y="169021"/>
                  </a:lnTo>
                  <a:lnTo>
                    <a:pt x="29573" y="171237"/>
                  </a:lnTo>
                  <a:lnTo>
                    <a:pt x="25731" y="171309"/>
                  </a:lnTo>
                  <a:lnTo>
                    <a:pt x="22113" y="169238"/>
                  </a:lnTo>
                  <a:lnTo>
                    <a:pt x="15269" y="161294"/>
                  </a:lnTo>
                  <a:lnTo>
                    <a:pt x="11522" y="153531"/>
                  </a:lnTo>
                  <a:lnTo>
                    <a:pt x="0" y="110798"/>
                  </a:lnTo>
                  <a:lnTo>
                    <a:pt x="354" y="91978"/>
                  </a:lnTo>
                  <a:lnTo>
                    <a:pt x="12297" y="60311"/>
                  </a:lnTo>
                  <a:lnTo>
                    <a:pt x="39003" y="27281"/>
                  </a:lnTo>
                  <a:lnTo>
                    <a:pt x="54480" y="16432"/>
                  </a:lnTo>
                  <a:lnTo>
                    <a:pt x="92822" y="10889"/>
                  </a:lnTo>
                  <a:lnTo>
                    <a:pt x="134891" y="9794"/>
                  </a:lnTo>
                  <a:lnTo>
                    <a:pt x="173539" y="9579"/>
                  </a:lnTo>
                  <a:lnTo>
                    <a:pt x="214648" y="9535"/>
                  </a:lnTo>
                  <a:lnTo>
                    <a:pt x="257712" y="8468"/>
                  </a:lnTo>
                  <a:lnTo>
                    <a:pt x="275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36">
              <a:extLst>
                <a:ext uri="{FF2B5EF4-FFF2-40B4-BE49-F238E27FC236}">
                  <a16:creationId xmlns:a16="http://schemas.microsoft.com/office/drawing/2014/main" id="{6B5F274F-F8BB-4221-5D17-5F65E96A6F9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448300" y="55530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28665" y="18014"/>
                  </a:lnTo>
                  <a:lnTo>
                    <a:pt x="43183" y="12511"/>
                  </a:lnTo>
                  <a:lnTo>
                    <a:pt x="82228" y="8544"/>
                  </a:lnTo>
                  <a:lnTo>
                    <a:pt x="95186" y="200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37">
              <a:extLst>
                <a:ext uri="{FF2B5EF4-FFF2-40B4-BE49-F238E27FC236}">
                  <a16:creationId xmlns:a16="http://schemas.microsoft.com/office/drawing/2014/main" id="{AE3E94E4-3D1F-15A9-A0FA-30167EFB4B4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495925" y="5486908"/>
              <a:ext cx="28449" cy="159755"/>
            </a:xfrm>
            <a:custGeom>
              <a:avLst/>
              <a:gdLst/>
              <a:ahLst/>
              <a:cxnLst/>
              <a:rect l="0" t="0" r="0" b="0"/>
              <a:pathLst>
                <a:path w="28449" h="159755">
                  <a:moveTo>
                    <a:pt x="9525" y="18542"/>
                  </a:moveTo>
                  <a:lnTo>
                    <a:pt x="9525" y="18542"/>
                  </a:lnTo>
                  <a:lnTo>
                    <a:pt x="14581" y="13486"/>
                  </a:lnTo>
                  <a:lnTo>
                    <a:pt x="17064" y="8181"/>
                  </a:lnTo>
                  <a:lnTo>
                    <a:pt x="17726" y="5285"/>
                  </a:lnTo>
                  <a:lnTo>
                    <a:pt x="19226" y="3354"/>
                  </a:lnTo>
                  <a:lnTo>
                    <a:pt x="27135" y="0"/>
                  </a:lnTo>
                  <a:lnTo>
                    <a:pt x="27615" y="889"/>
                  </a:lnTo>
                  <a:lnTo>
                    <a:pt x="28448" y="17852"/>
                  </a:lnTo>
                  <a:lnTo>
                    <a:pt x="13379" y="65450"/>
                  </a:lnTo>
                  <a:lnTo>
                    <a:pt x="9750" y="112229"/>
                  </a:lnTo>
                  <a:lnTo>
                    <a:pt x="9526" y="159754"/>
                  </a:lnTo>
                  <a:lnTo>
                    <a:pt x="8468" y="159250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38">
              <a:extLst>
                <a:ext uri="{FF2B5EF4-FFF2-40B4-BE49-F238E27FC236}">
                  <a16:creationId xmlns:a16="http://schemas.microsoft.com/office/drawing/2014/main" id="{91347EC9-70A1-7F0A-8566-3363110499C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067300" y="5467367"/>
              <a:ext cx="304801" cy="200009"/>
            </a:xfrm>
            <a:custGeom>
              <a:avLst/>
              <a:gdLst/>
              <a:ahLst/>
              <a:cxnLst/>
              <a:rect l="0" t="0" r="0" b="0"/>
              <a:pathLst>
                <a:path w="304801" h="200009">
                  <a:moveTo>
                    <a:pt x="0" y="200008"/>
                  </a:moveTo>
                  <a:lnTo>
                    <a:pt x="0" y="200008"/>
                  </a:lnTo>
                  <a:lnTo>
                    <a:pt x="0" y="181694"/>
                  </a:lnTo>
                  <a:lnTo>
                    <a:pt x="15210" y="150647"/>
                  </a:lnTo>
                  <a:lnTo>
                    <a:pt x="33551" y="124352"/>
                  </a:lnTo>
                  <a:lnTo>
                    <a:pt x="77499" y="82860"/>
                  </a:lnTo>
                  <a:lnTo>
                    <a:pt x="115954" y="36801"/>
                  </a:lnTo>
                  <a:lnTo>
                    <a:pt x="142860" y="0"/>
                  </a:lnTo>
                  <a:lnTo>
                    <a:pt x="141816" y="18348"/>
                  </a:lnTo>
                  <a:lnTo>
                    <a:pt x="133174" y="60888"/>
                  </a:lnTo>
                  <a:lnTo>
                    <a:pt x="120209" y="105252"/>
                  </a:lnTo>
                  <a:lnTo>
                    <a:pt x="119749" y="118384"/>
                  </a:lnTo>
                  <a:lnTo>
                    <a:pt x="121108" y="123367"/>
                  </a:lnTo>
                  <a:lnTo>
                    <a:pt x="119795" y="134548"/>
                  </a:lnTo>
                  <a:lnTo>
                    <a:pt x="117963" y="140493"/>
                  </a:lnTo>
                  <a:lnTo>
                    <a:pt x="118751" y="152744"/>
                  </a:lnTo>
                  <a:lnTo>
                    <a:pt x="122628" y="163126"/>
                  </a:lnTo>
                  <a:lnTo>
                    <a:pt x="125144" y="165895"/>
                  </a:lnTo>
                  <a:lnTo>
                    <a:pt x="127879" y="167741"/>
                  </a:lnTo>
                  <a:lnTo>
                    <a:pt x="146898" y="170340"/>
                  </a:lnTo>
                  <a:lnTo>
                    <a:pt x="160891" y="165302"/>
                  </a:lnTo>
                  <a:lnTo>
                    <a:pt x="187122" y="144822"/>
                  </a:lnTo>
                  <a:lnTo>
                    <a:pt x="214458" y="109116"/>
                  </a:lnTo>
                  <a:lnTo>
                    <a:pt x="229166" y="78238"/>
                  </a:lnTo>
                  <a:lnTo>
                    <a:pt x="234143" y="70746"/>
                  </a:lnTo>
                  <a:lnTo>
                    <a:pt x="240161" y="57313"/>
                  </a:lnTo>
                  <a:lnTo>
                    <a:pt x="253904" y="40382"/>
                  </a:lnTo>
                  <a:lnTo>
                    <a:pt x="257138" y="28713"/>
                  </a:lnTo>
                  <a:lnTo>
                    <a:pt x="257164" y="33660"/>
                  </a:lnTo>
                  <a:lnTo>
                    <a:pt x="254348" y="38939"/>
                  </a:lnTo>
                  <a:lnTo>
                    <a:pt x="252115" y="41830"/>
                  </a:lnTo>
                  <a:lnTo>
                    <a:pt x="249633" y="50685"/>
                  </a:lnTo>
                  <a:lnTo>
                    <a:pt x="245001" y="85978"/>
                  </a:lnTo>
                  <a:lnTo>
                    <a:pt x="239483" y="106105"/>
                  </a:lnTo>
                  <a:lnTo>
                    <a:pt x="238527" y="121974"/>
                  </a:lnTo>
                  <a:lnTo>
                    <a:pt x="241126" y="131106"/>
                  </a:lnTo>
                  <a:lnTo>
                    <a:pt x="244751" y="138694"/>
                  </a:lnTo>
                  <a:lnTo>
                    <a:pt x="246362" y="145593"/>
                  </a:lnTo>
                  <a:lnTo>
                    <a:pt x="247850" y="147857"/>
                  </a:lnTo>
                  <a:lnTo>
                    <a:pt x="249899" y="149366"/>
                  </a:lnTo>
                  <a:lnTo>
                    <a:pt x="255000" y="151042"/>
                  </a:lnTo>
                  <a:lnTo>
                    <a:pt x="260795" y="151787"/>
                  </a:lnTo>
                  <a:lnTo>
                    <a:pt x="266897" y="149296"/>
                  </a:lnTo>
                  <a:lnTo>
                    <a:pt x="273138" y="145719"/>
                  </a:lnTo>
                  <a:lnTo>
                    <a:pt x="285767" y="143423"/>
                  </a:lnTo>
                  <a:lnTo>
                    <a:pt x="298453" y="142970"/>
                  </a:lnTo>
                  <a:lnTo>
                    <a:pt x="300568" y="143991"/>
                  </a:lnTo>
                  <a:lnTo>
                    <a:pt x="304800" y="152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39">
              <a:extLst>
                <a:ext uri="{FF2B5EF4-FFF2-40B4-BE49-F238E27FC236}">
                  <a16:creationId xmlns:a16="http://schemas.microsoft.com/office/drawing/2014/main" id="{E2D6A264-B5FB-11F1-7D5A-29E0FE54C2A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257800" y="5143903"/>
              <a:ext cx="171451" cy="113338"/>
            </a:xfrm>
            <a:custGeom>
              <a:avLst/>
              <a:gdLst/>
              <a:ahLst/>
              <a:cxnLst/>
              <a:rect l="0" t="0" r="0" b="0"/>
              <a:pathLst>
                <a:path w="171451" h="113338">
                  <a:moveTo>
                    <a:pt x="0" y="18647"/>
                  </a:moveTo>
                  <a:lnTo>
                    <a:pt x="0" y="18647"/>
                  </a:lnTo>
                  <a:lnTo>
                    <a:pt x="0" y="0"/>
                  </a:lnTo>
                  <a:lnTo>
                    <a:pt x="0" y="4773"/>
                  </a:lnTo>
                  <a:lnTo>
                    <a:pt x="1058" y="6223"/>
                  </a:lnTo>
                  <a:lnTo>
                    <a:pt x="13257" y="13797"/>
                  </a:lnTo>
                  <a:lnTo>
                    <a:pt x="47632" y="59412"/>
                  </a:lnTo>
                  <a:lnTo>
                    <a:pt x="54330" y="73765"/>
                  </a:lnTo>
                  <a:lnTo>
                    <a:pt x="55270" y="77617"/>
                  </a:lnTo>
                  <a:lnTo>
                    <a:pt x="61959" y="84719"/>
                  </a:lnTo>
                  <a:lnTo>
                    <a:pt x="69871" y="91405"/>
                  </a:lnTo>
                  <a:lnTo>
                    <a:pt x="84154" y="112004"/>
                  </a:lnTo>
                  <a:lnTo>
                    <a:pt x="87849" y="113056"/>
                  </a:lnTo>
                  <a:lnTo>
                    <a:pt x="90316" y="113337"/>
                  </a:lnTo>
                  <a:lnTo>
                    <a:pt x="95879" y="110825"/>
                  </a:lnTo>
                  <a:lnTo>
                    <a:pt x="113131" y="95534"/>
                  </a:lnTo>
                  <a:lnTo>
                    <a:pt x="136144" y="64760"/>
                  </a:lnTo>
                  <a:lnTo>
                    <a:pt x="139883" y="54665"/>
                  </a:lnTo>
                  <a:lnTo>
                    <a:pt x="142604" y="44179"/>
                  </a:lnTo>
                  <a:lnTo>
                    <a:pt x="150151" y="28825"/>
                  </a:lnTo>
                  <a:lnTo>
                    <a:pt x="150901" y="25433"/>
                  </a:lnTo>
                  <a:lnTo>
                    <a:pt x="152459" y="23171"/>
                  </a:lnTo>
                  <a:lnTo>
                    <a:pt x="154556" y="21663"/>
                  </a:lnTo>
                  <a:lnTo>
                    <a:pt x="159708" y="19988"/>
                  </a:lnTo>
                  <a:lnTo>
                    <a:pt x="165526" y="19243"/>
                  </a:lnTo>
                  <a:lnTo>
                    <a:pt x="167501" y="20102"/>
                  </a:lnTo>
                  <a:lnTo>
                    <a:pt x="168816" y="21734"/>
                  </a:lnTo>
                  <a:lnTo>
                    <a:pt x="171450" y="28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40">
              <a:extLst>
                <a:ext uri="{FF2B5EF4-FFF2-40B4-BE49-F238E27FC236}">
                  <a16:creationId xmlns:a16="http://schemas.microsoft.com/office/drawing/2014/main" id="{5B7288A1-135C-0C70-522F-9DE39787986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327893" y="4800600"/>
              <a:ext cx="34683" cy="390456"/>
            </a:xfrm>
            <a:custGeom>
              <a:avLst/>
              <a:gdLst/>
              <a:ahLst/>
              <a:cxnLst/>
              <a:rect l="0" t="0" r="0" b="0"/>
              <a:pathLst>
                <a:path w="34683" h="390456">
                  <a:moveTo>
                    <a:pt x="34682" y="0"/>
                  </a:moveTo>
                  <a:lnTo>
                    <a:pt x="34682" y="0"/>
                  </a:lnTo>
                  <a:lnTo>
                    <a:pt x="27143" y="31085"/>
                  </a:lnTo>
                  <a:lnTo>
                    <a:pt x="18872" y="76531"/>
                  </a:lnTo>
                  <a:lnTo>
                    <a:pt x="16272" y="122832"/>
                  </a:lnTo>
                  <a:lnTo>
                    <a:pt x="15917" y="156192"/>
                  </a:lnTo>
                  <a:lnTo>
                    <a:pt x="15759" y="192185"/>
                  </a:lnTo>
                  <a:lnTo>
                    <a:pt x="21144" y="237674"/>
                  </a:lnTo>
                  <a:lnTo>
                    <a:pt x="16567" y="280634"/>
                  </a:lnTo>
                  <a:lnTo>
                    <a:pt x="12933" y="327253"/>
                  </a:lnTo>
                  <a:lnTo>
                    <a:pt x="7005" y="371531"/>
                  </a:lnTo>
                  <a:lnTo>
                    <a:pt x="6226" y="387815"/>
                  </a:lnTo>
                  <a:lnTo>
                    <a:pt x="5127" y="388719"/>
                  </a:lnTo>
                  <a:lnTo>
                    <a:pt x="643" y="389990"/>
                  </a:lnTo>
                  <a:lnTo>
                    <a:pt x="2973" y="390287"/>
                  </a:lnTo>
                  <a:lnTo>
                    <a:pt x="2960" y="390366"/>
                  </a:lnTo>
                  <a:lnTo>
                    <a:pt x="122" y="390455"/>
                  </a:lnTo>
                  <a:lnTo>
                    <a:pt x="0" y="389420"/>
                  </a:lnTo>
                  <a:lnTo>
                    <a:pt x="6107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2441">
            <a:extLst>
              <a:ext uri="{FF2B5EF4-FFF2-40B4-BE49-F238E27FC236}">
                <a16:creationId xmlns:a16="http://schemas.microsoft.com/office/drawing/2014/main" id="{D84F92F1-AD50-9232-2E12-AC727067C5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67225" y="4869461"/>
            <a:ext cx="333376" cy="245465"/>
          </a:xfrm>
          <a:custGeom>
            <a:avLst/>
            <a:gdLst/>
            <a:ahLst/>
            <a:cxnLst/>
            <a:rect l="0" t="0" r="0" b="0"/>
            <a:pathLst>
              <a:path w="333376" h="245465">
                <a:moveTo>
                  <a:pt x="0" y="245464"/>
                </a:moveTo>
                <a:lnTo>
                  <a:pt x="0" y="245464"/>
                </a:lnTo>
                <a:lnTo>
                  <a:pt x="1058" y="235743"/>
                </a:lnTo>
                <a:lnTo>
                  <a:pt x="13257" y="201616"/>
                </a:lnTo>
                <a:lnTo>
                  <a:pt x="39010" y="163698"/>
                </a:lnTo>
                <a:lnTo>
                  <a:pt x="69969" y="120239"/>
                </a:lnTo>
                <a:lnTo>
                  <a:pt x="106902" y="73975"/>
                </a:lnTo>
                <a:lnTo>
                  <a:pt x="128746" y="39560"/>
                </a:lnTo>
                <a:lnTo>
                  <a:pt x="133044" y="24530"/>
                </a:lnTo>
                <a:lnTo>
                  <a:pt x="135263" y="21974"/>
                </a:lnTo>
                <a:lnTo>
                  <a:pt x="142872" y="16866"/>
                </a:lnTo>
                <a:lnTo>
                  <a:pt x="120209" y="62196"/>
                </a:lnTo>
                <a:lnTo>
                  <a:pt x="115078" y="105437"/>
                </a:lnTo>
                <a:lnTo>
                  <a:pt x="114314" y="143748"/>
                </a:lnTo>
                <a:lnTo>
                  <a:pt x="117128" y="150162"/>
                </a:lnTo>
                <a:lnTo>
                  <a:pt x="127558" y="162904"/>
                </a:lnTo>
                <a:lnTo>
                  <a:pt x="133598" y="166437"/>
                </a:lnTo>
                <a:lnTo>
                  <a:pt x="139810" y="169067"/>
                </a:lnTo>
                <a:lnTo>
                  <a:pt x="146098" y="173762"/>
                </a:lnTo>
                <a:lnTo>
                  <a:pt x="150316" y="174380"/>
                </a:lnTo>
                <a:lnTo>
                  <a:pt x="166364" y="170192"/>
                </a:lnTo>
                <a:lnTo>
                  <a:pt x="187928" y="159294"/>
                </a:lnTo>
                <a:lnTo>
                  <a:pt x="202693" y="146951"/>
                </a:lnTo>
                <a:lnTo>
                  <a:pt x="224338" y="106466"/>
                </a:lnTo>
                <a:lnTo>
                  <a:pt x="230580" y="85873"/>
                </a:lnTo>
                <a:lnTo>
                  <a:pt x="241692" y="61187"/>
                </a:lnTo>
                <a:lnTo>
                  <a:pt x="247127" y="17162"/>
                </a:lnTo>
                <a:lnTo>
                  <a:pt x="247605" y="0"/>
                </a:lnTo>
                <a:lnTo>
                  <a:pt x="247649" y="45096"/>
                </a:lnTo>
                <a:lnTo>
                  <a:pt x="246592" y="85460"/>
                </a:lnTo>
                <a:lnTo>
                  <a:pt x="242162" y="111625"/>
                </a:lnTo>
                <a:lnTo>
                  <a:pt x="246612" y="133253"/>
                </a:lnTo>
                <a:lnTo>
                  <a:pt x="257167" y="163681"/>
                </a:lnTo>
                <a:lnTo>
                  <a:pt x="259286" y="165542"/>
                </a:lnTo>
                <a:lnTo>
                  <a:pt x="261757" y="166782"/>
                </a:lnTo>
                <a:lnTo>
                  <a:pt x="280405" y="168529"/>
                </a:lnTo>
                <a:lnTo>
                  <a:pt x="285361" y="167715"/>
                </a:lnTo>
                <a:lnTo>
                  <a:pt x="288666" y="166115"/>
                </a:lnTo>
                <a:lnTo>
                  <a:pt x="294455" y="161514"/>
                </a:lnTo>
                <a:lnTo>
                  <a:pt x="311291" y="151911"/>
                </a:lnTo>
                <a:lnTo>
                  <a:pt x="321330" y="150549"/>
                </a:lnTo>
                <a:lnTo>
                  <a:pt x="333375" y="1502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388">
            <a:extLst>
              <a:ext uri="{FF2B5EF4-FFF2-40B4-BE49-F238E27FC236}">
                <a16:creationId xmlns:a16="http://schemas.microsoft.com/office/drawing/2014/main" id="{5EF686D2-B778-4B99-8BF6-3F11B49A2CBB}"/>
              </a:ext>
            </a:extLst>
          </p:cNvPr>
          <p:cNvGrpSpPr/>
          <p:nvPr/>
        </p:nvGrpSpPr>
        <p:grpSpPr>
          <a:xfrm>
            <a:off x="333375" y="1419225"/>
            <a:ext cx="1171576" cy="261354"/>
            <a:chOff x="333375" y="1419225"/>
            <a:chExt cx="1171576" cy="261354"/>
          </a:xfrm>
        </p:grpSpPr>
        <p:sp>
          <p:nvSpPr>
            <p:cNvPr id="114" name="SMARTInkShape-2442">
              <a:extLst>
                <a:ext uri="{FF2B5EF4-FFF2-40B4-BE49-F238E27FC236}">
                  <a16:creationId xmlns:a16="http://schemas.microsoft.com/office/drawing/2014/main" id="{F3890226-63C5-6709-0CEF-4A072426400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485900" y="1457325"/>
              <a:ext cx="19051" cy="203626"/>
            </a:xfrm>
            <a:custGeom>
              <a:avLst/>
              <a:gdLst/>
              <a:ahLst/>
              <a:cxnLst/>
              <a:rect l="0" t="0" r="0" b="0"/>
              <a:pathLst>
                <a:path w="19051" h="203626">
                  <a:moveTo>
                    <a:pt x="9525" y="0"/>
                  </a:moveTo>
                  <a:lnTo>
                    <a:pt x="9525" y="0"/>
                  </a:lnTo>
                  <a:lnTo>
                    <a:pt x="8467" y="43853"/>
                  </a:lnTo>
                  <a:lnTo>
                    <a:pt x="1324" y="73365"/>
                  </a:lnTo>
                  <a:lnTo>
                    <a:pt x="78" y="117495"/>
                  </a:lnTo>
                  <a:lnTo>
                    <a:pt x="5" y="164748"/>
                  </a:lnTo>
                  <a:lnTo>
                    <a:pt x="0" y="190470"/>
                  </a:lnTo>
                  <a:lnTo>
                    <a:pt x="2823" y="198600"/>
                  </a:lnTo>
                  <a:lnTo>
                    <a:pt x="5057" y="202250"/>
                  </a:lnTo>
                  <a:lnTo>
                    <a:pt x="7604" y="203625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43">
              <a:extLst>
                <a:ext uri="{FF2B5EF4-FFF2-40B4-BE49-F238E27FC236}">
                  <a16:creationId xmlns:a16="http://schemas.microsoft.com/office/drawing/2014/main" id="{94A1DBC4-011D-71A9-AFAF-C34A9CA1722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277933" y="1543443"/>
              <a:ext cx="179393" cy="137136"/>
            </a:xfrm>
            <a:custGeom>
              <a:avLst/>
              <a:gdLst/>
              <a:ahLst/>
              <a:cxnLst/>
              <a:rect l="0" t="0" r="0" b="0"/>
              <a:pathLst>
                <a:path w="179393" h="137136">
                  <a:moveTo>
                    <a:pt x="74617" y="47232"/>
                  </a:moveTo>
                  <a:lnTo>
                    <a:pt x="74617" y="47232"/>
                  </a:lnTo>
                  <a:lnTo>
                    <a:pt x="93265" y="28584"/>
                  </a:lnTo>
                  <a:lnTo>
                    <a:pt x="93664" y="10576"/>
                  </a:lnTo>
                  <a:lnTo>
                    <a:pt x="92607" y="10094"/>
                  </a:lnTo>
                  <a:lnTo>
                    <a:pt x="84534" y="9169"/>
                  </a:lnTo>
                  <a:lnTo>
                    <a:pt x="84176" y="934"/>
                  </a:lnTo>
                  <a:lnTo>
                    <a:pt x="74039" y="0"/>
                  </a:lnTo>
                  <a:lnTo>
                    <a:pt x="66247" y="2604"/>
                  </a:lnTo>
                  <a:lnTo>
                    <a:pt x="62687" y="4780"/>
                  </a:lnTo>
                  <a:lnTo>
                    <a:pt x="60314" y="7289"/>
                  </a:lnTo>
                  <a:lnTo>
                    <a:pt x="57676" y="12899"/>
                  </a:lnTo>
                  <a:lnTo>
                    <a:pt x="17892" y="44667"/>
                  </a:lnTo>
                  <a:lnTo>
                    <a:pt x="12364" y="57028"/>
                  </a:lnTo>
                  <a:lnTo>
                    <a:pt x="0" y="104367"/>
                  </a:lnTo>
                  <a:lnTo>
                    <a:pt x="531" y="108605"/>
                  </a:lnTo>
                  <a:lnTo>
                    <a:pt x="10237" y="132832"/>
                  </a:lnTo>
                  <a:lnTo>
                    <a:pt x="12647" y="136049"/>
                  </a:lnTo>
                  <a:lnTo>
                    <a:pt x="16371" y="137135"/>
                  </a:lnTo>
                  <a:lnTo>
                    <a:pt x="26152" y="135519"/>
                  </a:lnTo>
                  <a:lnTo>
                    <a:pt x="38502" y="128660"/>
                  </a:lnTo>
                  <a:lnTo>
                    <a:pt x="53921" y="109812"/>
                  </a:lnTo>
                  <a:lnTo>
                    <a:pt x="60127" y="95859"/>
                  </a:lnTo>
                  <a:lnTo>
                    <a:pt x="63944" y="83661"/>
                  </a:lnTo>
                  <a:lnTo>
                    <a:pt x="81438" y="49492"/>
                  </a:lnTo>
                  <a:lnTo>
                    <a:pt x="83984" y="38397"/>
                  </a:lnTo>
                  <a:lnTo>
                    <a:pt x="84138" y="82505"/>
                  </a:lnTo>
                  <a:lnTo>
                    <a:pt x="85200" y="106568"/>
                  </a:lnTo>
                  <a:lnTo>
                    <a:pt x="91746" y="119023"/>
                  </a:lnTo>
                  <a:lnTo>
                    <a:pt x="97399" y="126059"/>
                  </a:lnTo>
                  <a:lnTo>
                    <a:pt x="106262" y="129891"/>
                  </a:lnTo>
                  <a:lnTo>
                    <a:pt x="150966" y="132778"/>
                  </a:lnTo>
                  <a:lnTo>
                    <a:pt x="179392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44">
              <a:extLst>
                <a:ext uri="{FF2B5EF4-FFF2-40B4-BE49-F238E27FC236}">
                  <a16:creationId xmlns:a16="http://schemas.microsoft.com/office/drawing/2014/main" id="{23D5E42D-F8BB-0E38-2E3B-71E12A86F27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00125" y="1563626"/>
              <a:ext cx="209551" cy="112775"/>
            </a:xfrm>
            <a:custGeom>
              <a:avLst/>
              <a:gdLst/>
              <a:ahLst/>
              <a:cxnLst/>
              <a:rect l="0" t="0" r="0" b="0"/>
              <a:pathLst>
                <a:path w="209551" h="112775">
                  <a:moveTo>
                    <a:pt x="0" y="46099"/>
                  </a:moveTo>
                  <a:lnTo>
                    <a:pt x="0" y="46099"/>
                  </a:lnTo>
                  <a:lnTo>
                    <a:pt x="5057" y="35986"/>
                  </a:lnTo>
                  <a:lnTo>
                    <a:pt x="7604" y="33007"/>
                  </a:lnTo>
                  <a:lnTo>
                    <a:pt x="37165" y="17985"/>
                  </a:lnTo>
                  <a:lnTo>
                    <a:pt x="51275" y="17565"/>
                  </a:lnTo>
                  <a:lnTo>
                    <a:pt x="53234" y="18609"/>
                  </a:lnTo>
                  <a:lnTo>
                    <a:pt x="54539" y="20364"/>
                  </a:lnTo>
                  <a:lnTo>
                    <a:pt x="64460" y="47185"/>
                  </a:lnTo>
                  <a:lnTo>
                    <a:pt x="66545" y="85556"/>
                  </a:lnTo>
                  <a:lnTo>
                    <a:pt x="63795" y="92916"/>
                  </a:lnTo>
                  <a:lnTo>
                    <a:pt x="58463" y="101208"/>
                  </a:lnTo>
                  <a:lnTo>
                    <a:pt x="58025" y="100830"/>
                  </a:lnTo>
                  <a:lnTo>
                    <a:pt x="57539" y="97588"/>
                  </a:lnTo>
                  <a:lnTo>
                    <a:pt x="68924" y="58101"/>
                  </a:lnTo>
                  <a:lnTo>
                    <a:pt x="79819" y="43413"/>
                  </a:lnTo>
                  <a:lnTo>
                    <a:pt x="97650" y="30321"/>
                  </a:lnTo>
                  <a:lnTo>
                    <a:pt x="103722" y="21786"/>
                  </a:lnTo>
                  <a:lnTo>
                    <a:pt x="108893" y="19418"/>
                  </a:lnTo>
                  <a:lnTo>
                    <a:pt x="111754" y="20903"/>
                  </a:lnTo>
                  <a:lnTo>
                    <a:pt x="117754" y="28198"/>
                  </a:lnTo>
                  <a:lnTo>
                    <a:pt x="121127" y="35674"/>
                  </a:lnTo>
                  <a:lnTo>
                    <a:pt x="123588" y="55545"/>
                  </a:lnTo>
                  <a:lnTo>
                    <a:pt x="123821" y="74115"/>
                  </a:lnTo>
                  <a:lnTo>
                    <a:pt x="128880" y="69452"/>
                  </a:lnTo>
                  <a:lnTo>
                    <a:pt x="165329" y="23904"/>
                  </a:lnTo>
                  <a:lnTo>
                    <a:pt x="176927" y="13182"/>
                  </a:lnTo>
                  <a:lnTo>
                    <a:pt x="186008" y="8476"/>
                  </a:lnTo>
                  <a:lnTo>
                    <a:pt x="189908" y="0"/>
                  </a:lnTo>
                  <a:lnTo>
                    <a:pt x="191164" y="550"/>
                  </a:lnTo>
                  <a:lnTo>
                    <a:pt x="198649" y="6809"/>
                  </a:lnTo>
                  <a:lnTo>
                    <a:pt x="200001" y="54132"/>
                  </a:lnTo>
                  <a:lnTo>
                    <a:pt x="201076" y="75996"/>
                  </a:lnTo>
                  <a:lnTo>
                    <a:pt x="209550" y="112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45">
              <a:extLst>
                <a:ext uri="{FF2B5EF4-FFF2-40B4-BE49-F238E27FC236}">
                  <a16:creationId xmlns:a16="http://schemas.microsoft.com/office/drawing/2014/main" id="{62077997-ADBA-8605-83AD-6782D168306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33425" y="1533525"/>
              <a:ext cx="180976" cy="110813"/>
            </a:xfrm>
            <a:custGeom>
              <a:avLst/>
              <a:gdLst/>
              <a:ahLst/>
              <a:cxnLst/>
              <a:rect l="0" t="0" r="0" b="0"/>
              <a:pathLst>
                <a:path w="180976" h="110813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4" y="27739"/>
                  </a:lnTo>
                  <a:lnTo>
                    <a:pt x="26466" y="11357"/>
                  </a:lnTo>
                  <a:lnTo>
                    <a:pt x="49848" y="9686"/>
                  </a:lnTo>
                  <a:lnTo>
                    <a:pt x="59549" y="15241"/>
                  </a:lnTo>
                  <a:lnTo>
                    <a:pt x="69858" y="24765"/>
                  </a:lnTo>
                  <a:lnTo>
                    <a:pt x="99781" y="64001"/>
                  </a:lnTo>
                  <a:lnTo>
                    <a:pt x="111876" y="95851"/>
                  </a:lnTo>
                  <a:lnTo>
                    <a:pt x="112684" y="102001"/>
                  </a:lnTo>
                  <a:lnTo>
                    <a:pt x="112164" y="106101"/>
                  </a:lnTo>
                  <a:lnTo>
                    <a:pt x="110759" y="108834"/>
                  </a:lnTo>
                  <a:lnTo>
                    <a:pt x="108765" y="110656"/>
                  </a:lnTo>
                  <a:lnTo>
                    <a:pt x="105318" y="110812"/>
                  </a:lnTo>
                  <a:lnTo>
                    <a:pt x="95844" y="108164"/>
                  </a:lnTo>
                  <a:lnTo>
                    <a:pt x="83667" y="100723"/>
                  </a:lnTo>
                  <a:lnTo>
                    <a:pt x="73356" y="81702"/>
                  </a:lnTo>
                  <a:lnTo>
                    <a:pt x="72466" y="67709"/>
                  </a:lnTo>
                  <a:lnTo>
                    <a:pt x="73711" y="61015"/>
                  </a:lnTo>
                  <a:lnTo>
                    <a:pt x="80738" y="50754"/>
                  </a:lnTo>
                  <a:lnTo>
                    <a:pt x="91975" y="42666"/>
                  </a:lnTo>
                  <a:lnTo>
                    <a:pt x="137688" y="19131"/>
                  </a:lnTo>
                  <a:lnTo>
                    <a:pt x="157566" y="9549"/>
                  </a:lnTo>
                  <a:lnTo>
                    <a:pt x="166338" y="424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46">
              <a:extLst>
                <a:ext uri="{FF2B5EF4-FFF2-40B4-BE49-F238E27FC236}">
                  <a16:creationId xmlns:a16="http://schemas.microsoft.com/office/drawing/2014/main" id="{6371F20A-C8A6-A3A3-E0D1-0F6235CA08D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47829" y="1515812"/>
              <a:ext cx="55613" cy="109168"/>
            </a:xfrm>
            <a:custGeom>
              <a:avLst/>
              <a:gdLst/>
              <a:ahLst/>
              <a:cxnLst/>
              <a:rect l="0" t="0" r="0" b="0"/>
              <a:pathLst>
                <a:path w="55613" h="109168">
                  <a:moveTo>
                    <a:pt x="28446" y="27238"/>
                  </a:moveTo>
                  <a:lnTo>
                    <a:pt x="28446" y="27238"/>
                  </a:lnTo>
                  <a:lnTo>
                    <a:pt x="28446" y="0"/>
                  </a:lnTo>
                  <a:lnTo>
                    <a:pt x="23389" y="4116"/>
                  </a:lnTo>
                  <a:lnTo>
                    <a:pt x="15188" y="12038"/>
                  </a:lnTo>
                  <a:lnTo>
                    <a:pt x="11971" y="18013"/>
                  </a:lnTo>
                  <a:lnTo>
                    <a:pt x="9482" y="24196"/>
                  </a:lnTo>
                  <a:lnTo>
                    <a:pt x="3189" y="33627"/>
                  </a:lnTo>
                  <a:lnTo>
                    <a:pt x="854" y="44183"/>
                  </a:lnTo>
                  <a:lnTo>
                    <a:pt x="0" y="77304"/>
                  </a:lnTo>
                  <a:lnTo>
                    <a:pt x="5573" y="92176"/>
                  </a:lnTo>
                  <a:lnTo>
                    <a:pt x="14047" y="103724"/>
                  </a:lnTo>
                  <a:lnTo>
                    <a:pt x="21341" y="108857"/>
                  </a:lnTo>
                  <a:lnTo>
                    <a:pt x="25826" y="109167"/>
                  </a:lnTo>
                  <a:lnTo>
                    <a:pt x="36454" y="106690"/>
                  </a:lnTo>
                  <a:lnTo>
                    <a:pt x="40135" y="104548"/>
                  </a:lnTo>
                  <a:lnTo>
                    <a:pt x="42588" y="102061"/>
                  </a:lnTo>
                  <a:lnTo>
                    <a:pt x="45315" y="96476"/>
                  </a:lnTo>
                  <a:lnTo>
                    <a:pt x="47908" y="87382"/>
                  </a:lnTo>
                  <a:lnTo>
                    <a:pt x="52265" y="81132"/>
                  </a:lnTo>
                  <a:lnTo>
                    <a:pt x="55612" y="61551"/>
                  </a:lnTo>
                  <a:lnTo>
                    <a:pt x="48696" y="17969"/>
                  </a:lnTo>
                  <a:lnTo>
                    <a:pt x="47238" y="14708"/>
                  </a:lnTo>
                  <a:lnTo>
                    <a:pt x="37971" y="8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47">
              <a:extLst>
                <a:ext uri="{FF2B5EF4-FFF2-40B4-BE49-F238E27FC236}">
                  <a16:creationId xmlns:a16="http://schemas.microsoft.com/office/drawing/2014/main" id="{EEF95978-FB49-3EE2-9303-4ECA04C4201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61950" y="1419225"/>
              <a:ext cx="161621" cy="218342"/>
            </a:xfrm>
            <a:custGeom>
              <a:avLst/>
              <a:gdLst/>
              <a:ahLst/>
              <a:cxnLst/>
              <a:rect l="0" t="0" r="0" b="0"/>
              <a:pathLst>
                <a:path w="161621" h="218342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8201" y="10033"/>
                  </a:lnTo>
                  <a:lnTo>
                    <a:pt x="16868" y="17230"/>
                  </a:lnTo>
                  <a:lnTo>
                    <a:pt x="36937" y="42041"/>
                  </a:lnTo>
                  <a:lnTo>
                    <a:pt x="54176" y="83525"/>
                  </a:lnTo>
                  <a:lnTo>
                    <a:pt x="77938" y="128004"/>
                  </a:lnTo>
                  <a:lnTo>
                    <a:pt x="105422" y="169178"/>
                  </a:lnTo>
                  <a:lnTo>
                    <a:pt x="141062" y="210711"/>
                  </a:lnTo>
                  <a:lnTo>
                    <a:pt x="159606" y="218341"/>
                  </a:lnTo>
                  <a:lnTo>
                    <a:pt x="161620" y="171889"/>
                  </a:lnTo>
                  <a:lnTo>
                    <a:pt x="159012" y="129600"/>
                  </a:lnTo>
                  <a:lnTo>
                    <a:pt x="153271" y="82448"/>
                  </a:lnTo>
                  <a:lnTo>
                    <a:pt x="152572" y="42470"/>
                  </a:lnTo>
                  <a:lnTo>
                    <a:pt x="151418" y="28400"/>
                  </a:lnTo>
                  <a:lnTo>
                    <a:pt x="144209" y="7163"/>
                  </a:lnTo>
                  <a:lnTo>
                    <a:pt x="144823" y="477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48">
              <a:extLst>
                <a:ext uri="{FF2B5EF4-FFF2-40B4-BE49-F238E27FC236}">
                  <a16:creationId xmlns:a16="http://schemas.microsoft.com/office/drawing/2014/main" id="{67707B80-09AC-A119-6F1A-993F4CE84A1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33375" y="1423262"/>
              <a:ext cx="19051" cy="233647"/>
            </a:xfrm>
            <a:custGeom>
              <a:avLst/>
              <a:gdLst/>
              <a:ahLst/>
              <a:cxnLst/>
              <a:rect l="0" t="0" r="0" b="0"/>
              <a:pathLst>
                <a:path w="19051" h="233647">
                  <a:moveTo>
                    <a:pt x="9525" y="5488"/>
                  </a:moveTo>
                  <a:lnTo>
                    <a:pt x="9525" y="5488"/>
                  </a:lnTo>
                  <a:lnTo>
                    <a:pt x="19049" y="5488"/>
                  </a:lnTo>
                  <a:lnTo>
                    <a:pt x="19050" y="0"/>
                  </a:lnTo>
                  <a:lnTo>
                    <a:pt x="19050" y="46429"/>
                  </a:lnTo>
                  <a:lnTo>
                    <a:pt x="17992" y="75712"/>
                  </a:lnTo>
                  <a:lnTo>
                    <a:pt x="10408" y="113471"/>
                  </a:lnTo>
                  <a:lnTo>
                    <a:pt x="9559" y="159183"/>
                  </a:lnTo>
                  <a:lnTo>
                    <a:pt x="6718" y="166577"/>
                  </a:lnTo>
                  <a:lnTo>
                    <a:pt x="4479" y="170031"/>
                  </a:lnTo>
                  <a:lnTo>
                    <a:pt x="1327" y="185004"/>
                  </a:lnTo>
                  <a:lnTo>
                    <a:pt x="1" y="232596"/>
                  </a:lnTo>
                  <a:lnTo>
                    <a:pt x="0" y="233646"/>
                  </a:lnTo>
                  <a:lnTo>
                    <a:pt x="9525" y="22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89">
            <a:extLst>
              <a:ext uri="{FF2B5EF4-FFF2-40B4-BE49-F238E27FC236}">
                <a16:creationId xmlns:a16="http://schemas.microsoft.com/office/drawing/2014/main" id="{8BBAEBD8-EAFC-F7F8-3AA6-AFAF3A5204E8}"/>
              </a:ext>
            </a:extLst>
          </p:cNvPr>
          <p:cNvGrpSpPr/>
          <p:nvPr/>
        </p:nvGrpSpPr>
        <p:grpSpPr>
          <a:xfrm>
            <a:off x="2085975" y="1409700"/>
            <a:ext cx="666751" cy="273730"/>
            <a:chOff x="2085975" y="1409700"/>
            <a:chExt cx="666751" cy="273730"/>
          </a:xfrm>
        </p:grpSpPr>
        <p:sp>
          <p:nvSpPr>
            <p:cNvPr id="122" name="SMARTInkShape-2449">
              <a:extLst>
                <a:ext uri="{FF2B5EF4-FFF2-40B4-BE49-F238E27FC236}">
                  <a16:creationId xmlns:a16="http://schemas.microsoft.com/office/drawing/2014/main" id="{E629C858-12C2-E1D4-44C4-9F5BB2C383F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647950" y="1429142"/>
              <a:ext cx="104776" cy="247259"/>
            </a:xfrm>
            <a:custGeom>
              <a:avLst/>
              <a:gdLst/>
              <a:ahLst/>
              <a:cxnLst/>
              <a:rect l="0" t="0" r="0" b="0"/>
              <a:pathLst>
                <a:path w="104776" h="2472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8642" y="51072"/>
                  </a:lnTo>
                  <a:lnTo>
                    <a:pt x="9350" y="88914"/>
                  </a:lnTo>
                  <a:lnTo>
                    <a:pt x="9473" y="127316"/>
                  </a:lnTo>
                  <a:lnTo>
                    <a:pt x="9515" y="172530"/>
                  </a:lnTo>
                  <a:lnTo>
                    <a:pt x="9522" y="189956"/>
                  </a:lnTo>
                  <a:lnTo>
                    <a:pt x="8465" y="193182"/>
                  </a:lnTo>
                  <a:lnTo>
                    <a:pt x="6702" y="195332"/>
                  </a:lnTo>
                  <a:lnTo>
                    <a:pt x="4467" y="196766"/>
                  </a:lnTo>
                  <a:lnTo>
                    <a:pt x="4037" y="197722"/>
                  </a:lnTo>
                  <a:lnTo>
                    <a:pt x="4808" y="198359"/>
                  </a:lnTo>
                  <a:lnTo>
                    <a:pt x="6380" y="198783"/>
                  </a:lnTo>
                  <a:lnTo>
                    <a:pt x="10949" y="193611"/>
                  </a:lnTo>
                  <a:lnTo>
                    <a:pt x="41527" y="149656"/>
                  </a:lnTo>
                  <a:lnTo>
                    <a:pt x="53109" y="138376"/>
                  </a:lnTo>
                  <a:lnTo>
                    <a:pt x="64680" y="133672"/>
                  </a:lnTo>
                  <a:lnTo>
                    <a:pt x="68610" y="136097"/>
                  </a:lnTo>
                  <a:lnTo>
                    <a:pt x="73885" y="141762"/>
                  </a:lnTo>
                  <a:lnTo>
                    <a:pt x="79757" y="151334"/>
                  </a:lnTo>
                  <a:lnTo>
                    <a:pt x="91922" y="194488"/>
                  </a:lnTo>
                  <a:lnTo>
                    <a:pt x="95211" y="236896"/>
                  </a:lnTo>
                  <a:lnTo>
                    <a:pt x="100295" y="237485"/>
                  </a:lnTo>
                  <a:lnTo>
                    <a:pt x="101788" y="238626"/>
                  </a:lnTo>
                  <a:lnTo>
                    <a:pt x="104775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50">
              <a:extLst>
                <a:ext uri="{FF2B5EF4-FFF2-40B4-BE49-F238E27FC236}">
                  <a16:creationId xmlns:a16="http://schemas.microsoft.com/office/drawing/2014/main" id="{97FE45CD-0C3B-2058-7792-AB48111D853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486025" y="15716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46644" y="21853"/>
                  </a:lnTo>
                  <a:lnTo>
                    <a:pt x="90064" y="1135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51">
              <a:extLst>
                <a:ext uri="{FF2B5EF4-FFF2-40B4-BE49-F238E27FC236}">
                  <a16:creationId xmlns:a16="http://schemas.microsoft.com/office/drawing/2014/main" id="{DAF04671-BD5E-DC34-EBA0-6294A591015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505075" y="1409700"/>
              <a:ext cx="95251" cy="266138"/>
            </a:xfrm>
            <a:custGeom>
              <a:avLst/>
              <a:gdLst/>
              <a:ahLst/>
              <a:cxnLst/>
              <a:rect l="0" t="0" r="0" b="0"/>
              <a:pathLst>
                <a:path w="95251" h="266138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9133" y="50817"/>
                  </a:lnTo>
                  <a:lnTo>
                    <a:pt x="14465" y="93962"/>
                  </a:lnTo>
                  <a:lnTo>
                    <a:pt x="11599" y="136310"/>
                  </a:lnTo>
                  <a:lnTo>
                    <a:pt x="9935" y="183872"/>
                  </a:lnTo>
                  <a:lnTo>
                    <a:pt x="9549" y="229506"/>
                  </a:lnTo>
                  <a:lnTo>
                    <a:pt x="9526" y="260291"/>
                  </a:lnTo>
                  <a:lnTo>
                    <a:pt x="10584" y="262427"/>
                  </a:lnTo>
                  <a:lnTo>
                    <a:pt x="12348" y="263852"/>
                  </a:lnTo>
                  <a:lnTo>
                    <a:pt x="17726" y="266137"/>
                  </a:lnTo>
                  <a:lnTo>
                    <a:pt x="27451" y="260043"/>
                  </a:lnTo>
                  <a:lnTo>
                    <a:pt x="73229" y="252230"/>
                  </a:lnTo>
                  <a:lnTo>
                    <a:pt x="9525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52">
              <a:extLst>
                <a:ext uri="{FF2B5EF4-FFF2-40B4-BE49-F238E27FC236}">
                  <a16:creationId xmlns:a16="http://schemas.microsoft.com/office/drawing/2014/main" id="{A4B2A7CB-1E7C-00ED-9274-949E56498AC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432912" y="1562100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3519"/>
                  </a:lnTo>
                  <a:lnTo>
                    <a:pt x="0" y="20971"/>
                  </a:lnTo>
                  <a:lnTo>
                    <a:pt x="771" y="18214"/>
                  </a:lnTo>
                  <a:lnTo>
                    <a:pt x="3391" y="12328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53">
              <a:extLst>
                <a:ext uri="{FF2B5EF4-FFF2-40B4-BE49-F238E27FC236}">
                  <a16:creationId xmlns:a16="http://schemas.microsoft.com/office/drawing/2014/main" id="{8E71B13F-8D88-3752-42E4-B816E5B9413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381250" y="1590791"/>
              <a:ext cx="76201" cy="85555"/>
            </a:xfrm>
            <a:custGeom>
              <a:avLst/>
              <a:gdLst/>
              <a:ahLst/>
              <a:cxnLst/>
              <a:rect l="0" t="0" r="0" b="0"/>
              <a:pathLst>
                <a:path w="76201" h="85555">
                  <a:moveTo>
                    <a:pt x="0" y="9409"/>
                  </a:moveTo>
                  <a:lnTo>
                    <a:pt x="0" y="9409"/>
                  </a:lnTo>
                  <a:lnTo>
                    <a:pt x="9133" y="277"/>
                  </a:lnTo>
                  <a:lnTo>
                    <a:pt x="14465" y="0"/>
                  </a:lnTo>
                  <a:lnTo>
                    <a:pt x="15994" y="1020"/>
                  </a:lnTo>
                  <a:lnTo>
                    <a:pt x="17012" y="2758"/>
                  </a:lnTo>
                  <a:lnTo>
                    <a:pt x="18782" y="9592"/>
                  </a:lnTo>
                  <a:lnTo>
                    <a:pt x="19015" y="22551"/>
                  </a:lnTo>
                  <a:lnTo>
                    <a:pt x="16212" y="28656"/>
                  </a:lnTo>
                  <a:lnTo>
                    <a:pt x="11439" y="37013"/>
                  </a:lnTo>
                  <a:lnTo>
                    <a:pt x="1715" y="67098"/>
                  </a:lnTo>
                  <a:lnTo>
                    <a:pt x="13" y="85424"/>
                  </a:lnTo>
                  <a:lnTo>
                    <a:pt x="5060" y="85554"/>
                  </a:lnTo>
                  <a:lnTo>
                    <a:pt x="49344" y="73848"/>
                  </a:lnTo>
                  <a:lnTo>
                    <a:pt x="76200" y="66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54">
              <a:extLst>
                <a:ext uri="{FF2B5EF4-FFF2-40B4-BE49-F238E27FC236}">
                  <a16:creationId xmlns:a16="http://schemas.microsoft.com/office/drawing/2014/main" id="{492452E7-1C78-C8F2-4559-4F713320291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085975" y="1524588"/>
              <a:ext cx="200026" cy="158842"/>
            </a:xfrm>
            <a:custGeom>
              <a:avLst/>
              <a:gdLst/>
              <a:ahLst/>
              <a:cxnLst/>
              <a:rect l="0" t="0" r="0" b="0"/>
              <a:pathLst>
                <a:path w="200026" h="158842">
                  <a:moveTo>
                    <a:pt x="0" y="47037"/>
                  </a:moveTo>
                  <a:lnTo>
                    <a:pt x="0" y="47037"/>
                  </a:lnTo>
                  <a:lnTo>
                    <a:pt x="5057" y="41981"/>
                  </a:lnTo>
                  <a:lnTo>
                    <a:pt x="7539" y="33854"/>
                  </a:lnTo>
                  <a:lnTo>
                    <a:pt x="9701" y="24244"/>
                  </a:lnTo>
                  <a:lnTo>
                    <a:pt x="16890" y="9452"/>
                  </a:lnTo>
                  <a:lnTo>
                    <a:pt x="18623" y="1395"/>
                  </a:lnTo>
                  <a:lnTo>
                    <a:pt x="19824" y="734"/>
                  </a:lnTo>
                  <a:lnTo>
                    <a:pt x="23980" y="0"/>
                  </a:lnTo>
                  <a:lnTo>
                    <a:pt x="24453" y="1920"/>
                  </a:lnTo>
                  <a:lnTo>
                    <a:pt x="22179" y="15795"/>
                  </a:lnTo>
                  <a:lnTo>
                    <a:pt x="27524" y="62522"/>
                  </a:lnTo>
                  <a:lnTo>
                    <a:pt x="42517" y="102425"/>
                  </a:lnTo>
                  <a:lnTo>
                    <a:pt x="53947" y="131787"/>
                  </a:lnTo>
                  <a:lnTo>
                    <a:pt x="56784" y="143970"/>
                  </a:lnTo>
                  <a:lnTo>
                    <a:pt x="61574" y="152913"/>
                  </a:lnTo>
                  <a:lnTo>
                    <a:pt x="67230" y="157593"/>
                  </a:lnTo>
                  <a:lnTo>
                    <a:pt x="70220" y="158841"/>
                  </a:lnTo>
                  <a:lnTo>
                    <a:pt x="73272" y="157556"/>
                  </a:lnTo>
                  <a:lnTo>
                    <a:pt x="88932" y="139659"/>
                  </a:lnTo>
                  <a:lnTo>
                    <a:pt x="92442" y="130183"/>
                  </a:lnTo>
                  <a:lnTo>
                    <a:pt x="93378" y="124693"/>
                  </a:lnTo>
                  <a:lnTo>
                    <a:pt x="95060" y="121032"/>
                  </a:lnTo>
                  <a:lnTo>
                    <a:pt x="97240" y="118593"/>
                  </a:lnTo>
                  <a:lnTo>
                    <a:pt x="99752" y="116965"/>
                  </a:lnTo>
                  <a:lnTo>
                    <a:pt x="101426" y="114823"/>
                  </a:lnTo>
                  <a:lnTo>
                    <a:pt x="103287" y="109619"/>
                  </a:lnTo>
                  <a:lnTo>
                    <a:pt x="107401" y="91719"/>
                  </a:lnTo>
                  <a:lnTo>
                    <a:pt x="112256" y="77562"/>
                  </a:lnTo>
                  <a:lnTo>
                    <a:pt x="112937" y="73737"/>
                  </a:lnTo>
                  <a:lnTo>
                    <a:pt x="114450" y="71187"/>
                  </a:lnTo>
                  <a:lnTo>
                    <a:pt x="116516" y="69487"/>
                  </a:lnTo>
                  <a:lnTo>
                    <a:pt x="118953" y="68354"/>
                  </a:lnTo>
                  <a:lnTo>
                    <a:pt x="120577" y="68657"/>
                  </a:lnTo>
                  <a:lnTo>
                    <a:pt x="121659" y="69917"/>
                  </a:lnTo>
                  <a:lnTo>
                    <a:pt x="123921" y="74139"/>
                  </a:lnTo>
                  <a:lnTo>
                    <a:pt x="131145" y="84583"/>
                  </a:lnTo>
                  <a:lnTo>
                    <a:pt x="151234" y="124418"/>
                  </a:lnTo>
                  <a:lnTo>
                    <a:pt x="177389" y="148919"/>
                  </a:lnTo>
                  <a:lnTo>
                    <a:pt x="182203" y="150526"/>
                  </a:lnTo>
                  <a:lnTo>
                    <a:pt x="184969" y="150955"/>
                  </a:lnTo>
                  <a:lnTo>
                    <a:pt x="186813" y="150182"/>
                  </a:lnTo>
                  <a:lnTo>
                    <a:pt x="188041" y="148609"/>
                  </a:lnTo>
                  <a:lnTo>
                    <a:pt x="188861" y="146502"/>
                  </a:lnTo>
                  <a:lnTo>
                    <a:pt x="190465" y="145097"/>
                  </a:lnTo>
                  <a:lnTo>
                    <a:pt x="195071" y="143536"/>
                  </a:lnTo>
                  <a:lnTo>
                    <a:pt x="196722" y="142061"/>
                  </a:lnTo>
                  <a:lnTo>
                    <a:pt x="198557" y="137601"/>
                  </a:lnTo>
                  <a:lnTo>
                    <a:pt x="199968" y="94355"/>
                  </a:lnTo>
                  <a:lnTo>
                    <a:pt x="200021" y="47050"/>
                  </a:lnTo>
                  <a:lnTo>
                    <a:pt x="200025" y="37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2455">
            <a:extLst>
              <a:ext uri="{FF2B5EF4-FFF2-40B4-BE49-F238E27FC236}">
                <a16:creationId xmlns:a16="http://schemas.microsoft.com/office/drawing/2014/main" id="{2448DE65-2FCC-A432-3EE0-AF406CD0EB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81100" y="2110568"/>
            <a:ext cx="457201" cy="375458"/>
          </a:xfrm>
          <a:custGeom>
            <a:avLst/>
            <a:gdLst/>
            <a:ahLst/>
            <a:cxnLst/>
            <a:rect l="0" t="0" r="0" b="0"/>
            <a:pathLst>
              <a:path w="457201" h="375458">
                <a:moveTo>
                  <a:pt x="0" y="375457"/>
                </a:moveTo>
                <a:lnTo>
                  <a:pt x="0" y="375457"/>
                </a:lnTo>
                <a:lnTo>
                  <a:pt x="5488" y="375457"/>
                </a:lnTo>
                <a:lnTo>
                  <a:pt x="3144" y="375457"/>
                </a:lnTo>
                <a:lnTo>
                  <a:pt x="3155" y="374399"/>
                </a:lnTo>
                <a:lnTo>
                  <a:pt x="5988" y="370401"/>
                </a:lnTo>
                <a:lnTo>
                  <a:pt x="12001" y="350547"/>
                </a:lnTo>
                <a:lnTo>
                  <a:pt x="45111" y="310776"/>
                </a:lnTo>
                <a:lnTo>
                  <a:pt x="77585" y="265745"/>
                </a:lnTo>
                <a:lnTo>
                  <a:pt x="105185" y="224416"/>
                </a:lnTo>
                <a:lnTo>
                  <a:pt x="132843" y="182638"/>
                </a:lnTo>
                <a:lnTo>
                  <a:pt x="162648" y="138795"/>
                </a:lnTo>
                <a:lnTo>
                  <a:pt x="190015" y="92191"/>
                </a:lnTo>
                <a:lnTo>
                  <a:pt x="220069" y="45584"/>
                </a:lnTo>
                <a:lnTo>
                  <a:pt x="244928" y="4548"/>
                </a:lnTo>
                <a:lnTo>
                  <a:pt x="246440" y="0"/>
                </a:lnTo>
                <a:lnTo>
                  <a:pt x="246843" y="269"/>
                </a:lnTo>
                <a:lnTo>
                  <a:pt x="247603" y="27135"/>
                </a:lnTo>
                <a:lnTo>
                  <a:pt x="237283" y="71197"/>
                </a:lnTo>
                <a:lnTo>
                  <a:pt x="231173" y="102215"/>
                </a:lnTo>
                <a:lnTo>
                  <a:pt x="226540" y="138216"/>
                </a:lnTo>
                <a:lnTo>
                  <a:pt x="220550" y="178194"/>
                </a:lnTo>
                <a:lnTo>
                  <a:pt x="220425" y="220624"/>
                </a:lnTo>
                <a:lnTo>
                  <a:pt x="229493" y="260676"/>
                </a:lnTo>
                <a:lnTo>
                  <a:pt x="238390" y="283945"/>
                </a:lnTo>
                <a:lnTo>
                  <a:pt x="241476" y="289049"/>
                </a:lnTo>
                <a:lnTo>
                  <a:pt x="245651" y="292452"/>
                </a:lnTo>
                <a:lnTo>
                  <a:pt x="255934" y="296232"/>
                </a:lnTo>
                <a:lnTo>
                  <a:pt x="273623" y="298361"/>
                </a:lnTo>
                <a:lnTo>
                  <a:pt x="286005" y="293214"/>
                </a:lnTo>
                <a:lnTo>
                  <a:pt x="306144" y="277720"/>
                </a:lnTo>
                <a:lnTo>
                  <a:pt x="326859" y="249259"/>
                </a:lnTo>
                <a:lnTo>
                  <a:pt x="345635" y="208751"/>
                </a:lnTo>
                <a:lnTo>
                  <a:pt x="364714" y="162455"/>
                </a:lnTo>
                <a:lnTo>
                  <a:pt x="373762" y="138973"/>
                </a:lnTo>
                <a:lnTo>
                  <a:pt x="382392" y="95048"/>
                </a:lnTo>
                <a:lnTo>
                  <a:pt x="389454" y="66265"/>
                </a:lnTo>
                <a:lnTo>
                  <a:pt x="390208" y="57479"/>
                </a:lnTo>
                <a:lnTo>
                  <a:pt x="390313" y="57638"/>
                </a:lnTo>
                <a:lnTo>
                  <a:pt x="390384" y="58803"/>
                </a:lnTo>
                <a:lnTo>
                  <a:pt x="380145" y="102270"/>
                </a:lnTo>
                <a:lnTo>
                  <a:pt x="374044" y="138232"/>
                </a:lnTo>
                <a:lnTo>
                  <a:pt x="371982" y="178197"/>
                </a:lnTo>
                <a:lnTo>
                  <a:pt x="371542" y="223421"/>
                </a:lnTo>
                <a:lnTo>
                  <a:pt x="372563" y="240152"/>
                </a:lnTo>
                <a:lnTo>
                  <a:pt x="376545" y="251116"/>
                </a:lnTo>
                <a:lnTo>
                  <a:pt x="384737" y="263238"/>
                </a:lnTo>
                <a:lnTo>
                  <a:pt x="390775" y="267374"/>
                </a:lnTo>
                <a:lnTo>
                  <a:pt x="400124" y="269702"/>
                </a:lnTo>
                <a:lnTo>
                  <a:pt x="446500" y="270657"/>
                </a:lnTo>
                <a:lnTo>
                  <a:pt x="457200" y="2706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391">
            <a:extLst>
              <a:ext uri="{FF2B5EF4-FFF2-40B4-BE49-F238E27FC236}">
                <a16:creationId xmlns:a16="http://schemas.microsoft.com/office/drawing/2014/main" id="{C2BE360B-E404-FA21-0FE9-072086159D00}"/>
              </a:ext>
            </a:extLst>
          </p:cNvPr>
          <p:cNvGrpSpPr/>
          <p:nvPr/>
        </p:nvGrpSpPr>
        <p:grpSpPr>
          <a:xfrm>
            <a:off x="1905000" y="2124321"/>
            <a:ext cx="464402" cy="194532"/>
            <a:chOff x="1905000" y="2124321"/>
            <a:chExt cx="464402" cy="194532"/>
          </a:xfrm>
        </p:grpSpPr>
        <p:sp>
          <p:nvSpPr>
            <p:cNvPr id="130" name="SMARTInkShape-2456">
              <a:extLst>
                <a:ext uri="{FF2B5EF4-FFF2-40B4-BE49-F238E27FC236}">
                  <a16:creationId xmlns:a16="http://schemas.microsoft.com/office/drawing/2014/main" id="{7896D55A-FD3B-7477-DCD0-D223190C457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239908" y="2124321"/>
              <a:ext cx="129494" cy="194532"/>
            </a:xfrm>
            <a:custGeom>
              <a:avLst/>
              <a:gdLst/>
              <a:ahLst/>
              <a:cxnLst/>
              <a:rect l="0" t="0" r="0" b="0"/>
              <a:pathLst>
                <a:path w="129494" h="194532">
                  <a:moveTo>
                    <a:pt x="84192" y="37854"/>
                  </a:moveTo>
                  <a:lnTo>
                    <a:pt x="84192" y="37854"/>
                  </a:lnTo>
                  <a:lnTo>
                    <a:pt x="89248" y="32798"/>
                  </a:lnTo>
                  <a:lnTo>
                    <a:pt x="91731" y="27493"/>
                  </a:lnTo>
                  <a:lnTo>
                    <a:pt x="93707" y="583"/>
                  </a:lnTo>
                  <a:lnTo>
                    <a:pt x="83601" y="0"/>
                  </a:lnTo>
                  <a:lnTo>
                    <a:pt x="67201" y="4883"/>
                  </a:lnTo>
                  <a:lnTo>
                    <a:pt x="57943" y="12970"/>
                  </a:lnTo>
                  <a:lnTo>
                    <a:pt x="20271" y="59002"/>
                  </a:lnTo>
                  <a:lnTo>
                    <a:pt x="6573" y="81044"/>
                  </a:lnTo>
                  <a:lnTo>
                    <a:pt x="869" y="106037"/>
                  </a:lnTo>
                  <a:lnTo>
                    <a:pt x="0" y="142927"/>
                  </a:lnTo>
                  <a:lnTo>
                    <a:pt x="6212" y="168117"/>
                  </a:lnTo>
                  <a:lnTo>
                    <a:pt x="11787" y="175124"/>
                  </a:lnTo>
                  <a:lnTo>
                    <a:pt x="38472" y="193494"/>
                  </a:lnTo>
                  <a:lnTo>
                    <a:pt x="44187" y="194531"/>
                  </a:lnTo>
                  <a:lnTo>
                    <a:pt x="59003" y="192860"/>
                  </a:lnTo>
                  <a:lnTo>
                    <a:pt x="73350" y="185768"/>
                  </a:lnTo>
                  <a:lnTo>
                    <a:pt x="94750" y="169024"/>
                  </a:lnTo>
                  <a:lnTo>
                    <a:pt x="105782" y="153742"/>
                  </a:lnTo>
                  <a:lnTo>
                    <a:pt x="122208" y="113009"/>
                  </a:lnTo>
                  <a:lnTo>
                    <a:pt x="128970" y="85170"/>
                  </a:lnTo>
                  <a:lnTo>
                    <a:pt x="129493" y="66291"/>
                  </a:lnTo>
                  <a:lnTo>
                    <a:pt x="123838" y="39930"/>
                  </a:lnTo>
                  <a:lnTo>
                    <a:pt x="115459" y="24476"/>
                  </a:lnTo>
                  <a:lnTo>
                    <a:pt x="100003" y="6433"/>
                  </a:lnTo>
                  <a:lnTo>
                    <a:pt x="95791" y="5265"/>
                  </a:lnTo>
                  <a:lnTo>
                    <a:pt x="72811" y="8541"/>
                  </a:lnTo>
                  <a:lnTo>
                    <a:pt x="65728" y="11773"/>
                  </a:lnTo>
                  <a:lnTo>
                    <a:pt x="62358" y="14117"/>
                  </a:lnTo>
                  <a:lnTo>
                    <a:pt x="60111" y="17796"/>
                  </a:lnTo>
                  <a:lnTo>
                    <a:pt x="55617" y="47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57">
              <a:extLst>
                <a:ext uri="{FF2B5EF4-FFF2-40B4-BE49-F238E27FC236}">
                  <a16:creationId xmlns:a16="http://schemas.microsoft.com/office/drawing/2014/main" id="{08B92E57-B5CE-7E23-3DC0-55BCE773DAC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915849" y="2276475"/>
              <a:ext cx="170127" cy="9526"/>
            </a:xfrm>
            <a:custGeom>
              <a:avLst/>
              <a:gdLst/>
              <a:ahLst/>
              <a:cxnLst/>
              <a:rect l="0" t="0" r="0" b="0"/>
              <a:pathLst>
                <a:path w="1701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4196" y="9525"/>
                  </a:lnTo>
                  <a:lnTo>
                    <a:pt x="61317" y="8467"/>
                  </a:lnTo>
                  <a:lnTo>
                    <a:pt x="107970" y="883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58">
              <a:extLst>
                <a:ext uri="{FF2B5EF4-FFF2-40B4-BE49-F238E27FC236}">
                  <a16:creationId xmlns:a16="http://schemas.microsoft.com/office/drawing/2014/main" id="{EE9A54B0-B03A-2EF6-1DC5-F634FDD34D8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905000" y="2195049"/>
              <a:ext cx="142876" cy="14752"/>
            </a:xfrm>
            <a:custGeom>
              <a:avLst/>
              <a:gdLst/>
              <a:ahLst/>
              <a:cxnLst/>
              <a:rect l="0" t="0" r="0" b="0"/>
              <a:pathLst>
                <a:path w="142876" h="14752">
                  <a:moveTo>
                    <a:pt x="0" y="14751"/>
                  </a:moveTo>
                  <a:lnTo>
                    <a:pt x="0" y="14751"/>
                  </a:lnTo>
                  <a:lnTo>
                    <a:pt x="34173" y="13693"/>
                  </a:lnTo>
                  <a:lnTo>
                    <a:pt x="76937" y="6550"/>
                  </a:lnTo>
                  <a:lnTo>
                    <a:pt x="107899" y="0"/>
                  </a:lnTo>
                  <a:lnTo>
                    <a:pt x="142875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2459">
            <a:extLst>
              <a:ext uri="{FF2B5EF4-FFF2-40B4-BE49-F238E27FC236}">
                <a16:creationId xmlns:a16="http://schemas.microsoft.com/office/drawing/2014/main" id="{42C97D99-25F6-3162-F21F-D6857A903D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9590" y="2821374"/>
            <a:ext cx="407761" cy="277326"/>
          </a:xfrm>
          <a:custGeom>
            <a:avLst/>
            <a:gdLst/>
            <a:ahLst/>
            <a:cxnLst/>
            <a:rect l="0" t="0" r="0" b="0"/>
            <a:pathLst>
              <a:path w="407761" h="277326">
                <a:moveTo>
                  <a:pt x="17235" y="102801"/>
                </a:moveTo>
                <a:lnTo>
                  <a:pt x="17235" y="102801"/>
                </a:lnTo>
                <a:lnTo>
                  <a:pt x="12178" y="102801"/>
                </a:lnTo>
                <a:lnTo>
                  <a:pt x="10689" y="101743"/>
                </a:lnTo>
                <a:lnTo>
                  <a:pt x="9696" y="99979"/>
                </a:lnTo>
                <a:lnTo>
                  <a:pt x="9034" y="97745"/>
                </a:lnTo>
                <a:lnTo>
                  <a:pt x="9651" y="96255"/>
                </a:lnTo>
                <a:lnTo>
                  <a:pt x="11121" y="95262"/>
                </a:lnTo>
                <a:lnTo>
                  <a:pt x="13159" y="94600"/>
                </a:lnTo>
                <a:lnTo>
                  <a:pt x="27059" y="85911"/>
                </a:lnTo>
                <a:lnTo>
                  <a:pt x="30135" y="85191"/>
                </a:lnTo>
                <a:lnTo>
                  <a:pt x="32185" y="83653"/>
                </a:lnTo>
                <a:lnTo>
                  <a:pt x="34463" y="79121"/>
                </a:lnTo>
                <a:lnTo>
                  <a:pt x="50914" y="70619"/>
                </a:lnTo>
                <a:lnTo>
                  <a:pt x="87006" y="60164"/>
                </a:lnTo>
                <a:lnTo>
                  <a:pt x="104336" y="60215"/>
                </a:lnTo>
                <a:lnTo>
                  <a:pt x="120505" y="63766"/>
                </a:lnTo>
                <a:lnTo>
                  <a:pt x="131219" y="68872"/>
                </a:lnTo>
                <a:lnTo>
                  <a:pt x="148257" y="82753"/>
                </a:lnTo>
                <a:lnTo>
                  <a:pt x="154842" y="102710"/>
                </a:lnTo>
                <a:lnTo>
                  <a:pt x="159070" y="148526"/>
                </a:lnTo>
                <a:lnTo>
                  <a:pt x="152300" y="188151"/>
                </a:lnTo>
                <a:lnTo>
                  <a:pt x="140772" y="220908"/>
                </a:lnTo>
                <a:lnTo>
                  <a:pt x="111623" y="255535"/>
                </a:lnTo>
                <a:lnTo>
                  <a:pt x="105561" y="261773"/>
                </a:lnTo>
                <a:lnTo>
                  <a:pt x="76802" y="275611"/>
                </a:lnTo>
                <a:lnTo>
                  <a:pt x="59231" y="277325"/>
                </a:lnTo>
                <a:lnTo>
                  <a:pt x="51583" y="276300"/>
                </a:lnTo>
                <a:lnTo>
                  <a:pt x="37440" y="269517"/>
                </a:lnTo>
                <a:lnTo>
                  <a:pt x="30704" y="264745"/>
                </a:lnTo>
                <a:lnTo>
                  <a:pt x="11113" y="237803"/>
                </a:lnTo>
                <a:lnTo>
                  <a:pt x="2015" y="213122"/>
                </a:lnTo>
                <a:lnTo>
                  <a:pt x="0" y="173786"/>
                </a:lnTo>
                <a:lnTo>
                  <a:pt x="3578" y="161514"/>
                </a:lnTo>
                <a:lnTo>
                  <a:pt x="29993" y="115067"/>
                </a:lnTo>
                <a:lnTo>
                  <a:pt x="59103" y="75451"/>
                </a:lnTo>
                <a:lnTo>
                  <a:pt x="93121" y="45031"/>
                </a:lnTo>
                <a:lnTo>
                  <a:pt x="116743" y="31474"/>
                </a:lnTo>
                <a:lnTo>
                  <a:pt x="163676" y="14125"/>
                </a:lnTo>
                <a:lnTo>
                  <a:pt x="192368" y="8849"/>
                </a:lnTo>
                <a:lnTo>
                  <a:pt x="224690" y="4985"/>
                </a:lnTo>
                <a:lnTo>
                  <a:pt x="248036" y="88"/>
                </a:lnTo>
                <a:lnTo>
                  <a:pt x="263747" y="0"/>
                </a:lnTo>
                <a:lnTo>
                  <a:pt x="298666" y="7016"/>
                </a:lnTo>
                <a:lnTo>
                  <a:pt x="328868" y="7520"/>
                </a:lnTo>
                <a:lnTo>
                  <a:pt x="351928" y="15086"/>
                </a:lnTo>
                <a:lnTo>
                  <a:pt x="397015" y="17066"/>
                </a:lnTo>
                <a:lnTo>
                  <a:pt x="407760" y="170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393">
            <a:extLst>
              <a:ext uri="{FF2B5EF4-FFF2-40B4-BE49-F238E27FC236}">
                <a16:creationId xmlns:a16="http://schemas.microsoft.com/office/drawing/2014/main" id="{51D22FFB-7CCB-4D49-1A9D-6C6949535D0E}"/>
              </a:ext>
            </a:extLst>
          </p:cNvPr>
          <p:cNvGrpSpPr/>
          <p:nvPr/>
        </p:nvGrpSpPr>
        <p:grpSpPr>
          <a:xfrm>
            <a:off x="1992049" y="2735391"/>
            <a:ext cx="417777" cy="284035"/>
            <a:chOff x="1992049" y="2735391"/>
            <a:chExt cx="417777" cy="284035"/>
          </a:xfrm>
        </p:grpSpPr>
        <p:sp>
          <p:nvSpPr>
            <p:cNvPr id="135" name="SMARTInkShape-2460">
              <a:extLst>
                <a:ext uri="{FF2B5EF4-FFF2-40B4-BE49-F238E27FC236}">
                  <a16:creationId xmlns:a16="http://schemas.microsoft.com/office/drawing/2014/main" id="{77B76E86-CC3B-213F-A63C-8817B84A249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362200" y="2735391"/>
              <a:ext cx="47626" cy="284035"/>
            </a:xfrm>
            <a:custGeom>
              <a:avLst/>
              <a:gdLst/>
              <a:ahLst/>
              <a:cxnLst/>
              <a:rect l="0" t="0" r="0" b="0"/>
              <a:pathLst>
                <a:path w="47626" h="284035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5056" y="3849"/>
                  </a:lnTo>
                  <a:lnTo>
                    <a:pt x="13257" y="21805"/>
                  </a:lnTo>
                  <a:lnTo>
                    <a:pt x="17334" y="57346"/>
                  </a:lnTo>
                  <a:lnTo>
                    <a:pt x="23598" y="101391"/>
                  </a:lnTo>
                  <a:lnTo>
                    <a:pt x="27100" y="142899"/>
                  </a:lnTo>
                  <a:lnTo>
                    <a:pt x="34830" y="181759"/>
                  </a:lnTo>
                  <a:lnTo>
                    <a:pt x="37454" y="225183"/>
                  </a:lnTo>
                  <a:lnTo>
                    <a:pt x="38015" y="271110"/>
                  </a:lnTo>
                  <a:lnTo>
                    <a:pt x="38096" y="283530"/>
                  </a:lnTo>
                  <a:lnTo>
                    <a:pt x="47625" y="284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61">
              <a:extLst>
                <a:ext uri="{FF2B5EF4-FFF2-40B4-BE49-F238E27FC236}">
                  <a16:creationId xmlns:a16="http://schemas.microsoft.com/office/drawing/2014/main" id="{78148758-A708-8B47-1369-E0B0C3779F8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992049" y="2905125"/>
              <a:ext cx="246327" cy="19051"/>
            </a:xfrm>
            <a:custGeom>
              <a:avLst/>
              <a:gdLst/>
              <a:ahLst/>
              <a:cxnLst/>
              <a:rect l="0" t="0" r="0" b="0"/>
              <a:pathLst>
                <a:path w="2463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0523" y="19050"/>
                  </a:lnTo>
                  <a:lnTo>
                    <a:pt x="80673" y="13994"/>
                  </a:lnTo>
                  <a:lnTo>
                    <a:pt x="126818" y="7292"/>
                  </a:lnTo>
                  <a:lnTo>
                    <a:pt x="149820" y="4299"/>
                  </a:lnTo>
                  <a:lnTo>
                    <a:pt x="196258" y="5357"/>
                  </a:lnTo>
                  <a:lnTo>
                    <a:pt x="2463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62">
              <a:extLst>
                <a:ext uri="{FF2B5EF4-FFF2-40B4-BE49-F238E27FC236}">
                  <a16:creationId xmlns:a16="http://schemas.microsoft.com/office/drawing/2014/main" id="{E68BDC37-7F97-F973-B7D7-964B0B8F514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019300" y="28289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24910" y="17992"/>
                  </a:lnTo>
                  <a:lnTo>
                    <a:pt x="70168" y="3862"/>
                  </a:lnTo>
                  <a:lnTo>
                    <a:pt x="114760" y="5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94">
            <a:extLst>
              <a:ext uri="{FF2B5EF4-FFF2-40B4-BE49-F238E27FC236}">
                <a16:creationId xmlns:a16="http://schemas.microsoft.com/office/drawing/2014/main" id="{35183823-1D5B-F2BF-8D91-7BA3D4CFF955}"/>
              </a:ext>
            </a:extLst>
          </p:cNvPr>
          <p:cNvGrpSpPr/>
          <p:nvPr/>
        </p:nvGrpSpPr>
        <p:grpSpPr>
          <a:xfrm>
            <a:off x="6219825" y="1333500"/>
            <a:ext cx="628651" cy="263213"/>
            <a:chOff x="6219825" y="1333500"/>
            <a:chExt cx="628651" cy="263213"/>
          </a:xfrm>
        </p:grpSpPr>
        <p:sp>
          <p:nvSpPr>
            <p:cNvPr id="139" name="SMARTInkShape-2463">
              <a:extLst>
                <a:ext uri="{FF2B5EF4-FFF2-40B4-BE49-F238E27FC236}">
                  <a16:creationId xmlns:a16="http://schemas.microsoft.com/office/drawing/2014/main" id="{519945C8-CCDC-B904-C4A6-C0A4459F3A5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219825" y="1333500"/>
              <a:ext cx="200026" cy="76201"/>
            </a:xfrm>
            <a:custGeom>
              <a:avLst/>
              <a:gdLst/>
              <a:ahLst/>
              <a:cxnLst/>
              <a:rect l="0" t="0" r="0" b="0"/>
              <a:pathLst>
                <a:path w="200026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1143"/>
                  </a:lnTo>
                  <a:lnTo>
                    <a:pt x="10361" y="68661"/>
                  </a:lnTo>
                  <a:lnTo>
                    <a:pt x="39407" y="59148"/>
                  </a:lnTo>
                  <a:lnTo>
                    <a:pt x="64621" y="47393"/>
                  </a:lnTo>
                  <a:lnTo>
                    <a:pt x="88997" y="38031"/>
                  </a:lnTo>
                  <a:lnTo>
                    <a:pt x="111389" y="28555"/>
                  </a:lnTo>
                  <a:lnTo>
                    <a:pt x="154996" y="12697"/>
                  </a:lnTo>
                  <a:lnTo>
                    <a:pt x="188929" y="55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64">
              <a:extLst>
                <a:ext uri="{FF2B5EF4-FFF2-40B4-BE49-F238E27FC236}">
                  <a16:creationId xmlns:a16="http://schemas.microsoft.com/office/drawing/2014/main" id="{59606577-9DFE-2882-9578-DA98CB59D15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267450" y="14001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9050" y="40719"/>
                  </a:lnTo>
                  <a:lnTo>
                    <a:pt x="16228" y="76717"/>
                  </a:lnTo>
                  <a:lnTo>
                    <a:pt x="7291" y="11831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65">
              <a:extLst>
                <a:ext uri="{FF2B5EF4-FFF2-40B4-BE49-F238E27FC236}">
                  <a16:creationId xmlns:a16="http://schemas.microsoft.com/office/drawing/2014/main" id="{CEDD7A45-CA68-0723-787C-EF93DD8A345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382306" y="1476375"/>
              <a:ext cx="71019" cy="103930"/>
            </a:xfrm>
            <a:custGeom>
              <a:avLst/>
              <a:gdLst/>
              <a:ahLst/>
              <a:cxnLst/>
              <a:rect l="0" t="0" r="0" b="0"/>
              <a:pathLst>
                <a:path w="71019" h="103930">
                  <a:moveTo>
                    <a:pt x="28019" y="28575"/>
                  </a:moveTo>
                  <a:lnTo>
                    <a:pt x="28019" y="28575"/>
                  </a:lnTo>
                  <a:lnTo>
                    <a:pt x="33075" y="23519"/>
                  </a:lnTo>
                  <a:lnTo>
                    <a:pt x="35558" y="18214"/>
                  </a:lnTo>
                  <a:lnTo>
                    <a:pt x="36220" y="15318"/>
                  </a:lnTo>
                  <a:lnTo>
                    <a:pt x="45629" y="1832"/>
                  </a:lnTo>
                  <a:lnTo>
                    <a:pt x="45051" y="1222"/>
                  </a:lnTo>
                  <a:lnTo>
                    <a:pt x="39180" y="362"/>
                  </a:lnTo>
                  <a:lnTo>
                    <a:pt x="24641" y="48"/>
                  </a:lnTo>
                  <a:lnTo>
                    <a:pt x="21534" y="2148"/>
                  </a:lnTo>
                  <a:lnTo>
                    <a:pt x="15259" y="10127"/>
                  </a:lnTo>
                  <a:lnTo>
                    <a:pt x="3665" y="39042"/>
                  </a:lnTo>
                  <a:lnTo>
                    <a:pt x="0" y="77788"/>
                  </a:lnTo>
                  <a:lnTo>
                    <a:pt x="2990" y="84667"/>
                  </a:lnTo>
                  <a:lnTo>
                    <a:pt x="14778" y="95133"/>
                  </a:lnTo>
                  <a:lnTo>
                    <a:pt x="27779" y="100490"/>
                  </a:lnTo>
                  <a:lnTo>
                    <a:pt x="43259" y="103929"/>
                  </a:lnTo>
                  <a:lnTo>
                    <a:pt x="56053" y="99468"/>
                  </a:lnTo>
                  <a:lnTo>
                    <a:pt x="59409" y="97003"/>
                  </a:lnTo>
                  <a:lnTo>
                    <a:pt x="67616" y="82622"/>
                  </a:lnTo>
                  <a:lnTo>
                    <a:pt x="70291" y="77306"/>
                  </a:lnTo>
                  <a:lnTo>
                    <a:pt x="71018" y="71646"/>
                  </a:lnTo>
                  <a:lnTo>
                    <a:pt x="61917" y="30980"/>
                  </a:lnTo>
                  <a:lnTo>
                    <a:pt x="53115" y="10826"/>
                  </a:lnTo>
                  <a:lnTo>
                    <a:pt x="37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66">
              <a:extLst>
                <a:ext uri="{FF2B5EF4-FFF2-40B4-BE49-F238E27FC236}">
                  <a16:creationId xmlns:a16="http://schemas.microsoft.com/office/drawing/2014/main" id="{6A323144-5DDE-59B2-9E2C-56C6509A4BB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515493" y="1390650"/>
              <a:ext cx="104383" cy="190087"/>
            </a:xfrm>
            <a:custGeom>
              <a:avLst/>
              <a:gdLst/>
              <a:ahLst/>
              <a:cxnLst/>
              <a:rect l="0" t="0" r="0" b="0"/>
              <a:pathLst>
                <a:path w="104383" h="190087">
                  <a:moveTo>
                    <a:pt x="9132" y="0"/>
                  </a:moveTo>
                  <a:lnTo>
                    <a:pt x="9132" y="0"/>
                  </a:lnTo>
                  <a:lnTo>
                    <a:pt x="3645" y="0"/>
                  </a:lnTo>
                  <a:lnTo>
                    <a:pt x="5987" y="0"/>
                  </a:lnTo>
                  <a:lnTo>
                    <a:pt x="10557" y="2822"/>
                  </a:lnTo>
                  <a:lnTo>
                    <a:pt x="13257" y="5057"/>
                  </a:lnTo>
                  <a:lnTo>
                    <a:pt x="13998" y="8663"/>
                  </a:lnTo>
                  <a:lnTo>
                    <a:pt x="9244" y="55011"/>
                  </a:lnTo>
                  <a:lnTo>
                    <a:pt x="9147" y="94498"/>
                  </a:lnTo>
                  <a:lnTo>
                    <a:pt x="6313" y="136024"/>
                  </a:lnTo>
                  <a:lnTo>
                    <a:pt x="195" y="183418"/>
                  </a:lnTo>
                  <a:lnTo>
                    <a:pt x="0" y="185778"/>
                  </a:lnTo>
                  <a:lnTo>
                    <a:pt x="927" y="187352"/>
                  </a:lnTo>
                  <a:lnTo>
                    <a:pt x="2604" y="188402"/>
                  </a:lnTo>
                  <a:lnTo>
                    <a:pt x="7842" y="190086"/>
                  </a:lnTo>
                  <a:lnTo>
                    <a:pt x="50192" y="175287"/>
                  </a:lnTo>
                  <a:lnTo>
                    <a:pt x="68335" y="171529"/>
                  </a:lnTo>
                  <a:lnTo>
                    <a:pt x="84483" y="164136"/>
                  </a:lnTo>
                  <a:lnTo>
                    <a:pt x="91305" y="161849"/>
                  </a:lnTo>
                  <a:lnTo>
                    <a:pt x="10438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67">
              <a:extLst>
                <a:ext uri="{FF2B5EF4-FFF2-40B4-BE49-F238E27FC236}">
                  <a16:creationId xmlns:a16="http://schemas.microsoft.com/office/drawing/2014/main" id="{5EEFE880-99F4-9294-CAB7-8C7775A989B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534150" y="14859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1458" y="4469"/>
                  </a:lnTo>
                  <a:lnTo>
                    <a:pt x="36579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68">
              <a:extLst>
                <a:ext uri="{FF2B5EF4-FFF2-40B4-BE49-F238E27FC236}">
                  <a16:creationId xmlns:a16="http://schemas.microsoft.com/office/drawing/2014/main" id="{2815E57B-A406-4487-885A-A610627D1CA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645290" y="1449162"/>
              <a:ext cx="136511" cy="121984"/>
            </a:xfrm>
            <a:custGeom>
              <a:avLst/>
              <a:gdLst/>
              <a:ahLst/>
              <a:cxnLst/>
              <a:rect l="0" t="0" r="0" b="0"/>
              <a:pathLst>
                <a:path w="136511" h="121984">
                  <a:moveTo>
                    <a:pt x="88885" y="36738"/>
                  </a:moveTo>
                  <a:lnTo>
                    <a:pt x="88885" y="36738"/>
                  </a:lnTo>
                  <a:lnTo>
                    <a:pt x="79753" y="27606"/>
                  </a:lnTo>
                  <a:lnTo>
                    <a:pt x="79476" y="22273"/>
                  </a:lnTo>
                  <a:lnTo>
                    <a:pt x="78379" y="20744"/>
                  </a:lnTo>
                  <a:lnTo>
                    <a:pt x="76589" y="19726"/>
                  </a:lnTo>
                  <a:lnTo>
                    <a:pt x="74338" y="19046"/>
                  </a:lnTo>
                  <a:lnTo>
                    <a:pt x="72837" y="17535"/>
                  </a:lnTo>
                  <a:lnTo>
                    <a:pt x="69952" y="8591"/>
                  </a:lnTo>
                  <a:lnTo>
                    <a:pt x="69869" y="3233"/>
                  </a:lnTo>
                  <a:lnTo>
                    <a:pt x="68799" y="1701"/>
                  </a:lnTo>
                  <a:lnTo>
                    <a:pt x="67028" y="680"/>
                  </a:lnTo>
                  <a:lnTo>
                    <a:pt x="64789" y="0"/>
                  </a:lnTo>
                  <a:lnTo>
                    <a:pt x="62237" y="604"/>
                  </a:lnTo>
                  <a:lnTo>
                    <a:pt x="40824" y="13114"/>
                  </a:lnTo>
                  <a:lnTo>
                    <a:pt x="32952" y="21299"/>
                  </a:lnTo>
                  <a:lnTo>
                    <a:pt x="12791" y="58927"/>
                  </a:lnTo>
                  <a:lnTo>
                    <a:pt x="6" y="89452"/>
                  </a:lnTo>
                  <a:lnTo>
                    <a:pt x="0" y="95164"/>
                  </a:lnTo>
                  <a:lnTo>
                    <a:pt x="2111" y="100030"/>
                  </a:lnTo>
                  <a:lnTo>
                    <a:pt x="15653" y="115445"/>
                  </a:lnTo>
                  <a:lnTo>
                    <a:pt x="22118" y="119344"/>
                  </a:lnTo>
                  <a:lnTo>
                    <a:pt x="34530" y="121539"/>
                  </a:lnTo>
                  <a:lnTo>
                    <a:pt x="39948" y="121847"/>
                  </a:lnTo>
                  <a:lnTo>
                    <a:pt x="44619" y="119936"/>
                  </a:lnTo>
                  <a:lnTo>
                    <a:pt x="52631" y="112168"/>
                  </a:lnTo>
                  <a:lnTo>
                    <a:pt x="65338" y="90992"/>
                  </a:lnTo>
                  <a:lnTo>
                    <a:pt x="77861" y="59128"/>
                  </a:lnTo>
                  <a:lnTo>
                    <a:pt x="79419" y="58015"/>
                  </a:lnTo>
                  <a:lnTo>
                    <a:pt x="84551" y="56448"/>
                  </a:lnTo>
                  <a:lnTo>
                    <a:pt x="82373" y="56081"/>
                  </a:lnTo>
                  <a:lnTo>
                    <a:pt x="75196" y="71044"/>
                  </a:lnTo>
                  <a:lnTo>
                    <a:pt x="70893" y="90395"/>
                  </a:lnTo>
                  <a:lnTo>
                    <a:pt x="70305" y="101507"/>
                  </a:lnTo>
                  <a:lnTo>
                    <a:pt x="71206" y="105318"/>
                  </a:lnTo>
                  <a:lnTo>
                    <a:pt x="72866" y="107858"/>
                  </a:lnTo>
                  <a:lnTo>
                    <a:pt x="86108" y="118815"/>
                  </a:lnTo>
                  <a:lnTo>
                    <a:pt x="95353" y="121382"/>
                  </a:lnTo>
                  <a:lnTo>
                    <a:pt x="101637" y="121983"/>
                  </a:lnTo>
                  <a:lnTo>
                    <a:pt x="110781" y="116605"/>
                  </a:lnTo>
                  <a:lnTo>
                    <a:pt x="136510" y="9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69">
              <a:extLst>
                <a:ext uri="{FF2B5EF4-FFF2-40B4-BE49-F238E27FC236}">
                  <a16:creationId xmlns:a16="http://schemas.microsoft.com/office/drawing/2014/main" id="{B3D4AF5D-5CB0-1667-4FA0-FED4DF786D0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829425" y="1376068"/>
              <a:ext cx="19051" cy="220645"/>
            </a:xfrm>
            <a:custGeom>
              <a:avLst/>
              <a:gdLst/>
              <a:ahLst/>
              <a:cxnLst/>
              <a:rect l="0" t="0" r="0" b="0"/>
              <a:pathLst>
                <a:path w="19051" h="220645">
                  <a:moveTo>
                    <a:pt x="0" y="5057"/>
                  </a:moveTo>
                  <a:lnTo>
                    <a:pt x="0" y="5057"/>
                  </a:lnTo>
                  <a:lnTo>
                    <a:pt x="0" y="0"/>
                  </a:lnTo>
                  <a:lnTo>
                    <a:pt x="0" y="47485"/>
                  </a:lnTo>
                  <a:lnTo>
                    <a:pt x="0" y="94812"/>
                  </a:lnTo>
                  <a:lnTo>
                    <a:pt x="0" y="141751"/>
                  </a:lnTo>
                  <a:lnTo>
                    <a:pt x="1058" y="186382"/>
                  </a:lnTo>
                  <a:lnTo>
                    <a:pt x="9132" y="218438"/>
                  </a:lnTo>
                  <a:lnTo>
                    <a:pt x="10321" y="219278"/>
                  </a:lnTo>
                  <a:lnTo>
                    <a:pt x="12173" y="218779"/>
                  </a:lnTo>
                  <a:lnTo>
                    <a:pt x="14465" y="217389"/>
                  </a:lnTo>
                  <a:lnTo>
                    <a:pt x="14935" y="217520"/>
                  </a:lnTo>
                  <a:lnTo>
                    <a:pt x="12636" y="220488"/>
                  </a:lnTo>
                  <a:lnTo>
                    <a:pt x="12657" y="220644"/>
                  </a:lnTo>
                  <a:lnTo>
                    <a:pt x="19050" y="214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395">
            <a:extLst>
              <a:ext uri="{FF2B5EF4-FFF2-40B4-BE49-F238E27FC236}">
                <a16:creationId xmlns:a16="http://schemas.microsoft.com/office/drawing/2014/main" id="{54317BED-4A29-AFA5-CB6B-F08BE4908F08}"/>
              </a:ext>
            </a:extLst>
          </p:cNvPr>
          <p:cNvGrpSpPr/>
          <p:nvPr/>
        </p:nvGrpSpPr>
        <p:grpSpPr>
          <a:xfrm>
            <a:off x="6905939" y="1462584"/>
            <a:ext cx="1476062" cy="594817"/>
            <a:chOff x="6905939" y="1462584"/>
            <a:chExt cx="1476062" cy="594817"/>
          </a:xfrm>
        </p:grpSpPr>
        <p:sp>
          <p:nvSpPr>
            <p:cNvPr id="147" name="SMARTInkShape-2470">
              <a:extLst>
                <a:ext uri="{FF2B5EF4-FFF2-40B4-BE49-F238E27FC236}">
                  <a16:creationId xmlns:a16="http://schemas.microsoft.com/office/drawing/2014/main" id="{C36D9CFE-D4A4-3279-0F82-34B02B9C467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071043" y="1468328"/>
              <a:ext cx="139383" cy="125238"/>
            </a:xfrm>
            <a:custGeom>
              <a:avLst/>
              <a:gdLst/>
              <a:ahLst/>
              <a:cxnLst/>
              <a:rect l="0" t="0" r="0" b="0"/>
              <a:pathLst>
                <a:path w="139383" h="125238">
                  <a:moveTo>
                    <a:pt x="63182" y="36622"/>
                  </a:moveTo>
                  <a:lnTo>
                    <a:pt x="63182" y="36622"/>
                  </a:lnTo>
                  <a:lnTo>
                    <a:pt x="71382" y="36622"/>
                  </a:lnTo>
                  <a:lnTo>
                    <a:pt x="71824" y="35564"/>
                  </a:lnTo>
                  <a:lnTo>
                    <a:pt x="72707" y="0"/>
                  </a:lnTo>
                  <a:lnTo>
                    <a:pt x="57537" y="4016"/>
                  </a:lnTo>
                  <a:lnTo>
                    <a:pt x="43048" y="11909"/>
                  </a:lnTo>
                  <a:lnTo>
                    <a:pt x="14996" y="40371"/>
                  </a:lnTo>
                  <a:lnTo>
                    <a:pt x="8833" y="48646"/>
                  </a:lnTo>
                  <a:lnTo>
                    <a:pt x="1985" y="69130"/>
                  </a:lnTo>
                  <a:lnTo>
                    <a:pt x="0" y="89170"/>
                  </a:lnTo>
                  <a:lnTo>
                    <a:pt x="5028" y="114555"/>
                  </a:lnTo>
                  <a:lnTo>
                    <a:pt x="8409" y="121706"/>
                  </a:lnTo>
                  <a:lnTo>
                    <a:pt x="10791" y="125095"/>
                  </a:lnTo>
                  <a:lnTo>
                    <a:pt x="13439" y="125237"/>
                  </a:lnTo>
                  <a:lnTo>
                    <a:pt x="16262" y="123215"/>
                  </a:lnTo>
                  <a:lnTo>
                    <a:pt x="48867" y="86256"/>
                  </a:lnTo>
                  <a:lnTo>
                    <a:pt x="71813" y="41641"/>
                  </a:lnTo>
                  <a:lnTo>
                    <a:pt x="80651" y="29221"/>
                  </a:lnTo>
                  <a:lnTo>
                    <a:pt x="76707" y="32783"/>
                  </a:lnTo>
                  <a:lnTo>
                    <a:pt x="74484" y="37738"/>
                  </a:lnTo>
                  <a:lnTo>
                    <a:pt x="72811" y="80371"/>
                  </a:lnTo>
                  <a:lnTo>
                    <a:pt x="72738" y="94858"/>
                  </a:lnTo>
                  <a:lnTo>
                    <a:pt x="75543" y="102369"/>
                  </a:lnTo>
                  <a:lnTo>
                    <a:pt x="80910" y="110757"/>
                  </a:lnTo>
                  <a:lnTo>
                    <a:pt x="84467" y="111904"/>
                  </a:lnTo>
                  <a:lnTo>
                    <a:pt x="86897" y="112210"/>
                  </a:lnTo>
                  <a:lnTo>
                    <a:pt x="131355" y="95472"/>
                  </a:lnTo>
                  <a:lnTo>
                    <a:pt x="134030" y="93847"/>
                  </a:lnTo>
                  <a:lnTo>
                    <a:pt x="139382" y="8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71">
              <a:extLst>
                <a:ext uri="{FF2B5EF4-FFF2-40B4-BE49-F238E27FC236}">
                  <a16:creationId xmlns:a16="http://schemas.microsoft.com/office/drawing/2014/main" id="{383D71D5-C552-6788-2BB4-8CF192C4ACB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239000" y="1462584"/>
              <a:ext cx="142876" cy="102481"/>
            </a:xfrm>
            <a:custGeom>
              <a:avLst/>
              <a:gdLst/>
              <a:ahLst/>
              <a:cxnLst/>
              <a:rect l="0" t="0" r="0" b="0"/>
              <a:pathLst>
                <a:path w="142876" h="102481">
                  <a:moveTo>
                    <a:pt x="0" y="32841"/>
                  </a:moveTo>
                  <a:lnTo>
                    <a:pt x="0" y="32841"/>
                  </a:lnTo>
                  <a:lnTo>
                    <a:pt x="0" y="27785"/>
                  </a:lnTo>
                  <a:lnTo>
                    <a:pt x="2822" y="22480"/>
                  </a:lnTo>
                  <a:lnTo>
                    <a:pt x="13257" y="10451"/>
                  </a:lnTo>
                  <a:lnTo>
                    <a:pt x="27446" y="1042"/>
                  </a:lnTo>
                  <a:lnTo>
                    <a:pt x="30997" y="0"/>
                  </a:lnTo>
                  <a:lnTo>
                    <a:pt x="33365" y="364"/>
                  </a:lnTo>
                  <a:lnTo>
                    <a:pt x="51081" y="17295"/>
                  </a:lnTo>
                  <a:lnTo>
                    <a:pt x="60409" y="41758"/>
                  </a:lnTo>
                  <a:lnTo>
                    <a:pt x="61067" y="58324"/>
                  </a:lnTo>
                  <a:lnTo>
                    <a:pt x="59949" y="72742"/>
                  </a:lnTo>
                  <a:lnTo>
                    <a:pt x="63154" y="91700"/>
                  </a:lnTo>
                  <a:lnTo>
                    <a:pt x="60524" y="100628"/>
                  </a:lnTo>
                  <a:lnTo>
                    <a:pt x="58341" y="102374"/>
                  </a:lnTo>
                  <a:lnTo>
                    <a:pt x="55827" y="102480"/>
                  </a:lnTo>
                  <a:lnTo>
                    <a:pt x="53094" y="101492"/>
                  </a:lnTo>
                  <a:lnTo>
                    <a:pt x="47234" y="94750"/>
                  </a:lnTo>
                  <a:lnTo>
                    <a:pt x="44189" y="89989"/>
                  </a:lnTo>
                  <a:lnTo>
                    <a:pt x="43217" y="84698"/>
                  </a:lnTo>
                  <a:lnTo>
                    <a:pt x="46835" y="59844"/>
                  </a:lnTo>
                  <a:lnTo>
                    <a:pt x="49215" y="56134"/>
                  </a:lnTo>
                  <a:lnTo>
                    <a:pt x="79127" y="34275"/>
                  </a:lnTo>
                  <a:lnTo>
                    <a:pt x="100585" y="26563"/>
                  </a:lnTo>
                  <a:lnTo>
                    <a:pt x="125741" y="22899"/>
                  </a:lnTo>
                  <a:lnTo>
                    <a:pt x="142875" y="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72">
              <a:extLst>
                <a:ext uri="{FF2B5EF4-FFF2-40B4-BE49-F238E27FC236}">
                  <a16:creationId xmlns:a16="http://schemas.microsoft.com/office/drawing/2014/main" id="{8414C116-B417-3C35-2384-0176FCE4863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376870" y="1486410"/>
              <a:ext cx="100256" cy="102957"/>
            </a:xfrm>
            <a:custGeom>
              <a:avLst/>
              <a:gdLst/>
              <a:ahLst/>
              <a:cxnLst/>
              <a:rect l="0" t="0" r="0" b="0"/>
              <a:pathLst>
                <a:path w="100256" h="102957">
                  <a:moveTo>
                    <a:pt x="24055" y="18540"/>
                  </a:moveTo>
                  <a:lnTo>
                    <a:pt x="24055" y="18540"/>
                  </a:lnTo>
                  <a:lnTo>
                    <a:pt x="24055" y="23596"/>
                  </a:lnTo>
                  <a:lnTo>
                    <a:pt x="25113" y="25086"/>
                  </a:lnTo>
                  <a:lnTo>
                    <a:pt x="26877" y="26079"/>
                  </a:lnTo>
                  <a:lnTo>
                    <a:pt x="29111" y="26741"/>
                  </a:lnTo>
                  <a:lnTo>
                    <a:pt x="43352" y="35430"/>
                  </a:lnTo>
                  <a:lnTo>
                    <a:pt x="60911" y="37163"/>
                  </a:lnTo>
                  <a:lnTo>
                    <a:pt x="87136" y="29351"/>
                  </a:lnTo>
                  <a:lnTo>
                    <a:pt x="100111" y="18666"/>
                  </a:lnTo>
                  <a:lnTo>
                    <a:pt x="100251" y="1210"/>
                  </a:lnTo>
                  <a:lnTo>
                    <a:pt x="85085" y="0"/>
                  </a:lnTo>
                  <a:lnTo>
                    <a:pt x="65539" y="4697"/>
                  </a:lnTo>
                  <a:lnTo>
                    <a:pt x="39971" y="23371"/>
                  </a:lnTo>
                  <a:lnTo>
                    <a:pt x="21951" y="42314"/>
                  </a:lnTo>
                  <a:lnTo>
                    <a:pt x="8667" y="70979"/>
                  </a:lnTo>
                  <a:lnTo>
                    <a:pt x="5575" y="79946"/>
                  </a:lnTo>
                  <a:lnTo>
                    <a:pt x="671" y="87459"/>
                  </a:lnTo>
                  <a:lnTo>
                    <a:pt x="0" y="90945"/>
                  </a:lnTo>
                  <a:lnTo>
                    <a:pt x="611" y="94326"/>
                  </a:lnTo>
                  <a:lnTo>
                    <a:pt x="2076" y="97639"/>
                  </a:lnTo>
                  <a:lnTo>
                    <a:pt x="5169" y="99848"/>
                  </a:lnTo>
                  <a:lnTo>
                    <a:pt x="19634" y="102956"/>
                  </a:lnTo>
                  <a:lnTo>
                    <a:pt x="38385" y="102819"/>
                  </a:lnTo>
                  <a:lnTo>
                    <a:pt x="100255" y="8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73">
              <a:extLst>
                <a:ext uri="{FF2B5EF4-FFF2-40B4-BE49-F238E27FC236}">
                  <a16:creationId xmlns:a16="http://schemas.microsoft.com/office/drawing/2014/main" id="{E2E394C8-4BB5-A0A4-47BA-A5624A118C4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506408" y="1485937"/>
              <a:ext cx="199318" cy="95142"/>
            </a:xfrm>
            <a:custGeom>
              <a:avLst/>
              <a:gdLst/>
              <a:ahLst/>
              <a:cxnLst/>
              <a:rect l="0" t="0" r="0" b="0"/>
              <a:pathLst>
                <a:path w="199318" h="95142">
                  <a:moveTo>
                    <a:pt x="75492" y="28538"/>
                  </a:moveTo>
                  <a:lnTo>
                    <a:pt x="75492" y="28538"/>
                  </a:lnTo>
                  <a:lnTo>
                    <a:pt x="75492" y="23482"/>
                  </a:lnTo>
                  <a:lnTo>
                    <a:pt x="76550" y="21992"/>
                  </a:lnTo>
                  <a:lnTo>
                    <a:pt x="78314" y="20999"/>
                  </a:lnTo>
                  <a:lnTo>
                    <a:pt x="84626" y="19129"/>
                  </a:lnTo>
                  <a:lnTo>
                    <a:pt x="76781" y="10822"/>
                  </a:lnTo>
                  <a:lnTo>
                    <a:pt x="75606" y="1404"/>
                  </a:lnTo>
                  <a:lnTo>
                    <a:pt x="74509" y="924"/>
                  </a:lnTo>
                  <a:lnTo>
                    <a:pt x="53104" y="0"/>
                  </a:lnTo>
                  <a:lnTo>
                    <a:pt x="44022" y="5624"/>
                  </a:lnTo>
                  <a:lnTo>
                    <a:pt x="27009" y="23513"/>
                  </a:lnTo>
                  <a:lnTo>
                    <a:pt x="7354" y="52945"/>
                  </a:lnTo>
                  <a:lnTo>
                    <a:pt x="1681" y="72694"/>
                  </a:lnTo>
                  <a:lnTo>
                    <a:pt x="0" y="86895"/>
                  </a:lnTo>
                  <a:lnTo>
                    <a:pt x="1881" y="89667"/>
                  </a:lnTo>
                  <a:lnTo>
                    <a:pt x="5251" y="91516"/>
                  </a:lnTo>
                  <a:lnTo>
                    <a:pt x="9615" y="92748"/>
                  </a:lnTo>
                  <a:lnTo>
                    <a:pt x="20107" y="91295"/>
                  </a:lnTo>
                  <a:lnTo>
                    <a:pt x="31826" y="86064"/>
                  </a:lnTo>
                  <a:lnTo>
                    <a:pt x="49266" y="71218"/>
                  </a:lnTo>
                  <a:lnTo>
                    <a:pt x="80680" y="32039"/>
                  </a:lnTo>
                  <a:lnTo>
                    <a:pt x="84446" y="20937"/>
                  </a:lnTo>
                  <a:lnTo>
                    <a:pt x="84636" y="21354"/>
                  </a:lnTo>
                  <a:lnTo>
                    <a:pt x="84849" y="24640"/>
                  </a:lnTo>
                  <a:lnTo>
                    <a:pt x="83847" y="25939"/>
                  </a:lnTo>
                  <a:lnTo>
                    <a:pt x="79911" y="27383"/>
                  </a:lnTo>
                  <a:lnTo>
                    <a:pt x="78437" y="28826"/>
                  </a:lnTo>
                  <a:lnTo>
                    <a:pt x="76801" y="33252"/>
                  </a:lnTo>
                  <a:lnTo>
                    <a:pt x="75570" y="75763"/>
                  </a:lnTo>
                  <a:lnTo>
                    <a:pt x="75502" y="92442"/>
                  </a:lnTo>
                  <a:lnTo>
                    <a:pt x="76558" y="93366"/>
                  </a:lnTo>
                  <a:lnTo>
                    <a:pt x="80551" y="94392"/>
                  </a:lnTo>
                  <a:lnTo>
                    <a:pt x="102939" y="95141"/>
                  </a:lnTo>
                  <a:lnTo>
                    <a:pt x="147578" y="86567"/>
                  </a:lnTo>
                  <a:lnTo>
                    <a:pt x="199317" y="8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74">
              <a:extLst>
                <a:ext uri="{FF2B5EF4-FFF2-40B4-BE49-F238E27FC236}">
                  <a16:creationId xmlns:a16="http://schemas.microsoft.com/office/drawing/2014/main" id="{4E591412-5C09-6302-BEAE-0EE06C711A8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905939" y="1810410"/>
              <a:ext cx="94937" cy="243336"/>
            </a:xfrm>
            <a:custGeom>
              <a:avLst/>
              <a:gdLst/>
              <a:ahLst/>
              <a:cxnLst/>
              <a:rect l="0" t="0" r="0" b="0"/>
              <a:pathLst>
                <a:path w="94937" h="243336">
                  <a:moveTo>
                    <a:pt x="56836" y="161265"/>
                  </a:moveTo>
                  <a:lnTo>
                    <a:pt x="56836" y="161265"/>
                  </a:lnTo>
                  <a:lnTo>
                    <a:pt x="56836" y="147076"/>
                  </a:lnTo>
                  <a:lnTo>
                    <a:pt x="55778" y="145455"/>
                  </a:lnTo>
                  <a:lnTo>
                    <a:pt x="54014" y="144375"/>
                  </a:lnTo>
                  <a:lnTo>
                    <a:pt x="46475" y="142855"/>
                  </a:lnTo>
                  <a:lnTo>
                    <a:pt x="43579" y="142642"/>
                  </a:lnTo>
                  <a:lnTo>
                    <a:pt x="29390" y="147398"/>
                  </a:lnTo>
                  <a:lnTo>
                    <a:pt x="11779" y="165623"/>
                  </a:lnTo>
                  <a:lnTo>
                    <a:pt x="5061" y="182252"/>
                  </a:lnTo>
                  <a:lnTo>
                    <a:pt x="158" y="227274"/>
                  </a:lnTo>
                  <a:lnTo>
                    <a:pt x="0" y="233846"/>
                  </a:lnTo>
                  <a:lnTo>
                    <a:pt x="954" y="238227"/>
                  </a:lnTo>
                  <a:lnTo>
                    <a:pt x="2648" y="241148"/>
                  </a:lnTo>
                  <a:lnTo>
                    <a:pt x="4835" y="243095"/>
                  </a:lnTo>
                  <a:lnTo>
                    <a:pt x="7352" y="243335"/>
                  </a:lnTo>
                  <a:lnTo>
                    <a:pt x="12971" y="240780"/>
                  </a:lnTo>
                  <a:lnTo>
                    <a:pt x="22085" y="233391"/>
                  </a:lnTo>
                  <a:lnTo>
                    <a:pt x="36544" y="214386"/>
                  </a:lnTo>
                  <a:lnTo>
                    <a:pt x="49177" y="178533"/>
                  </a:lnTo>
                  <a:lnTo>
                    <a:pt x="54566" y="139453"/>
                  </a:lnTo>
                  <a:lnTo>
                    <a:pt x="61219" y="101062"/>
                  </a:lnTo>
                  <a:lnTo>
                    <a:pt x="66404" y="57768"/>
                  </a:lnTo>
                  <a:lnTo>
                    <a:pt x="75973" y="14661"/>
                  </a:lnTo>
                  <a:lnTo>
                    <a:pt x="84981" y="0"/>
                  </a:lnTo>
                  <a:lnTo>
                    <a:pt x="94936" y="8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75">
              <a:extLst>
                <a:ext uri="{FF2B5EF4-FFF2-40B4-BE49-F238E27FC236}">
                  <a16:creationId xmlns:a16="http://schemas.microsoft.com/office/drawing/2014/main" id="{1A426ADF-BFDE-D118-7638-055C8B1296D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020063" y="1915085"/>
              <a:ext cx="104638" cy="122671"/>
            </a:xfrm>
            <a:custGeom>
              <a:avLst/>
              <a:gdLst/>
              <a:ahLst/>
              <a:cxnLst/>
              <a:rect l="0" t="0" r="0" b="0"/>
              <a:pathLst>
                <a:path w="104638" h="122671">
                  <a:moveTo>
                    <a:pt x="18912" y="66115"/>
                  </a:moveTo>
                  <a:lnTo>
                    <a:pt x="18912" y="66115"/>
                  </a:lnTo>
                  <a:lnTo>
                    <a:pt x="23968" y="66115"/>
                  </a:lnTo>
                  <a:lnTo>
                    <a:pt x="25457" y="67173"/>
                  </a:lnTo>
                  <a:lnTo>
                    <a:pt x="26450" y="68937"/>
                  </a:lnTo>
                  <a:lnTo>
                    <a:pt x="28321" y="75248"/>
                  </a:lnTo>
                  <a:lnTo>
                    <a:pt x="41683" y="75606"/>
                  </a:lnTo>
                  <a:lnTo>
                    <a:pt x="44677" y="73500"/>
                  </a:lnTo>
                  <a:lnTo>
                    <a:pt x="53946" y="62541"/>
                  </a:lnTo>
                  <a:lnTo>
                    <a:pt x="63394" y="56237"/>
                  </a:lnTo>
                  <a:lnTo>
                    <a:pt x="81356" y="31856"/>
                  </a:lnTo>
                  <a:lnTo>
                    <a:pt x="83707" y="25136"/>
                  </a:lnTo>
                  <a:lnTo>
                    <a:pt x="83276" y="21862"/>
                  </a:lnTo>
                  <a:lnTo>
                    <a:pt x="76405" y="1329"/>
                  </a:lnTo>
                  <a:lnTo>
                    <a:pt x="75233" y="699"/>
                  </a:lnTo>
                  <a:lnTo>
                    <a:pt x="71107" y="0"/>
                  </a:lnTo>
                  <a:lnTo>
                    <a:pt x="57779" y="4662"/>
                  </a:lnTo>
                  <a:lnTo>
                    <a:pt x="28824" y="23324"/>
                  </a:lnTo>
                  <a:lnTo>
                    <a:pt x="15617" y="40148"/>
                  </a:lnTo>
                  <a:lnTo>
                    <a:pt x="2213" y="73435"/>
                  </a:lnTo>
                  <a:lnTo>
                    <a:pt x="0" y="105937"/>
                  </a:lnTo>
                  <a:lnTo>
                    <a:pt x="2746" y="113094"/>
                  </a:lnTo>
                  <a:lnTo>
                    <a:pt x="4959" y="116484"/>
                  </a:lnTo>
                  <a:lnTo>
                    <a:pt x="7493" y="118745"/>
                  </a:lnTo>
                  <a:lnTo>
                    <a:pt x="13131" y="121256"/>
                  </a:lnTo>
                  <a:lnTo>
                    <a:pt x="27312" y="122670"/>
                  </a:lnTo>
                  <a:lnTo>
                    <a:pt x="72361" y="112826"/>
                  </a:lnTo>
                  <a:lnTo>
                    <a:pt x="86058" y="105925"/>
                  </a:lnTo>
                  <a:lnTo>
                    <a:pt x="104637" y="85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76">
              <a:extLst>
                <a:ext uri="{FF2B5EF4-FFF2-40B4-BE49-F238E27FC236}">
                  <a16:creationId xmlns:a16="http://schemas.microsoft.com/office/drawing/2014/main" id="{C186DF71-F9FA-1449-CD36-BF820F61B39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134225" y="1924558"/>
              <a:ext cx="161926" cy="117889"/>
            </a:xfrm>
            <a:custGeom>
              <a:avLst/>
              <a:gdLst/>
              <a:ahLst/>
              <a:cxnLst/>
              <a:rect l="0" t="0" r="0" b="0"/>
              <a:pathLst>
                <a:path w="161926" h="117889">
                  <a:moveTo>
                    <a:pt x="0" y="18542"/>
                  </a:moveTo>
                  <a:lnTo>
                    <a:pt x="0" y="18542"/>
                  </a:lnTo>
                  <a:lnTo>
                    <a:pt x="16246" y="3354"/>
                  </a:lnTo>
                  <a:lnTo>
                    <a:pt x="25510" y="636"/>
                  </a:lnTo>
                  <a:lnTo>
                    <a:pt x="31799" y="0"/>
                  </a:lnTo>
                  <a:lnTo>
                    <a:pt x="38122" y="2540"/>
                  </a:lnTo>
                  <a:lnTo>
                    <a:pt x="41290" y="4699"/>
                  </a:lnTo>
                  <a:lnTo>
                    <a:pt x="43401" y="7197"/>
                  </a:lnTo>
                  <a:lnTo>
                    <a:pt x="52126" y="32008"/>
                  </a:lnTo>
                  <a:lnTo>
                    <a:pt x="56489" y="73389"/>
                  </a:lnTo>
                  <a:lnTo>
                    <a:pt x="57112" y="106750"/>
                  </a:lnTo>
                  <a:lnTo>
                    <a:pt x="54311" y="113484"/>
                  </a:lnTo>
                  <a:lnTo>
                    <a:pt x="52082" y="116762"/>
                  </a:lnTo>
                  <a:lnTo>
                    <a:pt x="49537" y="117888"/>
                  </a:lnTo>
                  <a:lnTo>
                    <a:pt x="46784" y="117581"/>
                  </a:lnTo>
                  <a:lnTo>
                    <a:pt x="43890" y="116318"/>
                  </a:lnTo>
                  <a:lnTo>
                    <a:pt x="41959" y="113359"/>
                  </a:lnTo>
                  <a:lnTo>
                    <a:pt x="39243" y="98024"/>
                  </a:lnTo>
                  <a:lnTo>
                    <a:pt x="39496" y="75959"/>
                  </a:lnTo>
                  <a:lnTo>
                    <a:pt x="43307" y="65933"/>
                  </a:lnTo>
                  <a:lnTo>
                    <a:pt x="56458" y="49282"/>
                  </a:lnTo>
                  <a:lnTo>
                    <a:pt x="100494" y="25361"/>
                  </a:lnTo>
                  <a:lnTo>
                    <a:pt x="126781" y="19889"/>
                  </a:lnTo>
                  <a:lnTo>
                    <a:pt x="161925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77">
              <a:extLst>
                <a:ext uri="{FF2B5EF4-FFF2-40B4-BE49-F238E27FC236}">
                  <a16:creationId xmlns:a16="http://schemas.microsoft.com/office/drawing/2014/main" id="{7CA9754D-51B2-31BF-D4AB-7DE6A38534A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638652" y="1924050"/>
              <a:ext cx="152799" cy="104699"/>
            </a:xfrm>
            <a:custGeom>
              <a:avLst/>
              <a:gdLst/>
              <a:ahLst/>
              <a:cxnLst/>
              <a:rect l="0" t="0" r="0" b="0"/>
              <a:pathLst>
                <a:path w="152799" h="104699">
                  <a:moveTo>
                    <a:pt x="95648" y="0"/>
                  </a:moveTo>
                  <a:lnTo>
                    <a:pt x="95648" y="0"/>
                  </a:lnTo>
                  <a:lnTo>
                    <a:pt x="101136" y="0"/>
                  </a:lnTo>
                  <a:lnTo>
                    <a:pt x="98793" y="0"/>
                  </a:lnTo>
                  <a:lnTo>
                    <a:pt x="101758" y="0"/>
                  </a:lnTo>
                  <a:lnTo>
                    <a:pt x="99069" y="0"/>
                  </a:lnTo>
                  <a:lnTo>
                    <a:pt x="53031" y="21458"/>
                  </a:lnTo>
                  <a:lnTo>
                    <a:pt x="19613" y="43436"/>
                  </a:lnTo>
                  <a:lnTo>
                    <a:pt x="5057" y="59522"/>
                  </a:lnTo>
                  <a:lnTo>
                    <a:pt x="1389" y="66139"/>
                  </a:lnTo>
                  <a:lnTo>
                    <a:pt x="0" y="71610"/>
                  </a:lnTo>
                  <a:lnTo>
                    <a:pt x="320" y="87993"/>
                  </a:lnTo>
                  <a:lnTo>
                    <a:pt x="2462" y="91470"/>
                  </a:lnTo>
                  <a:lnTo>
                    <a:pt x="10488" y="98156"/>
                  </a:lnTo>
                  <a:lnTo>
                    <a:pt x="21110" y="101833"/>
                  </a:lnTo>
                  <a:lnTo>
                    <a:pt x="64883" y="104698"/>
                  </a:lnTo>
                  <a:lnTo>
                    <a:pt x="108547" y="97229"/>
                  </a:lnTo>
                  <a:lnTo>
                    <a:pt x="15279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78">
              <a:extLst>
                <a:ext uri="{FF2B5EF4-FFF2-40B4-BE49-F238E27FC236}">
                  <a16:creationId xmlns:a16="http://schemas.microsoft.com/office/drawing/2014/main" id="{F0F6FFD8-1EA4-46DA-A864-AC42BD42721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858527" y="1928449"/>
              <a:ext cx="294874" cy="109768"/>
            </a:xfrm>
            <a:custGeom>
              <a:avLst/>
              <a:gdLst/>
              <a:ahLst/>
              <a:cxnLst/>
              <a:rect l="0" t="0" r="0" b="0"/>
              <a:pathLst>
                <a:path w="294874" h="109768">
                  <a:moveTo>
                    <a:pt x="9123" y="33701"/>
                  </a:moveTo>
                  <a:lnTo>
                    <a:pt x="9123" y="33701"/>
                  </a:lnTo>
                  <a:lnTo>
                    <a:pt x="9123" y="19512"/>
                  </a:lnTo>
                  <a:lnTo>
                    <a:pt x="11945" y="13989"/>
                  </a:lnTo>
                  <a:lnTo>
                    <a:pt x="18533" y="5280"/>
                  </a:lnTo>
                  <a:lnTo>
                    <a:pt x="13558" y="5172"/>
                  </a:lnTo>
                  <a:lnTo>
                    <a:pt x="12079" y="6214"/>
                  </a:lnTo>
                  <a:lnTo>
                    <a:pt x="11094" y="7968"/>
                  </a:lnTo>
                  <a:lnTo>
                    <a:pt x="8324" y="21375"/>
                  </a:lnTo>
                  <a:lnTo>
                    <a:pt x="2654" y="30637"/>
                  </a:lnTo>
                  <a:lnTo>
                    <a:pt x="504" y="41142"/>
                  </a:lnTo>
                  <a:lnTo>
                    <a:pt x="0" y="51472"/>
                  </a:lnTo>
                  <a:lnTo>
                    <a:pt x="2599" y="60296"/>
                  </a:lnTo>
                  <a:lnTo>
                    <a:pt x="4774" y="64132"/>
                  </a:lnTo>
                  <a:lnTo>
                    <a:pt x="5165" y="68805"/>
                  </a:lnTo>
                  <a:lnTo>
                    <a:pt x="2777" y="84436"/>
                  </a:lnTo>
                  <a:lnTo>
                    <a:pt x="8814" y="104749"/>
                  </a:lnTo>
                  <a:lnTo>
                    <a:pt x="9975" y="106466"/>
                  </a:lnTo>
                  <a:lnTo>
                    <a:pt x="11808" y="107611"/>
                  </a:lnTo>
                  <a:lnTo>
                    <a:pt x="18806" y="109599"/>
                  </a:lnTo>
                  <a:lnTo>
                    <a:pt x="23304" y="109767"/>
                  </a:lnTo>
                  <a:lnTo>
                    <a:pt x="36843" y="104805"/>
                  </a:lnTo>
                  <a:lnTo>
                    <a:pt x="40303" y="102270"/>
                  </a:lnTo>
                  <a:lnTo>
                    <a:pt x="53161" y="84388"/>
                  </a:lnTo>
                  <a:lnTo>
                    <a:pt x="55686" y="74943"/>
                  </a:lnTo>
                  <a:lnTo>
                    <a:pt x="56276" y="68611"/>
                  </a:lnTo>
                  <a:lnTo>
                    <a:pt x="57492" y="66499"/>
                  </a:lnTo>
                  <a:lnTo>
                    <a:pt x="59361" y="65092"/>
                  </a:lnTo>
                  <a:lnTo>
                    <a:pt x="61665" y="64153"/>
                  </a:lnTo>
                  <a:lnTo>
                    <a:pt x="63201" y="62469"/>
                  </a:lnTo>
                  <a:lnTo>
                    <a:pt x="73608" y="34106"/>
                  </a:lnTo>
                  <a:lnTo>
                    <a:pt x="81382" y="26060"/>
                  </a:lnTo>
                  <a:lnTo>
                    <a:pt x="83571" y="20427"/>
                  </a:lnTo>
                  <a:lnTo>
                    <a:pt x="85293" y="0"/>
                  </a:lnTo>
                  <a:lnTo>
                    <a:pt x="85309" y="2142"/>
                  </a:lnTo>
                  <a:lnTo>
                    <a:pt x="84256" y="3137"/>
                  </a:lnTo>
                  <a:lnTo>
                    <a:pt x="80262" y="4242"/>
                  </a:lnTo>
                  <a:lnTo>
                    <a:pt x="78775" y="5595"/>
                  </a:lnTo>
                  <a:lnTo>
                    <a:pt x="77121" y="9920"/>
                  </a:lnTo>
                  <a:lnTo>
                    <a:pt x="75850" y="53062"/>
                  </a:lnTo>
                  <a:lnTo>
                    <a:pt x="75832" y="59309"/>
                  </a:lnTo>
                  <a:lnTo>
                    <a:pt x="76879" y="63473"/>
                  </a:lnTo>
                  <a:lnTo>
                    <a:pt x="78635" y="66249"/>
                  </a:lnTo>
                  <a:lnTo>
                    <a:pt x="80864" y="68100"/>
                  </a:lnTo>
                  <a:lnTo>
                    <a:pt x="83341" y="72978"/>
                  </a:lnTo>
                  <a:lnTo>
                    <a:pt x="86121" y="87831"/>
                  </a:lnTo>
                  <a:lnTo>
                    <a:pt x="90263" y="94095"/>
                  </a:lnTo>
                  <a:lnTo>
                    <a:pt x="95632" y="97585"/>
                  </a:lnTo>
                  <a:lnTo>
                    <a:pt x="107703" y="99825"/>
                  </a:lnTo>
                  <a:lnTo>
                    <a:pt x="122176" y="95156"/>
                  </a:lnTo>
                  <a:lnTo>
                    <a:pt x="130982" y="87120"/>
                  </a:lnTo>
                  <a:lnTo>
                    <a:pt x="164817" y="39905"/>
                  </a:lnTo>
                  <a:lnTo>
                    <a:pt x="176493" y="23075"/>
                  </a:lnTo>
                  <a:lnTo>
                    <a:pt x="188097" y="15760"/>
                  </a:lnTo>
                  <a:lnTo>
                    <a:pt x="194562" y="14980"/>
                  </a:lnTo>
                  <a:lnTo>
                    <a:pt x="196249" y="18045"/>
                  </a:lnTo>
                  <a:lnTo>
                    <a:pt x="199179" y="49396"/>
                  </a:lnTo>
                  <a:lnTo>
                    <a:pt x="189896" y="91899"/>
                  </a:lnTo>
                  <a:lnTo>
                    <a:pt x="187847" y="94725"/>
                  </a:lnTo>
                  <a:lnTo>
                    <a:pt x="182009" y="99260"/>
                  </a:lnTo>
                  <a:lnTo>
                    <a:pt x="178389" y="97058"/>
                  </a:lnTo>
                  <a:lnTo>
                    <a:pt x="175941" y="94989"/>
                  </a:lnTo>
                  <a:lnTo>
                    <a:pt x="173224" y="89868"/>
                  </a:lnTo>
                  <a:lnTo>
                    <a:pt x="172498" y="87021"/>
                  </a:lnTo>
                  <a:lnTo>
                    <a:pt x="173073" y="84064"/>
                  </a:lnTo>
                  <a:lnTo>
                    <a:pt x="178778" y="71715"/>
                  </a:lnTo>
                  <a:lnTo>
                    <a:pt x="182864" y="59428"/>
                  </a:lnTo>
                  <a:lnTo>
                    <a:pt x="185275" y="54027"/>
                  </a:lnTo>
                  <a:lnTo>
                    <a:pt x="193599" y="45204"/>
                  </a:lnTo>
                  <a:lnTo>
                    <a:pt x="228855" y="22124"/>
                  </a:lnTo>
                  <a:lnTo>
                    <a:pt x="256276" y="16127"/>
                  </a:lnTo>
                  <a:lnTo>
                    <a:pt x="269252" y="16365"/>
                  </a:lnTo>
                  <a:lnTo>
                    <a:pt x="294873" y="24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79">
              <a:extLst>
                <a:ext uri="{FF2B5EF4-FFF2-40B4-BE49-F238E27FC236}">
                  <a16:creationId xmlns:a16="http://schemas.microsoft.com/office/drawing/2014/main" id="{A0ED099D-ED7F-4D86-B870-4C486E59D0B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162925" y="1933575"/>
              <a:ext cx="95251" cy="100341"/>
            </a:xfrm>
            <a:custGeom>
              <a:avLst/>
              <a:gdLst/>
              <a:ahLst/>
              <a:cxnLst/>
              <a:rect l="0" t="0" r="0" b="0"/>
              <a:pathLst>
                <a:path w="95251" h="10034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2"/>
                  </a:lnTo>
                  <a:lnTo>
                    <a:pt x="10361" y="21624"/>
                  </a:lnTo>
                  <a:lnTo>
                    <a:pt x="13257" y="20766"/>
                  </a:lnTo>
                  <a:lnTo>
                    <a:pt x="14129" y="19136"/>
                  </a:lnTo>
                  <a:lnTo>
                    <a:pt x="13653" y="16991"/>
                  </a:lnTo>
                  <a:lnTo>
                    <a:pt x="12278" y="14502"/>
                  </a:lnTo>
                  <a:lnTo>
                    <a:pt x="12418" y="13901"/>
                  </a:lnTo>
                  <a:lnTo>
                    <a:pt x="15397" y="16056"/>
                  </a:lnTo>
                  <a:lnTo>
                    <a:pt x="15556" y="19171"/>
                  </a:lnTo>
                  <a:lnTo>
                    <a:pt x="9822" y="63753"/>
                  </a:lnTo>
                  <a:lnTo>
                    <a:pt x="14670" y="87681"/>
                  </a:lnTo>
                  <a:lnTo>
                    <a:pt x="19925" y="97178"/>
                  </a:lnTo>
                  <a:lnTo>
                    <a:pt x="22809" y="99710"/>
                  </a:lnTo>
                  <a:lnTo>
                    <a:pt x="25790" y="100340"/>
                  </a:lnTo>
                  <a:lnTo>
                    <a:pt x="28835" y="99702"/>
                  </a:lnTo>
                  <a:lnTo>
                    <a:pt x="31923" y="98218"/>
                  </a:lnTo>
                  <a:lnTo>
                    <a:pt x="55872" y="63939"/>
                  </a:lnTo>
                  <a:lnTo>
                    <a:pt x="75613" y="21512"/>
                  </a:lnTo>
                  <a:lnTo>
                    <a:pt x="82289" y="95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80">
              <a:extLst>
                <a:ext uri="{FF2B5EF4-FFF2-40B4-BE49-F238E27FC236}">
                  <a16:creationId xmlns:a16="http://schemas.microsoft.com/office/drawing/2014/main" id="{B1EC324E-E39E-EAB1-8DA2-E8AC02949D8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260648" y="1926319"/>
              <a:ext cx="121353" cy="131082"/>
            </a:xfrm>
            <a:custGeom>
              <a:avLst/>
              <a:gdLst/>
              <a:ahLst/>
              <a:cxnLst/>
              <a:rect l="0" t="0" r="0" b="0"/>
              <a:pathLst>
                <a:path w="121353" h="131082">
                  <a:moveTo>
                    <a:pt x="35627" y="45356"/>
                  </a:moveTo>
                  <a:lnTo>
                    <a:pt x="35627" y="45356"/>
                  </a:lnTo>
                  <a:lnTo>
                    <a:pt x="43829" y="53557"/>
                  </a:lnTo>
                  <a:lnTo>
                    <a:pt x="49817" y="54489"/>
                  </a:lnTo>
                  <a:lnTo>
                    <a:pt x="63350" y="54765"/>
                  </a:lnTo>
                  <a:lnTo>
                    <a:pt x="71936" y="52007"/>
                  </a:lnTo>
                  <a:lnTo>
                    <a:pt x="104048" y="32488"/>
                  </a:lnTo>
                  <a:lnTo>
                    <a:pt x="114578" y="18025"/>
                  </a:lnTo>
                  <a:lnTo>
                    <a:pt x="119345" y="5390"/>
                  </a:lnTo>
                  <a:lnTo>
                    <a:pt x="116840" y="2837"/>
                  </a:lnTo>
                  <a:lnTo>
                    <a:pt x="105588" y="0"/>
                  </a:lnTo>
                  <a:lnTo>
                    <a:pt x="92826" y="1562"/>
                  </a:lnTo>
                  <a:lnTo>
                    <a:pt x="54487" y="15169"/>
                  </a:lnTo>
                  <a:lnTo>
                    <a:pt x="20145" y="42805"/>
                  </a:lnTo>
                  <a:lnTo>
                    <a:pt x="5875" y="66472"/>
                  </a:lnTo>
                  <a:lnTo>
                    <a:pt x="0" y="88537"/>
                  </a:lnTo>
                  <a:lnTo>
                    <a:pt x="1448" y="101942"/>
                  </a:lnTo>
                  <a:lnTo>
                    <a:pt x="5620" y="113897"/>
                  </a:lnTo>
                  <a:lnTo>
                    <a:pt x="11001" y="122738"/>
                  </a:lnTo>
                  <a:lnTo>
                    <a:pt x="14977" y="125519"/>
                  </a:lnTo>
                  <a:lnTo>
                    <a:pt x="25038" y="128609"/>
                  </a:lnTo>
                  <a:lnTo>
                    <a:pt x="65317" y="130755"/>
                  </a:lnTo>
                  <a:lnTo>
                    <a:pt x="121352" y="13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396">
            <a:extLst>
              <a:ext uri="{FF2B5EF4-FFF2-40B4-BE49-F238E27FC236}">
                <a16:creationId xmlns:a16="http://schemas.microsoft.com/office/drawing/2014/main" id="{3E9182DF-40AF-ADC5-A303-711B00DD7540}"/>
              </a:ext>
            </a:extLst>
          </p:cNvPr>
          <p:cNvGrpSpPr/>
          <p:nvPr/>
        </p:nvGrpSpPr>
        <p:grpSpPr>
          <a:xfrm>
            <a:off x="6544263" y="1896799"/>
            <a:ext cx="279846" cy="133778"/>
            <a:chOff x="6544263" y="1896799"/>
            <a:chExt cx="279846" cy="133778"/>
          </a:xfrm>
        </p:grpSpPr>
        <p:sp>
          <p:nvSpPr>
            <p:cNvPr id="159" name="SMARTInkShape-2481">
              <a:extLst>
                <a:ext uri="{FF2B5EF4-FFF2-40B4-BE49-F238E27FC236}">
                  <a16:creationId xmlns:a16="http://schemas.microsoft.com/office/drawing/2014/main" id="{299C40E4-47F3-F9CD-06CD-162A0C757B4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544263" y="1896799"/>
              <a:ext cx="123238" cy="133778"/>
            </a:xfrm>
            <a:custGeom>
              <a:avLst/>
              <a:gdLst/>
              <a:ahLst/>
              <a:cxnLst/>
              <a:rect l="0" t="0" r="0" b="0"/>
              <a:pathLst>
                <a:path w="123238" h="133778">
                  <a:moveTo>
                    <a:pt x="8937" y="8201"/>
                  </a:moveTo>
                  <a:lnTo>
                    <a:pt x="8937" y="8201"/>
                  </a:lnTo>
                  <a:lnTo>
                    <a:pt x="8937" y="0"/>
                  </a:lnTo>
                  <a:lnTo>
                    <a:pt x="2392" y="13088"/>
                  </a:lnTo>
                  <a:lnTo>
                    <a:pt x="0" y="32606"/>
                  </a:lnTo>
                  <a:lnTo>
                    <a:pt x="4585" y="71465"/>
                  </a:lnTo>
                  <a:lnTo>
                    <a:pt x="12705" y="97384"/>
                  </a:lnTo>
                  <a:lnTo>
                    <a:pt x="26870" y="118469"/>
                  </a:lnTo>
                  <a:lnTo>
                    <a:pt x="44470" y="133066"/>
                  </a:lnTo>
                  <a:lnTo>
                    <a:pt x="50618" y="133777"/>
                  </a:lnTo>
                  <a:lnTo>
                    <a:pt x="63093" y="128924"/>
                  </a:lnTo>
                  <a:lnTo>
                    <a:pt x="70048" y="122533"/>
                  </a:lnTo>
                  <a:lnTo>
                    <a:pt x="73139" y="116166"/>
                  </a:lnTo>
                  <a:lnTo>
                    <a:pt x="89545" y="75348"/>
                  </a:lnTo>
                  <a:lnTo>
                    <a:pt x="103820" y="31918"/>
                  </a:lnTo>
                  <a:lnTo>
                    <a:pt x="108611" y="20153"/>
                  </a:lnTo>
                  <a:lnTo>
                    <a:pt x="123237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82">
              <a:extLst>
                <a:ext uri="{FF2B5EF4-FFF2-40B4-BE49-F238E27FC236}">
                  <a16:creationId xmlns:a16="http://schemas.microsoft.com/office/drawing/2014/main" id="{F014D91B-1D28-A18D-C671-ACA743F9FC4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696075" y="1914957"/>
              <a:ext cx="128034" cy="113869"/>
            </a:xfrm>
            <a:custGeom>
              <a:avLst/>
              <a:gdLst/>
              <a:ahLst/>
              <a:cxnLst/>
              <a:rect l="0" t="0" r="0" b="0"/>
              <a:pathLst>
                <a:path w="128034" h="113869">
                  <a:moveTo>
                    <a:pt x="0" y="47193"/>
                  </a:moveTo>
                  <a:lnTo>
                    <a:pt x="0" y="47193"/>
                  </a:lnTo>
                  <a:lnTo>
                    <a:pt x="13092" y="33043"/>
                  </a:lnTo>
                  <a:lnTo>
                    <a:pt x="18342" y="23362"/>
                  </a:lnTo>
                  <a:lnTo>
                    <a:pt x="25073" y="18965"/>
                  </a:lnTo>
                  <a:lnTo>
                    <a:pt x="27019" y="14186"/>
                  </a:lnTo>
                  <a:lnTo>
                    <a:pt x="28595" y="12488"/>
                  </a:lnTo>
                  <a:lnTo>
                    <a:pt x="33170" y="10602"/>
                  </a:lnTo>
                  <a:lnTo>
                    <a:pt x="34813" y="9041"/>
                  </a:lnTo>
                  <a:lnTo>
                    <a:pt x="37667" y="1025"/>
                  </a:lnTo>
                  <a:lnTo>
                    <a:pt x="40730" y="215"/>
                  </a:lnTo>
                  <a:lnTo>
                    <a:pt x="43028" y="0"/>
                  </a:lnTo>
                  <a:lnTo>
                    <a:pt x="44560" y="914"/>
                  </a:lnTo>
                  <a:lnTo>
                    <a:pt x="45582" y="2582"/>
                  </a:lnTo>
                  <a:lnTo>
                    <a:pt x="46717" y="8316"/>
                  </a:lnTo>
                  <a:lnTo>
                    <a:pt x="46298" y="24503"/>
                  </a:lnTo>
                  <a:lnTo>
                    <a:pt x="38960" y="67622"/>
                  </a:lnTo>
                  <a:lnTo>
                    <a:pt x="38482" y="76734"/>
                  </a:lnTo>
                  <a:lnTo>
                    <a:pt x="35447" y="84311"/>
                  </a:lnTo>
                  <a:lnTo>
                    <a:pt x="31630" y="91207"/>
                  </a:lnTo>
                  <a:lnTo>
                    <a:pt x="29178" y="104257"/>
                  </a:lnTo>
                  <a:lnTo>
                    <a:pt x="28586" y="113701"/>
                  </a:lnTo>
                  <a:lnTo>
                    <a:pt x="36182" y="105172"/>
                  </a:lnTo>
                  <a:lnTo>
                    <a:pt x="45880" y="91066"/>
                  </a:lnTo>
                  <a:lnTo>
                    <a:pt x="60631" y="77596"/>
                  </a:lnTo>
                  <a:lnTo>
                    <a:pt x="73234" y="56554"/>
                  </a:lnTo>
                  <a:lnTo>
                    <a:pt x="107524" y="25209"/>
                  </a:lnTo>
                  <a:lnTo>
                    <a:pt x="110841" y="24070"/>
                  </a:lnTo>
                  <a:lnTo>
                    <a:pt x="114111" y="24370"/>
                  </a:lnTo>
                  <a:lnTo>
                    <a:pt x="120566" y="27524"/>
                  </a:lnTo>
                  <a:lnTo>
                    <a:pt x="126963" y="32454"/>
                  </a:lnTo>
                  <a:lnTo>
                    <a:pt x="128033" y="36309"/>
                  </a:lnTo>
                  <a:lnTo>
                    <a:pt x="123975" y="80993"/>
                  </a:lnTo>
                  <a:lnTo>
                    <a:pt x="123844" y="97845"/>
                  </a:lnTo>
                  <a:lnTo>
                    <a:pt x="121011" y="104277"/>
                  </a:lnTo>
                  <a:lnTo>
                    <a:pt x="114300" y="11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397">
            <a:extLst>
              <a:ext uri="{FF2B5EF4-FFF2-40B4-BE49-F238E27FC236}">
                <a16:creationId xmlns:a16="http://schemas.microsoft.com/office/drawing/2014/main" id="{3604CB97-4422-5A71-CB0B-281F173B72BE}"/>
              </a:ext>
            </a:extLst>
          </p:cNvPr>
          <p:cNvGrpSpPr/>
          <p:nvPr/>
        </p:nvGrpSpPr>
        <p:grpSpPr>
          <a:xfrm>
            <a:off x="6728688" y="2524125"/>
            <a:ext cx="157888" cy="95135"/>
            <a:chOff x="6728688" y="2524125"/>
            <a:chExt cx="157888" cy="95135"/>
          </a:xfrm>
        </p:grpSpPr>
        <p:sp>
          <p:nvSpPr>
            <p:cNvPr id="162" name="SMARTInkShape-2483">
              <a:extLst>
                <a:ext uri="{FF2B5EF4-FFF2-40B4-BE49-F238E27FC236}">
                  <a16:creationId xmlns:a16="http://schemas.microsoft.com/office/drawing/2014/main" id="{5A194337-D822-3FDF-A19C-22996D7EF8D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63177" y="2524125"/>
              <a:ext cx="123399" cy="9526"/>
            </a:xfrm>
            <a:custGeom>
              <a:avLst/>
              <a:gdLst/>
              <a:ahLst/>
              <a:cxnLst/>
              <a:rect l="0" t="0" r="0" b="0"/>
              <a:pathLst>
                <a:path w="123399" h="9526">
                  <a:moveTo>
                    <a:pt x="18623" y="0"/>
                  </a:moveTo>
                  <a:lnTo>
                    <a:pt x="18623" y="0"/>
                  </a:lnTo>
                  <a:lnTo>
                    <a:pt x="4434" y="0"/>
                  </a:lnTo>
                  <a:lnTo>
                    <a:pt x="2814" y="1058"/>
                  </a:lnTo>
                  <a:lnTo>
                    <a:pt x="1733" y="2822"/>
                  </a:lnTo>
                  <a:lnTo>
                    <a:pt x="0" y="8201"/>
                  </a:lnTo>
                  <a:lnTo>
                    <a:pt x="4756" y="4076"/>
                  </a:lnTo>
                  <a:lnTo>
                    <a:pt x="12813" y="1812"/>
                  </a:lnTo>
                  <a:lnTo>
                    <a:pt x="55063" y="159"/>
                  </a:lnTo>
                  <a:lnTo>
                    <a:pt x="97354" y="4"/>
                  </a:lnTo>
                  <a:lnTo>
                    <a:pt x="107589" y="1060"/>
                  </a:lnTo>
                  <a:lnTo>
                    <a:pt x="1233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84">
              <a:extLst>
                <a:ext uri="{FF2B5EF4-FFF2-40B4-BE49-F238E27FC236}">
                  <a16:creationId xmlns:a16="http://schemas.microsoft.com/office/drawing/2014/main" id="{EAC9D478-0B5C-D7AD-B68F-32A111F79B1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728688" y="2609850"/>
              <a:ext cx="148363" cy="9410"/>
            </a:xfrm>
            <a:custGeom>
              <a:avLst/>
              <a:gdLst/>
              <a:ahLst/>
              <a:cxnLst/>
              <a:rect l="0" t="0" r="0" b="0"/>
              <a:pathLst>
                <a:path w="148363" h="9410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2342" y="0"/>
                  </a:lnTo>
                  <a:lnTo>
                    <a:pt x="47498" y="8642"/>
                  </a:lnTo>
                  <a:lnTo>
                    <a:pt x="91727" y="9409"/>
                  </a:lnTo>
                  <a:lnTo>
                    <a:pt x="104847" y="6651"/>
                  </a:lnTo>
                  <a:lnTo>
                    <a:pt x="118182" y="1971"/>
                  </a:lnTo>
                  <a:lnTo>
                    <a:pt x="14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2485">
            <a:extLst>
              <a:ext uri="{FF2B5EF4-FFF2-40B4-BE49-F238E27FC236}">
                <a16:creationId xmlns:a16="http://schemas.microsoft.com/office/drawing/2014/main" id="{2A508FE9-03C9-88FB-1FC0-E8BC647222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34275" y="2428909"/>
            <a:ext cx="9522" cy="304767"/>
          </a:xfrm>
          <a:custGeom>
            <a:avLst/>
            <a:gdLst/>
            <a:ahLst/>
            <a:cxnLst/>
            <a:rect l="0" t="0" r="0" b="0"/>
            <a:pathLst>
              <a:path w="9522" h="304767">
                <a:moveTo>
                  <a:pt x="0" y="9491"/>
                </a:moveTo>
                <a:lnTo>
                  <a:pt x="0" y="9491"/>
                </a:lnTo>
                <a:lnTo>
                  <a:pt x="8201" y="9491"/>
                </a:lnTo>
                <a:lnTo>
                  <a:pt x="8643" y="8433"/>
                </a:lnTo>
                <a:lnTo>
                  <a:pt x="9521" y="0"/>
                </a:lnTo>
                <a:lnTo>
                  <a:pt x="4469" y="45728"/>
                </a:lnTo>
                <a:lnTo>
                  <a:pt x="7428" y="85323"/>
                </a:lnTo>
                <a:lnTo>
                  <a:pt x="6289" y="129363"/>
                </a:lnTo>
                <a:lnTo>
                  <a:pt x="1863" y="173067"/>
                </a:lnTo>
                <a:lnTo>
                  <a:pt x="368" y="220073"/>
                </a:lnTo>
                <a:lnTo>
                  <a:pt x="15" y="265622"/>
                </a:lnTo>
                <a:lnTo>
                  <a:pt x="0" y="3047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399">
            <a:extLst>
              <a:ext uri="{FF2B5EF4-FFF2-40B4-BE49-F238E27FC236}">
                <a16:creationId xmlns:a16="http://schemas.microsoft.com/office/drawing/2014/main" id="{E08150D2-6B36-B22D-AF17-F6415686A2BD}"/>
              </a:ext>
            </a:extLst>
          </p:cNvPr>
          <p:cNvGrpSpPr/>
          <p:nvPr/>
        </p:nvGrpSpPr>
        <p:grpSpPr>
          <a:xfrm>
            <a:off x="6496050" y="3076575"/>
            <a:ext cx="647701" cy="222677"/>
            <a:chOff x="6496050" y="3076575"/>
            <a:chExt cx="647701" cy="222677"/>
          </a:xfrm>
        </p:grpSpPr>
        <p:sp>
          <p:nvSpPr>
            <p:cNvPr id="166" name="SMARTInkShape-2486">
              <a:extLst>
                <a:ext uri="{FF2B5EF4-FFF2-40B4-BE49-F238E27FC236}">
                  <a16:creationId xmlns:a16="http://schemas.microsoft.com/office/drawing/2014/main" id="{FDB66AF2-169C-F6D2-2BED-71D9B7B799E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496050" y="3076575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66675" y="0"/>
                  </a:moveTo>
                  <a:lnTo>
                    <a:pt x="66675" y="0"/>
                  </a:lnTo>
                  <a:lnTo>
                    <a:pt x="66675" y="8201"/>
                  </a:lnTo>
                  <a:lnTo>
                    <a:pt x="50866" y="27428"/>
                  </a:lnTo>
                  <a:lnTo>
                    <a:pt x="40105" y="72984"/>
                  </a:lnTo>
                  <a:lnTo>
                    <a:pt x="31166" y="113351"/>
                  </a:lnTo>
                  <a:lnTo>
                    <a:pt x="27609" y="131870"/>
                  </a:lnTo>
                  <a:lnTo>
                    <a:pt x="7268" y="17271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87">
              <a:extLst>
                <a:ext uri="{FF2B5EF4-FFF2-40B4-BE49-F238E27FC236}">
                  <a16:creationId xmlns:a16="http://schemas.microsoft.com/office/drawing/2014/main" id="{136D4038-6145-C657-5B3C-E825345567A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534150" y="3088002"/>
              <a:ext cx="95251" cy="198124"/>
            </a:xfrm>
            <a:custGeom>
              <a:avLst/>
              <a:gdLst/>
              <a:ahLst/>
              <a:cxnLst/>
              <a:rect l="0" t="0" r="0" b="0"/>
              <a:pathLst>
                <a:path w="95251" h="198124">
                  <a:moveTo>
                    <a:pt x="0" y="45723"/>
                  </a:moveTo>
                  <a:lnTo>
                    <a:pt x="0" y="45723"/>
                  </a:lnTo>
                  <a:lnTo>
                    <a:pt x="13257" y="24264"/>
                  </a:lnTo>
                  <a:lnTo>
                    <a:pt x="31799" y="4516"/>
                  </a:lnTo>
                  <a:lnTo>
                    <a:pt x="38122" y="950"/>
                  </a:lnTo>
                  <a:lnTo>
                    <a:pt x="41290" y="0"/>
                  </a:lnTo>
                  <a:lnTo>
                    <a:pt x="43402" y="424"/>
                  </a:lnTo>
                  <a:lnTo>
                    <a:pt x="44810" y="1765"/>
                  </a:lnTo>
                  <a:lnTo>
                    <a:pt x="45748" y="3718"/>
                  </a:lnTo>
                  <a:lnTo>
                    <a:pt x="57182" y="11522"/>
                  </a:lnTo>
                  <a:lnTo>
                    <a:pt x="65278" y="28759"/>
                  </a:lnTo>
                  <a:lnTo>
                    <a:pt x="72964" y="65391"/>
                  </a:lnTo>
                  <a:lnTo>
                    <a:pt x="75561" y="110638"/>
                  </a:lnTo>
                  <a:lnTo>
                    <a:pt x="83655" y="154147"/>
                  </a:lnTo>
                  <a:lnTo>
                    <a:pt x="86510" y="180612"/>
                  </a:lnTo>
                  <a:lnTo>
                    <a:pt x="88365" y="183274"/>
                  </a:lnTo>
                  <a:lnTo>
                    <a:pt x="90660" y="185049"/>
                  </a:lnTo>
                  <a:lnTo>
                    <a:pt x="93210" y="189842"/>
                  </a:lnTo>
                  <a:lnTo>
                    <a:pt x="95250" y="198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88">
              <a:extLst>
                <a:ext uri="{FF2B5EF4-FFF2-40B4-BE49-F238E27FC236}">
                  <a16:creationId xmlns:a16="http://schemas.microsoft.com/office/drawing/2014/main" id="{D67D77E7-3B66-54D4-AA74-90FF869F520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515100" y="31908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7585" y="589"/>
                  </a:lnTo>
                  <a:lnTo>
                    <a:pt x="82544" y="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89">
              <a:extLst>
                <a:ext uri="{FF2B5EF4-FFF2-40B4-BE49-F238E27FC236}">
                  <a16:creationId xmlns:a16="http://schemas.microsoft.com/office/drawing/2014/main" id="{1FB31AB1-3829-AF49-D69F-DC5202B1691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667500" y="3173541"/>
              <a:ext cx="152401" cy="125711"/>
            </a:xfrm>
            <a:custGeom>
              <a:avLst/>
              <a:gdLst/>
              <a:ahLst/>
              <a:cxnLst/>
              <a:rect l="0" t="0" r="0" b="0"/>
              <a:pathLst>
                <a:path w="152401" h="125711">
                  <a:moveTo>
                    <a:pt x="0" y="17334"/>
                  </a:moveTo>
                  <a:lnTo>
                    <a:pt x="0" y="17334"/>
                  </a:lnTo>
                  <a:lnTo>
                    <a:pt x="8662" y="9730"/>
                  </a:lnTo>
                  <a:lnTo>
                    <a:pt x="22793" y="2146"/>
                  </a:lnTo>
                  <a:lnTo>
                    <a:pt x="30591" y="0"/>
                  </a:lnTo>
                  <a:lnTo>
                    <a:pt x="34152" y="486"/>
                  </a:lnTo>
                  <a:lnTo>
                    <a:pt x="40932" y="3849"/>
                  </a:lnTo>
                  <a:lnTo>
                    <a:pt x="65351" y="33976"/>
                  </a:lnTo>
                  <a:lnTo>
                    <a:pt x="71379" y="46250"/>
                  </a:lnTo>
                  <a:lnTo>
                    <a:pt x="83315" y="86861"/>
                  </a:lnTo>
                  <a:lnTo>
                    <a:pt x="83596" y="102210"/>
                  </a:lnTo>
                  <a:lnTo>
                    <a:pt x="80192" y="112560"/>
                  </a:lnTo>
                  <a:lnTo>
                    <a:pt x="72330" y="120687"/>
                  </a:lnTo>
                  <a:lnTo>
                    <a:pt x="67270" y="124336"/>
                  </a:lnTo>
                  <a:lnTo>
                    <a:pt x="62839" y="125710"/>
                  </a:lnTo>
                  <a:lnTo>
                    <a:pt x="58826" y="125568"/>
                  </a:lnTo>
                  <a:lnTo>
                    <a:pt x="55093" y="124415"/>
                  </a:lnTo>
                  <a:lnTo>
                    <a:pt x="48122" y="117490"/>
                  </a:lnTo>
                  <a:lnTo>
                    <a:pt x="42554" y="107356"/>
                  </a:lnTo>
                  <a:lnTo>
                    <a:pt x="40080" y="95796"/>
                  </a:lnTo>
                  <a:lnTo>
                    <a:pt x="41801" y="83604"/>
                  </a:lnTo>
                  <a:lnTo>
                    <a:pt x="51532" y="58529"/>
                  </a:lnTo>
                  <a:lnTo>
                    <a:pt x="60298" y="48696"/>
                  </a:lnTo>
                  <a:lnTo>
                    <a:pt x="79955" y="37210"/>
                  </a:lnTo>
                  <a:lnTo>
                    <a:pt x="96919" y="31459"/>
                  </a:lnTo>
                  <a:lnTo>
                    <a:pt x="128035" y="24946"/>
                  </a:lnTo>
                  <a:lnTo>
                    <a:pt x="141301" y="19589"/>
                  </a:lnTo>
                  <a:lnTo>
                    <a:pt x="152400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90">
              <a:extLst>
                <a:ext uri="{FF2B5EF4-FFF2-40B4-BE49-F238E27FC236}">
                  <a16:creationId xmlns:a16="http://schemas.microsoft.com/office/drawing/2014/main" id="{EA2B71DD-75E7-0D46-EC35-0D21CCFF71E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839548" y="3190921"/>
              <a:ext cx="113703" cy="104132"/>
            </a:xfrm>
            <a:custGeom>
              <a:avLst/>
              <a:gdLst/>
              <a:ahLst/>
              <a:cxnLst/>
              <a:rect l="0" t="0" r="0" b="0"/>
              <a:pathLst>
                <a:path w="113703" h="104132">
                  <a:moveTo>
                    <a:pt x="8927" y="28529"/>
                  </a:moveTo>
                  <a:lnTo>
                    <a:pt x="8927" y="28529"/>
                  </a:lnTo>
                  <a:lnTo>
                    <a:pt x="13983" y="28529"/>
                  </a:lnTo>
                  <a:lnTo>
                    <a:pt x="15472" y="29587"/>
                  </a:lnTo>
                  <a:lnTo>
                    <a:pt x="16465" y="31351"/>
                  </a:lnTo>
                  <a:lnTo>
                    <a:pt x="17127" y="33585"/>
                  </a:lnTo>
                  <a:lnTo>
                    <a:pt x="26330" y="36068"/>
                  </a:lnTo>
                  <a:lnTo>
                    <a:pt x="64130" y="37938"/>
                  </a:lnTo>
                  <a:lnTo>
                    <a:pt x="99820" y="28347"/>
                  </a:lnTo>
                  <a:lnTo>
                    <a:pt x="111666" y="20443"/>
                  </a:lnTo>
                  <a:lnTo>
                    <a:pt x="112797" y="16822"/>
                  </a:lnTo>
                  <a:lnTo>
                    <a:pt x="113098" y="14374"/>
                  </a:lnTo>
                  <a:lnTo>
                    <a:pt x="110611" y="8832"/>
                  </a:lnTo>
                  <a:lnTo>
                    <a:pt x="108467" y="5872"/>
                  </a:lnTo>
                  <a:lnTo>
                    <a:pt x="100439" y="2585"/>
                  </a:lnTo>
                  <a:lnTo>
                    <a:pt x="56385" y="57"/>
                  </a:lnTo>
                  <a:lnTo>
                    <a:pt x="46600" y="0"/>
                  </a:lnTo>
                  <a:lnTo>
                    <a:pt x="35901" y="5619"/>
                  </a:lnTo>
                  <a:lnTo>
                    <a:pt x="16842" y="21416"/>
                  </a:lnTo>
                  <a:lnTo>
                    <a:pt x="6216" y="41591"/>
                  </a:lnTo>
                  <a:lnTo>
                    <a:pt x="748" y="62702"/>
                  </a:lnTo>
                  <a:lnTo>
                    <a:pt x="0" y="74056"/>
                  </a:lnTo>
                  <a:lnTo>
                    <a:pt x="2490" y="83335"/>
                  </a:lnTo>
                  <a:lnTo>
                    <a:pt x="4636" y="87292"/>
                  </a:lnTo>
                  <a:lnTo>
                    <a:pt x="17768" y="97916"/>
                  </a:lnTo>
                  <a:lnTo>
                    <a:pt x="30009" y="102710"/>
                  </a:lnTo>
                  <a:lnTo>
                    <a:pt x="50451" y="104131"/>
                  </a:lnTo>
                  <a:lnTo>
                    <a:pt x="96277" y="91419"/>
                  </a:lnTo>
                  <a:lnTo>
                    <a:pt x="113702" y="85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91">
              <a:extLst>
                <a:ext uri="{FF2B5EF4-FFF2-40B4-BE49-F238E27FC236}">
                  <a16:creationId xmlns:a16="http://schemas.microsoft.com/office/drawing/2014/main" id="{3DBCEC05-35D5-001B-4566-F6982C65954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972467" y="3182790"/>
              <a:ext cx="171284" cy="103126"/>
            </a:xfrm>
            <a:custGeom>
              <a:avLst/>
              <a:gdLst/>
              <a:ahLst/>
              <a:cxnLst/>
              <a:rect l="0" t="0" r="0" b="0"/>
              <a:pathLst>
                <a:path w="171284" h="103126">
                  <a:moveTo>
                    <a:pt x="85558" y="27135"/>
                  </a:moveTo>
                  <a:lnTo>
                    <a:pt x="85558" y="27135"/>
                  </a:lnTo>
                  <a:lnTo>
                    <a:pt x="90614" y="22079"/>
                  </a:lnTo>
                  <a:lnTo>
                    <a:pt x="91045" y="20589"/>
                  </a:lnTo>
                  <a:lnTo>
                    <a:pt x="90275" y="19596"/>
                  </a:lnTo>
                  <a:lnTo>
                    <a:pt x="85565" y="17613"/>
                  </a:lnTo>
                  <a:lnTo>
                    <a:pt x="85559" y="9410"/>
                  </a:lnTo>
                  <a:lnTo>
                    <a:pt x="80502" y="3421"/>
                  </a:lnTo>
                  <a:lnTo>
                    <a:pt x="75197" y="720"/>
                  </a:lnTo>
                  <a:lnTo>
                    <a:pt x="72301" y="0"/>
                  </a:lnTo>
                  <a:lnTo>
                    <a:pt x="53055" y="4043"/>
                  </a:lnTo>
                  <a:lnTo>
                    <a:pt x="37357" y="11944"/>
                  </a:lnTo>
                  <a:lnTo>
                    <a:pt x="6250" y="39853"/>
                  </a:lnTo>
                  <a:lnTo>
                    <a:pt x="2685" y="46193"/>
                  </a:lnTo>
                  <a:lnTo>
                    <a:pt x="397" y="58886"/>
                  </a:lnTo>
                  <a:lnTo>
                    <a:pt x="0" y="73467"/>
                  </a:lnTo>
                  <a:lnTo>
                    <a:pt x="2730" y="82299"/>
                  </a:lnTo>
                  <a:lnTo>
                    <a:pt x="4939" y="86136"/>
                  </a:lnTo>
                  <a:lnTo>
                    <a:pt x="7471" y="88694"/>
                  </a:lnTo>
                  <a:lnTo>
                    <a:pt x="13105" y="91536"/>
                  </a:lnTo>
                  <a:lnTo>
                    <a:pt x="21960" y="89977"/>
                  </a:lnTo>
                  <a:lnTo>
                    <a:pt x="36022" y="83149"/>
                  </a:lnTo>
                  <a:lnTo>
                    <a:pt x="55313" y="66305"/>
                  </a:lnTo>
                  <a:lnTo>
                    <a:pt x="61532" y="57597"/>
                  </a:lnTo>
                  <a:lnTo>
                    <a:pt x="67856" y="46744"/>
                  </a:lnTo>
                  <a:lnTo>
                    <a:pt x="75891" y="36835"/>
                  </a:lnTo>
                  <a:lnTo>
                    <a:pt x="76032" y="81718"/>
                  </a:lnTo>
                  <a:lnTo>
                    <a:pt x="78855" y="91258"/>
                  </a:lnTo>
                  <a:lnTo>
                    <a:pt x="81089" y="95284"/>
                  </a:lnTo>
                  <a:lnTo>
                    <a:pt x="83637" y="97967"/>
                  </a:lnTo>
                  <a:lnTo>
                    <a:pt x="89290" y="100949"/>
                  </a:lnTo>
                  <a:lnTo>
                    <a:pt x="102775" y="103125"/>
                  </a:lnTo>
                  <a:lnTo>
                    <a:pt x="114728" y="95768"/>
                  </a:lnTo>
                  <a:lnTo>
                    <a:pt x="159199" y="93861"/>
                  </a:lnTo>
                  <a:lnTo>
                    <a:pt x="171283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400">
            <a:extLst>
              <a:ext uri="{FF2B5EF4-FFF2-40B4-BE49-F238E27FC236}">
                <a16:creationId xmlns:a16="http://schemas.microsoft.com/office/drawing/2014/main" id="{9ED0926F-16B1-E6FB-7A1B-3FF5D35620F3}"/>
              </a:ext>
            </a:extLst>
          </p:cNvPr>
          <p:cNvGrpSpPr/>
          <p:nvPr/>
        </p:nvGrpSpPr>
        <p:grpSpPr>
          <a:xfrm>
            <a:off x="7135609" y="3013937"/>
            <a:ext cx="1398792" cy="861995"/>
            <a:chOff x="7135609" y="3013937"/>
            <a:chExt cx="1398792" cy="861995"/>
          </a:xfrm>
        </p:grpSpPr>
        <p:sp>
          <p:nvSpPr>
            <p:cNvPr id="173" name="SMARTInkShape-2492">
              <a:extLst>
                <a:ext uri="{FF2B5EF4-FFF2-40B4-BE49-F238E27FC236}">
                  <a16:creationId xmlns:a16="http://schemas.microsoft.com/office/drawing/2014/main" id="{FFD9F742-2128-DF2C-8770-B11DBCD1FE6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382001" y="3076967"/>
              <a:ext cx="123700" cy="189603"/>
            </a:xfrm>
            <a:custGeom>
              <a:avLst/>
              <a:gdLst/>
              <a:ahLst/>
              <a:cxnLst/>
              <a:rect l="0" t="0" r="0" b="0"/>
              <a:pathLst>
                <a:path w="123700" h="189603">
                  <a:moveTo>
                    <a:pt x="9399" y="9133"/>
                  </a:moveTo>
                  <a:lnTo>
                    <a:pt x="9399" y="9133"/>
                  </a:lnTo>
                  <a:lnTo>
                    <a:pt x="18533" y="0"/>
                  </a:lnTo>
                  <a:lnTo>
                    <a:pt x="18908" y="39643"/>
                  </a:lnTo>
                  <a:lnTo>
                    <a:pt x="13865" y="81246"/>
                  </a:lnTo>
                  <a:lnTo>
                    <a:pt x="9223" y="122626"/>
                  </a:lnTo>
                  <a:lnTo>
                    <a:pt x="1314" y="165895"/>
                  </a:lnTo>
                  <a:lnTo>
                    <a:pt x="0" y="184350"/>
                  </a:lnTo>
                  <a:lnTo>
                    <a:pt x="1017" y="186269"/>
                  </a:lnTo>
                  <a:lnTo>
                    <a:pt x="2752" y="187549"/>
                  </a:lnTo>
                  <a:lnTo>
                    <a:pt x="8086" y="189602"/>
                  </a:lnTo>
                  <a:lnTo>
                    <a:pt x="29949" y="182503"/>
                  </a:lnTo>
                  <a:lnTo>
                    <a:pt x="74220" y="180752"/>
                  </a:lnTo>
                  <a:lnTo>
                    <a:pt x="123699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93">
              <a:extLst>
                <a:ext uri="{FF2B5EF4-FFF2-40B4-BE49-F238E27FC236}">
                  <a16:creationId xmlns:a16="http://schemas.microsoft.com/office/drawing/2014/main" id="{02DD25C3-1C8D-F148-145A-95749B5E38B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91400" y="31623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8664" y="15483"/>
                  </a:lnTo>
                  <a:lnTo>
                    <a:pt x="49361" y="3502"/>
                  </a:lnTo>
                  <a:lnTo>
                    <a:pt x="88891" y="6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94">
              <a:extLst>
                <a:ext uri="{FF2B5EF4-FFF2-40B4-BE49-F238E27FC236}">
                  <a16:creationId xmlns:a16="http://schemas.microsoft.com/office/drawing/2014/main" id="{41A12049-7999-7355-9C77-9FABD45B5A3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535231" y="3162843"/>
              <a:ext cx="69051" cy="110454"/>
            </a:xfrm>
            <a:custGeom>
              <a:avLst/>
              <a:gdLst/>
              <a:ahLst/>
              <a:cxnLst/>
              <a:rect l="0" t="0" r="0" b="0"/>
              <a:pathLst>
                <a:path w="69051" h="110454">
                  <a:moveTo>
                    <a:pt x="46669" y="28032"/>
                  </a:moveTo>
                  <a:lnTo>
                    <a:pt x="46669" y="28032"/>
                  </a:lnTo>
                  <a:lnTo>
                    <a:pt x="51725" y="22976"/>
                  </a:lnTo>
                  <a:lnTo>
                    <a:pt x="54209" y="17671"/>
                  </a:lnTo>
                  <a:lnTo>
                    <a:pt x="56079" y="1289"/>
                  </a:lnTo>
                  <a:lnTo>
                    <a:pt x="50498" y="272"/>
                  </a:lnTo>
                  <a:lnTo>
                    <a:pt x="46047" y="0"/>
                  </a:lnTo>
                  <a:lnTo>
                    <a:pt x="38278" y="2521"/>
                  </a:lnTo>
                  <a:lnTo>
                    <a:pt x="34725" y="4674"/>
                  </a:lnTo>
                  <a:lnTo>
                    <a:pt x="9928" y="35118"/>
                  </a:lnTo>
                  <a:lnTo>
                    <a:pt x="3881" y="47409"/>
                  </a:lnTo>
                  <a:lnTo>
                    <a:pt x="0" y="72547"/>
                  </a:lnTo>
                  <a:lnTo>
                    <a:pt x="2291" y="82389"/>
                  </a:lnTo>
                  <a:lnTo>
                    <a:pt x="12354" y="96701"/>
                  </a:lnTo>
                  <a:lnTo>
                    <a:pt x="21893" y="106177"/>
                  </a:lnTo>
                  <a:lnTo>
                    <a:pt x="29660" y="110388"/>
                  </a:lnTo>
                  <a:lnTo>
                    <a:pt x="33213" y="110453"/>
                  </a:lnTo>
                  <a:lnTo>
                    <a:pt x="54801" y="100204"/>
                  </a:lnTo>
                  <a:lnTo>
                    <a:pt x="63689" y="83039"/>
                  </a:lnTo>
                  <a:lnTo>
                    <a:pt x="69050" y="60946"/>
                  </a:lnTo>
                  <a:lnTo>
                    <a:pt x="66366" y="22672"/>
                  </a:lnTo>
                  <a:lnTo>
                    <a:pt x="64035" y="18108"/>
                  </a:lnTo>
                  <a:lnTo>
                    <a:pt x="60362" y="15066"/>
                  </a:lnTo>
                  <a:lnTo>
                    <a:pt x="37144" y="8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95">
              <a:extLst>
                <a:ext uri="{FF2B5EF4-FFF2-40B4-BE49-F238E27FC236}">
                  <a16:creationId xmlns:a16="http://schemas.microsoft.com/office/drawing/2014/main" id="{9C7C24A5-806F-6BA5-9168-6FC85309C14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772400" y="3162428"/>
              <a:ext cx="180976" cy="112391"/>
            </a:xfrm>
            <a:custGeom>
              <a:avLst/>
              <a:gdLst/>
              <a:ahLst/>
              <a:cxnLst/>
              <a:rect l="0" t="0" r="0" b="0"/>
              <a:pathLst>
                <a:path w="180976" h="112391">
                  <a:moveTo>
                    <a:pt x="0" y="37972"/>
                  </a:moveTo>
                  <a:lnTo>
                    <a:pt x="0" y="37972"/>
                  </a:lnTo>
                  <a:lnTo>
                    <a:pt x="0" y="23425"/>
                  </a:lnTo>
                  <a:lnTo>
                    <a:pt x="1058" y="21924"/>
                  </a:lnTo>
                  <a:lnTo>
                    <a:pt x="2822" y="20923"/>
                  </a:lnTo>
                  <a:lnTo>
                    <a:pt x="5056" y="20256"/>
                  </a:lnTo>
                  <a:lnTo>
                    <a:pt x="6547" y="18753"/>
                  </a:lnTo>
                  <a:lnTo>
                    <a:pt x="8201" y="14261"/>
                  </a:lnTo>
                  <a:lnTo>
                    <a:pt x="9701" y="12639"/>
                  </a:lnTo>
                  <a:lnTo>
                    <a:pt x="26753" y="3136"/>
                  </a:lnTo>
                  <a:lnTo>
                    <a:pt x="59944" y="0"/>
                  </a:lnTo>
                  <a:lnTo>
                    <a:pt x="66505" y="2751"/>
                  </a:lnTo>
                  <a:lnTo>
                    <a:pt x="69737" y="4966"/>
                  </a:lnTo>
                  <a:lnTo>
                    <a:pt x="79341" y="18197"/>
                  </a:lnTo>
                  <a:lnTo>
                    <a:pt x="91897" y="58244"/>
                  </a:lnTo>
                  <a:lnTo>
                    <a:pt x="93761" y="72029"/>
                  </a:lnTo>
                  <a:lnTo>
                    <a:pt x="91766" y="82389"/>
                  </a:lnTo>
                  <a:lnTo>
                    <a:pt x="85462" y="94504"/>
                  </a:lnTo>
                  <a:lnTo>
                    <a:pt x="79415" y="102229"/>
                  </a:lnTo>
                  <a:lnTo>
                    <a:pt x="77629" y="108159"/>
                  </a:lnTo>
                  <a:lnTo>
                    <a:pt x="75037" y="110163"/>
                  </a:lnTo>
                  <a:lnTo>
                    <a:pt x="66511" y="112390"/>
                  </a:lnTo>
                  <a:lnTo>
                    <a:pt x="62332" y="111926"/>
                  </a:lnTo>
                  <a:lnTo>
                    <a:pt x="54866" y="108587"/>
                  </a:lnTo>
                  <a:lnTo>
                    <a:pt x="52453" y="106216"/>
                  </a:lnTo>
                  <a:lnTo>
                    <a:pt x="47997" y="98880"/>
                  </a:lnTo>
                  <a:lnTo>
                    <a:pt x="43204" y="96792"/>
                  </a:lnTo>
                  <a:lnTo>
                    <a:pt x="41503" y="93060"/>
                  </a:lnTo>
                  <a:lnTo>
                    <a:pt x="38549" y="65609"/>
                  </a:lnTo>
                  <a:lnTo>
                    <a:pt x="41122" y="58016"/>
                  </a:lnTo>
                  <a:lnTo>
                    <a:pt x="51397" y="44518"/>
                  </a:lnTo>
                  <a:lnTo>
                    <a:pt x="78827" y="25115"/>
                  </a:lnTo>
                  <a:lnTo>
                    <a:pt x="104495" y="14525"/>
                  </a:lnTo>
                  <a:lnTo>
                    <a:pt x="119114" y="11676"/>
                  </a:lnTo>
                  <a:lnTo>
                    <a:pt x="180975" y="18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96">
              <a:extLst>
                <a:ext uri="{FF2B5EF4-FFF2-40B4-BE49-F238E27FC236}">
                  <a16:creationId xmlns:a16="http://schemas.microsoft.com/office/drawing/2014/main" id="{37484157-2FD0-247D-6A6E-10C7EA8F836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001000" y="3190991"/>
              <a:ext cx="17611" cy="114185"/>
            </a:xfrm>
            <a:custGeom>
              <a:avLst/>
              <a:gdLst/>
              <a:ahLst/>
              <a:cxnLst/>
              <a:rect l="0" t="0" r="0" b="0"/>
              <a:pathLst>
                <a:path w="17611" h="114185">
                  <a:moveTo>
                    <a:pt x="0" y="9409"/>
                  </a:moveTo>
                  <a:lnTo>
                    <a:pt x="0" y="9409"/>
                  </a:lnTo>
                  <a:lnTo>
                    <a:pt x="8201" y="1208"/>
                  </a:lnTo>
                  <a:lnTo>
                    <a:pt x="17610" y="0"/>
                  </a:lnTo>
                  <a:lnTo>
                    <a:pt x="7234" y="43201"/>
                  </a:lnTo>
                  <a:lnTo>
                    <a:pt x="4823" y="47812"/>
                  </a:lnTo>
                  <a:lnTo>
                    <a:pt x="424" y="94085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97">
              <a:extLst>
                <a:ext uri="{FF2B5EF4-FFF2-40B4-BE49-F238E27FC236}">
                  <a16:creationId xmlns:a16="http://schemas.microsoft.com/office/drawing/2014/main" id="{F55AA82E-48CD-2978-1485-4AD629C0F71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043137" y="31432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7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98">
              <a:extLst>
                <a:ext uri="{FF2B5EF4-FFF2-40B4-BE49-F238E27FC236}">
                  <a16:creationId xmlns:a16="http://schemas.microsoft.com/office/drawing/2014/main" id="{3C34B2D7-95E5-F0BA-26C2-1574B65AED8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079266" y="3162846"/>
              <a:ext cx="159860" cy="214821"/>
            </a:xfrm>
            <a:custGeom>
              <a:avLst/>
              <a:gdLst/>
              <a:ahLst/>
              <a:cxnLst/>
              <a:rect l="0" t="0" r="0" b="0"/>
              <a:pathLst>
                <a:path w="159860" h="214821">
                  <a:moveTo>
                    <a:pt x="83659" y="56604"/>
                  </a:moveTo>
                  <a:lnTo>
                    <a:pt x="83659" y="56604"/>
                  </a:lnTo>
                  <a:lnTo>
                    <a:pt x="88715" y="51548"/>
                  </a:lnTo>
                  <a:lnTo>
                    <a:pt x="91199" y="46243"/>
                  </a:lnTo>
                  <a:lnTo>
                    <a:pt x="93180" y="14901"/>
                  </a:lnTo>
                  <a:lnTo>
                    <a:pt x="90360" y="8789"/>
                  </a:lnTo>
                  <a:lnTo>
                    <a:pt x="88127" y="5677"/>
                  </a:lnTo>
                  <a:lnTo>
                    <a:pt x="82823" y="2220"/>
                  </a:lnTo>
                  <a:lnTo>
                    <a:pt x="70794" y="0"/>
                  </a:lnTo>
                  <a:lnTo>
                    <a:pt x="51273" y="9729"/>
                  </a:lnTo>
                  <a:lnTo>
                    <a:pt x="15914" y="39192"/>
                  </a:lnTo>
                  <a:lnTo>
                    <a:pt x="4907" y="54855"/>
                  </a:lnTo>
                  <a:lnTo>
                    <a:pt x="0" y="67845"/>
                  </a:lnTo>
                  <a:lnTo>
                    <a:pt x="1428" y="71506"/>
                  </a:lnTo>
                  <a:lnTo>
                    <a:pt x="8660" y="78397"/>
                  </a:lnTo>
                  <a:lnTo>
                    <a:pt x="16107" y="82165"/>
                  </a:lnTo>
                  <a:lnTo>
                    <a:pt x="19574" y="83170"/>
                  </a:lnTo>
                  <a:lnTo>
                    <a:pt x="29071" y="81464"/>
                  </a:lnTo>
                  <a:lnTo>
                    <a:pt x="47359" y="76802"/>
                  </a:lnTo>
                  <a:lnTo>
                    <a:pt x="57852" y="75994"/>
                  </a:lnTo>
                  <a:lnTo>
                    <a:pt x="64428" y="78627"/>
                  </a:lnTo>
                  <a:lnTo>
                    <a:pt x="67664" y="80811"/>
                  </a:lnTo>
                  <a:lnTo>
                    <a:pt x="69820" y="84384"/>
                  </a:lnTo>
                  <a:lnTo>
                    <a:pt x="72217" y="93997"/>
                  </a:lnTo>
                  <a:lnTo>
                    <a:pt x="73756" y="138113"/>
                  </a:lnTo>
                  <a:lnTo>
                    <a:pt x="71237" y="176774"/>
                  </a:lnTo>
                  <a:lnTo>
                    <a:pt x="65438" y="191505"/>
                  </a:lnTo>
                  <a:lnTo>
                    <a:pt x="55806" y="205107"/>
                  </a:lnTo>
                  <a:lnTo>
                    <a:pt x="44468" y="212564"/>
                  </a:lnTo>
                  <a:lnTo>
                    <a:pt x="38482" y="214552"/>
                  </a:lnTo>
                  <a:lnTo>
                    <a:pt x="33433" y="214820"/>
                  </a:lnTo>
                  <a:lnTo>
                    <a:pt x="25000" y="212294"/>
                  </a:lnTo>
                  <a:lnTo>
                    <a:pt x="14302" y="204922"/>
                  </a:lnTo>
                  <a:lnTo>
                    <a:pt x="10501" y="190609"/>
                  </a:lnTo>
                  <a:lnTo>
                    <a:pt x="9870" y="171195"/>
                  </a:lnTo>
                  <a:lnTo>
                    <a:pt x="13117" y="151984"/>
                  </a:lnTo>
                  <a:lnTo>
                    <a:pt x="25952" y="128374"/>
                  </a:lnTo>
                  <a:lnTo>
                    <a:pt x="58250" y="94957"/>
                  </a:lnTo>
                  <a:lnTo>
                    <a:pt x="84598" y="78551"/>
                  </a:lnTo>
                  <a:lnTo>
                    <a:pt x="130348" y="53614"/>
                  </a:lnTo>
                  <a:lnTo>
                    <a:pt x="159859" y="37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99">
              <a:extLst>
                <a:ext uri="{FF2B5EF4-FFF2-40B4-BE49-F238E27FC236}">
                  <a16:creationId xmlns:a16="http://schemas.microsoft.com/office/drawing/2014/main" id="{BB333694-2AD5-BD5B-A781-9D7E8A0D668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267701" y="3090137"/>
              <a:ext cx="95250" cy="167414"/>
            </a:xfrm>
            <a:custGeom>
              <a:avLst/>
              <a:gdLst/>
              <a:ahLst/>
              <a:cxnLst/>
              <a:rect l="0" t="0" r="0" b="0"/>
              <a:pathLst>
                <a:path w="95250" h="167414">
                  <a:moveTo>
                    <a:pt x="9524" y="5488"/>
                  </a:moveTo>
                  <a:lnTo>
                    <a:pt x="9524" y="5488"/>
                  </a:lnTo>
                  <a:lnTo>
                    <a:pt x="14580" y="432"/>
                  </a:lnTo>
                  <a:lnTo>
                    <a:pt x="16070" y="0"/>
                  </a:lnTo>
                  <a:lnTo>
                    <a:pt x="17063" y="771"/>
                  </a:lnTo>
                  <a:lnTo>
                    <a:pt x="18166" y="4450"/>
                  </a:lnTo>
                  <a:lnTo>
                    <a:pt x="18658" y="9613"/>
                  </a:lnTo>
                  <a:lnTo>
                    <a:pt x="10384" y="50345"/>
                  </a:lnTo>
                  <a:lnTo>
                    <a:pt x="4581" y="92102"/>
                  </a:lnTo>
                  <a:lnTo>
                    <a:pt x="401" y="138328"/>
                  </a:lnTo>
                  <a:lnTo>
                    <a:pt x="0" y="166963"/>
                  </a:lnTo>
                  <a:lnTo>
                    <a:pt x="7604" y="160778"/>
                  </a:lnTo>
                  <a:lnTo>
                    <a:pt x="13256" y="159172"/>
                  </a:lnTo>
                  <a:lnTo>
                    <a:pt x="15186" y="157686"/>
                  </a:lnTo>
                  <a:lnTo>
                    <a:pt x="42799" y="116154"/>
                  </a:lnTo>
                  <a:lnTo>
                    <a:pt x="58660" y="98485"/>
                  </a:lnTo>
                  <a:lnTo>
                    <a:pt x="63111" y="89859"/>
                  </a:lnTo>
                  <a:lnTo>
                    <a:pt x="65618" y="79053"/>
                  </a:lnTo>
                  <a:lnTo>
                    <a:pt x="67028" y="76756"/>
                  </a:lnTo>
                  <a:lnTo>
                    <a:pt x="69027" y="75225"/>
                  </a:lnTo>
                  <a:lnTo>
                    <a:pt x="74069" y="72466"/>
                  </a:lnTo>
                  <a:lnTo>
                    <a:pt x="90263" y="58027"/>
                  </a:lnTo>
                  <a:lnTo>
                    <a:pt x="91924" y="57447"/>
                  </a:lnTo>
                  <a:lnTo>
                    <a:pt x="93033" y="58119"/>
                  </a:lnTo>
                  <a:lnTo>
                    <a:pt x="94264" y="61688"/>
                  </a:lnTo>
                  <a:lnTo>
                    <a:pt x="95237" y="104527"/>
                  </a:lnTo>
                  <a:lnTo>
                    <a:pt x="95249" y="150914"/>
                  </a:lnTo>
                  <a:lnTo>
                    <a:pt x="95249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00">
              <a:extLst>
                <a:ext uri="{FF2B5EF4-FFF2-40B4-BE49-F238E27FC236}">
                  <a16:creationId xmlns:a16="http://schemas.microsoft.com/office/drawing/2014/main" id="{FB1A70B1-44AB-8558-9E6B-06FFD0236CE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424451" y="3013937"/>
              <a:ext cx="90900" cy="257843"/>
            </a:xfrm>
            <a:custGeom>
              <a:avLst/>
              <a:gdLst/>
              <a:ahLst/>
              <a:cxnLst/>
              <a:rect l="0" t="0" r="0" b="0"/>
              <a:pathLst>
                <a:path w="90900" h="257843">
                  <a:moveTo>
                    <a:pt x="43274" y="5488"/>
                  </a:moveTo>
                  <a:lnTo>
                    <a:pt x="43274" y="5488"/>
                  </a:lnTo>
                  <a:lnTo>
                    <a:pt x="43274" y="0"/>
                  </a:lnTo>
                  <a:lnTo>
                    <a:pt x="40451" y="41802"/>
                  </a:lnTo>
                  <a:lnTo>
                    <a:pt x="30090" y="81159"/>
                  </a:lnTo>
                  <a:lnTo>
                    <a:pt x="19259" y="116809"/>
                  </a:lnTo>
                  <a:lnTo>
                    <a:pt x="10543" y="162357"/>
                  </a:lnTo>
                  <a:lnTo>
                    <a:pt x="5176" y="203456"/>
                  </a:lnTo>
                  <a:lnTo>
                    <a:pt x="0" y="226188"/>
                  </a:lnTo>
                  <a:lnTo>
                    <a:pt x="4283" y="249170"/>
                  </a:lnTo>
                  <a:lnTo>
                    <a:pt x="9967" y="257019"/>
                  </a:lnTo>
                  <a:lnTo>
                    <a:pt x="13661" y="257842"/>
                  </a:lnTo>
                  <a:lnTo>
                    <a:pt x="45858" y="252632"/>
                  </a:lnTo>
                  <a:lnTo>
                    <a:pt x="90899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01">
              <a:extLst>
                <a:ext uri="{FF2B5EF4-FFF2-40B4-BE49-F238E27FC236}">
                  <a16:creationId xmlns:a16="http://schemas.microsoft.com/office/drawing/2014/main" id="{8E237593-2317-BF31-EDE9-82478B6D0EC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410575" y="31432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6266" y="17992"/>
                  </a:lnTo>
                  <a:lnTo>
                    <a:pt x="60721" y="3862"/>
                  </a:lnTo>
                  <a:lnTo>
                    <a:pt x="85725" y="2202"/>
                  </a:lnTo>
                  <a:lnTo>
                    <a:pt x="105951" y="582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02">
              <a:extLst>
                <a:ext uri="{FF2B5EF4-FFF2-40B4-BE49-F238E27FC236}">
                  <a16:creationId xmlns:a16="http://schemas.microsoft.com/office/drawing/2014/main" id="{CF56C7EB-0DD2-6113-D97B-B957392B174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135609" y="3537923"/>
              <a:ext cx="141377" cy="338009"/>
            </a:xfrm>
            <a:custGeom>
              <a:avLst/>
              <a:gdLst/>
              <a:ahLst/>
              <a:cxnLst/>
              <a:rect l="0" t="0" r="0" b="0"/>
              <a:pathLst>
                <a:path w="141377" h="338009">
                  <a:moveTo>
                    <a:pt x="131966" y="81577"/>
                  </a:moveTo>
                  <a:lnTo>
                    <a:pt x="131966" y="81577"/>
                  </a:lnTo>
                  <a:lnTo>
                    <a:pt x="131966" y="76520"/>
                  </a:lnTo>
                  <a:lnTo>
                    <a:pt x="134788" y="71216"/>
                  </a:lnTo>
                  <a:lnTo>
                    <a:pt x="137022" y="68320"/>
                  </a:lnTo>
                  <a:lnTo>
                    <a:pt x="139506" y="59457"/>
                  </a:lnTo>
                  <a:lnTo>
                    <a:pt x="141376" y="31155"/>
                  </a:lnTo>
                  <a:lnTo>
                    <a:pt x="138618" y="24595"/>
                  </a:lnTo>
                  <a:lnTo>
                    <a:pt x="134922" y="18151"/>
                  </a:lnTo>
                  <a:lnTo>
                    <a:pt x="132356" y="7268"/>
                  </a:lnTo>
                  <a:lnTo>
                    <a:pt x="131167" y="6638"/>
                  </a:lnTo>
                  <a:lnTo>
                    <a:pt x="127024" y="5937"/>
                  </a:lnTo>
                  <a:lnTo>
                    <a:pt x="118743" y="486"/>
                  </a:lnTo>
                  <a:lnTo>
                    <a:pt x="115742" y="0"/>
                  </a:lnTo>
                  <a:lnTo>
                    <a:pt x="112683" y="734"/>
                  </a:lnTo>
                  <a:lnTo>
                    <a:pt x="106463" y="3314"/>
                  </a:lnTo>
                  <a:lnTo>
                    <a:pt x="100170" y="4460"/>
                  </a:lnTo>
                  <a:lnTo>
                    <a:pt x="76796" y="23157"/>
                  </a:lnTo>
                  <a:lnTo>
                    <a:pt x="72961" y="26755"/>
                  </a:lnTo>
                  <a:lnTo>
                    <a:pt x="62507" y="46989"/>
                  </a:lnTo>
                  <a:lnTo>
                    <a:pt x="49493" y="88816"/>
                  </a:lnTo>
                  <a:lnTo>
                    <a:pt x="33909" y="131573"/>
                  </a:lnTo>
                  <a:lnTo>
                    <a:pt x="19657" y="170827"/>
                  </a:lnTo>
                  <a:lnTo>
                    <a:pt x="10415" y="216328"/>
                  </a:lnTo>
                  <a:lnTo>
                    <a:pt x="5618" y="258020"/>
                  </a:lnTo>
                  <a:lnTo>
                    <a:pt x="0" y="294700"/>
                  </a:lnTo>
                  <a:lnTo>
                    <a:pt x="7785" y="336241"/>
                  </a:lnTo>
                  <a:lnTo>
                    <a:pt x="8963" y="337078"/>
                  </a:lnTo>
                  <a:lnTo>
                    <a:pt x="13093" y="338008"/>
                  </a:lnTo>
                  <a:lnTo>
                    <a:pt x="14617" y="337197"/>
                  </a:lnTo>
                  <a:lnTo>
                    <a:pt x="17666" y="32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503">
              <a:extLst>
                <a:ext uri="{FF2B5EF4-FFF2-40B4-BE49-F238E27FC236}">
                  <a16:creationId xmlns:a16="http://schemas.microsoft.com/office/drawing/2014/main" id="{7D4D3667-B0EA-8F4A-12AE-90020CCFFE8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162800" y="36861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64037" y="135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04">
              <a:extLst>
                <a:ext uri="{FF2B5EF4-FFF2-40B4-BE49-F238E27FC236}">
                  <a16:creationId xmlns:a16="http://schemas.microsoft.com/office/drawing/2014/main" id="{C33EF3F7-E649-8C50-F929-AEF0CD731E2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25377" y="3633482"/>
              <a:ext cx="127660" cy="211077"/>
            </a:xfrm>
            <a:custGeom>
              <a:avLst/>
              <a:gdLst/>
              <a:ahLst/>
              <a:cxnLst/>
              <a:rect l="0" t="0" r="0" b="0"/>
              <a:pathLst>
                <a:path w="127660" h="211077">
                  <a:moveTo>
                    <a:pt x="99398" y="33643"/>
                  </a:moveTo>
                  <a:lnTo>
                    <a:pt x="99398" y="33643"/>
                  </a:lnTo>
                  <a:lnTo>
                    <a:pt x="99398" y="16033"/>
                  </a:lnTo>
                  <a:lnTo>
                    <a:pt x="91197" y="6519"/>
                  </a:lnTo>
                  <a:lnTo>
                    <a:pt x="80152" y="5498"/>
                  </a:lnTo>
                  <a:lnTo>
                    <a:pt x="63475" y="10252"/>
                  </a:lnTo>
                  <a:lnTo>
                    <a:pt x="50184" y="18363"/>
                  </a:lnTo>
                  <a:lnTo>
                    <a:pt x="21486" y="45071"/>
                  </a:lnTo>
                  <a:lnTo>
                    <a:pt x="7612" y="81605"/>
                  </a:lnTo>
                  <a:lnTo>
                    <a:pt x="0" y="117234"/>
                  </a:lnTo>
                  <a:lnTo>
                    <a:pt x="4565" y="154601"/>
                  </a:lnTo>
                  <a:lnTo>
                    <a:pt x="21712" y="196687"/>
                  </a:lnTo>
                  <a:lnTo>
                    <a:pt x="25382" y="202664"/>
                  </a:lnTo>
                  <a:lnTo>
                    <a:pt x="29946" y="206649"/>
                  </a:lnTo>
                  <a:lnTo>
                    <a:pt x="40661" y="211076"/>
                  </a:lnTo>
                  <a:lnTo>
                    <a:pt x="68706" y="208512"/>
                  </a:lnTo>
                  <a:lnTo>
                    <a:pt x="88658" y="201049"/>
                  </a:lnTo>
                  <a:lnTo>
                    <a:pt x="106329" y="182023"/>
                  </a:lnTo>
                  <a:lnTo>
                    <a:pt x="119914" y="156277"/>
                  </a:lnTo>
                  <a:lnTo>
                    <a:pt x="126382" y="113645"/>
                  </a:lnTo>
                  <a:lnTo>
                    <a:pt x="127659" y="77002"/>
                  </a:lnTo>
                  <a:lnTo>
                    <a:pt x="125058" y="47548"/>
                  </a:lnTo>
                  <a:lnTo>
                    <a:pt x="122854" y="39738"/>
                  </a:lnTo>
                  <a:lnTo>
                    <a:pt x="118211" y="33473"/>
                  </a:lnTo>
                  <a:lnTo>
                    <a:pt x="85175" y="9844"/>
                  </a:lnTo>
                  <a:lnTo>
                    <a:pt x="71149" y="3189"/>
                  </a:lnTo>
                  <a:lnTo>
                    <a:pt x="67865" y="640"/>
                  </a:lnTo>
                  <a:lnTo>
                    <a:pt x="64618" y="0"/>
                  </a:lnTo>
                  <a:lnTo>
                    <a:pt x="61395" y="631"/>
                  </a:lnTo>
                  <a:lnTo>
                    <a:pt x="52337" y="4808"/>
                  </a:lnTo>
                  <a:lnTo>
                    <a:pt x="51773" y="14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05">
              <a:extLst>
                <a:ext uri="{FF2B5EF4-FFF2-40B4-BE49-F238E27FC236}">
                  <a16:creationId xmlns:a16="http://schemas.microsoft.com/office/drawing/2014/main" id="{9295D257-FC5E-F33C-60D1-3E804CCD20B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172450" y="3690212"/>
              <a:ext cx="104776" cy="15014"/>
            </a:xfrm>
            <a:custGeom>
              <a:avLst/>
              <a:gdLst/>
              <a:ahLst/>
              <a:cxnLst/>
              <a:rect l="0" t="0" r="0" b="0"/>
              <a:pathLst>
                <a:path w="104776" h="15014">
                  <a:moveTo>
                    <a:pt x="0" y="15013"/>
                  </a:moveTo>
                  <a:lnTo>
                    <a:pt x="0" y="15013"/>
                  </a:lnTo>
                  <a:lnTo>
                    <a:pt x="0" y="9956"/>
                  </a:lnTo>
                  <a:lnTo>
                    <a:pt x="1058" y="8467"/>
                  </a:lnTo>
                  <a:lnTo>
                    <a:pt x="2822" y="7474"/>
                  </a:lnTo>
                  <a:lnTo>
                    <a:pt x="13257" y="5881"/>
                  </a:lnTo>
                  <a:lnTo>
                    <a:pt x="55861" y="5491"/>
                  </a:lnTo>
                  <a:lnTo>
                    <a:pt x="78689" y="4430"/>
                  </a:lnTo>
                  <a:lnTo>
                    <a:pt x="87185" y="432"/>
                  </a:lnTo>
                  <a:lnTo>
                    <a:pt x="90932" y="0"/>
                  </a:lnTo>
                  <a:lnTo>
                    <a:pt x="1047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06">
              <a:extLst>
                <a:ext uri="{FF2B5EF4-FFF2-40B4-BE49-F238E27FC236}">
                  <a16:creationId xmlns:a16="http://schemas.microsoft.com/office/drawing/2014/main" id="{1D8A3DEA-D747-6D80-7B41-888D8B730E3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53400" y="37623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1756" y="9525"/>
                  </a:lnTo>
                  <a:lnTo>
                    <a:pt x="85753" y="9525"/>
                  </a:lnTo>
                  <a:lnTo>
                    <a:pt x="98438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2507">
            <a:extLst>
              <a:ext uri="{FF2B5EF4-FFF2-40B4-BE49-F238E27FC236}">
                <a16:creationId xmlns:a16="http://schemas.microsoft.com/office/drawing/2014/main" id="{F7AFBCDE-4655-9787-7AFA-5D0F92B91A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59008" y="3638667"/>
            <a:ext cx="72617" cy="94379"/>
          </a:xfrm>
          <a:custGeom>
            <a:avLst/>
            <a:gdLst/>
            <a:ahLst/>
            <a:cxnLst/>
            <a:rect l="0" t="0" r="0" b="0"/>
            <a:pathLst>
              <a:path w="72617" h="94379">
                <a:moveTo>
                  <a:pt x="65692" y="9408"/>
                </a:moveTo>
                <a:lnTo>
                  <a:pt x="65692" y="9408"/>
                </a:lnTo>
                <a:lnTo>
                  <a:pt x="65692" y="4351"/>
                </a:lnTo>
                <a:lnTo>
                  <a:pt x="64634" y="2862"/>
                </a:lnTo>
                <a:lnTo>
                  <a:pt x="62870" y="1869"/>
                </a:lnTo>
                <a:lnTo>
                  <a:pt x="52435" y="276"/>
                </a:lnTo>
                <a:lnTo>
                  <a:pt x="38246" y="0"/>
                </a:lnTo>
                <a:lnTo>
                  <a:pt x="33636" y="2077"/>
                </a:lnTo>
                <a:lnTo>
                  <a:pt x="10213" y="26408"/>
                </a:lnTo>
                <a:lnTo>
                  <a:pt x="3993" y="41305"/>
                </a:lnTo>
                <a:lnTo>
                  <a:pt x="0" y="71683"/>
                </a:lnTo>
                <a:lnTo>
                  <a:pt x="1790" y="77383"/>
                </a:lnTo>
                <a:lnTo>
                  <a:pt x="9421" y="86539"/>
                </a:lnTo>
                <a:lnTo>
                  <a:pt x="19869" y="91313"/>
                </a:lnTo>
                <a:lnTo>
                  <a:pt x="38767" y="94378"/>
                </a:lnTo>
                <a:lnTo>
                  <a:pt x="48786" y="89153"/>
                </a:lnTo>
                <a:lnTo>
                  <a:pt x="67409" y="73608"/>
                </a:lnTo>
                <a:lnTo>
                  <a:pt x="71747" y="61225"/>
                </a:lnTo>
                <a:lnTo>
                  <a:pt x="72616" y="46196"/>
                </a:lnTo>
                <a:lnTo>
                  <a:pt x="67155" y="26893"/>
                </a:lnTo>
                <a:lnTo>
                  <a:pt x="61757" y="17885"/>
                </a:lnTo>
                <a:lnTo>
                  <a:pt x="55829" y="13176"/>
                </a:lnTo>
                <a:lnTo>
                  <a:pt x="37117" y="9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402">
            <a:extLst>
              <a:ext uri="{FF2B5EF4-FFF2-40B4-BE49-F238E27FC236}">
                <a16:creationId xmlns:a16="http://schemas.microsoft.com/office/drawing/2014/main" id="{3BC96F2A-4FFE-34EE-9DD9-A87A1363AB68}"/>
              </a:ext>
            </a:extLst>
          </p:cNvPr>
          <p:cNvGrpSpPr/>
          <p:nvPr/>
        </p:nvGrpSpPr>
        <p:grpSpPr>
          <a:xfrm>
            <a:off x="4667250" y="2095500"/>
            <a:ext cx="1533526" cy="2190751"/>
            <a:chOff x="4667250" y="2095500"/>
            <a:chExt cx="1533526" cy="2190751"/>
          </a:xfrm>
        </p:grpSpPr>
        <p:sp>
          <p:nvSpPr>
            <p:cNvPr id="190" name="SMARTInkShape-2508">
              <a:extLst>
                <a:ext uri="{FF2B5EF4-FFF2-40B4-BE49-F238E27FC236}">
                  <a16:creationId xmlns:a16="http://schemas.microsoft.com/office/drawing/2014/main" id="{EFBC9A18-98FA-89FD-37EB-61A49089506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667250" y="2095500"/>
              <a:ext cx="219076" cy="190501"/>
            </a:xfrm>
            <a:custGeom>
              <a:avLst/>
              <a:gdLst/>
              <a:ahLst/>
              <a:cxnLst/>
              <a:rect l="0" t="0" r="0" b="0"/>
              <a:pathLst>
                <a:path w="219076" h="190501">
                  <a:moveTo>
                    <a:pt x="0" y="190500"/>
                  </a:moveTo>
                  <a:lnTo>
                    <a:pt x="0" y="190500"/>
                  </a:lnTo>
                  <a:lnTo>
                    <a:pt x="46135" y="160841"/>
                  </a:lnTo>
                  <a:lnTo>
                    <a:pt x="90311" y="119013"/>
                  </a:lnTo>
                  <a:lnTo>
                    <a:pt x="131767" y="82480"/>
                  </a:lnTo>
                  <a:lnTo>
                    <a:pt x="164892" y="46335"/>
                  </a:lnTo>
                  <a:lnTo>
                    <a:pt x="187637" y="26752"/>
                  </a:lnTo>
                  <a:lnTo>
                    <a:pt x="202635" y="7871"/>
                  </a:lnTo>
                  <a:lnTo>
                    <a:pt x="209299" y="349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09">
              <a:extLst>
                <a:ext uri="{FF2B5EF4-FFF2-40B4-BE49-F238E27FC236}">
                  <a16:creationId xmlns:a16="http://schemas.microsoft.com/office/drawing/2014/main" id="{B19A9A1D-9310-313D-4214-8FD8F35BE29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24400" y="2525670"/>
              <a:ext cx="409576" cy="293731"/>
            </a:xfrm>
            <a:custGeom>
              <a:avLst/>
              <a:gdLst/>
              <a:ahLst/>
              <a:cxnLst/>
              <a:rect l="0" t="0" r="0" b="0"/>
              <a:pathLst>
                <a:path w="409576" h="293731">
                  <a:moveTo>
                    <a:pt x="0" y="293730"/>
                  </a:moveTo>
                  <a:lnTo>
                    <a:pt x="0" y="293730"/>
                  </a:lnTo>
                  <a:lnTo>
                    <a:pt x="20723" y="275830"/>
                  </a:lnTo>
                  <a:lnTo>
                    <a:pt x="63598" y="244321"/>
                  </a:lnTo>
                  <a:lnTo>
                    <a:pt x="106665" y="210745"/>
                  </a:lnTo>
                  <a:lnTo>
                    <a:pt x="147932" y="176551"/>
                  </a:lnTo>
                  <a:lnTo>
                    <a:pt x="192891" y="145576"/>
                  </a:lnTo>
                  <a:lnTo>
                    <a:pt x="231894" y="119042"/>
                  </a:lnTo>
                  <a:lnTo>
                    <a:pt x="270499" y="89923"/>
                  </a:lnTo>
                  <a:lnTo>
                    <a:pt x="309806" y="60129"/>
                  </a:lnTo>
                  <a:lnTo>
                    <a:pt x="351532" y="31099"/>
                  </a:lnTo>
                  <a:lnTo>
                    <a:pt x="379210" y="11756"/>
                  </a:lnTo>
                  <a:lnTo>
                    <a:pt x="386554" y="8600"/>
                  </a:lnTo>
                  <a:lnTo>
                    <a:pt x="396639" y="1931"/>
                  </a:lnTo>
                  <a:lnTo>
                    <a:pt x="403120" y="0"/>
                  </a:lnTo>
                  <a:lnTo>
                    <a:pt x="405272" y="543"/>
                  </a:lnTo>
                  <a:lnTo>
                    <a:pt x="406707" y="1964"/>
                  </a:lnTo>
                  <a:lnTo>
                    <a:pt x="409575" y="7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510">
              <a:extLst>
                <a:ext uri="{FF2B5EF4-FFF2-40B4-BE49-F238E27FC236}">
                  <a16:creationId xmlns:a16="http://schemas.microsoft.com/office/drawing/2014/main" id="{D1B18B42-A83D-530C-7F63-E592ED630BF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29175" y="3105150"/>
              <a:ext cx="447676" cy="230558"/>
            </a:xfrm>
            <a:custGeom>
              <a:avLst/>
              <a:gdLst/>
              <a:ahLst/>
              <a:cxnLst/>
              <a:rect l="0" t="0" r="0" b="0"/>
              <a:pathLst>
                <a:path w="447676" h="230558">
                  <a:moveTo>
                    <a:pt x="0" y="190500"/>
                  </a:moveTo>
                  <a:lnTo>
                    <a:pt x="0" y="190500"/>
                  </a:lnTo>
                  <a:lnTo>
                    <a:pt x="0" y="210726"/>
                  </a:lnTo>
                  <a:lnTo>
                    <a:pt x="2117" y="217743"/>
                  </a:lnTo>
                  <a:lnTo>
                    <a:pt x="10113" y="228360"/>
                  </a:lnTo>
                  <a:lnTo>
                    <a:pt x="16267" y="230557"/>
                  </a:lnTo>
                  <a:lnTo>
                    <a:pt x="31571" y="230175"/>
                  </a:lnTo>
                  <a:lnTo>
                    <a:pt x="58038" y="218954"/>
                  </a:lnTo>
                  <a:lnTo>
                    <a:pt x="105533" y="187308"/>
                  </a:lnTo>
                  <a:lnTo>
                    <a:pt x="144438" y="163635"/>
                  </a:lnTo>
                  <a:lnTo>
                    <a:pt x="190706" y="133157"/>
                  </a:lnTo>
                  <a:lnTo>
                    <a:pt x="233697" y="107912"/>
                  </a:lnTo>
                  <a:lnTo>
                    <a:pt x="270444" y="83832"/>
                  </a:lnTo>
                  <a:lnTo>
                    <a:pt x="308144" y="61646"/>
                  </a:lnTo>
                  <a:lnTo>
                    <a:pt x="352262" y="41732"/>
                  </a:lnTo>
                  <a:lnTo>
                    <a:pt x="395001" y="21335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11">
              <a:extLst>
                <a:ext uri="{FF2B5EF4-FFF2-40B4-BE49-F238E27FC236}">
                  <a16:creationId xmlns:a16="http://schemas.microsoft.com/office/drawing/2014/main" id="{B839E1D9-A850-CA34-24C3-024FE101027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86325" y="3638550"/>
              <a:ext cx="638176" cy="355156"/>
            </a:xfrm>
            <a:custGeom>
              <a:avLst/>
              <a:gdLst/>
              <a:ahLst/>
              <a:cxnLst/>
              <a:rect l="0" t="0" r="0" b="0"/>
              <a:pathLst>
                <a:path w="638176" h="355156">
                  <a:moveTo>
                    <a:pt x="0" y="342900"/>
                  </a:moveTo>
                  <a:lnTo>
                    <a:pt x="0" y="342900"/>
                  </a:lnTo>
                  <a:lnTo>
                    <a:pt x="5056" y="353013"/>
                  </a:lnTo>
                  <a:lnTo>
                    <a:pt x="8662" y="354934"/>
                  </a:lnTo>
                  <a:lnTo>
                    <a:pt x="13183" y="355155"/>
                  </a:lnTo>
                  <a:lnTo>
                    <a:pt x="35303" y="347590"/>
                  </a:lnTo>
                  <a:lnTo>
                    <a:pt x="80704" y="326070"/>
                  </a:lnTo>
                  <a:lnTo>
                    <a:pt x="122833" y="301436"/>
                  </a:lnTo>
                  <a:lnTo>
                    <a:pt x="164551" y="273365"/>
                  </a:lnTo>
                  <a:lnTo>
                    <a:pt x="200803" y="249625"/>
                  </a:lnTo>
                  <a:lnTo>
                    <a:pt x="238356" y="226363"/>
                  </a:lnTo>
                  <a:lnTo>
                    <a:pt x="276294" y="199362"/>
                  </a:lnTo>
                  <a:lnTo>
                    <a:pt x="314345" y="171254"/>
                  </a:lnTo>
                  <a:lnTo>
                    <a:pt x="352431" y="145639"/>
                  </a:lnTo>
                  <a:lnTo>
                    <a:pt x="393349" y="121822"/>
                  </a:lnTo>
                  <a:lnTo>
                    <a:pt x="436164" y="97479"/>
                  </a:lnTo>
                  <a:lnTo>
                    <a:pt x="475662" y="76860"/>
                  </a:lnTo>
                  <a:lnTo>
                    <a:pt x="514175" y="57346"/>
                  </a:lnTo>
                  <a:lnTo>
                    <a:pt x="560059" y="31788"/>
                  </a:lnTo>
                  <a:lnTo>
                    <a:pt x="599697" y="13962"/>
                  </a:lnTo>
                  <a:lnTo>
                    <a:pt x="638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12">
              <a:extLst>
                <a:ext uri="{FF2B5EF4-FFF2-40B4-BE49-F238E27FC236}">
                  <a16:creationId xmlns:a16="http://schemas.microsoft.com/office/drawing/2014/main" id="{11D944A5-0EEF-6770-2675-E1918F242EB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314950" y="3933825"/>
              <a:ext cx="447676" cy="228601"/>
            </a:xfrm>
            <a:custGeom>
              <a:avLst/>
              <a:gdLst/>
              <a:ahLst/>
              <a:cxnLst/>
              <a:rect l="0" t="0" r="0" b="0"/>
              <a:pathLst>
                <a:path w="447676" h="228601">
                  <a:moveTo>
                    <a:pt x="0" y="228600"/>
                  </a:moveTo>
                  <a:lnTo>
                    <a:pt x="0" y="228600"/>
                  </a:lnTo>
                  <a:lnTo>
                    <a:pt x="46135" y="209302"/>
                  </a:lnTo>
                  <a:lnTo>
                    <a:pt x="85725" y="186038"/>
                  </a:lnTo>
                  <a:lnTo>
                    <a:pt x="130344" y="155406"/>
                  </a:lnTo>
                  <a:lnTo>
                    <a:pt x="171915" y="130141"/>
                  </a:lnTo>
                  <a:lnTo>
                    <a:pt x="207454" y="111115"/>
                  </a:lnTo>
                  <a:lnTo>
                    <a:pt x="244795" y="92072"/>
                  </a:lnTo>
                  <a:lnTo>
                    <a:pt x="283728" y="73024"/>
                  </a:lnTo>
                  <a:lnTo>
                    <a:pt x="327249" y="53975"/>
                  </a:lnTo>
                  <a:lnTo>
                    <a:pt x="367425" y="35983"/>
                  </a:lnTo>
                  <a:lnTo>
                    <a:pt x="405083" y="22421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13">
              <a:extLst>
                <a:ext uri="{FF2B5EF4-FFF2-40B4-BE49-F238E27FC236}">
                  <a16:creationId xmlns:a16="http://schemas.microsoft.com/office/drawing/2014/main" id="{FC5CFB99-B974-0BB1-7A8E-1ED8704A5F0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981700" y="4171950"/>
              <a:ext cx="219076" cy="114301"/>
            </a:xfrm>
            <a:custGeom>
              <a:avLst/>
              <a:gdLst/>
              <a:ahLst/>
              <a:cxnLst/>
              <a:rect l="0" t="0" r="0" b="0"/>
              <a:pathLst>
                <a:path w="219076" h="114301">
                  <a:moveTo>
                    <a:pt x="0" y="114300"/>
                  </a:moveTo>
                  <a:lnTo>
                    <a:pt x="0" y="114300"/>
                  </a:lnTo>
                  <a:lnTo>
                    <a:pt x="40020" y="84641"/>
                  </a:lnTo>
                  <a:lnTo>
                    <a:pt x="79432" y="60378"/>
                  </a:lnTo>
                  <a:lnTo>
                    <a:pt x="122658" y="31672"/>
                  </a:lnTo>
                  <a:lnTo>
                    <a:pt x="159933" y="1597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403">
            <a:extLst>
              <a:ext uri="{FF2B5EF4-FFF2-40B4-BE49-F238E27FC236}">
                <a16:creationId xmlns:a16="http://schemas.microsoft.com/office/drawing/2014/main" id="{43E92B5E-20EC-1426-0CCD-145CEEA27C8B}"/>
              </a:ext>
            </a:extLst>
          </p:cNvPr>
          <p:cNvGrpSpPr/>
          <p:nvPr/>
        </p:nvGrpSpPr>
        <p:grpSpPr>
          <a:xfrm>
            <a:off x="6477000" y="4267200"/>
            <a:ext cx="533401" cy="85726"/>
            <a:chOff x="6477000" y="4267200"/>
            <a:chExt cx="533401" cy="85726"/>
          </a:xfrm>
        </p:grpSpPr>
        <p:sp>
          <p:nvSpPr>
            <p:cNvPr id="197" name="SMARTInkShape-2514">
              <a:extLst>
                <a:ext uri="{FF2B5EF4-FFF2-40B4-BE49-F238E27FC236}">
                  <a16:creationId xmlns:a16="http://schemas.microsoft.com/office/drawing/2014/main" id="{AE3F59CE-D16A-9A20-2E1C-8F82CFA630F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477000" y="4286250"/>
              <a:ext cx="114301" cy="66676"/>
            </a:xfrm>
            <a:custGeom>
              <a:avLst/>
              <a:gdLst/>
              <a:ahLst/>
              <a:cxnLst/>
              <a:rect l="0" t="0" r="0" b="0"/>
              <a:pathLst>
                <a:path w="114301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6675"/>
                  </a:lnTo>
                  <a:lnTo>
                    <a:pt x="10361" y="63853"/>
                  </a:lnTo>
                  <a:lnTo>
                    <a:pt x="13257" y="61618"/>
                  </a:lnTo>
                  <a:lnTo>
                    <a:pt x="16475" y="56314"/>
                  </a:lnTo>
                  <a:lnTo>
                    <a:pt x="17333" y="53418"/>
                  </a:lnTo>
                  <a:lnTo>
                    <a:pt x="18963" y="51487"/>
                  </a:lnTo>
                  <a:lnTo>
                    <a:pt x="61604" y="2214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15">
              <a:extLst>
                <a:ext uri="{FF2B5EF4-FFF2-40B4-BE49-F238E27FC236}">
                  <a16:creationId xmlns:a16="http://schemas.microsoft.com/office/drawing/2014/main" id="{B9F5BB89-0CB3-0E19-8FC2-A2CC93CF072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905625" y="426720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8"/>
                  </a:lnTo>
                  <a:lnTo>
                    <a:pt x="10361" y="40086"/>
                  </a:lnTo>
                  <a:lnTo>
                    <a:pt x="25510" y="37304"/>
                  </a:lnTo>
                  <a:lnTo>
                    <a:pt x="68354" y="188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404">
            <a:extLst>
              <a:ext uri="{FF2B5EF4-FFF2-40B4-BE49-F238E27FC236}">
                <a16:creationId xmlns:a16="http://schemas.microsoft.com/office/drawing/2014/main" id="{A7D83432-FCF6-EF18-E806-17873BD5AA18}"/>
              </a:ext>
            </a:extLst>
          </p:cNvPr>
          <p:cNvGrpSpPr/>
          <p:nvPr/>
        </p:nvGrpSpPr>
        <p:grpSpPr>
          <a:xfrm>
            <a:off x="8482551" y="3634742"/>
            <a:ext cx="461425" cy="193725"/>
            <a:chOff x="8482551" y="3634742"/>
            <a:chExt cx="461425" cy="193725"/>
          </a:xfrm>
        </p:grpSpPr>
        <p:sp>
          <p:nvSpPr>
            <p:cNvPr id="200" name="SMARTInkShape-2516">
              <a:extLst>
                <a:ext uri="{FF2B5EF4-FFF2-40B4-BE49-F238E27FC236}">
                  <a16:creationId xmlns:a16="http://schemas.microsoft.com/office/drawing/2014/main" id="{98A23334-61FB-0740-5FEA-1611C6BE235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482551" y="3634742"/>
              <a:ext cx="121989" cy="165425"/>
            </a:xfrm>
            <a:custGeom>
              <a:avLst/>
              <a:gdLst/>
              <a:ahLst/>
              <a:cxnLst/>
              <a:rect l="0" t="0" r="0" b="0"/>
              <a:pathLst>
                <a:path w="121989" h="165425">
                  <a:moveTo>
                    <a:pt x="89949" y="32383"/>
                  </a:moveTo>
                  <a:lnTo>
                    <a:pt x="89949" y="32383"/>
                  </a:lnTo>
                  <a:lnTo>
                    <a:pt x="89949" y="19126"/>
                  </a:lnTo>
                  <a:lnTo>
                    <a:pt x="88891" y="17195"/>
                  </a:lnTo>
                  <a:lnTo>
                    <a:pt x="87126" y="15908"/>
                  </a:lnTo>
                  <a:lnTo>
                    <a:pt x="81285" y="14477"/>
                  </a:lnTo>
                  <a:lnTo>
                    <a:pt x="71635" y="13841"/>
                  </a:lnTo>
                  <a:lnTo>
                    <a:pt x="60290" y="19204"/>
                  </a:lnTo>
                  <a:lnTo>
                    <a:pt x="16860" y="58127"/>
                  </a:lnTo>
                  <a:lnTo>
                    <a:pt x="9840" y="67814"/>
                  </a:lnTo>
                  <a:lnTo>
                    <a:pt x="276" y="92768"/>
                  </a:lnTo>
                  <a:lnTo>
                    <a:pt x="0" y="110021"/>
                  </a:lnTo>
                  <a:lnTo>
                    <a:pt x="3405" y="126156"/>
                  </a:lnTo>
                  <a:lnTo>
                    <a:pt x="8446" y="136854"/>
                  </a:lnTo>
                  <a:lnTo>
                    <a:pt x="22290" y="153884"/>
                  </a:lnTo>
                  <a:lnTo>
                    <a:pt x="30952" y="160467"/>
                  </a:lnTo>
                  <a:lnTo>
                    <a:pt x="39385" y="163392"/>
                  </a:lnTo>
                  <a:lnTo>
                    <a:pt x="68174" y="165424"/>
                  </a:lnTo>
                  <a:lnTo>
                    <a:pt x="91964" y="155529"/>
                  </a:lnTo>
                  <a:lnTo>
                    <a:pt x="104250" y="142148"/>
                  </a:lnTo>
                  <a:lnTo>
                    <a:pt x="120761" y="107687"/>
                  </a:lnTo>
                  <a:lnTo>
                    <a:pt x="121988" y="86313"/>
                  </a:lnTo>
                  <a:lnTo>
                    <a:pt x="114152" y="48210"/>
                  </a:lnTo>
                  <a:lnTo>
                    <a:pt x="100413" y="26960"/>
                  </a:lnTo>
                  <a:lnTo>
                    <a:pt x="69410" y="1272"/>
                  </a:lnTo>
                  <a:lnTo>
                    <a:pt x="65672" y="0"/>
                  </a:lnTo>
                  <a:lnTo>
                    <a:pt x="62123" y="211"/>
                  </a:lnTo>
                  <a:lnTo>
                    <a:pt x="51849" y="3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17">
              <a:extLst>
                <a:ext uri="{FF2B5EF4-FFF2-40B4-BE49-F238E27FC236}">
                  <a16:creationId xmlns:a16="http://schemas.microsoft.com/office/drawing/2014/main" id="{7B26F8FB-A716-6F29-1087-DC423E373AD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667754" y="3781425"/>
              <a:ext cx="19047" cy="18927"/>
            </a:xfrm>
            <a:custGeom>
              <a:avLst/>
              <a:gdLst/>
              <a:ahLst/>
              <a:cxnLst/>
              <a:rect l="0" t="0" r="0" b="0"/>
              <a:pathLst>
                <a:path w="19047" h="18927">
                  <a:moveTo>
                    <a:pt x="9521" y="0"/>
                  </a:moveTo>
                  <a:lnTo>
                    <a:pt x="9521" y="0"/>
                  </a:lnTo>
                  <a:lnTo>
                    <a:pt x="9521" y="5488"/>
                  </a:lnTo>
                  <a:lnTo>
                    <a:pt x="9521" y="3144"/>
                  </a:lnTo>
                  <a:lnTo>
                    <a:pt x="9521" y="14271"/>
                  </a:lnTo>
                  <a:lnTo>
                    <a:pt x="8463" y="15864"/>
                  </a:lnTo>
                  <a:lnTo>
                    <a:pt x="6697" y="16926"/>
                  </a:lnTo>
                  <a:lnTo>
                    <a:pt x="387" y="18926"/>
                  </a:lnTo>
                  <a:lnTo>
                    <a:pt x="0" y="9640"/>
                  </a:lnTo>
                  <a:lnTo>
                    <a:pt x="1904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18">
              <a:extLst>
                <a:ext uri="{FF2B5EF4-FFF2-40B4-BE49-F238E27FC236}">
                  <a16:creationId xmlns:a16="http://schemas.microsoft.com/office/drawing/2014/main" id="{38B9BE41-CC3C-5207-70E8-FECCA7BEEDA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63000" y="3676776"/>
              <a:ext cx="104208" cy="151691"/>
            </a:xfrm>
            <a:custGeom>
              <a:avLst/>
              <a:gdLst/>
              <a:ahLst/>
              <a:cxnLst/>
              <a:rect l="0" t="0" r="0" b="0"/>
              <a:pathLst>
                <a:path w="104208" h="151691">
                  <a:moveTo>
                    <a:pt x="0" y="18924"/>
                  </a:moveTo>
                  <a:lnTo>
                    <a:pt x="0" y="18924"/>
                  </a:lnTo>
                  <a:lnTo>
                    <a:pt x="8202" y="10723"/>
                  </a:lnTo>
                  <a:lnTo>
                    <a:pt x="9134" y="4735"/>
                  </a:lnTo>
                  <a:lnTo>
                    <a:pt x="10323" y="3115"/>
                  </a:lnTo>
                  <a:lnTo>
                    <a:pt x="12173" y="2034"/>
                  </a:lnTo>
                  <a:lnTo>
                    <a:pt x="17691" y="300"/>
                  </a:lnTo>
                  <a:lnTo>
                    <a:pt x="13591" y="0"/>
                  </a:lnTo>
                  <a:lnTo>
                    <a:pt x="12235" y="1017"/>
                  </a:lnTo>
                  <a:lnTo>
                    <a:pt x="3218" y="23733"/>
                  </a:lnTo>
                  <a:lnTo>
                    <a:pt x="126" y="64762"/>
                  </a:lnTo>
                  <a:lnTo>
                    <a:pt x="1143" y="68533"/>
                  </a:lnTo>
                  <a:lnTo>
                    <a:pt x="2880" y="71046"/>
                  </a:lnTo>
                  <a:lnTo>
                    <a:pt x="5094" y="72722"/>
                  </a:lnTo>
                  <a:lnTo>
                    <a:pt x="18325" y="75081"/>
                  </a:lnTo>
                  <a:lnTo>
                    <a:pt x="29664" y="69988"/>
                  </a:lnTo>
                  <a:lnTo>
                    <a:pt x="45126" y="60865"/>
                  </a:lnTo>
                  <a:lnTo>
                    <a:pt x="77905" y="49048"/>
                  </a:lnTo>
                  <a:lnTo>
                    <a:pt x="81570" y="49590"/>
                  </a:lnTo>
                  <a:lnTo>
                    <a:pt x="88464" y="53015"/>
                  </a:lnTo>
                  <a:lnTo>
                    <a:pt x="98297" y="60892"/>
                  </a:lnTo>
                  <a:lnTo>
                    <a:pt x="101895" y="72502"/>
                  </a:lnTo>
                  <a:lnTo>
                    <a:pt x="104207" y="105825"/>
                  </a:lnTo>
                  <a:lnTo>
                    <a:pt x="101702" y="118577"/>
                  </a:lnTo>
                  <a:lnTo>
                    <a:pt x="94338" y="131706"/>
                  </a:lnTo>
                  <a:lnTo>
                    <a:pt x="82370" y="145624"/>
                  </a:lnTo>
                  <a:lnTo>
                    <a:pt x="73298" y="149319"/>
                  </a:lnTo>
                  <a:lnTo>
                    <a:pt x="50227" y="151690"/>
                  </a:lnTo>
                  <a:lnTo>
                    <a:pt x="40667" y="149192"/>
                  </a:lnTo>
                  <a:lnTo>
                    <a:pt x="19050" y="13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19">
              <a:extLst>
                <a:ext uri="{FF2B5EF4-FFF2-40B4-BE49-F238E27FC236}">
                  <a16:creationId xmlns:a16="http://schemas.microsoft.com/office/drawing/2014/main" id="{D112D966-5114-4001-72DC-9AC5A43BBC9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782050" y="36480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4" y="30561"/>
                  </a:lnTo>
                  <a:lnTo>
                    <a:pt x="49181" y="15352"/>
                  </a:lnTo>
                  <a:lnTo>
                    <a:pt x="88509" y="4980"/>
                  </a:lnTo>
                  <a:lnTo>
                    <a:pt x="133006" y="43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520">
            <a:extLst>
              <a:ext uri="{FF2B5EF4-FFF2-40B4-BE49-F238E27FC236}">
                <a16:creationId xmlns:a16="http://schemas.microsoft.com/office/drawing/2014/main" id="{4B1187B5-9FC3-D2A2-32DF-FAB9E78883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00400" y="4181475"/>
            <a:ext cx="28576" cy="9526"/>
          </a:xfrm>
          <a:custGeom>
            <a:avLst/>
            <a:gdLst/>
            <a:ahLst/>
            <a:cxnLst/>
            <a:rect l="0" t="0" r="0" b="0"/>
            <a:pathLst>
              <a:path w="28576" h="9526">
                <a:moveTo>
                  <a:pt x="28575" y="0"/>
                </a:moveTo>
                <a:lnTo>
                  <a:pt x="28575" y="0"/>
                </a:lnTo>
                <a:lnTo>
                  <a:pt x="10965" y="0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406">
            <a:extLst>
              <a:ext uri="{FF2B5EF4-FFF2-40B4-BE49-F238E27FC236}">
                <a16:creationId xmlns:a16="http://schemas.microsoft.com/office/drawing/2014/main" id="{8DCEED10-230E-EBBB-D351-AD7AF7347AAA}"/>
              </a:ext>
            </a:extLst>
          </p:cNvPr>
          <p:cNvGrpSpPr/>
          <p:nvPr/>
        </p:nvGrpSpPr>
        <p:grpSpPr>
          <a:xfrm>
            <a:off x="3686175" y="3476625"/>
            <a:ext cx="310289" cy="647701"/>
            <a:chOff x="3686175" y="3476625"/>
            <a:chExt cx="310289" cy="647701"/>
          </a:xfrm>
        </p:grpSpPr>
        <p:sp>
          <p:nvSpPr>
            <p:cNvPr id="206" name="SMARTInkShape-2521">
              <a:extLst>
                <a:ext uri="{FF2B5EF4-FFF2-40B4-BE49-F238E27FC236}">
                  <a16:creationId xmlns:a16="http://schemas.microsoft.com/office/drawing/2014/main" id="{7FF64FF4-9E14-C2E6-62F8-366317D4437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914775" y="3933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22">
              <a:extLst>
                <a:ext uri="{FF2B5EF4-FFF2-40B4-BE49-F238E27FC236}">
                  <a16:creationId xmlns:a16="http://schemas.microsoft.com/office/drawing/2014/main" id="{311A3EDF-24BE-7BDF-6E8F-7CF7470C57E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990975" y="34766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23">
              <a:extLst>
                <a:ext uri="{FF2B5EF4-FFF2-40B4-BE49-F238E27FC236}">
                  <a16:creationId xmlns:a16="http://schemas.microsoft.com/office/drawing/2014/main" id="{57FA2C85-9EBA-9CCE-CE28-9B1F3C0B517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05225" y="363987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8201"/>
                  </a:moveTo>
                  <a:lnTo>
                    <a:pt x="9525" y="8201"/>
                  </a:lnTo>
                  <a:lnTo>
                    <a:pt x="9525" y="3144"/>
                  </a:lnTo>
                  <a:lnTo>
                    <a:pt x="8467" y="1655"/>
                  </a:lnTo>
                  <a:lnTo>
                    <a:pt x="6703" y="662"/>
                  </a:lnTo>
                  <a:lnTo>
                    <a:pt x="4469" y="0"/>
                  </a:lnTo>
                  <a:lnTo>
                    <a:pt x="2979" y="617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24">
              <a:extLst>
                <a:ext uri="{FF2B5EF4-FFF2-40B4-BE49-F238E27FC236}">
                  <a16:creationId xmlns:a16="http://schemas.microsoft.com/office/drawing/2014/main" id="{B2779356-F6E0-7152-F635-A3B1609532E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86175" y="40862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27987"/>
                  </a:lnTo>
                  <a:lnTo>
                    <a:pt x="16228" y="20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2525">
            <a:extLst>
              <a:ext uri="{FF2B5EF4-FFF2-40B4-BE49-F238E27FC236}">
                <a16:creationId xmlns:a16="http://schemas.microsoft.com/office/drawing/2014/main" id="{32A9F552-73BA-46E2-EF75-A0848415A9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99912" y="4010025"/>
            <a:ext cx="24439" cy="9526"/>
          </a:xfrm>
          <a:custGeom>
            <a:avLst/>
            <a:gdLst/>
            <a:ahLst/>
            <a:cxnLst/>
            <a:rect l="0" t="0" r="0" b="0"/>
            <a:pathLst>
              <a:path w="24439" h="9526">
                <a:moveTo>
                  <a:pt x="24438" y="9525"/>
                </a:moveTo>
                <a:lnTo>
                  <a:pt x="24438" y="9525"/>
                </a:lnTo>
                <a:lnTo>
                  <a:pt x="11181" y="9525"/>
                </a:lnTo>
                <a:lnTo>
                  <a:pt x="9250" y="8467"/>
                </a:lnTo>
                <a:lnTo>
                  <a:pt x="7963" y="6703"/>
                </a:lnTo>
                <a:lnTo>
                  <a:pt x="5897" y="1324"/>
                </a:lnTo>
                <a:lnTo>
                  <a:pt x="2792" y="589"/>
                </a:lnTo>
                <a:lnTo>
                  <a:pt x="0" y="262"/>
                </a:lnTo>
                <a:lnTo>
                  <a:pt x="1491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SMARTInkShape-Group408">
            <a:extLst>
              <a:ext uri="{FF2B5EF4-FFF2-40B4-BE49-F238E27FC236}">
                <a16:creationId xmlns:a16="http://schemas.microsoft.com/office/drawing/2014/main" id="{E791C436-A380-2938-D749-07894B30B2B8}"/>
              </a:ext>
            </a:extLst>
          </p:cNvPr>
          <p:cNvGrpSpPr/>
          <p:nvPr/>
        </p:nvGrpSpPr>
        <p:grpSpPr>
          <a:xfrm>
            <a:off x="4057650" y="2495550"/>
            <a:ext cx="400051" cy="685801"/>
            <a:chOff x="4057650" y="2495550"/>
            <a:chExt cx="400051" cy="685801"/>
          </a:xfrm>
        </p:grpSpPr>
        <p:sp>
          <p:nvSpPr>
            <p:cNvPr id="212" name="SMARTInkShape-2526">
              <a:extLst>
                <a:ext uri="{FF2B5EF4-FFF2-40B4-BE49-F238E27FC236}">
                  <a16:creationId xmlns:a16="http://schemas.microsoft.com/office/drawing/2014/main" id="{9111A198-B177-8E37-83AE-D7E69B410ED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229100" y="3124316"/>
              <a:ext cx="19051" cy="9410"/>
            </a:xfrm>
            <a:custGeom>
              <a:avLst/>
              <a:gdLst/>
              <a:ahLst/>
              <a:cxnLst/>
              <a:rect l="0" t="0" r="0" b="0"/>
              <a:pathLst>
                <a:path w="19051" h="9410">
                  <a:moveTo>
                    <a:pt x="19050" y="9409"/>
                  </a:moveTo>
                  <a:lnTo>
                    <a:pt x="19050" y="9409"/>
                  </a:lnTo>
                  <a:lnTo>
                    <a:pt x="9641" y="0"/>
                  </a:lnTo>
                  <a:lnTo>
                    <a:pt x="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527">
              <a:extLst>
                <a:ext uri="{FF2B5EF4-FFF2-40B4-BE49-F238E27FC236}">
                  <a16:creationId xmlns:a16="http://schemas.microsoft.com/office/drawing/2014/main" id="{F1A674CA-BDC5-E3BD-47EF-BA3541B61DC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43375" y="26860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6703" y="18214"/>
                  </a:lnTo>
                  <a:lnTo>
                    <a:pt x="2979" y="12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28">
              <a:extLst>
                <a:ext uri="{FF2B5EF4-FFF2-40B4-BE49-F238E27FC236}">
                  <a16:creationId xmlns:a16="http://schemas.microsoft.com/office/drawing/2014/main" id="{1A019373-5AFE-B561-DE0E-E0824D23695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448175" y="2495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29">
              <a:extLst>
                <a:ext uri="{FF2B5EF4-FFF2-40B4-BE49-F238E27FC236}">
                  <a16:creationId xmlns:a16="http://schemas.microsoft.com/office/drawing/2014/main" id="{F824C374-19A6-8AF9-7465-8A27FB67375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362450" y="2886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037" y="9525"/>
                  </a:lnTo>
                  <a:lnTo>
                    <a:pt x="6381" y="9525"/>
                  </a:lnTo>
                  <a:lnTo>
                    <a:pt x="3416" y="9525"/>
                  </a:lnTo>
                  <a:lnTo>
                    <a:pt x="6105" y="9525"/>
                  </a:lnTo>
                  <a:lnTo>
                    <a:pt x="7245" y="8467"/>
                  </a:lnTo>
                  <a:lnTo>
                    <a:pt x="9499" y="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30">
              <a:extLst>
                <a:ext uri="{FF2B5EF4-FFF2-40B4-BE49-F238E27FC236}">
                  <a16:creationId xmlns:a16="http://schemas.microsoft.com/office/drawing/2014/main" id="{009978E4-9BC3-C452-47BB-5DB350093C9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29100" y="3105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31">
              <a:extLst>
                <a:ext uri="{FF2B5EF4-FFF2-40B4-BE49-F238E27FC236}">
                  <a16:creationId xmlns:a16="http://schemas.microsoft.com/office/drawing/2014/main" id="{C2C1E403-EFCD-046D-9699-8C7027DA9A9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57650" y="3171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2532">
            <a:extLst>
              <a:ext uri="{FF2B5EF4-FFF2-40B4-BE49-F238E27FC236}">
                <a16:creationId xmlns:a16="http://schemas.microsoft.com/office/drawing/2014/main" id="{E6C685C8-EE15-A999-716E-7B0E89476F8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95575" y="3609986"/>
            <a:ext cx="876301" cy="257165"/>
          </a:xfrm>
          <a:custGeom>
            <a:avLst/>
            <a:gdLst/>
            <a:ahLst/>
            <a:cxnLst/>
            <a:rect l="0" t="0" r="0" b="0"/>
            <a:pathLst>
              <a:path w="876301" h="257165">
                <a:moveTo>
                  <a:pt x="876300" y="257164"/>
                </a:moveTo>
                <a:lnTo>
                  <a:pt x="876300" y="257164"/>
                </a:lnTo>
                <a:lnTo>
                  <a:pt x="861722" y="257164"/>
                </a:lnTo>
                <a:lnTo>
                  <a:pt x="860231" y="256106"/>
                </a:lnTo>
                <a:lnTo>
                  <a:pt x="859238" y="254342"/>
                </a:lnTo>
                <a:lnTo>
                  <a:pt x="858575" y="252107"/>
                </a:lnTo>
                <a:lnTo>
                  <a:pt x="857075" y="250618"/>
                </a:lnTo>
                <a:lnTo>
                  <a:pt x="848849" y="246405"/>
                </a:lnTo>
                <a:lnTo>
                  <a:pt x="832419" y="233750"/>
                </a:lnTo>
                <a:lnTo>
                  <a:pt x="796135" y="216634"/>
                </a:lnTo>
                <a:lnTo>
                  <a:pt x="753573" y="193184"/>
                </a:lnTo>
                <a:lnTo>
                  <a:pt x="714592" y="175774"/>
                </a:lnTo>
                <a:lnTo>
                  <a:pt x="673496" y="159321"/>
                </a:lnTo>
                <a:lnTo>
                  <a:pt x="637352" y="144918"/>
                </a:lnTo>
                <a:lnTo>
                  <a:pt x="592269" y="130570"/>
                </a:lnTo>
                <a:lnTo>
                  <a:pt x="545185" y="118602"/>
                </a:lnTo>
                <a:lnTo>
                  <a:pt x="506671" y="114508"/>
                </a:lnTo>
                <a:lnTo>
                  <a:pt x="463273" y="108122"/>
                </a:lnTo>
                <a:lnTo>
                  <a:pt x="423134" y="105759"/>
                </a:lnTo>
                <a:lnTo>
                  <a:pt x="384429" y="104001"/>
                </a:lnTo>
                <a:lnTo>
                  <a:pt x="342975" y="99364"/>
                </a:lnTo>
                <a:lnTo>
                  <a:pt x="305539" y="101659"/>
                </a:lnTo>
                <a:lnTo>
                  <a:pt x="267028" y="103384"/>
                </a:lnTo>
                <a:lnTo>
                  <a:pt x="229804" y="105209"/>
                </a:lnTo>
                <a:lnTo>
                  <a:pt x="182273" y="112186"/>
                </a:lnTo>
                <a:lnTo>
                  <a:pt x="142818" y="124026"/>
                </a:lnTo>
                <a:lnTo>
                  <a:pt x="101788" y="134229"/>
                </a:lnTo>
                <a:lnTo>
                  <a:pt x="54973" y="159758"/>
                </a:lnTo>
                <a:lnTo>
                  <a:pt x="38100" y="171439"/>
                </a:lnTo>
                <a:lnTo>
                  <a:pt x="47625" y="171439"/>
                </a:lnTo>
                <a:lnTo>
                  <a:pt x="55826" y="163238"/>
                </a:lnTo>
                <a:lnTo>
                  <a:pt x="57946" y="154571"/>
                </a:lnTo>
                <a:lnTo>
                  <a:pt x="89199" y="110717"/>
                </a:lnTo>
                <a:lnTo>
                  <a:pt x="120953" y="66905"/>
                </a:lnTo>
                <a:lnTo>
                  <a:pt x="128832" y="38063"/>
                </a:lnTo>
                <a:lnTo>
                  <a:pt x="131396" y="34897"/>
                </a:lnTo>
                <a:lnTo>
                  <a:pt x="139004" y="29382"/>
                </a:lnTo>
                <a:lnTo>
                  <a:pt x="142724" y="19504"/>
                </a:lnTo>
                <a:lnTo>
                  <a:pt x="151063" y="10879"/>
                </a:lnTo>
                <a:lnTo>
                  <a:pt x="152399" y="0"/>
                </a:lnTo>
                <a:lnTo>
                  <a:pt x="152400" y="5049"/>
                </a:lnTo>
                <a:lnTo>
                  <a:pt x="149578" y="10352"/>
                </a:lnTo>
                <a:lnTo>
                  <a:pt x="145854" y="16236"/>
                </a:lnTo>
                <a:lnTo>
                  <a:pt x="142699" y="25499"/>
                </a:lnTo>
                <a:lnTo>
                  <a:pt x="103881" y="67502"/>
                </a:lnTo>
                <a:lnTo>
                  <a:pt x="79199" y="87173"/>
                </a:lnTo>
                <a:lnTo>
                  <a:pt x="38929" y="111400"/>
                </a:lnTo>
                <a:lnTo>
                  <a:pt x="35477" y="112363"/>
                </a:lnTo>
                <a:lnTo>
                  <a:pt x="33177" y="114063"/>
                </a:lnTo>
                <a:lnTo>
                  <a:pt x="31643" y="116255"/>
                </a:lnTo>
                <a:lnTo>
                  <a:pt x="30620" y="118774"/>
                </a:lnTo>
                <a:lnTo>
                  <a:pt x="28880" y="120454"/>
                </a:lnTo>
                <a:lnTo>
                  <a:pt x="18994" y="124577"/>
                </a:lnTo>
                <a:lnTo>
                  <a:pt x="9957" y="132935"/>
                </a:lnTo>
                <a:lnTo>
                  <a:pt x="1" y="133339"/>
                </a:lnTo>
                <a:lnTo>
                  <a:pt x="0" y="138396"/>
                </a:lnTo>
                <a:lnTo>
                  <a:pt x="1058" y="139885"/>
                </a:lnTo>
                <a:lnTo>
                  <a:pt x="2822" y="140878"/>
                </a:lnTo>
                <a:lnTo>
                  <a:pt x="5056" y="141540"/>
                </a:lnTo>
                <a:lnTo>
                  <a:pt x="10361" y="147920"/>
                </a:lnTo>
                <a:lnTo>
                  <a:pt x="16246" y="155694"/>
                </a:lnTo>
                <a:lnTo>
                  <a:pt x="61582" y="188434"/>
                </a:lnTo>
                <a:lnTo>
                  <a:pt x="106118" y="230050"/>
                </a:lnTo>
                <a:lnTo>
                  <a:pt x="120288" y="243067"/>
                </a:lnTo>
                <a:lnTo>
                  <a:pt x="126839" y="245607"/>
                </a:lnTo>
                <a:lnTo>
                  <a:pt x="129009" y="247343"/>
                </a:lnTo>
                <a:lnTo>
                  <a:pt x="133328" y="257105"/>
                </a:lnTo>
                <a:lnTo>
                  <a:pt x="133350" y="257163"/>
                </a:lnTo>
                <a:lnTo>
                  <a:pt x="123825" y="2571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SMARTInkShape-Group410">
            <a:extLst>
              <a:ext uri="{FF2B5EF4-FFF2-40B4-BE49-F238E27FC236}">
                <a16:creationId xmlns:a16="http://schemas.microsoft.com/office/drawing/2014/main" id="{184E48D6-3E55-8056-609C-D2F33BFC0AD2}"/>
              </a:ext>
            </a:extLst>
          </p:cNvPr>
          <p:cNvGrpSpPr/>
          <p:nvPr/>
        </p:nvGrpSpPr>
        <p:grpSpPr>
          <a:xfrm>
            <a:off x="1164473" y="3524250"/>
            <a:ext cx="578603" cy="208932"/>
            <a:chOff x="1164473" y="3524250"/>
            <a:chExt cx="578603" cy="208932"/>
          </a:xfrm>
        </p:grpSpPr>
        <p:sp>
          <p:nvSpPr>
            <p:cNvPr id="220" name="SMARTInkShape-2533">
              <a:extLst>
                <a:ext uri="{FF2B5EF4-FFF2-40B4-BE49-F238E27FC236}">
                  <a16:creationId xmlns:a16="http://schemas.microsoft.com/office/drawing/2014/main" id="{974AF15E-BE80-1450-2855-CCEFE95A35F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64473" y="3590925"/>
              <a:ext cx="138548" cy="142257"/>
            </a:xfrm>
            <a:custGeom>
              <a:avLst/>
              <a:gdLst/>
              <a:ahLst/>
              <a:cxnLst/>
              <a:rect l="0" t="0" r="0" b="0"/>
              <a:pathLst>
                <a:path w="138548" h="142257">
                  <a:moveTo>
                    <a:pt x="83302" y="0"/>
                  </a:moveTo>
                  <a:lnTo>
                    <a:pt x="83302" y="0"/>
                  </a:lnTo>
                  <a:lnTo>
                    <a:pt x="70044" y="0"/>
                  </a:lnTo>
                  <a:lnTo>
                    <a:pt x="55855" y="5057"/>
                  </a:lnTo>
                  <a:lnTo>
                    <a:pt x="19622" y="35648"/>
                  </a:lnTo>
                  <a:lnTo>
                    <a:pt x="5755" y="59246"/>
                  </a:lnTo>
                  <a:lnTo>
                    <a:pt x="0" y="86346"/>
                  </a:lnTo>
                  <a:lnTo>
                    <a:pt x="1476" y="102229"/>
                  </a:lnTo>
                  <a:lnTo>
                    <a:pt x="3351" y="109427"/>
                  </a:lnTo>
                  <a:lnTo>
                    <a:pt x="11080" y="120248"/>
                  </a:lnTo>
                  <a:lnTo>
                    <a:pt x="33288" y="135818"/>
                  </a:lnTo>
                  <a:lnTo>
                    <a:pt x="46728" y="140784"/>
                  </a:lnTo>
                  <a:lnTo>
                    <a:pt x="62470" y="142256"/>
                  </a:lnTo>
                  <a:lnTo>
                    <a:pt x="102444" y="134620"/>
                  </a:lnTo>
                  <a:lnTo>
                    <a:pt x="106647" y="132080"/>
                  </a:lnTo>
                  <a:lnTo>
                    <a:pt x="124306" y="112003"/>
                  </a:lnTo>
                  <a:lnTo>
                    <a:pt x="136165" y="77902"/>
                  </a:lnTo>
                  <a:lnTo>
                    <a:pt x="138547" y="62493"/>
                  </a:lnTo>
                  <a:lnTo>
                    <a:pt x="136783" y="48589"/>
                  </a:lnTo>
                  <a:lnTo>
                    <a:pt x="127027" y="22415"/>
                  </a:lnTo>
                  <a:lnTo>
                    <a:pt x="118258" y="12432"/>
                  </a:lnTo>
                  <a:lnTo>
                    <a:pt x="108363" y="5525"/>
                  </a:lnTo>
                  <a:lnTo>
                    <a:pt x="100437" y="2456"/>
                  </a:lnTo>
                  <a:lnTo>
                    <a:pt x="58779" y="216"/>
                  </a:lnTo>
                  <a:lnTo>
                    <a:pt x="53195" y="2260"/>
                  </a:lnTo>
                  <a:lnTo>
                    <a:pt x="356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534">
              <a:extLst>
                <a:ext uri="{FF2B5EF4-FFF2-40B4-BE49-F238E27FC236}">
                  <a16:creationId xmlns:a16="http://schemas.microsoft.com/office/drawing/2014/main" id="{BE3243BE-9011-764B-FE27-B671C806D12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423283" y="3696093"/>
              <a:ext cx="13669" cy="9133"/>
            </a:xfrm>
            <a:custGeom>
              <a:avLst/>
              <a:gdLst/>
              <a:ahLst/>
              <a:cxnLst/>
              <a:rect l="0" t="0" r="0" b="0"/>
              <a:pathLst>
                <a:path w="13669" h="9133">
                  <a:moveTo>
                    <a:pt x="5467" y="9132"/>
                  </a:moveTo>
                  <a:lnTo>
                    <a:pt x="5467" y="9132"/>
                  </a:lnTo>
                  <a:lnTo>
                    <a:pt x="5467" y="931"/>
                  </a:lnTo>
                  <a:lnTo>
                    <a:pt x="6525" y="490"/>
                  </a:lnTo>
                  <a:lnTo>
                    <a:pt x="10524" y="0"/>
                  </a:lnTo>
                  <a:lnTo>
                    <a:pt x="12013" y="927"/>
                  </a:lnTo>
                  <a:lnTo>
                    <a:pt x="13006" y="2604"/>
                  </a:lnTo>
                  <a:lnTo>
                    <a:pt x="13668" y="4780"/>
                  </a:lnTo>
                  <a:lnTo>
                    <a:pt x="13051" y="6230"/>
                  </a:lnTo>
                  <a:lnTo>
                    <a:pt x="11581" y="7198"/>
                  </a:lnTo>
                  <a:lnTo>
                    <a:pt x="5573" y="9099"/>
                  </a:lnTo>
                  <a:lnTo>
                    <a:pt x="442" y="4066"/>
                  </a:lnTo>
                  <a:lnTo>
                    <a:pt x="0" y="2579"/>
                  </a:lnTo>
                  <a:lnTo>
                    <a:pt x="764" y="1589"/>
                  </a:lnTo>
                  <a:lnTo>
                    <a:pt x="2332" y="928"/>
                  </a:lnTo>
                  <a:lnTo>
                    <a:pt x="3377" y="154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35">
              <a:extLst>
                <a:ext uri="{FF2B5EF4-FFF2-40B4-BE49-F238E27FC236}">
                  <a16:creationId xmlns:a16="http://schemas.microsoft.com/office/drawing/2014/main" id="{C4B172D7-BD93-0540-97EC-7D2A243A193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72025" y="3562360"/>
              <a:ext cx="109230" cy="161916"/>
            </a:xfrm>
            <a:custGeom>
              <a:avLst/>
              <a:gdLst/>
              <a:ahLst/>
              <a:cxnLst/>
              <a:rect l="0" t="0" r="0" b="0"/>
              <a:pathLst>
                <a:path w="109230" h="161916">
                  <a:moveTo>
                    <a:pt x="9125" y="9515"/>
                  </a:moveTo>
                  <a:lnTo>
                    <a:pt x="9125" y="9515"/>
                  </a:lnTo>
                  <a:lnTo>
                    <a:pt x="9125" y="383"/>
                  </a:lnTo>
                  <a:lnTo>
                    <a:pt x="14613" y="68"/>
                  </a:lnTo>
                  <a:lnTo>
                    <a:pt x="10057" y="0"/>
                  </a:lnTo>
                  <a:lnTo>
                    <a:pt x="9539" y="2817"/>
                  </a:lnTo>
                  <a:lnTo>
                    <a:pt x="9401" y="5050"/>
                  </a:lnTo>
                  <a:lnTo>
                    <a:pt x="499" y="40688"/>
                  </a:lnTo>
                  <a:lnTo>
                    <a:pt x="0" y="49122"/>
                  </a:lnTo>
                  <a:lnTo>
                    <a:pt x="1983" y="52853"/>
                  </a:lnTo>
                  <a:lnTo>
                    <a:pt x="16037" y="64637"/>
                  </a:lnTo>
                  <a:lnTo>
                    <a:pt x="22932" y="66064"/>
                  </a:lnTo>
                  <a:lnTo>
                    <a:pt x="36735" y="61430"/>
                  </a:lnTo>
                  <a:lnTo>
                    <a:pt x="56205" y="50166"/>
                  </a:lnTo>
                  <a:lnTo>
                    <a:pt x="62858" y="47690"/>
                  </a:lnTo>
                  <a:lnTo>
                    <a:pt x="69342" y="43062"/>
                  </a:lnTo>
                  <a:lnTo>
                    <a:pt x="72553" y="43522"/>
                  </a:lnTo>
                  <a:lnTo>
                    <a:pt x="93547" y="65041"/>
                  </a:lnTo>
                  <a:lnTo>
                    <a:pt x="99563" y="76879"/>
                  </a:lnTo>
                  <a:lnTo>
                    <a:pt x="109229" y="108031"/>
                  </a:lnTo>
                  <a:lnTo>
                    <a:pt x="105225" y="127017"/>
                  </a:lnTo>
                  <a:lnTo>
                    <a:pt x="100167" y="139702"/>
                  </a:lnTo>
                  <a:lnTo>
                    <a:pt x="96278" y="143932"/>
                  </a:lnTo>
                  <a:lnTo>
                    <a:pt x="63745" y="156332"/>
                  </a:lnTo>
                  <a:lnTo>
                    <a:pt x="18650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36">
              <a:extLst>
                <a:ext uri="{FF2B5EF4-FFF2-40B4-BE49-F238E27FC236}">
                  <a16:creationId xmlns:a16="http://schemas.microsoft.com/office/drawing/2014/main" id="{07F07AD3-8FD3-EA8F-5540-B4A7B904521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571625" y="35242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5057" y="23911"/>
                  </a:lnTo>
                  <a:lnTo>
                    <a:pt x="13183" y="21210"/>
                  </a:lnTo>
                  <a:lnTo>
                    <a:pt x="29659" y="16868"/>
                  </a:lnTo>
                  <a:lnTo>
                    <a:pt x="47946" y="11700"/>
                  </a:lnTo>
                  <a:lnTo>
                    <a:pt x="93292" y="6894"/>
                  </a:lnTo>
                  <a:lnTo>
                    <a:pt x="119138" y="908"/>
                  </a:lnTo>
                  <a:lnTo>
                    <a:pt x="165250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11">
            <a:extLst>
              <a:ext uri="{FF2B5EF4-FFF2-40B4-BE49-F238E27FC236}">
                <a16:creationId xmlns:a16="http://schemas.microsoft.com/office/drawing/2014/main" id="{61BBABD4-4B77-2510-59E7-69F618EB787E}"/>
              </a:ext>
            </a:extLst>
          </p:cNvPr>
          <p:cNvGrpSpPr/>
          <p:nvPr/>
        </p:nvGrpSpPr>
        <p:grpSpPr>
          <a:xfrm>
            <a:off x="3181350" y="1228725"/>
            <a:ext cx="209551" cy="190501"/>
            <a:chOff x="3181350" y="1228725"/>
            <a:chExt cx="209551" cy="190501"/>
          </a:xfrm>
        </p:grpSpPr>
        <p:sp>
          <p:nvSpPr>
            <p:cNvPr id="225" name="SMARTInkShape-2537">
              <a:extLst>
                <a:ext uri="{FF2B5EF4-FFF2-40B4-BE49-F238E27FC236}">
                  <a16:creationId xmlns:a16="http://schemas.microsoft.com/office/drawing/2014/main" id="{FB678736-42CA-64A3-7E33-579510085FF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81451" y="1228725"/>
              <a:ext cx="161825" cy="190501"/>
            </a:xfrm>
            <a:custGeom>
              <a:avLst/>
              <a:gdLst/>
              <a:ahLst/>
              <a:cxnLst/>
              <a:rect l="0" t="0" r="0" b="0"/>
              <a:pathLst>
                <a:path w="161825" h="190501">
                  <a:moveTo>
                    <a:pt x="18949" y="0"/>
                  </a:moveTo>
                  <a:lnTo>
                    <a:pt x="18949" y="0"/>
                  </a:lnTo>
                  <a:lnTo>
                    <a:pt x="9424" y="0"/>
                  </a:lnTo>
                  <a:lnTo>
                    <a:pt x="53900" y="0"/>
                  </a:lnTo>
                  <a:lnTo>
                    <a:pt x="101499" y="0"/>
                  </a:lnTo>
                  <a:lnTo>
                    <a:pt x="137748" y="0"/>
                  </a:lnTo>
                  <a:lnTo>
                    <a:pt x="143363" y="2822"/>
                  </a:lnTo>
                  <a:lnTo>
                    <a:pt x="146342" y="5057"/>
                  </a:lnTo>
                  <a:lnTo>
                    <a:pt x="149651" y="10361"/>
                  </a:lnTo>
                  <a:lnTo>
                    <a:pt x="151951" y="18964"/>
                  </a:lnTo>
                  <a:lnTo>
                    <a:pt x="152285" y="41396"/>
                  </a:lnTo>
                  <a:lnTo>
                    <a:pt x="149471" y="47679"/>
                  </a:lnTo>
                  <a:lnTo>
                    <a:pt x="115443" y="89489"/>
                  </a:lnTo>
                  <a:lnTo>
                    <a:pt x="91593" y="115906"/>
                  </a:lnTo>
                  <a:lnTo>
                    <a:pt x="47294" y="146888"/>
                  </a:lnTo>
                  <a:lnTo>
                    <a:pt x="5716" y="180188"/>
                  </a:lnTo>
                  <a:lnTo>
                    <a:pt x="0" y="190321"/>
                  </a:lnTo>
                  <a:lnTo>
                    <a:pt x="45662" y="190495"/>
                  </a:lnTo>
                  <a:lnTo>
                    <a:pt x="92082" y="190500"/>
                  </a:lnTo>
                  <a:lnTo>
                    <a:pt x="137697" y="190500"/>
                  </a:lnTo>
                  <a:lnTo>
                    <a:pt x="16182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38">
              <a:extLst>
                <a:ext uri="{FF2B5EF4-FFF2-40B4-BE49-F238E27FC236}">
                  <a16:creationId xmlns:a16="http://schemas.microsoft.com/office/drawing/2014/main" id="{30E4DBCE-744F-93E1-CCAA-D15C3F80028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181350" y="1304925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50420" y="28399"/>
                  </a:lnTo>
                  <a:lnTo>
                    <a:pt x="96429" y="21210"/>
                  </a:lnTo>
                  <a:lnTo>
                    <a:pt x="141226" y="14420"/>
                  </a:lnTo>
                  <a:lnTo>
                    <a:pt x="186622" y="4898"/>
                  </a:lnTo>
                  <a:lnTo>
                    <a:pt x="198436" y="96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412">
            <a:extLst>
              <a:ext uri="{FF2B5EF4-FFF2-40B4-BE49-F238E27FC236}">
                <a16:creationId xmlns:a16="http://schemas.microsoft.com/office/drawing/2014/main" id="{54944989-D71B-9A94-E3FA-284DA34730D1}"/>
              </a:ext>
            </a:extLst>
          </p:cNvPr>
          <p:cNvGrpSpPr/>
          <p:nvPr/>
        </p:nvGrpSpPr>
        <p:grpSpPr>
          <a:xfrm>
            <a:off x="3669538" y="1228725"/>
            <a:ext cx="1550163" cy="266701"/>
            <a:chOff x="3669538" y="1228725"/>
            <a:chExt cx="1550163" cy="266701"/>
          </a:xfrm>
        </p:grpSpPr>
        <p:sp>
          <p:nvSpPr>
            <p:cNvPr id="228" name="SMARTInkShape-2539">
              <a:extLst>
                <a:ext uri="{FF2B5EF4-FFF2-40B4-BE49-F238E27FC236}">
                  <a16:creationId xmlns:a16="http://schemas.microsoft.com/office/drawing/2014/main" id="{6C3E6FAC-BCC6-3536-64B9-9638A486735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69538" y="1228725"/>
              <a:ext cx="92838" cy="217952"/>
            </a:xfrm>
            <a:custGeom>
              <a:avLst/>
              <a:gdLst/>
              <a:ahLst/>
              <a:cxnLst/>
              <a:rect l="0" t="0" r="0" b="0"/>
              <a:pathLst>
                <a:path w="92838" h="217952">
                  <a:moveTo>
                    <a:pt x="83312" y="123825"/>
                  </a:moveTo>
                  <a:lnTo>
                    <a:pt x="83312" y="123825"/>
                  </a:lnTo>
                  <a:lnTo>
                    <a:pt x="83312" y="106133"/>
                  </a:lnTo>
                  <a:lnTo>
                    <a:pt x="82254" y="105681"/>
                  </a:lnTo>
                  <a:lnTo>
                    <a:pt x="75111" y="104894"/>
                  </a:lnTo>
                  <a:lnTo>
                    <a:pt x="74375" y="102006"/>
                  </a:lnTo>
                  <a:lnTo>
                    <a:pt x="74180" y="99754"/>
                  </a:lnTo>
                  <a:lnTo>
                    <a:pt x="72991" y="98253"/>
                  </a:lnTo>
                  <a:lnTo>
                    <a:pt x="68847" y="96585"/>
                  </a:lnTo>
                  <a:lnTo>
                    <a:pt x="60564" y="95645"/>
                  </a:lnTo>
                  <a:lnTo>
                    <a:pt x="28734" y="108542"/>
                  </a:lnTo>
                  <a:lnTo>
                    <a:pt x="19191" y="117385"/>
                  </a:lnTo>
                  <a:lnTo>
                    <a:pt x="7869" y="137086"/>
                  </a:lnTo>
                  <a:lnTo>
                    <a:pt x="633" y="160210"/>
                  </a:lnTo>
                  <a:lnTo>
                    <a:pt x="0" y="173863"/>
                  </a:lnTo>
                  <a:lnTo>
                    <a:pt x="11023" y="206275"/>
                  </a:lnTo>
                  <a:lnTo>
                    <a:pt x="16069" y="210541"/>
                  </a:lnTo>
                  <a:lnTo>
                    <a:pt x="30143" y="215282"/>
                  </a:lnTo>
                  <a:lnTo>
                    <a:pt x="50860" y="217951"/>
                  </a:lnTo>
                  <a:lnTo>
                    <a:pt x="55328" y="217267"/>
                  </a:lnTo>
                  <a:lnTo>
                    <a:pt x="58306" y="215753"/>
                  </a:lnTo>
                  <a:lnTo>
                    <a:pt x="73198" y="200662"/>
                  </a:lnTo>
                  <a:lnTo>
                    <a:pt x="78817" y="183728"/>
                  </a:lnTo>
                  <a:lnTo>
                    <a:pt x="84803" y="147571"/>
                  </a:lnTo>
                  <a:lnTo>
                    <a:pt x="90456" y="103344"/>
                  </a:lnTo>
                  <a:lnTo>
                    <a:pt x="92367" y="56162"/>
                  </a:lnTo>
                  <a:lnTo>
                    <a:pt x="84595" y="10026"/>
                  </a:lnTo>
                  <a:lnTo>
                    <a:pt x="83692" y="2971"/>
                  </a:lnTo>
                  <a:lnTo>
                    <a:pt x="84624" y="1980"/>
                  </a:lnTo>
                  <a:lnTo>
                    <a:pt x="928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40">
              <a:extLst>
                <a:ext uri="{FF2B5EF4-FFF2-40B4-BE49-F238E27FC236}">
                  <a16:creationId xmlns:a16="http://schemas.microsoft.com/office/drawing/2014/main" id="{DBA4211B-DCEE-E6C9-42D3-5EA1C787D62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857625" y="1353874"/>
              <a:ext cx="6110" cy="122502"/>
            </a:xfrm>
            <a:custGeom>
              <a:avLst/>
              <a:gdLst/>
              <a:ahLst/>
              <a:cxnLst/>
              <a:rect l="0" t="0" r="0" b="0"/>
              <a:pathLst>
                <a:path w="6110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5488" y="14146"/>
                  </a:lnTo>
                  <a:lnTo>
                    <a:pt x="3155" y="31247"/>
                  </a:lnTo>
                  <a:lnTo>
                    <a:pt x="6109" y="50778"/>
                  </a:lnTo>
                  <a:lnTo>
                    <a:pt x="451" y="95338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41">
              <a:extLst>
                <a:ext uri="{FF2B5EF4-FFF2-40B4-BE49-F238E27FC236}">
                  <a16:creationId xmlns:a16="http://schemas.microsoft.com/office/drawing/2014/main" id="{72DD00FA-70D1-6AF8-E811-A5B4822880F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86200" y="1314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42">
              <a:extLst>
                <a:ext uri="{FF2B5EF4-FFF2-40B4-BE49-F238E27FC236}">
                  <a16:creationId xmlns:a16="http://schemas.microsoft.com/office/drawing/2014/main" id="{F38460A0-7E72-A8B4-7E81-8A37D45986E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95725" y="1343417"/>
              <a:ext cx="104776" cy="152009"/>
            </a:xfrm>
            <a:custGeom>
              <a:avLst/>
              <a:gdLst/>
              <a:ahLst/>
              <a:cxnLst/>
              <a:rect l="0" t="0" r="0" b="0"/>
              <a:pathLst>
                <a:path w="104776" h="152009">
                  <a:moveTo>
                    <a:pt x="104775" y="9133"/>
                  </a:moveTo>
                  <a:lnTo>
                    <a:pt x="104775" y="9133"/>
                  </a:lnTo>
                  <a:lnTo>
                    <a:pt x="96574" y="932"/>
                  </a:lnTo>
                  <a:lnTo>
                    <a:pt x="85529" y="0"/>
                  </a:lnTo>
                  <a:lnTo>
                    <a:pt x="68851" y="4781"/>
                  </a:lnTo>
                  <a:lnTo>
                    <a:pt x="26400" y="34826"/>
                  </a:lnTo>
                  <a:lnTo>
                    <a:pt x="14995" y="50377"/>
                  </a:lnTo>
                  <a:lnTo>
                    <a:pt x="11956" y="58508"/>
                  </a:lnTo>
                  <a:lnTo>
                    <a:pt x="13262" y="63217"/>
                  </a:lnTo>
                  <a:lnTo>
                    <a:pt x="20358" y="74092"/>
                  </a:lnTo>
                  <a:lnTo>
                    <a:pt x="27745" y="80337"/>
                  </a:lnTo>
                  <a:lnTo>
                    <a:pt x="72286" y="101385"/>
                  </a:lnTo>
                  <a:lnTo>
                    <a:pt x="88563" y="111844"/>
                  </a:lnTo>
                  <a:lnTo>
                    <a:pt x="102431" y="129759"/>
                  </a:lnTo>
                  <a:lnTo>
                    <a:pt x="101096" y="131884"/>
                  </a:lnTo>
                  <a:lnTo>
                    <a:pt x="93968" y="137067"/>
                  </a:lnTo>
                  <a:lnTo>
                    <a:pt x="72998" y="140878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543">
              <a:extLst>
                <a:ext uri="{FF2B5EF4-FFF2-40B4-BE49-F238E27FC236}">
                  <a16:creationId xmlns:a16="http://schemas.microsoft.com/office/drawing/2014/main" id="{CC56CD31-61C7-EFF1-29AF-41611FB46C1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29075" y="1268149"/>
              <a:ext cx="123826" cy="189110"/>
            </a:xfrm>
            <a:custGeom>
              <a:avLst/>
              <a:gdLst/>
              <a:ahLst/>
              <a:cxnLst/>
              <a:rect l="0" t="0" r="0" b="0"/>
              <a:pathLst>
                <a:path w="123826" h="189110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1675"/>
                  </a:lnTo>
                  <a:lnTo>
                    <a:pt x="14189" y="30364"/>
                  </a:lnTo>
                  <a:lnTo>
                    <a:pt x="12553" y="61805"/>
                  </a:lnTo>
                  <a:lnTo>
                    <a:pt x="3577" y="101692"/>
                  </a:lnTo>
                  <a:lnTo>
                    <a:pt x="472" y="142783"/>
                  </a:lnTo>
                  <a:lnTo>
                    <a:pt x="12" y="186604"/>
                  </a:lnTo>
                  <a:lnTo>
                    <a:pt x="1067" y="187461"/>
                  </a:lnTo>
                  <a:lnTo>
                    <a:pt x="7607" y="188668"/>
                  </a:lnTo>
                  <a:lnTo>
                    <a:pt x="27447" y="189109"/>
                  </a:lnTo>
                  <a:lnTo>
                    <a:pt x="36187" y="186324"/>
                  </a:lnTo>
                  <a:lnTo>
                    <a:pt x="44658" y="182617"/>
                  </a:lnTo>
                  <a:lnTo>
                    <a:pt x="92207" y="174710"/>
                  </a:lnTo>
                  <a:lnTo>
                    <a:pt x="109897" y="169973"/>
                  </a:lnTo>
                  <a:lnTo>
                    <a:pt x="123825" y="1606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544">
              <a:extLst>
                <a:ext uri="{FF2B5EF4-FFF2-40B4-BE49-F238E27FC236}">
                  <a16:creationId xmlns:a16="http://schemas.microsoft.com/office/drawing/2014/main" id="{7503E8FC-746B-8D5F-C5E8-A0A3007A1F4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38600" y="13620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6"/>
                  </a:lnTo>
                  <a:lnTo>
                    <a:pt x="23851" y="3862"/>
                  </a:lnTo>
                  <a:lnTo>
                    <a:pt x="68072" y="33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545">
              <a:extLst>
                <a:ext uri="{FF2B5EF4-FFF2-40B4-BE49-F238E27FC236}">
                  <a16:creationId xmlns:a16="http://schemas.microsoft.com/office/drawing/2014/main" id="{F13C5314-B755-C758-883B-85B380C4419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171950" y="1348284"/>
              <a:ext cx="161926" cy="98390"/>
            </a:xfrm>
            <a:custGeom>
              <a:avLst/>
              <a:gdLst/>
              <a:ahLst/>
              <a:cxnLst/>
              <a:rect l="0" t="0" r="0" b="0"/>
              <a:pathLst>
                <a:path w="161926" h="98390">
                  <a:moveTo>
                    <a:pt x="0" y="32841"/>
                  </a:moveTo>
                  <a:lnTo>
                    <a:pt x="0" y="32841"/>
                  </a:lnTo>
                  <a:lnTo>
                    <a:pt x="22390" y="10451"/>
                  </a:lnTo>
                  <a:lnTo>
                    <a:pt x="41912" y="1042"/>
                  </a:lnTo>
                  <a:lnTo>
                    <a:pt x="48049" y="0"/>
                  </a:lnTo>
                  <a:lnTo>
                    <a:pt x="69070" y="3495"/>
                  </a:lnTo>
                  <a:lnTo>
                    <a:pt x="75854" y="15212"/>
                  </a:lnTo>
                  <a:lnTo>
                    <a:pt x="92397" y="60705"/>
                  </a:lnTo>
                  <a:lnTo>
                    <a:pt x="92924" y="73800"/>
                  </a:lnTo>
                  <a:lnTo>
                    <a:pt x="89631" y="86675"/>
                  </a:lnTo>
                  <a:lnTo>
                    <a:pt x="87270" y="90956"/>
                  </a:lnTo>
                  <a:lnTo>
                    <a:pt x="84639" y="93809"/>
                  </a:lnTo>
                  <a:lnTo>
                    <a:pt x="78892" y="96980"/>
                  </a:lnTo>
                  <a:lnTo>
                    <a:pt x="72810" y="98389"/>
                  </a:lnTo>
                  <a:lnTo>
                    <a:pt x="70765" y="97706"/>
                  </a:lnTo>
                  <a:lnTo>
                    <a:pt x="69402" y="96193"/>
                  </a:lnTo>
                  <a:lnTo>
                    <a:pt x="68493" y="94126"/>
                  </a:lnTo>
                  <a:lnTo>
                    <a:pt x="66834" y="63839"/>
                  </a:lnTo>
                  <a:lnTo>
                    <a:pt x="69568" y="54379"/>
                  </a:lnTo>
                  <a:lnTo>
                    <a:pt x="71779" y="50375"/>
                  </a:lnTo>
                  <a:lnTo>
                    <a:pt x="85003" y="39682"/>
                  </a:lnTo>
                  <a:lnTo>
                    <a:pt x="107384" y="34868"/>
                  </a:lnTo>
                  <a:lnTo>
                    <a:pt x="161925" y="32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546">
              <a:extLst>
                <a:ext uri="{FF2B5EF4-FFF2-40B4-BE49-F238E27FC236}">
                  <a16:creationId xmlns:a16="http://schemas.microsoft.com/office/drawing/2014/main" id="{489A370C-10B7-CE39-3F91-6A7744C4A59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81500" y="1381125"/>
              <a:ext cx="9133" cy="95251"/>
            </a:xfrm>
            <a:custGeom>
              <a:avLst/>
              <a:gdLst/>
              <a:ahLst/>
              <a:cxnLst/>
              <a:rect l="0" t="0" r="0" b="0"/>
              <a:pathLst>
                <a:path w="9133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860" y="503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47">
              <a:extLst>
                <a:ext uri="{FF2B5EF4-FFF2-40B4-BE49-F238E27FC236}">
                  <a16:creationId xmlns:a16="http://schemas.microsoft.com/office/drawing/2014/main" id="{453B5C67-05A3-B675-8083-D2A206D5246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10075" y="1295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548">
              <a:extLst>
                <a:ext uri="{FF2B5EF4-FFF2-40B4-BE49-F238E27FC236}">
                  <a16:creationId xmlns:a16="http://schemas.microsoft.com/office/drawing/2014/main" id="{C172E592-CDF8-11F5-C330-27DCB8F4CC3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58138" y="1228725"/>
              <a:ext cx="93117" cy="215663"/>
            </a:xfrm>
            <a:custGeom>
              <a:avLst/>
              <a:gdLst/>
              <a:ahLst/>
              <a:cxnLst/>
              <a:rect l="0" t="0" r="0" b="0"/>
              <a:pathLst>
                <a:path w="93117" h="215663">
                  <a:moveTo>
                    <a:pt x="28137" y="0"/>
                  </a:moveTo>
                  <a:lnTo>
                    <a:pt x="28137" y="0"/>
                  </a:lnTo>
                  <a:lnTo>
                    <a:pt x="33193" y="0"/>
                  </a:lnTo>
                  <a:lnTo>
                    <a:pt x="33625" y="2117"/>
                  </a:lnTo>
                  <a:lnTo>
                    <a:pt x="27700" y="41156"/>
                  </a:lnTo>
                  <a:lnTo>
                    <a:pt x="17898" y="86956"/>
                  </a:lnTo>
                  <a:lnTo>
                    <a:pt x="10828" y="126655"/>
                  </a:lnTo>
                  <a:lnTo>
                    <a:pt x="1777" y="169000"/>
                  </a:lnTo>
                  <a:lnTo>
                    <a:pt x="0" y="191310"/>
                  </a:lnTo>
                  <a:lnTo>
                    <a:pt x="5402" y="201796"/>
                  </a:lnTo>
                  <a:lnTo>
                    <a:pt x="13799" y="211395"/>
                  </a:lnTo>
                  <a:lnTo>
                    <a:pt x="21060" y="215662"/>
                  </a:lnTo>
                  <a:lnTo>
                    <a:pt x="46266" y="213007"/>
                  </a:lnTo>
                  <a:lnTo>
                    <a:pt x="65828" y="202620"/>
                  </a:lnTo>
                  <a:lnTo>
                    <a:pt x="75489" y="195405"/>
                  </a:lnTo>
                  <a:lnTo>
                    <a:pt x="86225" y="178922"/>
                  </a:lnTo>
                  <a:lnTo>
                    <a:pt x="93116" y="142469"/>
                  </a:lnTo>
                  <a:lnTo>
                    <a:pt x="91565" y="136255"/>
                  </a:lnTo>
                  <a:lnTo>
                    <a:pt x="88414" y="132111"/>
                  </a:lnTo>
                  <a:lnTo>
                    <a:pt x="84197" y="129349"/>
                  </a:lnTo>
                  <a:lnTo>
                    <a:pt x="63091" y="125462"/>
                  </a:lnTo>
                  <a:lnTo>
                    <a:pt x="28137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549">
              <a:extLst>
                <a:ext uri="{FF2B5EF4-FFF2-40B4-BE49-F238E27FC236}">
                  <a16:creationId xmlns:a16="http://schemas.microsoft.com/office/drawing/2014/main" id="{53A925CB-DE2F-9716-AE1A-919602BE8A6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95519" y="1352550"/>
              <a:ext cx="81257" cy="97988"/>
            </a:xfrm>
            <a:custGeom>
              <a:avLst/>
              <a:gdLst/>
              <a:ahLst/>
              <a:cxnLst/>
              <a:rect l="0" t="0" r="0" b="0"/>
              <a:pathLst>
                <a:path w="81257" h="97988">
                  <a:moveTo>
                    <a:pt x="5056" y="9525"/>
                  </a:moveTo>
                  <a:lnTo>
                    <a:pt x="5056" y="9525"/>
                  </a:lnTo>
                  <a:lnTo>
                    <a:pt x="0" y="19638"/>
                  </a:lnTo>
                  <a:lnTo>
                    <a:pt x="340" y="30247"/>
                  </a:lnTo>
                  <a:lnTo>
                    <a:pt x="7464" y="74361"/>
                  </a:lnTo>
                  <a:lnTo>
                    <a:pt x="15295" y="91883"/>
                  </a:lnTo>
                  <a:lnTo>
                    <a:pt x="18232" y="96180"/>
                  </a:lnTo>
                  <a:lnTo>
                    <a:pt x="22306" y="97987"/>
                  </a:lnTo>
                  <a:lnTo>
                    <a:pt x="32478" y="97172"/>
                  </a:lnTo>
                  <a:lnTo>
                    <a:pt x="41232" y="93282"/>
                  </a:lnTo>
                  <a:lnTo>
                    <a:pt x="45049" y="90763"/>
                  </a:lnTo>
                  <a:lnTo>
                    <a:pt x="62037" y="47766"/>
                  </a:lnTo>
                  <a:lnTo>
                    <a:pt x="71681" y="24736"/>
                  </a:lnTo>
                  <a:lnTo>
                    <a:pt x="78419" y="11210"/>
                  </a:lnTo>
                  <a:lnTo>
                    <a:pt x="812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50">
              <a:extLst>
                <a:ext uri="{FF2B5EF4-FFF2-40B4-BE49-F238E27FC236}">
                  <a16:creationId xmlns:a16="http://schemas.microsoft.com/office/drawing/2014/main" id="{3614BAC1-E9C1-C0B2-1942-F23CEF82401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743603" y="1238250"/>
              <a:ext cx="104623" cy="188355"/>
            </a:xfrm>
            <a:custGeom>
              <a:avLst/>
              <a:gdLst/>
              <a:ahLst/>
              <a:cxnLst/>
              <a:rect l="0" t="0" r="0" b="0"/>
              <a:pathLst>
                <a:path w="104623" h="188355">
                  <a:moveTo>
                    <a:pt x="18897" y="0"/>
                  </a:moveTo>
                  <a:lnTo>
                    <a:pt x="18897" y="0"/>
                  </a:lnTo>
                  <a:lnTo>
                    <a:pt x="23953" y="5057"/>
                  </a:lnTo>
                  <a:lnTo>
                    <a:pt x="23613" y="16006"/>
                  </a:lnTo>
                  <a:lnTo>
                    <a:pt x="18460" y="59062"/>
                  </a:lnTo>
                  <a:lnTo>
                    <a:pt x="8658" y="102958"/>
                  </a:lnTo>
                  <a:lnTo>
                    <a:pt x="1008" y="139069"/>
                  </a:lnTo>
                  <a:lnTo>
                    <a:pt x="0" y="171615"/>
                  </a:lnTo>
                  <a:lnTo>
                    <a:pt x="2738" y="179637"/>
                  </a:lnTo>
                  <a:lnTo>
                    <a:pt x="8062" y="188354"/>
                  </a:lnTo>
                  <a:lnTo>
                    <a:pt x="9557" y="188011"/>
                  </a:lnTo>
                  <a:lnTo>
                    <a:pt x="14040" y="184808"/>
                  </a:lnTo>
                  <a:lnTo>
                    <a:pt x="58243" y="176255"/>
                  </a:lnTo>
                  <a:lnTo>
                    <a:pt x="104622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51">
              <a:extLst>
                <a:ext uri="{FF2B5EF4-FFF2-40B4-BE49-F238E27FC236}">
                  <a16:creationId xmlns:a16="http://schemas.microsoft.com/office/drawing/2014/main" id="{CC62D41F-AF45-8E87-6AC4-34308D0B362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743450" y="13430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2604" y="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52">
              <a:extLst>
                <a:ext uri="{FF2B5EF4-FFF2-40B4-BE49-F238E27FC236}">
                  <a16:creationId xmlns:a16="http://schemas.microsoft.com/office/drawing/2014/main" id="{6F224571-7E34-54B2-AFB6-9CD54F2274E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95850" y="13335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1" y="13183"/>
                  </a:lnTo>
                  <a:lnTo>
                    <a:pt x="3056" y="6046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553">
              <a:extLst>
                <a:ext uri="{FF2B5EF4-FFF2-40B4-BE49-F238E27FC236}">
                  <a16:creationId xmlns:a16="http://schemas.microsoft.com/office/drawing/2014/main" id="{28A2A50B-F939-D1B7-B08C-4CAB6030E07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928462" y="12858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8"/>
                  </a:lnTo>
                  <a:lnTo>
                    <a:pt x="0" y="2979"/>
                  </a:lnTo>
                  <a:lnTo>
                    <a:pt x="772" y="1986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554">
              <a:extLst>
                <a:ext uri="{FF2B5EF4-FFF2-40B4-BE49-F238E27FC236}">
                  <a16:creationId xmlns:a16="http://schemas.microsoft.com/office/drawing/2014/main" id="{F5ED5FB0-84DA-67A0-A6E8-C19DB0BCAAD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991646" y="1343072"/>
              <a:ext cx="228055" cy="133304"/>
            </a:xfrm>
            <a:custGeom>
              <a:avLst/>
              <a:gdLst/>
              <a:ahLst/>
              <a:cxnLst/>
              <a:rect l="0" t="0" r="0" b="0"/>
              <a:pathLst>
                <a:path w="228055" h="133304">
                  <a:moveTo>
                    <a:pt x="18504" y="28528"/>
                  </a:moveTo>
                  <a:lnTo>
                    <a:pt x="18504" y="28528"/>
                  </a:lnTo>
                  <a:lnTo>
                    <a:pt x="23560" y="23471"/>
                  </a:lnTo>
                  <a:lnTo>
                    <a:pt x="28865" y="20989"/>
                  </a:lnTo>
                  <a:lnTo>
                    <a:pt x="31761" y="20327"/>
                  </a:lnTo>
                  <a:lnTo>
                    <a:pt x="32634" y="19886"/>
                  </a:lnTo>
                  <a:lnTo>
                    <a:pt x="32157" y="19591"/>
                  </a:lnTo>
                  <a:lnTo>
                    <a:pt x="30781" y="19395"/>
                  </a:lnTo>
                  <a:lnTo>
                    <a:pt x="30922" y="19265"/>
                  </a:lnTo>
                  <a:lnTo>
                    <a:pt x="34060" y="19081"/>
                  </a:lnTo>
                  <a:lnTo>
                    <a:pt x="23270" y="19006"/>
                  </a:lnTo>
                  <a:lnTo>
                    <a:pt x="17799" y="21827"/>
                  </a:lnTo>
                  <a:lnTo>
                    <a:pt x="14859" y="24060"/>
                  </a:lnTo>
                  <a:lnTo>
                    <a:pt x="5664" y="37317"/>
                  </a:lnTo>
                  <a:lnTo>
                    <a:pt x="1295" y="54651"/>
                  </a:lnTo>
                  <a:lnTo>
                    <a:pt x="0" y="73192"/>
                  </a:lnTo>
                  <a:lnTo>
                    <a:pt x="4673" y="92091"/>
                  </a:lnTo>
                  <a:lnTo>
                    <a:pt x="7166" y="96304"/>
                  </a:lnTo>
                  <a:lnTo>
                    <a:pt x="12760" y="100984"/>
                  </a:lnTo>
                  <a:lnTo>
                    <a:pt x="26916" y="103619"/>
                  </a:lnTo>
                  <a:lnTo>
                    <a:pt x="30461" y="102930"/>
                  </a:lnTo>
                  <a:lnTo>
                    <a:pt x="32826" y="101413"/>
                  </a:lnTo>
                  <a:lnTo>
                    <a:pt x="34402" y="99343"/>
                  </a:lnTo>
                  <a:lnTo>
                    <a:pt x="38975" y="97043"/>
                  </a:lnTo>
                  <a:lnTo>
                    <a:pt x="45479" y="95566"/>
                  </a:lnTo>
                  <a:lnTo>
                    <a:pt x="46938" y="68720"/>
                  </a:lnTo>
                  <a:lnTo>
                    <a:pt x="41981" y="50432"/>
                  </a:lnTo>
                  <a:lnTo>
                    <a:pt x="28179" y="19607"/>
                  </a:lnTo>
                  <a:lnTo>
                    <a:pt x="33131" y="14125"/>
                  </a:lnTo>
                  <a:lnTo>
                    <a:pt x="41232" y="11543"/>
                  </a:lnTo>
                  <a:lnTo>
                    <a:pt x="72107" y="9599"/>
                  </a:lnTo>
                  <a:lnTo>
                    <a:pt x="76900" y="12354"/>
                  </a:lnTo>
                  <a:lnTo>
                    <a:pt x="83543" y="17690"/>
                  </a:lnTo>
                  <a:lnTo>
                    <a:pt x="84452" y="21242"/>
                  </a:lnTo>
                  <a:lnTo>
                    <a:pt x="85914" y="27406"/>
                  </a:lnTo>
                  <a:lnTo>
                    <a:pt x="95476" y="45789"/>
                  </a:lnTo>
                  <a:lnTo>
                    <a:pt x="100339" y="53133"/>
                  </a:lnTo>
                  <a:lnTo>
                    <a:pt x="103077" y="63217"/>
                  </a:lnTo>
                  <a:lnTo>
                    <a:pt x="104228" y="95038"/>
                  </a:lnTo>
                  <a:lnTo>
                    <a:pt x="104229" y="90097"/>
                  </a:lnTo>
                  <a:lnTo>
                    <a:pt x="105287" y="88624"/>
                  </a:lnTo>
                  <a:lnTo>
                    <a:pt x="109285" y="86988"/>
                  </a:lnTo>
                  <a:lnTo>
                    <a:pt x="110774" y="84434"/>
                  </a:lnTo>
                  <a:lnTo>
                    <a:pt x="122155" y="46715"/>
                  </a:lnTo>
                  <a:lnTo>
                    <a:pt x="136469" y="28155"/>
                  </a:lnTo>
                  <a:lnTo>
                    <a:pt x="154676" y="15152"/>
                  </a:lnTo>
                  <a:lnTo>
                    <a:pt x="158400" y="9178"/>
                  </a:lnTo>
                  <a:lnTo>
                    <a:pt x="159393" y="6103"/>
                  </a:lnTo>
                  <a:lnTo>
                    <a:pt x="162172" y="4053"/>
                  </a:lnTo>
                  <a:lnTo>
                    <a:pt x="175137" y="1168"/>
                  </a:lnTo>
                  <a:lnTo>
                    <a:pt x="189314" y="0"/>
                  </a:lnTo>
                  <a:lnTo>
                    <a:pt x="190886" y="7567"/>
                  </a:lnTo>
                  <a:lnTo>
                    <a:pt x="196462" y="16202"/>
                  </a:lnTo>
                  <a:lnTo>
                    <a:pt x="198883" y="28602"/>
                  </a:lnTo>
                  <a:lnTo>
                    <a:pt x="204525" y="70392"/>
                  </a:lnTo>
                  <a:lnTo>
                    <a:pt x="204192" y="81707"/>
                  </a:lnTo>
                  <a:lnTo>
                    <a:pt x="200410" y="97594"/>
                  </a:lnTo>
                  <a:lnTo>
                    <a:pt x="202216" y="101030"/>
                  </a:lnTo>
                  <a:lnTo>
                    <a:pt x="223361" y="119138"/>
                  </a:lnTo>
                  <a:lnTo>
                    <a:pt x="228054" y="1333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413">
            <a:extLst>
              <a:ext uri="{FF2B5EF4-FFF2-40B4-BE49-F238E27FC236}">
                <a16:creationId xmlns:a16="http://schemas.microsoft.com/office/drawing/2014/main" id="{D6547694-194C-4F79-9205-AF2E8DDD4BCB}"/>
              </a:ext>
            </a:extLst>
          </p:cNvPr>
          <p:cNvGrpSpPr/>
          <p:nvPr/>
        </p:nvGrpSpPr>
        <p:grpSpPr>
          <a:xfrm>
            <a:off x="7839075" y="4128362"/>
            <a:ext cx="342867" cy="405539"/>
            <a:chOff x="7839075" y="4128362"/>
            <a:chExt cx="342867" cy="405539"/>
          </a:xfrm>
        </p:grpSpPr>
        <p:sp>
          <p:nvSpPr>
            <p:cNvPr id="245" name="SMARTInkShape-2555">
              <a:extLst>
                <a:ext uri="{FF2B5EF4-FFF2-40B4-BE49-F238E27FC236}">
                  <a16:creationId xmlns:a16="http://schemas.microsoft.com/office/drawing/2014/main" id="{D3F6C75A-97BD-2351-0106-76E7F2E8DA0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48600" y="4219692"/>
              <a:ext cx="9526" cy="208941"/>
            </a:xfrm>
            <a:custGeom>
              <a:avLst/>
              <a:gdLst/>
              <a:ahLst/>
              <a:cxnLst/>
              <a:rect l="0" t="0" r="0" b="0"/>
              <a:pathLst>
                <a:path w="9526" h="208941">
                  <a:moveTo>
                    <a:pt x="0" y="9408"/>
                  </a:moveTo>
                  <a:lnTo>
                    <a:pt x="0" y="9408"/>
                  </a:lnTo>
                  <a:lnTo>
                    <a:pt x="8201" y="9408"/>
                  </a:lnTo>
                  <a:lnTo>
                    <a:pt x="8643" y="8350"/>
                  </a:lnTo>
                  <a:lnTo>
                    <a:pt x="9515" y="0"/>
                  </a:lnTo>
                  <a:lnTo>
                    <a:pt x="9525" y="41642"/>
                  </a:lnTo>
                  <a:lnTo>
                    <a:pt x="4469" y="83085"/>
                  </a:lnTo>
                  <a:lnTo>
                    <a:pt x="588" y="125362"/>
                  </a:lnTo>
                  <a:lnTo>
                    <a:pt x="78" y="171550"/>
                  </a:lnTo>
                  <a:lnTo>
                    <a:pt x="1" y="208940"/>
                  </a:lnTo>
                  <a:lnTo>
                    <a:pt x="0" y="199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556">
              <a:extLst>
                <a:ext uri="{FF2B5EF4-FFF2-40B4-BE49-F238E27FC236}">
                  <a16:creationId xmlns:a16="http://schemas.microsoft.com/office/drawing/2014/main" id="{BF177184-D58B-9C9A-5800-D361660011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39075" y="4200535"/>
              <a:ext cx="114226" cy="104766"/>
            </a:xfrm>
            <a:custGeom>
              <a:avLst/>
              <a:gdLst/>
              <a:ahLst/>
              <a:cxnLst/>
              <a:rect l="0" t="0" r="0" b="0"/>
              <a:pathLst>
                <a:path w="114226" h="104766">
                  <a:moveTo>
                    <a:pt x="0" y="38090"/>
                  </a:moveTo>
                  <a:lnTo>
                    <a:pt x="0" y="38090"/>
                  </a:lnTo>
                  <a:lnTo>
                    <a:pt x="0" y="29889"/>
                  </a:lnTo>
                  <a:lnTo>
                    <a:pt x="14465" y="14110"/>
                  </a:lnTo>
                  <a:lnTo>
                    <a:pt x="19834" y="11557"/>
                  </a:lnTo>
                  <a:lnTo>
                    <a:pt x="35838" y="8536"/>
                  </a:lnTo>
                  <a:lnTo>
                    <a:pt x="44720" y="2993"/>
                  </a:lnTo>
                  <a:lnTo>
                    <a:pt x="57203" y="583"/>
                  </a:lnTo>
                  <a:lnTo>
                    <a:pt x="85757" y="0"/>
                  </a:lnTo>
                  <a:lnTo>
                    <a:pt x="88921" y="1055"/>
                  </a:lnTo>
                  <a:lnTo>
                    <a:pt x="91031" y="2817"/>
                  </a:lnTo>
                  <a:lnTo>
                    <a:pt x="92437" y="5050"/>
                  </a:lnTo>
                  <a:lnTo>
                    <a:pt x="107786" y="16237"/>
                  </a:lnTo>
                  <a:lnTo>
                    <a:pt x="111406" y="22380"/>
                  </a:lnTo>
                  <a:lnTo>
                    <a:pt x="114131" y="66184"/>
                  </a:lnTo>
                  <a:lnTo>
                    <a:pt x="114225" y="76329"/>
                  </a:lnTo>
                  <a:lnTo>
                    <a:pt x="111444" y="84366"/>
                  </a:lnTo>
                  <a:lnTo>
                    <a:pt x="109221" y="87990"/>
                  </a:lnTo>
                  <a:lnTo>
                    <a:pt x="90923" y="98148"/>
                  </a:lnTo>
                  <a:lnTo>
                    <a:pt x="75506" y="102805"/>
                  </a:lnTo>
                  <a:lnTo>
                    <a:pt x="28779" y="104742"/>
                  </a:lnTo>
                  <a:lnTo>
                    <a:pt x="19050" y="104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557">
              <a:extLst>
                <a:ext uri="{FF2B5EF4-FFF2-40B4-BE49-F238E27FC236}">
                  <a16:creationId xmlns:a16="http://schemas.microsoft.com/office/drawing/2014/main" id="{04AB7B1A-F79F-7592-951B-055C05F17F9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50964" y="4128362"/>
              <a:ext cx="130978" cy="405539"/>
            </a:xfrm>
            <a:custGeom>
              <a:avLst/>
              <a:gdLst/>
              <a:ahLst/>
              <a:cxnLst/>
              <a:rect l="0" t="0" r="0" b="0"/>
              <a:pathLst>
                <a:path w="130978" h="405539">
                  <a:moveTo>
                    <a:pt x="121486" y="5488"/>
                  </a:moveTo>
                  <a:lnTo>
                    <a:pt x="121486" y="5488"/>
                  </a:lnTo>
                  <a:lnTo>
                    <a:pt x="126542" y="5488"/>
                  </a:lnTo>
                  <a:lnTo>
                    <a:pt x="128033" y="4430"/>
                  </a:lnTo>
                  <a:lnTo>
                    <a:pt x="129026" y="2666"/>
                  </a:lnTo>
                  <a:lnTo>
                    <a:pt x="129687" y="431"/>
                  </a:lnTo>
                  <a:lnTo>
                    <a:pt x="130129" y="0"/>
                  </a:lnTo>
                  <a:lnTo>
                    <a:pt x="130423" y="771"/>
                  </a:lnTo>
                  <a:lnTo>
                    <a:pt x="130977" y="5212"/>
                  </a:lnTo>
                  <a:lnTo>
                    <a:pt x="125945" y="5406"/>
                  </a:lnTo>
                  <a:lnTo>
                    <a:pt x="100612" y="20680"/>
                  </a:lnTo>
                  <a:lnTo>
                    <a:pt x="62338" y="56507"/>
                  </a:lnTo>
                  <a:lnTo>
                    <a:pt x="28477" y="103573"/>
                  </a:lnTo>
                  <a:lnTo>
                    <a:pt x="10656" y="144307"/>
                  </a:lnTo>
                  <a:lnTo>
                    <a:pt x="1982" y="183615"/>
                  </a:lnTo>
                  <a:lnTo>
                    <a:pt x="0" y="226659"/>
                  </a:lnTo>
                  <a:lnTo>
                    <a:pt x="5453" y="267898"/>
                  </a:lnTo>
                  <a:lnTo>
                    <a:pt x="8533" y="284040"/>
                  </a:lnTo>
                  <a:lnTo>
                    <a:pt x="28543" y="329645"/>
                  </a:lnTo>
                  <a:lnTo>
                    <a:pt x="49543" y="365382"/>
                  </a:lnTo>
                  <a:lnTo>
                    <a:pt x="66773" y="379764"/>
                  </a:lnTo>
                  <a:lnTo>
                    <a:pt x="77993" y="385554"/>
                  </a:lnTo>
                  <a:lnTo>
                    <a:pt x="82846" y="392444"/>
                  </a:lnTo>
                  <a:lnTo>
                    <a:pt x="92871" y="396001"/>
                  </a:lnTo>
                  <a:lnTo>
                    <a:pt x="92911" y="405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414">
            <a:extLst>
              <a:ext uri="{FF2B5EF4-FFF2-40B4-BE49-F238E27FC236}">
                <a16:creationId xmlns:a16="http://schemas.microsoft.com/office/drawing/2014/main" id="{101AEE56-BCDC-CE88-D8A1-039E3F6E2DC4}"/>
              </a:ext>
            </a:extLst>
          </p:cNvPr>
          <p:cNvGrpSpPr/>
          <p:nvPr/>
        </p:nvGrpSpPr>
        <p:grpSpPr>
          <a:xfrm>
            <a:off x="8191500" y="4171950"/>
            <a:ext cx="771328" cy="381001"/>
            <a:chOff x="8191500" y="4171950"/>
            <a:chExt cx="771328" cy="381001"/>
          </a:xfrm>
        </p:grpSpPr>
        <p:sp>
          <p:nvSpPr>
            <p:cNvPr id="249" name="SMARTInkShape-2558">
              <a:extLst>
                <a:ext uri="{FF2B5EF4-FFF2-40B4-BE49-F238E27FC236}">
                  <a16:creationId xmlns:a16="http://schemas.microsoft.com/office/drawing/2014/main" id="{BE804EF4-6C62-029F-BA39-FA23C1C8D2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211304" y="4276759"/>
              <a:ext cx="151647" cy="161892"/>
            </a:xfrm>
            <a:custGeom>
              <a:avLst/>
              <a:gdLst/>
              <a:ahLst/>
              <a:cxnLst/>
              <a:rect l="0" t="0" r="0" b="0"/>
              <a:pathLst>
                <a:path w="151647" h="161892">
                  <a:moveTo>
                    <a:pt x="8771" y="19016"/>
                  </a:moveTo>
                  <a:lnTo>
                    <a:pt x="8771" y="19016"/>
                  </a:lnTo>
                  <a:lnTo>
                    <a:pt x="8771" y="13959"/>
                  </a:lnTo>
                  <a:lnTo>
                    <a:pt x="9829" y="12470"/>
                  </a:lnTo>
                  <a:lnTo>
                    <a:pt x="11593" y="11477"/>
                  </a:lnTo>
                  <a:lnTo>
                    <a:pt x="22028" y="9884"/>
                  </a:lnTo>
                  <a:lnTo>
                    <a:pt x="35339" y="8510"/>
                  </a:lnTo>
                  <a:lnTo>
                    <a:pt x="60076" y="1967"/>
                  </a:lnTo>
                  <a:lnTo>
                    <a:pt x="106929" y="0"/>
                  </a:lnTo>
                  <a:lnTo>
                    <a:pt x="113427" y="2803"/>
                  </a:lnTo>
                  <a:lnTo>
                    <a:pt x="116643" y="5033"/>
                  </a:lnTo>
                  <a:lnTo>
                    <a:pt x="120213" y="10332"/>
                  </a:lnTo>
                  <a:lnTo>
                    <a:pt x="122225" y="19265"/>
                  </a:lnTo>
                  <a:lnTo>
                    <a:pt x="122904" y="31765"/>
                  </a:lnTo>
                  <a:lnTo>
                    <a:pt x="120174" y="38088"/>
                  </a:lnTo>
                  <a:lnTo>
                    <a:pt x="107872" y="53944"/>
                  </a:lnTo>
                  <a:lnTo>
                    <a:pt x="103045" y="64525"/>
                  </a:lnTo>
                  <a:lnTo>
                    <a:pt x="82713" y="87542"/>
                  </a:lnTo>
                  <a:lnTo>
                    <a:pt x="36832" y="118618"/>
                  </a:lnTo>
                  <a:lnTo>
                    <a:pt x="0" y="151657"/>
                  </a:lnTo>
                  <a:lnTo>
                    <a:pt x="13544" y="153284"/>
                  </a:lnTo>
                  <a:lnTo>
                    <a:pt x="20770" y="157361"/>
                  </a:lnTo>
                  <a:lnTo>
                    <a:pt x="33155" y="157055"/>
                  </a:lnTo>
                  <a:lnTo>
                    <a:pt x="50299" y="155508"/>
                  </a:lnTo>
                  <a:lnTo>
                    <a:pt x="90157" y="160316"/>
                  </a:lnTo>
                  <a:lnTo>
                    <a:pt x="151646" y="161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559">
              <a:extLst>
                <a:ext uri="{FF2B5EF4-FFF2-40B4-BE49-F238E27FC236}">
                  <a16:creationId xmlns:a16="http://schemas.microsoft.com/office/drawing/2014/main" id="{B11F9E31-67A9-F0C5-681F-C67969A50A7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91500" y="4352960"/>
              <a:ext cx="200026" cy="19016"/>
            </a:xfrm>
            <a:custGeom>
              <a:avLst/>
              <a:gdLst/>
              <a:ahLst/>
              <a:cxnLst/>
              <a:rect l="0" t="0" r="0" b="0"/>
              <a:pathLst>
                <a:path w="200026" h="19016">
                  <a:moveTo>
                    <a:pt x="0" y="19015"/>
                  </a:moveTo>
                  <a:lnTo>
                    <a:pt x="0" y="19015"/>
                  </a:lnTo>
                  <a:lnTo>
                    <a:pt x="0" y="13527"/>
                  </a:lnTo>
                  <a:lnTo>
                    <a:pt x="0" y="15871"/>
                  </a:lnTo>
                  <a:lnTo>
                    <a:pt x="0" y="12906"/>
                  </a:lnTo>
                  <a:lnTo>
                    <a:pt x="0" y="15677"/>
                  </a:lnTo>
                  <a:lnTo>
                    <a:pt x="0" y="12851"/>
                  </a:lnTo>
                  <a:lnTo>
                    <a:pt x="0" y="18712"/>
                  </a:lnTo>
                  <a:lnTo>
                    <a:pt x="16266" y="17897"/>
                  </a:lnTo>
                  <a:lnTo>
                    <a:pt x="37981" y="13510"/>
                  </a:lnTo>
                  <a:lnTo>
                    <a:pt x="54176" y="15855"/>
                  </a:lnTo>
                  <a:lnTo>
                    <a:pt x="96113" y="10538"/>
                  </a:lnTo>
                  <a:lnTo>
                    <a:pt x="142363" y="9582"/>
                  </a:lnTo>
                  <a:lnTo>
                    <a:pt x="189771" y="43"/>
                  </a:lnTo>
                  <a:lnTo>
                    <a:pt x="190175" y="0"/>
                  </a:lnTo>
                  <a:lnTo>
                    <a:pt x="200025" y="9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60">
              <a:extLst>
                <a:ext uri="{FF2B5EF4-FFF2-40B4-BE49-F238E27FC236}">
                  <a16:creationId xmlns:a16="http://schemas.microsoft.com/office/drawing/2014/main" id="{949B5600-3C24-A772-2D14-3ED79AFE8A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97623" y="4267207"/>
              <a:ext cx="122453" cy="185095"/>
            </a:xfrm>
            <a:custGeom>
              <a:avLst/>
              <a:gdLst/>
              <a:ahLst/>
              <a:cxnLst/>
              <a:rect l="0" t="0" r="0" b="0"/>
              <a:pathLst>
                <a:path w="122453" h="185095">
                  <a:moveTo>
                    <a:pt x="8202" y="19043"/>
                  </a:moveTo>
                  <a:lnTo>
                    <a:pt x="8202" y="19043"/>
                  </a:lnTo>
                  <a:lnTo>
                    <a:pt x="8202" y="4037"/>
                  </a:lnTo>
                  <a:lnTo>
                    <a:pt x="8202" y="9242"/>
                  </a:lnTo>
                  <a:lnTo>
                    <a:pt x="8202" y="1293"/>
                  </a:lnTo>
                  <a:lnTo>
                    <a:pt x="8202" y="5738"/>
                  </a:lnTo>
                  <a:lnTo>
                    <a:pt x="8202" y="279"/>
                  </a:lnTo>
                  <a:lnTo>
                    <a:pt x="0" y="18"/>
                  </a:lnTo>
                  <a:lnTo>
                    <a:pt x="4126" y="0"/>
                  </a:lnTo>
                  <a:lnTo>
                    <a:pt x="5485" y="1056"/>
                  </a:lnTo>
                  <a:lnTo>
                    <a:pt x="6994" y="5052"/>
                  </a:lnTo>
                  <a:lnTo>
                    <a:pt x="8455" y="6541"/>
                  </a:lnTo>
                  <a:lnTo>
                    <a:pt x="26410" y="14182"/>
                  </a:lnTo>
                  <a:lnTo>
                    <a:pt x="34992" y="22527"/>
                  </a:lnTo>
                  <a:lnTo>
                    <a:pt x="43391" y="32233"/>
                  </a:lnTo>
                  <a:lnTo>
                    <a:pt x="89587" y="63423"/>
                  </a:lnTo>
                  <a:lnTo>
                    <a:pt x="99931" y="71939"/>
                  </a:lnTo>
                  <a:lnTo>
                    <a:pt x="109699" y="74933"/>
                  </a:lnTo>
                  <a:lnTo>
                    <a:pt x="121940" y="76144"/>
                  </a:lnTo>
                  <a:lnTo>
                    <a:pt x="122452" y="84390"/>
                  </a:lnTo>
                  <a:lnTo>
                    <a:pt x="121410" y="84832"/>
                  </a:lnTo>
                  <a:lnTo>
                    <a:pt x="117432" y="85324"/>
                  </a:lnTo>
                  <a:lnTo>
                    <a:pt x="115947" y="86514"/>
                  </a:lnTo>
                  <a:lnTo>
                    <a:pt x="114297" y="90658"/>
                  </a:lnTo>
                  <a:lnTo>
                    <a:pt x="107919" y="96027"/>
                  </a:lnTo>
                  <a:lnTo>
                    <a:pt x="66894" y="124723"/>
                  </a:lnTo>
                  <a:lnTo>
                    <a:pt x="49581" y="143136"/>
                  </a:lnTo>
                  <a:lnTo>
                    <a:pt x="40351" y="154629"/>
                  </a:lnTo>
                  <a:lnTo>
                    <a:pt x="13446" y="177432"/>
                  </a:lnTo>
                  <a:lnTo>
                    <a:pt x="10533" y="183982"/>
                  </a:lnTo>
                  <a:lnTo>
                    <a:pt x="10815" y="185094"/>
                  </a:lnTo>
                  <a:lnTo>
                    <a:pt x="17727" y="180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561">
              <a:extLst>
                <a:ext uri="{FF2B5EF4-FFF2-40B4-BE49-F238E27FC236}">
                  <a16:creationId xmlns:a16="http://schemas.microsoft.com/office/drawing/2014/main" id="{D74E61A2-3DB9-6B6F-3620-FE87B027394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4992" y="4286260"/>
              <a:ext cx="111803" cy="131251"/>
            </a:xfrm>
            <a:custGeom>
              <a:avLst/>
              <a:gdLst/>
              <a:ahLst/>
              <a:cxnLst/>
              <a:rect l="0" t="0" r="0" b="0"/>
              <a:pathLst>
                <a:path w="111803" h="131251">
                  <a:moveTo>
                    <a:pt x="47058" y="9515"/>
                  </a:moveTo>
                  <a:lnTo>
                    <a:pt x="47058" y="9515"/>
                  </a:lnTo>
                  <a:lnTo>
                    <a:pt x="47058" y="4458"/>
                  </a:lnTo>
                  <a:lnTo>
                    <a:pt x="48116" y="2969"/>
                  </a:lnTo>
                  <a:lnTo>
                    <a:pt x="49882" y="1976"/>
                  </a:lnTo>
                  <a:lnTo>
                    <a:pt x="56468" y="24"/>
                  </a:lnTo>
                  <a:lnTo>
                    <a:pt x="51493" y="0"/>
                  </a:lnTo>
                  <a:lnTo>
                    <a:pt x="38259" y="5050"/>
                  </a:lnTo>
                  <a:lnTo>
                    <a:pt x="25990" y="13248"/>
                  </a:lnTo>
                  <a:lnTo>
                    <a:pt x="15651" y="27437"/>
                  </a:lnTo>
                  <a:lnTo>
                    <a:pt x="3734" y="58799"/>
                  </a:lnTo>
                  <a:lnTo>
                    <a:pt x="0" y="99927"/>
                  </a:lnTo>
                  <a:lnTo>
                    <a:pt x="2506" y="110729"/>
                  </a:lnTo>
                  <a:lnTo>
                    <a:pt x="4658" y="115090"/>
                  </a:lnTo>
                  <a:lnTo>
                    <a:pt x="12691" y="122760"/>
                  </a:lnTo>
                  <a:lnTo>
                    <a:pt x="23318" y="128638"/>
                  </a:lnTo>
                  <a:lnTo>
                    <a:pt x="35095" y="131250"/>
                  </a:lnTo>
                  <a:lnTo>
                    <a:pt x="47387" y="129589"/>
                  </a:lnTo>
                  <a:lnTo>
                    <a:pt x="77793" y="116970"/>
                  </a:lnTo>
                  <a:lnTo>
                    <a:pt x="86470" y="110895"/>
                  </a:lnTo>
                  <a:lnTo>
                    <a:pt x="100665" y="90767"/>
                  </a:lnTo>
                  <a:lnTo>
                    <a:pt x="109391" y="72631"/>
                  </a:lnTo>
                  <a:lnTo>
                    <a:pt x="111802" y="60144"/>
                  </a:lnTo>
                  <a:lnTo>
                    <a:pt x="110053" y="47539"/>
                  </a:lnTo>
                  <a:lnTo>
                    <a:pt x="97372" y="16913"/>
                  </a:lnTo>
                  <a:lnTo>
                    <a:pt x="91293" y="8217"/>
                  </a:lnTo>
                  <a:lnTo>
                    <a:pt x="85063" y="3646"/>
                  </a:lnTo>
                  <a:lnTo>
                    <a:pt x="77707" y="1615"/>
                  </a:lnTo>
                  <a:lnTo>
                    <a:pt x="59783" y="204"/>
                  </a:lnTo>
                  <a:lnTo>
                    <a:pt x="58716" y="1191"/>
                  </a:lnTo>
                  <a:lnTo>
                    <a:pt x="57531" y="5110"/>
                  </a:lnTo>
                  <a:lnTo>
                    <a:pt x="56583" y="19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562">
              <a:extLst>
                <a:ext uri="{FF2B5EF4-FFF2-40B4-BE49-F238E27FC236}">
                  <a16:creationId xmlns:a16="http://schemas.microsoft.com/office/drawing/2014/main" id="{1C7035E7-657A-1C9D-6605-B06D8741D00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48725" y="4171950"/>
              <a:ext cx="114103" cy="381001"/>
            </a:xfrm>
            <a:custGeom>
              <a:avLst/>
              <a:gdLst/>
              <a:ahLst/>
              <a:cxnLst/>
              <a:rect l="0" t="0" r="0" b="0"/>
              <a:pathLst>
                <a:path w="114103" h="381001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46889" y="5057"/>
                  </a:lnTo>
                  <a:lnTo>
                    <a:pt x="55411" y="16006"/>
                  </a:lnTo>
                  <a:lnTo>
                    <a:pt x="79342" y="56945"/>
                  </a:lnTo>
                  <a:lnTo>
                    <a:pt x="98003" y="96687"/>
                  </a:lnTo>
                  <a:lnTo>
                    <a:pt x="106706" y="135525"/>
                  </a:lnTo>
                  <a:lnTo>
                    <a:pt x="113299" y="174715"/>
                  </a:lnTo>
                  <a:lnTo>
                    <a:pt x="114102" y="215840"/>
                  </a:lnTo>
                  <a:lnTo>
                    <a:pt x="112095" y="241979"/>
                  </a:lnTo>
                  <a:lnTo>
                    <a:pt x="93559" y="284630"/>
                  </a:lnTo>
                  <a:lnTo>
                    <a:pt x="65394" y="331111"/>
                  </a:lnTo>
                  <a:lnTo>
                    <a:pt x="60814" y="342247"/>
                  </a:lnTo>
                  <a:lnTo>
                    <a:pt x="50312" y="350724"/>
                  </a:lnTo>
                  <a:lnTo>
                    <a:pt x="3417" y="37908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415">
            <a:extLst>
              <a:ext uri="{FF2B5EF4-FFF2-40B4-BE49-F238E27FC236}">
                <a16:creationId xmlns:a16="http://schemas.microsoft.com/office/drawing/2014/main" id="{2BC69BB4-9481-85F4-E652-8A6803C3F68D}"/>
              </a:ext>
            </a:extLst>
          </p:cNvPr>
          <p:cNvGrpSpPr/>
          <p:nvPr/>
        </p:nvGrpSpPr>
        <p:grpSpPr>
          <a:xfrm>
            <a:off x="7867650" y="4820816"/>
            <a:ext cx="914401" cy="207837"/>
            <a:chOff x="7867650" y="4820816"/>
            <a:chExt cx="914401" cy="207837"/>
          </a:xfrm>
        </p:grpSpPr>
        <p:sp>
          <p:nvSpPr>
            <p:cNvPr id="255" name="SMARTInkShape-2563">
              <a:extLst>
                <a:ext uri="{FF2B5EF4-FFF2-40B4-BE49-F238E27FC236}">
                  <a16:creationId xmlns:a16="http://schemas.microsoft.com/office/drawing/2014/main" id="{CC422C89-358E-3B06-1AC9-F09C53CF190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67650" y="48768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1754" y="8467"/>
                  </a:lnTo>
                  <a:lnTo>
                    <a:pt x="66647" y="5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564">
              <a:extLst>
                <a:ext uri="{FF2B5EF4-FFF2-40B4-BE49-F238E27FC236}">
                  <a16:creationId xmlns:a16="http://schemas.microsoft.com/office/drawing/2014/main" id="{8B6DA679-3516-59A9-8B2A-81ED5826BDF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96225" y="49339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1940" y="0"/>
                  </a:lnTo>
                  <a:lnTo>
                    <a:pt x="69628" y="2822"/>
                  </a:lnTo>
                  <a:lnTo>
                    <a:pt x="115208" y="9133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565">
              <a:extLst>
                <a:ext uri="{FF2B5EF4-FFF2-40B4-BE49-F238E27FC236}">
                  <a16:creationId xmlns:a16="http://schemas.microsoft.com/office/drawing/2014/main" id="{3BFE4974-D244-F0B1-727D-5E0698E673E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41515" y="4840412"/>
              <a:ext cx="144183" cy="160981"/>
            </a:xfrm>
            <a:custGeom>
              <a:avLst/>
              <a:gdLst/>
              <a:ahLst/>
              <a:cxnLst/>
              <a:rect l="0" t="0" r="0" b="0"/>
              <a:pathLst>
                <a:path w="144183" h="160981">
                  <a:moveTo>
                    <a:pt x="73810" y="26863"/>
                  </a:moveTo>
                  <a:lnTo>
                    <a:pt x="73810" y="26863"/>
                  </a:lnTo>
                  <a:lnTo>
                    <a:pt x="73810" y="12674"/>
                  </a:lnTo>
                  <a:lnTo>
                    <a:pt x="72752" y="11053"/>
                  </a:lnTo>
                  <a:lnTo>
                    <a:pt x="70987" y="9974"/>
                  </a:lnTo>
                  <a:lnTo>
                    <a:pt x="68754" y="9253"/>
                  </a:lnTo>
                  <a:lnTo>
                    <a:pt x="60553" y="3183"/>
                  </a:lnTo>
                  <a:lnTo>
                    <a:pt x="57564" y="2610"/>
                  </a:lnTo>
                  <a:lnTo>
                    <a:pt x="54514" y="3286"/>
                  </a:lnTo>
                  <a:lnTo>
                    <a:pt x="25327" y="20599"/>
                  </a:lnTo>
                  <a:lnTo>
                    <a:pt x="14162" y="32546"/>
                  </a:lnTo>
                  <a:lnTo>
                    <a:pt x="5672" y="48439"/>
                  </a:lnTo>
                  <a:lnTo>
                    <a:pt x="0" y="80293"/>
                  </a:lnTo>
                  <a:lnTo>
                    <a:pt x="4317" y="101409"/>
                  </a:lnTo>
                  <a:lnTo>
                    <a:pt x="18646" y="128326"/>
                  </a:lnTo>
                  <a:lnTo>
                    <a:pt x="32359" y="142866"/>
                  </a:lnTo>
                  <a:lnTo>
                    <a:pt x="52566" y="156384"/>
                  </a:lnTo>
                  <a:lnTo>
                    <a:pt x="70013" y="160980"/>
                  </a:lnTo>
                  <a:lnTo>
                    <a:pt x="104780" y="160258"/>
                  </a:lnTo>
                  <a:lnTo>
                    <a:pt x="114385" y="154589"/>
                  </a:lnTo>
                  <a:lnTo>
                    <a:pt x="124653" y="145014"/>
                  </a:lnTo>
                  <a:lnTo>
                    <a:pt x="136382" y="126665"/>
                  </a:lnTo>
                  <a:lnTo>
                    <a:pt x="143248" y="110377"/>
                  </a:lnTo>
                  <a:lnTo>
                    <a:pt x="144182" y="89734"/>
                  </a:lnTo>
                  <a:lnTo>
                    <a:pt x="141215" y="47043"/>
                  </a:lnTo>
                  <a:lnTo>
                    <a:pt x="135165" y="30187"/>
                  </a:lnTo>
                  <a:lnTo>
                    <a:pt x="126479" y="17757"/>
                  </a:lnTo>
                  <a:lnTo>
                    <a:pt x="119090" y="12232"/>
                  </a:lnTo>
                  <a:lnTo>
                    <a:pt x="91574" y="2140"/>
                  </a:lnTo>
                  <a:lnTo>
                    <a:pt x="77824" y="0"/>
                  </a:lnTo>
                  <a:lnTo>
                    <a:pt x="73312" y="487"/>
                  </a:lnTo>
                  <a:lnTo>
                    <a:pt x="64285" y="7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566">
              <a:extLst>
                <a:ext uri="{FF2B5EF4-FFF2-40B4-BE49-F238E27FC236}">
                  <a16:creationId xmlns:a16="http://schemas.microsoft.com/office/drawing/2014/main" id="{A329CABA-D89D-B0D6-330B-EDD489FE3B7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490905" y="4972050"/>
              <a:ext cx="20331" cy="9526"/>
            </a:xfrm>
            <a:custGeom>
              <a:avLst/>
              <a:gdLst/>
              <a:ahLst/>
              <a:cxnLst/>
              <a:rect l="0" t="0" r="0" b="0"/>
              <a:pathLst>
                <a:path w="20331" h="9526">
                  <a:moveTo>
                    <a:pt x="5395" y="0"/>
                  </a:moveTo>
                  <a:lnTo>
                    <a:pt x="5395" y="0"/>
                  </a:lnTo>
                  <a:lnTo>
                    <a:pt x="19860" y="0"/>
                  </a:lnTo>
                  <a:lnTo>
                    <a:pt x="20330" y="1058"/>
                  </a:lnTo>
                  <a:lnTo>
                    <a:pt x="18031" y="5056"/>
                  </a:lnTo>
                  <a:lnTo>
                    <a:pt x="15935" y="6545"/>
                  </a:lnTo>
                  <a:lnTo>
                    <a:pt x="5869" y="9409"/>
                  </a:lnTo>
                  <a:lnTo>
                    <a:pt x="479" y="4434"/>
                  </a:lnTo>
                  <a:lnTo>
                    <a:pt x="0" y="2956"/>
                  </a:lnTo>
                  <a:lnTo>
                    <a:pt x="739" y="1971"/>
                  </a:lnTo>
                  <a:lnTo>
                    <a:pt x="4475" y="390"/>
                  </a:lnTo>
                  <a:lnTo>
                    <a:pt x="1492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567">
              <a:extLst>
                <a:ext uri="{FF2B5EF4-FFF2-40B4-BE49-F238E27FC236}">
                  <a16:creationId xmlns:a16="http://schemas.microsoft.com/office/drawing/2014/main" id="{6F778B5C-AFE3-0A29-6BDA-A0AEDEC7652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29650" y="4858153"/>
              <a:ext cx="93207" cy="170500"/>
            </a:xfrm>
            <a:custGeom>
              <a:avLst/>
              <a:gdLst/>
              <a:ahLst/>
              <a:cxnLst/>
              <a:rect l="0" t="0" r="0" b="0"/>
              <a:pathLst>
                <a:path w="93207" h="170500">
                  <a:moveTo>
                    <a:pt x="0" y="18647"/>
                  </a:moveTo>
                  <a:lnTo>
                    <a:pt x="0" y="18647"/>
                  </a:lnTo>
                  <a:lnTo>
                    <a:pt x="0" y="4182"/>
                  </a:lnTo>
                  <a:lnTo>
                    <a:pt x="1058" y="2654"/>
                  </a:lnTo>
                  <a:lnTo>
                    <a:pt x="2823" y="1634"/>
                  </a:lnTo>
                  <a:lnTo>
                    <a:pt x="8202" y="0"/>
                  </a:lnTo>
                  <a:lnTo>
                    <a:pt x="8642" y="924"/>
                  </a:lnTo>
                  <a:lnTo>
                    <a:pt x="9490" y="21998"/>
                  </a:lnTo>
                  <a:lnTo>
                    <a:pt x="8444" y="24056"/>
                  </a:lnTo>
                  <a:lnTo>
                    <a:pt x="6688" y="25428"/>
                  </a:lnTo>
                  <a:lnTo>
                    <a:pt x="4459" y="26343"/>
                  </a:lnTo>
                  <a:lnTo>
                    <a:pt x="2973" y="28011"/>
                  </a:lnTo>
                  <a:lnTo>
                    <a:pt x="1322" y="32686"/>
                  </a:lnTo>
                  <a:lnTo>
                    <a:pt x="10" y="55268"/>
                  </a:lnTo>
                  <a:lnTo>
                    <a:pt x="1066" y="55761"/>
                  </a:lnTo>
                  <a:lnTo>
                    <a:pt x="5059" y="56309"/>
                  </a:lnTo>
                  <a:lnTo>
                    <a:pt x="6548" y="57513"/>
                  </a:lnTo>
                  <a:lnTo>
                    <a:pt x="8202" y="61673"/>
                  </a:lnTo>
                  <a:lnTo>
                    <a:pt x="10760" y="62148"/>
                  </a:lnTo>
                  <a:lnTo>
                    <a:pt x="32812" y="57020"/>
                  </a:lnTo>
                  <a:lnTo>
                    <a:pt x="34575" y="55871"/>
                  </a:lnTo>
                  <a:lnTo>
                    <a:pt x="35751" y="54046"/>
                  </a:lnTo>
                  <a:lnTo>
                    <a:pt x="36533" y="51771"/>
                  </a:lnTo>
                  <a:lnTo>
                    <a:pt x="38114" y="50254"/>
                  </a:lnTo>
                  <a:lnTo>
                    <a:pt x="42693" y="48570"/>
                  </a:lnTo>
                  <a:lnTo>
                    <a:pt x="71186" y="47232"/>
                  </a:lnTo>
                  <a:lnTo>
                    <a:pt x="76793" y="50049"/>
                  </a:lnTo>
                  <a:lnTo>
                    <a:pt x="79771" y="52282"/>
                  </a:lnTo>
                  <a:lnTo>
                    <a:pt x="83079" y="57585"/>
                  </a:lnTo>
                  <a:lnTo>
                    <a:pt x="93032" y="91876"/>
                  </a:lnTo>
                  <a:lnTo>
                    <a:pt x="93206" y="110460"/>
                  </a:lnTo>
                  <a:lnTo>
                    <a:pt x="86078" y="140209"/>
                  </a:lnTo>
                  <a:lnTo>
                    <a:pt x="79249" y="149630"/>
                  </a:lnTo>
                  <a:lnTo>
                    <a:pt x="77555" y="155531"/>
                  </a:lnTo>
                  <a:lnTo>
                    <a:pt x="71158" y="161682"/>
                  </a:lnTo>
                  <a:lnTo>
                    <a:pt x="62318" y="166884"/>
                  </a:lnTo>
                  <a:lnTo>
                    <a:pt x="51390" y="169814"/>
                  </a:lnTo>
                  <a:lnTo>
                    <a:pt x="44713" y="170499"/>
                  </a:lnTo>
                  <a:lnTo>
                    <a:pt x="38216" y="167981"/>
                  </a:lnTo>
                  <a:lnTo>
                    <a:pt x="19050" y="151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568">
              <a:extLst>
                <a:ext uri="{FF2B5EF4-FFF2-40B4-BE49-F238E27FC236}">
                  <a16:creationId xmlns:a16="http://schemas.microsoft.com/office/drawing/2014/main" id="{8011BE69-A196-E0EA-6643-9D99C8D9619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29650" y="4820816"/>
              <a:ext cx="152401" cy="46460"/>
            </a:xfrm>
            <a:custGeom>
              <a:avLst/>
              <a:gdLst/>
              <a:ahLst/>
              <a:cxnLst/>
              <a:rect l="0" t="0" r="0" b="0"/>
              <a:pathLst>
                <a:path w="152401" h="46460">
                  <a:moveTo>
                    <a:pt x="0" y="46459"/>
                  </a:moveTo>
                  <a:lnTo>
                    <a:pt x="0" y="46459"/>
                  </a:lnTo>
                  <a:lnTo>
                    <a:pt x="0" y="38258"/>
                  </a:lnTo>
                  <a:lnTo>
                    <a:pt x="1058" y="37817"/>
                  </a:lnTo>
                  <a:lnTo>
                    <a:pt x="5056" y="37326"/>
                  </a:lnTo>
                  <a:lnTo>
                    <a:pt x="6546" y="36138"/>
                  </a:lnTo>
                  <a:lnTo>
                    <a:pt x="9134" y="28767"/>
                  </a:lnTo>
                  <a:lnTo>
                    <a:pt x="54295" y="5054"/>
                  </a:lnTo>
                  <a:lnTo>
                    <a:pt x="79437" y="63"/>
                  </a:lnTo>
                  <a:lnTo>
                    <a:pt x="122969" y="0"/>
                  </a:lnTo>
                  <a:lnTo>
                    <a:pt x="152400" y="8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416">
            <a:extLst>
              <a:ext uri="{FF2B5EF4-FFF2-40B4-BE49-F238E27FC236}">
                <a16:creationId xmlns:a16="http://schemas.microsoft.com/office/drawing/2014/main" id="{4C2F3A55-0142-08F1-F15C-85690DBC8F73}"/>
              </a:ext>
            </a:extLst>
          </p:cNvPr>
          <p:cNvGrpSpPr/>
          <p:nvPr/>
        </p:nvGrpSpPr>
        <p:grpSpPr>
          <a:xfrm>
            <a:off x="238125" y="4067175"/>
            <a:ext cx="1208177" cy="428626"/>
            <a:chOff x="238125" y="4067175"/>
            <a:chExt cx="1208177" cy="428626"/>
          </a:xfrm>
        </p:grpSpPr>
        <p:sp>
          <p:nvSpPr>
            <p:cNvPr id="262" name="SMARTInkShape-2569">
              <a:extLst>
                <a:ext uri="{FF2B5EF4-FFF2-40B4-BE49-F238E27FC236}">
                  <a16:creationId xmlns:a16="http://schemas.microsoft.com/office/drawing/2014/main" id="{E88EF8D8-0BDF-F588-9CC0-CFC157DE0B7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8125" y="4211490"/>
              <a:ext cx="28184" cy="246211"/>
            </a:xfrm>
            <a:custGeom>
              <a:avLst/>
              <a:gdLst/>
              <a:ahLst/>
              <a:cxnLst/>
              <a:rect l="0" t="0" r="0" b="0"/>
              <a:pathLst>
                <a:path w="28184" h="246211">
                  <a:moveTo>
                    <a:pt x="19050" y="17610"/>
                  </a:moveTo>
                  <a:lnTo>
                    <a:pt x="19050" y="17610"/>
                  </a:lnTo>
                  <a:lnTo>
                    <a:pt x="19050" y="9409"/>
                  </a:lnTo>
                  <a:lnTo>
                    <a:pt x="27251" y="0"/>
                  </a:lnTo>
                  <a:lnTo>
                    <a:pt x="27692" y="578"/>
                  </a:lnTo>
                  <a:lnTo>
                    <a:pt x="28183" y="4043"/>
                  </a:lnTo>
                  <a:lnTo>
                    <a:pt x="18162" y="44281"/>
                  </a:lnTo>
                  <a:lnTo>
                    <a:pt x="9262" y="83721"/>
                  </a:lnTo>
                  <a:lnTo>
                    <a:pt x="2744" y="125040"/>
                  </a:lnTo>
                  <a:lnTo>
                    <a:pt x="542" y="171240"/>
                  </a:lnTo>
                  <a:lnTo>
                    <a:pt x="71" y="214975"/>
                  </a:lnTo>
                  <a:lnTo>
                    <a:pt x="0" y="2462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570">
              <a:extLst>
                <a:ext uri="{FF2B5EF4-FFF2-40B4-BE49-F238E27FC236}">
                  <a16:creationId xmlns:a16="http://schemas.microsoft.com/office/drawing/2014/main" id="{4C6BA873-3198-6E5F-3ED5-F047CDC704A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7175" y="4166902"/>
              <a:ext cx="126872" cy="116877"/>
            </a:xfrm>
            <a:custGeom>
              <a:avLst/>
              <a:gdLst/>
              <a:ahLst/>
              <a:cxnLst/>
              <a:rect l="0" t="0" r="0" b="0"/>
              <a:pathLst>
                <a:path w="126872" h="116877">
                  <a:moveTo>
                    <a:pt x="0" y="43148"/>
                  </a:moveTo>
                  <a:lnTo>
                    <a:pt x="0" y="43148"/>
                  </a:lnTo>
                  <a:lnTo>
                    <a:pt x="0" y="38091"/>
                  </a:lnTo>
                  <a:lnTo>
                    <a:pt x="17900" y="16311"/>
                  </a:lnTo>
                  <a:lnTo>
                    <a:pt x="21458" y="12557"/>
                  </a:lnTo>
                  <a:lnTo>
                    <a:pt x="31057" y="8385"/>
                  </a:lnTo>
                  <a:lnTo>
                    <a:pt x="60652" y="0"/>
                  </a:lnTo>
                  <a:lnTo>
                    <a:pt x="73170" y="2099"/>
                  </a:lnTo>
                  <a:lnTo>
                    <a:pt x="92118" y="14287"/>
                  </a:lnTo>
                  <a:lnTo>
                    <a:pt x="111138" y="31304"/>
                  </a:lnTo>
                  <a:lnTo>
                    <a:pt x="125122" y="54808"/>
                  </a:lnTo>
                  <a:lnTo>
                    <a:pt x="126871" y="69850"/>
                  </a:lnTo>
                  <a:lnTo>
                    <a:pt x="121905" y="90218"/>
                  </a:lnTo>
                  <a:lnTo>
                    <a:pt x="119370" y="96753"/>
                  </a:lnTo>
                  <a:lnTo>
                    <a:pt x="108087" y="106836"/>
                  </a:lnTo>
                  <a:lnTo>
                    <a:pt x="89528" y="115641"/>
                  </a:lnTo>
                  <a:lnTo>
                    <a:pt x="85086" y="116876"/>
                  </a:lnTo>
                  <a:lnTo>
                    <a:pt x="28575" y="109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571">
              <a:extLst>
                <a:ext uri="{FF2B5EF4-FFF2-40B4-BE49-F238E27FC236}">
                  <a16:creationId xmlns:a16="http://schemas.microsoft.com/office/drawing/2014/main" id="{F78E07B6-0CDF-4196-801E-444BDFC65FE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43449" y="4096143"/>
              <a:ext cx="128052" cy="399658"/>
            </a:xfrm>
            <a:custGeom>
              <a:avLst/>
              <a:gdLst/>
              <a:ahLst/>
              <a:cxnLst/>
              <a:rect l="0" t="0" r="0" b="0"/>
              <a:pathLst>
                <a:path w="128052" h="399658">
                  <a:moveTo>
                    <a:pt x="128051" y="9132"/>
                  </a:moveTo>
                  <a:lnTo>
                    <a:pt x="128051" y="9132"/>
                  </a:lnTo>
                  <a:lnTo>
                    <a:pt x="128051" y="931"/>
                  </a:lnTo>
                  <a:lnTo>
                    <a:pt x="126993" y="490"/>
                  </a:lnTo>
                  <a:lnTo>
                    <a:pt x="122995" y="0"/>
                  </a:lnTo>
                  <a:lnTo>
                    <a:pt x="117690" y="2604"/>
                  </a:lnTo>
                  <a:lnTo>
                    <a:pt x="111804" y="6231"/>
                  </a:lnTo>
                  <a:lnTo>
                    <a:pt x="105661" y="7843"/>
                  </a:lnTo>
                  <a:lnTo>
                    <a:pt x="91196" y="18863"/>
                  </a:lnTo>
                  <a:lnTo>
                    <a:pt x="58726" y="61697"/>
                  </a:lnTo>
                  <a:lnTo>
                    <a:pt x="36881" y="103974"/>
                  </a:lnTo>
                  <a:lnTo>
                    <a:pt x="20220" y="148948"/>
                  </a:lnTo>
                  <a:lnTo>
                    <a:pt x="7424" y="189502"/>
                  </a:lnTo>
                  <a:lnTo>
                    <a:pt x="0" y="218503"/>
                  </a:lnTo>
                  <a:lnTo>
                    <a:pt x="5900" y="265213"/>
                  </a:lnTo>
                  <a:lnTo>
                    <a:pt x="14247" y="305141"/>
                  </a:lnTo>
                  <a:lnTo>
                    <a:pt x="25306" y="348438"/>
                  </a:lnTo>
                  <a:lnTo>
                    <a:pt x="45326" y="385844"/>
                  </a:lnTo>
                  <a:lnTo>
                    <a:pt x="61376" y="399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572">
              <a:extLst>
                <a:ext uri="{FF2B5EF4-FFF2-40B4-BE49-F238E27FC236}">
                  <a16:creationId xmlns:a16="http://schemas.microsoft.com/office/drawing/2014/main" id="{86A86C56-06D7-2C20-D0E1-25FBFDB281F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9125" y="4201852"/>
              <a:ext cx="161926" cy="170124"/>
            </a:xfrm>
            <a:custGeom>
              <a:avLst/>
              <a:gdLst/>
              <a:ahLst/>
              <a:cxnLst/>
              <a:rect l="0" t="0" r="0" b="0"/>
              <a:pathLst>
                <a:path w="161926" h="170124">
                  <a:moveTo>
                    <a:pt x="0" y="27248"/>
                  </a:moveTo>
                  <a:lnTo>
                    <a:pt x="0" y="27248"/>
                  </a:lnTo>
                  <a:lnTo>
                    <a:pt x="0" y="19047"/>
                  </a:lnTo>
                  <a:lnTo>
                    <a:pt x="16402" y="9638"/>
                  </a:lnTo>
                  <a:lnTo>
                    <a:pt x="59685" y="35"/>
                  </a:lnTo>
                  <a:lnTo>
                    <a:pt x="87088" y="0"/>
                  </a:lnTo>
                  <a:lnTo>
                    <a:pt x="96209" y="3849"/>
                  </a:lnTo>
                  <a:lnTo>
                    <a:pt x="112350" y="17022"/>
                  </a:lnTo>
                  <a:lnTo>
                    <a:pt x="118725" y="25525"/>
                  </a:lnTo>
                  <a:lnTo>
                    <a:pt x="125136" y="36263"/>
                  </a:lnTo>
                  <a:lnTo>
                    <a:pt x="127874" y="39608"/>
                  </a:lnTo>
                  <a:lnTo>
                    <a:pt x="128641" y="42896"/>
                  </a:lnTo>
                  <a:lnTo>
                    <a:pt x="128094" y="46147"/>
                  </a:lnTo>
                  <a:lnTo>
                    <a:pt x="125090" y="55778"/>
                  </a:lnTo>
                  <a:lnTo>
                    <a:pt x="124668" y="58969"/>
                  </a:lnTo>
                  <a:lnTo>
                    <a:pt x="109841" y="78238"/>
                  </a:lnTo>
                  <a:lnTo>
                    <a:pt x="64310" y="119764"/>
                  </a:lnTo>
                  <a:lnTo>
                    <a:pt x="17167" y="153040"/>
                  </a:lnTo>
                  <a:lnTo>
                    <a:pt x="5557" y="159417"/>
                  </a:lnTo>
                  <a:lnTo>
                    <a:pt x="732" y="168504"/>
                  </a:lnTo>
                  <a:lnTo>
                    <a:pt x="5970" y="169403"/>
                  </a:lnTo>
                  <a:lnTo>
                    <a:pt x="53000" y="170081"/>
                  </a:lnTo>
                  <a:lnTo>
                    <a:pt x="98780" y="170117"/>
                  </a:lnTo>
                  <a:lnTo>
                    <a:pt x="161925" y="170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573">
              <a:extLst>
                <a:ext uri="{FF2B5EF4-FFF2-40B4-BE49-F238E27FC236}">
                  <a16:creationId xmlns:a16="http://schemas.microsoft.com/office/drawing/2014/main" id="{7DC36D08-AAA5-ED6C-9123-7B28B1E7843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9125" y="42767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81912" y="1324"/>
                  </a:lnTo>
                  <a:lnTo>
                    <a:pt x="122013" y="262"/>
                  </a:lnTo>
                  <a:lnTo>
                    <a:pt x="169092" y="2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574">
              <a:extLst>
                <a:ext uri="{FF2B5EF4-FFF2-40B4-BE49-F238E27FC236}">
                  <a16:creationId xmlns:a16="http://schemas.microsoft.com/office/drawing/2014/main" id="{6E014D2D-C166-87C7-D406-40D03860F2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63145" y="4181478"/>
              <a:ext cx="132231" cy="131983"/>
            </a:xfrm>
            <a:custGeom>
              <a:avLst/>
              <a:gdLst/>
              <a:ahLst/>
              <a:cxnLst/>
              <a:rect l="0" t="0" r="0" b="0"/>
              <a:pathLst>
                <a:path w="132231" h="131983">
                  <a:moveTo>
                    <a:pt x="122705" y="9522"/>
                  </a:moveTo>
                  <a:lnTo>
                    <a:pt x="122705" y="9522"/>
                  </a:lnTo>
                  <a:lnTo>
                    <a:pt x="127762" y="9522"/>
                  </a:lnTo>
                  <a:lnTo>
                    <a:pt x="129251" y="8464"/>
                  </a:lnTo>
                  <a:lnTo>
                    <a:pt x="130244" y="6700"/>
                  </a:lnTo>
                  <a:lnTo>
                    <a:pt x="132229" y="0"/>
                  </a:lnTo>
                  <a:lnTo>
                    <a:pt x="132230" y="5054"/>
                  </a:lnTo>
                  <a:lnTo>
                    <a:pt x="126586" y="10359"/>
                  </a:lnTo>
                  <a:lnTo>
                    <a:pt x="86645" y="32054"/>
                  </a:lnTo>
                  <a:lnTo>
                    <a:pt x="43788" y="53720"/>
                  </a:lnTo>
                  <a:lnTo>
                    <a:pt x="0" y="75637"/>
                  </a:lnTo>
                  <a:lnTo>
                    <a:pt x="2200" y="75948"/>
                  </a:lnTo>
                  <a:lnTo>
                    <a:pt x="4268" y="76031"/>
                  </a:lnTo>
                  <a:lnTo>
                    <a:pt x="9389" y="78945"/>
                  </a:lnTo>
                  <a:lnTo>
                    <a:pt x="26356" y="89440"/>
                  </a:lnTo>
                  <a:lnTo>
                    <a:pt x="66665" y="100127"/>
                  </a:lnTo>
                  <a:lnTo>
                    <a:pt x="112777" y="122776"/>
                  </a:lnTo>
                  <a:lnTo>
                    <a:pt x="117587" y="123357"/>
                  </a:lnTo>
                  <a:lnTo>
                    <a:pt x="119293" y="124570"/>
                  </a:lnTo>
                  <a:lnTo>
                    <a:pt x="120430" y="126438"/>
                  </a:lnTo>
                  <a:lnTo>
                    <a:pt x="122256" y="131982"/>
                  </a:lnTo>
                  <a:lnTo>
                    <a:pt x="122705" y="1238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575">
              <a:extLst>
                <a:ext uri="{FF2B5EF4-FFF2-40B4-BE49-F238E27FC236}">
                  <a16:creationId xmlns:a16="http://schemas.microsoft.com/office/drawing/2014/main" id="{3DB3299B-433E-513E-4781-82A2ADB9337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02730" y="4182833"/>
              <a:ext cx="128330" cy="135586"/>
            </a:xfrm>
            <a:custGeom>
              <a:avLst/>
              <a:gdLst/>
              <a:ahLst/>
              <a:cxnLst/>
              <a:rect l="0" t="0" r="0" b="0"/>
              <a:pathLst>
                <a:path w="128330" h="135586">
                  <a:moveTo>
                    <a:pt x="73620" y="17692"/>
                  </a:moveTo>
                  <a:lnTo>
                    <a:pt x="73620" y="17692"/>
                  </a:lnTo>
                  <a:lnTo>
                    <a:pt x="73620" y="3227"/>
                  </a:lnTo>
                  <a:lnTo>
                    <a:pt x="72562" y="1698"/>
                  </a:lnTo>
                  <a:lnTo>
                    <a:pt x="70798" y="679"/>
                  </a:lnTo>
                  <a:lnTo>
                    <a:pt x="68563" y="0"/>
                  </a:lnTo>
                  <a:lnTo>
                    <a:pt x="55306" y="4101"/>
                  </a:lnTo>
                  <a:lnTo>
                    <a:pt x="43029" y="12018"/>
                  </a:lnTo>
                  <a:lnTo>
                    <a:pt x="13167" y="55341"/>
                  </a:lnTo>
                  <a:lnTo>
                    <a:pt x="5124" y="65469"/>
                  </a:lnTo>
                  <a:lnTo>
                    <a:pt x="844" y="79143"/>
                  </a:lnTo>
                  <a:lnTo>
                    <a:pt x="0" y="94745"/>
                  </a:lnTo>
                  <a:lnTo>
                    <a:pt x="5475" y="114371"/>
                  </a:lnTo>
                  <a:lnTo>
                    <a:pt x="10878" y="123455"/>
                  </a:lnTo>
                  <a:lnTo>
                    <a:pt x="22451" y="131020"/>
                  </a:lnTo>
                  <a:lnTo>
                    <a:pt x="29983" y="134519"/>
                  </a:lnTo>
                  <a:lnTo>
                    <a:pt x="43995" y="135585"/>
                  </a:lnTo>
                  <a:lnTo>
                    <a:pt x="50695" y="134387"/>
                  </a:lnTo>
                  <a:lnTo>
                    <a:pt x="63784" y="127412"/>
                  </a:lnTo>
                  <a:lnTo>
                    <a:pt x="108527" y="87274"/>
                  </a:lnTo>
                  <a:lnTo>
                    <a:pt x="122533" y="68413"/>
                  </a:lnTo>
                  <a:lnTo>
                    <a:pt x="128329" y="44362"/>
                  </a:lnTo>
                  <a:lnTo>
                    <a:pt x="127026" y="37588"/>
                  </a:lnTo>
                  <a:lnTo>
                    <a:pt x="119934" y="27241"/>
                  </a:lnTo>
                  <a:lnTo>
                    <a:pt x="90983" y="5273"/>
                  </a:lnTo>
                  <a:lnTo>
                    <a:pt x="78162" y="1589"/>
                  </a:lnTo>
                  <a:lnTo>
                    <a:pt x="63997" y="1010"/>
                  </a:lnTo>
                  <a:lnTo>
                    <a:pt x="54174" y="4281"/>
                  </a:lnTo>
                  <a:lnTo>
                    <a:pt x="35520" y="176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576">
              <a:extLst>
                <a:ext uri="{FF2B5EF4-FFF2-40B4-BE49-F238E27FC236}">
                  <a16:creationId xmlns:a16="http://schemas.microsoft.com/office/drawing/2014/main" id="{0A671F06-560A-B5C4-0A3F-9C82D7899F6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14450" y="4067175"/>
              <a:ext cx="131852" cy="371476"/>
            </a:xfrm>
            <a:custGeom>
              <a:avLst/>
              <a:gdLst/>
              <a:ahLst/>
              <a:cxnLst/>
              <a:rect l="0" t="0" r="0" b="0"/>
              <a:pathLst>
                <a:path w="131852" h="371476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7511" y="2822"/>
                  </a:lnTo>
                  <a:lnTo>
                    <a:pt x="73397" y="8663"/>
                  </a:lnTo>
                  <a:lnTo>
                    <a:pt x="98654" y="54849"/>
                  </a:lnTo>
                  <a:lnTo>
                    <a:pt x="113718" y="93110"/>
                  </a:lnTo>
                  <a:lnTo>
                    <a:pt x="120830" y="132716"/>
                  </a:lnTo>
                  <a:lnTo>
                    <a:pt x="128290" y="178969"/>
                  </a:lnTo>
                  <a:lnTo>
                    <a:pt x="131851" y="214012"/>
                  </a:lnTo>
                  <a:lnTo>
                    <a:pt x="127039" y="235875"/>
                  </a:lnTo>
                  <a:lnTo>
                    <a:pt x="108373" y="277849"/>
                  </a:lnTo>
                  <a:lnTo>
                    <a:pt x="92131" y="305889"/>
                  </a:lnTo>
                  <a:lnTo>
                    <a:pt x="63501" y="336495"/>
                  </a:lnTo>
                  <a:lnTo>
                    <a:pt x="20227" y="359126"/>
                  </a:lnTo>
                  <a:lnTo>
                    <a:pt x="6582" y="361392"/>
                  </a:lnTo>
                  <a:lnTo>
                    <a:pt x="4388" y="362636"/>
                  </a:lnTo>
                  <a:lnTo>
                    <a:pt x="2926" y="364524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17">
            <a:extLst>
              <a:ext uri="{FF2B5EF4-FFF2-40B4-BE49-F238E27FC236}">
                <a16:creationId xmlns:a16="http://schemas.microsoft.com/office/drawing/2014/main" id="{1CEDFBCF-3E33-7740-EAC0-6FBEE3694EC3}"/>
              </a:ext>
            </a:extLst>
          </p:cNvPr>
          <p:cNvGrpSpPr/>
          <p:nvPr/>
        </p:nvGrpSpPr>
        <p:grpSpPr>
          <a:xfrm>
            <a:off x="223112" y="4782094"/>
            <a:ext cx="891314" cy="242016"/>
            <a:chOff x="223112" y="4782094"/>
            <a:chExt cx="891314" cy="242016"/>
          </a:xfrm>
        </p:grpSpPr>
        <p:sp>
          <p:nvSpPr>
            <p:cNvPr id="271" name="SMARTInkShape-2577">
              <a:extLst>
                <a:ext uri="{FF2B5EF4-FFF2-40B4-BE49-F238E27FC236}">
                  <a16:creationId xmlns:a16="http://schemas.microsoft.com/office/drawing/2014/main" id="{737092AF-62F0-5025-5689-AE1B2D9854D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28600" y="48958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120" y="7539"/>
                  </a:lnTo>
                  <a:lnTo>
                    <a:pt x="39010" y="11759"/>
                  </a:lnTo>
                  <a:lnTo>
                    <a:pt x="52263" y="15810"/>
                  </a:lnTo>
                  <a:lnTo>
                    <a:pt x="98636" y="18765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78">
              <a:extLst>
                <a:ext uri="{FF2B5EF4-FFF2-40B4-BE49-F238E27FC236}">
                  <a16:creationId xmlns:a16="http://schemas.microsoft.com/office/drawing/2014/main" id="{0B63BC84-09B4-A981-749D-380695C5FA0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3112" y="4962525"/>
              <a:ext cx="138839" cy="9526"/>
            </a:xfrm>
            <a:custGeom>
              <a:avLst/>
              <a:gdLst/>
              <a:ahLst/>
              <a:cxnLst/>
              <a:rect l="0" t="0" r="0" b="0"/>
              <a:pathLst>
                <a:path w="138839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3305" y="0"/>
                  </a:lnTo>
                  <a:lnTo>
                    <a:pt x="81632" y="2822"/>
                  </a:lnTo>
                  <a:lnTo>
                    <a:pt x="138838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579">
              <a:extLst>
                <a:ext uri="{FF2B5EF4-FFF2-40B4-BE49-F238E27FC236}">
                  <a16:creationId xmlns:a16="http://schemas.microsoft.com/office/drawing/2014/main" id="{53C76A54-C612-1DDE-712A-3205393A45E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1550" y="4845974"/>
              <a:ext cx="128956" cy="178136"/>
            </a:xfrm>
            <a:custGeom>
              <a:avLst/>
              <a:gdLst/>
              <a:ahLst/>
              <a:cxnLst/>
              <a:rect l="0" t="0" r="0" b="0"/>
              <a:pathLst>
                <a:path w="128956" h="178136">
                  <a:moveTo>
                    <a:pt x="83775" y="40351"/>
                  </a:moveTo>
                  <a:lnTo>
                    <a:pt x="83775" y="40351"/>
                  </a:lnTo>
                  <a:lnTo>
                    <a:pt x="83775" y="27094"/>
                  </a:lnTo>
                  <a:lnTo>
                    <a:pt x="80953" y="21053"/>
                  </a:lnTo>
                  <a:lnTo>
                    <a:pt x="78718" y="17961"/>
                  </a:lnTo>
                  <a:lnTo>
                    <a:pt x="73414" y="14525"/>
                  </a:lnTo>
                  <a:lnTo>
                    <a:pt x="70517" y="13608"/>
                  </a:lnTo>
                  <a:lnTo>
                    <a:pt x="67528" y="14056"/>
                  </a:lnTo>
                  <a:lnTo>
                    <a:pt x="41863" y="25194"/>
                  </a:lnTo>
                  <a:lnTo>
                    <a:pt x="30575" y="36790"/>
                  </a:lnTo>
                  <a:lnTo>
                    <a:pt x="7922" y="83783"/>
                  </a:lnTo>
                  <a:lnTo>
                    <a:pt x="0" y="115135"/>
                  </a:lnTo>
                  <a:lnTo>
                    <a:pt x="3684" y="138004"/>
                  </a:lnTo>
                  <a:lnTo>
                    <a:pt x="11479" y="154775"/>
                  </a:lnTo>
                  <a:lnTo>
                    <a:pt x="20491" y="166447"/>
                  </a:lnTo>
                  <a:lnTo>
                    <a:pt x="26721" y="170477"/>
                  </a:lnTo>
                  <a:lnTo>
                    <a:pt x="49457" y="178120"/>
                  </a:lnTo>
                  <a:lnTo>
                    <a:pt x="63584" y="178135"/>
                  </a:lnTo>
                  <a:lnTo>
                    <a:pt x="89900" y="169520"/>
                  </a:lnTo>
                  <a:lnTo>
                    <a:pt x="109108" y="150590"/>
                  </a:lnTo>
                  <a:lnTo>
                    <a:pt x="123149" y="119816"/>
                  </a:lnTo>
                  <a:lnTo>
                    <a:pt x="128955" y="83887"/>
                  </a:lnTo>
                  <a:lnTo>
                    <a:pt x="125619" y="46430"/>
                  </a:lnTo>
                  <a:lnTo>
                    <a:pt x="117895" y="26825"/>
                  </a:lnTo>
                  <a:lnTo>
                    <a:pt x="100745" y="2048"/>
                  </a:lnTo>
                  <a:lnTo>
                    <a:pt x="95089" y="0"/>
                  </a:lnTo>
                  <a:lnTo>
                    <a:pt x="80337" y="545"/>
                  </a:lnTo>
                  <a:lnTo>
                    <a:pt x="68841" y="4315"/>
                  </a:lnTo>
                  <a:lnTo>
                    <a:pt x="64294" y="6801"/>
                  </a:lnTo>
                  <a:lnTo>
                    <a:pt x="45675" y="30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580">
              <a:extLst>
                <a:ext uri="{FF2B5EF4-FFF2-40B4-BE49-F238E27FC236}">
                  <a16:creationId xmlns:a16="http://schemas.microsoft.com/office/drawing/2014/main" id="{2A5C6869-BA20-CC65-0E89-CB8E18E8D99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8627" y="4991100"/>
              <a:ext cx="18624" cy="17335"/>
            </a:xfrm>
            <a:custGeom>
              <a:avLst/>
              <a:gdLst/>
              <a:ahLst/>
              <a:cxnLst/>
              <a:rect l="0" t="0" r="0" b="0"/>
              <a:pathLst>
                <a:path w="18624" h="17335">
                  <a:moveTo>
                    <a:pt x="9098" y="0"/>
                  </a:moveTo>
                  <a:lnTo>
                    <a:pt x="9098" y="0"/>
                  </a:lnTo>
                  <a:lnTo>
                    <a:pt x="18231" y="0"/>
                  </a:lnTo>
                  <a:lnTo>
                    <a:pt x="18589" y="13257"/>
                  </a:lnTo>
                  <a:lnTo>
                    <a:pt x="17542" y="15188"/>
                  </a:lnTo>
                  <a:lnTo>
                    <a:pt x="15785" y="16475"/>
                  </a:lnTo>
                  <a:lnTo>
                    <a:pt x="13556" y="17334"/>
                  </a:lnTo>
                  <a:lnTo>
                    <a:pt x="12070" y="16847"/>
                  </a:lnTo>
                  <a:lnTo>
                    <a:pt x="11080" y="15465"/>
                  </a:lnTo>
                  <a:lnTo>
                    <a:pt x="10419" y="13486"/>
                  </a:lnTo>
                  <a:lnTo>
                    <a:pt x="8920" y="12166"/>
                  </a:lnTo>
                  <a:lnTo>
                    <a:pt x="4433" y="10698"/>
                  </a:lnTo>
                  <a:lnTo>
                    <a:pt x="2813" y="9249"/>
                  </a:lnTo>
                  <a:lnTo>
                    <a:pt x="0" y="1427"/>
                  </a:lnTo>
                  <a:lnTo>
                    <a:pt x="916" y="951"/>
                  </a:lnTo>
                  <a:lnTo>
                    <a:pt x="12868" y="126"/>
                  </a:lnTo>
                  <a:lnTo>
                    <a:pt x="14786" y="1142"/>
                  </a:lnTo>
                  <a:lnTo>
                    <a:pt x="18623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581">
              <a:extLst>
                <a:ext uri="{FF2B5EF4-FFF2-40B4-BE49-F238E27FC236}">
                  <a16:creationId xmlns:a16="http://schemas.microsoft.com/office/drawing/2014/main" id="{8DFFF5BD-89B2-4F0C-2732-C92A6743F9D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0125" y="4839092"/>
              <a:ext cx="85168" cy="142484"/>
            </a:xfrm>
            <a:custGeom>
              <a:avLst/>
              <a:gdLst/>
              <a:ahLst/>
              <a:cxnLst/>
              <a:rect l="0" t="0" r="0" b="0"/>
              <a:pathLst>
                <a:path w="85168" h="1424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559"/>
                  </a:lnTo>
                  <a:lnTo>
                    <a:pt x="0" y="62585"/>
                  </a:lnTo>
                  <a:lnTo>
                    <a:pt x="1058" y="63818"/>
                  </a:lnTo>
                  <a:lnTo>
                    <a:pt x="5057" y="65187"/>
                  </a:lnTo>
                  <a:lnTo>
                    <a:pt x="18314" y="60902"/>
                  </a:lnTo>
                  <a:lnTo>
                    <a:pt x="37585" y="49765"/>
                  </a:lnTo>
                  <a:lnTo>
                    <a:pt x="60295" y="47381"/>
                  </a:lnTo>
                  <a:lnTo>
                    <a:pt x="69841" y="47276"/>
                  </a:lnTo>
                  <a:lnTo>
                    <a:pt x="73019" y="49379"/>
                  </a:lnTo>
                  <a:lnTo>
                    <a:pt x="79372" y="57359"/>
                  </a:lnTo>
                  <a:lnTo>
                    <a:pt x="83843" y="78808"/>
                  </a:lnTo>
                  <a:lnTo>
                    <a:pt x="85167" y="100215"/>
                  </a:lnTo>
                  <a:lnTo>
                    <a:pt x="82655" y="110645"/>
                  </a:lnTo>
                  <a:lnTo>
                    <a:pt x="72468" y="125288"/>
                  </a:lnTo>
                  <a:lnTo>
                    <a:pt x="62900" y="134841"/>
                  </a:lnTo>
                  <a:lnTo>
                    <a:pt x="55119" y="139087"/>
                  </a:lnTo>
                  <a:lnTo>
                    <a:pt x="44789" y="141477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582">
              <a:extLst>
                <a:ext uri="{FF2B5EF4-FFF2-40B4-BE49-F238E27FC236}">
                  <a16:creationId xmlns:a16="http://schemas.microsoft.com/office/drawing/2014/main" id="{512B59E4-FA76-D824-AA2A-60918261293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00125" y="4782094"/>
              <a:ext cx="114301" cy="37557"/>
            </a:xfrm>
            <a:custGeom>
              <a:avLst/>
              <a:gdLst/>
              <a:ahLst/>
              <a:cxnLst/>
              <a:rect l="0" t="0" r="0" b="0"/>
              <a:pathLst>
                <a:path w="114301" h="37557">
                  <a:moveTo>
                    <a:pt x="0" y="37556"/>
                  </a:moveTo>
                  <a:lnTo>
                    <a:pt x="0" y="37556"/>
                  </a:lnTo>
                  <a:lnTo>
                    <a:pt x="0" y="32499"/>
                  </a:lnTo>
                  <a:lnTo>
                    <a:pt x="1058" y="31010"/>
                  </a:lnTo>
                  <a:lnTo>
                    <a:pt x="2822" y="30017"/>
                  </a:lnTo>
                  <a:lnTo>
                    <a:pt x="46037" y="14808"/>
                  </a:lnTo>
                  <a:lnTo>
                    <a:pt x="90356" y="680"/>
                  </a:lnTo>
                  <a:lnTo>
                    <a:pt x="97661" y="0"/>
                  </a:lnTo>
                  <a:lnTo>
                    <a:pt x="104435" y="2520"/>
                  </a:lnTo>
                  <a:lnTo>
                    <a:pt x="114300" y="8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418">
            <a:extLst>
              <a:ext uri="{FF2B5EF4-FFF2-40B4-BE49-F238E27FC236}">
                <a16:creationId xmlns:a16="http://schemas.microsoft.com/office/drawing/2014/main" id="{380BA0F6-5743-C429-29C6-3434F34571D8}"/>
              </a:ext>
            </a:extLst>
          </p:cNvPr>
          <p:cNvGrpSpPr/>
          <p:nvPr/>
        </p:nvGrpSpPr>
        <p:grpSpPr>
          <a:xfrm>
            <a:off x="161925" y="5162550"/>
            <a:ext cx="628651" cy="361951"/>
            <a:chOff x="161925" y="5162550"/>
            <a:chExt cx="628651" cy="361951"/>
          </a:xfrm>
        </p:grpSpPr>
        <p:sp>
          <p:nvSpPr>
            <p:cNvPr id="278" name="SMARTInkShape-2583">
              <a:extLst>
                <a:ext uri="{FF2B5EF4-FFF2-40B4-BE49-F238E27FC236}">
                  <a16:creationId xmlns:a16="http://schemas.microsoft.com/office/drawing/2014/main" id="{470BCE44-AF1F-0C1C-7E02-CC0BC4CDE0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1091" y="5334000"/>
              <a:ext cx="76085" cy="9492"/>
            </a:xfrm>
            <a:custGeom>
              <a:avLst/>
              <a:gdLst/>
              <a:ahLst/>
              <a:cxnLst/>
              <a:rect l="0" t="0" r="0" b="0"/>
              <a:pathLst>
                <a:path w="76085" h="9492">
                  <a:moveTo>
                    <a:pt x="9409" y="0"/>
                  </a:moveTo>
                  <a:lnTo>
                    <a:pt x="9409" y="0"/>
                  </a:lnTo>
                  <a:lnTo>
                    <a:pt x="0" y="9409"/>
                  </a:lnTo>
                  <a:lnTo>
                    <a:pt x="4975" y="9491"/>
                  </a:lnTo>
                  <a:lnTo>
                    <a:pt x="35097" y="881"/>
                  </a:lnTo>
                  <a:lnTo>
                    <a:pt x="760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584">
              <a:extLst>
                <a:ext uri="{FF2B5EF4-FFF2-40B4-BE49-F238E27FC236}">
                  <a16:creationId xmlns:a16="http://schemas.microsoft.com/office/drawing/2014/main" id="{951C6194-243E-194D-AA66-75B0CF173C2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1925" y="53911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20723" y="4716"/>
                  </a:lnTo>
                  <a:lnTo>
                    <a:pt x="44474" y="621"/>
                  </a:lnTo>
                  <a:lnTo>
                    <a:pt x="73446" y="8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585">
              <a:extLst>
                <a:ext uri="{FF2B5EF4-FFF2-40B4-BE49-F238E27FC236}">
                  <a16:creationId xmlns:a16="http://schemas.microsoft.com/office/drawing/2014/main" id="{D712C813-3537-1FB7-7974-E1BA84AC96C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66725" y="5259517"/>
              <a:ext cx="9526" cy="217359"/>
            </a:xfrm>
            <a:custGeom>
              <a:avLst/>
              <a:gdLst/>
              <a:ahLst/>
              <a:cxnLst/>
              <a:rect l="0" t="0" r="0" b="0"/>
              <a:pathLst>
                <a:path w="9526" h="217359">
                  <a:moveTo>
                    <a:pt x="0" y="17333"/>
                  </a:moveTo>
                  <a:lnTo>
                    <a:pt x="0" y="17333"/>
                  </a:lnTo>
                  <a:lnTo>
                    <a:pt x="5056" y="17333"/>
                  </a:lnTo>
                  <a:lnTo>
                    <a:pt x="6546" y="16275"/>
                  </a:lnTo>
                  <a:lnTo>
                    <a:pt x="7539" y="14511"/>
                  </a:lnTo>
                  <a:lnTo>
                    <a:pt x="9409" y="0"/>
                  </a:lnTo>
                  <a:lnTo>
                    <a:pt x="9515" y="40118"/>
                  </a:lnTo>
                  <a:lnTo>
                    <a:pt x="9522" y="77823"/>
                  </a:lnTo>
                  <a:lnTo>
                    <a:pt x="1985" y="125174"/>
                  </a:lnTo>
                  <a:lnTo>
                    <a:pt x="261" y="168412"/>
                  </a:lnTo>
                  <a:lnTo>
                    <a:pt x="34" y="207071"/>
                  </a:lnTo>
                  <a:lnTo>
                    <a:pt x="1081" y="210500"/>
                  </a:lnTo>
                  <a:lnTo>
                    <a:pt x="9525" y="217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586">
              <a:extLst>
                <a:ext uri="{FF2B5EF4-FFF2-40B4-BE49-F238E27FC236}">
                  <a16:creationId xmlns:a16="http://schemas.microsoft.com/office/drawing/2014/main" id="{D933C8C1-6DDB-81EC-7A8D-A5F2C7A161E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6250" y="5210613"/>
              <a:ext cx="132294" cy="104338"/>
            </a:xfrm>
            <a:custGeom>
              <a:avLst/>
              <a:gdLst/>
              <a:ahLst/>
              <a:cxnLst/>
              <a:rect l="0" t="0" r="0" b="0"/>
              <a:pathLst>
                <a:path w="132294" h="104338">
                  <a:moveTo>
                    <a:pt x="0" y="56712"/>
                  </a:moveTo>
                  <a:lnTo>
                    <a:pt x="0" y="56712"/>
                  </a:lnTo>
                  <a:lnTo>
                    <a:pt x="0" y="48511"/>
                  </a:lnTo>
                  <a:lnTo>
                    <a:pt x="13257" y="34046"/>
                  </a:lnTo>
                  <a:lnTo>
                    <a:pt x="19298" y="30763"/>
                  </a:lnTo>
                  <a:lnTo>
                    <a:pt x="25510" y="28246"/>
                  </a:lnTo>
                  <a:lnTo>
                    <a:pt x="47631" y="11730"/>
                  </a:lnTo>
                  <a:lnTo>
                    <a:pt x="83451" y="0"/>
                  </a:lnTo>
                  <a:lnTo>
                    <a:pt x="87537" y="2579"/>
                  </a:lnTo>
                  <a:lnTo>
                    <a:pt x="125326" y="31625"/>
                  </a:lnTo>
                  <a:lnTo>
                    <a:pt x="129784" y="39565"/>
                  </a:lnTo>
                  <a:lnTo>
                    <a:pt x="132293" y="49985"/>
                  </a:lnTo>
                  <a:lnTo>
                    <a:pt x="127980" y="64832"/>
                  </a:lnTo>
                  <a:lnTo>
                    <a:pt x="117205" y="73726"/>
                  </a:lnTo>
                  <a:lnTo>
                    <a:pt x="98933" y="81862"/>
                  </a:lnTo>
                  <a:lnTo>
                    <a:pt x="54927" y="98344"/>
                  </a:lnTo>
                  <a:lnTo>
                    <a:pt x="9918" y="103811"/>
                  </a:lnTo>
                  <a:lnTo>
                    <a:pt x="0" y="104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587">
              <a:extLst>
                <a:ext uri="{FF2B5EF4-FFF2-40B4-BE49-F238E27FC236}">
                  <a16:creationId xmlns:a16="http://schemas.microsoft.com/office/drawing/2014/main" id="{7D4BADDE-BAF7-CECC-B5BA-ECCD5AE08A4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68037" y="5162550"/>
              <a:ext cx="122539" cy="361951"/>
            </a:xfrm>
            <a:custGeom>
              <a:avLst/>
              <a:gdLst/>
              <a:ahLst/>
              <a:cxnLst/>
              <a:rect l="0" t="0" r="0" b="0"/>
              <a:pathLst>
                <a:path w="122539" h="361951">
                  <a:moveTo>
                    <a:pt x="122538" y="0"/>
                  </a:moveTo>
                  <a:lnTo>
                    <a:pt x="122538" y="0"/>
                  </a:lnTo>
                  <a:lnTo>
                    <a:pt x="101816" y="13183"/>
                  </a:lnTo>
                  <a:lnTo>
                    <a:pt x="71518" y="43873"/>
                  </a:lnTo>
                  <a:lnTo>
                    <a:pt x="46295" y="84670"/>
                  </a:lnTo>
                  <a:lnTo>
                    <a:pt x="25986" y="123617"/>
                  </a:lnTo>
                  <a:lnTo>
                    <a:pt x="11783" y="164000"/>
                  </a:lnTo>
                  <a:lnTo>
                    <a:pt x="3056" y="204638"/>
                  </a:lnTo>
                  <a:lnTo>
                    <a:pt x="0" y="243961"/>
                  </a:lnTo>
                  <a:lnTo>
                    <a:pt x="1211" y="280305"/>
                  </a:lnTo>
                  <a:lnTo>
                    <a:pt x="8995" y="297795"/>
                  </a:lnTo>
                  <a:lnTo>
                    <a:pt x="42139" y="343734"/>
                  </a:lnTo>
                  <a:lnTo>
                    <a:pt x="62123" y="358209"/>
                  </a:lnTo>
                  <a:lnTo>
                    <a:pt x="69595" y="360842"/>
                  </a:lnTo>
                  <a:lnTo>
                    <a:pt x="69251" y="361211"/>
                  </a:lnTo>
                  <a:lnTo>
                    <a:pt x="67963" y="361457"/>
                  </a:lnTo>
                  <a:lnTo>
                    <a:pt x="68163" y="361621"/>
                  </a:lnTo>
                  <a:lnTo>
                    <a:pt x="71384" y="361852"/>
                  </a:lnTo>
                  <a:lnTo>
                    <a:pt x="65388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419">
            <a:extLst>
              <a:ext uri="{FF2B5EF4-FFF2-40B4-BE49-F238E27FC236}">
                <a16:creationId xmlns:a16="http://schemas.microsoft.com/office/drawing/2014/main" id="{81460AD1-6F3E-00D1-9950-B8D6CD728F22}"/>
              </a:ext>
            </a:extLst>
          </p:cNvPr>
          <p:cNvGrpSpPr/>
          <p:nvPr/>
        </p:nvGrpSpPr>
        <p:grpSpPr>
          <a:xfrm>
            <a:off x="857250" y="5114925"/>
            <a:ext cx="721227" cy="443524"/>
            <a:chOff x="857250" y="5114925"/>
            <a:chExt cx="721227" cy="443524"/>
          </a:xfrm>
        </p:grpSpPr>
        <p:sp>
          <p:nvSpPr>
            <p:cNvPr id="284" name="SMARTInkShape-2588">
              <a:extLst>
                <a:ext uri="{FF2B5EF4-FFF2-40B4-BE49-F238E27FC236}">
                  <a16:creationId xmlns:a16="http://schemas.microsoft.com/office/drawing/2014/main" id="{1E4810E5-58EB-E414-E200-2DC827B540A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7250" y="5267403"/>
              <a:ext cx="152401" cy="161259"/>
            </a:xfrm>
            <a:custGeom>
              <a:avLst/>
              <a:gdLst/>
              <a:ahLst/>
              <a:cxnLst/>
              <a:rect l="0" t="0" r="0" b="0"/>
              <a:pathLst>
                <a:path w="152401" h="161259">
                  <a:moveTo>
                    <a:pt x="0" y="9447"/>
                  </a:moveTo>
                  <a:lnTo>
                    <a:pt x="0" y="9447"/>
                  </a:lnTo>
                  <a:lnTo>
                    <a:pt x="8201" y="9447"/>
                  </a:lnTo>
                  <a:lnTo>
                    <a:pt x="31" y="9447"/>
                  </a:lnTo>
                  <a:lnTo>
                    <a:pt x="14190" y="9447"/>
                  </a:lnTo>
                  <a:lnTo>
                    <a:pt x="52317" y="805"/>
                  </a:lnTo>
                  <a:lnTo>
                    <a:pt x="97582" y="0"/>
                  </a:lnTo>
                  <a:lnTo>
                    <a:pt x="116167" y="1003"/>
                  </a:lnTo>
                  <a:lnTo>
                    <a:pt x="125007" y="4988"/>
                  </a:lnTo>
                  <a:lnTo>
                    <a:pt x="127788" y="8592"/>
                  </a:lnTo>
                  <a:lnTo>
                    <a:pt x="130878" y="18239"/>
                  </a:lnTo>
                  <a:lnTo>
                    <a:pt x="130644" y="22716"/>
                  </a:lnTo>
                  <a:lnTo>
                    <a:pt x="123505" y="44143"/>
                  </a:lnTo>
                  <a:lnTo>
                    <a:pt x="119097" y="50621"/>
                  </a:lnTo>
                  <a:lnTo>
                    <a:pt x="77845" y="84351"/>
                  </a:lnTo>
                  <a:lnTo>
                    <a:pt x="32940" y="123882"/>
                  </a:lnTo>
                  <a:lnTo>
                    <a:pt x="10518" y="147113"/>
                  </a:lnTo>
                  <a:lnTo>
                    <a:pt x="616" y="152017"/>
                  </a:lnTo>
                  <a:lnTo>
                    <a:pt x="43865" y="157371"/>
                  </a:lnTo>
                  <a:lnTo>
                    <a:pt x="81767" y="161258"/>
                  </a:lnTo>
                  <a:lnTo>
                    <a:pt x="113127" y="158850"/>
                  </a:lnTo>
                  <a:lnTo>
                    <a:pt x="152400" y="152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589">
              <a:extLst>
                <a:ext uri="{FF2B5EF4-FFF2-40B4-BE49-F238E27FC236}">
                  <a16:creationId xmlns:a16="http://schemas.microsoft.com/office/drawing/2014/main" id="{672D4B31-18AD-E5BF-0E7A-343DF31A85F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6775" y="5324591"/>
              <a:ext cx="180976" cy="9410"/>
            </a:xfrm>
            <a:custGeom>
              <a:avLst/>
              <a:gdLst/>
              <a:ahLst/>
              <a:cxnLst/>
              <a:rect l="0" t="0" r="0" b="0"/>
              <a:pathLst>
                <a:path w="180976" h="9410">
                  <a:moveTo>
                    <a:pt x="0" y="9409"/>
                  </a:moveTo>
                  <a:lnTo>
                    <a:pt x="0" y="9409"/>
                  </a:lnTo>
                  <a:lnTo>
                    <a:pt x="40704" y="9409"/>
                  </a:lnTo>
                  <a:lnTo>
                    <a:pt x="77560" y="9409"/>
                  </a:lnTo>
                  <a:lnTo>
                    <a:pt x="124736" y="1870"/>
                  </a:lnTo>
                  <a:lnTo>
                    <a:pt x="167183" y="0"/>
                  </a:lnTo>
                  <a:lnTo>
                    <a:pt x="172376" y="2758"/>
                  </a:lnTo>
                  <a:lnTo>
                    <a:pt x="180975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590">
              <a:extLst>
                <a:ext uri="{FF2B5EF4-FFF2-40B4-BE49-F238E27FC236}">
                  <a16:creationId xmlns:a16="http://schemas.microsoft.com/office/drawing/2014/main" id="{6D71B201-C40C-4B8C-8BDD-943C14D2858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43014" y="5257800"/>
              <a:ext cx="114287" cy="95251"/>
            </a:xfrm>
            <a:custGeom>
              <a:avLst/>
              <a:gdLst/>
              <a:ahLst/>
              <a:cxnLst/>
              <a:rect l="0" t="0" r="0" b="0"/>
              <a:pathLst>
                <a:path w="114287" h="95251">
                  <a:moveTo>
                    <a:pt x="114286" y="0"/>
                  </a:moveTo>
                  <a:lnTo>
                    <a:pt x="114286" y="0"/>
                  </a:lnTo>
                  <a:lnTo>
                    <a:pt x="72040" y="19712"/>
                  </a:lnTo>
                  <a:lnTo>
                    <a:pt x="39394" y="30619"/>
                  </a:lnTo>
                  <a:lnTo>
                    <a:pt x="32317" y="34775"/>
                  </a:lnTo>
                  <a:lnTo>
                    <a:pt x="22383" y="38173"/>
                  </a:lnTo>
                  <a:lnTo>
                    <a:pt x="12737" y="44354"/>
                  </a:lnTo>
                  <a:lnTo>
                    <a:pt x="35" y="47614"/>
                  </a:lnTo>
                  <a:lnTo>
                    <a:pt x="0" y="52678"/>
                  </a:lnTo>
                  <a:lnTo>
                    <a:pt x="1054" y="54169"/>
                  </a:lnTo>
                  <a:lnTo>
                    <a:pt x="2815" y="55163"/>
                  </a:lnTo>
                  <a:lnTo>
                    <a:pt x="5047" y="55825"/>
                  </a:lnTo>
                  <a:lnTo>
                    <a:pt x="6535" y="57325"/>
                  </a:lnTo>
                  <a:lnTo>
                    <a:pt x="8188" y="61814"/>
                  </a:lnTo>
                  <a:lnTo>
                    <a:pt x="10746" y="63434"/>
                  </a:lnTo>
                  <a:lnTo>
                    <a:pt x="32881" y="71679"/>
                  </a:lnTo>
                  <a:lnTo>
                    <a:pt x="48473" y="79482"/>
                  </a:lnTo>
                  <a:lnTo>
                    <a:pt x="95236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591">
              <a:extLst>
                <a:ext uri="{FF2B5EF4-FFF2-40B4-BE49-F238E27FC236}">
                  <a16:creationId xmlns:a16="http://schemas.microsoft.com/office/drawing/2014/main" id="{8A67A42E-F933-A2B9-54F5-7FF226C5ED8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14425" y="5372100"/>
              <a:ext cx="104776" cy="42544"/>
            </a:xfrm>
            <a:custGeom>
              <a:avLst/>
              <a:gdLst/>
              <a:ahLst/>
              <a:cxnLst/>
              <a:rect l="0" t="0" r="0" b="0"/>
              <a:pathLst>
                <a:path w="104776" h="4254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23851" y="22356"/>
                  </a:lnTo>
                  <a:lnTo>
                    <a:pt x="66770" y="38572"/>
                  </a:lnTo>
                  <a:lnTo>
                    <a:pt x="73089" y="41590"/>
                  </a:lnTo>
                  <a:lnTo>
                    <a:pt x="78359" y="42543"/>
                  </a:lnTo>
                  <a:lnTo>
                    <a:pt x="10477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592">
              <a:extLst>
                <a:ext uri="{FF2B5EF4-FFF2-40B4-BE49-F238E27FC236}">
                  <a16:creationId xmlns:a16="http://schemas.microsoft.com/office/drawing/2014/main" id="{CB480E75-3569-81EF-E840-D5CA69BD7DC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81164" y="5267363"/>
              <a:ext cx="113822" cy="114094"/>
            </a:xfrm>
            <a:custGeom>
              <a:avLst/>
              <a:gdLst/>
              <a:ahLst/>
              <a:cxnLst/>
              <a:rect l="0" t="0" r="0" b="0"/>
              <a:pathLst>
                <a:path w="113822" h="114094">
                  <a:moveTo>
                    <a:pt x="47586" y="19012"/>
                  </a:moveTo>
                  <a:lnTo>
                    <a:pt x="47586" y="19012"/>
                  </a:lnTo>
                  <a:lnTo>
                    <a:pt x="47586" y="9879"/>
                  </a:lnTo>
                  <a:lnTo>
                    <a:pt x="42529" y="9603"/>
                  </a:lnTo>
                  <a:lnTo>
                    <a:pt x="37225" y="12361"/>
                  </a:lnTo>
                  <a:lnTo>
                    <a:pt x="4982" y="42575"/>
                  </a:lnTo>
                  <a:lnTo>
                    <a:pt x="2193" y="51004"/>
                  </a:lnTo>
                  <a:lnTo>
                    <a:pt x="0" y="97889"/>
                  </a:lnTo>
                  <a:lnTo>
                    <a:pt x="2103" y="101230"/>
                  </a:lnTo>
                  <a:lnTo>
                    <a:pt x="10085" y="107764"/>
                  </a:lnTo>
                  <a:lnTo>
                    <a:pt x="20689" y="111374"/>
                  </a:lnTo>
                  <a:lnTo>
                    <a:pt x="55358" y="114093"/>
                  </a:lnTo>
                  <a:lnTo>
                    <a:pt x="73407" y="109155"/>
                  </a:lnTo>
                  <a:lnTo>
                    <a:pt x="77500" y="106624"/>
                  </a:lnTo>
                  <a:lnTo>
                    <a:pt x="100661" y="79304"/>
                  </a:lnTo>
                  <a:lnTo>
                    <a:pt x="106753" y="66630"/>
                  </a:lnTo>
                  <a:lnTo>
                    <a:pt x="110924" y="60284"/>
                  </a:lnTo>
                  <a:lnTo>
                    <a:pt x="113272" y="50761"/>
                  </a:lnTo>
                  <a:lnTo>
                    <a:pt x="113821" y="44412"/>
                  </a:lnTo>
                  <a:lnTo>
                    <a:pt x="112910" y="42295"/>
                  </a:lnTo>
                  <a:lnTo>
                    <a:pt x="111243" y="40884"/>
                  </a:lnTo>
                  <a:lnTo>
                    <a:pt x="109074" y="39943"/>
                  </a:lnTo>
                  <a:lnTo>
                    <a:pt x="107628" y="38258"/>
                  </a:lnTo>
                  <a:lnTo>
                    <a:pt x="106021" y="33563"/>
                  </a:lnTo>
                  <a:lnTo>
                    <a:pt x="105117" y="24970"/>
                  </a:lnTo>
                  <a:lnTo>
                    <a:pt x="103932" y="22983"/>
                  </a:lnTo>
                  <a:lnTo>
                    <a:pt x="102083" y="21660"/>
                  </a:lnTo>
                  <a:lnTo>
                    <a:pt x="99792" y="20777"/>
                  </a:lnTo>
                  <a:lnTo>
                    <a:pt x="98265" y="19131"/>
                  </a:lnTo>
                  <a:lnTo>
                    <a:pt x="94421" y="9414"/>
                  </a:lnTo>
                  <a:lnTo>
                    <a:pt x="90274" y="4869"/>
                  </a:lnTo>
                  <a:lnTo>
                    <a:pt x="84903" y="2142"/>
                  </a:lnTo>
                  <a:lnTo>
                    <a:pt x="68112" y="0"/>
                  </a:lnTo>
                  <a:lnTo>
                    <a:pt x="57111" y="9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593">
              <a:extLst>
                <a:ext uri="{FF2B5EF4-FFF2-40B4-BE49-F238E27FC236}">
                  <a16:creationId xmlns:a16="http://schemas.microsoft.com/office/drawing/2014/main" id="{1FC5A3D7-D5A0-EAE3-B389-CEEDE0D56DC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447800" y="5114925"/>
              <a:ext cx="130677" cy="443524"/>
            </a:xfrm>
            <a:custGeom>
              <a:avLst/>
              <a:gdLst/>
              <a:ahLst/>
              <a:cxnLst/>
              <a:rect l="0" t="0" r="0" b="0"/>
              <a:pathLst>
                <a:path w="130677" h="443524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8461" y="2822"/>
                  </a:lnTo>
                  <a:lnTo>
                    <a:pt x="51357" y="5056"/>
                  </a:lnTo>
                  <a:lnTo>
                    <a:pt x="74956" y="48905"/>
                  </a:lnTo>
                  <a:lnTo>
                    <a:pt x="98806" y="88094"/>
                  </a:lnTo>
                  <a:lnTo>
                    <a:pt x="116530" y="130642"/>
                  </a:lnTo>
                  <a:lnTo>
                    <a:pt x="125169" y="164954"/>
                  </a:lnTo>
                  <a:lnTo>
                    <a:pt x="129714" y="201372"/>
                  </a:lnTo>
                  <a:lnTo>
                    <a:pt x="130676" y="237665"/>
                  </a:lnTo>
                  <a:lnTo>
                    <a:pt x="125267" y="284673"/>
                  </a:lnTo>
                  <a:lnTo>
                    <a:pt x="111135" y="326773"/>
                  </a:lnTo>
                  <a:lnTo>
                    <a:pt x="88275" y="370171"/>
                  </a:lnTo>
                  <a:lnTo>
                    <a:pt x="43375" y="414222"/>
                  </a:lnTo>
                  <a:lnTo>
                    <a:pt x="22409" y="433767"/>
                  </a:lnTo>
                  <a:lnTo>
                    <a:pt x="12755" y="436851"/>
                  </a:lnTo>
                  <a:lnTo>
                    <a:pt x="6374" y="437573"/>
                  </a:lnTo>
                  <a:lnTo>
                    <a:pt x="4249" y="438823"/>
                  </a:lnTo>
                  <a:lnTo>
                    <a:pt x="2833" y="440716"/>
                  </a:lnTo>
                  <a:lnTo>
                    <a:pt x="1889" y="443035"/>
                  </a:lnTo>
                  <a:lnTo>
                    <a:pt x="1259" y="443523"/>
                  </a:lnTo>
                  <a:lnTo>
                    <a:pt x="839" y="442790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420">
            <a:extLst>
              <a:ext uri="{FF2B5EF4-FFF2-40B4-BE49-F238E27FC236}">
                <a16:creationId xmlns:a16="http://schemas.microsoft.com/office/drawing/2014/main" id="{EAC4823D-6202-1922-58E6-AE83E471E09B}"/>
              </a:ext>
            </a:extLst>
          </p:cNvPr>
          <p:cNvGrpSpPr/>
          <p:nvPr/>
        </p:nvGrpSpPr>
        <p:grpSpPr>
          <a:xfrm>
            <a:off x="7820025" y="5182924"/>
            <a:ext cx="1218361" cy="408252"/>
            <a:chOff x="7820025" y="5182924"/>
            <a:chExt cx="1218361" cy="408252"/>
          </a:xfrm>
        </p:grpSpPr>
        <p:sp>
          <p:nvSpPr>
            <p:cNvPr id="291" name="SMARTInkShape-2594">
              <a:extLst>
                <a:ext uri="{FF2B5EF4-FFF2-40B4-BE49-F238E27FC236}">
                  <a16:creationId xmlns:a16="http://schemas.microsoft.com/office/drawing/2014/main" id="{F0DA94AA-AC48-2067-5EB3-ABCBF6FF78D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48600" y="52768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4459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595">
              <a:extLst>
                <a:ext uri="{FF2B5EF4-FFF2-40B4-BE49-F238E27FC236}">
                  <a16:creationId xmlns:a16="http://schemas.microsoft.com/office/drawing/2014/main" id="{3D27E749-78CD-E25F-CD9E-D7644554577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20025" y="53340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2982" y="9133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96">
              <a:extLst>
                <a:ext uri="{FF2B5EF4-FFF2-40B4-BE49-F238E27FC236}">
                  <a16:creationId xmlns:a16="http://schemas.microsoft.com/office/drawing/2014/main" id="{A25C7A94-A4C1-42A9-7E37-58DB8D22F8E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39100" y="5259124"/>
              <a:ext cx="43157" cy="198702"/>
            </a:xfrm>
            <a:custGeom>
              <a:avLst/>
              <a:gdLst/>
              <a:ahLst/>
              <a:cxnLst/>
              <a:rect l="0" t="0" r="0" b="0"/>
              <a:pathLst>
                <a:path w="43157" h="1987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43156" y="9182"/>
                  </a:lnTo>
                  <a:lnTo>
                    <a:pt x="42817" y="22395"/>
                  </a:lnTo>
                  <a:lnTo>
                    <a:pt x="33975" y="61805"/>
                  </a:lnTo>
                  <a:lnTo>
                    <a:pt x="26464" y="99326"/>
                  </a:lnTo>
                  <a:lnTo>
                    <a:pt x="13480" y="126387"/>
                  </a:lnTo>
                  <a:lnTo>
                    <a:pt x="3081" y="173144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97">
              <a:extLst>
                <a:ext uri="{FF2B5EF4-FFF2-40B4-BE49-F238E27FC236}">
                  <a16:creationId xmlns:a16="http://schemas.microsoft.com/office/drawing/2014/main" id="{FA8E710A-736F-3459-DF2C-B9F28D0FF9E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58150" y="5248439"/>
              <a:ext cx="112255" cy="89368"/>
            </a:xfrm>
            <a:custGeom>
              <a:avLst/>
              <a:gdLst/>
              <a:ahLst/>
              <a:cxnLst/>
              <a:rect l="0" t="0" r="0" b="0"/>
              <a:pathLst>
                <a:path w="112255" h="89368">
                  <a:moveTo>
                    <a:pt x="0" y="37936"/>
                  </a:moveTo>
                  <a:lnTo>
                    <a:pt x="0" y="37936"/>
                  </a:lnTo>
                  <a:lnTo>
                    <a:pt x="22120" y="18638"/>
                  </a:lnTo>
                  <a:lnTo>
                    <a:pt x="51205" y="4037"/>
                  </a:lnTo>
                  <a:lnTo>
                    <a:pt x="96559" y="0"/>
                  </a:lnTo>
                  <a:lnTo>
                    <a:pt x="100356" y="3120"/>
                  </a:lnTo>
                  <a:lnTo>
                    <a:pt x="107397" y="15054"/>
                  </a:lnTo>
                  <a:lnTo>
                    <a:pt x="112254" y="34567"/>
                  </a:lnTo>
                  <a:lnTo>
                    <a:pt x="110569" y="47375"/>
                  </a:lnTo>
                  <a:lnTo>
                    <a:pt x="108638" y="53754"/>
                  </a:lnTo>
                  <a:lnTo>
                    <a:pt x="100847" y="63663"/>
                  </a:lnTo>
                  <a:lnTo>
                    <a:pt x="89271" y="71595"/>
                  </a:lnTo>
                  <a:lnTo>
                    <a:pt x="51894" y="88570"/>
                  </a:lnTo>
                  <a:lnTo>
                    <a:pt x="38587" y="89367"/>
                  </a:lnTo>
                  <a:lnTo>
                    <a:pt x="0" y="85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598">
              <a:extLst>
                <a:ext uri="{FF2B5EF4-FFF2-40B4-BE49-F238E27FC236}">
                  <a16:creationId xmlns:a16="http://schemas.microsoft.com/office/drawing/2014/main" id="{3F7FAE1B-B860-C59D-03F9-DE12EF0CB4F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212267" y="5201974"/>
              <a:ext cx="122109" cy="332052"/>
            </a:xfrm>
            <a:custGeom>
              <a:avLst/>
              <a:gdLst/>
              <a:ahLst/>
              <a:cxnLst/>
              <a:rect l="0" t="0" r="0" b="0"/>
              <a:pathLst>
                <a:path w="122109" h="332052">
                  <a:moveTo>
                    <a:pt x="122108" y="8201"/>
                  </a:moveTo>
                  <a:lnTo>
                    <a:pt x="122108" y="8201"/>
                  </a:lnTo>
                  <a:lnTo>
                    <a:pt x="122108" y="0"/>
                  </a:lnTo>
                  <a:lnTo>
                    <a:pt x="122108" y="4125"/>
                  </a:lnTo>
                  <a:lnTo>
                    <a:pt x="119285" y="9212"/>
                  </a:lnTo>
                  <a:lnTo>
                    <a:pt x="113444" y="15000"/>
                  </a:lnTo>
                  <a:lnTo>
                    <a:pt x="98258" y="26326"/>
                  </a:lnTo>
                  <a:lnTo>
                    <a:pt x="62698" y="68026"/>
                  </a:lnTo>
                  <a:lnTo>
                    <a:pt x="33372" y="114187"/>
                  </a:lnTo>
                  <a:lnTo>
                    <a:pt x="15170" y="156959"/>
                  </a:lnTo>
                  <a:lnTo>
                    <a:pt x="1618" y="200569"/>
                  </a:lnTo>
                  <a:lnTo>
                    <a:pt x="0" y="243716"/>
                  </a:lnTo>
                  <a:lnTo>
                    <a:pt x="8775" y="283910"/>
                  </a:lnTo>
                  <a:lnTo>
                    <a:pt x="17619" y="307204"/>
                  </a:lnTo>
                  <a:lnTo>
                    <a:pt x="45908" y="332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99">
              <a:extLst>
                <a:ext uri="{FF2B5EF4-FFF2-40B4-BE49-F238E27FC236}">
                  <a16:creationId xmlns:a16="http://schemas.microsoft.com/office/drawing/2014/main" id="{BD907CC0-B3B9-1FF5-DFDC-215B9F459A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325043" y="5305425"/>
              <a:ext cx="132624" cy="152401"/>
            </a:xfrm>
            <a:custGeom>
              <a:avLst/>
              <a:gdLst/>
              <a:ahLst/>
              <a:cxnLst/>
              <a:rect l="0" t="0" r="0" b="0"/>
              <a:pathLst>
                <a:path w="132624" h="152401">
                  <a:moveTo>
                    <a:pt x="28382" y="9525"/>
                  </a:moveTo>
                  <a:lnTo>
                    <a:pt x="28382" y="9525"/>
                  </a:lnTo>
                  <a:lnTo>
                    <a:pt x="33438" y="9525"/>
                  </a:lnTo>
                  <a:lnTo>
                    <a:pt x="34928" y="8467"/>
                  </a:lnTo>
                  <a:lnTo>
                    <a:pt x="35921" y="6703"/>
                  </a:lnTo>
                  <a:lnTo>
                    <a:pt x="36584" y="4469"/>
                  </a:lnTo>
                  <a:lnTo>
                    <a:pt x="38084" y="2980"/>
                  </a:lnTo>
                  <a:lnTo>
                    <a:pt x="45991" y="392"/>
                  </a:lnTo>
                  <a:lnTo>
                    <a:pt x="92083" y="2"/>
                  </a:lnTo>
                  <a:lnTo>
                    <a:pt x="110787" y="0"/>
                  </a:lnTo>
                  <a:lnTo>
                    <a:pt x="115455" y="2822"/>
                  </a:lnTo>
                  <a:lnTo>
                    <a:pt x="127073" y="13257"/>
                  </a:lnTo>
                  <a:lnTo>
                    <a:pt x="130454" y="19298"/>
                  </a:lnTo>
                  <a:lnTo>
                    <a:pt x="132623" y="31798"/>
                  </a:lnTo>
                  <a:lnTo>
                    <a:pt x="130097" y="38122"/>
                  </a:lnTo>
                  <a:lnTo>
                    <a:pt x="101354" y="78051"/>
                  </a:lnTo>
                  <a:lnTo>
                    <a:pt x="55328" y="109127"/>
                  </a:lnTo>
                  <a:lnTo>
                    <a:pt x="10909" y="142108"/>
                  </a:lnTo>
                  <a:lnTo>
                    <a:pt x="0" y="152222"/>
                  </a:lnTo>
                  <a:lnTo>
                    <a:pt x="43428" y="152399"/>
                  </a:lnTo>
                  <a:lnTo>
                    <a:pt x="87006" y="152400"/>
                  </a:lnTo>
                  <a:lnTo>
                    <a:pt x="12363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600">
              <a:extLst>
                <a:ext uri="{FF2B5EF4-FFF2-40B4-BE49-F238E27FC236}">
                  <a16:creationId xmlns:a16="http://schemas.microsoft.com/office/drawing/2014/main" id="{A8FCC87B-E6F0-2031-2439-E9713AB6AB2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296275" y="5366614"/>
              <a:ext cx="152401" cy="15012"/>
            </a:xfrm>
            <a:custGeom>
              <a:avLst/>
              <a:gdLst/>
              <a:ahLst/>
              <a:cxnLst/>
              <a:rect l="0" t="0" r="0" b="0"/>
              <a:pathLst>
                <a:path w="152401" h="15012">
                  <a:moveTo>
                    <a:pt x="0" y="15011"/>
                  </a:moveTo>
                  <a:lnTo>
                    <a:pt x="0" y="15011"/>
                  </a:lnTo>
                  <a:lnTo>
                    <a:pt x="40021" y="12189"/>
                  </a:lnTo>
                  <a:lnTo>
                    <a:pt x="83862" y="6369"/>
                  </a:lnTo>
                  <a:lnTo>
                    <a:pt x="130049" y="5496"/>
                  </a:lnTo>
                  <a:lnTo>
                    <a:pt x="134704" y="2669"/>
                  </a:lnTo>
                  <a:lnTo>
                    <a:pt x="137429" y="433"/>
                  </a:lnTo>
                  <a:lnTo>
                    <a:pt x="140303" y="0"/>
                  </a:lnTo>
                  <a:lnTo>
                    <a:pt x="152400" y="54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601">
              <a:extLst>
                <a:ext uri="{FF2B5EF4-FFF2-40B4-BE49-F238E27FC236}">
                  <a16:creationId xmlns:a16="http://schemas.microsoft.com/office/drawing/2014/main" id="{BCDE17DB-6558-0B90-2A46-C6BF0A2A1F5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34400" y="5314950"/>
              <a:ext cx="110068" cy="142876"/>
            </a:xfrm>
            <a:custGeom>
              <a:avLst/>
              <a:gdLst/>
              <a:ahLst/>
              <a:cxnLst/>
              <a:rect l="0" t="0" r="0" b="0"/>
              <a:pathLst>
                <a:path w="110068" h="142876">
                  <a:moveTo>
                    <a:pt x="19050" y="9525"/>
                  </a:moveTo>
                  <a:lnTo>
                    <a:pt x="19050" y="9525"/>
                  </a:lnTo>
                  <a:lnTo>
                    <a:pt x="19050" y="14581"/>
                  </a:lnTo>
                  <a:lnTo>
                    <a:pt x="20108" y="15013"/>
                  </a:lnTo>
                  <a:lnTo>
                    <a:pt x="27252" y="10457"/>
                  </a:lnTo>
                  <a:lnTo>
                    <a:pt x="27987" y="7117"/>
                  </a:lnTo>
                  <a:lnTo>
                    <a:pt x="28565" y="123"/>
                  </a:lnTo>
                  <a:lnTo>
                    <a:pt x="19054" y="0"/>
                  </a:lnTo>
                  <a:lnTo>
                    <a:pt x="24108" y="0"/>
                  </a:lnTo>
                  <a:lnTo>
                    <a:pt x="29411" y="5645"/>
                  </a:lnTo>
                  <a:lnTo>
                    <a:pt x="46496" y="26515"/>
                  </a:lnTo>
                  <a:lnTo>
                    <a:pt x="77674" y="50340"/>
                  </a:lnTo>
                  <a:lnTo>
                    <a:pt x="87791" y="54123"/>
                  </a:lnTo>
                  <a:lnTo>
                    <a:pt x="93452" y="55132"/>
                  </a:lnTo>
                  <a:lnTo>
                    <a:pt x="97227" y="56863"/>
                  </a:lnTo>
                  <a:lnTo>
                    <a:pt x="99743" y="59075"/>
                  </a:lnTo>
                  <a:lnTo>
                    <a:pt x="109537" y="71287"/>
                  </a:lnTo>
                  <a:lnTo>
                    <a:pt x="110067" y="73983"/>
                  </a:lnTo>
                  <a:lnTo>
                    <a:pt x="109361" y="76839"/>
                  </a:lnTo>
                  <a:lnTo>
                    <a:pt x="107831" y="79801"/>
                  </a:lnTo>
                  <a:lnTo>
                    <a:pt x="73471" y="103519"/>
                  </a:lnTo>
                  <a:lnTo>
                    <a:pt x="33861" y="120419"/>
                  </a:lnTo>
                  <a:lnTo>
                    <a:pt x="24574" y="123369"/>
                  </a:lnTo>
                  <a:lnTo>
                    <a:pt x="11716" y="131826"/>
                  </a:lnTo>
                  <a:lnTo>
                    <a:pt x="5118" y="132898"/>
                  </a:lnTo>
                  <a:lnTo>
                    <a:pt x="3413" y="134107"/>
                  </a:lnTo>
                  <a:lnTo>
                    <a:pt x="2274" y="13597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602">
              <a:extLst>
                <a:ext uri="{FF2B5EF4-FFF2-40B4-BE49-F238E27FC236}">
                  <a16:creationId xmlns:a16="http://schemas.microsoft.com/office/drawing/2014/main" id="{1F52541D-C997-856A-82BA-2E0BBF2117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82025" y="5410200"/>
              <a:ext cx="152401" cy="95251"/>
            </a:xfrm>
            <a:custGeom>
              <a:avLst/>
              <a:gdLst/>
              <a:ahLst/>
              <a:cxnLst/>
              <a:rect l="0" t="0" r="0" b="0"/>
              <a:pathLst>
                <a:path w="152401" h="95251">
                  <a:moveTo>
                    <a:pt x="152400" y="0"/>
                  </a:moveTo>
                  <a:lnTo>
                    <a:pt x="152400" y="0"/>
                  </a:lnTo>
                  <a:lnTo>
                    <a:pt x="139143" y="13257"/>
                  </a:lnTo>
                  <a:lnTo>
                    <a:pt x="98041" y="34958"/>
                  </a:lnTo>
                  <a:lnTo>
                    <a:pt x="56262" y="55861"/>
                  </a:lnTo>
                  <a:lnTo>
                    <a:pt x="11972" y="8555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603">
              <a:extLst>
                <a:ext uri="{FF2B5EF4-FFF2-40B4-BE49-F238E27FC236}">
                  <a16:creationId xmlns:a16="http://schemas.microsoft.com/office/drawing/2014/main" id="{69657290-C687-03E5-E95D-B7C2AB1FCC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797423" y="5334121"/>
              <a:ext cx="155476" cy="141707"/>
            </a:xfrm>
            <a:custGeom>
              <a:avLst/>
              <a:gdLst/>
              <a:ahLst/>
              <a:cxnLst/>
              <a:rect l="0" t="0" r="0" b="0"/>
              <a:pathLst>
                <a:path w="155476" h="141707">
                  <a:moveTo>
                    <a:pt x="60827" y="18929"/>
                  </a:moveTo>
                  <a:lnTo>
                    <a:pt x="60827" y="18929"/>
                  </a:lnTo>
                  <a:lnTo>
                    <a:pt x="51693" y="9796"/>
                  </a:lnTo>
                  <a:lnTo>
                    <a:pt x="51417" y="14577"/>
                  </a:lnTo>
                  <a:lnTo>
                    <a:pt x="45709" y="19817"/>
                  </a:lnTo>
                  <a:lnTo>
                    <a:pt x="19874" y="35980"/>
                  </a:lnTo>
                  <a:lnTo>
                    <a:pt x="962" y="63951"/>
                  </a:lnTo>
                  <a:lnTo>
                    <a:pt x="0" y="79156"/>
                  </a:lnTo>
                  <a:lnTo>
                    <a:pt x="6176" y="115599"/>
                  </a:lnTo>
                  <a:lnTo>
                    <a:pt x="8518" y="121476"/>
                  </a:lnTo>
                  <a:lnTo>
                    <a:pt x="19586" y="130828"/>
                  </a:lnTo>
                  <a:lnTo>
                    <a:pt x="36147" y="137453"/>
                  </a:lnTo>
                  <a:lnTo>
                    <a:pt x="78451" y="141706"/>
                  </a:lnTo>
                  <a:lnTo>
                    <a:pt x="96176" y="141230"/>
                  </a:lnTo>
                  <a:lnTo>
                    <a:pt x="125010" y="129435"/>
                  </a:lnTo>
                  <a:lnTo>
                    <a:pt x="134509" y="120607"/>
                  </a:lnTo>
                  <a:lnTo>
                    <a:pt x="149230" y="97692"/>
                  </a:lnTo>
                  <a:lnTo>
                    <a:pt x="154048" y="84129"/>
                  </a:lnTo>
                  <a:lnTo>
                    <a:pt x="155475" y="68351"/>
                  </a:lnTo>
                  <a:lnTo>
                    <a:pt x="147823" y="36565"/>
                  </a:lnTo>
                  <a:lnTo>
                    <a:pt x="144295" y="29237"/>
                  </a:lnTo>
                  <a:lnTo>
                    <a:pt x="140257" y="22452"/>
                  </a:lnTo>
                  <a:lnTo>
                    <a:pt x="138463" y="15909"/>
                  </a:lnTo>
                  <a:lnTo>
                    <a:pt x="136925" y="13740"/>
                  </a:lnTo>
                  <a:lnTo>
                    <a:pt x="134843" y="12295"/>
                  </a:lnTo>
                  <a:lnTo>
                    <a:pt x="129707" y="10689"/>
                  </a:lnTo>
                  <a:lnTo>
                    <a:pt x="123895" y="9975"/>
                  </a:lnTo>
                  <a:lnTo>
                    <a:pt x="121923" y="8726"/>
                  </a:lnTo>
                  <a:lnTo>
                    <a:pt x="120609" y="6835"/>
                  </a:lnTo>
                  <a:lnTo>
                    <a:pt x="119732" y="4516"/>
                  </a:lnTo>
                  <a:lnTo>
                    <a:pt x="118089" y="2971"/>
                  </a:lnTo>
                  <a:lnTo>
                    <a:pt x="113440" y="1253"/>
                  </a:lnTo>
                  <a:lnTo>
                    <a:pt x="90576" y="0"/>
                  </a:lnTo>
                  <a:lnTo>
                    <a:pt x="81809" y="2755"/>
                  </a:lnTo>
                  <a:lnTo>
                    <a:pt x="74386" y="6449"/>
                  </a:lnTo>
                  <a:lnTo>
                    <a:pt x="64257" y="9587"/>
                  </a:lnTo>
                  <a:lnTo>
                    <a:pt x="57766" y="14072"/>
                  </a:lnTo>
                  <a:lnTo>
                    <a:pt x="44974" y="31062"/>
                  </a:lnTo>
                  <a:lnTo>
                    <a:pt x="32252" y="37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604">
              <a:extLst>
                <a:ext uri="{FF2B5EF4-FFF2-40B4-BE49-F238E27FC236}">
                  <a16:creationId xmlns:a16="http://schemas.microsoft.com/office/drawing/2014/main" id="{B44019E0-38B4-DFB7-144F-6825953569B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58250" y="5182924"/>
              <a:ext cx="180136" cy="408252"/>
            </a:xfrm>
            <a:custGeom>
              <a:avLst/>
              <a:gdLst/>
              <a:ahLst/>
              <a:cxnLst/>
              <a:rect l="0" t="0" r="0" b="0"/>
              <a:pathLst>
                <a:path w="180136" h="408252">
                  <a:moveTo>
                    <a:pt x="95250" y="8201"/>
                  </a:moveTo>
                  <a:lnTo>
                    <a:pt x="95250" y="8201"/>
                  </a:lnTo>
                  <a:lnTo>
                    <a:pt x="95250" y="0"/>
                  </a:lnTo>
                  <a:lnTo>
                    <a:pt x="105362" y="9182"/>
                  </a:lnTo>
                  <a:lnTo>
                    <a:pt x="110327" y="16751"/>
                  </a:lnTo>
                  <a:lnTo>
                    <a:pt x="127134" y="60235"/>
                  </a:lnTo>
                  <a:lnTo>
                    <a:pt x="144821" y="102441"/>
                  </a:lnTo>
                  <a:lnTo>
                    <a:pt x="161764" y="148120"/>
                  </a:lnTo>
                  <a:lnTo>
                    <a:pt x="176721" y="188983"/>
                  </a:lnTo>
                  <a:lnTo>
                    <a:pt x="180135" y="225553"/>
                  </a:lnTo>
                  <a:lnTo>
                    <a:pt x="177905" y="264866"/>
                  </a:lnTo>
                  <a:lnTo>
                    <a:pt x="172201" y="288432"/>
                  </a:lnTo>
                  <a:lnTo>
                    <a:pt x="156032" y="314658"/>
                  </a:lnTo>
                  <a:lnTo>
                    <a:pt x="130547" y="341009"/>
                  </a:lnTo>
                  <a:lnTo>
                    <a:pt x="87366" y="369412"/>
                  </a:lnTo>
                  <a:lnTo>
                    <a:pt x="40604" y="393099"/>
                  </a:lnTo>
                  <a:lnTo>
                    <a:pt x="19798" y="405524"/>
                  </a:lnTo>
                  <a:lnTo>
                    <a:pt x="8867" y="408144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180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0CA3-F199-48E3-844B-9E7C50C7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-distribution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6934-19D1-49E4-9D54-00587203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Autofit/>
          </a:bodyPr>
          <a:lstStyle/>
          <a:p>
            <a:r>
              <a:rPr lang="en-US" dirty="0"/>
              <a:t>Tables A, B, and C in Appendix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C6F52-E473-4D53-8889-7F0056340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7010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2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0CA3-F199-48E3-844B-9E7C50C7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z</a:t>
            </a:r>
            <a:r>
              <a:rPr lang="en-US" dirty="0"/>
              <a:t>-distribution (cont.)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362200"/>
            <a:ext cx="7143750" cy="3429000"/>
          </a:xfrm>
          <a:prstGeom prst="rect">
            <a:avLst/>
          </a:prstGeom>
        </p:spPr>
      </p:pic>
      <p:grpSp>
        <p:nvGrpSpPr>
          <p:cNvPr id="22" name="SMARTInkShape-Group425">
            <a:extLst>
              <a:ext uri="{FF2B5EF4-FFF2-40B4-BE49-F238E27FC236}">
                <a16:creationId xmlns:a16="http://schemas.microsoft.com/office/drawing/2014/main" id="{8CDAF936-B4F1-A692-D052-C956AD0323A1}"/>
              </a:ext>
            </a:extLst>
          </p:cNvPr>
          <p:cNvGrpSpPr/>
          <p:nvPr/>
        </p:nvGrpSpPr>
        <p:grpSpPr>
          <a:xfrm>
            <a:off x="2734256" y="2314575"/>
            <a:ext cx="426023" cy="298718"/>
            <a:chOff x="2734256" y="2314575"/>
            <a:chExt cx="426023" cy="298718"/>
          </a:xfrm>
        </p:grpSpPr>
        <p:sp>
          <p:nvSpPr>
            <p:cNvPr id="18" name="SMARTInkShape-2616">
              <a:extLst>
                <a:ext uri="{FF2B5EF4-FFF2-40B4-BE49-F238E27FC236}">
                  <a16:creationId xmlns:a16="http://schemas.microsoft.com/office/drawing/2014/main" id="{6D366284-2D30-784D-2DF8-AA26EAE146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048000" y="2314575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76200"/>
                  </a:moveTo>
                  <a:lnTo>
                    <a:pt x="0" y="76200"/>
                  </a:lnTo>
                  <a:lnTo>
                    <a:pt x="9701" y="57857"/>
                  </a:lnTo>
                  <a:lnTo>
                    <a:pt x="51022" y="16718"/>
                  </a:lnTo>
                  <a:lnTo>
                    <a:pt x="76027" y="240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17">
              <a:extLst>
                <a:ext uri="{FF2B5EF4-FFF2-40B4-BE49-F238E27FC236}">
                  <a16:creationId xmlns:a16="http://schemas.microsoft.com/office/drawing/2014/main" id="{B6063428-9874-380F-5922-B2C4475063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48000" y="2382574"/>
              <a:ext cx="112279" cy="156161"/>
            </a:xfrm>
            <a:custGeom>
              <a:avLst/>
              <a:gdLst/>
              <a:ahLst/>
              <a:cxnLst/>
              <a:rect l="0" t="0" r="0" b="0"/>
              <a:pathLst>
                <a:path w="112279" h="15616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23171"/>
                  </a:lnTo>
                  <a:lnTo>
                    <a:pt x="8642" y="58142"/>
                  </a:lnTo>
                  <a:lnTo>
                    <a:pt x="9133" y="66733"/>
                  </a:lnTo>
                  <a:lnTo>
                    <a:pt x="10321" y="69448"/>
                  </a:lnTo>
                  <a:lnTo>
                    <a:pt x="12173" y="71257"/>
                  </a:lnTo>
                  <a:lnTo>
                    <a:pt x="17692" y="74161"/>
                  </a:lnTo>
                  <a:lnTo>
                    <a:pt x="27131" y="74813"/>
                  </a:lnTo>
                  <a:lnTo>
                    <a:pt x="33204" y="69801"/>
                  </a:lnTo>
                  <a:lnTo>
                    <a:pt x="44737" y="53138"/>
                  </a:lnTo>
                  <a:lnTo>
                    <a:pt x="53002" y="47268"/>
                  </a:lnTo>
                  <a:lnTo>
                    <a:pt x="55306" y="42145"/>
                  </a:lnTo>
                  <a:lnTo>
                    <a:pt x="58038" y="41414"/>
                  </a:lnTo>
                  <a:lnTo>
                    <a:pt x="71994" y="45441"/>
                  </a:lnTo>
                  <a:lnTo>
                    <a:pt x="83503" y="50505"/>
                  </a:lnTo>
                  <a:lnTo>
                    <a:pt x="92851" y="59105"/>
                  </a:lnTo>
                  <a:lnTo>
                    <a:pt x="107476" y="81874"/>
                  </a:lnTo>
                  <a:lnTo>
                    <a:pt x="112278" y="100468"/>
                  </a:lnTo>
                  <a:lnTo>
                    <a:pt x="110579" y="113061"/>
                  </a:lnTo>
                  <a:lnTo>
                    <a:pt x="103673" y="129229"/>
                  </a:lnTo>
                  <a:lnTo>
                    <a:pt x="96877" y="137133"/>
                  </a:lnTo>
                  <a:lnTo>
                    <a:pt x="82209" y="146474"/>
                  </a:lnTo>
                  <a:lnTo>
                    <a:pt x="67235" y="152989"/>
                  </a:lnTo>
                  <a:lnTo>
                    <a:pt x="63873" y="155527"/>
                  </a:lnTo>
                  <a:lnTo>
                    <a:pt x="61632" y="156160"/>
                  </a:lnTo>
                  <a:lnTo>
                    <a:pt x="5715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18">
              <a:extLst>
                <a:ext uri="{FF2B5EF4-FFF2-40B4-BE49-F238E27FC236}">
                  <a16:creationId xmlns:a16="http://schemas.microsoft.com/office/drawing/2014/main" id="{8387EE76-AD81-3B01-5E75-7D95FE604D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62677" y="2524517"/>
              <a:ext cx="37699" cy="37279"/>
            </a:xfrm>
            <a:custGeom>
              <a:avLst/>
              <a:gdLst/>
              <a:ahLst/>
              <a:cxnLst/>
              <a:rect l="0" t="0" r="0" b="0"/>
              <a:pathLst>
                <a:path w="37699" h="37279">
                  <a:moveTo>
                    <a:pt x="18648" y="9133"/>
                  </a:moveTo>
                  <a:lnTo>
                    <a:pt x="18648" y="9133"/>
                  </a:lnTo>
                  <a:lnTo>
                    <a:pt x="18648" y="0"/>
                  </a:lnTo>
                  <a:lnTo>
                    <a:pt x="26848" y="7843"/>
                  </a:lnTo>
                  <a:lnTo>
                    <a:pt x="28057" y="17221"/>
                  </a:lnTo>
                  <a:lnTo>
                    <a:pt x="28138" y="23289"/>
                  </a:lnTo>
                  <a:lnTo>
                    <a:pt x="27092" y="24920"/>
                  </a:lnTo>
                  <a:lnTo>
                    <a:pt x="25335" y="26007"/>
                  </a:lnTo>
                  <a:lnTo>
                    <a:pt x="23106" y="26733"/>
                  </a:lnTo>
                  <a:lnTo>
                    <a:pt x="21620" y="28274"/>
                  </a:lnTo>
                  <a:lnTo>
                    <a:pt x="19039" y="36257"/>
                  </a:lnTo>
                  <a:lnTo>
                    <a:pt x="16000" y="37063"/>
                  </a:lnTo>
                  <a:lnTo>
                    <a:pt x="13707" y="37278"/>
                  </a:lnTo>
                  <a:lnTo>
                    <a:pt x="12179" y="36363"/>
                  </a:lnTo>
                  <a:lnTo>
                    <a:pt x="11161" y="34695"/>
                  </a:lnTo>
                  <a:lnTo>
                    <a:pt x="9727" y="27290"/>
                  </a:lnTo>
                  <a:lnTo>
                    <a:pt x="9525" y="24413"/>
                  </a:lnTo>
                  <a:lnTo>
                    <a:pt x="8333" y="22494"/>
                  </a:lnTo>
                  <a:lnTo>
                    <a:pt x="6480" y="21216"/>
                  </a:lnTo>
                  <a:lnTo>
                    <a:pt x="4186" y="20363"/>
                  </a:lnTo>
                  <a:lnTo>
                    <a:pt x="2656" y="18736"/>
                  </a:lnTo>
                  <a:lnTo>
                    <a:pt x="0" y="10607"/>
                  </a:lnTo>
                  <a:lnTo>
                    <a:pt x="17551" y="9327"/>
                  </a:lnTo>
                  <a:lnTo>
                    <a:pt x="37698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19">
              <a:extLst>
                <a:ext uri="{FF2B5EF4-FFF2-40B4-BE49-F238E27FC236}">
                  <a16:creationId xmlns:a16="http://schemas.microsoft.com/office/drawing/2014/main" id="{CBD233E5-E902-4A81-5F0A-6F27BE7F7C6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734256" y="2429001"/>
              <a:ext cx="135654" cy="184292"/>
            </a:xfrm>
            <a:custGeom>
              <a:avLst/>
              <a:gdLst/>
              <a:ahLst/>
              <a:cxnLst/>
              <a:rect l="0" t="0" r="0" b="0"/>
              <a:pathLst>
                <a:path w="135654" h="184292">
                  <a:moveTo>
                    <a:pt x="56569" y="18924"/>
                  </a:moveTo>
                  <a:lnTo>
                    <a:pt x="56569" y="18924"/>
                  </a:lnTo>
                  <a:lnTo>
                    <a:pt x="56569" y="4735"/>
                  </a:lnTo>
                  <a:lnTo>
                    <a:pt x="55511" y="3115"/>
                  </a:lnTo>
                  <a:lnTo>
                    <a:pt x="53747" y="2034"/>
                  </a:lnTo>
                  <a:lnTo>
                    <a:pt x="46868" y="158"/>
                  </a:lnTo>
                  <a:lnTo>
                    <a:pt x="42380" y="0"/>
                  </a:lnTo>
                  <a:lnTo>
                    <a:pt x="40760" y="1017"/>
                  </a:lnTo>
                  <a:lnTo>
                    <a:pt x="39679" y="2752"/>
                  </a:lnTo>
                  <a:lnTo>
                    <a:pt x="38959" y="4968"/>
                  </a:lnTo>
                  <a:lnTo>
                    <a:pt x="12714" y="42692"/>
                  </a:lnTo>
                  <a:lnTo>
                    <a:pt x="2359" y="74184"/>
                  </a:lnTo>
                  <a:lnTo>
                    <a:pt x="0" y="106157"/>
                  </a:lnTo>
                  <a:lnTo>
                    <a:pt x="5322" y="121547"/>
                  </a:lnTo>
                  <a:lnTo>
                    <a:pt x="25985" y="153730"/>
                  </a:lnTo>
                  <a:lnTo>
                    <a:pt x="40859" y="166327"/>
                  </a:lnTo>
                  <a:lnTo>
                    <a:pt x="71222" y="183037"/>
                  </a:lnTo>
                  <a:lnTo>
                    <a:pt x="87424" y="184291"/>
                  </a:lnTo>
                  <a:lnTo>
                    <a:pt x="96189" y="183144"/>
                  </a:lnTo>
                  <a:lnTo>
                    <a:pt x="103091" y="180262"/>
                  </a:lnTo>
                  <a:lnTo>
                    <a:pt x="113582" y="171416"/>
                  </a:lnTo>
                  <a:lnTo>
                    <a:pt x="125437" y="154535"/>
                  </a:lnTo>
                  <a:lnTo>
                    <a:pt x="135653" y="126015"/>
                  </a:lnTo>
                  <a:lnTo>
                    <a:pt x="135270" y="90754"/>
                  </a:lnTo>
                  <a:lnTo>
                    <a:pt x="128454" y="63608"/>
                  </a:lnTo>
                  <a:lnTo>
                    <a:pt x="114675" y="37103"/>
                  </a:lnTo>
                  <a:lnTo>
                    <a:pt x="97186" y="19254"/>
                  </a:lnTo>
                  <a:lnTo>
                    <a:pt x="76385" y="13779"/>
                  </a:lnTo>
                  <a:lnTo>
                    <a:pt x="53734" y="12404"/>
                  </a:lnTo>
                  <a:lnTo>
                    <a:pt x="33975" y="17580"/>
                  </a:lnTo>
                  <a:lnTo>
                    <a:pt x="21480" y="22913"/>
                  </a:lnTo>
                  <a:lnTo>
                    <a:pt x="18360" y="26875"/>
                  </a:lnTo>
                  <a:lnTo>
                    <a:pt x="18469" y="4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26">
            <a:extLst>
              <a:ext uri="{FF2B5EF4-FFF2-40B4-BE49-F238E27FC236}">
                <a16:creationId xmlns:a16="http://schemas.microsoft.com/office/drawing/2014/main" id="{5ED027CF-9075-2E67-61DF-711C128C1316}"/>
              </a:ext>
            </a:extLst>
          </p:cNvPr>
          <p:cNvGrpSpPr/>
          <p:nvPr/>
        </p:nvGrpSpPr>
        <p:grpSpPr>
          <a:xfrm>
            <a:off x="3419487" y="2667881"/>
            <a:ext cx="1009639" cy="1151645"/>
            <a:chOff x="3419487" y="2667881"/>
            <a:chExt cx="1009639" cy="1151645"/>
          </a:xfrm>
        </p:grpSpPr>
        <p:sp>
          <p:nvSpPr>
            <p:cNvPr id="23" name="SMARTInkShape-2620">
              <a:extLst>
                <a:ext uri="{FF2B5EF4-FFF2-40B4-BE49-F238E27FC236}">
                  <a16:creationId xmlns:a16="http://schemas.microsoft.com/office/drawing/2014/main" id="{93ED23B6-0869-AB70-52C8-5ACA1953C2C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419487" y="2667881"/>
              <a:ext cx="238114" cy="213113"/>
            </a:xfrm>
            <a:custGeom>
              <a:avLst/>
              <a:gdLst/>
              <a:ahLst/>
              <a:cxnLst/>
              <a:rect l="0" t="0" r="0" b="0"/>
              <a:pathLst>
                <a:path w="238114" h="213113">
                  <a:moveTo>
                    <a:pt x="47613" y="94369"/>
                  </a:moveTo>
                  <a:lnTo>
                    <a:pt x="47613" y="94369"/>
                  </a:lnTo>
                  <a:lnTo>
                    <a:pt x="47613" y="52940"/>
                  </a:lnTo>
                  <a:lnTo>
                    <a:pt x="46555" y="50875"/>
                  </a:lnTo>
                  <a:lnTo>
                    <a:pt x="44791" y="49498"/>
                  </a:lnTo>
                  <a:lnTo>
                    <a:pt x="38204" y="46791"/>
                  </a:lnTo>
                  <a:lnTo>
                    <a:pt x="30490" y="84748"/>
                  </a:lnTo>
                  <a:lnTo>
                    <a:pt x="18792" y="122925"/>
                  </a:lnTo>
                  <a:lnTo>
                    <a:pt x="7506" y="165014"/>
                  </a:lnTo>
                  <a:lnTo>
                    <a:pt x="281" y="198360"/>
                  </a:lnTo>
                  <a:lnTo>
                    <a:pt x="14" y="213112"/>
                  </a:lnTo>
                  <a:lnTo>
                    <a:pt x="0" y="211349"/>
                  </a:lnTo>
                  <a:lnTo>
                    <a:pt x="6536" y="191873"/>
                  </a:lnTo>
                  <a:lnTo>
                    <a:pt x="7573" y="162182"/>
                  </a:lnTo>
                  <a:lnTo>
                    <a:pt x="1800" y="120346"/>
                  </a:lnTo>
                  <a:lnTo>
                    <a:pt x="346" y="76687"/>
                  </a:lnTo>
                  <a:lnTo>
                    <a:pt x="7574" y="33518"/>
                  </a:lnTo>
                  <a:lnTo>
                    <a:pt x="9480" y="1101"/>
                  </a:lnTo>
                  <a:lnTo>
                    <a:pt x="15143" y="0"/>
                  </a:lnTo>
                  <a:lnTo>
                    <a:pt x="25774" y="569"/>
                  </a:lnTo>
                  <a:lnTo>
                    <a:pt x="70233" y="15400"/>
                  </a:lnTo>
                  <a:lnTo>
                    <a:pt x="117581" y="34080"/>
                  </a:lnTo>
                  <a:lnTo>
                    <a:pt x="162347" y="49924"/>
                  </a:lnTo>
                  <a:lnTo>
                    <a:pt x="206773" y="65795"/>
                  </a:lnTo>
                  <a:lnTo>
                    <a:pt x="232261" y="75123"/>
                  </a:lnTo>
                  <a:lnTo>
                    <a:pt x="238113" y="8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21">
              <a:extLst>
                <a:ext uri="{FF2B5EF4-FFF2-40B4-BE49-F238E27FC236}">
                  <a16:creationId xmlns:a16="http://schemas.microsoft.com/office/drawing/2014/main" id="{0FB19B70-A9AA-D641-92E6-85A61417C3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05200" y="2781300"/>
              <a:ext cx="417636" cy="885826"/>
            </a:xfrm>
            <a:custGeom>
              <a:avLst/>
              <a:gdLst/>
              <a:ahLst/>
              <a:cxnLst/>
              <a:rect l="0" t="0" r="0" b="0"/>
              <a:pathLst>
                <a:path w="417636" h="885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36856" y="52981"/>
                  </a:lnTo>
                  <a:lnTo>
                    <a:pt x="56568" y="95956"/>
                  </a:lnTo>
                  <a:lnTo>
                    <a:pt x="74791" y="133489"/>
                  </a:lnTo>
                  <a:lnTo>
                    <a:pt x="92228" y="178023"/>
                  </a:lnTo>
                  <a:lnTo>
                    <a:pt x="114958" y="221314"/>
                  </a:lnTo>
                  <a:lnTo>
                    <a:pt x="133545" y="257838"/>
                  </a:lnTo>
                  <a:lnTo>
                    <a:pt x="152458" y="298294"/>
                  </a:lnTo>
                  <a:lnTo>
                    <a:pt x="171467" y="340972"/>
                  </a:lnTo>
                  <a:lnTo>
                    <a:pt x="190505" y="383251"/>
                  </a:lnTo>
                  <a:lnTo>
                    <a:pt x="209551" y="426470"/>
                  </a:lnTo>
                  <a:lnTo>
                    <a:pt x="231422" y="468909"/>
                  </a:lnTo>
                  <a:lnTo>
                    <a:pt x="255189" y="512175"/>
                  </a:lnTo>
                  <a:lnTo>
                    <a:pt x="272814" y="554628"/>
                  </a:lnTo>
                  <a:lnTo>
                    <a:pt x="287562" y="595076"/>
                  </a:lnTo>
                  <a:lnTo>
                    <a:pt x="316564" y="642244"/>
                  </a:lnTo>
                  <a:lnTo>
                    <a:pt x="338507" y="679715"/>
                  </a:lnTo>
                  <a:lnTo>
                    <a:pt x="357281" y="722698"/>
                  </a:lnTo>
                  <a:lnTo>
                    <a:pt x="371180" y="761762"/>
                  </a:lnTo>
                  <a:lnTo>
                    <a:pt x="378752" y="779886"/>
                  </a:lnTo>
                  <a:lnTo>
                    <a:pt x="392799" y="801989"/>
                  </a:lnTo>
                  <a:lnTo>
                    <a:pt x="404152" y="844969"/>
                  </a:lnTo>
                  <a:lnTo>
                    <a:pt x="409562" y="869014"/>
                  </a:lnTo>
                  <a:lnTo>
                    <a:pt x="411683" y="871443"/>
                  </a:lnTo>
                  <a:lnTo>
                    <a:pt x="414156" y="873061"/>
                  </a:lnTo>
                  <a:lnTo>
                    <a:pt x="415804" y="875200"/>
                  </a:lnTo>
                  <a:lnTo>
                    <a:pt x="417635" y="880397"/>
                  </a:lnTo>
                  <a:lnTo>
                    <a:pt x="417065" y="882206"/>
                  </a:lnTo>
                  <a:lnTo>
                    <a:pt x="415627" y="883412"/>
                  </a:lnTo>
                  <a:lnTo>
                    <a:pt x="409575" y="885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22">
              <a:extLst>
                <a:ext uri="{FF2B5EF4-FFF2-40B4-BE49-F238E27FC236}">
                  <a16:creationId xmlns:a16="http://schemas.microsoft.com/office/drawing/2014/main" id="{EFF07BB9-0597-7AEE-862D-6CD870F0467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00500" y="3524643"/>
              <a:ext cx="428626" cy="294883"/>
            </a:xfrm>
            <a:custGeom>
              <a:avLst/>
              <a:gdLst/>
              <a:ahLst/>
              <a:cxnLst/>
              <a:rect l="0" t="0" r="0" b="0"/>
              <a:pathLst>
                <a:path w="428626" h="294883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2117" y="2586"/>
                  </a:lnTo>
                  <a:lnTo>
                    <a:pt x="16267" y="490"/>
                  </a:lnTo>
                  <a:lnTo>
                    <a:pt x="31571" y="0"/>
                  </a:lnTo>
                  <a:lnTo>
                    <a:pt x="72754" y="13835"/>
                  </a:lnTo>
                  <a:lnTo>
                    <a:pt x="120366" y="41253"/>
                  </a:lnTo>
                  <a:lnTo>
                    <a:pt x="160183" y="68903"/>
                  </a:lnTo>
                  <a:lnTo>
                    <a:pt x="201259" y="101134"/>
                  </a:lnTo>
                  <a:lnTo>
                    <a:pt x="247813" y="140486"/>
                  </a:lnTo>
                  <a:lnTo>
                    <a:pt x="273451" y="163763"/>
                  </a:lnTo>
                  <a:lnTo>
                    <a:pt x="314156" y="201846"/>
                  </a:lnTo>
                  <a:lnTo>
                    <a:pt x="353866" y="239487"/>
                  </a:lnTo>
                  <a:lnTo>
                    <a:pt x="428625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27">
            <a:extLst>
              <a:ext uri="{FF2B5EF4-FFF2-40B4-BE49-F238E27FC236}">
                <a16:creationId xmlns:a16="http://schemas.microsoft.com/office/drawing/2014/main" id="{27D308E3-4517-D327-990D-C9B3CC9FEBE3}"/>
              </a:ext>
            </a:extLst>
          </p:cNvPr>
          <p:cNvGrpSpPr/>
          <p:nvPr/>
        </p:nvGrpSpPr>
        <p:grpSpPr>
          <a:xfrm>
            <a:off x="2743200" y="4271237"/>
            <a:ext cx="1171576" cy="929414"/>
            <a:chOff x="2743200" y="4271237"/>
            <a:chExt cx="1171576" cy="929414"/>
          </a:xfrm>
        </p:grpSpPr>
        <p:sp>
          <p:nvSpPr>
            <p:cNvPr id="27" name="SMARTInkShape-2623">
              <a:extLst>
                <a:ext uri="{FF2B5EF4-FFF2-40B4-BE49-F238E27FC236}">
                  <a16:creationId xmlns:a16="http://schemas.microsoft.com/office/drawing/2014/main" id="{631FD51A-56E5-4F4F-0097-3D315C79109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05200" y="4271237"/>
              <a:ext cx="409576" cy="376964"/>
            </a:xfrm>
            <a:custGeom>
              <a:avLst/>
              <a:gdLst/>
              <a:ahLst/>
              <a:cxnLst/>
              <a:rect l="0" t="0" r="0" b="0"/>
              <a:pathLst>
                <a:path w="409576" h="376964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8662" y="0"/>
                  </a:lnTo>
                  <a:lnTo>
                    <a:pt x="18314" y="2344"/>
                  </a:lnTo>
                  <a:lnTo>
                    <a:pt x="61526" y="33368"/>
                  </a:lnTo>
                  <a:lnTo>
                    <a:pt x="100295" y="76331"/>
                  </a:lnTo>
                  <a:lnTo>
                    <a:pt x="139586" y="121478"/>
                  </a:lnTo>
                  <a:lnTo>
                    <a:pt x="178974" y="167635"/>
                  </a:lnTo>
                  <a:lnTo>
                    <a:pt x="213520" y="215067"/>
                  </a:lnTo>
                  <a:lnTo>
                    <a:pt x="257698" y="262666"/>
                  </a:lnTo>
                  <a:lnTo>
                    <a:pt x="297330" y="302749"/>
                  </a:lnTo>
                  <a:lnTo>
                    <a:pt x="336624" y="339987"/>
                  </a:lnTo>
                  <a:lnTo>
                    <a:pt x="383206" y="363804"/>
                  </a:lnTo>
                  <a:lnTo>
                    <a:pt x="409575" y="37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24">
              <a:extLst>
                <a:ext uri="{FF2B5EF4-FFF2-40B4-BE49-F238E27FC236}">
                  <a16:creationId xmlns:a16="http://schemas.microsoft.com/office/drawing/2014/main" id="{14FD0D68-EE96-93C7-47F5-30CCBB0D4F4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124200" y="4762500"/>
              <a:ext cx="457201" cy="333376"/>
            </a:xfrm>
            <a:custGeom>
              <a:avLst/>
              <a:gdLst/>
              <a:ahLst/>
              <a:cxnLst/>
              <a:rect l="0" t="0" r="0" b="0"/>
              <a:pathLst>
                <a:path w="457201" h="333376">
                  <a:moveTo>
                    <a:pt x="0" y="0"/>
                  </a:moveTo>
                  <a:lnTo>
                    <a:pt x="0" y="0"/>
                  </a:lnTo>
                  <a:lnTo>
                    <a:pt x="20723" y="13183"/>
                  </a:lnTo>
                  <a:lnTo>
                    <a:pt x="64836" y="55485"/>
                  </a:lnTo>
                  <a:lnTo>
                    <a:pt x="105787" y="88681"/>
                  </a:lnTo>
                  <a:lnTo>
                    <a:pt x="147477" y="120621"/>
                  </a:lnTo>
                  <a:lnTo>
                    <a:pt x="191106" y="159935"/>
                  </a:lnTo>
                  <a:lnTo>
                    <a:pt x="238204" y="193413"/>
                  </a:lnTo>
                  <a:lnTo>
                    <a:pt x="285760" y="230447"/>
                  </a:lnTo>
                  <a:lnTo>
                    <a:pt x="330554" y="258568"/>
                  </a:lnTo>
                  <a:lnTo>
                    <a:pt x="373416" y="289108"/>
                  </a:lnTo>
                  <a:lnTo>
                    <a:pt x="414466" y="311539"/>
                  </a:lnTo>
                  <a:lnTo>
                    <a:pt x="45720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25">
              <a:extLst>
                <a:ext uri="{FF2B5EF4-FFF2-40B4-BE49-F238E27FC236}">
                  <a16:creationId xmlns:a16="http://schemas.microsoft.com/office/drawing/2014/main" id="{65F57FD4-C4FB-1B7C-F39C-E19E4FEAC5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743200" y="4962525"/>
              <a:ext cx="209551" cy="238126"/>
            </a:xfrm>
            <a:custGeom>
              <a:avLst/>
              <a:gdLst/>
              <a:ahLst/>
              <a:cxnLst/>
              <a:rect l="0" t="0" r="0" b="0"/>
              <a:pathLst>
                <a:path w="209551" h="238126">
                  <a:moveTo>
                    <a:pt x="0" y="0"/>
                  </a:moveTo>
                  <a:lnTo>
                    <a:pt x="0" y="0"/>
                  </a:lnTo>
                  <a:lnTo>
                    <a:pt x="21459" y="0"/>
                  </a:lnTo>
                  <a:lnTo>
                    <a:pt x="31057" y="5645"/>
                  </a:lnTo>
                  <a:lnTo>
                    <a:pt x="68114" y="39724"/>
                  </a:lnTo>
                  <a:lnTo>
                    <a:pt x="89811" y="76481"/>
                  </a:lnTo>
                  <a:lnTo>
                    <a:pt x="115714" y="121811"/>
                  </a:lnTo>
                  <a:lnTo>
                    <a:pt x="148196" y="162914"/>
                  </a:lnTo>
                  <a:lnTo>
                    <a:pt x="169326" y="195164"/>
                  </a:lnTo>
                  <a:lnTo>
                    <a:pt x="2095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2626">
            <a:extLst>
              <a:ext uri="{FF2B5EF4-FFF2-40B4-BE49-F238E27FC236}">
                <a16:creationId xmlns:a16="http://schemas.microsoft.com/office/drawing/2014/main" id="{DE5F1C9B-7CB3-1DB6-3FDD-66D5216023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6475" y="5105908"/>
            <a:ext cx="200026" cy="142368"/>
          </a:xfrm>
          <a:custGeom>
            <a:avLst/>
            <a:gdLst/>
            <a:ahLst/>
            <a:cxnLst/>
            <a:rect l="0" t="0" r="0" b="0"/>
            <a:pathLst>
              <a:path w="200026" h="142368">
                <a:moveTo>
                  <a:pt x="0" y="18542"/>
                </a:moveTo>
                <a:lnTo>
                  <a:pt x="0" y="18542"/>
                </a:lnTo>
                <a:lnTo>
                  <a:pt x="5056" y="18542"/>
                </a:lnTo>
                <a:lnTo>
                  <a:pt x="6546" y="17484"/>
                </a:lnTo>
                <a:lnTo>
                  <a:pt x="7539" y="15720"/>
                </a:lnTo>
                <a:lnTo>
                  <a:pt x="9490" y="0"/>
                </a:lnTo>
                <a:lnTo>
                  <a:pt x="36037" y="12794"/>
                </a:lnTo>
                <a:lnTo>
                  <a:pt x="77182" y="46046"/>
                </a:lnTo>
                <a:lnTo>
                  <a:pt x="102244" y="68671"/>
                </a:lnTo>
                <a:lnTo>
                  <a:pt x="123075" y="89840"/>
                </a:lnTo>
                <a:lnTo>
                  <a:pt x="169108" y="128593"/>
                </a:lnTo>
                <a:lnTo>
                  <a:pt x="200025" y="142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probability that a standard normal random variable is less than </a:t>
            </a:r>
            <a:r>
              <a:rPr lang="en-US" dirty="0">
                <a:solidFill>
                  <a:srgbClr val="0000FF"/>
                </a:solidFill>
              </a:rPr>
              <a:t>1.27</a:t>
            </a:r>
            <a:r>
              <a:rPr lang="en-US" dirty="0"/>
              <a:t>. 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264" name="SMARTInkShape-117">
            <a:extLst>
              <a:ext uri="{FF2B5EF4-FFF2-40B4-BE49-F238E27FC236}">
                <a16:creationId xmlns:a16="http://schemas.microsoft.com/office/drawing/2014/main" id="{C7B9B564-C29A-688F-F3BD-79C6816335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95650" y="4200525"/>
            <a:ext cx="2895601" cy="38101"/>
          </a:xfrm>
          <a:custGeom>
            <a:avLst/>
            <a:gdLst/>
            <a:ahLst/>
            <a:cxnLst/>
            <a:rect l="0" t="0" r="0" b="0"/>
            <a:pathLst>
              <a:path w="2895601" h="38101">
                <a:moveTo>
                  <a:pt x="0" y="38100"/>
                </a:moveTo>
                <a:lnTo>
                  <a:pt x="0" y="38100"/>
                </a:lnTo>
                <a:lnTo>
                  <a:pt x="9525" y="38100"/>
                </a:lnTo>
                <a:lnTo>
                  <a:pt x="4037" y="38100"/>
                </a:lnTo>
                <a:lnTo>
                  <a:pt x="9525" y="38100"/>
                </a:lnTo>
                <a:lnTo>
                  <a:pt x="9525" y="28575"/>
                </a:lnTo>
                <a:lnTo>
                  <a:pt x="37705" y="28575"/>
                </a:lnTo>
                <a:lnTo>
                  <a:pt x="38022" y="23087"/>
                </a:lnTo>
                <a:lnTo>
                  <a:pt x="38065" y="25431"/>
                </a:lnTo>
                <a:lnTo>
                  <a:pt x="38077" y="25420"/>
                </a:lnTo>
                <a:lnTo>
                  <a:pt x="38097" y="20098"/>
                </a:lnTo>
                <a:lnTo>
                  <a:pt x="54502" y="19143"/>
                </a:lnTo>
                <a:lnTo>
                  <a:pt x="67162" y="11523"/>
                </a:lnTo>
                <a:lnTo>
                  <a:pt x="113009" y="9535"/>
                </a:lnTo>
                <a:lnTo>
                  <a:pt x="136897" y="10585"/>
                </a:lnTo>
                <a:lnTo>
                  <a:pt x="181203" y="18167"/>
                </a:lnTo>
                <a:lnTo>
                  <a:pt x="220568" y="18934"/>
                </a:lnTo>
                <a:lnTo>
                  <a:pt x="264016" y="19027"/>
                </a:lnTo>
                <a:lnTo>
                  <a:pt x="304270" y="19045"/>
                </a:lnTo>
                <a:lnTo>
                  <a:pt x="338863" y="19049"/>
                </a:lnTo>
                <a:lnTo>
                  <a:pt x="376982" y="21872"/>
                </a:lnTo>
                <a:lnTo>
                  <a:pt x="418307" y="27251"/>
                </a:lnTo>
                <a:lnTo>
                  <a:pt x="457553" y="28182"/>
                </a:lnTo>
                <a:lnTo>
                  <a:pt x="505130" y="28497"/>
                </a:lnTo>
                <a:lnTo>
                  <a:pt x="547013" y="28552"/>
                </a:lnTo>
                <a:lnTo>
                  <a:pt x="593984" y="28570"/>
                </a:lnTo>
                <a:lnTo>
                  <a:pt x="634385" y="33631"/>
                </a:lnTo>
                <a:lnTo>
                  <a:pt x="670683" y="36776"/>
                </a:lnTo>
                <a:lnTo>
                  <a:pt x="713306" y="37707"/>
                </a:lnTo>
                <a:lnTo>
                  <a:pt x="755478" y="38022"/>
                </a:lnTo>
                <a:lnTo>
                  <a:pt x="795463" y="38077"/>
                </a:lnTo>
                <a:lnTo>
                  <a:pt x="835649" y="38093"/>
                </a:lnTo>
                <a:lnTo>
                  <a:pt x="880601" y="38098"/>
                </a:lnTo>
                <a:lnTo>
                  <a:pt x="925317" y="38100"/>
                </a:lnTo>
                <a:lnTo>
                  <a:pt x="961732" y="38100"/>
                </a:lnTo>
                <a:lnTo>
                  <a:pt x="1005094" y="38100"/>
                </a:lnTo>
                <a:lnTo>
                  <a:pt x="1048282" y="38100"/>
                </a:lnTo>
                <a:lnTo>
                  <a:pt x="1091913" y="38100"/>
                </a:lnTo>
                <a:lnTo>
                  <a:pt x="1135271" y="38100"/>
                </a:lnTo>
                <a:lnTo>
                  <a:pt x="1178810" y="38100"/>
                </a:lnTo>
                <a:lnTo>
                  <a:pt x="1226391" y="33043"/>
                </a:lnTo>
                <a:lnTo>
                  <a:pt x="1266722" y="29899"/>
                </a:lnTo>
                <a:lnTo>
                  <a:pt x="1302072" y="28968"/>
                </a:lnTo>
                <a:lnTo>
                  <a:pt x="1347825" y="28692"/>
                </a:lnTo>
                <a:lnTo>
                  <a:pt x="1383258" y="28627"/>
                </a:lnTo>
                <a:lnTo>
                  <a:pt x="1419115" y="28598"/>
                </a:lnTo>
                <a:lnTo>
                  <a:pt x="1452690" y="28585"/>
                </a:lnTo>
                <a:lnTo>
                  <a:pt x="1491229" y="28578"/>
                </a:lnTo>
                <a:lnTo>
                  <a:pt x="1537926" y="28575"/>
                </a:lnTo>
                <a:lnTo>
                  <a:pt x="1581867" y="28575"/>
                </a:lnTo>
                <a:lnTo>
                  <a:pt x="1624723" y="27517"/>
                </a:lnTo>
                <a:lnTo>
                  <a:pt x="1659077" y="23518"/>
                </a:lnTo>
                <a:lnTo>
                  <a:pt x="1696217" y="21036"/>
                </a:lnTo>
                <a:lnTo>
                  <a:pt x="1730716" y="19933"/>
                </a:lnTo>
                <a:lnTo>
                  <a:pt x="1771163" y="19312"/>
                </a:lnTo>
                <a:lnTo>
                  <a:pt x="1804242" y="19167"/>
                </a:lnTo>
                <a:lnTo>
                  <a:pt x="1848453" y="19084"/>
                </a:lnTo>
                <a:lnTo>
                  <a:pt x="1883306" y="14003"/>
                </a:lnTo>
                <a:lnTo>
                  <a:pt x="1928913" y="10852"/>
                </a:lnTo>
                <a:lnTo>
                  <a:pt x="1972529" y="9918"/>
                </a:lnTo>
                <a:lnTo>
                  <a:pt x="2012263" y="9642"/>
                </a:lnTo>
                <a:lnTo>
                  <a:pt x="2045790" y="9559"/>
                </a:lnTo>
                <a:lnTo>
                  <a:pt x="2077287" y="9540"/>
                </a:lnTo>
                <a:lnTo>
                  <a:pt x="2115981" y="9532"/>
                </a:lnTo>
                <a:lnTo>
                  <a:pt x="2157870" y="9528"/>
                </a:lnTo>
                <a:lnTo>
                  <a:pt x="2202881" y="9525"/>
                </a:lnTo>
                <a:lnTo>
                  <a:pt x="2241381" y="9525"/>
                </a:lnTo>
                <a:lnTo>
                  <a:pt x="2285771" y="9525"/>
                </a:lnTo>
                <a:lnTo>
                  <a:pt x="2321798" y="9525"/>
                </a:lnTo>
                <a:lnTo>
                  <a:pt x="2362459" y="9525"/>
                </a:lnTo>
                <a:lnTo>
                  <a:pt x="2399709" y="9525"/>
                </a:lnTo>
                <a:lnTo>
                  <a:pt x="2447162" y="9525"/>
                </a:lnTo>
                <a:lnTo>
                  <a:pt x="2494575" y="2979"/>
                </a:lnTo>
                <a:lnTo>
                  <a:pt x="2531128" y="883"/>
                </a:lnTo>
                <a:lnTo>
                  <a:pt x="2578582" y="175"/>
                </a:lnTo>
                <a:lnTo>
                  <a:pt x="2623899" y="34"/>
                </a:lnTo>
                <a:lnTo>
                  <a:pt x="2671163" y="10"/>
                </a:lnTo>
                <a:lnTo>
                  <a:pt x="2706950" y="5"/>
                </a:lnTo>
                <a:lnTo>
                  <a:pt x="2742964" y="2"/>
                </a:lnTo>
                <a:lnTo>
                  <a:pt x="2776609" y="0"/>
                </a:lnTo>
                <a:lnTo>
                  <a:pt x="2820245" y="0"/>
                </a:lnTo>
                <a:lnTo>
                  <a:pt x="2859985" y="0"/>
                </a:lnTo>
                <a:lnTo>
                  <a:pt x="28956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Shape-118">
            <a:extLst>
              <a:ext uri="{FF2B5EF4-FFF2-40B4-BE49-F238E27FC236}">
                <a16:creationId xmlns:a16="http://schemas.microsoft.com/office/drawing/2014/main" id="{43EA7825-E0AB-D544-0401-FD20015D9D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24225" y="2543224"/>
            <a:ext cx="3019426" cy="1504902"/>
          </a:xfrm>
          <a:custGeom>
            <a:avLst/>
            <a:gdLst/>
            <a:ahLst/>
            <a:cxnLst/>
            <a:rect l="0" t="0" r="0" b="0"/>
            <a:pathLst>
              <a:path w="3019426" h="1504902">
                <a:moveTo>
                  <a:pt x="0" y="1504901"/>
                </a:moveTo>
                <a:lnTo>
                  <a:pt x="0" y="1504901"/>
                </a:lnTo>
                <a:lnTo>
                  <a:pt x="31914" y="1504901"/>
                </a:lnTo>
                <a:lnTo>
                  <a:pt x="38172" y="1502079"/>
                </a:lnTo>
                <a:lnTo>
                  <a:pt x="44482" y="1498355"/>
                </a:lnTo>
                <a:lnTo>
                  <a:pt x="66707" y="1490436"/>
                </a:lnTo>
                <a:lnTo>
                  <a:pt x="69871" y="1487849"/>
                </a:lnTo>
                <a:lnTo>
                  <a:pt x="106718" y="1445886"/>
                </a:lnTo>
                <a:lnTo>
                  <a:pt x="113752" y="1441631"/>
                </a:lnTo>
                <a:lnTo>
                  <a:pt x="117110" y="1440496"/>
                </a:lnTo>
                <a:lnTo>
                  <a:pt x="162471" y="1412412"/>
                </a:lnTo>
                <a:lnTo>
                  <a:pt x="204027" y="1384132"/>
                </a:lnTo>
                <a:lnTo>
                  <a:pt x="227669" y="1367400"/>
                </a:lnTo>
                <a:lnTo>
                  <a:pt x="273323" y="1325739"/>
                </a:lnTo>
                <a:lnTo>
                  <a:pt x="283050" y="1319440"/>
                </a:lnTo>
                <a:lnTo>
                  <a:pt x="287124" y="1317760"/>
                </a:lnTo>
                <a:lnTo>
                  <a:pt x="294475" y="1310250"/>
                </a:lnTo>
                <a:lnTo>
                  <a:pt x="312874" y="1288181"/>
                </a:lnTo>
                <a:lnTo>
                  <a:pt x="353488" y="1257143"/>
                </a:lnTo>
                <a:lnTo>
                  <a:pt x="399307" y="1219141"/>
                </a:lnTo>
                <a:lnTo>
                  <a:pt x="442801" y="1183872"/>
                </a:lnTo>
                <a:lnTo>
                  <a:pt x="484197" y="1144349"/>
                </a:lnTo>
                <a:lnTo>
                  <a:pt x="520915" y="1100257"/>
                </a:lnTo>
                <a:lnTo>
                  <a:pt x="553026" y="1058808"/>
                </a:lnTo>
                <a:lnTo>
                  <a:pt x="587778" y="1011726"/>
                </a:lnTo>
                <a:lnTo>
                  <a:pt x="619718" y="968865"/>
                </a:lnTo>
                <a:lnTo>
                  <a:pt x="644642" y="927824"/>
                </a:lnTo>
                <a:lnTo>
                  <a:pt x="668889" y="882127"/>
                </a:lnTo>
                <a:lnTo>
                  <a:pt x="697901" y="835208"/>
                </a:lnTo>
                <a:lnTo>
                  <a:pt x="726356" y="792255"/>
                </a:lnTo>
                <a:lnTo>
                  <a:pt x="750669" y="754195"/>
                </a:lnTo>
                <a:lnTo>
                  <a:pt x="767366" y="714676"/>
                </a:lnTo>
                <a:lnTo>
                  <a:pt x="783678" y="676295"/>
                </a:lnTo>
                <a:lnTo>
                  <a:pt x="809020" y="634160"/>
                </a:lnTo>
                <a:lnTo>
                  <a:pt x="831966" y="592095"/>
                </a:lnTo>
                <a:lnTo>
                  <a:pt x="847120" y="567376"/>
                </a:lnTo>
                <a:lnTo>
                  <a:pt x="863521" y="523289"/>
                </a:lnTo>
                <a:lnTo>
                  <a:pt x="876284" y="491264"/>
                </a:lnTo>
                <a:lnTo>
                  <a:pt x="895349" y="449262"/>
                </a:lnTo>
                <a:lnTo>
                  <a:pt x="918899" y="406545"/>
                </a:lnTo>
                <a:lnTo>
                  <a:pt x="943027" y="360263"/>
                </a:lnTo>
                <a:lnTo>
                  <a:pt x="964852" y="313296"/>
                </a:lnTo>
                <a:lnTo>
                  <a:pt x="990012" y="267401"/>
                </a:lnTo>
                <a:lnTo>
                  <a:pt x="1006398" y="242604"/>
                </a:lnTo>
                <a:lnTo>
                  <a:pt x="1014919" y="232127"/>
                </a:lnTo>
                <a:lnTo>
                  <a:pt x="1020030" y="221262"/>
                </a:lnTo>
                <a:lnTo>
                  <a:pt x="1050649" y="174415"/>
                </a:lnTo>
                <a:lnTo>
                  <a:pt x="1096964" y="130117"/>
                </a:lnTo>
                <a:lnTo>
                  <a:pt x="1119129" y="104724"/>
                </a:lnTo>
                <a:lnTo>
                  <a:pt x="1163062" y="65332"/>
                </a:lnTo>
                <a:lnTo>
                  <a:pt x="1192707" y="44577"/>
                </a:lnTo>
                <a:lnTo>
                  <a:pt x="1233469" y="25792"/>
                </a:lnTo>
                <a:lnTo>
                  <a:pt x="1272258" y="9534"/>
                </a:lnTo>
                <a:lnTo>
                  <a:pt x="1313641" y="1844"/>
                </a:lnTo>
                <a:lnTo>
                  <a:pt x="1357252" y="200"/>
                </a:lnTo>
                <a:lnTo>
                  <a:pt x="1399223" y="0"/>
                </a:lnTo>
                <a:lnTo>
                  <a:pt x="1440137" y="2780"/>
                </a:lnTo>
                <a:lnTo>
                  <a:pt x="1481799" y="13210"/>
                </a:lnTo>
                <a:lnTo>
                  <a:pt x="1523190" y="25461"/>
                </a:lnTo>
                <a:lnTo>
                  <a:pt x="1561940" y="38073"/>
                </a:lnTo>
                <a:lnTo>
                  <a:pt x="1584983" y="47582"/>
                </a:lnTo>
                <a:lnTo>
                  <a:pt x="1629948" y="76988"/>
                </a:lnTo>
                <a:lnTo>
                  <a:pt x="1670009" y="101465"/>
                </a:lnTo>
                <a:lnTo>
                  <a:pt x="1704800" y="125476"/>
                </a:lnTo>
                <a:lnTo>
                  <a:pt x="1740163" y="167330"/>
                </a:lnTo>
                <a:lnTo>
                  <a:pt x="1777819" y="212624"/>
                </a:lnTo>
                <a:lnTo>
                  <a:pt x="1819734" y="257317"/>
                </a:lnTo>
                <a:lnTo>
                  <a:pt x="1859202" y="304576"/>
                </a:lnTo>
                <a:lnTo>
                  <a:pt x="1893058" y="348998"/>
                </a:lnTo>
                <a:lnTo>
                  <a:pt x="1929088" y="393472"/>
                </a:lnTo>
                <a:lnTo>
                  <a:pt x="1943222" y="411916"/>
                </a:lnTo>
                <a:lnTo>
                  <a:pt x="1966565" y="455428"/>
                </a:lnTo>
                <a:lnTo>
                  <a:pt x="2002568" y="502267"/>
                </a:lnTo>
                <a:lnTo>
                  <a:pt x="2031978" y="549635"/>
                </a:lnTo>
                <a:lnTo>
                  <a:pt x="2072567" y="596855"/>
                </a:lnTo>
                <a:lnTo>
                  <a:pt x="2107231" y="644019"/>
                </a:lnTo>
                <a:lnTo>
                  <a:pt x="2135955" y="685034"/>
                </a:lnTo>
                <a:lnTo>
                  <a:pt x="2168418" y="728225"/>
                </a:lnTo>
                <a:lnTo>
                  <a:pt x="2203083" y="772052"/>
                </a:lnTo>
                <a:lnTo>
                  <a:pt x="2234119" y="812631"/>
                </a:lnTo>
                <a:lnTo>
                  <a:pt x="2264051" y="852547"/>
                </a:lnTo>
                <a:lnTo>
                  <a:pt x="2309299" y="897352"/>
                </a:lnTo>
                <a:lnTo>
                  <a:pt x="2343122" y="938139"/>
                </a:lnTo>
                <a:lnTo>
                  <a:pt x="2379678" y="981650"/>
                </a:lnTo>
                <a:lnTo>
                  <a:pt x="2413851" y="1022187"/>
                </a:lnTo>
                <a:lnTo>
                  <a:pt x="2459667" y="1068930"/>
                </a:lnTo>
                <a:lnTo>
                  <a:pt x="2504528" y="1108339"/>
                </a:lnTo>
                <a:lnTo>
                  <a:pt x="2546367" y="1155483"/>
                </a:lnTo>
                <a:lnTo>
                  <a:pt x="2564422" y="1170866"/>
                </a:lnTo>
                <a:lnTo>
                  <a:pt x="2596864" y="1196900"/>
                </a:lnTo>
                <a:lnTo>
                  <a:pt x="2612616" y="1209621"/>
                </a:lnTo>
                <a:lnTo>
                  <a:pt x="2641964" y="1233104"/>
                </a:lnTo>
                <a:lnTo>
                  <a:pt x="2689059" y="1278275"/>
                </a:lnTo>
                <a:lnTo>
                  <a:pt x="2712215" y="1293826"/>
                </a:lnTo>
                <a:lnTo>
                  <a:pt x="2739117" y="1318862"/>
                </a:lnTo>
                <a:lnTo>
                  <a:pt x="2764483" y="1331086"/>
                </a:lnTo>
                <a:lnTo>
                  <a:pt x="2771730" y="1340041"/>
                </a:lnTo>
                <a:lnTo>
                  <a:pt x="2787402" y="1349397"/>
                </a:lnTo>
                <a:lnTo>
                  <a:pt x="2817783" y="1364862"/>
                </a:lnTo>
                <a:lnTo>
                  <a:pt x="2849878" y="1385487"/>
                </a:lnTo>
                <a:lnTo>
                  <a:pt x="2866146" y="1392413"/>
                </a:lnTo>
                <a:lnTo>
                  <a:pt x="2884607" y="1403659"/>
                </a:lnTo>
                <a:lnTo>
                  <a:pt x="2922724" y="1419943"/>
                </a:lnTo>
                <a:lnTo>
                  <a:pt x="2926383" y="1422862"/>
                </a:lnTo>
                <a:lnTo>
                  <a:pt x="2936092" y="1426106"/>
                </a:lnTo>
                <a:lnTo>
                  <a:pt x="2946405" y="1428606"/>
                </a:lnTo>
                <a:lnTo>
                  <a:pt x="2959219" y="1434905"/>
                </a:lnTo>
                <a:lnTo>
                  <a:pt x="2974892" y="1438300"/>
                </a:lnTo>
                <a:lnTo>
                  <a:pt x="2990206" y="1445571"/>
                </a:lnTo>
                <a:lnTo>
                  <a:pt x="2993596" y="1446297"/>
                </a:lnTo>
                <a:lnTo>
                  <a:pt x="3009850" y="1457238"/>
                </a:lnTo>
                <a:lnTo>
                  <a:pt x="3019425" y="14477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SMARTInkShape-Group26">
            <a:extLst>
              <a:ext uri="{FF2B5EF4-FFF2-40B4-BE49-F238E27FC236}">
                <a16:creationId xmlns:a16="http://schemas.microsoft.com/office/drawing/2014/main" id="{59911559-916D-9564-6347-E7AA16D5D614}"/>
              </a:ext>
            </a:extLst>
          </p:cNvPr>
          <p:cNvGrpSpPr/>
          <p:nvPr/>
        </p:nvGrpSpPr>
        <p:grpSpPr>
          <a:xfrm>
            <a:off x="4638675" y="2476500"/>
            <a:ext cx="133336" cy="2084958"/>
            <a:chOff x="4638675" y="2476500"/>
            <a:chExt cx="133336" cy="2084958"/>
          </a:xfrm>
        </p:grpSpPr>
        <p:sp>
          <p:nvSpPr>
            <p:cNvPr id="266" name="SMARTInkShape-119">
              <a:extLst>
                <a:ext uri="{FF2B5EF4-FFF2-40B4-BE49-F238E27FC236}">
                  <a16:creationId xmlns:a16="http://schemas.microsoft.com/office/drawing/2014/main" id="{52E63120-5DD5-5507-5A4F-FF6477B702F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648200" y="2476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20">
              <a:extLst>
                <a:ext uri="{FF2B5EF4-FFF2-40B4-BE49-F238E27FC236}">
                  <a16:creationId xmlns:a16="http://schemas.microsoft.com/office/drawing/2014/main" id="{339D5528-01AC-7815-A8DA-495B1D6F321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648200" y="26098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21">
              <a:extLst>
                <a:ext uri="{FF2B5EF4-FFF2-40B4-BE49-F238E27FC236}">
                  <a16:creationId xmlns:a16="http://schemas.microsoft.com/office/drawing/2014/main" id="{6FF8FA6D-AF8D-BE08-A14B-6221D94787A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638675" y="2781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22">
              <a:extLst>
                <a:ext uri="{FF2B5EF4-FFF2-40B4-BE49-F238E27FC236}">
                  <a16:creationId xmlns:a16="http://schemas.microsoft.com/office/drawing/2014/main" id="{3DE3AC74-4DDB-A8FD-CC93-07C0C4BB854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48200" y="3000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23">
              <a:extLst>
                <a:ext uri="{FF2B5EF4-FFF2-40B4-BE49-F238E27FC236}">
                  <a16:creationId xmlns:a16="http://schemas.microsoft.com/office/drawing/2014/main" id="{F6CB9B2B-1505-70E9-B00E-FFCDF2FDF4C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657725" y="3238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24">
              <a:extLst>
                <a:ext uri="{FF2B5EF4-FFF2-40B4-BE49-F238E27FC236}">
                  <a16:creationId xmlns:a16="http://schemas.microsoft.com/office/drawing/2014/main" id="{E442552A-C8CA-9E11-B2D7-7597461DCDB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667250" y="3467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25">
              <a:extLst>
                <a:ext uri="{FF2B5EF4-FFF2-40B4-BE49-F238E27FC236}">
                  <a16:creationId xmlns:a16="http://schemas.microsoft.com/office/drawing/2014/main" id="{5BE47989-BD6D-DF9B-02F8-670641F3558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676775" y="36861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26">
              <a:extLst>
                <a:ext uri="{FF2B5EF4-FFF2-40B4-BE49-F238E27FC236}">
                  <a16:creationId xmlns:a16="http://schemas.microsoft.com/office/drawing/2014/main" id="{FC7834C1-94EF-BA42-FC97-5980B10A010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87624" y="382905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0"/>
                  </a:moveTo>
                  <a:lnTo>
                    <a:pt x="8201" y="0"/>
                  </a:lnTo>
                  <a:lnTo>
                    <a:pt x="8201" y="5057"/>
                  </a:lnTo>
                  <a:lnTo>
                    <a:pt x="5379" y="10361"/>
                  </a:lnTo>
                  <a:lnTo>
                    <a:pt x="1656" y="16247"/>
                  </a:lnTo>
                  <a:lnTo>
                    <a:pt x="0" y="22390"/>
                  </a:lnTo>
                  <a:lnTo>
                    <a:pt x="617" y="25510"/>
                  </a:lnTo>
                  <a:lnTo>
                    <a:pt x="8201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27">
              <a:extLst>
                <a:ext uri="{FF2B5EF4-FFF2-40B4-BE49-F238E27FC236}">
                  <a16:creationId xmlns:a16="http://schemas.microsoft.com/office/drawing/2014/main" id="{E6CCD1B8-CCAF-1184-F5D5-A027F0E5745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695825" y="3962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2980" y="16247"/>
                  </a:lnTo>
                  <a:lnTo>
                    <a:pt x="393" y="2674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28">
              <a:extLst>
                <a:ext uri="{FF2B5EF4-FFF2-40B4-BE49-F238E27FC236}">
                  <a16:creationId xmlns:a16="http://schemas.microsoft.com/office/drawing/2014/main" id="{C9B85873-C18F-1C61-1E96-7503DF8F2B5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95825" y="40957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7291" y="3717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29">
              <a:extLst>
                <a:ext uri="{FF2B5EF4-FFF2-40B4-BE49-F238E27FC236}">
                  <a16:creationId xmlns:a16="http://schemas.microsoft.com/office/drawing/2014/main" id="{0F779BC8-3B0C-3CB8-2E3D-FC014706B56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650228" y="4410075"/>
              <a:ext cx="121783" cy="151383"/>
            </a:xfrm>
            <a:custGeom>
              <a:avLst/>
              <a:gdLst/>
              <a:ahLst/>
              <a:cxnLst/>
              <a:rect l="0" t="0" r="0" b="0"/>
              <a:pathLst>
                <a:path w="121783" h="151383">
                  <a:moveTo>
                    <a:pt x="64647" y="28575"/>
                  </a:moveTo>
                  <a:lnTo>
                    <a:pt x="64647" y="28575"/>
                  </a:lnTo>
                  <a:lnTo>
                    <a:pt x="64647" y="19084"/>
                  </a:lnTo>
                  <a:lnTo>
                    <a:pt x="46333" y="19053"/>
                  </a:lnTo>
                  <a:lnTo>
                    <a:pt x="34988" y="24696"/>
                  </a:lnTo>
                  <a:lnTo>
                    <a:pt x="15515" y="40509"/>
                  </a:lnTo>
                  <a:lnTo>
                    <a:pt x="4816" y="55630"/>
                  </a:lnTo>
                  <a:lnTo>
                    <a:pt x="0" y="83628"/>
                  </a:lnTo>
                  <a:lnTo>
                    <a:pt x="3629" y="108622"/>
                  </a:lnTo>
                  <a:lnTo>
                    <a:pt x="11408" y="124377"/>
                  </a:lnTo>
                  <a:lnTo>
                    <a:pt x="25471" y="140804"/>
                  </a:lnTo>
                  <a:lnTo>
                    <a:pt x="37005" y="147246"/>
                  </a:lnTo>
                  <a:lnTo>
                    <a:pt x="56600" y="151382"/>
                  </a:lnTo>
                  <a:lnTo>
                    <a:pt x="77432" y="147042"/>
                  </a:lnTo>
                  <a:lnTo>
                    <a:pt x="93599" y="139054"/>
                  </a:lnTo>
                  <a:lnTo>
                    <a:pt x="115202" y="120593"/>
                  </a:lnTo>
                  <a:lnTo>
                    <a:pt x="118866" y="111452"/>
                  </a:lnTo>
                  <a:lnTo>
                    <a:pt x="121746" y="68085"/>
                  </a:lnTo>
                  <a:lnTo>
                    <a:pt x="121782" y="55333"/>
                  </a:lnTo>
                  <a:lnTo>
                    <a:pt x="118968" y="48228"/>
                  </a:lnTo>
                  <a:lnTo>
                    <a:pt x="115248" y="41543"/>
                  </a:lnTo>
                  <a:lnTo>
                    <a:pt x="112860" y="28628"/>
                  </a:lnTo>
                  <a:lnTo>
                    <a:pt x="112664" y="25435"/>
                  </a:lnTo>
                  <a:lnTo>
                    <a:pt x="111475" y="23307"/>
                  </a:lnTo>
                  <a:lnTo>
                    <a:pt x="109623" y="21888"/>
                  </a:lnTo>
                  <a:lnTo>
                    <a:pt x="107332" y="20943"/>
                  </a:lnTo>
                  <a:lnTo>
                    <a:pt x="105803" y="19253"/>
                  </a:lnTo>
                  <a:lnTo>
                    <a:pt x="104105" y="14554"/>
                  </a:lnTo>
                  <a:lnTo>
                    <a:pt x="102595" y="12878"/>
                  </a:lnTo>
                  <a:lnTo>
                    <a:pt x="98093" y="11015"/>
                  </a:lnTo>
                  <a:lnTo>
                    <a:pt x="96469" y="9460"/>
                  </a:lnTo>
                  <a:lnTo>
                    <a:pt x="93349" y="431"/>
                  </a:lnTo>
                  <a:lnTo>
                    <a:pt x="60109" y="0"/>
                  </a:lnTo>
                  <a:lnTo>
                    <a:pt x="54516" y="2822"/>
                  </a:lnTo>
                  <a:lnTo>
                    <a:pt x="37551" y="17610"/>
                  </a:lnTo>
                  <a:lnTo>
                    <a:pt x="36072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27">
            <a:extLst>
              <a:ext uri="{FF2B5EF4-FFF2-40B4-BE49-F238E27FC236}">
                <a16:creationId xmlns:a16="http://schemas.microsoft.com/office/drawing/2014/main" id="{05D71F9E-9048-2C10-2412-75B3072BA80D}"/>
              </a:ext>
            </a:extLst>
          </p:cNvPr>
          <p:cNvGrpSpPr/>
          <p:nvPr/>
        </p:nvGrpSpPr>
        <p:grpSpPr>
          <a:xfrm>
            <a:off x="5440099" y="3267075"/>
            <a:ext cx="560635" cy="1409567"/>
            <a:chOff x="5440099" y="3267075"/>
            <a:chExt cx="560635" cy="1409567"/>
          </a:xfrm>
        </p:grpSpPr>
        <p:sp>
          <p:nvSpPr>
            <p:cNvPr id="278" name="SMARTInkShape-130">
              <a:extLst>
                <a:ext uri="{FF2B5EF4-FFF2-40B4-BE49-F238E27FC236}">
                  <a16:creationId xmlns:a16="http://schemas.microsoft.com/office/drawing/2014/main" id="{EBA0A45B-4224-CB82-91F8-388FDFAC9C1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440099" y="32670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31">
              <a:extLst>
                <a:ext uri="{FF2B5EF4-FFF2-40B4-BE49-F238E27FC236}">
                  <a16:creationId xmlns:a16="http://schemas.microsoft.com/office/drawing/2014/main" id="{8FD8BCB5-DB6A-FB6C-48F5-76D7E026993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448300" y="34099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32">
              <a:extLst>
                <a:ext uri="{FF2B5EF4-FFF2-40B4-BE49-F238E27FC236}">
                  <a16:creationId xmlns:a16="http://schemas.microsoft.com/office/drawing/2014/main" id="{1E95AF5C-366A-C33C-DA09-AD1C0F63190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48300" y="35337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3">
              <a:extLst>
                <a:ext uri="{FF2B5EF4-FFF2-40B4-BE49-F238E27FC236}">
                  <a16:creationId xmlns:a16="http://schemas.microsoft.com/office/drawing/2014/main" id="{17C713E3-34DD-B1DA-AE8B-0DBBD5AB55D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457825" y="36766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2980" y="16247"/>
                  </a:lnTo>
                  <a:lnTo>
                    <a:pt x="393" y="2674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4">
              <a:extLst>
                <a:ext uri="{FF2B5EF4-FFF2-40B4-BE49-F238E27FC236}">
                  <a16:creationId xmlns:a16="http://schemas.microsoft.com/office/drawing/2014/main" id="{AA960A4F-D19C-737D-BBD2-298040082CF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476875" y="38100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5">
              <a:extLst>
                <a:ext uri="{FF2B5EF4-FFF2-40B4-BE49-F238E27FC236}">
                  <a16:creationId xmlns:a16="http://schemas.microsoft.com/office/drawing/2014/main" id="{85593138-C883-EAB5-43A6-4F6EACC9A0E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486400" y="39433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2980" y="248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6">
              <a:extLst>
                <a:ext uri="{FF2B5EF4-FFF2-40B4-BE49-F238E27FC236}">
                  <a16:creationId xmlns:a16="http://schemas.microsoft.com/office/drawing/2014/main" id="{17541C3E-7C69-6A89-4979-49F9BFD4F2D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495925" y="4067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7">
              <a:extLst>
                <a:ext uri="{FF2B5EF4-FFF2-40B4-BE49-F238E27FC236}">
                  <a16:creationId xmlns:a16="http://schemas.microsoft.com/office/drawing/2014/main" id="{202A87BE-4F9D-40F8-19F6-216DDB2FAD1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505843" y="4152900"/>
              <a:ext cx="9133" cy="28576"/>
            </a:xfrm>
            <a:custGeom>
              <a:avLst/>
              <a:gdLst/>
              <a:ahLst/>
              <a:cxnLst/>
              <a:rect l="0" t="0" r="0" b="0"/>
              <a:pathLst>
                <a:path w="9133" h="28576">
                  <a:moveTo>
                    <a:pt x="9132" y="0"/>
                  </a:moveTo>
                  <a:lnTo>
                    <a:pt x="9132" y="0"/>
                  </a:lnTo>
                  <a:lnTo>
                    <a:pt x="931" y="16402"/>
                  </a:lnTo>
                  <a:lnTo>
                    <a:pt x="0" y="23322"/>
                  </a:lnTo>
                  <a:lnTo>
                    <a:pt x="927" y="25073"/>
                  </a:lnTo>
                  <a:lnTo>
                    <a:pt x="2604" y="26240"/>
                  </a:lnTo>
                  <a:lnTo>
                    <a:pt x="9132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8">
              <a:extLst>
                <a:ext uri="{FF2B5EF4-FFF2-40B4-BE49-F238E27FC236}">
                  <a16:creationId xmlns:a16="http://schemas.microsoft.com/office/drawing/2014/main" id="{480F71A0-8DF0-8B22-C96E-68D8FF84B7E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516301" y="4495811"/>
              <a:ext cx="17725" cy="169980"/>
            </a:xfrm>
            <a:custGeom>
              <a:avLst/>
              <a:gdLst/>
              <a:ahLst/>
              <a:cxnLst/>
              <a:rect l="0" t="0" r="0" b="0"/>
              <a:pathLst>
                <a:path w="17725" h="169980">
                  <a:moveTo>
                    <a:pt x="17724" y="19039"/>
                  </a:moveTo>
                  <a:lnTo>
                    <a:pt x="17724" y="19039"/>
                  </a:lnTo>
                  <a:lnTo>
                    <a:pt x="17724" y="0"/>
                  </a:lnTo>
                  <a:lnTo>
                    <a:pt x="17724" y="14178"/>
                  </a:lnTo>
                  <a:lnTo>
                    <a:pt x="14902" y="19701"/>
                  </a:lnTo>
                  <a:lnTo>
                    <a:pt x="12668" y="22655"/>
                  </a:lnTo>
                  <a:lnTo>
                    <a:pt x="12236" y="25683"/>
                  </a:lnTo>
                  <a:lnTo>
                    <a:pt x="14580" y="31870"/>
                  </a:lnTo>
                  <a:lnTo>
                    <a:pt x="13504" y="40969"/>
                  </a:lnTo>
                  <a:lnTo>
                    <a:pt x="9771" y="60815"/>
                  </a:lnTo>
                  <a:lnTo>
                    <a:pt x="8406" y="104190"/>
                  </a:lnTo>
                  <a:lnTo>
                    <a:pt x="7159" y="150139"/>
                  </a:lnTo>
                  <a:lnTo>
                    <a:pt x="5389" y="154064"/>
                  </a:lnTo>
                  <a:lnTo>
                    <a:pt x="0" y="160363"/>
                  </a:lnTo>
                  <a:lnTo>
                    <a:pt x="617" y="161939"/>
                  </a:lnTo>
                  <a:lnTo>
                    <a:pt x="6991" y="169979"/>
                  </a:lnTo>
                  <a:lnTo>
                    <a:pt x="7394" y="169408"/>
                  </a:lnTo>
                  <a:lnTo>
                    <a:pt x="8199" y="152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9">
              <a:extLst>
                <a:ext uri="{FF2B5EF4-FFF2-40B4-BE49-F238E27FC236}">
                  <a16:creationId xmlns:a16="http://schemas.microsoft.com/office/drawing/2014/main" id="{A3C418DD-383D-2BED-98EF-551E107EB79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619750" y="4643051"/>
              <a:ext cx="19051" cy="24166"/>
            </a:xfrm>
            <a:custGeom>
              <a:avLst/>
              <a:gdLst/>
              <a:ahLst/>
              <a:cxnLst/>
              <a:rect l="0" t="0" r="0" b="0"/>
              <a:pathLst>
                <a:path w="19051" h="24166">
                  <a:moveTo>
                    <a:pt x="0" y="14674"/>
                  </a:moveTo>
                  <a:lnTo>
                    <a:pt x="0" y="14674"/>
                  </a:lnTo>
                  <a:lnTo>
                    <a:pt x="17692" y="14674"/>
                  </a:lnTo>
                  <a:lnTo>
                    <a:pt x="18143" y="15732"/>
                  </a:lnTo>
                  <a:lnTo>
                    <a:pt x="18931" y="22875"/>
                  </a:lnTo>
                  <a:lnTo>
                    <a:pt x="17912" y="23316"/>
                  </a:lnTo>
                  <a:lnTo>
                    <a:pt x="4857" y="24165"/>
                  </a:lnTo>
                  <a:lnTo>
                    <a:pt x="3238" y="23118"/>
                  </a:lnTo>
                  <a:lnTo>
                    <a:pt x="2159" y="21362"/>
                  </a:lnTo>
                  <a:lnTo>
                    <a:pt x="1440" y="19131"/>
                  </a:lnTo>
                  <a:lnTo>
                    <a:pt x="2018" y="16587"/>
                  </a:lnTo>
                  <a:lnTo>
                    <a:pt x="8327" y="6864"/>
                  </a:lnTo>
                  <a:lnTo>
                    <a:pt x="9170" y="601"/>
                  </a:lnTo>
                  <a:lnTo>
                    <a:pt x="10347" y="0"/>
                  </a:lnTo>
                  <a:lnTo>
                    <a:pt x="12190" y="658"/>
                  </a:lnTo>
                  <a:lnTo>
                    <a:pt x="14477" y="2155"/>
                  </a:lnTo>
                  <a:lnTo>
                    <a:pt x="16001" y="4211"/>
                  </a:lnTo>
                  <a:lnTo>
                    <a:pt x="19050" y="14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0">
              <a:extLst>
                <a:ext uri="{FF2B5EF4-FFF2-40B4-BE49-F238E27FC236}">
                  <a16:creationId xmlns:a16="http://schemas.microsoft.com/office/drawing/2014/main" id="{D92F4248-4A97-CE43-5638-55519698CFF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15000" y="4533914"/>
              <a:ext cx="114301" cy="142728"/>
            </a:xfrm>
            <a:custGeom>
              <a:avLst/>
              <a:gdLst/>
              <a:ahLst/>
              <a:cxnLst/>
              <a:rect l="0" t="0" r="0" b="0"/>
              <a:pathLst>
                <a:path w="114301" h="142728">
                  <a:moveTo>
                    <a:pt x="0" y="57136"/>
                  </a:moveTo>
                  <a:lnTo>
                    <a:pt x="0" y="57136"/>
                  </a:lnTo>
                  <a:lnTo>
                    <a:pt x="0" y="34470"/>
                  </a:lnTo>
                  <a:lnTo>
                    <a:pt x="2822" y="28365"/>
                  </a:lnTo>
                  <a:lnTo>
                    <a:pt x="22390" y="6325"/>
                  </a:lnTo>
                  <a:lnTo>
                    <a:pt x="28648" y="2803"/>
                  </a:lnTo>
                  <a:lnTo>
                    <a:pt x="47069" y="34"/>
                  </a:lnTo>
                  <a:lnTo>
                    <a:pt x="52517" y="0"/>
                  </a:lnTo>
                  <a:lnTo>
                    <a:pt x="57913" y="2815"/>
                  </a:lnTo>
                  <a:lnTo>
                    <a:pt x="70000" y="13244"/>
                  </a:lnTo>
                  <a:lnTo>
                    <a:pt x="73445" y="19284"/>
                  </a:lnTo>
                  <a:lnTo>
                    <a:pt x="75383" y="31457"/>
                  </a:lnTo>
                  <a:lnTo>
                    <a:pt x="74778" y="43606"/>
                  </a:lnTo>
                  <a:lnTo>
                    <a:pt x="68488" y="66180"/>
                  </a:lnTo>
                  <a:lnTo>
                    <a:pt x="58863" y="81571"/>
                  </a:lnTo>
                  <a:lnTo>
                    <a:pt x="17576" y="125191"/>
                  </a:lnTo>
                  <a:lnTo>
                    <a:pt x="10280" y="129716"/>
                  </a:lnTo>
                  <a:lnTo>
                    <a:pt x="6854" y="130923"/>
                  </a:lnTo>
                  <a:lnTo>
                    <a:pt x="4569" y="132785"/>
                  </a:lnTo>
                  <a:lnTo>
                    <a:pt x="178" y="142406"/>
                  </a:lnTo>
                  <a:lnTo>
                    <a:pt x="10166" y="142727"/>
                  </a:lnTo>
                  <a:lnTo>
                    <a:pt x="52582" y="133919"/>
                  </a:lnTo>
                  <a:lnTo>
                    <a:pt x="99103" y="133352"/>
                  </a:lnTo>
                  <a:lnTo>
                    <a:pt x="114300" y="13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1">
              <a:extLst>
                <a:ext uri="{FF2B5EF4-FFF2-40B4-BE49-F238E27FC236}">
                  <a16:creationId xmlns:a16="http://schemas.microsoft.com/office/drawing/2014/main" id="{FA18FF47-FB17-F0CA-639C-EEDF99B9232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857875" y="4476750"/>
              <a:ext cx="142859" cy="180976"/>
            </a:xfrm>
            <a:custGeom>
              <a:avLst/>
              <a:gdLst/>
              <a:ahLst/>
              <a:cxnLst/>
              <a:rect l="0" t="0" r="0" b="0"/>
              <a:pathLst>
                <a:path w="142859" h="1809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7813" y="10432"/>
                  </a:lnTo>
                  <a:lnTo>
                    <a:pt x="89557" y="8546"/>
                  </a:lnTo>
                  <a:lnTo>
                    <a:pt x="135560" y="395"/>
                  </a:lnTo>
                  <a:lnTo>
                    <a:pt x="142858" y="0"/>
                  </a:lnTo>
                  <a:lnTo>
                    <a:pt x="141813" y="15210"/>
                  </a:lnTo>
                  <a:lnTo>
                    <a:pt x="127686" y="57567"/>
                  </a:lnTo>
                  <a:lnTo>
                    <a:pt x="119277" y="96768"/>
                  </a:lnTo>
                  <a:lnTo>
                    <a:pt x="107417" y="140253"/>
                  </a:lnTo>
                  <a:lnTo>
                    <a:pt x="1047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28">
            <a:extLst>
              <a:ext uri="{FF2B5EF4-FFF2-40B4-BE49-F238E27FC236}">
                <a16:creationId xmlns:a16="http://schemas.microsoft.com/office/drawing/2014/main" id="{D2270E89-1CFF-A091-3054-B6D694A8DB7D}"/>
              </a:ext>
            </a:extLst>
          </p:cNvPr>
          <p:cNvGrpSpPr/>
          <p:nvPr/>
        </p:nvGrpSpPr>
        <p:grpSpPr>
          <a:xfrm>
            <a:off x="4610100" y="2783241"/>
            <a:ext cx="752476" cy="1293460"/>
            <a:chOff x="4610100" y="2783241"/>
            <a:chExt cx="752476" cy="1293460"/>
          </a:xfrm>
        </p:grpSpPr>
        <p:sp>
          <p:nvSpPr>
            <p:cNvPr id="291" name="SMARTInkShape-142">
              <a:extLst>
                <a:ext uri="{FF2B5EF4-FFF2-40B4-BE49-F238E27FC236}">
                  <a16:creationId xmlns:a16="http://schemas.microsoft.com/office/drawing/2014/main" id="{8F9A0D3F-232D-3E1B-9DE0-AD919E28498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638675" y="2783241"/>
              <a:ext cx="438151" cy="7585"/>
            </a:xfrm>
            <a:custGeom>
              <a:avLst/>
              <a:gdLst/>
              <a:ahLst/>
              <a:cxnLst/>
              <a:rect l="0" t="0" r="0" b="0"/>
              <a:pathLst>
                <a:path w="438151" h="7585">
                  <a:moveTo>
                    <a:pt x="0" y="7584"/>
                  </a:moveTo>
                  <a:lnTo>
                    <a:pt x="0" y="7584"/>
                  </a:lnTo>
                  <a:lnTo>
                    <a:pt x="42816" y="7584"/>
                  </a:lnTo>
                  <a:lnTo>
                    <a:pt x="79953" y="7584"/>
                  </a:lnTo>
                  <a:lnTo>
                    <a:pt x="115412" y="7584"/>
                  </a:lnTo>
                  <a:lnTo>
                    <a:pt x="160263" y="7584"/>
                  </a:lnTo>
                  <a:lnTo>
                    <a:pt x="200120" y="7584"/>
                  </a:lnTo>
                  <a:lnTo>
                    <a:pt x="245444" y="7584"/>
                  </a:lnTo>
                  <a:lnTo>
                    <a:pt x="292387" y="7584"/>
                  </a:lnTo>
                  <a:lnTo>
                    <a:pt x="329697" y="2528"/>
                  </a:lnTo>
                  <a:lnTo>
                    <a:pt x="370748" y="0"/>
                  </a:lnTo>
                  <a:lnTo>
                    <a:pt x="413947" y="6376"/>
                  </a:lnTo>
                  <a:lnTo>
                    <a:pt x="438150" y="7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43">
              <a:extLst>
                <a:ext uri="{FF2B5EF4-FFF2-40B4-BE49-F238E27FC236}">
                  <a16:creationId xmlns:a16="http://schemas.microsoft.com/office/drawing/2014/main" id="{77E4E936-C388-738F-4007-6AC52D13755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10100" y="2962275"/>
              <a:ext cx="600076" cy="9526"/>
            </a:xfrm>
            <a:custGeom>
              <a:avLst/>
              <a:gdLst/>
              <a:ahLst/>
              <a:cxnLst/>
              <a:rect l="0" t="0" r="0" b="0"/>
              <a:pathLst>
                <a:path w="600076" h="9526">
                  <a:moveTo>
                    <a:pt x="0" y="9525"/>
                  </a:moveTo>
                  <a:lnTo>
                    <a:pt x="0" y="9525"/>
                  </a:lnTo>
                  <a:lnTo>
                    <a:pt x="45124" y="9525"/>
                  </a:lnTo>
                  <a:lnTo>
                    <a:pt x="54980" y="8467"/>
                  </a:lnTo>
                  <a:lnTo>
                    <a:pt x="98467" y="1986"/>
                  </a:lnTo>
                  <a:lnTo>
                    <a:pt x="132663" y="883"/>
                  </a:lnTo>
                  <a:lnTo>
                    <a:pt x="175715" y="261"/>
                  </a:lnTo>
                  <a:lnTo>
                    <a:pt x="215282" y="78"/>
                  </a:lnTo>
                  <a:lnTo>
                    <a:pt x="254876" y="23"/>
                  </a:lnTo>
                  <a:lnTo>
                    <a:pt x="299650" y="7"/>
                  </a:lnTo>
                  <a:lnTo>
                    <a:pt x="345372" y="2"/>
                  </a:lnTo>
                  <a:lnTo>
                    <a:pt x="386201" y="1"/>
                  </a:lnTo>
                  <a:lnTo>
                    <a:pt x="425109" y="0"/>
                  </a:lnTo>
                  <a:lnTo>
                    <a:pt x="465567" y="0"/>
                  </a:lnTo>
                  <a:lnTo>
                    <a:pt x="499019" y="0"/>
                  </a:lnTo>
                  <a:lnTo>
                    <a:pt x="538381" y="5056"/>
                  </a:lnTo>
                  <a:lnTo>
                    <a:pt x="579591" y="8936"/>
                  </a:lnTo>
                  <a:lnTo>
                    <a:pt x="600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44">
              <a:extLst>
                <a:ext uri="{FF2B5EF4-FFF2-40B4-BE49-F238E27FC236}">
                  <a16:creationId xmlns:a16="http://schemas.microsoft.com/office/drawing/2014/main" id="{0180FF42-2CE2-EB57-9335-DF2CF9DE029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86300" y="3173766"/>
              <a:ext cx="590551" cy="26635"/>
            </a:xfrm>
            <a:custGeom>
              <a:avLst/>
              <a:gdLst/>
              <a:ahLst/>
              <a:cxnLst/>
              <a:rect l="0" t="0" r="0" b="0"/>
              <a:pathLst>
                <a:path w="590551" h="26635">
                  <a:moveTo>
                    <a:pt x="0" y="7584"/>
                  </a:moveTo>
                  <a:lnTo>
                    <a:pt x="0" y="7584"/>
                  </a:lnTo>
                  <a:lnTo>
                    <a:pt x="41156" y="7584"/>
                  </a:lnTo>
                  <a:lnTo>
                    <a:pt x="84134" y="7584"/>
                  </a:lnTo>
                  <a:lnTo>
                    <a:pt x="128567" y="7584"/>
                  </a:lnTo>
                  <a:lnTo>
                    <a:pt x="165564" y="2528"/>
                  </a:lnTo>
                  <a:lnTo>
                    <a:pt x="201995" y="45"/>
                  </a:lnTo>
                  <a:lnTo>
                    <a:pt x="242176" y="0"/>
                  </a:lnTo>
                  <a:lnTo>
                    <a:pt x="288596" y="3808"/>
                  </a:lnTo>
                  <a:lnTo>
                    <a:pt x="330220" y="1291"/>
                  </a:lnTo>
                  <a:lnTo>
                    <a:pt x="374537" y="5249"/>
                  </a:lnTo>
                  <a:lnTo>
                    <a:pt x="413893" y="6892"/>
                  </a:lnTo>
                  <a:lnTo>
                    <a:pt x="458993" y="7447"/>
                  </a:lnTo>
                  <a:lnTo>
                    <a:pt x="503298" y="12614"/>
                  </a:lnTo>
                  <a:lnTo>
                    <a:pt x="549170" y="17279"/>
                  </a:lnTo>
                  <a:lnTo>
                    <a:pt x="590550" y="26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45">
              <a:extLst>
                <a:ext uri="{FF2B5EF4-FFF2-40B4-BE49-F238E27FC236}">
                  <a16:creationId xmlns:a16="http://schemas.microsoft.com/office/drawing/2014/main" id="{B59F1D4E-0AFF-CFAE-660D-59347A2B9B7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638908" y="3429000"/>
              <a:ext cx="637943" cy="19051"/>
            </a:xfrm>
            <a:custGeom>
              <a:avLst/>
              <a:gdLst/>
              <a:ahLst/>
              <a:cxnLst/>
              <a:rect l="0" t="0" r="0" b="0"/>
              <a:pathLst>
                <a:path w="637943" h="19051">
                  <a:moveTo>
                    <a:pt x="18817" y="0"/>
                  </a:moveTo>
                  <a:lnTo>
                    <a:pt x="18817" y="0"/>
                  </a:lnTo>
                  <a:lnTo>
                    <a:pt x="8704" y="0"/>
                  </a:lnTo>
                  <a:lnTo>
                    <a:pt x="5725" y="1058"/>
                  </a:lnTo>
                  <a:lnTo>
                    <a:pt x="3739" y="2822"/>
                  </a:lnTo>
                  <a:lnTo>
                    <a:pt x="2415" y="5057"/>
                  </a:lnTo>
                  <a:lnTo>
                    <a:pt x="1532" y="5488"/>
                  </a:lnTo>
                  <a:lnTo>
                    <a:pt x="944" y="4717"/>
                  </a:lnTo>
                  <a:lnTo>
                    <a:pt x="552" y="3144"/>
                  </a:lnTo>
                  <a:lnTo>
                    <a:pt x="290" y="3155"/>
                  </a:lnTo>
                  <a:lnTo>
                    <a:pt x="0" y="5988"/>
                  </a:lnTo>
                  <a:lnTo>
                    <a:pt x="8337" y="7953"/>
                  </a:lnTo>
                  <a:lnTo>
                    <a:pt x="23684" y="7768"/>
                  </a:lnTo>
                  <a:lnTo>
                    <a:pt x="65208" y="1848"/>
                  </a:lnTo>
                  <a:lnTo>
                    <a:pt x="105940" y="548"/>
                  </a:lnTo>
                  <a:lnTo>
                    <a:pt x="145380" y="244"/>
                  </a:lnTo>
                  <a:lnTo>
                    <a:pt x="191131" y="108"/>
                  </a:lnTo>
                  <a:lnTo>
                    <a:pt x="231221" y="48"/>
                  </a:lnTo>
                  <a:lnTo>
                    <a:pt x="266677" y="21"/>
                  </a:lnTo>
                  <a:lnTo>
                    <a:pt x="300074" y="10"/>
                  </a:lnTo>
                  <a:lnTo>
                    <a:pt x="343570" y="3"/>
                  </a:lnTo>
                  <a:lnTo>
                    <a:pt x="388325" y="0"/>
                  </a:lnTo>
                  <a:lnTo>
                    <a:pt x="435100" y="0"/>
                  </a:lnTo>
                  <a:lnTo>
                    <a:pt x="477417" y="0"/>
                  </a:lnTo>
                  <a:lnTo>
                    <a:pt x="516766" y="0"/>
                  </a:lnTo>
                  <a:lnTo>
                    <a:pt x="562500" y="6546"/>
                  </a:lnTo>
                  <a:lnTo>
                    <a:pt x="601949" y="9701"/>
                  </a:lnTo>
                  <a:lnTo>
                    <a:pt x="63794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6">
              <a:extLst>
                <a:ext uri="{FF2B5EF4-FFF2-40B4-BE49-F238E27FC236}">
                  <a16:creationId xmlns:a16="http://schemas.microsoft.com/office/drawing/2014/main" id="{DC5FB2D1-3741-7256-6622-EC38A684944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743450" y="3695700"/>
              <a:ext cx="609601" cy="9526"/>
            </a:xfrm>
            <a:custGeom>
              <a:avLst/>
              <a:gdLst/>
              <a:ahLst/>
              <a:cxnLst/>
              <a:rect l="0" t="0" r="0" b="0"/>
              <a:pathLst>
                <a:path w="609601" h="9526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54601" y="8936"/>
                  </a:lnTo>
                  <a:lnTo>
                    <a:pt x="97334" y="9408"/>
                  </a:lnTo>
                  <a:lnTo>
                    <a:pt x="141366" y="9502"/>
                  </a:lnTo>
                  <a:lnTo>
                    <a:pt x="181468" y="8460"/>
                  </a:lnTo>
                  <a:lnTo>
                    <a:pt x="218588" y="4465"/>
                  </a:lnTo>
                  <a:lnTo>
                    <a:pt x="254135" y="1985"/>
                  </a:lnTo>
                  <a:lnTo>
                    <a:pt x="301077" y="588"/>
                  </a:lnTo>
                  <a:lnTo>
                    <a:pt x="341797" y="174"/>
                  </a:lnTo>
                  <a:lnTo>
                    <a:pt x="383495" y="52"/>
                  </a:lnTo>
                  <a:lnTo>
                    <a:pt x="426543" y="15"/>
                  </a:lnTo>
                  <a:lnTo>
                    <a:pt x="466108" y="5"/>
                  </a:lnTo>
                  <a:lnTo>
                    <a:pt x="504642" y="2823"/>
                  </a:lnTo>
                  <a:lnTo>
                    <a:pt x="6096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7">
              <a:extLst>
                <a:ext uri="{FF2B5EF4-FFF2-40B4-BE49-F238E27FC236}">
                  <a16:creationId xmlns:a16="http://schemas.microsoft.com/office/drawing/2014/main" id="{322A71ED-AB52-8C21-EE4C-B33CFC4E6D3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91075" y="3895725"/>
              <a:ext cx="523876" cy="9526"/>
            </a:xfrm>
            <a:custGeom>
              <a:avLst/>
              <a:gdLst/>
              <a:ahLst/>
              <a:cxnLst/>
              <a:rect l="0" t="0" r="0" b="0"/>
              <a:pathLst>
                <a:path w="5238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113" y="9132"/>
                  </a:lnTo>
                  <a:lnTo>
                    <a:pt x="48957" y="1934"/>
                  </a:lnTo>
                  <a:lnTo>
                    <a:pt x="87821" y="1313"/>
                  </a:lnTo>
                  <a:lnTo>
                    <a:pt x="107629" y="5563"/>
                  </a:lnTo>
                  <a:lnTo>
                    <a:pt x="144576" y="1412"/>
                  </a:lnTo>
                  <a:lnTo>
                    <a:pt x="176439" y="627"/>
                  </a:lnTo>
                  <a:lnTo>
                    <a:pt x="211767" y="279"/>
                  </a:lnTo>
                  <a:lnTo>
                    <a:pt x="251458" y="2946"/>
                  </a:lnTo>
                  <a:lnTo>
                    <a:pt x="292734" y="6602"/>
                  </a:lnTo>
                  <a:lnTo>
                    <a:pt x="332245" y="8225"/>
                  </a:lnTo>
                  <a:lnTo>
                    <a:pt x="375021" y="9140"/>
                  </a:lnTo>
                  <a:lnTo>
                    <a:pt x="412860" y="9411"/>
                  </a:lnTo>
                  <a:lnTo>
                    <a:pt x="451537" y="9503"/>
                  </a:lnTo>
                  <a:lnTo>
                    <a:pt x="523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48">
              <a:extLst>
                <a:ext uri="{FF2B5EF4-FFF2-40B4-BE49-F238E27FC236}">
                  <a16:creationId xmlns:a16="http://schemas.microsoft.com/office/drawing/2014/main" id="{4025043D-7234-C619-356F-259CF82D1F6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29319" y="4067175"/>
              <a:ext cx="633257" cy="9526"/>
            </a:xfrm>
            <a:custGeom>
              <a:avLst/>
              <a:gdLst/>
              <a:ahLst/>
              <a:cxnLst/>
              <a:rect l="0" t="0" r="0" b="0"/>
              <a:pathLst>
                <a:path w="633257" h="9526">
                  <a:moveTo>
                    <a:pt x="14131" y="9525"/>
                  </a:moveTo>
                  <a:lnTo>
                    <a:pt x="14131" y="9525"/>
                  </a:lnTo>
                  <a:lnTo>
                    <a:pt x="0" y="9525"/>
                  </a:lnTo>
                  <a:lnTo>
                    <a:pt x="44519" y="9525"/>
                  </a:lnTo>
                  <a:lnTo>
                    <a:pt x="90570" y="9525"/>
                  </a:lnTo>
                  <a:lnTo>
                    <a:pt x="134123" y="9525"/>
                  </a:lnTo>
                  <a:lnTo>
                    <a:pt x="174921" y="9525"/>
                  </a:lnTo>
                  <a:lnTo>
                    <a:pt x="216642" y="9525"/>
                  </a:lnTo>
                  <a:lnTo>
                    <a:pt x="262518" y="9525"/>
                  </a:lnTo>
                  <a:lnTo>
                    <a:pt x="294917" y="8467"/>
                  </a:lnTo>
                  <a:lnTo>
                    <a:pt x="330483" y="4468"/>
                  </a:lnTo>
                  <a:lnTo>
                    <a:pt x="364635" y="1986"/>
                  </a:lnTo>
                  <a:lnTo>
                    <a:pt x="397452" y="883"/>
                  </a:lnTo>
                  <a:lnTo>
                    <a:pt x="444620" y="262"/>
                  </a:lnTo>
                  <a:lnTo>
                    <a:pt x="486935" y="78"/>
                  </a:lnTo>
                  <a:lnTo>
                    <a:pt x="517072" y="34"/>
                  </a:lnTo>
                  <a:lnTo>
                    <a:pt x="553749" y="2837"/>
                  </a:lnTo>
                  <a:lnTo>
                    <a:pt x="589453" y="5495"/>
                  </a:lnTo>
                  <a:lnTo>
                    <a:pt x="6332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29">
            <a:extLst>
              <a:ext uri="{FF2B5EF4-FFF2-40B4-BE49-F238E27FC236}">
                <a16:creationId xmlns:a16="http://schemas.microsoft.com/office/drawing/2014/main" id="{D2CF3671-7327-8B3F-44BA-ADBBCB378730}"/>
              </a:ext>
            </a:extLst>
          </p:cNvPr>
          <p:cNvGrpSpPr/>
          <p:nvPr/>
        </p:nvGrpSpPr>
        <p:grpSpPr>
          <a:xfrm>
            <a:off x="3476625" y="2743592"/>
            <a:ext cx="1047725" cy="1485509"/>
            <a:chOff x="3476625" y="2743592"/>
            <a:chExt cx="1047725" cy="1485509"/>
          </a:xfrm>
        </p:grpSpPr>
        <p:sp>
          <p:nvSpPr>
            <p:cNvPr id="299" name="SMARTInkShape-149">
              <a:extLst>
                <a:ext uri="{FF2B5EF4-FFF2-40B4-BE49-F238E27FC236}">
                  <a16:creationId xmlns:a16="http://schemas.microsoft.com/office/drawing/2014/main" id="{186F4FAF-4D87-4E66-BC30-A408C8DD07F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76625" y="3962400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9263" y="60925"/>
                  </a:lnTo>
                  <a:lnTo>
                    <a:pt x="9447" y="100366"/>
                  </a:lnTo>
                  <a:lnTo>
                    <a:pt x="9509" y="146512"/>
                  </a:lnTo>
                  <a:lnTo>
                    <a:pt x="9525" y="188304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50">
              <a:extLst>
                <a:ext uri="{FF2B5EF4-FFF2-40B4-BE49-F238E27FC236}">
                  <a16:creationId xmlns:a16="http://schemas.microsoft.com/office/drawing/2014/main" id="{7325F15B-159A-FF05-074F-0D52842B96A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667125" y="3886317"/>
              <a:ext cx="19051" cy="276109"/>
            </a:xfrm>
            <a:custGeom>
              <a:avLst/>
              <a:gdLst/>
              <a:ahLst/>
              <a:cxnLst/>
              <a:rect l="0" t="0" r="0" b="0"/>
              <a:pathLst>
                <a:path w="19051" h="276109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8201" y="0"/>
                  </a:lnTo>
                  <a:lnTo>
                    <a:pt x="8642" y="1019"/>
                  </a:lnTo>
                  <a:lnTo>
                    <a:pt x="9473" y="45552"/>
                  </a:lnTo>
                  <a:lnTo>
                    <a:pt x="6688" y="87851"/>
                  </a:lnTo>
                  <a:lnTo>
                    <a:pt x="1981" y="128253"/>
                  </a:lnTo>
                  <a:lnTo>
                    <a:pt x="586" y="165977"/>
                  </a:lnTo>
                  <a:lnTo>
                    <a:pt x="2996" y="207846"/>
                  </a:lnTo>
                  <a:lnTo>
                    <a:pt x="13292" y="254863"/>
                  </a:lnTo>
                  <a:lnTo>
                    <a:pt x="19050" y="276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51">
              <a:extLst>
                <a:ext uri="{FF2B5EF4-FFF2-40B4-BE49-F238E27FC236}">
                  <a16:creationId xmlns:a16="http://schemas.microsoft.com/office/drawing/2014/main" id="{C084DFB4-D92A-1CF3-BFEF-25E85C2D531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867150" y="3730777"/>
              <a:ext cx="57151" cy="422124"/>
            </a:xfrm>
            <a:custGeom>
              <a:avLst/>
              <a:gdLst/>
              <a:ahLst/>
              <a:cxnLst/>
              <a:rect l="0" t="0" r="0" b="0"/>
              <a:pathLst>
                <a:path w="57151" h="422124">
                  <a:moveTo>
                    <a:pt x="0" y="31598"/>
                  </a:moveTo>
                  <a:lnTo>
                    <a:pt x="0" y="31598"/>
                  </a:lnTo>
                  <a:lnTo>
                    <a:pt x="0" y="21485"/>
                  </a:lnTo>
                  <a:lnTo>
                    <a:pt x="2822" y="13698"/>
                  </a:lnTo>
                  <a:lnTo>
                    <a:pt x="6546" y="6709"/>
                  </a:lnTo>
                  <a:lnTo>
                    <a:pt x="8201" y="75"/>
                  </a:lnTo>
                  <a:lnTo>
                    <a:pt x="9701" y="0"/>
                  </a:lnTo>
                  <a:lnTo>
                    <a:pt x="14189" y="5560"/>
                  </a:lnTo>
                  <a:lnTo>
                    <a:pt x="17609" y="25647"/>
                  </a:lnTo>
                  <a:lnTo>
                    <a:pt x="18765" y="67425"/>
                  </a:lnTo>
                  <a:lnTo>
                    <a:pt x="18966" y="101833"/>
                  </a:lnTo>
                  <a:lnTo>
                    <a:pt x="19012" y="137249"/>
                  </a:lnTo>
                  <a:lnTo>
                    <a:pt x="19034" y="174863"/>
                  </a:lnTo>
                  <a:lnTo>
                    <a:pt x="19043" y="210629"/>
                  </a:lnTo>
                  <a:lnTo>
                    <a:pt x="20106" y="253507"/>
                  </a:lnTo>
                  <a:lnTo>
                    <a:pt x="26589" y="294154"/>
                  </a:lnTo>
                  <a:lnTo>
                    <a:pt x="34860" y="336048"/>
                  </a:lnTo>
                  <a:lnTo>
                    <a:pt x="42730" y="380972"/>
                  </a:lnTo>
                  <a:lnTo>
                    <a:pt x="57150" y="422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52">
              <a:extLst>
                <a:ext uri="{FF2B5EF4-FFF2-40B4-BE49-F238E27FC236}">
                  <a16:creationId xmlns:a16="http://schemas.microsoft.com/office/drawing/2014/main" id="{2FE9076B-CE57-6F35-22B4-B3790C0CC54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029075" y="3477949"/>
              <a:ext cx="76201" cy="703527"/>
            </a:xfrm>
            <a:custGeom>
              <a:avLst/>
              <a:gdLst/>
              <a:ahLst/>
              <a:cxnLst/>
              <a:rect l="0" t="0" r="0" b="0"/>
              <a:pathLst>
                <a:path w="76201" h="7035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6890" y="9211"/>
                  </a:lnTo>
                  <a:lnTo>
                    <a:pt x="18623" y="26157"/>
                  </a:lnTo>
                  <a:lnTo>
                    <a:pt x="18966" y="67212"/>
                  </a:lnTo>
                  <a:lnTo>
                    <a:pt x="20084" y="113174"/>
                  </a:lnTo>
                  <a:lnTo>
                    <a:pt x="25589" y="149371"/>
                  </a:lnTo>
                  <a:lnTo>
                    <a:pt x="28749" y="186436"/>
                  </a:lnTo>
                  <a:lnTo>
                    <a:pt x="34859" y="224230"/>
                  </a:lnTo>
                  <a:lnTo>
                    <a:pt x="38198" y="262239"/>
                  </a:lnTo>
                  <a:lnTo>
                    <a:pt x="45420" y="300312"/>
                  </a:lnTo>
                  <a:lnTo>
                    <a:pt x="53204" y="338404"/>
                  </a:lnTo>
                  <a:lnTo>
                    <a:pt x="57040" y="377560"/>
                  </a:lnTo>
                  <a:lnTo>
                    <a:pt x="63350" y="421147"/>
                  </a:lnTo>
                  <a:lnTo>
                    <a:pt x="65689" y="460285"/>
                  </a:lnTo>
                  <a:lnTo>
                    <a:pt x="66480" y="505313"/>
                  </a:lnTo>
                  <a:lnTo>
                    <a:pt x="71693" y="549602"/>
                  </a:lnTo>
                  <a:lnTo>
                    <a:pt x="74865" y="589362"/>
                  </a:lnTo>
                  <a:lnTo>
                    <a:pt x="75805" y="634657"/>
                  </a:lnTo>
                  <a:lnTo>
                    <a:pt x="76200" y="703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53">
              <a:extLst>
                <a:ext uri="{FF2B5EF4-FFF2-40B4-BE49-F238E27FC236}">
                  <a16:creationId xmlns:a16="http://schemas.microsoft.com/office/drawing/2014/main" id="{79A0CD6F-06F6-4C48-0994-395B4C8F877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286250" y="3219450"/>
              <a:ext cx="34064" cy="1009651"/>
            </a:xfrm>
            <a:custGeom>
              <a:avLst/>
              <a:gdLst/>
              <a:ahLst/>
              <a:cxnLst/>
              <a:rect l="0" t="0" r="0" b="0"/>
              <a:pathLst>
                <a:path w="34064" h="1009651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0374" y="23370"/>
                  </a:lnTo>
                  <a:lnTo>
                    <a:pt x="19312" y="60120"/>
                  </a:lnTo>
                  <a:lnTo>
                    <a:pt x="19128" y="100128"/>
                  </a:lnTo>
                  <a:lnTo>
                    <a:pt x="19073" y="142439"/>
                  </a:lnTo>
                  <a:lnTo>
                    <a:pt x="19060" y="180076"/>
                  </a:lnTo>
                  <a:lnTo>
                    <a:pt x="19055" y="213031"/>
                  </a:lnTo>
                  <a:lnTo>
                    <a:pt x="21873" y="258206"/>
                  </a:lnTo>
                  <a:lnTo>
                    <a:pt x="26589" y="302283"/>
                  </a:lnTo>
                  <a:lnTo>
                    <a:pt x="27987" y="344977"/>
                  </a:lnTo>
                  <a:lnTo>
                    <a:pt x="28401" y="391140"/>
                  </a:lnTo>
                  <a:lnTo>
                    <a:pt x="28498" y="423607"/>
                  </a:lnTo>
                  <a:lnTo>
                    <a:pt x="28541" y="459203"/>
                  </a:lnTo>
                  <a:lnTo>
                    <a:pt x="28559" y="493368"/>
                  </a:lnTo>
                  <a:lnTo>
                    <a:pt x="28568" y="526192"/>
                  </a:lnTo>
                  <a:lnTo>
                    <a:pt x="28572" y="558418"/>
                  </a:lnTo>
                  <a:lnTo>
                    <a:pt x="31396" y="590380"/>
                  </a:lnTo>
                  <a:lnTo>
                    <a:pt x="34063" y="622225"/>
                  </a:lnTo>
                  <a:lnTo>
                    <a:pt x="31719" y="654016"/>
                  </a:lnTo>
                  <a:lnTo>
                    <a:pt x="29973" y="685785"/>
                  </a:lnTo>
                  <a:lnTo>
                    <a:pt x="29196" y="717544"/>
                  </a:lnTo>
                  <a:lnTo>
                    <a:pt x="28851" y="749297"/>
                  </a:lnTo>
                  <a:lnTo>
                    <a:pt x="28698" y="781049"/>
                  </a:lnTo>
                  <a:lnTo>
                    <a:pt x="25789" y="825852"/>
                  </a:lnTo>
                  <a:lnTo>
                    <a:pt x="21047" y="865939"/>
                  </a:lnTo>
                  <a:lnTo>
                    <a:pt x="19444" y="912354"/>
                  </a:lnTo>
                  <a:lnTo>
                    <a:pt x="11524" y="952096"/>
                  </a:lnTo>
                  <a:lnTo>
                    <a:pt x="0" y="1009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54">
              <a:extLst>
                <a:ext uri="{FF2B5EF4-FFF2-40B4-BE49-F238E27FC236}">
                  <a16:creationId xmlns:a16="http://schemas.microsoft.com/office/drawing/2014/main" id="{A551657B-D690-7609-CFB3-08B6504360B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57725" y="2743592"/>
              <a:ext cx="66625" cy="1428359"/>
            </a:xfrm>
            <a:custGeom>
              <a:avLst/>
              <a:gdLst/>
              <a:ahLst/>
              <a:cxnLst/>
              <a:rect l="0" t="0" r="0" b="0"/>
              <a:pathLst>
                <a:path w="66625" h="1428359">
                  <a:moveTo>
                    <a:pt x="38075" y="9133"/>
                  </a:moveTo>
                  <a:lnTo>
                    <a:pt x="38075" y="9133"/>
                  </a:lnTo>
                  <a:lnTo>
                    <a:pt x="43131" y="4077"/>
                  </a:lnTo>
                  <a:lnTo>
                    <a:pt x="48436" y="1594"/>
                  </a:lnTo>
                  <a:lnTo>
                    <a:pt x="55408" y="0"/>
                  </a:lnTo>
                  <a:lnTo>
                    <a:pt x="61672" y="4781"/>
                  </a:lnTo>
                  <a:lnTo>
                    <a:pt x="64438" y="12843"/>
                  </a:lnTo>
                  <a:lnTo>
                    <a:pt x="66456" y="53203"/>
                  </a:lnTo>
                  <a:lnTo>
                    <a:pt x="66624" y="99485"/>
                  </a:lnTo>
                  <a:lnTo>
                    <a:pt x="65585" y="137269"/>
                  </a:lnTo>
                  <a:lnTo>
                    <a:pt x="59109" y="179553"/>
                  </a:lnTo>
                  <a:lnTo>
                    <a:pt x="52460" y="218480"/>
                  </a:lnTo>
                  <a:lnTo>
                    <a:pt x="47502" y="259918"/>
                  </a:lnTo>
                  <a:lnTo>
                    <a:pt x="41338" y="304984"/>
                  </a:lnTo>
                  <a:lnTo>
                    <a:pt x="39042" y="340915"/>
                  </a:lnTo>
                  <a:lnTo>
                    <a:pt x="35444" y="387623"/>
                  </a:lnTo>
                  <a:lnTo>
                    <a:pt x="29912" y="432793"/>
                  </a:lnTo>
                  <a:lnTo>
                    <a:pt x="28954" y="469919"/>
                  </a:lnTo>
                  <a:lnTo>
                    <a:pt x="23613" y="507730"/>
                  </a:lnTo>
                  <a:lnTo>
                    <a:pt x="20385" y="545744"/>
                  </a:lnTo>
                  <a:lnTo>
                    <a:pt x="19294" y="589969"/>
                  </a:lnTo>
                  <a:lnTo>
                    <a:pt x="19104" y="625968"/>
                  </a:lnTo>
                  <a:lnTo>
                    <a:pt x="19048" y="666620"/>
                  </a:lnTo>
                  <a:lnTo>
                    <a:pt x="19036" y="703869"/>
                  </a:lnTo>
                  <a:lnTo>
                    <a:pt x="19030" y="745118"/>
                  </a:lnTo>
                  <a:lnTo>
                    <a:pt x="19027" y="784971"/>
                  </a:lnTo>
                  <a:lnTo>
                    <a:pt x="19025" y="816794"/>
                  </a:lnTo>
                  <a:lnTo>
                    <a:pt x="19025" y="853516"/>
                  </a:lnTo>
                  <a:lnTo>
                    <a:pt x="17967" y="893472"/>
                  </a:lnTo>
                  <a:lnTo>
                    <a:pt x="13969" y="932398"/>
                  </a:lnTo>
                  <a:lnTo>
                    <a:pt x="11486" y="973687"/>
                  </a:lnTo>
                  <a:lnTo>
                    <a:pt x="9324" y="1012499"/>
                  </a:lnTo>
                  <a:lnTo>
                    <a:pt x="3215" y="1054315"/>
                  </a:lnTo>
                  <a:lnTo>
                    <a:pt x="935" y="1099278"/>
                  </a:lnTo>
                  <a:lnTo>
                    <a:pt x="260" y="1146115"/>
                  </a:lnTo>
                  <a:lnTo>
                    <a:pt x="59" y="1192448"/>
                  </a:lnTo>
                  <a:lnTo>
                    <a:pt x="0" y="1231341"/>
                  </a:lnTo>
                  <a:lnTo>
                    <a:pt x="2802" y="1267341"/>
                  </a:lnTo>
                  <a:lnTo>
                    <a:pt x="9676" y="1314177"/>
                  </a:lnTo>
                  <a:lnTo>
                    <a:pt x="17585" y="1361699"/>
                  </a:lnTo>
                  <a:lnTo>
                    <a:pt x="19008" y="1409161"/>
                  </a:lnTo>
                  <a:lnTo>
                    <a:pt x="19014" y="1412385"/>
                  </a:lnTo>
                  <a:lnTo>
                    <a:pt x="17960" y="1414534"/>
                  </a:lnTo>
                  <a:lnTo>
                    <a:pt x="16198" y="1415967"/>
                  </a:lnTo>
                  <a:lnTo>
                    <a:pt x="13965" y="1416922"/>
                  </a:lnTo>
                  <a:lnTo>
                    <a:pt x="12477" y="1418618"/>
                  </a:lnTo>
                  <a:lnTo>
                    <a:pt x="9500" y="1428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30">
            <a:extLst>
              <a:ext uri="{FF2B5EF4-FFF2-40B4-BE49-F238E27FC236}">
                <a16:creationId xmlns:a16="http://schemas.microsoft.com/office/drawing/2014/main" id="{87ABB01D-6DD1-05CD-EC3E-04D37D902AAA}"/>
              </a:ext>
            </a:extLst>
          </p:cNvPr>
          <p:cNvGrpSpPr/>
          <p:nvPr/>
        </p:nvGrpSpPr>
        <p:grpSpPr>
          <a:xfrm>
            <a:off x="647700" y="4733925"/>
            <a:ext cx="666751" cy="352426"/>
            <a:chOff x="647700" y="4733925"/>
            <a:chExt cx="666751" cy="352426"/>
          </a:xfrm>
        </p:grpSpPr>
        <p:sp>
          <p:nvSpPr>
            <p:cNvPr id="306" name="SMARTInkShape-155">
              <a:extLst>
                <a:ext uri="{FF2B5EF4-FFF2-40B4-BE49-F238E27FC236}">
                  <a16:creationId xmlns:a16="http://schemas.microsoft.com/office/drawing/2014/main" id="{F23DECB6-A52E-2703-5C58-088F8CEB18E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7700" y="4858293"/>
              <a:ext cx="9526" cy="228058"/>
            </a:xfrm>
            <a:custGeom>
              <a:avLst/>
              <a:gdLst/>
              <a:ahLst/>
              <a:cxnLst/>
              <a:rect l="0" t="0" r="0" b="0"/>
              <a:pathLst>
                <a:path w="9526" h="228058">
                  <a:moveTo>
                    <a:pt x="0" y="28032"/>
                  </a:moveTo>
                  <a:lnTo>
                    <a:pt x="0" y="28032"/>
                  </a:lnTo>
                  <a:lnTo>
                    <a:pt x="0" y="14775"/>
                  </a:lnTo>
                  <a:lnTo>
                    <a:pt x="2822" y="8734"/>
                  </a:lnTo>
                  <a:lnTo>
                    <a:pt x="9133" y="0"/>
                  </a:lnTo>
                  <a:lnTo>
                    <a:pt x="4352" y="9731"/>
                  </a:lnTo>
                  <a:lnTo>
                    <a:pt x="860" y="48249"/>
                  </a:lnTo>
                  <a:lnTo>
                    <a:pt x="255" y="87409"/>
                  </a:lnTo>
                  <a:lnTo>
                    <a:pt x="23" y="134004"/>
                  </a:lnTo>
                  <a:lnTo>
                    <a:pt x="2823" y="177085"/>
                  </a:lnTo>
                  <a:lnTo>
                    <a:pt x="9525" y="228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6">
              <a:extLst>
                <a:ext uri="{FF2B5EF4-FFF2-40B4-BE49-F238E27FC236}">
                  <a16:creationId xmlns:a16="http://schemas.microsoft.com/office/drawing/2014/main" id="{25D8ED19-392C-EB8D-A420-DD7579E0AE4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7700" y="4819856"/>
              <a:ext cx="132401" cy="117181"/>
            </a:xfrm>
            <a:custGeom>
              <a:avLst/>
              <a:gdLst/>
              <a:ahLst/>
              <a:cxnLst/>
              <a:rect l="0" t="0" r="0" b="0"/>
              <a:pathLst>
                <a:path w="132401" h="117181">
                  <a:moveTo>
                    <a:pt x="0" y="47419"/>
                  </a:moveTo>
                  <a:lnTo>
                    <a:pt x="0" y="47419"/>
                  </a:lnTo>
                  <a:lnTo>
                    <a:pt x="0" y="37306"/>
                  </a:lnTo>
                  <a:lnTo>
                    <a:pt x="5644" y="26696"/>
                  </a:lnTo>
                  <a:lnTo>
                    <a:pt x="15209" y="15984"/>
                  </a:lnTo>
                  <a:lnTo>
                    <a:pt x="26515" y="7695"/>
                  </a:lnTo>
                  <a:lnTo>
                    <a:pt x="38596" y="3306"/>
                  </a:lnTo>
                  <a:lnTo>
                    <a:pt x="69321" y="0"/>
                  </a:lnTo>
                  <a:lnTo>
                    <a:pt x="75965" y="2707"/>
                  </a:lnTo>
                  <a:lnTo>
                    <a:pt x="98411" y="22190"/>
                  </a:lnTo>
                  <a:lnTo>
                    <a:pt x="122530" y="67599"/>
                  </a:lnTo>
                  <a:lnTo>
                    <a:pt x="130144" y="85266"/>
                  </a:lnTo>
                  <a:lnTo>
                    <a:pt x="132400" y="97203"/>
                  </a:lnTo>
                  <a:lnTo>
                    <a:pt x="130600" y="100717"/>
                  </a:lnTo>
                  <a:lnTo>
                    <a:pt x="122955" y="107443"/>
                  </a:lnTo>
                  <a:lnTo>
                    <a:pt x="101695" y="117180"/>
                  </a:lnTo>
                  <a:lnTo>
                    <a:pt x="38100" y="114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57">
              <a:extLst>
                <a:ext uri="{FF2B5EF4-FFF2-40B4-BE49-F238E27FC236}">
                  <a16:creationId xmlns:a16="http://schemas.microsoft.com/office/drawing/2014/main" id="{A427A8D4-7FDF-E279-D499-B76F7BD67A1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57515" y="4733925"/>
              <a:ext cx="103187" cy="352426"/>
            </a:xfrm>
            <a:custGeom>
              <a:avLst/>
              <a:gdLst/>
              <a:ahLst/>
              <a:cxnLst/>
              <a:rect l="0" t="0" r="0" b="0"/>
              <a:pathLst>
                <a:path w="103187" h="352426">
                  <a:moveTo>
                    <a:pt x="94985" y="0"/>
                  </a:moveTo>
                  <a:lnTo>
                    <a:pt x="94985" y="0"/>
                  </a:lnTo>
                  <a:lnTo>
                    <a:pt x="103186" y="0"/>
                  </a:lnTo>
                  <a:lnTo>
                    <a:pt x="99061" y="5057"/>
                  </a:lnTo>
                  <a:lnTo>
                    <a:pt x="67260" y="42842"/>
                  </a:lnTo>
                  <a:lnTo>
                    <a:pt x="46234" y="84780"/>
                  </a:lnTo>
                  <a:lnTo>
                    <a:pt x="21041" y="125687"/>
                  </a:lnTo>
                  <a:lnTo>
                    <a:pt x="4266" y="171695"/>
                  </a:lnTo>
                  <a:lnTo>
                    <a:pt x="630" y="212421"/>
                  </a:lnTo>
                  <a:lnTo>
                    <a:pt x="0" y="248501"/>
                  </a:lnTo>
                  <a:lnTo>
                    <a:pt x="4844" y="293562"/>
                  </a:lnTo>
                  <a:lnTo>
                    <a:pt x="26479" y="339319"/>
                  </a:lnTo>
                  <a:lnTo>
                    <a:pt x="2831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58">
              <a:extLst>
                <a:ext uri="{FF2B5EF4-FFF2-40B4-BE49-F238E27FC236}">
                  <a16:creationId xmlns:a16="http://schemas.microsoft.com/office/drawing/2014/main" id="{DB3FF4B0-8E61-F6FD-981C-6EF961E6C68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23950" y="4804644"/>
              <a:ext cx="152401" cy="175402"/>
            </a:xfrm>
            <a:custGeom>
              <a:avLst/>
              <a:gdLst/>
              <a:ahLst/>
              <a:cxnLst/>
              <a:rect l="0" t="0" r="0" b="0"/>
              <a:pathLst>
                <a:path w="152401" h="175402">
                  <a:moveTo>
                    <a:pt x="0" y="34056"/>
                  </a:moveTo>
                  <a:lnTo>
                    <a:pt x="0" y="34056"/>
                  </a:lnTo>
                  <a:lnTo>
                    <a:pt x="5057" y="28999"/>
                  </a:lnTo>
                  <a:lnTo>
                    <a:pt x="10361" y="26517"/>
                  </a:lnTo>
                  <a:lnTo>
                    <a:pt x="13258" y="25855"/>
                  </a:lnTo>
                  <a:lnTo>
                    <a:pt x="15188" y="24355"/>
                  </a:lnTo>
                  <a:lnTo>
                    <a:pt x="17334" y="19867"/>
                  </a:lnTo>
                  <a:lnTo>
                    <a:pt x="18964" y="18246"/>
                  </a:lnTo>
                  <a:lnTo>
                    <a:pt x="23598" y="16446"/>
                  </a:lnTo>
                  <a:lnTo>
                    <a:pt x="32157" y="15433"/>
                  </a:lnTo>
                  <a:lnTo>
                    <a:pt x="34138" y="14232"/>
                  </a:lnTo>
                  <a:lnTo>
                    <a:pt x="35459" y="12374"/>
                  </a:lnTo>
                  <a:lnTo>
                    <a:pt x="36339" y="10076"/>
                  </a:lnTo>
                  <a:lnTo>
                    <a:pt x="39043" y="8544"/>
                  </a:lnTo>
                  <a:lnTo>
                    <a:pt x="64520" y="5600"/>
                  </a:lnTo>
                  <a:lnTo>
                    <a:pt x="71093" y="5517"/>
                  </a:lnTo>
                  <a:lnTo>
                    <a:pt x="89341" y="0"/>
                  </a:lnTo>
                  <a:lnTo>
                    <a:pt x="122425" y="10262"/>
                  </a:lnTo>
                  <a:lnTo>
                    <a:pt x="135169" y="18657"/>
                  </a:lnTo>
                  <a:lnTo>
                    <a:pt x="136680" y="23790"/>
                  </a:lnTo>
                  <a:lnTo>
                    <a:pt x="135535" y="37960"/>
                  </a:lnTo>
                  <a:lnTo>
                    <a:pt x="112915" y="82195"/>
                  </a:lnTo>
                  <a:lnTo>
                    <a:pt x="99926" y="99902"/>
                  </a:lnTo>
                  <a:lnTo>
                    <a:pt x="55716" y="140583"/>
                  </a:lnTo>
                  <a:lnTo>
                    <a:pt x="31467" y="159520"/>
                  </a:lnTo>
                  <a:lnTo>
                    <a:pt x="14957" y="166907"/>
                  </a:lnTo>
                  <a:lnTo>
                    <a:pt x="13146" y="169190"/>
                  </a:lnTo>
                  <a:lnTo>
                    <a:pt x="10240" y="175401"/>
                  </a:lnTo>
                  <a:lnTo>
                    <a:pt x="10002" y="174852"/>
                  </a:lnTo>
                  <a:lnTo>
                    <a:pt x="9737" y="171421"/>
                  </a:lnTo>
                  <a:lnTo>
                    <a:pt x="10725" y="170083"/>
                  </a:lnTo>
                  <a:lnTo>
                    <a:pt x="14644" y="168595"/>
                  </a:lnTo>
                  <a:lnTo>
                    <a:pt x="60986" y="167476"/>
                  </a:lnTo>
                  <a:lnTo>
                    <a:pt x="105280" y="167415"/>
                  </a:lnTo>
                  <a:lnTo>
                    <a:pt x="152400" y="167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9">
              <a:extLst>
                <a:ext uri="{FF2B5EF4-FFF2-40B4-BE49-F238E27FC236}">
                  <a16:creationId xmlns:a16="http://schemas.microsoft.com/office/drawing/2014/main" id="{DCCD2D2B-9852-50D1-3D02-AC0500AADDD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33475" y="4871312"/>
              <a:ext cx="180976" cy="5489"/>
            </a:xfrm>
            <a:custGeom>
              <a:avLst/>
              <a:gdLst/>
              <a:ahLst/>
              <a:cxnLst/>
              <a:rect l="0" t="0" r="0" b="0"/>
              <a:pathLst>
                <a:path w="180976" h="5489">
                  <a:moveTo>
                    <a:pt x="0" y="5488"/>
                  </a:moveTo>
                  <a:lnTo>
                    <a:pt x="0" y="5488"/>
                  </a:lnTo>
                  <a:lnTo>
                    <a:pt x="43643" y="5488"/>
                  </a:lnTo>
                  <a:lnTo>
                    <a:pt x="82352" y="5488"/>
                  </a:lnTo>
                  <a:lnTo>
                    <a:pt x="122100" y="5488"/>
                  </a:lnTo>
                  <a:lnTo>
                    <a:pt x="144598" y="4430"/>
                  </a:lnTo>
                  <a:lnTo>
                    <a:pt x="162553" y="0"/>
                  </a:lnTo>
                  <a:lnTo>
                    <a:pt x="165519" y="772"/>
                  </a:lnTo>
                  <a:lnTo>
                    <a:pt x="167496" y="2344"/>
                  </a:lnTo>
                  <a:lnTo>
                    <a:pt x="172515" y="4090"/>
                  </a:lnTo>
                  <a:lnTo>
                    <a:pt x="18097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31">
            <a:extLst>
              <a:ext uri="{FF2B5EF4-FFF2-40B4-BE49-F238E27FC236}">
                <a16:creationId xmlns:a16="http://schemas.microsoft.com/office/drawing/2014/main" id="{9C7D9057-CB55-A4D9-39BA-743E66DBB401}"/>
              </a:ext>
            </a:extLst>
          </p:cNvPr>
          <p:cNvGrpSpPr/>
          <p:nvPr/>
        </p:nvGrpSpPr>
        <p:grpSpPr>
          <a:xfrm>
            <a:off x="1581723" y="4657725"/>
            <a:ext cx="1228153" cy="676276"/>
            <a:chOff x="1581723" y="4657725"/>
            <a:chExt cx="1228153" cy="676276"/>
          </a:xfrm>
        </p:grpSpPr>
        <p:sp>
          <p:nvSpPr>
            <p:cNvPr id="312" name="SMARTInkShape-160">
              <a:extLst>
                <a:ext uri="{FF2B5EF4-FFF2-40B4-BE49-F238E27FC236}">
                  <a16:creationId xmlns:a16="http://schemas.microsoft.com/office/drawing/2014/main" id="{093F4000-F5C1-F013-B2EF-D3AF5C5A640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581723" y="4781584"/>
              <a:ext cx="160029" cy="161892"/>
            </a:xfrm>
            <a:custGeom>
              <a:avLst/>
              <a:gdLst/>
              <a:ahLst/>
              <a:cxnLst/>
              <a:rect l="0" t="0" r="0" b="0"/>
              <a:pathLst>
                <a:path w="160029" h="161892">
                  <a:moveTo>
                    <a:pt x="142302" y="9491"/>
                  </a:moveTo>
                  <a:lnTo>
                    <a:pt x="142302" y="9491"/>
                  </a:lnTo>
                  <a:lnTo>
                    <a:pt x="151817" y="9491"/>
                  </a:lnTo>
                  <a:lnTo>
                    <a:pt x="151827" y="358"/>
                  </a:lnTo>
                  <a:lnTo>
                    <a:pt x="160028" y="0"/>
                  </a:lnTo>
                  <a:lnTo>
                    <a:pt x="155903" y="5034"/>
                  </a:lnTo>
                  <a:lnTo>
                    <a:pt x="150817" y="7510"/>
                  </a:lnTo>
                  <a:lnTo>
                    <a:pt x="147978" y="8170"/>
                  </a:lnTo>
                  <a:lnTo>
                    <a:pt x="138927" y="14156"/>
                  </a:lnTo>
                  <a:lnTo>
                    <a:pt x="118783" y="31147"/>
                  </a:lnTo>
                  <a:lnTo>
                    <a:pt x="75318" y="51609"/>
                  </a:lnTo>
                  <a:lnTo>
                    <a:pt x="30992" y="80746"/>
                  </a:lnTo>
                  <a:lnTo>
                    <a:pt x="22981" y="84552"/>
                  </a:lnTo>
                  <a:lnTo>
                    <a:pt x="12521" y="91586"/>
                  </a:lnTo>
                  <a:lnTo>
                    <a:pt x="1360" y="94738"/>
                  </a:lnTo>
                  <a:lnTo>
                    <a:pt x="716" y="95955"/>
                  </a:lnTo>
                  <a:lnTo>
                    <a:pt x="0" y="100131"/>
                  </a:lnTo>
                  <a:lnTo>
                    <a:pt x="1926" y="101667"/>
                  </a:lnTo>
                  <a:lnTo>
                    <a:pt x="23047" y="109778"/>
                  </a:lnTo>
                  <a:lnTo>
                    <a:pt x="57479" y="126080"/>
                  </a:lnTo>
                  <a:lnTo>
                    <a:pt x="96782" y="135184"/>
                  </a:lnTo>
                  <a:lnTo>
                    <a:pt x="118231" y="143394"/>
                  </a:lnTo>
                  <a:lnTo>
                    <a:pt x="127370" y="148379"/>
                  </a:lnTo>
                  <a:lnTo>
                    <a:pt x="141658" y="152210"/>
                  </a:lnTo>
                  <a:lnTo>
                    <a:pt x="151827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61">
              <a:extLst>
                <a:ext uri="{FF2B5EF4-FFF2-40B4-BE49-F238E27FC236}">
                  <a16:creationId xmlns:a16="http://schemas.microsoft.com/office/drawing/2014/main" id="{1AFDD080-D8B3-D67E-1146-5D627C1C0AF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18569" y="4762617"/>
              <a:ext cx="14615" cy="199909"/>
            </a:xfrm>
            <a:custGeom>
              <a:avLst/>
              <a:gdLst/>
              <a:ahLst/>
              <a:cxnLst/>
              <a:rect l="0" t="0" r="0" b="0"/>
              <a:pathLst>
                <a:path w="14615" h="199909">
                  <a:moveTo>
                    <a:pt x="5481" y="9408"/>
                  </a:moveTo>
                  <a:lnTo>
                    <a:pt x="5481" y="9408"/>
                  </a:lnTo>
                  <a:lnTo>
                    <a:pt x="5481" y="0"/>
                  </a:lnTo>
                  <a:lnTo>
                    <a:pt x="12027" y="15115"/>
                  </a:lnTo>
                  <a:lnTo>
                    <a:pt x="14614" y="54779"/>
                  </a:lnTo>
                  <a:lnTo>
                    <a:pt x="8383" y="100176"/>
                  </a:lnTo>
                  <a:lnTo>
                    <a:pt x="5864" y="143631"/>
                  </a:lnTo>
                  <a:lnTo>
                    <a:pt x="4445" y="191121"/>
                  </a:lnTo>
                  <a:lnTo>
                    <a:pt x="2673" y="194050"/>
                  </a:lnTo>
                  <a:lnTo>
                    <a:pt x="434" y="196002"/>
                  </a:lnTo>
                  <a:lnTo>
                    <a:pt x="0" y="197305"/>
                  </a:lnTo>
                  <a:lnTo>
                    <a:pt x="5481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62">
              <a:extLst>
                <a:ext uri="{FF2B5EF4-FFF2-40B4-BE49-F238E27FC236}">
                  <a16:creationId xmlns:a16="http://schemas.microsoft.com/office/drawing/2014/main" id="{7C6946F0-5858-E504-2EFA-0C2B7DA653E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39824" y="4915060"/>
              <a:ext cx="26710" cy="26975"/>
            </a:xfrm>
            <a:custGeom>
              <a:avLst/>
              <a:gdLst/>
              <a:ahLst/>
              <a:cxnLst/>
              <a:rect l="0" t="0" r="0" b="0"/>
              <a:pathLst>
                <a:path w="26710" h="26975">
                  <a:moveTo>
                    <a:pt x="17576" y="9365"/>
                  </a:moveTo>
                  <a:lnTo>
                    <a:pt x="17576" y="9365"/>
                  </a:lnTo>
                  <a:lnTo>
                    <a:pt x="25777" y="9365"/>
                  </a:lnTo>
                  <a:lnTo>
                    <a:pt x="26218" y="10423"/>
                  </a:lnTo>
                  <a:lnTo>
                    <a:pt x="26709" y="14421"/>
                  </a:lnTo>
                  <a:lnTo>
                    <a:pt x="25781" y="15910"/>
                  </a:lnTo>
                  <a:lnTo>
                    <a:pt x="24104" y="16904"/>
                  </a:lnTo>
                  <a:lnTo>
                    <a:pt x="21928" y="17566"/>
                  </a:lnTo>
                  <a:lnTo>
                    <a:pt x="9757" y="26974"/>
                  </a:lnTo>
                  <a:lnTo>
                    <a:pt x="8130" y="26397"/>
                  </a:lnTo>
                  <a:lnTo>
                    <a:pt x="3500" y="22932"/>
                  </a:lnTo>
                  <a:lnTo>
                    <a:pt x="737" y="17865"/>
                  </a:lnTo>
                  <a:lnTo>
                    <a:pt x="0" y="15031"/>
                  </a:lnTo>
                  <a:lnTo>
                    <a:pt x="567" y="12085"/>
                  </a:lnTo>
                  <a:lnTo>
                    <a:pt x="7697" y="380"/>
                  </a:lnTo>
                  <a:lnTo>
                    <a:pt x="13002" y="0"/>
                  </a:lnTo>
                  <a:lnTo>
                    <a:pt x="14527" y="1005"/>
                  </a:lnTo>
                  <a:lnTo>
                    <a:pt x="15543" y="2733"/>
                  </a:lnTo>
                  <a:lnTo>
                    <a:pt x="17308" y="9550"/>
                  </a:lnTo>
                  <a:lnTo>
                    <a:pt x="17457" y="14033"/>
                  </a:lnTo>
                  <a:lnTo>
                    <a:pt x="16438" y="15653"/>
                  </a:lnTo>
                  <a:lnTo>
                    <a:pt x="8051" y="18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63">
              <a:extLst>
                <a:ext uri="{FF2B5EF4-FFF2-40B4-BE49-F238E27FC236}">
                  <a16:creationId xmlns:a16="http://schemas.microsoft.com/office/drawing/2014/main" id="{4E02A3B1-3669-88F1-A780-A6479839B1A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162175" y="4762548"/>
              <a:ext cx="123826" cy="171398"/>
            </a:xfrm>
            <a:custGeom>
              <a:avLst/>
              <a:gdLst/>
              <a:ahLst/>
              <a:cxnLst/>
              <a:rect l="0" t="0" r="0" b="0"/>
              <a:pathLst>
                <a:path w="123826" h="171398">
                  <a:moveTo>
                    <a:pt x="0" y="47577"/>
                  </a:moveTo>
                  <a:lnTo>
                    <a:pt x="0" y="47577"/>
                  </a:lnTo>
                  <a:lnTo>
                    <a:pt x="0" y="42520"/>
                  </a:lnTo>
                  <a:lnTo>
                    <a:pt x="2822" y="37216"/>
                  </a:lnTo>
                  <a:lnTo>
                    <a:pt x="22390" y="15779"/>
                  </a:lnTo>
                  <a:lnTo>
                    <a:pt x="41504" y="4175"/>
                  </a:lnTo>
                  <a:lnTo>
                    <a:pt x="54880" y="508"/>
                  </a:lnTo>
                  <a:lnTo>
                    <a:pt x="70208" y="0"/>
                  </a:lnTo>
                  <a:lnTo>
                    <a:pt x="72205" y="1043"/>
                  </a:lnTo>
                  <a:lnTo>
                    <a:pt x="73537" y="2796"/>
                  </a:lnTo>
                  <a:lnTo>
                    <a:pt x="76075" y="7566"/>
                  </a:lnTo>
                  <a:lnTo>
                    <a:pt x="80731" y="13214"/>
                  </a:lnTo>
                  <a:lnTo>
                    <a:pt x="83506" y="22074"/>
                  </a:lnTo>
                  <a:lnTo>
                    <a:pt x="85595" y="55431"/>
                  </a:lnTo>
                  <a:lnTo>
                    <a:pt x="75401" y="102265"/>
                  </a:lnTo>
                  <a:lnTo>
                    <a:pt x="67614" y="118579"/>
                  </a:lnTo>
                  <a:lnTo>
                    <a:pt x="52372" y="135760"/>
                  </a:lnTo>
                  <a:lnTo>
                    <a:pt x="5029" y="168511"/>
                  </a:lnTo>
                  <a:lnTo>
                    <a:pt x="87" y="171351"/>
                  </a:lnTo>
                  <a:lnTo>
                    <a:pt x="21466" y="171397"/>
                  </a:lnTo>
                  <a:lnTo>
                    <a:pt x="66140" y="162760"/>
                  </a:lnTo>
                  <a:lnTo>
                    <a:pt x="109548" y="161882"/>
                  </a:lnTo>
                  <a:lnTo>
                    <a:pt x="123825" y="161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4">
              <a:extLst>
                <a:ext uri="{FF2B5EF4-FFF2-40B4-BE49-F238E27FC236}">
                  <a16:creationId xmlns:a16="http://schemas.microsoft.com/office/drawing/2014/main" id="{E22CD516-0AB8-63F8-11D3-54BB312D400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24100" y="4762534"/>
              <a:ext cx="171415" cy="171417"/>
            </a:xfrm>
            <a:custGeom>
              <a:avLst/>
              <a:gdLst/>
              <a:ahLst/>
              <a:cxnLst/>
              <a:rect l="0" t="0" r="0" b="0"/>
              <a:pathLst>
                <a:path w="171415" h="171417">
                  <a:moveTo>
                    <a:pt x="0" y="9491"/>
                  </a:moveTo>
                  <a:lnTo>
                    <a:pt x="0" y="9491"/>
                  </a:lnTo>
                  <a:lnTo>
                    <a:pt x="13257" y="9491"/>
                  </a:lnTo>
                  <a:lnTo>
                    <a:pt x="34173" y="4003"/>
                  </a:lnTo>
                  <a:lnTo>
                    <a:pt x="77554" y="8870"/>
                  </a:lnTo>
                  <a:lnTo>
                    <a:pt x="124157" y="9467"/>
                  </a:lnTo>
                  <a:lnTo>
                    <a:pt x="145684" y="8428"/>
                  </a:lnTo>
                  <a:lnTo>
                    <a:pt x="161229" y="358"/>
                  </a:lnTo>
                  <a:lnTo>
                    <a:pt x="170065" y="0"/>
                  </a:lnTo>
                  <a:lnTo>
                    <a:pt x="170527" y="1047"/>
                  </a:lnTo>
                  <a:lnTo>
                    <a:pt x="171414" y="27414"/>
                  </a:lnTo>
                  <a:lnTo>
                    <a:pt x="161084" y="72464"/>
                  </a:lnTo>
                  <a:lnTo>
                    <a:pt x="142801" y="116763"/>
                  </a:lnTo>
                  <a:lnTo>
                    <a:pt x="136150" y="143581"/>
                  </a:lnTo>
                  <a:lnTo>
                    <a:pt x="13335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5">
              <a:extLst>
                <a:ext uri="{FF2B5EF4-FFF2-40B4-BE49-F238E27FC236}">
                  <a16:creationId xmlns:a16="http://schemas.microsoft.com/office/drawing/2014/main" id="{6F0EBD8D-D1E3-1C49-0B54-EE7109C44D4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14600" y="4657725"/>
              <a:ext cx="90844" cy="400051"/>
            </a:xfrm>
            <a:custGeom>
              <a:avLst/>
              <a:gdLst/>
              <a:ahLst/>
              <a:cxnLst/>
              <a:rect l="0" t="0" r="0" b="0"/>
              <a:pathLst>
                <a:path w="90844" h="4000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37364" y="10113"/>
                  </a:lnTo>
                  <a:lnTo>
                    <a:pt x="43065" y="17900"/>
                  </a:lnTo>
                  <a:lnTo>
                    <a:pt x="57586" y="58722"/>
                  </a:lnTo>
                  <a:lnTo>
                    <a:pt x="73082" y="98436"/>
                  </a:lnTo>
                  <a:lnTo>
                    <a:pt x="82914" y="133979"/>
                  </a:lnTo>
                  <a:lnTo>
                    <a:pt x="87715" y="167756"/>
                  </a:lnTo>
                  <a:lnTo>
                    <a:pt x="90843" y="193092"/>
                  </a:lnTo>
                  <a:lnTo>
                    <a:pt x="87050" y="232248"/>
                  </a:lnTo>
                  <a:lnTo>
                    <a:pt x="83295" y="267781"/>
                  </a:lnTo>
                  <a:lnTo>
                    <a:pt x="72658" y="302298"/>
                  </a:lnTo>
                  <a:lnTo>
                    <a:pt x="61745" y="329812"/>
                  </a:lnTo>
                  <a:lnTo>
                    <a:pt x="57076" y="344491"/>
                  </a:lnTo>
                  <a:lnTo>
                    <a:pt x="47945" y="35807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66">
              <a:extLst>
                <a:ext uri="{FF2B5EF4-FFF2-40B4-BE49-F238E27FC236}">
                  <a16:creationId xmlns:a16="http://schemas.microsoft.com/office/drawing/2014/main" id="{F2A101A8-67D2-13E8-F97F-FFBCED27581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67000" y="526732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6549" y="0"/>
                  </a:lnTo>
                  <a:lnTo>
                    <a:pt x="93170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67">
              <a:extLst>
                <a:ext uri="{FF2B5EF4-FFF2-40B4-BE49-F238E27FC236}">
                  <a16:creationId xmlns:a16="http://schemas.microsoft.com/office/drawing/2014/main" id="{B8BDD70D-928F-FD5B-AF1C-34712E99FEC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647950" y="53244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31084" y="2822"/>
                  </a:lnTo>
                  <a:lnTo>
                    <a:pt x="72227" y="8201"/>
                  </a:lnTo>
                  <a:lnTo>
                    <a:pt x="115763" y="9350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32">
            <a:extLst>
              <a:ext uri="{FF2B5EF4-FFF2-40B4-BE49-F238E27FC236}">
                <a16:creationId xmlns:a16="http://schemas.microsoft.com/office/drawing/2014/main" id="{6524BD11-B0AD-F858-3470-9C41B403668D}"/>
              </a:ext>
            </a:extLst>
          </p:cNvPr>
          <p:cNvGrpSpPr/>
          <p:nvPr/>
        </p:nvGrpSpPr>
        <p:grpSpPr>
          <a:xfrm>
            <a:off x="3124689" y="5224677"/>
            <a:ext cx="294787" cy="175327"/>
            <a:chOff x="3124689" y="5224677"/>
            <a:chExt cx="294787" cy="175327"/>
          </a:xfrm>
        </p:grpSpPr>
        <p:sp>
          <p:nvSpPr>
            <p:cNvPr id="321" name="SMARTInkShape-168">
              <a:extLst>
                <a:ext uri="{FF2B5EF4-FFF2-40B4-BE49-F238E27FC236}">
                  <a16:creationId xmlns:a16="http://schemas.microsoft.com/office/drawing/2014/main" id="{836E068C-56C8-D2B8-7F39-89959268D5A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24689" y="5224677"/>
              <a:ext cx="137380" cy="175327"/>
            </a:xfrm>
            <a:custGeom>
              <a:avLst/>
              <a:gdLst/>
              <a:ahLst/>
              <a:cxnLst/>
              <a:rect l="0" t="0" r="0" b="0"/>
              <a:pathLst>
                <a:path w="137380" h="175327">
                  <a:moveTo>
                    <a:pt x="85236" y="33123"/>
                  </a:moveTo>
                  <a:lnTo>
                    <a:pt x="85236" y="33123"/>
                  </a:lnTo>
                  <a:lnTo>
                    <a:pt x="85236" y="23714"/>
                  </a:lnTo>
                  <a:lnTo>
                    <a:pt x="94369" y="23601"/>
                  </a:lnTo>
                  <a:lnTo>
                    <a:pt x="88137" y="15994"/>
                  </a:lnTo>
                  <a:lnTo>
                    <a:pt x="86525" y="10341"/>
                  </a:lnTo>
                  <a:lnTo>
                    <a:pt x="85038" y="8410"/>
                  </a:lnTo>
                  <a:lnTo>
                    <a:pt x="72092" y="0"/>
                  </a:lnTo>
                  <a:lnTo>
                    <a:pt x="68007" y="457"/>
                  </a:lnTo>
                  <a:lnTo>
                    <a:pt x="40189" y="16919"/>
                  </a:lnTo>
                  <a:lnTo>
                    <a:pt x="21559" y="36788"/>
                  </a:lnTo>
                  <a:lnTo>
                    <a:pt x="14602" y="50980"/>
                  </a:lnTo>
                  <a:lnTo>
                    <a:pt x="10452" y="63284"/>
                  </a:lnTo>
                  <a:lnTo>
                    <a:pt x="3223" y="77221"/>
                  </a:lnTo>
                  <a:lnTo>
                    <a:pt x="0" y="106520"/>
                  </a:lnTo>
                  <a:lnTo>
                    <a:pt x="4712" y="130365"/>
                  </a:lnTo>
                  <a:lnTo>
                    <a:pt x="12812" y="147425"/>
                  </a:lnTo>
                  <a:lnTo>
                    <a:pt x="26257" y="164313"/>
                  </a:lnTo>
                  <a:lnTo>
                    <a:pt x="37657" y="170889"/>
                  </a:lnTo>
                  <a:lnTo>
                    <a:pt x="74149" y="175326"/>
                  </a:lnTo>
                  <a:lnTo>
                    <a:pt x="87717" y="174641"/>
                  </a:lnTo>
                  <a:lnTo>
                    <a:pt x="100803" y="170809"/>
                  </a:lnTo>
                  <a:lnTo>
                    <a:pt x="105139" y="168305"/>
                  </a:lnTo>
                  <a:lnTo>
                    <a:pt x="108029" y="165578"/>
                  </a:lnTo>
                  <a:lnTo>
                    <a:pt x="109956" y="162701"/>
                  </a:lnTo>
                  <a:lnTo>
                    <a:pt x="112300" y="160784"/>
                  </a:lnTo>
                  <a:lnTo>
                    <a:pt x="123665" y="154883"/>
                  </a:lnTo>
                  <a:lnTo>
                    <a:pt x="126730" y="152396"/>
                  </a:lnTo>
                  <a:lnTo>
                    <a:pt x="130136" y="146811"/>
                  </a:lnTo>
                  <a:lnTo>
                    <a:pt x="137379" y="124490"/>
                  </a:lnTo>
                  <a:lnTo>
                    <a:pt x="135846" y="88534"/>
                  </a:lnTo>
                  <a:lnTo>
                    <a:pt x="126905" y="45244"/>
                  </a:lnTo>
                  <a:lnTo>
                    <a:pt x="124922" y="29338"/>
                  </a:lnTo>
                  <a:lnTo>
                    <a:pt x="122277" y="23191"/>
                  </a:lnTo>
                  <a:lnTo>
                    <a:pt x="102017" y="2156"/>
                  </a:lnTo>
                  <a:lnTo>
                    <a:pt x="98540" y="837"/>
                  </a:lnTo>
                  <a:lnTo>
                    <a:pt x="95163" y="1015"/>
                  </a:lnTo>
                  <a:lnTo>
                    <a:pt x="91854" y="2193"/>
                  </a:lnTo>
                  <a:lnTo>
                    <a:pt x="90707" y="4036"/>
                  </a:lnTo>
                  <a:lnTo>
                    <a:pt x="94761" y="14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69">
              <a:extLst>
                <a:ext uri="{FF2B5EF4-FFF2-40B4-BE49-F238E27FC236}">
                  <a16:creationId xmlns:a16="http://schemas.microsoft.com/office/drawing/2014/main" id="{C5E17BCB-E3A6-3B46-1EE7-B7D0F550EC4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00820" y="5353050"/>
              <a:ext cx="18656" cy="19051"/>
            </a:xfrm>
            <a:custGeom>
              <a:avLst/>
              <a:gdLst/>
              <a:ahLst/>
              <a:cxnLst/>
              <a:rect l="0" t="0" r="0" b="0"/>
              <a:pathLst>
                <a:path w="18656" h="19051">
                  <a:moveTo>
                    <a:pt x="9130" y="0"/>
                  </a:moveTo>
                  <a:lnTo>
                    <a:pt x="9130" y="0"/>
                  </a:lnTo>
                  <a:lnTo>
                    <a:pt x="18621" y="0"/>
                  </a:lnTo>
                  <a:lnTo>
                    <a:pt x="18645" y="5056"/>
                  </a:lnTo>
                  <a:lnTo>
                    <a:pt x="17590" y="6545"/>
                  </a:lnTo>
                  <a:lnTo>
                    <a:pt x="15828" y="7539"/>
                  </a:lnTo>
                  <a:lnTo>
                    <a:pt x="9246" y="9491"/>
                  </a:lnTo>
                  <a:lnTo>
                    <a:pt x="939" y="9522"/>
                  </a:lnTo>
                  <a:lnTo>
                    <a:pt x="494" y="8465"/>
                  </a:lnTo>
                  <a:lnTo>
                    <a:pt x="0" y="4468"/>
                  </a:lnTo>
                  <a:lnTo>
                    <a:pt x="927" y="2978"/>
                  </a:lnTo>
                  <a:lnTo>
                    <a:pt x="2602" y="1986"/>
                  </a:lnTo>
                  <a:lnTo>
                    <a:pt x="4779" y="1324"/>
                  </a:lnTo>
                  <a:lnTo>
                    <a:pt x="6229" y="1941"/>
                  </a:lnTo>
                  <a:lnTo>
                    <a:pt x="7196" y="3409"/>
                  </a:lnTo>
                  <a:lnTo>
                    <a:pt x="8748" y="8317"/>
                  </a:lnTo>
                  <a:lnTo>
                    <a:pt x="1865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33">
            <a:extLst>
              <a:ext uri="{FF2B5EF4-FFF2-40B4-BE49-F238E27FC236}">
                <a16:creationId xmlns:a16="http://schemas.microsoft.com/office/drawing/2014/main" id="{CB9D7E9C-F27B-81A4-4AD7-F1FBE51C4E4B}"/>
              </a:ext>
            </a:extLst>
          </p:cNvPr>
          <p:cNvGrpSpPr/>
          <p:nvPr/>
        </p:nvGrpSpPr>
        <p:grpSpPr>
          <a:xfrm>
            <a:off x="3564024" y="5153142"/>
            <a:ext cx="559614" cy="246103"/>
            <a:chOff x="3564024" y="5153142"/>
            <a:chExt cx="559614" cy="246103"/>
          </a:xfrm>
        </p:grpSpPr>
        <p:sp>
          <p:nvSpPr>
            <p:cNvPr id="324" name="SMARTInkShape-170">
              <a:extLst>
                <a:ext uri="{FF2B5EF4-FFF2-40B4-BE49-F238E27FC236}">
                  <a16:creationId xmlns:a16="http://schemas.microsoft.com/office/drawing/2014/main" id="{44F81B0D-5C32-A442-4EB3-4ED9C5E49F6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564024" y="5172286"/>
              <a:ext cx="146213" cy="208499"/>
            </a:xfrm>
            <a:custGeom>
              <a:avLst/>
              <a:gdLst/>
              <a:ahLst/>
              <a:cxnLst/>
              <a:rect l="0" t="0" r="0" b="0"/>
              <a:pathLst>
                <a:path w="146213" h="208499">
                  <a:moveTo>
                    <a:pt x="103101" y="18839"/>
                  </a:moveTo>
                  <a:lnTo>
                    <a:pt x="103101" y="18839"/>
                  </a:lnTo>
                  <a:lnTo>
                    <a:pt x="98045" y="18839"/>
                  </a:lnTo>
                  <a:lnTo>
                    <a:pt x="96555" y="17781"/>
                  </a:lnTo>
                  <a:lnTo>
                    <a:pt x="95562" y="16017"/>
                  </a:lnTo>
                  <a:lnTo>
                    <a:pt x="93969" y="10638"/>
                  </a:lnTo>
                  <a:lnTo>
                    <a:pt x="90928" y="9902"/>
                  </a:lnTo>
                  <a:lnTo>
                    <a:pt x="80353" y="9430"/>
                  </a:lnTo>
                  <a:lnTo>
                    <a:pt x="74293" y="12188"/>
                  </a:lnTo>
                  <a:lnTo>
                    <a:pt x="68073" y="15883"/>
                  </a:lnTo>
                  <a:lnTo>
                    <a:pt x="49811" y="23899"/>
                  </a:lnTo>
                  <a:lnTo>
                    <a:pt x="16825" y="43651"/>
                  </a:lnTo>
                  <a:lnTo>
                    <a:pt x="9452" y="54649"/>
                  </a:lnTo>
                  <a:lnTo>
                    <a:pt x="837" y="73969"/>
                  </a:lnTo>
                  <a:lnTo>
                    <a:pt x="0" y="77817"/>
                  </a:lnTo>
                  <a:lnTo>
                    <a:pt x="500" y="81441"/>
                  </a:lnTo>
                  <a:lnTo>
                    <a:pt x="3879" y="88290"/>
                  </a:lnTo>
                  <a:lnTo>
                    <a:pt x="16787" y="98095"/>
                  </a:lnTo>
                  <a:lnTo>
                    <a:pt x="53315" y="119374"/>
                  </a:lnTo>
                  <a:lnTo>
                    <a:pt x="79861" y="125597"/>
                  </a:lnTo>
                  <a:lnTo>
                    <a:pt x="124476" y="150150"/>
                  </a:lnTo>
                  <a:lnTo>
                    <a:pt x="135775" y="165108"/>
                  </a:lnTo>
                  <a:lnTo>
                    <a:pt x="142952" y="180180"/>
                  </a:lnTo>
                  <a:lnTo>
                    <a:pt x="145543" y="183549"/>
                  </a:lnTo>
                  <a:lnTo>
                    <a:pt x="146212" y="186855"/>
                  </a:lnTo>
                  <a:lnTo>
                    <a:pt x="145600" y="190117"/>
                  </a:lnTo>
                  <a:lnTo>
                    <a:pt x="139682" y="199762"/>
                  </a:lnTo>
                  <a:lnTo>
                    <a:pt x="137013" y="202955"/>
                  </a:lnTo>
                  <a:lnTo>
                    <a:pt x="131226" y="206502"/>
                  </a:lnTo>
                  <a:lnTo>
                    <a:pt x="119195" y="208498"/>
                  </a:lnTo>
                  <a:lnTo>
                    <a:pt x="107079" y="207907"/>
                  </a:lnTo>
                  <a:lnTo>
                    <a:pt x="62593" y="193060"/>
                  </a:lnTo>
                  <a:lnTo>
                    <a:pt x="49467" y="186935"/>
                  </a:lnTo>
                  <a:lnTo>
                    <a:pt x="39400" y="177862"/>
                  </a:lnTo>
                  <a:lnTo>
                    <a:pt x="32456" y="167833"/>
                  </a:lnTo>
                  <a:lnTo>
                    <a:pt x="28547" y="156236"/>
                  </a:lnTo>
                  <a:lnTo>
                    <a:pt x="27633" y="149402"/>
                  </a:lnTo>
                  <a:lnTo>
                    <a:pt x="32870" y="140014"/>
                  </a:lnTo>
                  <a:lnTo>
                    <a:pt x="40137" y="129845"/>
                  </a:lnTo>
                  <a:lnTo>
                    <a:pt x="43367" y="121797"/>
                  </a:lnTo>
                  <a:lnTo>
                    <a:pt x="50446" y="114692"/>
                  </a:lnTo>
                  <a:lnTo>
                    <a:pt x="97573" y="80813"/>
                  </a:lnTo>
                  <a:lnTo>
                    <a:pt x="124236" y="54813"/>
                  </a:lnTo>
                  <a:lnTo>
                    <a:pt x="128369" y="45059"/>
                  </a:lnTo>
                  <a:lnTo>
                    <a:pt x="129471" y="39494"/>
                  </a:lnTo>
                  <a:lnTo>
                    <a:pt x="127874" y="27666"/>
                  </a:lnTo>
                  <a:lnTo>
                    <a:pt x="123636" y="16412"/>
                  </a:lnTo>
                  <a:lnTo>
                    <a:pt x="118224" y="7883"/>
                  </a:lnTo>
                  <a:lnTo>
                    <a:pt x="112292" y="3387"/>
                  </a:lnTo>
                  <a:lnTo>
                    <a:pt x="104011" y="1388"/>
                  </a:lnTo>
                  <a:lnTo>
                    <a:pt x="79035" y="0"/>
                  </a:lnTo>
                  <a:lnTo>
                    <a:pt x="65001" y="9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71">
              <a:extLst>
                <a:ext uri="{FF2B5EF4-FFF2-40B4-BE49-F238E27FC236}">
                  <a16:creationId xmlns:a16="http://schemas.microsoft.com/office/drawing/2014/main" id="{721D4EDE-C32C-4B93-AD53-D9FBE9F5134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763324" y="5153142"/>
              <a:ext cx="132402" cy="228484"/>
            </a:xfrm>
            <a:custGeom>
              <a:avLst/>
              <a:gdLst/>
              <a:ahLst/>
              <a:cxnLst/>
              <a:rect l="0" t="0" r="0" b="0"/>
              <a:pathLst>
                <a:path w="132402" h="228484">
                  <a:moveTo>
                    <a:pt x="94301" y="57033"/>
                  </a:moveTo>
                  <a:lnTo>
                    <a:pt x="94301" y="57033"/>
                  </a:lnTo>
                  <a:lnTo>
                    <a:pt x="111634" y="39700"/>
                  </a:lnTo>
                  <a:lnTo>
                    <a:pt x="112588" y="35924"/>
                  </a:lnTo>
                  <a:lnTo>
                    <a:pt x="113347" y="23440"/>
                  </a:lnTo>
                  <a:lnTo>
                    <a:pt x="110527" y="18113"/>
                  </a:lnTo>
                  <a:lnTo>
                    <a:pt x="105150" y="11128"/>
                  </a:lnTo>
                  <a:lnTo>
                    <a:pt x="101591" y="10172"/>
                  </a:lnTo>
                  <a:lnTo>
                    <a:pt x="90685" y="9559"/>
                  </a:lnTo>
                  <a:lnTo>
                    <a:pt x="84580" y="6653"/>
                  </a:lnTo>
                  <a:lnTo>
                    <a:pt x="77094" y="1221"/>
                  </a:lnTo>
                  <a:lnTo>
                    <a:pt x="67212" y="0"/>
                  </a:lnTo>
                  <a:lnTo>
                    <a:pt x="58415" y="6452"/>
                  </a:lnTo>
                  <a:lnTo>
                    <a:pt x="49566" y="8532"/>
                  </a:lnTo>
                  <a:lnTo>
                    <a:pt x="33938" y="9292"/>
                  </a:lnTo>
                  <a:lnTo>
                    <a:pt x="27610" y="12179"/>
                  </a:lnTo>
                  <a:lnTo>
                    <a:pt x="9866" y="27712"/>
                  </a:lnTo>
                  <a:lnTo>
                    <a:pt x="3858" y="36240"/>
                  </a:lnTo>
                  <a:lnTo>
                    <a:pt x="475" y="46992"/>
                  </a:lnTo>
                  <a:lnTo>
                    <a:pt x="0" y="50339"/>
                  </a:lnTo>
                  <a:lnTo>
                    <a:pt x="5118" y="59701"/>
                  </a:lnTo>
                  <a:lnTo>
                    <a:pt x="22398" y="80181"/>
                  </a:lnTo>
                  <a:lnTo>
                    <a:pt x="28125" y="83197"/>
                  </a:lnTo>
                  <a:lnTo>
                    <a:pt x="45481" y="85132"/>
                  </a:lnTo>
                  <a:lnTo>
                    <a:pt x="58081" y="85467"/>
                  </a:lnTo>
                  <a:lnTo>
                    <a:pt x="65150" y="82723"/>
                  </a:lnTo>
                  <a:lnTo>
                    <a:pt x="71821" y="79035"/>
                  </a:lnTo>
                  <a:lnTo>
                    <a:pt x="82861" y="76472"/>
                  </a:lnTo>
                  <a:lnTo>
                    <a:pt x="97866" y="54659"/>
                  </a:lnTo>
                  <a:lnTo>
                    <a:pt x="103999" y="50686"/>
                  </a:lnTo>
                  <a:lnTo>
                    <a:pt x="107116" y="49627"/>
                  </a:lnTo>
                  <a:lnTo>
                    <a:pt x="109195" y="47862"/>
                  </a:lnTo>
                  <a:lnTo>
                    <a:pt x="113342" y="38009"/>
                  </a:lnTo>
                  <a:lnTo>
                    <a:pt x="113347" y="37994"/>
                  </a:lnTo>
                  <a:lnTo>
                    <a:pt x="118407" y="37986"/>
                  </a:lnTo>
                  <a:lnTo>
                    <a:pt x="118838" y="40102"/>
                  </a:lnTo>
                  <a:lnTo>
                    <a:pt x="116505" y="54250"/>
                  </a:lnTo>
                  <a:lnTo>
                    <a:pt x="119460" y="75964"/>
                  </a:lnTo>
                  <a:lnTo>
                    <a:pt x="114027" y="116124"/>
                  </a:lnTo>
                  <a:lnTo>
                    <a:pt x="113440" y="162064"/>
                  </a:lnTo>
                  <a:lnTo>
                    <a:pt x="114427" y="204388"/>
                  </a:lnTo>
                  <a:lnTo>
                    <a:pt x="121555" y="225101"/>
                  </a:lnTo>
                  <a:lnTo>
                    <a:pt x="123053" y="226228"/>
                  </a:lnTo>
                  <a:lnTo>
                    <a:pt x="132401" y="228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72">
              <a:extLst>
                <a:ext uri="{FF2B5EF4-FFF2-40B4-BE49-F238E27FC236}">
                  <a16:creationId xmlns:a16="http://schemas.microsoft.com/office/drawing/2014/main" id="{A03C4E34-A1B4-EB25-28FC-ECE01E560F2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02523" y="5181648"/>
              <a:ext cx="121115" cy="217597"/>
            </a:xfrm>
            <a:custGeom>
              <a:avLst/>
              <a:gdLst/>
              <a:ahLst/>
              <a:cxnLst/>
              <a:rect l="0" t="0" r="0" b="0"/>
              <a:pathLst>
                <a:path w="121115" h="217597">
                  <a:moveTo>
                    <a:pt x="74177" y="28527"/>
                  </a:moveTo>
                  <a:lnTo>
                    <a:pt x="74177" y="28527"/>
                  </a:lnTo>
                  <a:lnTo>
                    <a:pt x="79233" y="23471"/>
                  </a:lnTo>
                  <a:lnTo>
                    <a:pt x="81716" y="18166"/>
                  </a:lnTo>
                  <a:lnTo>
                    <a:pt x="82378" y="15270"/>
                  </a:lnTo>
                  <a:lnTo>
                    <a:pt x="91786" y="1784"/>
                  </a:lnTo>
                  <a:lnTo>
                    <a:pt x="91209" y="1174"/>
                  </a:lnTo>
                  <a:lnTo>
                    <a:pt x="84280" y="314"/>
                  </a:lnTo>
                  <a:lnTo>
                    <a:pt x="62599" y="0"/>
                  </a:lnTo>
                  <a:lnTo>
                    <a:pt x="60108" y="1042"/>
                  </a:lnTo>
                  <a:lnTo>
                    <a:pt x="58448" y="2796"/>
                  </a:lnTo>
                  <a:lnTo>
                    <a:pt x="57341" y="5023"/>
                  </a:lnTo>
                  <a:lnTo>
                    <a:pt x="19440" y="38962"/>
                  </a:lnTo>
                  <a:lnTo>
                    <a:pt x="2528" y="63376"/>
                  </a:lnTo>
                  <a:lnTo>
                    <a:pt x="0" y="74355"/>
                  </a:lnTo>
                  <a:lnTo>
                    <a:pt x="1442" y="79186"/>
                  </a:lnTo>
                  <a:lnTo>
                    <a:pt x="19613" y="97941"/>
                  </a:lnTo>
                  <a:lnTo>
                    <a:pt x="29112" y="101711"/>
                  </a:lnTo>
                  <a:lnTo>
                    <a:pt x="52458" y="109188"/>
                  </a:lnTo>
                  <a:lnTo>
                    <a:pt x="80946" y="123946"/>
                  </a:lnTo>
                  <a:lnTo>
                    <a:pt x="105760" y="147279"/>
                  </a:lnTo>
                  <a:lnTo>
                    <a:pt x="116579" y="164372"/>
                  </a:lnTo>
                  <a:lnTo>
                    <a:pt x="120254" y="176610"/>
                  </a:lnTo>
                  <a:lnTo>
                    <a:pt x="121114" y="183595"/>
                  </a:lnTo>
                  <a:lnTo>
                    <a:pt x="118674" y="190227"/>
                  </a:lnTo>
                  <a:lnTo>
                    <a:pt x="115121" y="196702"/>
                  </a:lnTo>
                  <a:lnTo>
                    <a:pt x="113541" y="203107"/>
                  </a:lnTo>
                  <a:lnTo>
                    <a:pt x="107194" y="209482"/>
                  </a:lnTo>
                  <a:lnTo>
                    <a:pt x="98376" y="214785"/>
                  </a:lnTo>
                  <a:lnTo>
                    <a:pt x="90929" y="217142"/>
                  </a:lnTo>
                  <a:lnTo>
                    <a:pt x="62317" y="217596"/>
                  </a:lnTo>
                  <a:lnTo>
                    <a:pt x="37502" y="211314"/>
                  </a:lnTo>
                  <a:lnTo>
                    <a:pt x="26832" y="205721"/>
                  </a:lnTo>
                  <a:lnTo>
                    <a:pt x="14876" y="191566"/>
                  </a:lnTo>
                  <a:lnTo>
                    <a:pt x="4630" y="173966"/>
                  </a:lnTo>
                  <a:lnTo>
                    <a:pt x="3471" y="168878"/>
                  </a:lnTo>
                  <a:lnTo>
                    <a:pt x="3756" y="164428"/>
                  </a:lnTo>
                  <a:lnTo>
                    <a:pt x="5004" y="160403"/>
                  </a:lnTo>
                  <a:lnTo>
                    <a:pt x="16875" y="144624"/>
                  </a:lnTo>
                  <a:lnTo>
                    <a:pt x="59537" y="110114"/>
                  </a:lnTo>
                  <a:lnTo>
                    <a:pt x="82892" y="90683"/>
                  </a:lnTo>
                  <a:lnTo>
                    <a:pt x="104984" y="52040"/>
                  </a:lnTo>
                  <a:lnTo>
                    <a:pt x="110116" y="32082"/>
                  </a:lnTo>
                  <a:lnTo>
                    <a:pt x="108494" y="19171"/>
                  </a:lnTo>
                  <a:lnTo>
                    <a:pt x="103886" y="3748"/>
                  </a:lnTo>
                  <a:lnTo>
                    <a:pt x="102450" y="2483"/>
                  </a:lnTo>
                  <a:lnTo>
                    <a:pt x="98031" y="1077"/>
                  </a:lnTo>
                  <a:lnTo>
                    <a:pt x="45602" y="19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SMARTInkShape-173">
            <a:extLst>
              <a:ext uri="{FF2B5EF4-FFF2-40B4-BE49-F238E27FC236}">
                <a16:creationId xmlns:a16="http://schemas.microsoft.com/office/drawing/2014/main" id="{39E46349-8968-2EAD-1D25-FBE05DD0F0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05400" y="2847975"/>
            <a:ext cx="712702" cy="428592"/>
          </a:xfrm>
          <a:custGeom>
            <a:avLst/>
            <a:gdLst/>
            <a:ahLst/>
            <a:cxnLst/>
            <a:rect l="0" t="0" r="0" b="0"/>
            <a:pathLst>
              <a:path w="712702" h="428592">
                <a:moveTo>
                  <a:pt x="9525" y="419100"/>
                </a:moveTo>
                <a:lnTo>
                  <a:pt x="9525" y="419100"/>
                </a:lnTo>
                <a:lnTo>
                  <a:pt x="4469" y="419100"/>
                </a:lnTo>
                <a:lnTo>
                  <a:pt x="2980" y="420158"/>
                </a:lnTo>
                <a:lnTo>
                  <a:pt x="1986" y="421922"/>
                </a:lnTo>
                <a:lnTo>
                  <a:pt x="10" y="428591"/>
                </a:lnTo>
                <a:lnTo>
                  <a:pt x="0" y="415364"/>
                </a:lnTo>
                <a:lnTo>
                  <a:pt x="31057" y="371205"/>
                </a:lnTo>
                <a:lnTo>
                  <a:pt x="42378" y="360772"/>
                </a:lnTo>
                <a:lnTo>
                  <a:pt x="66893" y="348429"/>
                </a:lnTo>
                <a:lnTo>
                  <a:pt x="113050" y="310885"/>
                </a:lnTo>
                <a:lnTo>
                  <a:pt x="152618" y="289787"/>
                </a:lnTo>
                <a:lnTo>
                  <a:pt x="193757" y="262637"/>
                </a:lnTo>
                <a:lnTo>
                  <a:pt x="234623" y="236921"/>
                </a:lnTo>
                <a:lnTo>
                  <a:pt x="278127" y="211310"/>
                </a:lnTo>
                <a:lnTo>
                  <a:pt x="319523" y="189280"/>
                </a:lnTo>
                <a:lnTo>
                  <a:pt x="344440" y="173911"/>
                </a:lnTo>
                <a:lnTo>
                  <a:pt x="385107" y="152616"/>
                </a:lnTo>
                <a:lnTo>
                  <a:pt x="428108" y="137612"/>
                </a:lnTo>
                <a:lnTo>
                  <a:pt x="468120" y="128855"/>
                </a:lnTo>
                <a:lnTo>
                  <a:pt x="506159" y="110668"/>
                </a:lnTo>
                <a:lnTo>
                  <a:pt x="547696" y="98609"/>
                </a:lnTo>
                <a:lnTo>
                  <a:pt x="587023" y="90857"/>
                </a:lnTo>
                <a:lnTo>
                  <a:pt x="632383" y="80193"/>
                </a:lnTo>
                <a:lnTo>
                  <a:pt x="675601" y="76551"/>
                </a:lnTo>
                <a:lnTo>
                  <a:pt x="704660" y="76202"/>
                </a:lnTo>
                <a:lnTo>
                  <a:pt x="687534" y="59954"/>
                </a:lnTo>
                <a:lnTo>
                  <a:pt x="646227" y="31766"/>
                </a:lnTo>
                <a:lnTo>
                  <a:pt x="632161" y="28147"/>
                </a:lnTo>
                <a:lnTo>
                  <a:pt x="619191" y="21161"/>
                </a:lnTo>
                <a:lnTo>
                  <a:pt x="602369" y="18074"/>
                </a:lnTo>
                <a:lnTo>
                  <a:pt x="593465" y="12528"/>
                </a:lnTo>
                <a:lnTo>
                  <a:pt x="587259" y="10860"/>
                </a:lnTo>
                <a:lnTo>
                  <a:pt x="585181" y="9357"/>
                </a:lnTo>
                <a:lnTo>
                  <a:pt x="583796" y="7296"/>
                </a:lnTo>
                <a:lnTo>
                  <a:pt x="581572" y="1441"/>
                </a:lnTo>
                <a:lnTo>
                  <a:pt x="578446" y="641"/>
                </a:lnTo>
                <a:lnTo>
                  <a:pt x="572872" y="127"/>
                </a:lnTo>
                <a:lnTo>
                  <a:pt x="577259" y="25"/>
                </a:lnTo>
                <a:lnTo>
                  <a:pt x="571787" y="1"/>
                </a:lnTo>
                <a:lnTo>
                  <a:pt x="576642" y="0"/>
                </a:lnTo>
                <a:lnTo>
                  <a:pt x="581899" y="2822"/>
                </a:lnTo>
                <a:lnTo>
                  <a:pt x="624823" y="32056"/>
                </a:lnTo>
                <a:lnTo>
                  <a:pt x="662858" y="44236"/>
                </a:lnTo>
                <a:lnTo>
                  <a:pt x="691381" y="52012"/>
                </a:lnTo>
                <a:lnTo>
                  <a:pt x="698864" y="57689"/>
                </a:lnTo>
                <a:lnTo>
                  <a:pt x="711864" y="76247"/>
                </a:lnTo>
                <a:lnTo>
                  <a:pt x="712701" y="79407"/>
                </a:lnTo>
                <a:lnTo>
                  <a:pt x="710809" y="88561"/>
                </a:lnTo>
                <a:lnTo>
                  <a:pt x="698031" y="116790"/>
                </a:lnTo>
                <a:lnTo>
                  <a:pt x="664882" y="159157"/>
                </a:lnTo>
                <a:lnTo>
                  <a:pt x="641048" y="199205"/>
                </a:lnTo>
                <a:lnTo>
                  <a:pt x="640091" y="202653"/>
                </a:lnTo>
                <a:lnTo>
                  <a:pt x="641569" y="204952"/>
                </a:lnTo>
                <a:lnTo>
                  <a:pt x="657225" y="209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35">
            <a:extLst>
              <a:ext uri="{FF2B5EF4-FFF2-40B4-BE49-F238E27FC236}">
                <a16:creationId xmlns:a16="http://schemas.microsoft.com/office/drawing/2014/main" id="{F571C8B8-8036-4558-74ED-FA5992F336B5}"/>
              </a:ext>
            </a:extLst>
          </p:cNvPr>
          <p:cNvGrpSpPr/>
          <p:nvPr/>
        </p:nvGrpSpPr>
        <p:grpSpPr>
          <a:xfrm>
            <a:off x="6096951" y="2743354"/>
            <a:ext cx="852903" cy="237768"/>
            <a:chOff x="6096951" y="2743354"/>
            <a:chExt cx="852903" cy="237768"/>
          </a:xfrm>
        </p:grpSpPr>
        <p:sp>
          <p:nvSpPr>
            <p:cNvPr id="329" name="SMARTInkShape-174">
              <a:extLst>
                <a:ext uri="{FF2B5EF4-FFF2-40B4-BE49-F238E27FC236}">
                  <a16:creationId xmlns:a16="http://schemas.microsoft.com/office/drawing/2014/main" id="{1DCF06C2-E542-BF42-D176-3599E5A87C2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96951" y="2811199"/>
              <a:ext cx="145461" cy="169683"/>
            </a:xfrm>
            <a:custGeom>
              <a:avLst/>
              <a:gdLst/>
              <a:ahLst/>
              <a:cxnLst/>
              <a:rect l="0" t="0" r="0" b="0"/>
              <a:pathLst>
                <a:path w="145461" h="169683">
                  <a:moveTo>
                    <a:pt x="84774" y="17726"/>
                  </a:moveTo>
                  <a:lnTo>
                    <a:pt x="84774" y="17726"/>
                  </a:lnTo>
                  <a:lnTo>
                    <a:pt x="94183" y="8317"/>
                  </a:lnTo>
                  <a:lnTo>
                    <a:pt x="79833" y="8202"/>
                  </a:lnTo>
                  <a:lnTo>
                    <a:pt x="54193" y="0"/>
                  </a:lnTo>
                  <a:lnTo>
                    <a:pt x="50628" y="617"/>
                  </a:lnTo>
                  <a:lnTo>
                    <a:pt x="43845" y="4125"/>
                  </a:lnTo>
                  <a:lnTo>
                    <a:pt x="9876" y="49731"/>
                  </a:lnTo>
                  <a:lnTo>
                    <a:pt x="3861" y="66876"/>
                  </a:lnTo>
                  <a:lnTo>
                    <a:pt x="0" y="98695"/>
                  </a:lnTo>
                  <a:lnTo>
                    <a:pt x="2294" y="109451"/>
                  </a:lnTo>
                  <a:lnTo>
                    <a:pt x="21464" y="143196"/>
                  </a:lnTo>
                  <a:lnTo>
                    <a:pt x="30856" y="153798"/>
                  </a:lnTo>
                  <a:lnTo>
                    <a:pt x="37175" y="157577"/>
                  </a:lnTo>
                  <a:lnTo>
                    <a:pt x="43510" y="160315"/>
                  </a:lnTo>
                  <a:lnTo>
                    <a:pt x="49854" y="165060"/>
                  </a:lnTo>
                  <a:lnTo>
                    <a:pt x="59025" y="167875"/>
                  </a:lnTo>
                  <a:lnTo>
                    <a:pt x="92270" y="169682"/>
                  </a:lnTo>
                  <a:lnTo>
                    <a:pt x="117217" y="164938"/>
                  </a:lnTo>
                  <a:lnTo>
                    <a:pt x="128472" y="156884"/>
                  </a:lnTo>
                  <a:lnTo>
                    <a:pt x="137005" y="145191"/>
                  </a:lnTo>
                  <a:lnTo>
                    <a:pt x="144323" y="129410"/>
                  </a:lnTo>
                  <a:lnTo>
                    <a:pt x="145460" y="111813"/>
                  </a:lnTo>
                  <a:lnTo>
                    <a:pt x="142131" y="64547"/>
                  </a:lnTo>
                  <a:lnTo>
                    <a:pt x="141985" y="53353"/>
                  </a:lnTo>
                  <a:lnTo>
                    <a:pt x="136306" y="43791"/>
                  </a:lnTo>
                  <a:lnTo>
                    <a:pt x="127785" y="34602"/>
                  </a:lnTo>
                  <a:lnTo>
                    <a:pt x="120471" y="30518"/>
                  </a:lnTo>
                  <a:lnTo>
                    <a:pt x="79258" y="27538"/>
                  </a:lnTo>
                  <a:lnTo>
                    <a:pt x="59621" y="27336"/>
                  </a:lnTo>
                  <a:lnTo>
                    <a:pt x="55305" y="28366"/>
                  </a:lnTo>
                  <a:lnTo>
                    <a:pt x="52428" y="30111"/>
                  </a:lnTo>
                  <a:lnTo>
                    <a:pt x="46674" y="36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75">
              <a:extLst>
                <a:ext uri="{FF2B5EF4-FFF2-40B4-BE49-F238E27FC236}">
                  <a16:creationId xmlns:a16="http://schemas.microsoft.com/office/drawing/2014/main" id="{F9893AB3-F4C7-AEB3-004E-0103E2044F3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05550" y="29622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76">
              <a:extLst>
                <a:ext uri="{FF2B5EF4-FFF2-40B4-BE49-F238E27FC236}">
                  <a16:creationId xmlns:a16="http://schemas.microsoft.com/office/drawing/2014/main" id="{2349D4EC-7558-03B4-BFDD-8C6FBE2CD40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429375" y="2781727"/>
              <a:ext cx="132356" cy="170547"/>
            </a:xfrm>
            <a:custGeom>
              <a:avLst/>
              <a:gdLst/>
              <a:ahLst/>
              <a:cxnLst/>
              <a:rect l="0" t="0" r="0" b="0"/>
              <a:pathLst>
                <a:path w="132356" h="170547">
                  <a:moveTo>
                    <a:pt x="19050" y="18623"/>
                  </a:moveTo>
                  <a:lnTo>
                    <a:pt x="19050" y="18623"/>
                  </a:lnTo>
                  <a:lnTo>
                    <a:pt x="24106" y="13567"/>
                  </a:lnTo>
                  <a:lnTo>
                    <a:pt x="32233" y="11084"/>
                  </a:lnTo>
                  <a:lnTo>
                    <a:pt x="41844" y="8922"/>
                  </a:lnTo>
                  <a:lnTo>
                    <a:pt x="55319" y="2814"/>
                  </a:lnTo>
                  <a:lnTo>
                    <a:pt x="86151" y="0"/>
                  </a:lnTo>
                  <a:lnTo>
                    <a:pt x="94028" y="2585"/>
                  </a:lnTo>
                  <a:lnTo>
                    <a:pt x="97610" y="4756"/>
                  </a:lnTo>
                  <a:lnTo>
                    <a:pt x="98940" y="9378"/>
                  </a:lnTo>
                  <a:lnTo>
                    <a:pt x="97595" y="22981"/>
                  </a:lnTo>
                  <a:lnTo>
                    <a:pt x="90888" y="43433"/>
                  </a:lnTo>
                  <a:lnTo>
                    <a:pt x="56519" y="77015"/>
                  </a:lnTo>
                  <a:lnTo>
                    <a:pt x="29590" y="94215"/>
                  </a:lnTo>
                  <a:lnTo>
                    <a:pt x="46609" y="87204"/>
                  </a:lnTo>
                  <a:lnTo>
                    <a:pt x="74847" y="85409"/>
                  </a:lnTo>
                  <a:lnTo>
                    <a:pt x="86535" y="90992"/>
                  </a:lnTo>
                  <a:lnTo>
                    <a:pt x="102193" y="100391"/>
                  </a:lnTo>
                  <a:lnTo>
                    <a:pt x="106229" y="101710"/>
                  </a:lnTo>
                  <a:lnTo>
                    <a:pt x="122021" y="113679"/>
                  </a:lnTo>
                  <a:lnTo>
                    <a:pt x="128315" y="124723"/>
                  </a:lnTo>
                  <a:lnTo>
                    <a:pt x="132355" y="149060"/>
                  </a:lnTo>
                  <a:lnTo>
                    <a:pt x="130570" y="154264"/>
                  </a:lnTo>
                  <a:lnTo>
                    <a:pt x="122942" y="162869"/>
                  </a:lnTo>
                  <a:lnTo>
                    <a:pt x="112497" y="167399"/>
                  </a:lnTo>
                  <a:lnTo>
                    <a:pt x="68162" y="170546"/>
                  </a:lnTo>
                  <a:lnTo>
                    <a:pt x="39599" y="169823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77">
              <a:extLst>
                <a:ext uri="{FF2B5EF4-FFF2-40B4-BE49-F238E27FC236}">
                  <a16:creationId xmlns:a16="http://schemas.microsoft.com/office/drawing/2014/main" id="{6D8CB015-26E9-98B8-8E3B-5ADCC517B39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610907" y="2766372"/>
              <a:ext cx="113744" cy="198930"/>
            </a:xfrm>
            <a:custGeom>
              <a:avLst/>
              <a:gdLst/>
              <a:ahLst/>
              <a:cxnLst/>
              <a:rect l="0" t="0" r="0" b="0"/>
              <a:pathLst>
                <a:path w="113744" h="198930">
                  <a:moveTo>
                    <a:pt x="66118" y="81603"/>
                  </a:moveTo>
                  <a:lnTo>
                    <a:pt x="66118" y="81603"/>
                  </a:lnTo>
                  <a:lnTo>
                    <a:pt x="74318" y="73402"/>
                  </a:lnTo>
                  <a:lnTo>
                    <a:pt x="83728" y="55792"/>
                  </a:lnTo>
                  <a:lnTo>
                    <a:pt x="85131" y="35766"/>
                  </a:lnTo>
                  <a:lnTo>
                    <a:pt x="85165" y="25934"/>
                  </a:lnTo>
                  <a:lnTo>
                    <a:pt x="84108" y="25440"/>
                  </a:lnTo>
                  <a:lnTo>
                    <a:pt x="80111" y="24892"/>
                  </a:lnTo>
                  <a:lnTo>
                    <a:pt x="78621" y="23687"/>
                  </a:lnTo>
                  <a:lnTo>
                    <a:pt x="76967" y="19527"/>
                  </a:lnTo>
                  <a:lnTo>
                    <a:pt x="75467" y="17994"/>
                  </a:lnTo>
                  <a:lnTo>
                    <a:pt x="70978" y="16291"/>
                  </a:lnTo>
                  <a:lnTo>
                    <a:pt x="69359" y="14778"/>
                  </a:lnTo>
                  <a:lnTo>
                    <a:pt x="67558" y="10275"/>
                  </a:lnTo>
                  <a:lnTo>
                    <a:pt x="66020" y="8651"/>
                  </a:lnTo>
                  <a:lnTo>
                    <a:pt x="56501" y="4630"/>
                  </a:lnTo>
                  <a:lnTo>
                    <a:pt x="51965" y="473"/>
                  </a:lnTo>
                  <a:lnTo>
                    <a:pt x="49275" y="0"/>
                  </a:lnTo>
                  <a:lnTo>
                    <a:pt x="46422" y="743"/>
                  </a:lnTo>
                  <a:lnTo>
                    <a:pt x="40431" y="3332"/>
                  </a:lnTo>
                  <a:lnTo>
                    <a:pt x="24806" y="5130"/>
                  </a:lnTo>
                  <a:lnTo>
                    <a:pt x="21643" y="7338"/>
                  </a:lnTo>
                  <a:lnTo>
                    <a:pt x="3675" y="30276"/>
                  </a:lnTo>
                  <a:lnTo>
                    <a:pt x="1324" y="36919"/>
                  </a:lnTo>
                  <a:lnTo>
                    <a:pt x="0" y="51665"/>
                  </a:lnTo>
                  <a:lnTo>
                    <a:pt x="7693" y="91257"/>
                  </a:lnTo>
                  <a:lnTo>
                    <a:pt x="9177" y="94389"/>
                  </a:lnTo>
                  <a:lnTo>
                    <a:pt x="11224" y="96477"/>
                  </a:lnTo>
                  <a:lnTo>
                    <a:pt x="34470" y="108610"/>
                  </a:lnTo>
                  <a:lnTo>
                    <a:pt x="46746" y="109713"/>
                  </a:lnTo>
                  <a:lnTo>
                    <a:pt x="50028" y="108810"/>
                  </a:lnTo>
                  <a:lnTo>
                    <a:pt x="52217" y="107150"/>
                  </a:lnTo>
                  <a:lnTo>
                    <a:pt x="64537" y="92832"/>
                  </a:lnTo>
                  <a:lnTo>
                    <a:pt x="66864" y="83860"/>
                  </a:lnTo>
                  <a:lnTo>
                    <a:pt x="91939" y="53012"/>
                  </a:lnTo>
                  <a:lnTo>
                    <a:pt x="92857" y="49842"/>
                  </a:lnTo>
                  <a:lnTo>
                    <a:pt x="94528" y="47729"/>
                  </a:lnTo>
                  <a:lnTo>
                    <a:pt x="99206" y="45381"/>
                  </a:lnTo>
                  <a:lnTo>
                    <a:pt x="100877" y="45814"/>
                  </a:lnTo>
                  <a:lnTo>
                    <a:pt x="101990" y="47160"/>
                  </a:lnTo>
                  <a:lnTo>
                    <a:pt x="103227" y="51478"/>
                  </a:lnTo>
                  <a:lnTo>
                    <a:pt x="104160" y="92896"/>
                  </a:lnTo>
                  <a:lnTo>
                    <a:pt x="101379" y="120227"/>
                  </a:lnTo>
                  <a:lnTo>
                    <a:pt x="98722" y="136869"/>
                  </a:lnTo>
                  <a:lnTo>
                    <a:pt x="103942" y="183439"/>
                  </a:lnTo>
                  <a:lnTo>
                    <a:pt x="104137" y="197266"/>
                  </a:lnTo>
                  <a:lnTo>
                    <a:pt x="105222" y="198929"/>
                  </a:lnTo>
                  <a:lnTo>
                    <a:pt x="113743" y="195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78">
              <a:extLst>
                <a:ext uri="{FF2B5EF4-FFF2-40B4-BE49-F238E27FC236}">
                  <a16:creationId xmlns:a16="http://schemas.microsoft.com/office/drawing/2014/main" id="{AF8F7419-43B0-6C2F-597A-3A862414927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17434" y="2743354"/>
              <a:ext cx="132420" cy="237768"/>
            </a:xfrm>
            <a:custGeom>
              <a:avLst/>
              <a:gdLst/>
              <a:ahLst/>
              <a:cxnLst/>
              <a:rect l="0" t="0" r="0" b="0"/>
              <a:pathLst>
                <a:path w="132420" h="237768">
                  <a:moveTo>
                    <a:pt x="88191" y="28421"/>
                  </a:moveTo>
                  <a:lnTo>
                    <a:pt x="88191" y="28421"/>
                  </a:lnTo>
                  <a:lnTo>
                    <a:pt x="96391" y="20220"/>
                  </a:lnTo>
                  <a:lnTo>
                    <a:pt x="97323" y="14232"/>
                  </a:lnTo>
                  <a:lnTo>
                    <a:pt x="97682" y="1597"/>
                  </a:lnTo>
                  <a:lnTo>
                    <a:pt x="96635" y="1013"/>
                  </a:lnTo>
                  <a:lnTo>
                    <a:pt x="84456" y="0"/>
                  </a:lnTo>
                  <a:lnTo>
                    <a:pt x="78417" y="2737"/>
                  </a:lnTo>
                  <a:lnTo>
                    <a:pt x="60860" y="18174"/>
                  </a:lnTo>
                  <a:lnTo>
                    <a:pt x="29578" y="62237"/>
                  </a:lnTo>
                  <a:lnTo>
                    <a:pt x="23904" y="77011"/>
                  </a:lnTo>
                  <a:lnTo>
                    <a:pt x="22224" y="93147"/>
                  </a:lnTo>
                  <a:lnTo>
                    <a:pt x="26783" y="111335"/>
                  </a:lnTo>
                  <a:lnTo>
                    <a:pt x="29260" y="115447"/>
                  </a:lnTo>
                  <a:lnTo>
                    <a:pt x="36746" y="122293"/>
                  </a:lnTo>
                  <a:lnTo>
                    <a:pt x="38868" y="127644"/>
                  </a:lnTo>
                  <a:lnTo>
                    <a:pt x="45456" y="133551"/>
                  </a:lnTo>
                  <a:lnTo>
                    <a:pt x="86634" y="152278"/>
                  </a:lnTo>
                  <a:lnTo>
                    <a:pt x="99141" y="159668"/>
                  </a:lnTo>
                  <a:lnTo>
                    <a:pt x="128172" y="192836"/>
                  </a:lnTo>
                  <a:lnTo>
                    <a:pt x="132419" y="201330"/>
                  </a:lnTo>
                  <a:lnTo>
                    <a:pt x="131484" y="211456"/>
                  </a:lnTo>
                  <a:lnTo>
                    <a:pt x="129752" y="217119"/>
                  </a:lnTo>
                  <a:lnTo>
                    <a:pt x="122185" y="226234"/>
                  </a:lnTo>
                  <a:lnTo>
                    <a:pt x="111766" y="232755"/>
                  </a:lnTo>
                  <a:lnTo>
                    <a:pt x="87831" y="236941"/>
                  </a:lnTo>
                  <a:lnTo>
                    <a:pt x="57663" y="237767"/>
                  </a:lnTo>
                  <a:lnTo>
                    <a:pt x="30462" y="227797"/>
                  </a:lnTo>
                  <a:lnTo>
                    <a:pt x="355" y="206443"/>
                  </a:lnTo>
                  <a:lnTo>
                    <a:pt x="0" y="202136"/>
                  </a:lnTo>
                  <a:lnTo>
                    <a:pt x="5251" y="191706"/>
                  </a:lnTo>
                  <a:lnTo>
                    <a:pt x="15051" y="178990"/>
                  </a:lnTo>
                  <a:lnTo>
                    <a:pt x="61235" y="147895"/>
                  </a:lnTo>
                  <a:lnTo>
                    <a:pt x="97341" y="122222"/>
                  </a:lnTo>
                  <a:lnTo>
                    <a:pt x="109365" y="101370"/>
                  </a:lnTo>
                  <a:lnTo>
                    <a:pt x="119630" y="75083"/>
                  </a:lnTo>
                  <a:lnTo>
                    <a:pt x="119733" y="65879"/>
                  </a:lnTo>
                  <a:lnTo>
                    <a:pt x="110825" y="39872"/>
                  </a:lnTo>
                  <a:lnTo>
                    <a:pt x="104248" y="28924"/>
                  </a:lnTo>
                  <a:lnTo>
                    <a:pt x="97797" y="23353"/>
                  </a:lnTo>
                  <a:lnTo>
                    <a:pt x="88215" y="17394"/>
                  </a:lnTo>
                  <a:lnTo>
                    <a:pt x="78666" y="9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36">
            <a:extLst>
              <a:ext uri="{FF2B5EF4-FFF2-40B4-BE49-F238E27FC236}">
                <a16:creationId xmlns:a16="http://schemas.microsoft.com/office/drawing/2014/main" id="{B93ED926-72B2-5106-35B1-49944C71CD81}"/>
              </a:ext>
            </a:extLst>
          </p:cNvPr>
          <p:cNvGrpSpPr/>
          <p:nvPr/>
        </p:nvGrpSpPr>
        <p:grpSpPr>
          <a:xfrm>
            <a:off x="3718182" y="3010504"/>
            <a:ext cx="415669" cy="731552"/>
            <a:chOff x="3718182" y="3010504"/>
            <a:chExt cx="415669" cy="731552"/>
          </a:xfrm>
        </p:grpSpPr>
        <p:sp>
          <p:nvSpPr>
            <p:cNvPr id="335" name="SMARTInkShape-179">
              <a:extLst>
                <a:ext uri="{FF2B5EF4-FFF2-40B4-BE49-F238E27FC236}">
                  <a16:creationId xmlns:a16="http://schemas.microsoft.com/office/drawing/2014/main" id="{5A021BEB-96B4-D9AF-3A1F-261E75C1986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773258" y="3039915"/>
              <a:ext cx="360593" cy="702141"/>
            </a:xfrm>
            <a:custGeom>
              <a:avLst/>
              <a:gdLst/>
              <a:ahLst/>
              <a:cxnLst/>
              <a:rect l="0" t="0" r="0" b="0"/>
              <a:pathLst>
                <a:path w="360593" h="702141">
                  <a:moveTo>
                    <a:pt x="17692" y="17610"/>
                  </a:moveTo>
                  <a:lnTo>
                    <a:pt x="17692" y="17610"/>
                  </a:lnTo>
                  <a:lnTo>
                    <a:pt x="12636" y="17610"/>
                  </a:lnTo>
                  <a:lnTo>
                    <a:pt x="11146" y="16552"/>
                  </a:lnTo>
                  <a:lnTo>
                    <a:pt x="10153" y="14788"/>
                  </a:lnTo>
                  <a:lnTo>
                    <a:pt x="8560" y="9409"/>
                  </a:lnTo>
                  <a:lnTo>
                    <a:pt x="0" y="0"/>
                  </a:lnTo>
                  <a:lnTo>
                    <a:pt x="13061" y="15112"/>
                  </a:lnTo>
                  <a:lnTo>
                    <a:pt x="32574" y="53217"/>
                  </a:lnTo>
                  <a:lnTo>
                    <a:pt x="54557" y="93071"/>
                  </a:lnTo>
                  <a:lnTo>
                    <a:pt x="74477" y="131691"/>
                  </a:lnTo>
                  <a:lnTo>
                    <a:pt x="93783" y="169945"/>
                  </a:lnTo>
                  <a:lnTo>
                    <a:pt x="112910" y="210913"/>
                  </a:lnTo>
                  <a:lnTo>
                    <a:pt x="134804" y="256566"/>
                  </a:lnTo>
                  <a:lnTo>
                    <a:pt x="161400" y="300784"/>
                  </a:lnTo>
                  <a:lnTo>
                    <a:pt x="189389" y="343519"/>
                  </a:lnTo>
                  <a:lnTo>
                    <a:pt x="214968" y="386873"/>
                  </a:lnTo>
                  <a:lnTo>
                    <a:pt x="235953" y="429352"/>
                  </a:lnTo>
                  <a:lnTo>
                    <a:pt x="255576" y="472630"/>
                  </a:lnTo>
                  <a:lnTo>
                    <a:pt x="274795" y="512264"/>
                  </a:lnTo>
                  <a:lnTo>
                    <a:pt x="295196" y="558526"/>
                  </a:lnTo>
                  <a:lnTo>
                    <a:pt x="320257" y="605073"/>
                  </a:lnTo>
                  <a:lnTo>
                    <a:pt x="338072" y="647108"/>
                  </a:lnTo>
                  <a:lnTo>
                    <a:pt x="356333" y="693764"/>
                  </a:lnTo>
                  <a:lnTo>
                    <a:pt x="360031" y="702140"/>
                  </a:lnTo>
                  <a:lnTo>
                    <a:pt x="360592" y="693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80">
              <a:extLst>
                <a:ext uri="{FF2B5EF4-FFF2-40B4-BE49-F238E27FC236}">
                  <a16:creationId xmlns:a16="http://schemas.microsoft.com/office/drawing/2014/main" id="{E4F9AE6F-720B-2B0F-3229-D745820B04A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718182" y="3010504"/>
              <a:ext cx="187069" cy="196541"/>
            </a:xfrm>
            <a:custGeom>
              <a:avLst/>
              <a:gdLst/>
              <a:ahLst/>
              <a:cxnLst/>
              <a:rect l="0" t="0" r="0" b="0"/>
              <a:pathLst>
                <a:path w="187069" h="196541">
                  <a:moveTo>
                    <a:pt x="34668" y="27971"/>
                  </a:moveTo>
                  <a:lnTo>
                    <a:pt x="34668" y="27971"/>
                  </a:lnTo>
                  <a:lnTo>
                    <a:pt x="25259" y="27971"/>
                  </a:lnTo>
                  <a:lnTo>
                    <a:pt x="34552" y="27971"/>
                  </a:lnTo>
                  <a:lnTo>
                    <a:pt x="21401" y="41228"/>
                  </a:lnTo>
                  <a:lnTo>
                    <a:pt x="12274" y="65531"/>
                  </a:lnTo>
                  <a:lnTo>
                    <a:pt x="7314" y="104064"/>
                  </a:lnTo>
                  <a:lnTo>
                    <a:pt x="6254" y="146726"/>
                  </a:lnTo>
                  <a:lnTo>
                    <a:pt x="6102" y="192940"/>
                  </a:lnTo>
                  <a:lnTo>
                    <a:pt x="6097" y="196540"/>
                  </a:lnTo>
                  <a:lnTo>
                    <a:pt x="8915" y="153643"/>
                  </a:lnTo>
                  <a:lnTo>
                    <a:pt x="10809" y="111421"/>
                  </a:lnTo>
                  <a:lnTo>
                    <a:pt x="7491" y="68219"/>
                  </a:lnTo>
                  <a:lnTo>
                    <a:pt x="3685" y="37074"/>
                  </a:lnTo>
                  <a:lnTo>
                    <a:pt x="1312" y="30865"/>
                  </a:lnTo>
                  <a:lnTo>
                    <a:pt x="789" y="25667"/>
                  </a:lnTo>
                  <a:lnTo>
                    <a:pt x="2993" y="13295"/>
                  </a:lnTo>
                  <a:lnTo>
                    <a:pt x="129" y="6279"/>
                  </a:lnTo>
                  <a:lnTo>
                    <a:pt x="0" y="3984"/>
                  </a:lnTo>
                  <a:lnTo>
                    <a:pt x="973" y="2455"/>
                  </a:lnTo>
                  <a:lnTo>
                    <a:pt x="2680" y="1435"/>
                  </a:lnTo>
                  <a:lnTo>
                    <a:pt x="10138" y="0"/>
                  </a:lnTo>
                  <a:lnTo>
                    <a:pt x="42303" y="10190"/>
                  </a:lnTo>
                  <a:lnTo>
                    <a:pt x="89708" y="32210"/>
                  </a:lnTo>
                  <a:lnTo>
                    <a:pt x="133155" y="53434"/>
                  </a:lnTo>
                  <a:lnTo>
                    <a:pt x="152161" y="61856"/>
                  </a:lnTo>
                  <a:lnTo>
                    <a:pt x="170140" y="65880"/>
                  </a:lnTo>
                  <a:lnTo>
                    <a:pt x="187068" y="75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37">
            <a:extLst>
              <a:ext uri="{FF2B5EF4-FFF2-40B4-BE49-F238E27FC236}">
                <a16:creationId xmlns:a16="http://schemas.microsoft.com/office/drawing/2014/main" id="{5A7CE333-FBF6-280D-3C59-C98E83891679}"/>
              </a:ext>
            </a:extLst>
          </p:cNvPr>
          <p:cNvGrpSpPr/>
          <p:nvPr/>
        </p:nvGrpSpPr>
        <p:grpSpPr>
          <a:xfrm>
            <a:off x="2616253" y="2686050"/>
            <a:ext cx="441273" cy="340963"/>
            <a:chOff x="2616253" y="2686050"/>
            <a:chExt cx="441273" cy="340963"/>
          </a:xfrm>
        </p:grpSpPr>
        <p:sp>
          <p:nvSpPr>
            <p:cNvPr id="338" name="SMARTInkShape-181">
              <a:extLst>
                <a:ext uri="{FF2B5EF4-FFF2-40B4-BE49-F238E27FC236}">
                  <a16:creationId xmlns:a16="http://schemas.microsoft.com/office/drawing/2014/main" id="{0FA11551-702A-5189-C424-DB26FEC1B52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616253" y="2819827"/>
              <a:ext cx="145260" cy="207186"/>
            </a:xfrm>
            <a:custGeom>
              <a:avLst/>
              <a:gdLst/>
              <a:ahLst/>
              <a:cxnLst/>
              <a:rect l="0" t="0" r="0" b="0"/>
              <a:pathLst>
                <a:path w="145260" h="207186">
                  <a:moveTo>
                    <a:pt x="98372" y="18623"/>
                  </a:moveTo>
                  <a:lnTo>
                    <a:pt x="98372" y="18623"/>
                  </a:lnTo>
                  <a:lnTo>
                    <a:pt x="98372" y="10422"/>
                  </a:lnTo>
                  <a:lnTo>
                    <a:pt x="93316" y="4434"/>
                  </a:lnTo>
                  <a:lnTo>
                    <a:pt x="88011" y="1733"/>
                  </a:lnTo>
                  <a:lnTo>
                    <a:pt x="75982" y="0"/>
                  </a:lnTo>
                  <a:lnTo>
                    <a:pt x="69724" y="2585"/>
                  </a:lnTo>
                  <a:lnTo>
                    <a:pt x="62139" y="7811"/>
                  </a:lnTo>
                  <a:lnTo>
                    <a:pt x="50157" y="8929"/>
                  </a:lnTo>
                  <a:lnTo>
                    <a:pt x="47179" y="8985"/>
                  </a:lnTo>
                  <a:lnTo>
                    <a:pt x="38225" y="17515"/>
                  </a:lnTo>
                  <a:lnTo>
                    <a:pt x="10136" y="64378"/>
                  </a:lnTo>
                  <a:lnTo>
                    <a:pt x="1653" y="84466"/>
                  </a:lnTo>
                  <a:lnTo>
                    <a:pt x="0" y="106801"/>
                  </a:lnTo>
                  <a:lnTo>
                    <a:pt x="4827" y="152963"/>
                  </a:lnTo>
                  <a:lnTo>
                    <a:pt x="26428" y="192605"/>
                  </a:lnTo>
                  <a:lnTo>
                    <a:pt x="40248" y="202582"/>
                  </a:lnTo>
                  <a:lnTo>
                    <a:pt x="62806" y="207185"/>
                  </a:lnTo>
                  <a:lnTo>
                    <a:pt x="74804" y="205440"/>
                  </a:lnTo>
                  <a:lnTo>
                    <a:pt x="96186" y="195695"/>
                  </a:lnTo>
                  <a:lnTo>
                    <a:pt x="133384" y="155851"/>
                  </a:lnTo>
                  <a:lnTo>
                    <a:pt x="140391" y="142760"/>
                  </a:lnTo>
                  <a:lnTo>
                    <a:pt x="145259" y="110739"/>
                  </a:lnTo>
                  <a:lnTo>
                    <a:pt x="144720" y="90602"/>
                  </a:lnTo>
                  <a:lnTo>
                    <a:pt x="138328" y="67114"/>
                  </a:lnTo>
                  <a:lnTo>
                    <a:pt x="123598" y="39917"/>
                  </a:lnTo>
                  <a:lnTo>
                    <a:pt x="111700" y="30556"/>
                  </a:lnTo>
                  <a:lnTo>
                    <a:pt x="83248" y="15923"/>
                  </a:lnTo>
                  <a:lnTo>
                    <a:pt x="70131" y="14954"/>
                  </a:lnTo>
                  <a:lnTo>
                    <a:pt x="50747" y="18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82">
              <a:extLst>
                <a:ext uri="{FF2B5EF4-FFF2-40B4-BE49-F238E27FC236}">
                  <a16:creationId xmlns:a16="http://schemas.microsoft.com/office/drawing/2014/main" id="{FA01DF2F-EB19-AFB2-9A84-4F1D3BD0C7A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31904" y="2914650"/>
              <a:ext cx="6547" cy="19051"/>
            </a:xfrm>
            <a:custGeom>
              <a:avLst/>
              <a:gdLst/>
              <a:ahLst/>
              <a:cxnLst/>
              <a:rect l="0" t="0" r="0" b="0"/>
              <a:pathLst>
                <a:path w="6547" h="19051">
                  <a:moveTo>
                    <a:pt x="6546" y="19050"/>
                  </a:moveTo>
                  <a:lnTo>
                    <a:pt x="6546" y="19050"/>
                  </a:lnTo>
                  <a:lnTo>
                    <a:pt x="6546" y="13994"/>
                  </a:lnTo>
                  <a:lnTo>
                    <a:pt x="5488" y="12504"/>
                  </a:lnTo>
                  <a:lnTo>
                    <a:pt x="3724" y="11511"/>
                  </a:lnTo>
                  <a:lnTo>
                    <a:pt x="1490" y="10849"/>
                  </a:lnTo>
                  <a:lnTo>
                    <a:pt x="0" y="9349"/>
                  </a:lnTo>
                  <a:lnTo>
                    <a:pt x="65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83">
              <a:extLst>
                <a:ext uri="{FF2B5EF4-FFF2-40B4-BE49-F238E27FC236}">
                  <a16:creationId xmlns:a16="http://schemas.microsoft.com/office/drawing/2014/main" id="{F54B8D7C-A0CE-B6DA-155A-4D8DAA429DD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933700" y="2744675"/>
              <a:ext cx="111648" cy="160269"/>
            </a:xfrm>
            <a:custGeom>
              <a:avLst/>
              <a:gdLst/>
              <a:ahLst/>
              <a:cxnLst/>
              <a:rect l="0" t="0" r="0" b="0"/>
              <a:pathLst>
                <a:path w="111648" h="160269">
                  <a:moveTo>
                    <a:pt x="0" y="27100"/>
                  </a:moveTo>
                  <a:lnTo>
                    <a:pt x="0" y="27100"/>
                  </a:lnTo>
                  <a:lnTo>
                    <a:pt x="0" y="0"/>
                  </a:lnTo>
                  <a:lnTo>
                    <a:pt x="1058" y="46853"/>
                  </a:lnTo>
                  <a:lnTo>
                    <a:pt x="8200" y="75693"/>
                  </a:lnTo>
                  <a:lnTo>
                    <a:pt x="9701" y="78546"/>
                  </a:lnTo>
                  <a:lnTo>
                    <a:pt x="11758" y="80447"/>
                  </a:lnTo>
                  <a:lnTo>
                    <a:pt x="17610" y="83499"/>
                  </a:lnTo>
                  <a:lnTo>
                    <a:pt x="21232" y="81094"/>
                  </a:lnTo>
                  <a:lnTo>
                    <a:pt x="53178" y="59785"/>
                  </a:lnTo>
                  <a:lnTo>
                    <a:pt x="59971" y="57502"/>
                  </a:lnTo>
                  <a:lnTo>
                    <a:pt x="74802" y="56216"/>
                  </a:lnTo>
                  <a:lnTo>
                    <a:pt x="86515" y="61560"/>
                  </a:lnTo>
                  <a:lnTo>
                    <a:pt x="97717" y="70991"/>
                  </a:lnTo>
                  <a:lnTo>
                    <a:pt x="106224" y="82237"/>
                  </a:lnTo>
                  <a:lnTo>
                    <a:pt x="110711" y="97114"/>
                  </a:lnTo>
                  <a:lnTo>
                    <a:pt x="111647" y="113251"/>
                  </a:lnTo>
                  <a:lnTo>
                    <a:pt x="108535" y="127478"/>
                  </a:lnTo>
                  <a:lnTo>
                    <a:pt x="100802" y="138035"/>
                  </a:lnTo>
                  <a:lnTo>
                    <a:pt x="78590" y="153435"/>
                  </a:lnTo>
                  <a:lnTo>
                    <a:pt x="60092" y="158372"/>
                  </a:lnTo>
                  <a:lnTo>
                    <a:pt x="35462" y="160268"/>
                  </a:lnTo>
                  <a:lnTo>
                    <a:pt x="33166" y="159270"/>
                  </a:lnTo>
                  <a:lnTo>
                    <a:pt x="28575" y="150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84">
              <a:extLst>
                <a:ext uri="{FF2B5EF4-FFF2-40B4-BE49-F238E27FC236}">
                  <a16:creationId xmlns:a16="http://schemas.microsoft.com/office/drawing/2014/main" id="{0F8B60F7-9364-4AB1-FF23-B658241CEC8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43225" y="268605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4"/>
                  </a:lnTo>
                  <a:lnTo>
                    <a:pt x="2822" y="65839"/>
                  </a:lnTo>
                  <a:lnTo>
                    <a:pt x="13257" y="53810"/>
                  </a:lnTo>
                  <a:lnTo>
                    <a:pt x="58817" y="19632"/>
                  </a:lnTo>
                  <a:lnTo>
                    <a:pt x="70591" y="1401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38">
            <a:extLst>
              <a:ext uri="{FF2B5EF4-FFF2-40B4-BE49-F238E27FC236}">
                <a16:creationId xmlns:a16="http://schemas.microsoft.com/office/drawing/2014/main" id="{C12559AD-FCB7-1B96-6F90-A53C91FA0E95}"/>
              </a:ext>
            </a:extLst>
          </p:cNvPr>
          <p:cNvGrpSpPr/>
          <p:nvPr/>
        </p:nvGrpSpPr>
        <p:grpSpPr>
          <a:xfrm>
            <a:off x="7362825" y="2286000"/>
            <a:ext cx="876301" cy="257176"/>
            <a:chOff x="7362825" y="2286000"/>
            <a:chExt cx="876301" cy="257176"/>
          </a:xfrm>
        </p:grpSpPr>
        <p:sp>
          <p:nvSpPr>
            <p:cNvPr id="343" name="SMARTInkShape-185">
              <a:extLst>
                <a:ext uri="{FF2B5EF4-FFF2-40B4-BE49-F238E27FC236}">
                  <a16:creationId xmlns:a16="http://schemas.microsoft.com/office/drawing/2014/main" id="{8A3D16D0-8828-91AC-C273-71C93690DF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62829" y="2333625"/>
              <a:ext cx="9522" cy="152401"/>
            </a:xfrm>
            <a:custGeom>
              <a:avLst/>
              <a:gdLst/>
              <a:ahLst/>
              <a:cxnLst/>
              <a:rect l="0" t="0" r="0" b="0"/>
              <a:pathLst>
                <a:path w="9522" h="152401">
                  <a:moveTo>
                    <a:pt x="9521" y="0"/>
                  </a:moveTo>
                  <a:lnTo>
                    <a:pt x="9521" y="0"/>
                  </a:lnTo>
                  <a:lnTo>
                    <a:pt x="1320" y="0"/>
                  </a:lnTo>
                  <a:lnTo>
                    <a:pt x="9521" y="0"/>
                  </a:lnTo>
                  <a:lnTo>
                    <a:pt x="1981" y="31084"/>
                  </a:lnTo>
                  <a:lnTo>
                    <a:pt x="257" y="75472"/>
                  </a:lnTo>
                  <a:lnTo>
                    <a:pt x="19" y="122620"/>
                  </a:lnTo>
                  <a:lnTo>
                    <a:pt x="0" y="145055"/>
                  </a:lnTo>
                  <a:lnTo>
                    <a:pt x="1056" y="147503"/>
                  </a:lnTo>
                  <a:lnTo>
                    <a:pt x="952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86">
              <a:extLst>
                <a:ext uri="{FF2B5EF4-FFF2-40B4-BE49-F238E27FC236}">
                  <a16:creationId xmlns:a16="http://schemas.microsoft.com/office/drawing/2014/main" id="{53AED9DC-1F08-400E-6DDA-CA721B1E29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62825" y="22860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8314" y="23519"/>
                  </a:lnTo>
                  <a:lnTo>
                    <a:pt x="51044" y="6185"/>
                  </a:lnTo>
                  <a:lnTo>
                    <a:pt x="86761" y="54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87">
              <a:extLst>
                <a:ext uri="{FF2B5EF4-FFF2-40B4-BE49-F238E27FC236}">
                  <a16:creationId xmlns:a16="http://schemas.microsoft.com/office/drawing/2014/main" id="{ADB60D7A-8638-E38C-0DAB-6B4A522B82A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81875" y="23907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5208" y="27517"/>
                  </a:lnTo>
                  <a:lnTo>
                    <a:pt x="57297" y="9277"/>
                  </a:lnTo>
                  <a:lnTo>
                    <a:pt x="69916" y="412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88">
              <a:extLst>
                <a:ext uri="{FF2B5EF4-FFF2-40B4-BE49-F238E27FC236}">
                  <a16:creationId xmlns:a16="http://schemas.microsoft.com/office/drawing/2014/main" id="{5E0B6393-FAB4-8E3D-31C1-1EF4F4A6FA2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62825" y="25050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42194" y="21854"/>
                  </a:lnTo>
                  <a:lnTo>
                    <a:pt x="79831" y="945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89">
              <a:extLst>
                <a:ext uri="{FF2B5EF4-FFF2-40B4-BE49-F238E27FC236}">
                  <a16:creationId xmlns:a16="http://schemas.microsoft.com/office/drawing/2014/main" id="{E1F75AFA-1CEB-B82F-3870-4846DEDFB23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53325" y="2411149"/>
              <a:ext cx="123826" cy="103452"/>
            </a:xfrm>
            <a:custGeom>
              <a:avLst/>
              <a:gdLst/>
              <a:ahLst/>
              <a:cxnLst/>
              <a:rect l="0" t="0" r="0" b="0"/>
              <a:pathLst>
                <a:path w="123826" h="1034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7" y="7143"/>
                  </a:lnTo>
                  <a:lnTo>
                    <a:pt x="7540" y="5379"/>
                  </a:lnTo>
                  <a:lnTo>
                    <a:pt x="8201" y="3145"/>
                  </a:lnTo>
                  <a:lnTo>
                    <a:pt x="9701" y="1655"/>
                  </a:lnTo>
                  <a:lnTo>
                    <a:pt x="14190" y="0"/>
                  </a:lnTo>
                  <a:lnTo>
                    <a:pt x="16868" y="617"/>
                  </a:lnTo>
                  <a:lnTo>
                    <a:pt x="25694" y="6542"/>
                  </a:lnTo>
                  <a:lnTo>
                    <a:pt x="68914" y="48561"/>
                  </a:lnTo>
                  <a:lnTo>
                    <a:pt x="123825" y="1034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0">
              <a:extLst>
                <a:ext uri="{FF2B5EF4-FFF2-40B4-BE49-F238E27FC236}">
                  <a16:creationId xmlns:a16="http://schemas.microsoft.com/office/drawing/2014/main" id="{0320A483-356B-2757-060D-1FDC12B1A02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62850" y="2404599"/>
              <a:ext cx="123826" cy="129052"/>
            </a:xfrm>
            <a:custGeom>
              <a:avLst/>
              <a:gdLst/>
              <a:ahLst/>
              <a:cxnLst/>
              <a:rect l="0" t="0" r="0" b="0"/>
              <a:pathLst>
                <a:path w="123826" h="129052">
                  <a:moveTo>
                    <a:pt x="123825" y="14751"/>
                  </a:moveTo>
                  <a:lnTo>
                    <a:pt x="123825" y="14751"/>
                  </a:lnTo>
                  <a:lnTo>
                    <a:pt x="123825" y="562"/>
                  </a:lnTo>
                  <a:lnTo>
                    <a:pt x="122767" y="0"/>
                  </a:lnTo>
                  <a:lnTo>
                    <a:pt x="121003" y="684"/>
                  </a:lnTo>
                  <a:lnTo>
                    <a:pt x="75624" y="43939"/>
                  </a:lnTo>
                  <a:lnTo>
                    <a:pt x="28780" y="90747"/>
                  </a:lnTo>
                  <a:lnTo>
                    <a:pt x="23375" y="97211"/>
                  </a:lnTo>
                  <a:lnTo>
                    <a:pt x="17081" y="109983"/>
                  </a:lnTo>
                  <a:lnTo>
                    <a:pt x="0" y="1290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91">
              <a:extLst>
                <a:ext uri="{FF2B5EF4-FFF2-40B4-BE49-F238E27FC236}">
                  <a16:creationId xmlns:a16="http://schemas.microsoft.com/office/drawing/2014/main" id="{5C65F0E3-EFA8-8A20-628A-A6536FF4A9B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16325" y="2401624"/>
              <a:ext cx="84651" cy="140011"/>
            </a:xfrm>
            <a:custGeom>
              <a:avLst/>
              <a:gdLst/>
              <a:ahLst/>
              <a:cxnLst/>
              <a:rect l="0" t="0" r="0" b="0"/>
              <a:pathLst>
                <a:path w="84651" h="140011">
                  <a:moveTo>
                    <a:pt x="84650" y="8201"/>
                  </a:moveTo>
                  <a:lnTo>
                    <a:pt x="84650" y="8201"/>
                  </a:lnTo>
                  <a:lnTo>
                    <a:pt x="79594" y="8201"/>
                  </a:lnTo>
                  <a:lnTo>
                    <a:pt x="78103" y="7143"/>
                  </a:lnTo>
                  <a:lnTo>
                    <a:pt x="77110" y="5379"/>
                  </a:lnTo>
                  <a:lnTo>
                    <a:pt x="76449" y="3145"/>
                  </a:lnTo>
                  <a:lnTo>
                    <a:pt x="74949" y="1655"/>
                  </a:lnTo>
                  <a:lnTo>
                    <a:pt x="70460" y="0"/>
                  </a:lnTo>
                  <a:lnTo>
                    <a:pt x="56927" y="4125"/>
                  </a:lnTo>
                  <a:lnTo>
                    <a:pt x="48340" y="12034"/>
                  </a:lnTo>
                  <a:lnTo>
                    <a:pt x="11172" y="52875"/>
                  </a:lnTo>
                  <a:lnTo>
                    <a:pt x="4369" y="68273"/>
                  </a:lnTo>
                  <a:lnTo>
                    <a:pt x="0" y="98972"/>
                  </a:lnTo>
                  <a:lnTo>
                    <a:pt x="4301" y="123996"/>
                  </a:lnTo>
                  <a:lnTo>
                    <a:pt x="7800" y="129848"/>
                  </a:lnTo>
                  <a:lnTo>
                    <a:pt x="12249" y="133749"/>
                  </a:lnTo>
                  <a:lnTo>
                    <a:pt x="22839" y="138084"/>
                  </a:lnTo>
                  <a:lnTo>
                    <a:pt x="34600" y="140010"/>
                  </a:lnTo>
                  <a:lnTo>
                    <a:pt x="65600" y="132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92">
              <a:extLst>
                <a:ext uri="{FF2B5EF4-FFF2-40B4-BE49-F238E27FC236}">
                  <a16:creationId xmlns:a16="http://schemas.microsoft.com/office/drawing/2014/main" id="{08F43273-AC3E-67BB-E370-ED744952926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44992" y="2421220"/>
              <a:ext cx="108384" cy="101369"/>
            </a:xfrm>
            <a:custGeom>
              <a:avLst/>
              <a:gdLst/>
              <a:ahLst/>
              <a:cxnLst/>
              <a:rect l="0" t="0" r="0" b="0"/>
              <a:pathLst>
                <a:path w="108384" h="101369">
                  <a:moveTo>
                    <a:pt x="22658" y="26705"/>
                  </a:moveTo>
                  <a:lnTo>
                    <a:pt x="22658" y="26705"/>
                  </a:lnTo>
                  <a:lnTo>
                    <a:pt x="22658" y="31761"/>
                  </a:lnTo>
                  <a:lnTo>
                    <a:pt x="25833" y="33251"/>
                  </a:lnTo>
                  <a:lnTo>
                    <a:pt x="47260" y="35838"/>
                  </a:lnTo>
                  <a:lnTo>
                    <a:pt x="59112" y="42699"/>
                  </a:lnTo>
                  <a:lnTo>
                    <a:pt x="69199" y="44397"/>
                  </a:lnTo>
                  <a:lnTo>
                    <a:pt x="77914" y="42329"/>
                  </a:lnTo>
                  <a:lnTo>
                    <a:pt x="85316" y="38941"/>
                  </a:lnTo>
                  <a:lnTo>
                    <a:pt x="95433" y="35975"/>
                  </a:lnTo>
                  <a:lnTo>
                    <a:pt x="101922" y="31530"/>
                  </a:lnTo>
                  <a:lnTo>
                    <a:pt x="105512" y="26028"/>
                  </a:lnTo>
                  <a:lnTo>
                    <a:pt x="107816" y="13871"/>
                  </a:lnTo>
                  <a:lnTo>
                    <a:pt x="108215" y="4440"/>
                  </a:lnTo>
                  <a:lnTo>
                    <a:pt x="106154" y="2337"/>
                  </a:lnTo>
                  <a:lnTo>
                    <a:pt x="98220" y="0"/>
                  </a:lnTo>
                  <a:lnTo>
                    <a:pt x="94199" y="435"/>
                  </a:lnTo>
                  <a:lnTo>
                    <a:pt x="77321" y="5915"/>
                  </a:lnTo>
                  <a:lnTo>
                    <a:pt x="71800" y="6495"/>
                  </a:lnTo>
                  <a:lnTo>
                    <a:pt x="60021" y="12784"/>
                  </a:lnTo>
                  <a:lnTo>
                    <a:pt x="17877" y="46205"/>
                  </a:lnTo>
                  <a:lnTo>
                    <a:pt x="1370" y="71244"/>
                  </a:lnTo>
                  <a:lnTo>
                    <a:pt x="0" y="76506"/>
                  </a:lnTo>
                  <a:lnTo>
                    <a:pt x="144" y="81072"/>
                  </a:lnTo>
                  <a:lnTo>
                    <a:pt x="1298" y="85175"/>
                  </a:lnTo>
                  <a:lnTo>
                    <a:pt x="3127" y="87910"/>
                  </a:lnTo>
                  <a:lnTo>
                    <a:pt x="5403" y="89733"/>
                  </a:lnTo>
                  <a:lnTo>
                    <a:pt x="7980" y="90949"/>
                  </a:lnTo>
                  <a:lnTo>
                    <a:pt x="9697" y="92817"/>
                  </a:lnTo>
                  <a:lnTo>
                    <a:pt x="11607" y="97716"/>
                  </a:lnTo>
                  <a:lnTo>
                    <a:pt x="14231" y="99446"/>
                  </a:lnTo>
                  <a:lnTo>
                    <a:pt x="22794" y="101368"/>
                  </a:lnTo>
                  <a:lnTo>
                    <a:pt x="62030" y="92341"/>
                  </a:lnTo>
                  <a:lnTo>
                    <a:pt x="108383" y="838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3">
              <a:extLst>
                <a:ext uri="{FF2B5EF4-FFF2-40B4-BE49-F238E27FC236}">
                  <a16:creationId xmlns:a16="http://schemas.microsoft.com/office/drawing/2014/main" id="{65073BEC-9962-9E02-D409-8A8BECF3823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11164" y="2295525"/>
              <a:ext cx="18412" cy="238126"/>
            </a:xfrm>
            <a:custGeom>
              <a:avLst/>
              <a:gdLst/>
              <a:ahLst/>
              <a:cxnLst/>
              <a:rect l="0" t="0" r="0" b="0"/>
              <a:pathLst>
                <a:path w="18412" h="238126">
                  <a:moveTo>
                    <a:pt x="18411" y="0"/>
                  </a:moveTo>
                  <a:lnTo>
                    <a:pt x="18411" y="0"/>
                  </a:lnTo>
                  <a:lnTo>
                    <a:pt x="13355" y="44829"/>
                  </a:lnTo>
                  <a:lnTo>
                    <a:pt x="10210" y="80428"/>
                  </a:lnTo>
                  <a:lnTo>
                    <a:pt x="4221" y="117787"/>
                  </a:lnTo>
                  <a:lnTo>
                    <a:pt x="0" y="163116"/>
                  </a:lnTo>
                  <a:lnTo>
                    <a:pt x="2372" y="190853"/>
                  </a:lnTo>
                  <a:lnTo>
                    <a:pt x="18411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4">
              <a:extLst>
                <a:ext uri="{FF2B5EF4-FFF2-40B4-BE49-F238E27FC236}">
                  <a16:creationId xmlns:a16="http://schemas.microsoft.com/office/drawing/2014/main" id="{A3B03E97-D303-0664-97FF-1EAA13F9BA0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29600" y="2344474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5">
              <a:extLst>
                <a:ext uri="{FF2B5EF4-FFF2-40B4-BE49-F238E27FC236}">
                  <a16:creationId xmlns:a16="http://schemas.microsoft.com/office/drawing/2014/main" id="{82A3429F-34B0-182A-DC28-86DF7ADDBA7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33637" y="24574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3391" y="1058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39">
            <a:extLst>
              <a:ext uri="{FF2B5EF4-FFF2-40B4-BE49-F238E27FC236}">
                <a16:creationId xmlns:a16="http://schemas.microsoft.com/office/drawing/2014/main" id="{98A292EF-C800-0A5B-2938-E6837FD2ECD5}"/>
              </a:ext>
            </a:extLst>
          </p:cNvPr>
          <p:cNvGrpSpPr/>
          <p:nvPr/>
        </p:nvGrpSpPr>
        <p:grpSpPr>
          <a:xfrm>
            <a:off x="6419850" y="3364377"/>
            <a:ext cx="1485901" cy="245565"/>
            <a:chOff x="6419850" y="3364377"/>
            <a:chExt cx="1485901" cy="245565"/>
          </a:xfrm>
        </p:grpSpPr>
        <p:sp>
          <p:nvSpPr>
            <p:cNvPr id="355" name="SMARTInkShape-196">
              <a:extLst>
                <a:ext uri="{FF2B5EF4-FFF2-40B4-BE49-F238E27FC236}">
                  <a16:creationId xmlns:a16="http://schemas.microsoft.com/office/drawing/2014/main" id="{039BF4B9-3A28-72FC-8B51-B9F50171C86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19850" y="3433451"/>
              <a:ext cx="85726" cy="24125"/>
            </a:xfrm>
            <a:custGeom>
              <a:avLst/>
              <a:gdLst/>
              <a:ahLst/>
              <a:cxnLst/>
              <a:rect l="0" t="0" r="0" b="0"/>
              <a:pathLst>
                <a:path w="85726" h="24125">
                  <a:moveTo>
                    <a:pt x="0" y="24124"/>
                  </a:moveTo>
                  <a:lnTo>
                    <a:pt x="0" y="24124"/>
                  </a:lnTo>
                  <a:lnTo>
                    <a:pt x="0" y="13149"/>
                  </a:lnTo>
                  <a:lnTo>
                    <a:pt x="0" y="17835"/>
                  </a:lnTo>
                  <a:lnTo>
                    <a:pt x="0" y="12148"/>
                  </a:lnTo>
                  <a:lnTo>
                    <a:pt x="1058" y="9790"/>
                  </a:lnTo>
                  <a:lnTo>
                    <a:pt x="2822" y="8218"/>
                  </a:lnTo>
                  <a:lnTo>
                    <a:pt x="7604" y="5413"/>
                  </a:lnTo>
                  <a:lnTo>
                    <a:pt x="13257" y="639"/>
                  </a:lnTo>
                  <a:lnTo>
                    <a:pt x="16246" y="0"/>
                  </a:lnTo>
                  <a:lnTo>
                    <a:pt x="19298" y="634"/>
                  </a:lnTo>
                  <a:lnTo>
                    <a:pt x="25510" y="3100"/>
                  </a:lnTo>
                  <a:lnTo>
                    <a:pt x="70243" y="5072"/>
                  </a:lnTo>
                  <a:lnTo>
                    <a:pt x="85725" y="50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7">
              <a:extLst>
                <a:ext uri="{FF2B5EF4-FFF2-40B4-BE49-F238E27FC236}">
                  <a16:creationId xmlns:a16="http://schemas.microsoft.com/office/drawing/2014/main" id="{AF1EB7B1-45B9-C0C8-4451-501F7CD372E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19850" y="35052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37981" y="8444"/>
                  </a:lnTo>
                  <a:lnTo>
                    <a:pt x="47925" y="4458"/>
                  </a:lnTo>
                  <a:lnTo>
                    <a:pt x="61517" y="4804"/>
                  </a:lnTo>
                  <a:lnTo>
                    <a:pt x="107215" y="940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8">
              <a:extLst>
                <a:ext uri="{FF2B5EF4-FFF2-40B4-BE49-F238E27FC236}">
                  <a16:creationId xmlns:a16="http://schemas.microsoft.com/office/drawing/2014/main" id="{307B7488-5F1B-969E-462C-8D17B41910C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05600" y="342900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91" y="41684"/>
                  </a:lnTo>
                  <a:lnTo>
                    <a:pt x="4458" y="79496"/>
                  </a:lnTo>
                  <a:lnTo>
                    <a:pt x="8126" y="126886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9">
              <a:extLst>
                <a:ext uri="{FF2B5EF4-FFF2-40B4-BE49-F238E27FC236}">
                  <a16:creationId xmlns:a16="http://schemas.microsoft.com/office/drawing/2014/main" id="{636BF42B-D64A-4AF4-EAAF-72ED5C9D2F0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15125" y="3393622"/>
              <a:ext cx="142355" cy="191655"/>
            </a:xfrm>
            <a:custGeom>
              <a:avLst/>
              <a:gdLst/>
              <a:ahLst/>
              <a:cxnLst/>
              <a:rect l="0" t="0" r="0" b="0"/>
              <a:pathLst>
                <a:path w="142355" h="191655">
                  <a:moveTo>
                    <a:pt x="0" y="35378"/>
                  </a:moveTo>
                  <a:lnTo>
                    <a:pt x="0" y="35378"/>
                  </a:lnTo>
                  <a:lnTo>
                    <a:pt x="0" y="30321"/>
                  </a:lnTo>
                  <a:lnTo>
                    <a:pt x="1058" y="29890"/>
                  </a:lnTo>
                  <a:lnTo>
                    <a:pt x="8200" y="34446"/>
                  </a:lnTo>
                  <a:lnTo>
                    <a:pt x="25694" y="52628"/>
                  </a:lnTo>
                  <a:lnTo>
                    <a:pt x="44476" y="94182"/>
                  </a:lnTo>
                  <a:lnTo>
                    <a:pt x="55041" y="119476"/>
                  </a:lnTo>
                  <a:lnTo>
                    <a:pt x="93565" y="165799"/>
                  </a:lnTo>
                  <a:lnTo>
                    <a:pt x="125916" y="186974"/>
                  </a:lnTo>
                  <a:lnTo>
                    <a:pt x="128394" y="190417"/>
                  </a:lnTo>
                  <a:lnTo>
                    <a:pt x="131104" y="191654"/>
                  </a:lnTo>
                  <a:lnTo>
                    <a:pt x="133969" y="191420"/>
                  </a:lnTo>
                  <a:lnTo>
                    <a:pt x="136938" y="190206"/>
                  </a:lnTo>
                  <a:lnTo>
                    <a:pt x="138917" y="186222"/>
                  </a:lnTo>
                  <a:lnTo>
                    <a:pt x="142354" y="143163"/>
                  </a:lnTo>
                  <a:lnTo>
                    <a:pt x="136227" y="102648"/>
                  </a:lnTo>
                  <a:lnTo>
                    <a:pt x="131097" y="61248"/>
                  </a:lnTo>
                  <a:lnTo>
                    <a:pt x="118236" y="16364"/>
                  </a:lnTo>
                  <a:lnTo>
                    <a:pt x="114818" y="0"/>
                  </a:lnTo>
                  <a:lnTo>
                    <a:pt x="116762" y="151"/>
                  </a:lnTo>
                  <a:lnTo>
                    <a:pt x="133350" y="68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00">
              <a:extLst>
                <a:ext uri="{FF2B5EF4-FFF2-40B4-BE49-F238E27FC236}">
                  <a16:creationId xmlns:a16="http://schemas.microsoft.com/office/drawing/2014/main" id="{2AA33EA2-897C-45D3-E73E-4B1AB040415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55282" y="3409950"/>
              <a:ext cx="91685" cy="158014"/>
            </a:xfrm>
            <a:custGeom>
              <a:avLst/>
              <a:gdLst/>
              <a:ahLst/>
              <a:cxnLst/>
              <a:rect l="0" t="0" r="0" b="0"/>
              <a:pathLst>
                <a:path w="91685" h="158014">
                  <a:moveTo>
                    <a:pt x="74168" y="47625"/>
                  </a:moveTo>
                  <a:lnTo>
                    <a:pt x="74168" y="47625"/>
                  </a:lnTo>
                  <a:lnTo>
                    <a:pt x="79224" y="42568"/>
                  </a:lnTo>
                  <a:lnTo>
                    <a:pt x="79655" y="41079"/>
                  </a:lnTo>
                  <a:lnTo>
                    <a:pt x="78885" y="40086"/>
                  </a:lnTo>
                  <a:lnTo>
                    <a:pt x="77313" y="39424"/>
                  </a:lnTo>
                  <a:lnTo>
                    <a:pt x="76265" y="40041"/>
                  </a:lnTo>
                  <a:lnTo>
                    <a:pt x="75099" y="43549"/>
                  </a:lnTo>
                  <a:lnTo>
                    <a:pt x="73731" y="42791"/>
                  </a:lnTo>
                  <a:lnTo>
                    <a:pt x="60993" y="25809"/>
                  </a:lnTo>
                  <a:lnTo>
                    <a:pt x="56918" y="24614"/>
                  </a:lnTo>
                  <a:lnTo>
                    <a:pt x="46746" y="26109"/>
                  </a:lnTo>
                  <a:lnTo>
                    <a:pt x="29119" y="37957"/>
                  </a:lnTo>
                  <a:lnTo>
                    <a:pt x="15548" y="54873"/>
                  </a:lnTo>
                  <a:lnTo>
                    <a:pt x="4823" y="78348"/>
                  </a:lnTo>
                  <a:lnTo>
                    <a:pt x="0" y="105411"/>
                  </a:lnTo>
                  <a:lnTo>
                    <a:pt x="3627" y="128482"/>
                  </a:lnTo>
                  <a:lnTo>
                    <a:pt x="14241" y="142123"/>
                  </a:lnTo>
                  <a:lnTo>
                    <a:pt x="32422" y="156058"/>
                  </a:lnTo>
                  <a:lnTo>
                    <a:pt x="36813" y="158013"/>
                  </a:lnTo>
                  <a:lnTo>
                    <a:pt x="47335" y="157364"/>
                  </a:lnTo>
                  <a:lnTo>
                    <a:pt x="59067" y="152490"/>
                  </a:lnTo>
                  <a:lnTo>
                    <a:pt x="71337" y="143268"/>
                  </a:lnTo>
                  <a:lnTo>
                    <a:pt x="85089" y="121119"/>
                  </a:lnTo>
                  <a:lnTo>
                    <a:pt x="90810" y="99505"/>
                  </a:lnTo>
                  <a:lnTo>
                    <a:pt x="91684" y="52542"/>
                  </a:lnTo>
                  <a:lnTo>
                    <a:pt x="87949" y="30761"/>
                  </a:lnTo>
                  <a:lnTo>
                    <a:pt x="79941" y="16141"/>
                  </a:lnTo>
                  <a:lnTo>
                    <a:pt x="74842" y="10760"/>
                  </a:lnTo>
                  <a:lnTo>
                    <a:pt x="63531" y="4782"/>
                  </a:lnTo>
                  <a:lnTo>
                    <a:pt x="455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01">
              <a:extLst>
                <a:ext uri="{FF2B5EF4-FFF2-40B4-BE49-F238E27FC236}">
                  <a16:creationId xmlns:a16="http://schemas.microsoft.com/office/drawing/2014/main" id="{714B28D5-BF40-E31A-9226-30E3F8C08AD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05650" y="3430324"/>
              <a:ext cx="27251" cy="141552"/>
            </a:xfrm>
            <a:custGeom>
              <a:avLst/>
              <a:gdLst/>
              <a:ahLst/>
              <a:cxnLst/>
              <a:rect l="0" t="0" r="0" b="0"/>
              <a:pathLst>
                <a:path w="27251" h="141552">
                  <a:moveTo>
                    <a:pt x="19050" y="8201"/>
                  </a:moveTo>
                  <a:lnTo>
                    <a:pt x="19050" y="8201"/>
                  </a:lnTo>
                  <a:lnTo>
                    <a:pt x="27250" y="0"/>
                  </a:lnTo>
                  <a:lnTo>
                    <a:pt x="20862" y="19573"/>
                  </a:lnTo>
                  <a:lnTo>
                    <a:pt x="16764" y="37323"/>
                  </a:lnTo>
                  <a:lnTo>
                    <a:pt x="2622" y="77746"/>
                  </a:lnTo>
                  <a:lnTo>
                    <a:pt x="153" y="123405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02">
              <a:extLst>
                <a:ext uri="{FF2B5EF4-FFF2-40B4-BE49-F238E27FC236}">
                  <a16:creationId xmlns:a16="http://schemas.microsoft.com/office/drawing/2014/main" id="{58C1DB59-7708-D902-8C40-E2B5F1AAD95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96125" y="3381379"/>
              <a:ext cx="142876" cy="200022"/>
            </a:xfrm>
            <a:custGeom>
              <a:avLst/>
              <a:gdLst/>
              <a:ahLst/>
              <a:cxnLst/>
              <a:rect l="0" t="0" r="0" b="0"/>
              <a:pathLst>
                <a:path w="142876" h="200022">
                  <a:moveTo>
                    <a:pt x="0" y="95246"/>
                  </a:moveTo>
                  <a:lnTo>
                    <a:pt x="0" y="95246"/>
                  </a:lnTo>
                  <a:lnTo>
                    <a:pt x="5056" y="90189"/>
                  </a:lnTo>
                  <a:lnTo>
                    <a:pt x="7538" y="84885"/>
                  </a:lnTo>
                  <a:lnTo>
                    <a:pt x="10321" y="57702"/>
                  </a:lnTo>
                  <a:lnTo>
                    <a:pt x="12173" y="54342"/>
                  </a:lnTo>
                  <a:lnTo>
                    <a:pt x="17052" y="48491"/>
                  </a:lnTo>
                  <a:lnTo>
                    <a:pt x="26808" y="34356"/>
                  </a:lnTo>
                  <a:lnTo>
                    <a:pt x="52064" y="12925"/>
                  </a:lnTo>
                  <a:lnTo>
                    <a:pt x="56702" y="4297"/>
                  </a:lnTo>
                  <a:lnTo>
                    <a:pt x="61537" y="1908"/>
                  </a:lnTo>
                  <a:lnTo>
                    <a:pt x="85796" y="6"/>
                  </a:lnTo>
                  <a:lnTo>
                    <a:pt x="90343" y="0"/>
                  </a:lnTo>
                  <a:lnTo>
                    <a:pt x="91979" y="1057"/>
                  </a:lnTo>
                  <a:lnTo>
                    <a:pt x="93070" y="2820"/>
                  </a:lnTo>
                  <a:lnTo>
                    <a:pt x="94819" y="8197"/>
                  </a:lnTo>
                  <a:lnTo>
                    <a:pt x="97882" y="8933"/>
                  </a:lnTo>
                  <a:lnTo>
                    <a:pt x="100179" y="9129"/>
                  </a:lnTo>
                  <a:lnTo>
                    <a:pt x="101711" y="11376"/>
                  </a:lnTo>
                  <a:lnTo>
                    <a:pt x="104170" y="30192"/>
                  </a:lnTo>
                  <a:lnTo>
                    <a:pt x="104656" y="54291"/>
                  </a:lnTo>
                  <a:lnTo>
                    <a:pt x="101900" y="63991"/>
                  </a:lnTo>
                  <a:lnTo>
                    <a:pt x="91576" y="78224"/>
                  </a:lnTo>
                  <a:lnTo>
                    <a:pt x="86451" y="83898"/>
                  </a:lnTo>
                  <a:lnTo>
                    <a:pt x="75111" y="90203"/>
                  </a:lnTo>
                  <a:lnTo>
                    <a:pt x="29383" y="104051"/>
                  </a:lnTo>
                  <a:lnTo>
                    <a:pt x="9575" y="104770"/>
                  </a:lnTo>
                  <a:lnTo>
                    <a:pt x="27843" y="104771"/>
                  </a:lnTo>
                  <a:lnTo>
                    <a:pt x="32321" y="106888"/>
                  </a:lnTo>
                  <a:lnTo>
                    <a:pt x="78619" y="149245"/>
                  </a:lnTo>
                  <a:lnTo>
                    <a:pt x="107801" y="182310"/>
                  </a:lnTo>
                  <a:lnTo>
                    <a:pt x="142875" y="200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03">
              <a:extLst>
                <a:ext uri="{FF2B5EF4-FFF2-40B4-BE49-F238E27FC236}">
                  <a16:creationId xmlns:a16="http://schemas.microsoft.com/office/drawing/2014/main" id="{3D08443D-0C46-BCA8-50D3-C11BEAE1911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24725" y="3406227"/>
              <a:ext cx="9526" cy="156124"/>
            </a:xfrm>
            <a:custGeom>
              <a:avLst/>
              <a:gdLst/>
              <a:ahLst/>
              <a:cxnLst/>
              <a:rect l="0" t="0" r="0" b="0"/>
              <a:pathLst>
                <a:path w="9526" h="156124">
                  <a:moveTo>
                    <a:pt x="0" y="22773"/>
                  </a:moveTo>
                  <a:lnTo>
                    <a:pt x="0" y="22773"/>
                  </a:lnTo>
                  <a:lnTo>
                    <a:pt x="7540" y="4873"/>
                  </a:lnTo>
                  <a:lnTo>
                    <a:pt x="8643" y="0"/>
                  </a:lnTo>
                  <a:lnTo>
                    <a:pt x="8937" y="183"/>
                  </a:lnTo>
                  <a:lnTo>
                    <a:pt x="9509" y="43651"/>
                  </a:lnTo>
                  <a:lnTo>
                    <a:pt x="8465" y="81026"/>
                  </a:lnTo>
                  <a:lnTo>
                    <a:pt x="2978" y="97418"/>
                  </a:lnTo>
                  <a:lnTo>
                    <a:pt x="391" y="141128"/>
                  </a:lnTo>
                  <a:lnTo>
                    <a:pt x="9525" y="156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04">
              <a:extLst>
                <a:ext uri="{FF2B5EF4-FFF2-40B4-BE49-F238E27FC236}">
                  <a16:creationId xmlns:a16="http://schemas.microsoft.com/office/drawing/2014/main" id="{F1B62470-4298-76F9-544E-11B8401F56A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24725" y="3364377"/>
              <a:ext cx="142876" cy="207499"/>
            </a:xfrm>
            <a:custGeom>
              <a:avLst/>
              <a:gdLst/>
              <a:ahLst/>
              <a:cxnLst/>
              <a:rect l="0" t="0" r="0" b="0"/>
              <a:pathLst>
                <a:path w="142876" h="207499">
                  <a:moveTo>
                    <a:pt x="0" y="55098"/>
                  </a:moveTo>
                  <a:lnTo>
                    <a:pt x="0" y="55098"/>
                  </a:lnTo>
                  <a:lnTo>
                    <a:pt x="8201" y="46897"/>
                  </a:lnTo>
                  <a:lnTo>
                    <a:pt x="9410" y="37488"/>
                  </a:lnTo>
                  <a:lnTo>
                    <a:pt x="9524" y="26651"/>
                  </a:lnTo>
                  <a:lnTo>
                    <a:pt x="14581" y="26561"/>
                  </a:lnTo>
                  <a:lnTo>
                    <a:pt x="16072" y="27607"/>
                  </a:lnTo>
                  <a:lnTo>
                    <a:pt x="17065" y="29362"/>
                  </a:lnTo>
                  <a:lnTo>
                    <a:pt x="18659" y="39784"/>
                  </a:lnTo>
                  <a:lnTo>
                    <a:pt x="20031" y="53092"/>
                  </a:lnTo>
                  <a:lnTo>
                    <a:pt x="26631" y="68027"/>
                  </a:lnTo>
                  <a:lnTo>
                    <a:pt x="34231" y="79625"/>
                  </a:lnTo>
                  <a:lnTo>
                    <a:pt x="36381" y="86460"/>
                  </a:lnTo>
                  <a:lnTo>
                    <a:pt x="42980" y="93026"/>
                  </a:lnTo>
                  <a:lnTo>
                    <a:pt x="47703" y="96258"/>
                  </a:lnTo>
                  <a:lnTo>
                    <a:pt x="51911" y="97355"/>
                  </a:lnTo>
                  <a:lnTo>
                    <a:pt x="55773" y="97028"/>
                  </a:lnTo>
                  <a:lnTo>
                    <a:pt x="62888" y="93842"/>
                  </a:lnTo>
                  <a:lnTo>
                    <a:pt x="69578" y="88898"/>
                  </a:lnTo>
                  <a:lnTo>
                    <a:pt x="97077" y="49416"/>
                  </a:lnTo>
                  <a:lnTo>
                    <a:pt x="109155" y="15763"/>
                  </a:lnTo>
                  <a:lnTo>
                    <a:pt x="117832" y="4873"/>
                  </a:lnTo>
                  <a:lnTo>
                    <a:pt x="118773" y="2564"/>
                  </a:lnTo>
                  <a:lnTo>
                    <a:pt x="118340" y="1026"/>
                  </a:lnTo>
                  <a:lnTo>
                    <a:pt x="116994" y="0"/>
                  </a:lnTo>
                  <a:lnTo>
                    <a:pt x="117153" y="374"/>
                  </a:lnTo>
                  <a:lnTo>
                    <a:pt x="120155" y="3612"/>
                  </a:lnTo>
                  <a:lnTo>
                    <a:pt x="122193" y="8580"/>
                  </a:lnTo>
                  <a:lnTo>
                    <a:pt x="123503" y="30504"/>
                  </a:lnTo>
                  <a:lnTo>
                    <a:pt x="116244" y="71850"/>
                  </a:lnTo>
                  <a:lnTo>
                    <a:pt x="114375" y="116216"/>
                  </a:lnTo>
                  <a:lnTo>
                    <a:pt x="115360" y="158464"/>
                  </a:lnTo>
                  <a:lnTo>
                    <a:pt x="123651" y="199604"/>
                  </a:lnTo>
                  <a:lnTo>
                    <a:pt x="123791" y="205939"/>
                  </a:lnTo>
                  <a:lnTo>
                    <a:pt x="124861" y="206459"/>
                  </a:lnTo>
                  <a:lnTo>
                    <a:pt x="142875" y="2074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05">
              <a:extLst>
                <a:ext uri="{FF2B5EF4-FFF2-40B4-BE49-F238E27FC236}">
                  <a16:creationId xmlns:a16="http://schemas.microsoft.com/office/drawing/2014/main" id="{E788466A-E5D9-F6FA-53E9-46644928CCB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53335" y="3590925"/>
              <a:ext cx="19041" cy="19017"/>
            </a:xfrm>
            <a:custGeom>
              <a:avLst/>
              <a:gdLst/>
              <a:ahLst/>
              <a:cxnLst/>
              <a:rect l="0" t="0" r="0" b="0"/>
              <a:pathLst>
                <a:path w="19041" h="19017">
                  <a:moveTo>
                    <a:pt x="9515" y="0"/>
                  </a:moveTo>
                  <a:lnTo>
                    <a:pt x="9515" y="0"/>
                  </a:lnTo>
                  <a:lnTo>
                    <a:pt x="17716" y="0"/>
                  </a:lnTo>
                  <a:lnTo>
                    <a:pt x="18158" y="1058"/>
                  </a:lnTo>
                  <a:lnTo>
                    <a:pt x="19036" y="14547"/>
                  </a:lnTo>
                  <a:lnTo>
                    <a:pt x="17980" y="16048"/>
                  </a:lnTo>
                  <a:lnTo>
                    <a:pt x="16216" y="17049"/>
                  </a:lnTo>
                  <a:lnTo>
                    <a:pt x="9906" y="18933"/>
                  </a:lnTo>
                  <a:lnTo>
                    <a:pt x="4575" y="19016"/>
                  </a:lnTo>
                  <a:lnTo>
                    <a:pt x="3046" y="17969"/>
                  </a:lnTo>
                  <a:lnTo>
                    <a:pt x="2028" y="16213"/>
                  </a:lnTo>
                  <a:lnTo>
                    <a:pt x="258" y="9347"/>
                  </a:lnTo>
                  <a:lnTo>
                    <a:pt x="0" y="426"/>
                  </a:lnTo>
                  <a:lnTo>
                    <a:pt x="14180" y="11"/>
                  </a:lnTo>
                  <a:lnTo>
                    <a:pt x="15799" y="1065"/>
                  </a:lnTo>
                  <a:lnTo>
                    <a:pt x="16880" y="2827"/>
                  </a:lnTo>
                  <a:lnTo>
                    <a:pt x="1904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06">
              <a:extLst>
                <a:ext uri="{FF2B5EF4-FFF2-40B4-BE49-F238E27FC236}">
                  <a16:creationId xmlns:a16="http://schemas.microsoft.com/office/drawing/2014/main" id="{3D5F48D1-5628-6F7B-EA5D-F2E97CBDB71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77150" y="3390900"/>
              <a:ext cx="127534" cy="176481"/>
            </a:xfrm>
            <a:custGeom>
              <a:avLst/>
              <a:gdLst/>
              <a:ahLst/>
              <a:cxnLst/>
              <a:rect l="0" t="0" r="0" b="0"/>
              <a:pathLst>
                <a:path w="127534" h="176481">
                  <a:moveTo>
                    <a:pt x="95250" y="9525"/>
                  </a:moveTo>
                  <a:lnTo>
                    <a:pt x="95250" y="9525"/>
                  </a:lnTo>
                  <a:lnTo>
                    <a:pt x="108507" y="9525"/>
                  </a:lnTo>
                  <a:lnTo>
                    <a:pt x="110438" y="8467"/>
                  </a:lnTo>
                  <a:lnTo>
                    <a:pt x="111726" y="6703"/>
                  </a:lnTo>
                  <a:lnTo>
                    <a:pt x="113792" y="1324"/>
                  </a:lnTo>
                  <a:lnTo>
                    <a:pt x="116896" y="589"/>
                  </a:lnTo>
                  <a:lnTo>
                    <a:pt x="123705" y="10"/>
                  </a:lnTo>
                  <a:lnTo>
                    <a:pt x="110557" y="0"/>
                  </a:lnTo>
                  <a:lnTo>
                    <a:pt x="69736" y="17900"/>
                  </a:lnTo>
                  <a:lnTo>
                    <a:pt x="46936" y="31523"/>
                  </a:lnTo>
                  <a:lnTo>
                    <a:pt x="35662" y="41207"/>
                  </a:lnTo>
                  <a:lnTo>
                    <a:pt x="31724" y="50417"/>
                  </a:lnTo>
                  <a:lnTo>
                    <a:pt x="29197" y="68520"/>
                  </a:lnTo>
                  <a:lnTo>
                    <a:pt x="30049" y="71080"/>
                  </a:lnTo>
                  <a:lnTo>
                    <a:pt x="31675" y="72787"/>
                  </a:lnTo>
                  <a:lnTo>
                    <a:pt x="55436" y="83439"/>
                  </a:lnTo>
                  <a:lnTo>
                    <a:pt x="72799" y="86482"/>
                  </a:lnTo>
                  <a:lnTo>
                    <a:pt x="105147" y="109550"/>
                  </a:lnTo>
                  <a:lnTo>
                    <a:pt x="126212" y="134854"/>
                  </a:lnTo>
                  <a:lnTo>
                    <a:pt x="127533" y="139645"/>
                  </a:lnTo>
                  <a:lnTo>
                    <a:pt x="126179" y="150611"/>
                  </a:lnTo>
                  <a:lnTo>
                    <a:pt x="119227" y="159719"/>
                  </a:lnTo>
                  <a:lnTo>
                    <a:pt x="114409" y="163629"/>
                  </a:lnTo>
                  <a:lnTo>
                    <a:pt x="100590" y="167974"/>
                  </a:lnTo>
                  <a:lnTo>
                    <a:pt x="62087" y="176480"/>
                  </a:lnTo>
                  <a:lnTo>
                    <a:pt x="32625" y="17235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07">
              <a:extLst>
                <a:ext uri="{FF2B5EF4-FFF2-40B4-BE49-F238E27FC236}">
                  <a16:creationId xmlns:a16="http://schemas.microsoft.com/office/drawing/2014/main" id="{B8BC92FE-4DF9-7A56-7C2F-562FD64AEFD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77222" y="3552825"/>
              <a:ext cx="28529" cy="18932"/>
            </a:xfrm>
            <a:custGeom>
              <a:avLst/>
              <a:gdLst/>
              <a:ahLst/>
              <a:cxnLst/>
              <a:rect l="0" t="0" r="0" b="0"/>
              <a:pathLst>
                <a:path w="28529" h="18932">
                  <a:moveTo>
                    <a:pt x="9478" y="9525"/>
                  </a:moveTo>
                  <a:lnTo>
                    <a:pt x="9478" y="9525"/>
                  </a:lnTo>
                  <a:lnTo>
                    <a:pt x="17679" y="1324"/>
                  </a:lnTo>
                  <a:lnTo>
                    <a:pt x="19179" y="1941"/>
                  </a:lnTo>
                  <a:lnTo>
                    <a:pt x="28101" y="9167"/>
                  </a:lnTo>
                  <a:lnTo>
                    <a:pt x="28402" y="14475"/>
                  </a:lnTo>
                  <a:lnTo>
                    <a:pt x="27385" y="16000"/>
                  </a:lnTo>
                  <a:lnTo>
                    <a:pt x="25650" y="17016"/>
                  </a:lnTo>
                  <a:lnTo>
                    <a:pt x="18150" y="18447"/>
                  </a:lnTo>
                  <a:lnTo>
                    <a:pt x="6135" y="18931"/>
                  </a:lnTo>
                  <a:lnTo>
                    <a:pt x="4074" y="17912"/>
                  </a:lnTo>
                  <a:lnTo>
                    <a:pt x="2700" y="16175"/>
                  </a:lnTo>
                  <a:lnTo>
                    <a:pt x="496" y="10838"/>
                  </a:lnTo>
                  <a:lnTo>
                    <a:pt x="0" y="1439"/>
                  </a:lnTo>
                  <a:lnTo>
                    <a:pt x="1042" y="960"/>
                  </a:lnTo>
                  <a:lnTo>
                    <a:pt x="285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40">
            <a:extLst>
              <a:ext uri="{FF2B5EF4-FFF2-40B4-BE49-F238E27FC236}">
                <a16:creationId xmlns:a16="http://schemas.microsoft.com/office/drawing/2014/main" id="{839CA5E0-A53C-49CB-43C3-07A4BCCB4BE5}"/>
              </a:ext>
            </a:extLst>
          </p:cNvPr>
          <p:cNvGrpSpPr/>
          <p:nvPr/>
        </p:nvGrpSpPr>
        <p:grpSpPr>
          <a:xfrm>
            <a:off x="7962900" y="3357254"/>
            <a:ext cx="600076" cy="214622"/>
            <a:chOff x="7962900" y="3357254"/>
            <a:chExt cx="600076" cy="214622"/>
          </a:xfrm>
        </p:grpSpPr>
        <p:sp>
          <p:nvSpPr>
            <p:cNvPr id="368" name="SMARTInkShape-208">
              <a:extLst>
                <a:ext uri="{FF2B5EF4-FFF2-40B4-BE49-F238E27FC236}">
                  <a16:creationId xmlns:a16="http://schemas.microsoft.com/office/drawing/2014/main" id="{27BB4382-2FF1-A784-34FE-37277DCAFA0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48625" y="339090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8"/>
                  </a:lnTo>
                  <a:lnTo>
                    <a:pt x="9410" y="28427"/>
                  </a:lnTo>
                  <a:lnTo>
                    <a:pt x="2956" y="66646"/>
                  </a:lnTo>
                  <a:lnTo>
                    <a:pt x="584" y="107591"/>
                  </a:lnTo>
                  <a:lnTo>
                    <a:pt x="1136" y="151321"/>
                  </a:lnTo>
                  <a:lnTo>
                    <a:pt x="2873" y="154855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09">
              <a:extLst>
                <a:ext uri="{FF2B5EF4-FFF2-40B4-BE49-F238E27FC236}">
                  <a16:creationId xmlns:a16="http://schemas.microsoft.com/office/drawing/2014/main" id="{11C15F2F-5B0F-F76D-3532-418ABC2A04B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62900" y="3362335"/>
              <a:ext cx="188957" cy="207304"/>
            </a:xfrm>
            <a:custGeom>
              <a:avLst/>
              <a:gdLst/>
              <a:ahLst/>
              <a:cxnLst/>
              <a:rect l="0" t="0" r="0" b="0"/>
              <a:pathLst>
                <a:path w="188957" h="207304">
                  <a:moveTo>
                    <a:pt x="0" y="9515"/>
                  </a:moveTo>
                  <a:lnTo>
                    <a:pt x="0" y="9515"/>
                  </a:lnTo>
                  <a:lnTo>
                    <a:pt x="14190" y="9515"/>
                  </a:lnTo>
                  <a:lnTo>
                    <a:pt x="15809" y="8457"/>
                  </a:lnTo>
                  <a:lnTo>
                    <a:pt x="16890" y="6693"/>
                  </a:lnTo>
                  <a:lnTo>
                    <a:pt x="17610" y="4458"/>
                  </a:lnTo>
                  <a:lnTo>
                    <a:pt x="19148" y="2969"/>
                  </a:lnTo>
                  <a:lnTo>
                    <a:pt x="23679" y="1314"/>
                  </a:lnTo>
                  <a:lnTo>
                    <a:pt x="65392" y="0"/>
                  </a:lnTo>
                  <a:lnTo>
                    <a:pt x="77041" y="5639"/>
                  </a:lnTo>
                  <a:lnTo>
                    <a:pt x="121154" y="33542"/>
                  </a:lnTo>
                  <a:lnTo>
                    <a:pt x="157980" y="76845"/>
                  </a:lnTo>
                  <a:lnTo>
                    <a:pt x="175335" y="112303"/>
                  </a:lnTo>
                  <a:lnTo>
                    <a:pt x="182683" y="131693"/>
                  </a:lnTo>
                  <a:lnTo>
                    <a:pt x="187026" y="138958"/>
                  </a:lnTo>
                  <a:lnTo>
                    <a:pt x="188956" y="145715"/>
                  </a:lnTo>
                  <a:lnTo>
                    <a:pt x="186992" y="155068"/>
                  </a:lnTo>
                  <a:lnTo>
                    <a:pt x="178681" y="180364"/>
                  </a:lnTo>
                  <a:lnTo>
                    <a:pt x="176271" y="183739"/>
                  </a:lnTo>
                  <a:lnTo>
                    <a:pt x="170770" y="187490"/>
                  </a:lnTo>
                  <a:lnTo>
                    <a:pt x="127660" y="205561"/>
                  </a:lnTo>
                  <a:lnTo>
                    <a:pt x="98972" y="207303"/>
                  </a:lnTo>
                  <a:lnTo>
                    <a:pt x="38100" y="200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10">
              <a:extLst>
                <a:ext uri="{FF2B5EF4-FFF2-40B4-BE49-F238E27FC236}">
                  <a16:creationId xmlns:a16="http://schemas.microsoft.com/office/drawing/2014/main" id="{1F69D1D3-C168-D499-DF29-05A88DFBCAA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29600" y="3385412"/>
              <a:ext cx="19051" cy="186464"/>
            </a:xfrm>
            <a:custGeom>
              <a:avLst/>
              <a:gdLst/>
              <a:ahLst/>
              <a:cxnLst/>
              <a:rect l="0" t="0" r="0" b="0"/>
              <a:pathLst>
                <a:path w="19051" h="1864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3" y="6912"/>
                  </a:lnTo>
                  <a:lnTo>
                    <a:pt x="5056" y="9613"/>
                  </a:lnTo>
                  <a:lnTo>
                    <a:pt x="7539" y="18257"/>
                  </a:lnTo>
                  <a:lnTo>
                    <a:pt x="9265" y="63457"/>
                  </a:lnTo>
                  <a:lnTo>
                    <a:pt x="9448" y="103921"/>
                  </a:lnTo>
                  <a:lnTo>
                    <a:pt x="12332" y="144288"/>
                  </a:lnTo>
                  <a:lnTo>
                    <a:pt x="19050" y="1864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11">
              <a:extLst>
                <a:ext uri="{FF2B5EF4-FFF2-40B4-BE49-F238E27FC236}">
                  <a16:creationId xmlns:a16="http://schemas.microsoft.com/office/drawing/2014/main" id="{613355BB-E89D-D19E-87B7-9C8986DC37F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34375" y="3357254"/>
              <a:ext cx="80096" cy="175186"/>
            </a:xfrm>
            <a:custGeom>
              <a:avLst/>
              <a:gdLst/>
              <a:ahLst/>
              <a:cxnLst/>
              <a:rect l="0" t="0" r="0" b="0"/>
              <a:pathLst>
                <a:path w="80096" h="175186">
                  <a:moveTo>
                    <a:pt x="66675" y="33646"/>
                  </a:moveTo>
                  <a:lnTo>
                    <a:pt x="66675" y="33646"/>
                  </a:lnTo>
                  <a:lnTo>
                    <a:pt x="74214" y="15746"/>
                  </a:lnTo>
                  <a:lnTo>
                    <a:pt x="76084" y="639"/>
                  </a:lnTo>
                  <a:lnTo>
                    <a:pt x="74006" y="0"/>
                  </a:lnTo>
                  <a:lnTo>
                    <a:pt x="66053" y="2111"/>
                  </a:lnTo>
                  <a:lnTo>
                    <a:pt x="21724" y="33190"/>
                  </a:lnTo>
                  <a:lnTo>
                    <a:pt x="13888" y="38735"/>
                  </a:lnTo>
                  <a:lnTo>
                    <a:pt x="6879" y="41199"/>
                  </a:lnTo>
                  <a:lnTo>
                    <a:pt x="4586" y="42915"/>
                  </a:lnTo>
                  <a:lnTo>
                    <a:pt x="2038" y="47643"/>
                  </a:lnTo>
                  <a:lnTo>
                    <a:pt x="179" y="68654"/>
                  </a:lnTo>
                  <a:lnTo>
                    <a:pt x="2902" y="73194"/>
                  </a:lnTo>
                  <a:lnTo>
                    <a:pt x="5111" y="75886"/>
                  </a:lnTo>
                  <a:lnTo>
                    <a:pt x="10385" y="78878"/>
                  </a:lnTo>
                  <a:lnTo>
                    <a:pt x="16257" y="81266"/>
                  </a:lnTo>
                  <a:lnTo>
                    <a:pt x="59648" y="115396"/>
                  </a:lnTo>
                  <a:lnTo>
                    <a:pt x="78869" y="131966"/>
                  </a:lnTo>
                  <a:lnTo>
                    <a:pt x="80095" y="136234"/>
                  </a:lnTo>
                  <a:lnTo>
                    <a:pt x="76922" y="154256"/>
                  </a:lnTo>
                  <a:lnTo>
                    <a:pt x="71358" y="161575"/>
                  </a:lnTo>
                  <a:lnTo>
                    <a:pt x="65935" y="164586"/>
                  </a:lnTo>
                  <a:lnTo>
                    <a:pt x="50703" y="166679"/>
                  </a:lnTo>
                  <a:lnTo>
                    <a:pt x="40187" y="167960"/>
                  </a:lnTo>
                  <a:lnTo>
                    <a:pt x="18208" y="174516"/>
                  </a:lnTo>
                  <a:lnTo>
                    <a:pt x="12139" y="175185"/>
                  </a:lnTo>
                  <a:lnTo>
                    <a:pt x="8092" y="174572"/>
                  </a:lnTo>
                  <a:lnTo>
                    <a:pt x="5395" y="173105"/>
                  </a:lnTo>
                  <a:lnTo>
                    <a:pt x="0" y="1669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12">
              <a:extLst>
                <a:ext uri="{FF2B5EF4-FFF2-40B4-BE49-F238E27FC236}">
                  <a16:creationId xmlns:a16="http://schemas.microsoft.com/office/drawing/2014/main" id="{EA36EC18-8FB8-83DE-ABFE-36B55C09ABA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439150" y="33718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22389" y="28575"/>
                  </a:lnTo>
                  <a:lnTo>
                    <a:pt x="53103" y="18874"/>
                  </a:lnTo>
                  <a:lnTo>
                    <a:pt x="64299" y="12766"/>
                  </a:lnTo>
                  <a:lnTo>
                    <a:pt x="79494" y="9427"/>
                  </a:lnTo>
                  <a:lnTo>
                    <a:pt x="92227" y="326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13">
              <a:extLst>
                <a:ext uri="{FF2B5EF4-FFF2-40B4-BE49-F238E27FC236}">
                  <a16:creationId xmlns:a16="http://schemas.microsoft.com/office/drawing/2014/main" id="{60FB7367-A597-9EE8-B7FF-A92FC0CC5CA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96300" y="340995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47265"/>
                  </a:lnTo>
                  <a:lnTo>
                    <a:pt x="6702" y="82832"/>
                  </a:lnTo>
                  <a:lnTo>
                    <a:pt x="883" y="11054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214">
            <a:extLst>
              <a:ext uri="{FF2B5EF4-FFF2-40B4-BE49-F238E27FC236}">
                <a16:creationId xmlns:a16="http://schemas.microsoft.com/office/drawing/2014/main" id="{08642964-FA46-BA9B-EAEE-7F83159BECD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13481" y="3190875"/>
            <a:ext cx="148197" cy="523867"/>
          </a:xfrm>
          <a:custGeom>
            <a:avLst/>
            <a:gdLst/>
            <a:ahLst/>
            <a:cxnLst/>
            <a:rect l="0" t="0" r="0" b="0"/>
            <a:pathLst>
              <a:path w="148197" h="523867">
                <a:moveTo>
                  <a:pt x="139994" y="0"/>
                </a:moveTo>
                <a:lnTo>
                  <a:pt x="139994" y="0"/>
                </a:lnTo>
                <a:lnTo>
                  <a:pt x="148196" y="0"/>
                </a:lnTo>
                <a:lnTo>
                  <a:pt x="131899" y="0"/>
                </a:lnTo>
                <a:lnTo>
                  <a:pt x="111114" y="14150"/>
                </a:lnTo>
                <a:lnTo>
                  <a:pt x="74172" y="55899"/>
                </a:lnTo>
                <a:lnTo>
                  <a:pt x="62055" y="70352"/>
                </a:lnTo>
                <a:lnTo>
                  <a:pt x="37120" y="109728"/>
                </a:lnTo>
                <a:lnTo>
                  <a:pt x="20346" y="150399"/>
                </a:lnTo>
                <a:lnTo>
                  <a:pt x="6843" y="190105"/>
                </a:lnTo>
                <a:lnTo>
                  <a:pt x="0" y="221780"/>
                </a:lnTo>
                <a:lnTo>
                  <a:pt x="796" y="266443"/>
                </a:lnTo>
                <a:lnTo>
                  <a:pt x="4044" y="304686"/>
                </a:lnTo>
                <a:lnTo>
                  <a:pt x="5488" y="342849"/>
                </a:lnTo>
                <a:lnTo>
                  <a:pt x="14020" y="389731"/>
                </a:lnTo>
                <a:lnTo>
                  <a:pt x="29005" y="432989"/>
                </a:lnTo>
                <a:lnTo>
                  <a:pt x="41595" y="473075"/>
                </a:lnTo>
                <a:lnTo>
                  <a:pt x="61914" y="519864"/>
                </a:lnTo>
                <a:lnTo>
                  <a:pt x="63237" y="522686"/>
                </a:lnTo>
                <a:lnTo>
                  <a:pt x="66368" y="523347"/>
                </a:lnTo>
                <a:lnTo>
                  <a:pt x="73198" y="523866"/>
                </a:lnTo>
                <a:lnTo>
                  <a:pt x="73319" y="5143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SMARTInkShape-Group42">
            <a:extLst>
              <a:ext uri="{FF2B5EF4-FFF2-40B4-BE49-F238E27FC236}">
                <a16:creationId xmlns:a16="http://schemas.microsoft.com/office/drawing/2014/main" id="{26EC5535-971B-BD95-C27C-400DBF0BAD3D}"/>
              </a:ext>
            </a:extLst>
          </p:cNvPr>
          <p:cNvGrpSpPr/>
          <p:nvPr/>
        </p:nvGrpSpPr>
        <p:grpSpPr>
          <a:xfrm>
            <a:off x="8724900" y="3419592"/>
            <a:ext cx="371438" cy="371359"/>
            <a:chOff x="8724900" y="3419592"/>
            <a:chExt cx="371438" cy="371359"/>
          </a:xfrm>
        </p:grpSpPr>
        <p:sp>
          <p:nvSpPr>
            <p:cNvPr id="376" name="SMARTInkShape-215">
              <a:extLst>
                <a:ext uri="{FF2B5EF4-FFF2-40B4-BE49-F238E27FC236}">
                  <a16:creationId xmlns:a16="http://schemas.microsoft.com/office/drawing/2014/main" id="{B13A66ED-6A57-1711-6A55-1DE1CD88286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724900" y="3419592"/>
              <a:ext cx="19051" cy="142759"/>
            </a:xfrm>
            <a:custGeom>
              <a:avLst/>
              <a:gdLst/>
              <a:ahLst/>
              <a:cxnLst/>
              <a:rect l="0" t="0" r="0" b="0"/>
              <a:pathLst>
                <a:path w="19051" h="142759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17992" y="32383"/>
                  </a:lnTo>
                  <a:lnTo>
                    <a:pt x="7290" y="76127"/>
                  </a:lnTo>
                  <a:lnTo>
                    <a:pt x="1441" y="96435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16">
              <a:extLst>
                <a:ext uri="{FF2B5EF4-FFF2-40B4-BE49-F238E27FC236}">
                  <a16:creationId xmlns:a16="http://schemas.microsoft.com/office/drawing/2014/main" id="{3C4CD6E5-D834-1CEA-1033-502B164ACCD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91610" y="3543300"/>
              <a:ext cx="19016" cy="19051"/>
            </a:xfrm>
            <a:custGeom>
              <a:avLst/>
              <a:gdLst/>
              <a:ahLst/>
              <a:cxnLst/>
              <a:rect l="0" t="0" r="0" b="0"/>
              <a:pathLst>
                <a:path w="19016" h="19051">
                  <a:moveTo>
                    <a:pt x="9490" y="0"/>
                  </a:moveTo>
                  <a:lnTo>
                    <a:pt x="9490" y="0"/>
                  </a:lnTo>
                  <a:lnTo>
                    <a:pt x="18900" y="0"/>
                  </a:lnTo>
                  <a:lnTo>
                    <a:pt x="9525" y="9491"/>
                  </a:lnTo>
                  <a:lnTo>
                    <a:pt x="4445" y="9515"/>
                  </a:lnTo>
                  <a:lnTo>
                    <a:pt x="2951" y="8460"/>
                  </a:lnTo>
                  <a:lnTo>
                    <a:pt x="1956" y="6698"/>
                  </a:lnTo>
                  <a:lnTo>
                    <a:pt x="0" y="116"/>
                  </a:lnTo>
                  <a:lnTo>
                    <a:pt x="1901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17">
              <a:extLst>
                <a:ext uri="{FF2B5EF4-FFF2-40B4-BE49-F238E27FC236}">
                  <a16:creationId xmlns:a16="http://schemas.microsoft.com/office/drawing/2014/main" id="{0EE32A81-165F-1654-05DB-B66F5ACFDC9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49292" y="3438536"/>
              <a:ext cx="113734" cy="152390"/>
            </a:xfrm>
            <a:custGeom>
              <a:avLst/>
              <a:gdLst/>
              <a:ahLst/>
              <a:cxnLst/>
              <a:rect l="0" t="0" r="0" b="0"/>
              <a:pathLst>
                <a:path w="113734" h="152390">
                  <a:moveTo>
                    <a:pt x="8958" y="28564"/>
                  </a:moveTo>
                  <a:lnTo>
                    <a:pt x="8958" y="28564"/>
                  </a:lnTo>
                  <a:lnTo>
                    <a:pt x="8958" y="15307"/>
                  </a:lnTo>
                  <a:lnTo>
                    <a:pt x="10016" y="13376"/>
                  </a:lnTo>
                  <a:lnTo>
                    <a:pt x="11782" y="12089"/>
                  </a:lnTo>
                  <a:lnTo>
                    <a:pt x="14015" y="11231"/>
                  </a:lnTo>
                  <a:lnTo>
                    <a:pt x="15504" y="9600"/>
                  </a:lnTo>
                  <a:lnTo>
                    <a:pt x="17160" y="4966"/>
                  </a:lnTo>
                  <a:lnTo>
                    <a:pt x="18660" y="3307"/>
                  </a:lnTo>
                  <a:lnTo>
                    <a:pt x="23149" y="1464"/>
                  </a:lnTo>
                  <a:lnTo>
                    <a:pt x="54713" y="0"/>
                  </a:lnTo>
                  <a:lnTo>
                    <a:pt x="61086" y="5049"/>
                  </a:lnTo>
                  <a:lnTo>
                    <a:pt x="63876" y="10352"/>
                  </a:lnTo>
                  <a:lnTo>
                    <a:pt x="74179" y="39989"/>
                  </a:lnTo>
                  <a:lnTo>
                    <a:pt x="62248" y="78516"/>
                  </a:lnTo>
                  <a:lnTo>
                    <a:pt x="53206" y="95340"/>
                  </a:lnTo>
                  <a:lnTo>
                    <a:pt x="15695" y="136042"/>
                  </a:lnTo>
                  <a:lnTo>
                    <a:pt x="9129" y="139832"/>
                  </a:lnTo>
                  <a:lnTo>
                    <a:pt x="1348" y="142265"/>
                  </a:lnTo>
                  <a:lnTo>
                    <a:pt x="710" y="143523"/>
                  </a:lnTo>
                  <a:lnTo>
                    <a:pt x="0" y="147743"/>
                  </a:lnTo>
                  <a:lnTo>
                    <a:pt x="869" y="149292"/>
                  </a:lnTo>
                  <a:lnTo>
                    <a:pt x="2506" y="150324"/>
                  </a:lnTo>
                  <a:lnTo>
                    <a:pt x="4658" y="151012"/>
                  </a:lnTo>
                  <a:lnTo>
                    <a:pt x="6092" y="150413"/>
                  </a:lnTo>
                  <a:lnTo>
                    <a:pt x="7046" y="148955"/>
                  </a:lnTo>
                  <a:lnTo>
                    <a:pt x="7684" y="146925"/>
                  </a:lnTo>
                  <a:lnTo>
                    <a:pt x="10225" y="145571"/>
                  </a:lnTo>
                  <a:lnTo>
                    <a:pt x="30305" y="143220"/>
                  </a:lnTo>
                  <a:lnTo>
                    <a:pt x="71615" y="151096"/>
                  </a:lnTo>
                  <a:lnTo>
                    <a:pt x="113733" y="152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18">
              <a:extLst>
                <a:ext uri="{FF2B5EF4-FFF2-40B4-BE49-F238E27FC236}">
                  <a16:creationId xmlns:a16="http://schemas.microsoft.com/office/drawing/2014/main" id="{75D11BC3-E941-608A-5099-36B38E70A8B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953500" y="3452087"/>
              <a:ext cx="95247" cy="148364"/>
            </a:xfrm>
            <a:custGeom>
              <a:avLst/>
              <a:gdLst/>
              <a:ahLst/>
              <a:cxnLst/>
              <a:rect l="0" t="0" r="0" b="0"/>
              <a:pathLst>
                <a:path w="95247" h="148364">
                  <a:moveTo>
                    <a:pt x="0" y="15013"/>
                  </a:moveTo>
                  <a:lnTo>
                    <a:pt x="0" y="15013"/>
                  </a:lnTo>
                  <a:lnTo>
                    <a:pt x="0" y="6812"/>
                  </a:lnTo>
                  <a:lnTo>
                    <a:pt x="1058" y="6371"/>
                  </a:lnTo>
                  <a:lnTo>
                    <a:pt x="45280" y="5495"/>
                  </a:lnTo>
                  <a:lnTo>
                    <a:pt x="92790" y="5488"/>
                  </a:lnTo>
                  <a:lnTo>
                    <a:pt x="94764" y="5488"/>
                  </a:lnTo>
                  <a:lnTo>
                    <a:pt x="95155" y="0"/>
                  </a:lnTo>
                  <a:lnTo>
                    <a:pt x="95246" y="5212"/>
                  </a:lnTo>
                  <a:lnTo>
                    <a:pt x="85548" y="46608"/>
                  </a:lnTo>
                  <a:lnTo>
                    <a:pt x="78361" y="74955"/>
                  </a:lnTo>
                  <a:lnTo>
                    <a:pt x="74020" y="98743"/>
                  </a:lnTo>
                  <a:lnTo>
                    <a:pt x="68851" y="119197"/>
                  </a:lnTo>
                  <a:lnTo>
                    <a:pt x="67104" y="134958"/>
                  </a:lnTo>
                  <a:lnTo>
                    <a:pt x="68021" y="136252"/>
                  </a:lnTo>
                  <a:lnTo>
                    <a:pt x="71859" y="137688"/>
                  </a:lnTo>
                  <a:lnTo>
                    <a:pt x="73306" y="139130"/>
                  </a:lnTo>
                  <a:lnTo>
                    <a:pt x="74914" y="143554"/>
                  </a:lnTo>
                  <a:lnTo>
                    <a:pt x="76401" y="145157"/>
                  </a:lnTo>
                  <a:lnTo>
                    <a:pt x="85725" y="148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19">
              <a:extLst>
                <a:ext uri="{FF2B5EF4-FFF2-40B4-BE49-F238E27FC236}">
                  <a16:creationId xmlns:a16="http://schemas.microsoft.com/office/drawing/2014/main" id="{493F86D7-E0CA-9178-2BFD-17DDFEF8B63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29700" y="3649123"/>
              <a:ext cx="66638" cy="141828"/>
            </a:xfrm>
            <a:custGeom>
              <a:avLst/>
              <a:gdLst/>
              <a:ahLst/>
              <a:cxnLst/>
              <a:rect l="0" t="0" r="0" b="0"/>
              <a:pathLst>
                <a:path w="66638" h="141828">
                  <a:moveTo>
                    <a:pt x="47625" y="8477"/>
                  </a:moveTo>
                  <a:lnTo>
                    <a:pt x="47625" y="8477"/>
                  </a:lnTo>
                  <a:lnTo>
                    <a:pt x="52682" y="3420"/>
                  </a:lnTo>
                  <a:lnTo>
                    <a:pt x="54171" y="2989"/>
                  </a:lnTo>
                  <a:lnTo>
                    <a:pt x="55163" y="3760"/>
                  </a:lnTo>
                  <a:lnTo>
                    <a:pt x="55827" y="5333"/>
                  </a:lnTo>
                  <a:lnTo>
                    <a:pt x="57327" y="5322"/>
                  </a:lnTo>
                  <a:lnTo>
                    <a:pt x="65234" y="0"/>
                  </a:lnTo>
                  <a:lnTo>
                    <a:pt x="65716" y="709"/>
                  </a:lnTo>
                  <a:lnTo>
                    <a:pt x="66548" y="7245"/>
                  </a:lnTo>
                  <a:lnTo>
                    <a:pt x="43076" y="32066"/>
                  </a:lnTo>
                  <a:lnTo>
                    <a:pt x="40360" y="32669"/>
                  </a:lnTo>
                  <a:lnTo>
                    <a:pt x="37490" y="32014"/>
                  </a:lnTo>
                  <a:lnTo>
                    <a:pt x="30335" y="28413"/>
                  </a:lnTo>
                  <a:lnTo>
                    <a:pt x="29357" y="25098"/>
                  </a:lnTo>
                  <a:lnTo>
                    <a:pt x="29097" y="22733"/>
                  </a:lnTo>
                  <a:lnTo>
                    <a:pt x="31629" y="17282"/>
                  </a:lnTo>
                  <a:lnTo>
                    <a:pt x="33786" y="14348"/>
                  </a:lnTo>
                  <a:lnTo>
                    <a:pt x="39005" y="11086"/>
                  </a:lnTo>
                  <a:lnTo>
                    <a:pt x="47548" y="8821"/>
                  </a:lnTo>
                  <a:lnTo>
                    <a:pt x="55677" y="8522"/>
                  </a:lnTo>
                  <a:lnTo>
                    <a:pt x="56167" y="9566"/>
                  </a:lnTo>
                  <a:lnTo>
                    <a:pt x="57022" y="21739"/>
                  </a:lnTo>
                  <a:lnTo>
                    <a:pt x="54270" y="27777"/>
                  </a:lnTo>
                  <a:lnTo>
                    <a:pt x="48937" y="35220"/>
                  </a:lnTo>
                  <a:lnTo>
                    <a:pt x="45386" y="36238"/>
                  </a:lnTo>
                  <a:lnTo>
                    <a:pt x="38227" y="37038"/>
                  </a:lnTo>
                  <a:lnTo>
                    <a:pt x="33081" y="31991"/>
                  </a:lnTo>
                  <a:lnTo>
                    <a:pt x="32639" y="30503"/>
                  </a:lnTo>
                  <a:lnTo>
                    <a:pt x="33400" y="29511"/>
                  </a:lnTo>
                  <a:lnTo>
                    <a:pt x="37172" y="27919"/>
                  </a:lnTo>
                  <a:lnTo>
                    <a:pt x="38091" y="18121"/>
                  </a:lnTo>
                  <a:lnTo>
                    <a:pt x="47234" y="18005"/>
                  </a:lnTo>
                  <a:lnTo>
                    <a:pt x="47616" y="27135"/>
                  </a:lnTo>
                  <a:lnTo>
                    <a:pt x="39423" y="27493"/>
                  </a:lnTo>
                  <a:lnTo>
                    <a:pt x="38983" y="26446"/>
                  </a:lnTo>
                  <a:lnTo>
                    <a:pt x="38135" y="13337"/>
                  </a:lnTo>
                  <a:lnTo>
                    <a:pt x="39181" y="11717"/>
                  </a:lnTo>
                  <a:lnTo>
                    <a:pt x="40937" y="10637"/>
                  </a:lnTo>
                  <a:lnTo>
                    <a:pt x="48465" y="9117"/>
                  </a:lnTo>
                  <a:lnTo>
                    <a:pt x="51360" y="8903"/>
                  </a:lnTo>
                  <a:lnTo>
                    <a:pt x="53290" y="9820"/>
                  </a:lnTo>
                  <a:lnTo>
                    <a:pt x="54577" y="11489"/>
                  </a:lnTo>
                  <a:lnTo>
                    <a:pt x="55435" y="13660"/>
                  </a:lnTo>
                  <a:lnTo>
                    <a:pt x="57066" y="15107"/>
                  </a:lnTo>
                  <a:lnTo>
                    <a:pt x="61699" y="16716"/>
                  </a:lnTo>
                  <a:lnTo>
                    <a:pt x="63357" y="19261"/>
                  </a:lnTo>
                  <a:lnTo>
                    <a:pt x="66238" y="39348"/>
                  </a:lnTo>
                  <a:lnTo>
                    <a:pt x="66637" y="72457"/>
                  </a:lnTo>
                  <a:lnTo>
                    <a:pt x="61013" y="84891"/>
                  </a:lnTo>
                  <a:lnTo>
                    <a:pt x="26398" y="124859"/>
                  </a:lnTo>
                  <a:lnTo>
                    <a:pt x="0" y="141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43">
            <a:extLst>
              <a:ext uri="{FF2B5EF4-FFF2-40B4-BE49-F238E27FC236}">
                <a16:creationId xmlns:a16="http://schemas.microsoft.com/office/drawing/2014/main" id="{B53BC59F-C858-280C-DFF6-BBCA11127E15}"/>
              </a:ext>
            </a:extLst>
          </p:cNvPr>
          <p:cNvGrpSpPr/>
          <p:nvPr/>
        </p:nvGrpSpPr>
        <p:grpSpPr>
          <a:xfrm>
            <a:off x="8043137" y="4133850"/>
            <a:ext cx="814380" cy="428626"/>
            <a:chOff x="8043137" y="4133850"/>
            <a:chExt cx="814380" cy="428626"/>
          </a:xfrm>
        </p:grpSpPr>
        <p:sp>
          <p:nvSpPr>
            <p:cNvPr id="382" name="SMARTInkShape-220">
              <a:extLst>
                <a:ext uri="{FF2B5EF4-FFF2-40B4-BE49-F238E27FC236}">
                  <a16:creationId xmlns:a16="http://schemas.microsoft.com/office/drawing/2014/main" id="{BDD02A69-6CAA-0DA8-DEC9-DD3ED300FB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43137" y="4200525"/>
              <a:ext cx="176939" cy="38101"/>
            </a:xfrm>
            <a:custGeom>
              <a:avLst/>
              <a:gdLst/>
              <a:ahLst/>
              <a:cxnLst/>
              <a:rect l="0" t="0" r="0" b="0"/>
              <a:pathLst>
                <a:path w="176939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21571" y="37042"/>
                  </a:lnTo>
                  <a:lnTo>
                    <a:pt x="67252" y="21853"/>
                  </a:lnTo>
                  <a:lnTo>
                    <a:pt x="108979" y="12274"/>
                  </a:lnTo>
                  <a:lnTo>
                    <a:pt x="155602" y="3341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21">
              <a:extLst>
                <a:ext uri="{FF2B5EF4-FFF2-40B4-BE49-F238E27FC236}">
                  <a16:creationId xmlns:a16="http://schemas.microsoft.com/office/drawing/2014/main" id="{B0646A04-BAFD-35A2-4C43-65B75CC4CBA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15300" y="4276725"/>
              <a:ext cx="19041" cy="209551"/>
            </a:xfrm>
            <a:custGeom>
              <a:avLst/>
              <a:gdLst/>
              <a:ahLst/>
              <a:cxnLst/>
              <a:rect l="0" t="0" r="0" b="0"/>
              <a:pathLst>
                <a:path w="19041" h="209551">
                  <a:moveTo>
                    <a:pt x="9525" y="0"/>
                  </a:moveTo>
                  <a:lnTo>
                    <a:pt x="9525" y="0"/>
                  </a:lnTo>
                  <a:lnTo>
                    <a:pt x="18935" y="0"/>
                  </a:lnTo>
                  <a:lnTo>
                    <a:pt x="19040" y="44829"/>
                  </a:lnTo>
                  <a:lnTo>
                    <a:pt x="13991" y="85485"/>
                  </a:lnTo>
                  <a:lnTo>
                    <a:pt x="3860" y="130363"/>
                  </a:lnTo>
                  <a:lnTo>
                    <a:pt x="226" y="17307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22">
              <a:extLst>
                <a:ext uri="{FF2B5EF4-FFF2-40B4-BE49-F238E27FC236}">
                  <a16:creationId xmlns:a16="http://schemas.microsoft.com/office/drawing/2014/main" id="{FA29DD51-D8F1-E5FA-431C-A82B600287E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48650" y="429577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5605"/>
                  </a:lnTo>
                  <a:lnTo>
                    <a:pt x="0" y="9265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23">
              <a:extLst>
                <a:ext uri="{FF2B5EF4-FFF2-40B4-BE49-F238E27FC236}">
                  <a16:creationId xmlns:a16="http://schemas.microsoft.com/office/drawing/2014/main" id="{88BB889B-C6A6-CB3B-321A-F46770E2E0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31965" y="4257841"/>
              <a:ext cx="140511" cy="184946"/>
            </a:xfrm>
            <a:custGeom>
              <a:avLst/>
              <a:gdLst/>
              <a:ahLst/>
              <a:cxnLst/>
              <a:rect l="0" t="0" r="0" b="0"/>
              <a:pathLst>
                <a:path w="140511" h="184946">
                  <a:moveTo>
                    <a:pt x="16685" y="66509"/>
                  </a:moveTo>
                  <a:lnTo>
                    <a:pt x="16685" y="66509"/>
                  </a:lnTo>
                  <a:lnTo>
                    <a:pt x="16685" y="61452"/>
                  </a:lnTo>
                  <a:lnTo>
                    <a:pt x="24887" y="35918"/>
                  </a:lnTo>
                  <a:lnTo>
                    <a:pt x="31266" y="28924"/>
                  </a:lnTo>
                  <a:lnTo>
                    <a:pt x="62018" y="4088"/>
                  </a:lnTo>
                  <a:lnTo>
                    <a:pt x="85188" y="394"/>
                  </a:lnTo>
                  <a:lnTo>
                    <a:pt x="100717" y="0"/>
                  </a:lnTo>
                  <a:lnTo>
                    <a:pt x="109772" y="2730"/>
                  </a:lnTo>
                  <a:lnTo>
                    <a:pt x="113667" y="4940"/>
                  </a:lnTo>
                  <a:lnTo>
                    <a:pt x="116266" y="8529"/>
                  </a:lnTo>
                  <a:lnTo>
                    <a:pt x="119151" y="18163"/>
                  </a:lnTo>
                  <a:lnTo>
                    <a:pt x="117611" y="29499"/>
                  </a:lnTo>
                  <a:lnTo>
                    <a:pt x="107972" y="50604"/>
                  </a:lnTo>
                  <a:lnTo>
                    <a:pt x="102944" y="59081"/>
                  </a:lnTo>
                  <a:lnTo>
                    <a:pt x="88889" y="71321"/>
                  </a:lnTo>
                  <a:lnTo>
                    <a:pt x="46851" y="96777"/>
                  </a:lnTo>
                  <a:lnTo>
                    <a:pt x="30679" y="102289"/>
                  </a:lnTo>
                  <a:lnTo>
                    <a:pt x="14012" y="104980"/>
                  </a:lnTo>
                  <a:lnTo>
                    <a:pt x="0" y="112720"/>
                  </a:lnTo>
                  <a:lnTo>
                    <a:pt x="270" y="113191"/>
                  </a:lnTo>
                  <a:lnTo>
                    <a:pt x="8309" y="113948"/>
                  </a:lnTo>
                  <a:lnTo>
                    <a:pt x="11100" y="114010"/>
                  </a:lnTo>
                  <a:lnTo>
                    <a:pt x="17025" y="116901"/>
                  </a:lnTo>
                  <a:lnTo>
                    <a:pt x="60389" y="149778"/>
                  </a:lnTo>
                  <a:lnTo>
                    <a:pt x="104368" y="180589"/>
                  </a:lnTo>
                  <a:lnTo>
                    <a:pt x="110065" y="183838"/>
                  </a:lnTo>
                  <a:lnTo>
                    <a:pt x="115980" y="184945"/>
                  </a:lnTo>
                  <a:lnTo>
                    <a:pt x="140510" y="180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24">
              <a:extLst>
                <a:ext uri="{FF2B5EF4-FFF2-40B4-BE49-F238E27FC236}">
                  <a16:creationId xmlns:a16="http://schemas.microsoft.com/office/drawing/2014/main" id="{622EBE7E-3AD4-2935-DE49-AA5787C616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48675" y="4286250"/>
              <a:ext cx="85726" cy="127718"/>
            </a:xfrm>
            <a:custGeom>
              <a:avLst/>
              <a:gdLst/>
              <a:ahLst/>
              <a:cxnLst/>
              <a:rect l="0" t="0" r="0" b="0"/>
              <a:pathLst>
                <a:path w="85726" h="127718">
                  <a:moveTo>
                    <a:pt x="0" y="28575"/>
                  </a:moveTo>
                  <a:lnTo>
                    <a:pt x="0" y="28575"/>
                  </a:lnTo>
                  <a:lnTo>
                    <a:pt x="0" y="19167"/>
                  </a:lnTo>
                  <a:lnTo>
                    <a:pt x="0" y="65987"/>
                  </a:lnTo>
                  <a:lnTo>
                    <a:pt x="1058" y="90064"/>
                  </a:lnTo>
                  <a:lnTo>
                    <a:pt x="7605" y="107237"/>
                  </a:lnTo>
                  <a:lnTo>
                    <a:pt x="13257" y="115747"/>
                  </a:lnTo>
                  <a:lnTo>
                    <a:pt x="27446" y="126488"/>
                  </a:lnTo>
                  <a:lnTo>
                    <a:pt x="32056" y="127717"/>
                  </a:lnTo>
                  <a:lnTo>
                    <a:pt x="36188" y="127478"/>
                  </a:lnTo>
                  <a:lnTo>
                    <a:pt x="43600" y="124390"/>
                  </a:lnTo>
                  <a:lnTo>
                    <a:pt x="50421" y="119490"/>
                  </a:lnTo>
                  <a:lnTo>
                    <a:pt x="71944" y="80014"/>
                  </a:lnTo>
                  <a:lnTo>
                    <a:pt x="78773" y="3513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25">
              <a:extLst>
                <a:ext uri="{FF2B5EF4-FFF2-40B4-BE49-F238E27FC236}">
                  <a16:creationId xmlns:a16="http://schemas.microsoft.com/office/drawing/2014/main" id="{B560B010-4A1F-AED4-330D-96EF8507059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01075" y="4287574"/>
              <a:ext cx="19051" cy="151077"/>
            </a:xfrm>
            <a:custGeom>
              <a:avLst/>
              <a:gdLst/>
              <a:ahLst/>
              <a:cxnLst/>
              <a:rect l="0" t="0" r="0" b="0"/>
              <a:pathLst>
                <a:path w="19051" h="1510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7992" y="37813"/>
                  </a:lnTo>
                  <a:lnTo>
                    <a:pt x="8689" y="79589"/>
                  </a:lnTo>
                  <a:lnTo>
                    <a:pt x="2574" y="104847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26">
              <a:extLst>
                <a:ext uri="{FF2B5EF4-FFF2-40B4-BE49-F238E27FC236}">
                  <a16:creationId xmlns:a16="http://schemas.microsoft.com/office/drawing/2014/main" id="{C93D3989-117D-B4D0-CE87-5DA060A5D44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20125" y="4248552"/>
              <a:ext cx="85726" cy="18649"/>
            </a:xfrm>
            <a:custGeom>
              <a:avLst/>
              <a:gdLst/>
              <a:ahLst/>
              <a:cxnLst/>
              <a:rect l="0" t="0" r="0" b="0"/>
              <a:pathLst>
                <a:path w="85726" h="18649">
                  <a:moveTo>
                    <a:pt x="0" y="18648"/>
                  </a:moveTo>
                  <a:lnTo>
                    <a:pt x="0" y="18648"/>
                  </a:lnTo>
                  <a:lnTo>
                    <a:pt x="17900" y="11109"/>
                  </a:lnTo>
                  <a:lnTo>
                    <a:pt x="41319" y="8327"/>
                  </a:lnTo>
                  <a:lnTo>
                    <a:pt x="59913" y="956"/>
                  </a:lnTo>
                  <a:lnTo>
                    <a:pt x="69727" y="0"/>
                  </a:lnTo>
                  <a:lnTo>
                    <a:pt x="85725" y="9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27">
              <a:extLst>
                <a:ext uri="{FF2B5EF4-FFF2-40B4-BE49-F238E27FC236}">
                  <a16:creationId xmlns:a16="http://schemas.microsoft.com/office/drawing/2014/main" id="{6BAE7BE8-203C-96DB-D93D-01D0FD7DFA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610600" y="4325674"/>
              <a:ext cx="85726" cy="8202"/>
            </a:xfrm>
            <a:custGeom>
              <a:avLst/>
              <a:gdLst/>
              <a:ahLst/>
              <a:cxnLst/>
              <a:rect l="0" t="0" r="0" b="0"/>
              <a:pathLst>
                <a:path w="85726" h="8202">
                  <a:moveTo>
                    <a:pt x="0" y="8201"/>
                  </a:moveTo>
                  <a:lnTo>
                    <a:pt x="0" y="8201"/>
                  </a:lnTo>
                  <a:lnTo>
                    <a:pt x="40881" y="7143"/>
                  </a:lnTo>
                  <a:lnTo>
                    <a:pt x="54797" y="0"/>
                  </a:lnTo>
                  <a:lnTo>
                    <a:pt x="85725" y="8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28">
              <a:extLst>
                <a:ext uri="{FF2B5EF4-FFF2-40B4-BE49-F238E27FC236}">
                  <a16:creationId xmlns:a16="http://schemas.microsoft.com/office/drawing/2014/main" id="{C90BC258-57A8-D920-5EDD-335B4C636A9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01075" y="44291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5208" y="8467"/>
                  </a:lnTo>
                  <a:lnTo>
                    <a:pt x="41417" y="1986"/>
                  </a:lnTo>
                  <a:lnTo>
                    <a:pt x="85104" y="2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29">
              <a:extLst>
                <a:ext uri="{FF2B5EF4-FFF2-40B4-BE49-F238E27FC236}">
                  <a16:creationId xmlns:a16="http://schemas.microsoft.com/office/drawing/2014/main" id="{C2F88673-EAE4-DB3F-77C5-3D7B1B78003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34425" y="4133850"/>
              <a:ext cx="123092" cy="428626"/>
            </a:xfrm>
            <a:custGeom>
              <a:avLst/>
              <a:gdLst/>
              <a:ahLst/>
              <a:cxnLst/>
              <a:rect l="0" t="0" r="0" b="0"/>
              <a:pathLst>
                <a:path w="123092" h="428626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20722" y="5644"/>
                  </a:lnTo>
                  <a:lnTo>
                    <a:pt x="41415" y="26367"/>
                  </a:lnTo>
                  <a:lnTo>
                    <a:pt x="62012" y="56496"/>
                  </a:lnTo>
                  <a:lnTo>
                    <a:pt x="77641" y="93998"/>
                  </a:lnTo>
                  <a:lnTo>
                    <a:pt x="95676" y="136859"/>
                  </a:lnTo>
                  <a:lnTo>
                    <a:pt x="108782" y="166846"/>
                  </a:lnTo>
                  <a:lnTo>
                    <a:pt x="118266" y="206053"/>
                  </a:lnTo>
                  <a:lnTo>
                    <a:pt x="123091" y="249175"/>
                  </a:lnTo>
                  <a:lnTo>
                    <a:pt x="118625" y="296164"/>
                  </a:lnTo>
                  <a:lnTo>
                    <a:pt x="100412" y="335873"/>
                  </a:lnTo>
                  <a:lnTo>
                    <a:pt x="73419" y="378554"/>
                  </a:lnTo>
                  <a:lnTo>
                    <a:pt x="35498" y="421498"/>
                  </a:lnTo>
                  <a:lnTo>
                    <a:pt x="28832" y="425457"/>
                  </a:lnTo>
                  <a:lnTo>
                    <a:pt x="19050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3" name="SMARTInkShape-230">
            <a:extLst>
              <a:ext uri="{FF2B5EF4-FFF2-40B4-BE49-F238E27FC236}">
                <a16:creationId xmlns:a16="http://schemas.microsoft.com/office/drawing/2014/main" id="{B1513E7C-C7A0-8D35-EDED-D2C72FED24E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04712" y="3200411"/>
            <a:ext cx="127350" cy="47615"/>
          </a:xfrm>
          <a:custGeom>
            <a:avLst/>
            <a:gdLst/>
            <a:ahLst/>
            <a:cxnLst/>
            <a:rect l="0" t="0" r="0" b="0"/>
            <a:pathLst>
              <a:path w="127350" h="47615">
                <a:moveTo>
                  <a:pt x="5488" y="47614"/>
                </a:moveTo>
                <a:lnTo>
                  <a:pt x="5488" y="47614"/>
                </a:lnTo>
                <a:lnTo>
                  <a:pt x="0" y="47614"/>
                </a:lnTo>
                <a:lnTo>
                  <a:pt x="5212" y="47614"/>
                </a:lnTo>
                <a:lnTo>
                  <a:pt x="5406" y="42558"/>
                </a:lnTo>
                <a:lnTo>
                  <a:pt x="7551" y="41068"/>
                </a:lnTo>
                <a:lnTo>
                  <a:pt x="50529" y="29204"/>
                </a:lnTo>
                <a:lnTo>
                  <a:pt x="91053" y="28564"/>
                </a:lnTo>
                <a:lnTo>
                  <a:pt x="82998" y="28564"/>
                </a:lnTo>
                <a:lnTo>
                  <a:pt x="61138" y="21025"/>
                </a:lnTo>
                <a:lnTo>
                  <a:pt x="50330" y="18863"/>
                </a:lnTo>
                <a:lnTo>
                  <a:pt x="34768" y="11674"/>
                </a:lnTo>
                <a:lnTo>
                  <a:pt x="26558" y="9940"/>
                </a:lnTo>
                <a:lnTo>
                  <a:pt x="16515" y="1351"/>
                </a:lnTo>
                <a:lnTo>
                  <a:pt x="17072" y="897"/>
                </a:lnTo>
                <a:lnTo>
                  <a:pt x="60081" y="0"/>
                </a:lnTo>
                <a:lnTo>
                  <a:pt x="104987" y="8632"/>
                </a:lnTo>
                <a:lnTo>
                  <a:pt x="112504" y="9122"/>
                </a:lnTo>
                <a:lnTo>
                  <a:pt x="119373" y="12162"/>
                </a:lnTo>
                <a:lnTo>
                  <a:pt x="127349" y="17681"/>
                </a:lnTo>
                <a:lnTo>
                  <a:pt x="126946" y="18134"/>
                </a:lnTo>
                <a:lnTo>
                  <a:pt x="83072" y="19016"/>
                </a:lnTo>
                <a:lnTo>
                  <a:pt x="39755" y="20095"/>
                </a:lnTo>
                <a:lnTo>
                  <a:pt x="7010" y="28172"/>
                </a:lnTo>
                <a:lnTo>
                  <a:pt x="14451" y="28486"/>
                </a:lnTo>
                <a:lnTo>
                  <a:pt x="59689" y="28561"/>
                </a:lnTo>
                <a:lnTo>
                  <a:pt x="106025" y="28564"/>
                </a:lnTo>
                <a:lnTo>
                  <a:pt x="118216" y="28564"/>
                </a:lnTo>
                <a:lnTo>
                  <a:pt x="72516" y="27506"/>
                </a:lnTo>
                <a:lnTo>
                  <a:pt x="44224" y="19155"/>
                </a:lnTo>
                <a:lnTo>
                  <a:pt x="85241" y="19042"/>
                </a:lnTo>
                <a:lnTo>
                  <a:pt x="115779" y="19039"/>
                </a:lnTo>
                <a:lnTo>
                  <a:pt x="117115" y="20097"/>
                </a:lnTo>
                <a:lnTo>
                  <a:pt x="119757" y="28448"/>
                </a:lnTo>
                <a:lnTo>
                  <a:pt x="109667" y="28529"/>
                </a:lnTo>
                <a:lnTo>
                  <a:pt x="101884" y="31371"/>
                </a:lnTo>
                <a:lnTo>
                  <a:pt x="98327" y="33610"/>
                </a:lnTo>
                <a:lnTo>
                  <a:pt x="94897" y="34045"/>
                </a:lnTo>
                <a:lnTo>
                  <a:pt x="50638" y="28748"/>
                </a:lnTo>
                <a:lnTo>
                  <a:pt x="34272" y="28566"/>
                </a:lnTo>
                <a:lnTo>
                  <a:pt x="39181" y="23508"/>
                </a:lnTo>
                <a:lnTo>
                  <a:pt x="41709" y="23077"/>
                </a:lnTo>
                <a:lnTo>
                  <a:pt x="44452" y="23847"/>
                </a:lnTo>
                <a:lnTo>
                  <a:pt x="50322" y="26468"/>
                </a:lnTo>
                <a:lnTo>
                  <a:pt x="91215" y="28554"/>
                </a:lnTo>
                <a:lnTo>
                  <a:pt x="98857" y="28562"/>
                </a:lnTo>
                <a:lnTo>
                  <a:pt x="98426" y="29621"/>
                </a:lnTo>
                <a:lnTo>
                  <a:pt x="95124" y="33620"/>
                </a:lnTo>
                <a:lnTo>
                  <a:pt x="90129" y="36103"/>
                </a:lnTo>
                <a:lnTo>
                  <a:pt x="50583" y="38011"/>
                </a:lnTo>
                <a:lnTo>
                  <a:pt x="24538" y="3808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probability that a standard normal random variable is greater than </a:t>
            </a:r>
            <a:r>
              <a:rPr lang="en-US" dirty="0">
                <a:solidFill>
                  <a:srgbClr val="0000FF"/>
                </a:solidFill>
              </a:rPr>
              <a:t>1.37</a:t>
            </a:r>
            <a:r>
              <a:rPr lang="en-US" dirty="0"/>
              <a:t>. </a:t>
            </a:r>
          </a:p>
          <a:p>
            <a:r>
              <a:rPr lang="en-US" b="1" dirty="0"/>
              <a:t>Solution</a:t>
            </a:r>
          </a:p>
        </p:txBody>
      </p:sp>
      <p:grpSp>
        <p:nvGrpSpPr>
          <p:cNvPr id="141" name="SMARTInkShape-Group66">
            <a:extLst>
              <a:ext uri="{FF2B5EF4-FFF2-40B4-BE49-F238E27FC236}">
                <a16:creationId xmlns:a16="http://schemas.microsoft.com/office/drawing/2014/main" id="{08FB4345-3898-ACB6-5C2F-DA81BB7E6E4C}"/>
              </a:ext>
            </a:extLst>
          </p:cNvPr>
          <p:cNvGrpSpPr/>
          <p:nvPr/>
        </p:nvGrpSpPr>
        <p:grpSpPr>
          <a:xfrm>
            <a:off x="6897600" y="5404720"/>
            <a:ext cx="1112709" cy="253035"/>
            <a:chOff x="6897600" y="5404720"/>
            <a:chExt cx="1112709" cy="253035"/>
          </a:xfrm>
        </p:grpSpPr>
        <p:sp>
          <p:nvSpPr>
            <p:cNvPr id="135" name="SMARTInkShape-343">
              <a:extLst>
                <a:ext uri="{FF2B5EF4-FFF2-40B4-BE49-F238E27FC236}">
                  <a16:creationId xmlns:a16="http://schemas.microsoft.com/office/drawing/2014/main" id="{10E52608-E104-53CC-E688-F9BAB7C9DB4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848600" y="5404736"/>
              <a:ext cx="161709" cy="222730"/>
            </a:xfrm>
            <a:custGeom>
              <a:avLst/>
              <a:gdLst/>
              <a:ahLst/>
              <a:cxnLst/>
              <a:rect l="0" t="0" r="0" b="0"/>
              <a:pathLst>
                <a:path w="161709" h="222730">
                  <a:moveTo>
                    <a:pt x="0" y="24514"/>
                  </a:moveTo>
                  <a:lnTo>
                    <a:pt x="0" y="24514"/>
                  </a:lnTo>
                  <a:lnTo>
                    <a:pt x="5056" y="24514"/>
                  </a:lnTo>
                  <a:lnTo>
                    <a:pt x="36269" y="15872"/>
                  </a:lnTo>
                  <a:lnTo>
                    <a:pt x="65373" y="12341"/>
                  </a:lnTo>
                  <a:lnTo>
                    <a:pt x="88161" y="7501"/>
                  </a:lnTo>
                  <a:lnTo>
                    <a:pt x="132728" y="5643"/>
                  </a:lnTo>
                  <a:lnTo>
                    <a:pt x="144715" y="4485"/>
                  </a:lnTo>
                  <a:lnTo>
                    <a:pt x="156356" y="0"/>
                  </a:lnTo>
                  <a:lnTo>
                    <a:pt x="158213" y="763"/>
                  </a:lnTo>
                  <a:lnTo>
                    <a:pt x="159450" y="2330"/>
                  </a:lnTo>
                  <a:lnTo>
                    <a:pt x="160825" y="6893"/>
                  </a:lnTo>
                  <a:lnTo>
                    <a:pt x="161708" y="28560"/>
                  </a:lnTo>
                  <a:lnTo>
                    <a:pt x="151535" y="72671"/>
                  </a:lnTo>
                  <a:lnTo>
                    <a:pt x="142958" y="113288"/>
                  </a:lnTo>
                  <a:lnTo>
                    <a:pt x="133275" y="152448"/>
                  </a:lnTo>
                  <a:lnTo>
                    <a:pt x="127095" y="164608"/>
                  </a:lnTo>
                  <a:lnTo>
                    <a:pt x="123863" y="209471"/>
                  </a:lnTo>
                  <a:lnTo>
                    <a:pt x="123829" y="222729"/>
                  </a:lnTo>
                  <a:lnTo>
                    <a:pt x="123826" y="218947"/>
                  </a:lnTo>
                  <a:lnTo>
                    <a:pt x="122767" y="217635"/>
                  </a:lnTo>
                  <a:lnTo>
                    <a:pt x="114300" y="21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4">
              <a:extLst>
                <a:ext uri="{FF2B5EF4-FFF2-40B4-BE49-F238E27FC236}">
                  <a16:creationId xmlns:a16="http://schemas.microsoft.com/office/drawing/2014/main" id="{0D96EA31-EACA-0793-AF39-0070A427E6D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658243" y="5423143"/>
              <a:ext cx="142733" cy="214120"/>
            </a:xfrm>
            <a:custGeom>
              <a:avLst/>
              <a:gdLst/>
              <a:ahLst/>
              <a:cxnLst/>
              <a:rect l="0" t="0" r="0" b="0"/>
              <a:pathLst>
                <a:path w="142733" h="214120">
                  <a:moveTo>
                    <a:pt x="76057" y="15632"/>
                  </a:moveTo>
                  <a:lnTo>
                    <a:pt x="76057" y="15632"/>
                  </a:lnTo>
                  <a:lnTo>
                    <a:pt x="91046" y="642"/>
                  </a:lnTo>
                  <a:lnTo>
                    <a:pt x="88716" y="2973"/>
                  </a:lnTo>
                  <a:lnTo>
                    <a:pt x="91689" y="0"/>
                  </a:lnTo>
                  <a:lnTo>
                    <a:pt x="78653" y="14094"/>
                  </a:lnTo>
                  <a:lnTo>
                    <a:pt x="52257" y="58730"/>
                  </a:lnTo>
                  <a:lnTo>
                    <a:pt x="47487" y="68653"/>
                  </a:lnTo>
                  <a:lnTo>
                    <a:pt x="14655" y="108190"/>
                  </a:lnTo>
                  <a:lnTo>
                    <a:pt x="8122" y="119609"/>
                  </a:lnTo>
                  <a:lnTo>
                    <a:pt x="1489" y="127893"/>
                  </a:lnTo>
                  <a:lnTo>
                    <a:pt x="0" y="137954"/>
                  </a:lnTo>
                  <a:lnTo>
                    <a:pt x="1011" y="138454"/>
                  </a:lnTo>
                  <a:lnTo>
                    <a:pt x="13127" y="139325"/>
                  </a:lnTo>
                  <a:lnTo>
                    <a:pt x="59412" y="130321"/>
                  </a:lnTo>
                  <a:lnTo>
                    <a:pt x="80335" y="128951"/>
                  </a:lnTo>
                  <a:lnTo>
                    <a:pt x="97550" y="124467"/>
                  </a:lnTo>
                  <a:lnTo>
                    <a:pt x="108766" y="126785"/>
                  </a:lnTo>
                  <a:lnTo>
                    <a:pt x="110563" y="125717"/>
                  </a:lnTo>
                  <a:lnTo>
                    <a:pt x="111761" y="123947"/>
                  </a:lnTo>
                  <a:lnTo>
                    <a:pt x="113618" y="122768"/>
                  </a:lnTo>
                  <a:lnTo>
                    <a:pt x="118504" y="121456"/>
                  </a:lnTo>
                  <a:lnTo>
                    <a:pt x="120229" y="120048"/>
                  </a:lnTo>
                  <a:lnTo>
                    <a:pt x="126302" y="108689"/>
                  </a:lnTo>
                  <a:lnTo>
                    <a:pt x="128603" y="106245"/>
                  </a:lnTo>
                  <a:lnTo>
                    <a:pt x="131161" y="100707"/>
                  </a:lnTo>
                  <a:lnTo>
                    <a:pt x="133197" y="82745"/>
                  </a:lnTo>
                  <a:lnTo>
                    <a:pt x="133206" y="95603"/>
                  </a:lnTo>
                  <a:lnTo>
                    <a:pt x="125006" y="127366"/>
                  </a:lnTo>
                  <a:lnTo>
                    <a:pt x="132402" y="171243"/>
                  </a:lnTo>
                  <a:lnTo>
                    <a:pt x="133204" y="214119"/>
                  </a:lnTo>
                  <a:lnTo>
                    <a:pt x="142732" y="206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5">
              <a:extLst>
                <a:ext uri="{FF2B5EF4-FFF2-40B4-BE49-F238E27FC236}">
                  <a16:creationId xmlns:a16="http://schemas.microsoft.com/office/drawing/2014/main" id="{F76E743A-50B5-E1F8-95B5-943536851C7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477125" y="544830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14190" y="28427"/>
                  </a:lnTo>
                  <a:lnTo>
                    <a:pt x="10871" y="73358"/>
                  </a:lnTo>
                  <a:lnTo>
                    <a:pt x="9603" y="117340"/>
                  </a:lnTo>
                  <a:lnTo>
                    <a:pt x="9526" y="156826"/>
                  </a:lnTo>
                  <a:lnTo>
                    <a:pt x="10583" y="158525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6">
              <a:extLst>
                <a:ext uri="{FF2B5EF4-FFF2-40B4-BE49-F238E27FC236}">
                  <a16:creationId xmlns:a16="http://schemas.microsoft.com/office/drawing/2014/main" id="{A4DE8CDD-A82F-DC78-7D98-211A50FD8BC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210428" y="5404720"/>
              <a:ext cx="123807" cy="239802"/>
            </a:xfrm>
            <a:custGeom>
              <a:avLst/>
              <a:gdLst/>
              <a:ahLst/>
              <a:cxnLst/>
              <a:rect l="0" t="0" r="0" b="0"/>
              <a:pathLst>
                <a:path w="123807" h="239802">
                  <a:moveTo>
                    <a:pt x="85722" y="81680"/>
                  </a:moveTo>
                  <a:lnTo>
                    <a:pt x="85722" y="81680"/>
                  </a:lnTo>
                  <a:lnTo>
                    <a:pt x="85722" y="76624"/>
                  </a:lnTo>
                  <a:lnTo>
                    <a:pt x="86780" y="75135"/>
                  </a:lnTo>
                  <a:lnTo>
                    <a:pt x="88544" y="74141"/>
                  </a:lnTo>
                  <a:lnTo>
                    <a:pt x="90778" y="73479"/>
                  </a:lnTo>
                  <a:lnTo>
                    <a:pt x="92269" y="71979"/>
                  </a:lnTo>
                  <a:lnTo>
                    <a:pt x="93923" y="67491"/>
                  </a:lnTo>
                  <a:lnTo>
                    <a:pt x="95237" y="39069"/>
                  </a:lnTo>
                  <a:lnTo>
                    <a:pt x="92420" y="33462"/>
                  </a:lnTo>
                  <a:lnTo>
                    <a:pt x="77637" y="16484"/>
                  </a:lnTo>
                  <a:lnTo>
                    <a:pt x="76323" y="6933"/>
                  </a:lnTo>
                  <a:lnTo>
                    <a:pt x="75223" y="6449"/>
                  </a:lnTo>
                  <a:lnTo>
                    <a:pt x="59332" y="4446"/>
                  </a:lnTo>
                  <a:lnTo>
                    <a:pt x="53532" y="434"/>
                  </a:lnTo>
                  <a:lnTo>
                    <a:pt x="49444" y="0"/>
                  </a:lnTo>
                  <a:lnTo>
                    <a:pt x="39260" y="2339"/>
                  </a:lnTo>
                  <a:lnTo>
                    <a:pt x="26682" y="9605"/>
                  </a:lnTo>
                  <a:lnTo>
                    <a:pt x="7463" y="28089"/>
                  </a:lnTo>
                  <a:lnTo>
                    <a:pt x="980" y="41331"/>
                  </a:lnTo>
                  <a:lnTo>
                    <a:pt x="0" y="79808"/>
                  </a:lnTo>
                  <a:lnTo>
                    <a:pt x="5054" y="86182"/>
                  </a:lnTo>
                  <a:lnTo>
                    <a:pt x="35645" y="104022"/>
                  </a:lnTo>
                  <a:lnTo>
                    <a:pt x="41753" y="105041"/>
                  </a:lnTo>
                  <a:lnTo>
                    <a:pt x="54186" y="103352"/>
                  </a:lnTo>
                  <a:lnTo>
                    <a:pt x="73086" y="91394"/>
                  </a:lnTo>
                  <a:lnTo>
                    <a:pt x="109872" y="56301"/>
                  </a:lnTo>
                  <a:lnTo>
                    <a:pt x="123642" y="34348"/>
                  </a:lnTo>
                  <a:lnTo>
                    <a:pt x="123806" y="52395"/>
                  </a:lnTo>
                  <a:lnTo>
                    <a:pt x="115619" y="98359"/>
                  </a:lnTo>
                  <a:lnTo>
                    <a:pt x="114688" y="138715"/>
                  </a:lnTo>
                  <a:lnTo>
                    <a:pt x="114412" y="179130"/>
                  </a:lnTo>
                  <a:lnTo>
                    <a:pt x="106774" y="222755"/>
                  </a:lnTo>
                  <a:lnTo>
                    <a:pt x="105167" y="239486"/>
                  </a:lnTo>
                  <a:lnTo>
                    <a:pt x="105036" y="239801"/>
                  </a:lnTo>
                  <a:lnTo>
                    <a:pt x="104772" y="234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7">
              <a:extLst>
                <a:ext uri="{FF2B5EF4-FFF2-40B4-BE49-F238E27FC236}">
                  <a16:creationId xmlns:a16="http://schemas.microsoft.com/office/drawing/2014/main" id="{6C9D6105-6EC3-10E6-7A59-3708F77D004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105650" y="5581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8">
              <a:extLst>
                <a:ext uri="{FF2B5EF4-FFF2-40B4-BE49-F238E27FC236}">
                  <a16:creationId xmlns:a16="http://schemas.microsoft.com/office/drawing/2014/main" id="{A02BD4C7-80D6-40A4-AA2D-785A89713B3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97600" y="5467441"/>
              <a:ext cx="140117" cy="190314"/>
            </a:xfrm>
            <a:custGeom>
              <a:avLst/>
              <a:gdLst/>
              <a:ahLst/>
              <a:cxnLst/>
              <a:rect l="0" t="0" r="0" b="0"/>
              <a:pathLst>
                <a:path w="140117" h="190314">
                  <a:moveTo>
                    <a:pt x="93750" y="18959"/>
                  </a:moveTo>
                  <a:lnTo>
                    <a:pt x="93750" y="18959"/>
                  </a:lnTo>
                  <a:lnTo>
                    <a:pt x="101950" y="10758"/>
                  </a:lnTo>
                  <a:lnTo>
                    <a:pt x="102882" y="4770"/>
                  </a:lnTo>
                  <a:lnTo>
                    <a:pt x="101955" y="3149"/>
                  </a:lnTo>
                  <a:lnTo>
                    <a:pt x="100278" y="2069"/>
                  </a:lnTo>
                  <a:lnTo>
                    <a:pt x="92862" y="549"/>
                  </a:lnTo>
                  <a:lnTo>
                    <a:pt x="80874" y="35"/>
                  </a:lnTo>
                  <a:lnTo>
                    <a:pt x="66417" y="5003"/>
                  </a:lnTo>
                  <a:lnTo>
                    <a:pt x="57613" y="13109"/>
                  </a:lnTo>
                  <a:lnTo>
                    <a:pt x="25339" y="59156"/>
                  </a:lnTo>
                  <a:lnTo>
                    <a:pt x="12542" y="82481"/>
                  </a:lnTo>
                  <a:lnTo>
                    <a:pt x="3563" y="124573"/>
                  </a:lnTo>
                  <a:lnTo>
                    <a:pt x="0" y="142444"/>
                  </a:lnTo>
                  <a:lnTo>
                    <a:pt x="1989" y="153569"/>
                  </a:lnTo>
                  <a:lnTo>
                    <a:pt x="7459" y="165569"/>
                  </a:lnTo>
                  <a:lnTo>
                    <a:pt x="24074" y="186720"/>
                  </a:lnTo>
                  <a:lnTo>
                    <a:pt x="28563" y="188770"/>
                  </a:lnTo>
                  <a:lnTo>
                    <a:pt x="57589" y="190313"/>
                  </a:lnTo>
                  <a:lnTo>
                    <a:pt x="84372" y="182786"/>
                  </a:lnTo>
                  <a:lnTo>
                    <a:pt x="94168" y="177143"/>
                  </a:lnTo>
                  <a:lnTo>
                    <a:pt x="128627" y="135627"/>
                  </a:lnTo>
                  <a:lnTo>
                    <a:pt x="137127" y="120438"/>
                  </a:lnTo>
                  <a:lnTo>
                    <a:pt x="140116" y="106647"/>
                  </a:lnTo>
                  <a:lnTo>
                    <a:pt x="139943" y="84452"/>
                  </a:lnTo>
                  <a:lnTo>
                    <a:pt x="132602" y="62941"/>
                  </a:lnTo>
                  <a:lnTo>
                    <a:pt x="106154" y="23265"/>
                  </a:lnTo>
                  <a:lnTo>
                    <a:pt x="90604" y="7769"/>
                  </a:lnTo>
                  <a:lnTo>
                    <a:pt x="77004" y="943"/>
                  </a:lnTo>
                  <a:lnTo>
                    <a:pt x="61644" y="0"/>
                  </a:lnTo>
                  <a:lnTo>
                    <a:pt x="59646" y="1027"/>
                  </a:lnTo>
                  <a:lnTo>
                    <a:pt x="58314" y="2772"/>
                  </a:lnTo>
                  <a:lnTo>
                    <a:pt x="56834" y="8589"/>
                  </a:lnTo>
                  <a:lnTo>
                    <a:pt x="65175" y="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7">
            <a:extLst>
              <a:ext uri="{FF2B5EF4-FFF2-40B4-BE49-F238E27FC236}">
                <a16:creationId xmlns:a16="http://schemas.microsoft.com/office/drawing/2014/main" id="{831A3972-752E-8949-BD39-0E822CEC0FDF}"/>
              </a:ext>
            </a:extLst>
          </p:cNvPr>
          <p:cNvGrpSpPr/>
          <p:nvPr/>
        </p:nvGrpSpPr>
        <p:grpSpPr>
          <a:xfrm>
            <a:off x="6076984" y="5430691"/>
            <a:ext cx="628617" cy="216133"/>
            <a:chOff x="6076984" y="5430691"/>
            <a:chExt cx="628617" cy="216133"/>
          </a:xfrm>
        </p:grpSpPr>
        <p:sp>
          <p:nvSpPr>
            <p:cNvPr id="142" name="SMARTInkShape-349">
              <a:extLst>
                <a:ext uri="{FF2B5EF4-FFF2-40B4-BE49-F238E27FC236}">
                  <a16:creationId xmlns:a16="http://schemas.microsoft.com/office/drawing/2014/main" id="{04BF668F-518A-CB09-1D10-9A2D156D68D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524625" y="55149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46644" y="28575"/>
                  </a:lnTo>
                  <a:lnTo>
                    <a:pt x="85531" y="25753"/>
                  </a:lnTo>
                  <a:lnTo>
                    <a:pt x="130931" y="14386"/>
                  </a:lnTo>
                  <a:lnTo>
                    <a:pt x="162024" y="262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0">
              <a:extLst>
                <a:ext uri="{FF2B5EF4-FFF2-40B4-BE49-F238E27FC236}">
                  <a16:creationId xmlns:a16="http://schemas.microsoft.com/office/drawing/2014/main" id="{51816F87-305F-1452-BB4F-2E843A1AED2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54537" y="5430691"/>
              <a:ext cx="51490" cy="216133"/>
            </a:xfrm>
            <a:custGeom>
              <a:avLst/>
              <a:gdLst/>
              <a:ahLst/>
              <a:cxnLst/>
              <a:rect l="0" t="0" r="0" b="0"/>
              <a:pathLst>
                <a:path w="51490" h="216133">
                  <a:moveTo>
                    <a:pt x="36738" y="17609"/>
                  </a:moveTo>
                  <a:lnTo>
                    <a:pt x="36738" y="17609"/>
                  </a:lnTo>
                  <a:lnTo>
                    <a:pt x="36738" y="12553"/>
                  </a:lnTo>
                  <a:lnTo>
                    <a:pt x="37796" y="11064"/>
                  </a:lnTo>
                  <a:lnTo>
                    <a:pt x="39560" y="10070"/>
                  </a:lnTo>
                  <a:lnTo>
                    <a:pt x="41794" y="9408"/>
                  </a:lnTo>
                  <a:lnTo>
                    <a:pt x="43283" y="7908"/>
                  </a:lnTo>
                  <a:lnTo>
                    <a:pt x="44939" y="3420"/>
                  </a:lnTo>
                  <a:lnTo>
                    <a:pt x="46439" y="1799"/>
                  </a:lnTo>
                  <a:lnTo>
                    <a:pt x="50927" y="0"/>
                  </a:lnTo>
                  <a:lnTo>
                    <a:pt x="51489" y="577"/>
                  </a:lnTo>
                  <a:lnTo>
                    <a:pt x="49291" y="4042"/>
                  </a:lnTo>
                  <a:lnTo>
                    <a:pt x="43840" y="46174"/>
                  </a:lnTo>
                  <a:lnTo>
                    <a:pt x="33084" y="89338"/>
                  </a:lnTo>
                  <a:lnTo>
                    <a:pt x="25165" y="133306"/>
                  </a:lnTo>
                  <a:lnTo>
                    <a:pt x="13069" y="177207"/>
                  </a:lnTo>
                  <a:lnTo>
                    <a:pt x="9132" y="194322"/>
                  </a:lnTo>
                  <a:lnTo>
                    <a:pt x="8594" y="201276"/>
                  </a:lnTo>
                  <a:lnTo>
                    <a:pt x="7391" y="203553"/>
                  </a:lnTo>
                  <a:lnTo>
                    <a:pt x="5532" y="205072"/>
                  </a:lnTo>
                  <a:lnTo>
                    <a:pt x="3233" y="206085"/>
                  </a:lnTo>
                  <a:lnTo>
                    <a:pt x="1703" y="207819"/>
                  </a:lnTo>
                  <a:lnTo>
                    <a:pt x="0" y="212566"/>
                  </a:lnTo>
                  <a:lnTo>
                    <a:pt x="604" y="214256"/>
                  </a:lnTo>
                  <a:lnTo>
                    <a:pt x="2065" y="215381"/>
                  </a:lnTo>
                  <a:lnTo>
                    <a:pt x="4098" y="216132"/>
                  </a:lnTo>
                  <a:lnTo>
                    <a:pt x="6512" y="215574"/>
                  </a:lnTo>
                  <a:lnTo>
                    <a:pt x="17688" y="20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1">
              <a:extLst>
                <a:ext uri="{FF2B5EF4-FFF2-40B4-BE49-F238E27FC236}">
                  <a16:creationId xmlns:a16="http://schemas.microsoft.com/office/drawing/2014/main" id="{573CD5A5-9435-3A94-E5DD-C0BCC46831E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080987" y="5591175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44047" y="9525"/>
                  </a:lnTo>
                  <a:lnTo>
                    <a:pt x="56491" y="8467"/>
                  </a:lnTo>
                  <a:lnTo>
                    <a:pt x="76457" y="4037"/>
                  </a:lnTo>
                  <a:lnTo>
                    <a:pt x="99893" y="6370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2">
              <a:extLst>
                <a:ext uri="{FF2B5EF4-FFF2-40B4-BE49-F238E27FC236}">
                  <a16:creationId xmlns:a16="http://schemas.microsoft.com/office/drawing/2014/main" id="{E4543A62-C716-E6A1-B81D-D4B81410C92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076984" y="5524500"/>
              <a:ext cx="104742" cy="9526"/>
            </a:xfrm>
            <a:custGeom>
              <a:avLst/>
              <a:gdLst/>
              <a:ahLst/>
              <a:cxnLst/>
              <a:rect l="0" t="0" r="0" b="0"/>
              <a:pathLst>
                <a:path w="104742" h="9526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41723" y="9525"/>
                  </a:lnTo>
                  <a:lnTo>
                    <a:pt x="59376" y="8467"/>
                  </a:lnTo>
                  <a:lnTo>
                    <a:pt x="78180" y="1986"/>
                  </a:lnTo>
                  <a:lnTo>
                    <a:pt x="104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8">
            <a:extLst>
              <a:ext uri="{FF2B5EF4-FFF2-40B4-BE49-F238E27FC236}">
                <a16:creationId xmlns:a16="http://schemas.microsoft.com/office/drawing/2014/main" id="{83B3C5CD-7FA8-0906-96BE-C0E96AF73DCB}"/>
              </a:ext>
            </a:extLst>
          </p:cNvPr>
          <p:cNvGrpSpPr/>
          <p:nvPr/>
        </p:nvGrpSpPr>
        <p:grpSpPr>
          <a:xfrm>
            <a:off x="7335764" y="4872349"/>
            <a:ext cx="1140378" cy="238079"/>
            <a:chOff x="7335764" y="4872349"/>
            <a:chExt cx="1140378" cy="238079"/>
          </a:xfrm>
        </p:grpSpPr>
        <p:sp>
          <p:nvSpPr>
            <p:cNvPr id="147" name="SMARTInkShape-353">
              <a:extLst>
                <a:ext uri="{FF2B5EF4-FFF2-40B4-BE49-F238E27FC236}">
                  <a16:creationId xmlns:a16="http://schemas.microsoft.com/office/drawing/2014/main" id="{3404E3BC-8BD2-D363-DD79-4477E3B3D6F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62950" y="4876834"/>
              <a:ext cx="113192" cy="214340"/>
            </a:xfrm>
            <a:custGeom>
              <a:avLst/>
              <a:gdLst/>
              <a:ahLst/>
              <a:cxnLst/>
              <a:rect l="0" t="0" r="0" b="0"/>
              <a:pathLst>
                <a:path w="113192" h="214340">
                  <a:moveTo>
                    <a:pt x="28575" y="9491"/>
                  </a:moveTo>
                  <a:lnTo>
                    <a:pt x="28575" y="9491"/>
                  </a:lnTo>
                  <a:lnTo>
                    <a:pt x="33631" y="4435"/>
                  </a:lnTo>
                  <a:lnTo>
                    <a:pt x="41759" y="1952"/>
                  </a:lnTo>
                  <a:lnTo>
                    <a:pt x="89043" y="44"/>
                  </a:lnTo>
                  <a:lnTo>
                    <a:pt x="101664" y="0"/>
                  </a:lnTo>
                  <a:lnTo>
                    <a:pt x="105876" y="2105"/>
                  </a:lnTo>
                  <a:lnTo>
                    <a:pt x="108684" y="5626"/>
                  </a:lnTo>
                  <a:lnTo>
                    <a:pt x="112636" y="17871"/>
                  </a:lnTo>
                  <a:lnTo>
                    <a:pt x="113191" y="21427"/>
                  </a:lnTo>
                  <a:lnTo>
                    <a:pt x="103859" y="41603"/>
                  </a:lnTo>
                  <a:lnTo>
                    <a:pt x="90609" y="53043"/>
                  </a:lnTo>
                  <a:lnTo>
                    <a:pt x="43758" y="83416"/>
                  </a:lnTo>
                  <a:lnTo>
                    <a:pt x="20138" y="103785"/>
                  </a:lnTo>
                  <a:lnTo>
                    <a:pt x="20834" y="104103"/>
                  </a:lnTo>
                  <a:lnTo>
                    <a:pt x="65611" y="112268"/>
                  </a:lnTo>
                  <a:lnTo>
                    <a:pt x="85410" y="116496"/>
                  </a:lnTo>
                  <a:lnTo>
                    <a:pt x="91865" y="118928"/>
                  </a:lnTo>
                  <a:lnTo>
                    <a:pt x="101859" y="127274"/>
                  </a:lnTo>
                  <a:lnTo>
                    <a:pt x="108771" y="138039"/>
                  </a:lnTo>
                  <a:lnTo>
                    <a:pt x="111844" y="149879"/>
                  </a:lnTo>
                  <a:lnTo>
                    <a:pt x="110546" y="155999"/>
                  </a:lnTo>
                  <a:lnTo>
                    <a:pt x="103459" y="168444"/>
                  </a:lnTo>
                  <a:lnTo>
                    <a:pt x="69456" y="198158"/>
                  </a:lnTo>
                  <a:lnTo>
                    <a:pt x="54153" y="204467"/>
                  </a:lnTo>
                  <a:lnTo>
                    <a:pt x="38885" y="208330"/>
                  </a:lnTo>
                  <a:lnTo>
                    <a:pt x="28570" y="213576"/>
                  </a:lnTo>
                  <a:lnTo>
                    <a:pt x="24339" y="214339"/>
                  </a:lnTo>
                  <a:lnTo>
                    <a:pt x="20459" y="213790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4">
              <a:extLst>
                <a:ext uri="{FF2B5EF4-FFF2-40B4-BE49-F238E27FC236}">
                  <a16:creationId xmlns:a16="http://schemas.microsoft.com/office/drawing/2014/main" id="{C2FFC73A-AE44-AB57-6E90-39FCBB94C3E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81975" y="4872349"/>
              <a:ext cx="123826" cy="33027"/>
            </a:xfrm>
            <a:custGeom>
              <a:avLst/>
              <a:gdLst/>
              <a:ahLst/>
              <a:cxnLst/>
              <a:rect l="0" t="0" r="0" b="0"/>
              <a:pathLst>
                <a:path w="123826" h="33027">
                  <a:moveTo>
                    <a:pt x="0" y="33026"/>
                  </a:moveTo>
                  <a:lnTo>
                    <a:pt x="0" y="33026"/>
                  </a:lnTo>
                  <a:lnTo>
                    <a:pt x="5056" y="33026"/>
                  </a:lnTo>
                  <a:lnTo>
                    <a:pt x="29659" y="17948"/>
                  </a:lnTo>
                  <a:lnTo>
                    <a:pt x="54190" y="9705"/>
                  </a:lnTo>
                  <a:lnTo>
                    <a:pt x="68032" y="952"/>
                  </a:lnTo>
                  <a:lnTo>
                    <a:pt x="72871" y="0"/>
                  </a:lnTo>
                  <a:lnTo>
                    <a:pt x="101669" y="4980"/>
                  </a:lnTo>
                  <a:lnTo>
                    <a:pt x="123825" y="13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5">
              <a:extLst>
                <a:ext uri="{FF2B5EF4-FFF2-40B4-BE49-F238E27FC236}">
                  <a16:creationId xmlns:a16="http://schemas.microsoft.com/office/drawing/2014/main" id="{18594D43-CFE4-74EF-FD76-4145547BB8A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10458" y="4907091"/>
              <a:ext cx="115351" cy="183464"/>
            </a:xfrm>
            <a:custGeom>
              <a:avLst/>
              <a:gdLst/>
              <a:ahLst/>
              <a:cxnLst/>
              <a:rect l="0" t="0" r="0" b="0"/>
              <a:pathLst>
                <a:path w="115351" h="183464">
                  <a:moveTo>
                    <a:pt x="42942" y="17334"/>
                  </a:moveTo>
                  <a:lnTo>
                    <a:pt x="42942" y="17334"/>
                  </a:lnTo>
                  <a:lnTo>
                    <a:pt x="47998" y="12278"/>
                  </a:lnTo>
                  <a:lnTo>
                    <a:pt x="50482" y="6973"/>
                  </a:lnTo>
                  <a:lnTo>
                    <a:pt x="52076" y="0"/>
                  </a:lnTo>
                  <a:lnTo>
                    <a:pt x="52293" y="1869"/>
                  </a:lnTo>
                  <a:lnTo>
                    <a:pt x="52352" y="3848"/>
                  </a:lnTo>
                  <a:lnTo>
                    <a:pt x="46771" y="8871"/>
                  </a:lnTo>
                  <a:lnTo>
                    <a:pt x="15884" y="35152"/>
                  </a:lnTo>
                  <a:lnTo>
                    <a:pt x="9749" y="46773"/>
                  </a:lnTo>
                  <a:lnTo>
                    <a:pt x="5964" y="57935"/>
                  </a:lnTo>
                  <a:lnTo>
                    <a:pt x="755" y="66424"/>
                  </a:lnTo>
                  <a:lnTo>
                    <a:pt x="0" y="71227"/>
                  </a:lnTo>
                  <a:lnTo>
                    <a:pt x="1985" y="82209"/>
                  </a:lnTo>
                  <a:lnTo>
                    <a:pt x="3995" y="85984"/>
                  </a:lnTo>
                  <a:lnTo>
                    <a:pt x="6395" y="88501"/>
                  </a:lnTo>
                  <a:lnTo>
                    <a:pt x="9052" y="90178"/>
                  </a:lnTo>
                  <a:lnTo>
                    <a:pt x="22905" y="92540"/>
                  </a:lnTo>
                  <a:lnTo>
                    <a:pt x="60294" y="96224"/>
                  </a:lnTo>
                  <a:lnTo>
                    <a:pt x="87056" y="106766"/>
                  </a:lnTo>
                  <a:lnTo>
                    <a:pt x="106342" y="120973"/>
                  </a:lnTo>
                  <a:lnTo>
                    <a:pt x="113453" y="132541"/>
                  </a:lnTo>
                  <a:lnTo>
                    <a:pt x="115350" y="138587"/>
                  </a:lnTo>
                  <a:lnTo>
                    <a:pt x="114497" y="143679"/>
                  </a:lnTo>
                  <a:lnTo>
                    <a:pt x="111812" y="148130"/>
                  </a:lnTo>
                  <a:lnTo>
                    <a:pt x="97921" y="159452"/>
                  </a:lnTo>
                  <a:lnTo>
                    <a:pt x="63716" y="182389"/>
                  </a:lnTo>
                  <a:lnTo>
                    <a:pt x="57850" y="183463"/>
                  </a:lnTo>
                  <a:lnTo>
                    <a:pt x="33417" y="16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6">
              <a:extLst>
                <a:ext uri="{FF2B5EF4-FFF2-40B4-BE49-F238E27FC236}">
                  <a16:creationId xmlns:a16="http://schemas.microsoft.com/office/drawing/2014/main" id="{7103456A-0A54-D077-5AE7-50E26901EDA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11662" y="4886420"/>
              <a:ext cx="125557" cy="217987"/>
            </a:xfrm>
            <a:custGeom>
              <a:avLst/>
              <a:gdLst/>
              <a:ahLst/>
              <a:cxnLst/>
              <a:rect l="0" t="0" r="0" b="0"/>
              <a:pathLst>
                <a:path w="125557" h="217987">
                  <a:moveTo>
                    <a:pt x="70288" y="18955"/>
                  </a:moveTo>
                  <a:lnTo>
                    <a:pt x="70288" y="18955"/>
                  </a:lnTo>
                  <a:lnTo>
                    <a:pt x="75344" y="18955"/>
                  </a:lnTo>
                  <a:lnTo>
                    <a:pt x="80649" y="16133"/>
                  </a:lnTo>
                  <a:lnTo>
                    <a:pt x="87622" y="10754"/>
                  </a:lnTo>
                  <a:lnTo>
                    <a:pt x="88575" y="7196"/>
                  </a:lnTo>
                  <a:lnTo>
                    <a:pt x="89187" y="1346"/>
                  </a:lnTo>
                  <a:lnTo>
                    <a:pt x="88179" y="865"/>
                  </a:lnTo>
                  <a:lnTo>
                    <a:pt x="84237" y="332"/>
                  </a:lnTo>
                  <a:lnTo>
                    <a:pt x="38567" y="30978"/>
                  </a:lnTo>
                  <a:lnTo>
                    <a:pt x="23382" y="42290"/>
                  </a:lnTo>
                  <a:lnTo>
                    <a:pt x="1369" y="73076"/>
                  </a:lnTo>
                  <a:lnTo>
                    <a:pt x="0" y="78319"/>
                  </a:lnTo>
                  <a:lnTo>
                    <a:pt x="147" y="82872"/>
                  </a:lnTo>
                  <a:lnTo>
                    <a:pt x="2929" y="97785"/>
                  </a:lnTo>
                  <a:lnTo>
                    <a:pt x="6331" y="100084"/>
                  </a:lnTo>
                  <a:lnTo>
                    <a:pt x="28961" y="106595"/>
                  </a:lnTo>
                  <a:lnTo>
                    <a:pt x="75682" y="132073"/>
                  </a:lnTo>
                  <a:lnTo>
                    <a:pt x="93187" y="141724"/>
                  </a:lnTo>
                  <a:lnTo>
                    <a:pt x="103172" y="160816"/>
                  </a:lnTo>
                  <a:lnTo>
                    <a:pt x="106843" y="178345"/>
                  </a:lnTo>
                  <a:lnTo>
                    <a:pt x="104878" y="187867"/>
                  </a:lnTo>
                  <a:lnTo>
                    <a:pt x="92050" y="211433"/>
                  </a:lnTo>
                  <a:lnTo>
                    <a:pt x="85958" y="215626"/>
                  </a:lnTo>
                  <a:lnTo>
                    <a:pt x="71520" y="217986"/>
                  </a:lnTo>
                  <a:lnTo>
                    <a:pt x="48782" y="213630"/>
                  </a:lnTo>
                  <a:lnTo>
                    <a:pt x="32048" y="205635"/>
                  </a:lnTo>
                  <a:lnTo>
                    <a:pt x="20387" y="191507"/>
                  </a:lnTo>
                  <a:lnTo>
                    <a:pt x="15286" y="178973"/>
                  </a:lnTo>
                  <a:lnTo>
                    <a:pt x="16915" y="169096"/>
                  </a:lnTo>
                  <a:lnTo>
                    <a:pt x="18831" y="163499"/>
                  </a:lnTo>
                  <a:lnTo>
                    <a:pt x="26604" y="154458"/>
                  </a:lnTo>
                  <a:lnTo>
                    <a:pt x="57370" y="128047"/>
                  </a:lnTo>
                  <a:lnTo>
                    <a:pt x="70245" y="121760"/>
                  </a:lnTo>
                  <a:lnTo>
                    <a:pt x="76619" y="117563"/>
                  </a:lnTo>
                  <a:lnTo>
                    <a:pt x="86158" y="114141"/>
                  </a:lnTo>
                  <a:lnTo>
                    <a:pt x="92511" y="109591"/>
                  </a:lnTo>
                  <a:lnTo>
                    <a:pt x="114738" y="77962"/>
                  </a:lnTo>
                  <a:lnTo>
                    <a:pt x="125556" y="47108"/>
                  </a:lnTo>
                  <a:lnTo>
                    <a:pt x="123779" y="36407"/>
                  </a:lnTo>
                  <a:lnTo>
                    <a:pt x="114015" y="12290"/>
                  </a:lnTo>
                  <a:lnTo>
                    <a:pt x="110024" y="8161"/>
                  </a:lnTo>
                  <a:lnTo>
                    <a:pt x="92481" y="992"/>
                  </a:lnTo>
                  <a:lnTo>
                    <a:pt x="76357" y="0"/>
                  </a:lnTo>
                  <a:lnTo>
                    <a:pt x="73275" y="2085"/>
                  </a:lnTo>
                  <a:lnTo>
                    <a:pt x="60763" y="1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7">
              <a:extLst>
                <a:ext uri="{FF2B5EF4-FFF2-40B4-BE49-F238E27FC236}">
                  <a16:creationId xmlns:a16="http://schemas.microsoft.com/office/drawing/2014/main" id="{2B835E9F-9E6F-D85B-D625-EECD09BBE18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96681" y="4879203"/>
              <a:ext cx="102932" cy="219153"/>
            </a:xfrm>
            <a:custGeom>
              <a:avLst/>
              <a:gdLst/>
              <a:ahLst/>
              <a:cxnLst/>
              <a:rect l="0" t="0" r="0" b="0"/>
              <a:pathLst>
                <a:path w="102932" h="219153">
                  <a:moveTo>
                    <a:pt x="75719" y="54747"/>
                  </a:moveTo>
                  <a:lnTo>
                    <a:pt x="75719" y="54747"/>
                  </a:lnTo>
                  <a:lnTo>
                    <a:pt x="75719" y="32357"/>
                  </a:lnTo>
                  <a:lnTo>
                    <a:pt x="74661" y="30295"/>
                  </a:lnTo>
                  <a:lnTo>
                    <a:pt x="72897" y="28921"/>
                  </a:lnTo>
                  <a:lnTo>
                    <a:pt x="70663" y="28004"/>
                  </a:lnTo>
                  <a:lnTo>
                    <a:pt x="52348" y="36828"/>
                  </a:lnTo>
                  <a:lnTo>
                    <a:pt x="36927" y="52848"/>
                  </a:lnTo>
                  <a:lnTo>
                    <a:pt x="16747" y="83770"/>
                  </a:lnTo>
                  <a:lnTo>
                    <a:pt x="3174" y="129845"/>
                  </a:lnTo>
                  <a:lnTo>
                    <a:pt x="0" y="162304"/>
                  </a:lnTo>
                  <a:lnTo>
                    <a:pt x="4718" y="188921"/>
                  </a:lnTo>
                  <a:lnTo>
                    <a:pt x="12765" y="201869"/>
                  </a:lnTo>
                  <a:lnTo>
                    <a:pt x="35179" y="218804"/>
                  </a:lnTo>
                  <a:lnTo>
                    <a:pt x="41285" y="219152"/>
                  </a:lnTo>
                  <a:lnTo>
                    <a:pt x="53712" y="213894"/>
                  </a:lnTo>
                  <a:lnTo>
                    <a:pt x="72608" y="199034"/>
                  </a:lnTo>
                  <a:lnTo>
                    <a:pt x="86556" y="166055"/>
                  </a:lnTo>
                  <a:lnTo>
                    <a:pt x="97392" y="122770"/>
                  </a:lnTo>
                  <a:lnTo>
                    <a:pt x="102931" y="81432"/>
                  </a:lnTo>
                  <a:lnTo>
                    <a:pt x="102831" y="50070"/>
                  </a:lnTo>
                  <a:lnTo>
                    <a:pt x="90982" y="19415"/>
                  </a:lnTo>
                  <a:lnTo>
                    <a:pt x="82150" y="9764"/>
                  </a:lnTo>
                  <a:lnTo>
                    <a:pt x="69346" y="0"/>
                  </a:lnTo>
                  <a:lnTo>
                    <a:pt x="68295" y="1316"/>
                  </a:lnTo>
                  <a:lnTo>
                    <a:pt x="66194" y="16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8">
              <a:extLst>
                <a:ext uri="{FF2B5EF4-FFF2-40B4-BE49-F238E27FC236}">
                  <a16:creationId xmlns:a16="http://schemas.microsoft.com/office/drawing/2014/main" id="{376B0A98-2BAD-FF88-3368-189120FDA34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572375" y="50577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7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9">
              <a:extLst>
                <a:ext uri="{FF2B5EF4-FFF2-40B4-BE49-F238E27FC236}">
                  <a16:creationId xmlns:a16="http://schemas.microsoft.com/office/drawing/2014/main" id="{3D1D0598-0EAD-8281-68C5-93641F44507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35764" y="4905550"/>
              <a:ext cx="103098" cy="204878"/>
            </a:xfrm>
            <a:custGeom>
              <a:avLst/>
              <a:gdLst/>
              <a:ahLst/>
              <a:cxnLst/>
              <a:rect l="0" t="0" r="0" b="0"/>
              <a:pathLst>
                <a:path w="103098" h="204878">
                  <a:moveTo>
                    <a:pt x="65161" y="47450"/>
                  </a:moveTo>
                  <a:lnTo>
                    <a:pt x="65161" y="47450"/>
                  </a:lnTo>
                  <a:lnTo>
                    <a:pt x="70217" y="47450"/>
                  </a:lnTo>
                  <a:lnTo>
                    <a:pt x="71708" y="46392"/>
                  </a:lnTo>
                  <a:lnTo>
                    <a:pt x="72701" y="44628"/>
                  </a:lnTo>
                  <a:lnTo>
                    <a:pt x="74425" y="37749"/>
                  </a:lnTo>
                  <a:lnTo>
                    <a:pt x="74652" y="29841"/>
                  </a:lnTo>
                  <a:lnTo>
                    <a:pt x="69620" y="23770"/>
                  </a:lnTo>
                  <a:lnTo>
                    <a:pt x="68134" y="23196"/>
                  </a:lnTo>
                  <a:lnTo>
                    <a:pt x="67143" y="23872"/>
                  </a:lnTo>
                  <a:lnTo>
                    <a:pt x="66483" y="25382"/>
                  </a:lnTo>
                  <a:lnTo>
                    <a:pt x="66042" y="25330"/>
                  </a:lnTo>
                  <a:lnTo>
                    <a:pt x="65552" y="22449"/>
                  </a:lnTo>
                  <a:lnTo>
                    <a:pt x="63305" y="22317"/>
                  </a:lnTo>
                  <a:lnTo>
                    <a:pt x="55164" y="24991"/>
                  </a:lnTo>
                  <a:lnTo>
                    <a:pt x="43738" y="32446"/>
                  </a:lnTo>
                  <a:lnTo>
                    <a:pt x="39765" y="38312"/>
                  </a:lnTo>
                  <a:lnTo>
                    <a:pt x="38706" y="41359"/>
                  </a:lnTo>
                  <a:lnTo>
                    <a:pt x="12880" y="74100"/>
                  </a:lnTo>
                  <a:lnTo>
                    <a:pt x="6151" y="100456"/>
                  </a:lnTo>
                  <a:lnTo>
                    <a:pt x="3596" y="105014"/>
                  </a:lnTo>
                  <a:lnTo>
                    <a:pt x="0" y="126594"/>
                  </a:lnTo>
                  <a:lnTo>
                    <a:pt x="8275" y="167705"/>
                  </a:lnTo>
                  <a:lnTo>
                    <a:pt x="18216" y="188052"/>
                  </a:lnTo>
                  <a:lnTo>
                    <a:pt x="24188" y="194606"/>
                  </a:lnTo>
                  <a:lnTo>
                    <a:pt x="41904" y="204877"/>
                  </a:lnTo>
                  <a:lnTo>
                    <a:pt x="43307" y="204259"/>
                  </a:lnTo>
                  <a:lnTo>
                    <a:pt x="44242" y="202791"/>
                  </a:lnTo>
                  <a:lnTo>
                    <a:pt x="45924" y="201811"/>
                  </a:lnTo>
                  <a:lnTo>
                    <a:pt x="53347" y="199372"/>
                  </a:lnTo>
                  <a:lnTo>
                    <a:pt x="62249" y="193476"/>
                  </a:lnTo>
                  <a:lnTo>
                    <a:pt x="68453" y="191725"/>
                  </a:lnTo>
                  <a:lnTo>
                    <a:pt x="74738" y="185302"/>
                  </a:lnTo>
                  <a:lnTo>
                    <a:pt x="93741" y="144245"/>
                  </a:lnTo>
                  <a:lnTo>
                    <a:pt x="100440" y="124108"/>
                  </a:lnTo>
                  <a:lnTo>
                    <a:pt x="103097" y="77315"/>
                  </a:lnTo>
                  <a:lnTo>
                    <a:pt x="95699" y="34214"/>
                  </a:lnTo>
                  <a:lnTo>
                    <a:pt x="93551" y="24634"/>
                  </a:lnTo>
                  <a:lnTo>
                    <a:pt x="89067" y="16848"/>
                  </a:lnTo>
                  <a:lnTo>
                    <a:pt x="68235" y="1807"/>
                  </a:lnTo>
                  <a:lnTo>
                    <a:pt x="49029" y="0"/>
                  </a:lnTo>
                  <a:lnTo>
                    <a:pt x="44586" y="2725"/>
                  </a:lnTo>
                  <a:lnTo>
                    <a:pt x="41919" y="4933"/>
                  </a:lnTo>
                  <a:lnTo>
                    <a:pt x="38956" y="15853"/>
                  </a:lnTo>
                  <a:lnTo>
                    <a:pt x="38697" y="30232"/>
                  </a:lnTo>
                  <a:lnTo>
                    <a:pt x="46111" y="56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9">
            <a:extLst>
              <a:ext uri="{FF2B5EF4-FFF2-40B4-BE49-F238E27FC236}">
                <a16:creationId xmlns:a16="http://schemas.microsoft.com/office/drawing/2014/main" id="{8E106655-5535-10BC-BE50-371EFAEABC2E}"/>
              </a:ext>
            </a:extLst>
          </p:cNvPr>
          <p:cNvGrpSpPr/>
          <p:nvPr/>
        </p:nvGrpSpPr>
        <p:grpSpPr>
          <a:xfrm>
            <a:off x="6962775" y="4991100"/>
            <a:ext cx="152401" cy="95251"/>
            <a:chOff x="6962775" y="4991100"/>
            <a:chExt cx="152401" cy="95251"/>
          </a:xfrm>
        </p:grpSpPr>
        <p:sp>
          <p:nvSpPr>
            <p:cNvPr id="155" name="SMARTInkShape-360">
              <a:extLst>
                <a:ext uri="{FF2B5EF4-FFF2-40B4-BE49-F238E27FC236}">
                  <a16:creationId xmlns:a16="http://schemas.microsoft.com/office/drawing/2014/main" id="{1C7A4062-AF36-EDBF-4B08-041AFE079AF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962775" y="50673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45124" y="0"/>
                  </a:lnTo>
                  <a:lnTo>
                    <a:pt x="69717" y="1058"/>
                  </a:lnTo>
                  <a:lnTo>
                    <a:pt x="88464" y="8201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1">
              <a:extLst>
                <a:ext uri="{FF2B5EF4-FFF2-40B4-BE49-F238E27FC236}">
                  <a16:creationId xmlns:a16="http://schemas.microsoft.com/office/drawing/2014/main" id="{62614E66-64C0-5001-593A-08A0BE1A075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972300" y="49911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1912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70">
            <a:extLst>
              <a:ext uri="{FF2B5EF4-FFF2-40B4-BE49-F238E27FC236}">
                <a16:creationId xmlns:a16="http://schemas.microsoft.com/office/drawing/2014/main" id="{29FBA76E-B305-CF5D-7DEB-2ADEEC47EE09}"/>
              </a:ext>
            </a:extLst>
          </p:cNvPr>
          <p:cNvGrpSpPr/>
          <p:nvPr/>
        </p:nvGrpSpPr>
        <p:grpSpPr>
          <a:xfrm>
            <a:off x="4877187" y="5392474"/>
            <a:ext cx="1003660" cy="341577"/>
            <a:chOff x="4877187" y="5392474"/>
            <a:chExt cx="1003660" cy="341577"/>
          </a:xfrm>
        </p:grpSpPr>
        <p:sp>
          <p:nvSpPr>
            <p:cNvPr id="158" name="SMARTInkShape-362">
              <a:extLst>
                <a:ext uri="{FF2B5EF4-FFF2-40B4-BE49-F238E27FC236}">
                  <a16:creationId xmlns:a16="http://schemas.microsoft.com/office/drawing/2014/main" id="{D0FEF8EC-A83B-E977-DABE-4D38ED06CE7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715000" y="5392474"/>
              <a:ext cx="165847" cy="341577"/>
            </a:xfrm>
            <a:custGeom>
              <a:avLst/>
              <a:gdLst/>
              <a:ahLst/>
              <a:cxnLst/>
              <a:rect l="0" t="0" r="0" b="0"/>
              <a:pathLst>
                <a:path w="165847" h="341577">
                  <a:moveTo>
                    <a:pt x="28575" y="8201"/>
                  </a:moveTo>
                  <a:lnTo>
                    <a:pt x="28575" y="8201"/>
                  </a:lnTo>
                  <a:lnTo>
                    <a:pt x="36776" y="0"/>
                  </a:lnTo>
                  <a:lnTo>
                    <a:pt x="47821" y="4125"/>
                  </a:lnTo>
                  <a:lnTo>
                    <a:pt x="85990" y="29302"/>
                  </a:lnTo>
                  <a:lnTo>
                    <a:pt x="119470" y="71592"/>
                  </a:lnTo>
                  <a:lnTo>
                    <a:pt x="140721" y="114797"/>
                  </a:lnTo>
                  <a:lnTo>
                    <a:pt x="153996" y="153849"/>
                  </a:lnTo>
                  <a:lnTo>
                    <a:pt x="165846" y="191881"/>
                  </a:lnTo>
                  <a:lnTo>
                    <a:pt x="162500" y="222667"/>
                  </a:lnTo>
                  <a:lnTo>
                    <a:pt x="145822" y="258260"/>
                  </a:lnTo>
                  <a:lnTo>
                    <a:pt x="120642" y="287448"/>
                  </a:lnTo>
                  <a:lnTo>
                    <a:pt x="89782" y="308758"/>
                  </a:lnTo>
                  <a:lnTo>
                    <a:pt x="78578" y="313861"/>
                  </a:lnTo>
                  <a:lnTo>
                    <a:pt x="62323" y="325721"/>
                  </a:lnTo>
                  <a:lnTo>
                    <a:pt x="18981" y="339219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3">
              <a:extLst>
                <a:ext uri="{FF2B5EF4-FFF2-40B4-BE49-F238E27FC236}">
                  <a16:creationId xmlns:a16="http://schemas.microsoft.com/office/drawing/2014/main" id="{08BB6EC9-9CD8-C102-736E-F5E423EC666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591175" y="5514975"/>
              <a:ext cx="159841" cy="142876"/>
            </a:xfrm>
            <a:custGeom>
              <a:avLst/>
              <a:gdLst/>
              <a:ahLst/>
              <a:cxnLst/>
              <a:rect l="0" t="0" r="0" b="0"/>
              <a:pathLst>
                <a:path w="159841" h="142876">
                  <a:moveTo>
                    <a:pt x="0" y="0"/>
                  </a:moveTo>
                  <a:lnTo>
                    <a:pt x="0" y="0"/>
                  </a:lnTo>
                  <a:lnTo>
                    <a:pt x="40718" y="0"/>
                  </a:lnTo>
                  <a:lnTo>
                    <a:pt x="81014" y="0"/>
                  </a:lnTo>
                  <a:lnTo>
                    <a:pt x="121637" y="0"/>
                  </a:lnTo>
                  <a:lnTo>
                    <a:pt x="159840" y="0"/>
                  </a:lnTo>
                  <a:lnTo>
                    <a:pt x="159477" y="1058"/>
                  </a:lnTo>
                  <a:lnTo>
                    <a:pt x="156251" y="5056"/>
                  </a:lnTo>
                  <a:lnTo>
                    <a:pt x="154111" y="13183"/>
                  </a:lnTo>
                  <a:lnTo>
                    <a:pt x="153541" y="18314"/>
                  </a:lnTo>
                  <a:lnTo>
                    <a:pt x="131042" y="62390"/>
                  </a:lnTo>
                  <a:lnTo>
                    <a:pt x="111201" y="109704"/>
                  </a:lnTo>
                  <a:lnTo>
                    <a:pt x="106045" y="128640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4">
              <a:extLst>
                <a:ext uri="{FF2B5EF4-FFF2-40B4-BE49-F238E27FC236}">
                  <a16:creationId xmlns:a16="http://schemas.microsoft.com/office/drawing/2014/main" id="{71B12E1B-4776-0C74-E408-E50B50E173D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57825" y="5516530"/>
              <a:ext cx="84617" cy="164575"/>
            </a:xfrm>
            <a:custGeom>
              <a:avLst/>
              <a:gdLst/>
              <a:ahLst/>
              <a:cxnLst/>
              <a:rect l="0" t="0" r="0" b="0"/>
              <a:pathLst>
                <a:path w="84617" h="164575">
                  <a:moveTo>
                    <a:pt x="0" y="27020"/>
                  </a:moveTo>
                  <a:lnTo>
                    <a:pt x="0" y="27020"/>
                  </a:lnTo>
                  <a:lnTo>
                    <a:pt x="14151" y="13928"/>
                  </a:lnTo>
                  <a:lnTo>
                    <a:pt x="47866" y="1947"/>
                  </a:lnTo>
                  <a:lnTo>
                    <a:pt x="57610" y="0"/>
                  </a:lnTo>
                  <a:lnTo>
                    <a:pt x="60632" y="541"/>
                  </a:lnTo>
                  <a:lnTo>
                    <a:pt x="62646" y="1960"/>
                  </a:lnTo>
                  <a:lnTo>
                    <a:pt x="63989" y="3963"/>
                  </a:lnTo>
                  <a:lnTo>
                    <a:pt x="62659" y="11832"/>
                  </a:lnTo>
                  <a:lnTo>
                    <a:pt x="53180" y="34134"/>
                  </a:lnTo>
                  <a:lnTo>
                    <a:pt x="44450" y="43587"/>
                  </a:lnTo>
                  <a:lnTo>
                    <a:pt x="707" y="83484"/>
                  </a:lnTo>
                  <a:lnTo>
                    <a:pt x="5265" y="83967"/>
                  </a:lnTo>
                  <a:lnTo>
                    <a:pt x="47955" y="84162"/>
                  </a:lnTo>
                  <a:lnTo>
                    <a:pt x="60471" y="85225"/>
                  </a:lnTo>
                  <a:lnTo>
                    <a:pt x="73090" y="89225"/>
                  </a:lnTo>
                  <a:lnTo>
                    <a:pt x="77302" y="92831"/>
                  </a:lnTo>
                  <a:lnTo>
                    <a:pt x="81981" y="102484"/>
                  </a:lnTo>
                  <a:lnTo>
                    <a:pt x="84616" y="119818"/>
                  </a:lnTo>
                  <a:lnTo>
                    <a:pt x="82410" y="129294"/>
                  </a:lnTo>
                  <a:lnTo>
                    <a:pt x="80340" y="133302"/>
                  </a:lnTo>
                  <a:lnTo>
                    <a:pt x="72396" y="140579"/>
                  </a:lnTo>
                  <a:lnTo>
                    <a:pt x="30229" y="160305"/>
                  </a:lnTo>
                  <a:lnTo>
                    <a:pt x="23327" y="163503"/>
                  </a:lnTo>
                  <a:lnTo>
                    <a:pt x="17668" y="164574"/>
                  </a:lnTo>
                  <a:lnTo>
                    <a:pt x="0" y="160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5">
              <a:extLst>
                <a:ext uri="{FF2B5EF4-FFF2-40B4-BE49-F238E27FC236}">
                  <a16:creationId xmlns:a16="http://schemas.microsoft.com/office/drawing/2014/main" id="{EAA29F31-3EEB-858E-D19C-56136183578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295900" y="5657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6">
              <a:extLst>
                <a:ext uri="{FF2B5EF4-FFF2-40B4-BE49-F238E27FC236}">
                  <a16:creationId xmlns:a16="http://schemas.microsoft.com/office/drawing/2014/main" id="{791F358A-FC59-409E-388F-9E6E76DBC6B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38750" y="5486400"/>
              <a:ext cx="24539" cy="209551"/>
            </a:xfrm>
            <a:custGeom>
              <a:avLst/>
              <a:gdLst/>
              <a:ahLst/>
              <a:cxnLst/>
              <a:rect l="0" t="0" r="0" b="0"/>
              <a:pathLst>
                <a:path w="24539" h="2095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4538" y="1058"/>
                  </a:lnTo>
                  <a:lnTo>
                    <a:pt x="20447" y="10361"/>
                  </a:lnTo>
                  <a:lnTo>
                    <a:pt x="16351" y="56910"/>
                  </a:lnTo>
                  <a:lnTo>
                    <a:pt x="10423" y="98197"/>
                  </a:lnTo>
                  <a:lnTo>
                    <a:pt x="4587" y="143264"/>
                  </a:lnTo>
                  <a:lnTo>
                    <a:pt x="179" y="19085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7">
              <a:extLst>
                <a:ext uri="{FF2B5EF4-FFF2-40B4-BE49-F238E27FC236}">
                  <a16:creationId xmlns:a16="http://schemas.microsoft.com/office/drawing/2014/main" id="{F59B78DA-CA0E-E2BE-7345-4F7C17C4E7B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877187" y="5525827"/>
              <a:ext cx="142489" cy="160599"/>
            </a:xfrm>
            <a:custGeom>
              <a:avLst/>
              <a:gdLst/>
              <a:ahLst/>
              <a:cxnLst/>
              <a:rect l="0" t="0" r="0" b="0"/>
              <a:pathLst>
                <a:path w="142489" h="160599">
                  <a:moveTo>
                    <a:pt x="113913" y="17723"/>
                  </a:moveTo>
                  <a:lnTo>
                    <a:pt x="113913" y="17723"/>
                  </a:lnTo>
                  <a:lnTo>
                    <a:pt x="123045" y="8590"/>
                  </a:lnTo>
                  <a:lnTo>
                    <a:pt x="136661" y="8232"/>
                  </a:lnTo>
                  <a:lnTo>
                    <a:pt x="138603" y="7162"/>
                  </a:lnTo>
                  <a:lnTo>
                    <a:pt x="139899" y="5391"/>
                  </a:lnTo>
                  <a:lnTo>
                    <a:pt x="141978" y="0"/>
                  </a:lnTo>
                  <a:lnTo>
                    <a:pt x="142260" y="2085"/>
                  </a:lnTo>
                  <a:lnTo>
                    <a:pt x="142336" y="4123"/>
                  </a:lnTo>
                  <a:lnTo>
                    <a:pt x="133954" y="9210"/>
                  </a:lnTo>
                  <a:lnTo>
                    <a:pt x="90233" y="27337"/>
                  </a:lnTo>
                  <a:lnTo>
                    <a:pt x="45085" y="57679"/>
                  </a:lnTo>
                  <a:lnTo>
                    <a:pt x="35698" y="64762"/>
                  </a:lnTo>
                  <a:lnTo>
                    <a:pt x="33194" y="68131"/>
                  </a:lnTo>
                  <a:lnTo>
                    <a:pt x="4024" y="82482"/>
                  </a:lnTo>
                  <a:lnTo>
                    <a:pt x="2554" y="84179"/>
                  </a:lnTo>
                  <a:lnTo>
                    <a:pt x="0" y="92430"/>
                  </a:lnTo>
                  <a:lnTo>
                    <a:pt x="929" y="92928"/>
                  </a:lnTo>
                  <a:lnTo>
                    <a:pt x="4784" y="93481"/>
                  </a:lnTo>
                  <a:lnTo>
                    <a:pt x="10025" y="96548"/>
                  </a:lnTo>
                  <a:lnTo>
                    <a:pt x="27070" y="107141"/>
                  </a:lnTo>
                  <a:lnTo>
                    <a:pt x="71494" y="125718"/>
                  </a:lnTo>
                  <a:lnTo>
                    <a:pt x="118813" y="150878"/>
                  </a:lnTo>
                  <a:lnTo>
                    <a:pt x="120355" y="153060"/>
                  </a:lnTo>
                  <a:lnTo>
                    <a:pt x="121383" y="155573"/>
                  </a:lnTo>
                  <a:lnTo>
                    <a:pt x="123126" y="157248"/>
                  </a:lnTo>
                  <a:lnTo>
                    <a:pt x="127885" y="159109"/>
                  </a:lnTo>
                  <a:lnTo>
                    <a:pt x="142488" y="16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71">
            <a:extLst>
              <a:ext uri="{FF2B5EF4-FFF2-40B4-BE49-F238E27FC236}">
                <a16:creationId xmlns:a16="http://schemas.microsoft.com/office/drawing/2014/main" id="{9DCFB177-CF56-6A3C-6448-C45894830085}"/>
              </a:ext>
            </a:extLst>
          </p:cNvPr>
          <p:cNvGrpSpPr/>
          <p:nvPr/>
        </p:nvGrpSpPr>
        <p:grpSpPr>
          <a:xfrm>
            <a:off x="3933825" y="5420128"/>
            <a:ext cx="723901" cy="371073"/>
            <a:chOff x="3933825" y="5420128"/>
            <a:chExt cx="723901" cy="371073"/>
          </a:xfrm>
        </p:grpSpPr>
        <p:sp>
          <p:nvSpPr>
            <p:cNvPr id="165" name="SMARTInkShape-368">
              <a:extLst>
                <a:ext uri="{FF2B5EF4-FFF2-40B4-BE49-F238E27FC236}">
                  <a16:creationId xmlns:a16="http://schemas.microsoft.com/office/drawing/2014/main" id="{9ABD4339-1DE5-9D06-8490-097EEEF201B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438650" y="5591570"/>
              <a:ext cx="219076" cy="18656"/>
            </a:xfrm>
            <a:custGeom>
              <a:avLst/>
              <a:gdLst/>
              <a:ahLst/>
              <a:cxnLst/>
              <a:rect l="0" t="0" r="0" b="0"/>
              <a:pathLst>
                <a:path w="219076" h="18656">
                  <a:moveTo>
                    <a:pt x="0" y="18655"/>
                  </a:moveTo>
                  <a:lnTo>
                    <a:pt x="0" y="18655"/>
                  </a:lnTo>
                  <a:lnTo>
                    <a:pt x="25535" y="18655"/>
                  </a:lnTo>
                  <a:lnTo>
                    <a:pt x="54541" y="11116"/>
                  </a:lnTo>
                  <a:lnTo>
                    <a:pt x="90597" y="9718"/>
                  </a:lnTo>
                  <a:lnTo>
                    <a:pt x="131971" y="9305"/>
                  </a:lnTo>
                  <a:lnTo>
                    <a:pt x="178821" y="4107"/>
                  </a:lnTo>
                  <a:lnTo>
                    <a:pt x="206364" y="0"/>
                  </a:lnTo>
                  <a:lnTo>
                    <a:pt x="210956" y="2602"/>
                  </a:lnTo>
                  <a:lnTo>
                    <a:pt x="219075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9">
              <a:extLst>
                <a:ext uri="{FF2B5EF4-FFF2-40B4-BE49-F238E27FC236}">
                  <a16:creationId xmlns:a16="http://schemas.microsoft.com/office/drawing/2014/main" id="{3C94B3D2-828D-A636-F55E-52918AD647C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60026" y="5525008"/>
              <a:ext cx="131025" cy="189993"/>
            </a:xfrm>
            <a:custGeom>
              <a:avLst/>
              <a:gdLst/>
              <a:ahLst/>
              <a:cxnLst/>
              <a:rect l="0" t="0" r="0" b="0"/>
              <a:pathLst>
                <a:path w="131025" h="189993">
                  <a:moveTo>
                    <a:pt x="16724" y="18542"/>
                  </a:moveTo>
                  <a:lnTo>
                    <a:pt x="16724" y="18542"/>
                  </a:lnTo>
                  <a:lnTo>
                    <a:pt x="24925" y="18542"/>
                  </a:lnTo>
                  <a:lnTo>
                    <a:pt x="64794" y="2067"/>
                  </a:lnTo>
                  <a:lnTo>
                    <a:pt x="84780" y="0"/>
                  </a:lnTo>
                  <a:lnTo>
                    <a:pt x="88553" y="1948"/>
                  </a:lnTo>
                  <a:lnTo>
                    <a:pt x="98919" y="14801"/>
                  </a:lnTo>
                  <a:lnTo>
                    <a:pt x="105467" y="26052"/>
                  </a:lnTo>
                  <a:lnTo>
                    <a:pt x="106260" y="43752"/>
                  </a:lnTo>
                  <a:lnTo>
                    <a:pt x="102026" y="63613"/>
                  </a:lnTo>
                  <a:lnTo>
                    <a:pt x="87706" y="93609"/>
                  </a:lnTo>
                  <a:lnTo>
                    <a:pt x="86270" y="100337"/>
                  </a:lnTo>
                  <a:lnTo>
                    <a:pt x="82138" y="105881"/>
                  </a:lnTo>
                  <a:lnTo>
                    <a:pt x="34617" y="144033"/>
                  </a:lnTo>
                  <a:lnTo>
                    <a:pt x="13752" y="163431"/>
                  </a:lnTo>
                  <a:lnTo>
                    <a:pt x="2908" y="169775"/>
                  </a:lnTo>
                  <a:lnTo>
                    <a:pt x="0" y="175010"/>
                  </a:lnTo>
                  <a:lnTo>
                    <a:pt x="283" y="176829"/>
                  </a:lnTo>
                  <a:lnTo>
                    <a:pt x="1530" y="178041"/>
                  </a:lnTo>
                  <a:lnTo>
                    <a:pt x="5737" y="179389"/>
                  </a:lnTo>
                  <a:lnTo>
                    <a:pt x="50949" y="188626"/>
                  </a:lnTo>
                  <a:lnTo>
                    <a:pt x="97889" y="189872"/>
                  </a:lnTo>
                  <a:lnTo>
                    <a:pt x="131024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70">
              <a:extLst>
                <a:ext uri="{FF2B5EF4-FFF2-40B4-BE49-F238E27FC236}">
                  <a16:creationId xmlns:a16="http://schemas.microsoft.com/office/drawing/2014/main" id="{18012EF3-B26A-06B6-5E9B-3B7E287D644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20133" y="5420128"/>
              <a:ext cx="170856" cy="371073"/>
            </a:xfrm>
            <a:custGeom>
              <a:avLst/>
              <a:gdLst/>
              <a:ahLst/>
              <a:cxnLst/>
              <a:rect l="0" t="0" r="0" b="0"/>
              <a:pathLst>
                <a:path w="170856" h="371073">
                  <a:moveTo>
                    <a:pt x="151842" y="18647"/>
                  </a:moveTo>
                  <a:lnTo>
                    <a:pt x="151842" y="18647"/>
                  </a:lnTo>
                  <a:lnTo>
                    <a:pt x="160043" y="10446"/>
                  </a:lnTo>
                  <a:lnTo>
                    <a:pt x="166031" y="9514"/>
                  </a:lnTo>
                  <a:lnTo>
                    <a:pt x="167652" y="8326"/>
                  </a:lnTo>
                  <a:lnTo>
                    <a:pt x="170252" y="1634"/>
                  </a:lnTo>
                  <a:lnTo>
                    <a:pt x="170765" y="0"/>
                  </a:lnTo>
                  <a:lnTo>
                    <a:pt x="170855" y="4773"/>
                  </a:lnTo>
                  <a:lnTo>
                    <a:pt x="165231" y="10011"/>
                  </a:lnTo>
                  <a:lnTo>
                    <a:pt x="121054" y="49713"/>
                  </a:lnTo>
                  <a:lnTo>
                    <a:pt x="93392" y="79268"/>
                  </a:lnTo>
                  <a:lnTo>
                    <a:pt x="68075" y="123879"/>
                  </a:lnTo>
                  <a:lnTo>
                    <a:pt x="47743" y="168286"/>
                  </a:lnTo>
                  <a:lnTo>
                    <a:pt x="31282" y="212155"/>
                  </a:lnTo>
                  <a:lnTo>
                    <a:pt x="21694" y="252135"/>
                  </a:lnTo>
                  <a:lnTo>
                    <a:pt x="8972" y="298464"/>
                  </a:lnTo>
                  <a:lnTo>
                    <a:pt x="2265" y="324512"/>
                  </a:lnTo>
                  <a:lnTo>
                    <a:pt x="0" y="356701"/>
                  </a:lnTo>
                  <a:lnTo>
                    <a:pt x="872" y="361491"/>
                  </a:lnTo>
                  <a:lnTo>
                    <a:pt x="8967" y="37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71">
              <a:extLst>
                <a:ext uri="{FF2B5EF4-FFF2-40B4-BE49-F238E27FC236}">
                  <a16:creationId xmlns:a16="http://schemas.microsoft.com/office/drawing/2014/main" id="{008436C3-2A11-D978-4C9A-F2CA762622A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962400" y="5459186"/>
              <a:ext cx="120531" cy="74840"/>
            </a:xfrm>
            <a:custGeom>
              <a:avLst/>
              <a:gdLst/>
              <a:ahLst/>
              <a:cxnLst/>
              <a:rect l="0" t="0" r="0" b="0"/>
              <a:pathLst>
                <a:path w="120531" h="74840">
                  <a:moveTo>
                    <a:pt x="9525" y="27214"/>
                  </a:moveTo>
                  <a:lnTo>
                    <a:pt x="9525" y="27214"/>
                  </a:lnTo>
                  <a:lnTo>
                    <a:pt x="14581" y="22158"/>
                  </a:lnTo>
                  <a:lnTo>
                    <a:pt x="19886" y="19675"/>
                  </a:lnTo>
                  <a:lnTo>
                    <a:pt x="22782" y="19013"/>
                  </a:lnTo>
                  <a:lnTo>
                    <a:pt x="37937" y="9124"/>
                  </a:lnTo>
                  <a:lnTo>
                    <a:pt x="42614" y="8591"/>
                  </a:lnTo>
                  <a:lnTo>
                    <a:pt x="48220" y="5532"/>
                  </a:lnTo>
                  <a:lnTo>
                    <a:pt x="51196" y="3234"/>
                  </a:lnTo>
                  <a:lnTo>
                    <a:pt x="60149" y="681"/>
                  </a:lnTo>
                  <a:lnTo>
                    <a:pt x="65499" y="0"/>
                  </a:lnTo>
                  <a:lnTo>
                    <a:pt x="96719" y="6959"/>
                  </a:lnTo>
                  <a:lnTo>
                    <a:pt x="106839" y="16095"/>
                  </a:lnTo>
                  <a:lnTo>
                    <a:pt x="116275" y="29681"/>
                  </a:lnTo>
                  <a:lnTo>
                    <a:pt x="120469" y="42774"/>
                  </a:lnTo>
                  <a:lnTo>
                    <a:pt x="120530" y="48171"/>
                  </a:lnTo>
                  <a:lnTo>
                    <a:pt x="117774" y="56989"/>
                  </a:lnTo>
                  <a:lnTo>
                    <a:pt x="114500" y="59764"/>
                  </a:lnTo>
                  <a:lnTo>
                    <a:pt x="77977" y="69640"/>
                  </a:lnTo>
                  <a:lnTo>
                    <a:pt x="0" y="7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72">
              <a:extLst>
                <a:ext uri="{FF2B5EF4-FFF2-40B4-BE49-F238E27FC236}">
                  <a16:creationId xmlns:a16="http://schemas.microsoft.com/office/drawing/2014/main" id="{3E863C86-236E-3B08-BA89-598223088C9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933825" y="5495925"/>
              <a:ext cx="47626" cy="247651"/>
            </a:xfrm>
            <a:custGeom>
              <a:avLst/>
              <a:gdLst/>
              <a:ahLst/>
              <a:cxnLst/>
              <a:rect l="0" t="0" r="0" b="0"/>
              <a:pathLst>
                <a:path w="47626" h="247651">
                  <a:moveTo>
                    <a:pt x="47625" y="0"/>
                  </a:moveTo>
                  <a:lnTo>
                    <a:pt x="47625" y="0"/>
                  </a:lnTo>
                  <a:lnTo>
                    <a:pt x="44803" y="42842"/>
                  </a:lnTo>
                  <a:lnTo>
                    <a:pt x="37924" y="89133"/>
                  </a:lnTo>
                  <a:lnTo>
                    <a:pt x="27913" y="134650"/>
                  </a:lnTo>
                  <a:lnTo>
                    <a:pt x="18854" y="163368"/>
                  </a:lnTo>
                  <a:lnTo>
                    <a:pt x="6311" y="192667"/>
                  </a:lnTo>
                  <a:lnTo>
                    <a:pt x="554" y="23772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72">
            <a:extLst>
              <a:ext uri="{FF2B5EF4-FFF2-40B4-BE49-F238E27FC236}">
                <a16:creationId xmlns:a16="http://schemas.microsoft.com/office/drawing/2014/main" id="{38EA0DC5-8BAE-774E-E92E-FDB70F04F0A5}"/>
              </a:ext>
            </a:extLst>
          </p:cNvPr>
          <p:cNvGrpSpPr/>
          <p:nvPr/>
        </p:nvGrpSpPr>
        <p:grpSpPr>
          <a:xfrm>
            <a:off x="3242900" y="5449624"/>
            <a:ext cx="433751" cy="303477"/>
            <a:chOff x="3242900" y="5449624"/>
            <a:chExt cx="433751" cy="303477"/>
          </a:xfrm>
        </p:grpSpPr>
        <p:sp>
          <p:nvSpPr>
            <p:cNvPr id="171" name="SMARTInkShape-373">
              <a:extLst>
                <a:ext uri="{FF2B5EF4-FFF2-40B4-BE49-F238E27FC236}">
                  <a16:creationId xmlns:a16="http://schemas.microsoft.com/office/drawing/2014/main" id="{276F986A-13BE-F972-9416-4DB1F27F526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76625" y="5619750"/>
              <a:ext cx="200026" cy="15014"/>
            </a:xfrm>
            <a:custGeom>
              <a:avLst/>
              <a:gdLst/>
              <a:ahLst/>
              <a:cxnLst/>
              <a:rect l="0" t="0" r="0" b="0"/>
              <a:pathLst>
                <a:path w="20002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3175" y="15013"/>
                  </a:lnTo>
                  <a:lnTo>
                    <a:pt x="50354" y="9939"/>
                  </a:lnTo>
                  <a:lnTo>
                    <a:pt x="96377" y="4550"/>
                  </a:lnTo>
                  <a:lnTo>
                    <a:pt x="143755" y="531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4">
              <a:extLst>
                <a:ext uri="{FF2B5EF4-FFF2-40B4-BE49-F238E27FC236}">
                  <a16:creationId xmlns:a16="http://schemas.microsoft.com/office/drawing/2014/main" id="{AC134001-6342-C093-9651-D6E19D79352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242900" y="5449624"/>
              <a:ext cx="51427" cy="303477"/>
            </a:xfrm>
            <a:custGeom>
              <a:avLst/>
              <a:gdLst/>
              <a:ahLst/>
              <a:cxnLst/>
              <a:rect l="0" t="0" r="0" b="0"/>
              <a:pathLst>
                <a:path w="51427" h="303477">
                  <a:moveTo>
                    <a:pt x="43225" y="8201"/>
                  </a:moveTo>
                  <a:lnTo>
                    <a:pt x="43225" y="8201"/>
                  </a:lnTo>
                  <a:lnTo>
                    <a:pt x="51426" y="0"/>
                  </a:lnTo>
                  <a:lnTo>
                    <a:pt x="44433" y="38565"/>
                  </a:lnTo>
                  <a:lnTo>
                    <a:pt x="43464" y="81776"/>
                  </a:lnTo>
                  <a:lnTo>
                    <a:pt x="40450" y="124804"/>
                  </a:lnTo>
                  <a:lnTo>
                    <a:pt x="35033" y="168699"/>
                  </a:lnTo>
                  <a:lnTo>
                    <a:pt x="31054" y="210023"/>
                  </a:lnTo>
                  <a:lnTo>
                    <a:pt x="17477" y="249542"/>
                  </a:lnTo>
                  <a:lnTo>
                    <a:pt x="5290" y="294038"/>
                  </a:lnTo>
                  <a:lnTo>
                    <a:pt x="3118" y="297183"/>
                  </a:lnTo>
                  <a:lnTo>
                    <a:pt x="612" y="299281"/>
                  </a:lnTo>
                  <a:lnTo>
                    <a:pt x="0" y="300680"/>
                  </a:lnTo>
                  <a:lnTo>
                    <a:pt x="5125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3">
            <a:extLst>
              <a:ext uri="{FF2B5EF4-FFF2-40B4-BE49-F238E27FC236}">
                <a16:creationId xmlns:a16="http://schemas.microsoft.com/office/drawing/2014/main" id="{77B400B4-DF96-51C9-C141-2295C8206C5E}"/>
              </a:ext>
            </a:extLst>
          </p:cNvPr>
          <p:cNvGrpSpPr/>
          <p:nvPr/>
        </p:nvGrpSpPr>
        <p:grpSpPr>
          <a:xfrm>
            <a:off x="2752725" y="5629275"/>
            <a:ext cx="200026" cy="66676"/>
            <a:chOff x="2752725" y="5629275"/>
            <a:chExt cx="200026" cy="66676"/>
          </a:xfrm>
        </p:grpSpPr>
        <p:sp>
          <p:nvSpPr>
            <p:cNvPr id="174" name="SMARTInkShape-375">
              <a:extLst>
                <a:ext uri="{FF2B5EF4-FFF2-40B4-BE49-F238E27FC236}">
                  <a16:creationId xmlns:a16="http://schemas.microsoft.com/office/drawing/2014/main" id="{9A2FDD8B-38B5-716D-DE2D-D9D8E871EE8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752725" y="56864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5697" y="9525"/>
                  </a:lnTo>
                  <a:lnTo>
                    <a:pt x="86059" y="9525"/>
                  </a:lnTo>
                  <a:lnTo>
                    <a:pt x="131221" y="9525"/>
                  </a:lnTo>
                  <a:lnTo>
                    <a:pt x="176086" y="4469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76">
              <a:extLst>
                <a:ext uri="{FF2B5EF4-FFF2-40B4-BE49-F238E27FC236}">
                  <a16:creationId xmlns:a16="http://schemas.microsoft.com/office/drawing/2014/main" id="{B78587A1-9D94-5A96-2C07-5CD3838ACB9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62250" y="5629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23544" y="4809"/>
                  </a:lnTo>
                  <a:lnTo>
                    <a:pt x="69598" y="9443"/>
                  </a:lnTo>
                  <a:lnTo>
                    <a:pt x="79300" y="95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4">
            <a:extLst>
              <a:ext uri="{FF2B5EF4-FFF2-40B4-BE49-F238E27FC236}">
                <a16:creationId xmlns:a16="http://schemas.microsoft.com/office/drawing/2014/main" id="{3128B389-D727-C91F-C68C-DC567B41FD3E}"/>
              </a:ext>
            </a:extLst>
          </p:cNvPr>
          <p:cNvGrpSpPr/>
          <p:nvPr/>
        </p:nvGrpSpPr>
        <p:grpSpPr>
          <a:xfrm>
            <a:off x="4391025" y="4800600"/>
            <a:ext cx="2237702" cy="479973"/>
            <a:chOff x="4391025" y="4800600"/>
            <a:chExt cx="2237702" cy="479973"/>
          </a:xfrm>
        </p:grpSpPr>
        <p:sp>
          <p:nvSpPr>
            <p:cNvPr id="177" name="SMARTInkShape-377">
              <a:extLst>
                <a:ext uri="{FF2B5EF4-FFF2-40B4-BE49-F238E27FC236}">
                  <a16:creationId xmlns:a16="http://schemas.microsoft.com/office/drawing/2014/main" id="{BB0FB9EA-7339-EFE4-48E9-9D580E699CD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96050" y="4800600"/>
              <a:ext cx="132677" cy="447676"/>
            </a:xfrm>
            <a:custGeom>
              <a:avLst/>
              <a:gdLst/>
              <a:ahLst/>
              <a:cxnLst/>
              <a:rect l="0" t="0" r="0" b="0"/>
              <a:pathLst>
                <a:path w="132677" h="44767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7511" y="2822"/>
                  </a:lnTo>
                  <a:lnTo>
                    <a:pt x="84596" y="18314"/>
                  </a:lnTo>
                  <a:lnTo>
                    <a:pt x="90515" y="26837"/>
                  </a:lnTo>
                  <a:lnTo>
                    <a:pt x="108777" y="68092"/>
                  </a:lnTo>
                  <a:lnTo>
                    <a:pt x="118896" y="108134"/>
                  </a:lnTo>
                  <a:lnTo>
                    <a:pt x="123423" y="143165"/>
                  </a:lnTo>
                  <a:lnTo>
                    <a:pt x="129938" y="184001"/>
                  </a:lnTo>
                  <a:lnTo>
                    <a:pt x="132676" y="230138"/>
                  </a:lnTo>
                  <a:lnTo>
                    <a:pt x="130328" y="264333"/>
                  </a:lnTo>
                  <a:lnTo>
                    <a:pt x="120053" y="309389"/>
                  </a:lnTo>
                  <a:lnTo>
                    <a:pt x="101286" y="350392"/>
                  </a:lnTo>
                  <a:lnTo>
                    <a:pt x="83469" y="379971"/>
                  </a:lnTo>
                  <a:lnTo>
                    <a:pt x="66006" y="396923"/>
                  </a:lnTo>
                  <a:lnTo>
                    <a:pt x="55794" y="405010"/>
                  </a:lnTo>
                  <a:lnTo>
                    <a:pt x="38588" y="427148"/>
                  </a:lnTo>
                  <a:lnTo>
                    <a:pt x="30203" y="433259"/>
                  </a:lnTo>
                  <a:lnTo>
                    <a:pt x="19533" y="439523"/>
                  </a:lnTo>
                  <a:lnTo>
                    <a:pt x="12915" y="444052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8">
              <a:extLst>
                <a:ext uri="{FF2B5EF4-FFF2-40B4-BE49-F238E27FC236}">
                  <a16:creationId xmlns:a16="http://schemas.microsoft.com/office/drawing/2014/main" id="{0EBDE382-FAE3-15B5-0D0E-127E3F1A55C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334125" y="4943592"/>
              <a:ext cx="171359" cy="222737"/>
            </a:xfrm>
            <a:custGeom>
              <a:avLst/>
              <a:gdLst/>
              <a:ahLst/>
              <a:cxnLst/>
              <a:rect l="0" t="0" r="0" b="0"/>
              <a:pathLst>
                <a:path w="171359" h="222737">
                  <a:moveTo>
                    <a:pt x="0" y="18933"/>
                  </a:moveTo>
                  <a:lnTo>
                    <a:pt x="0" y="18933"/>
                  </a:lnTo>
                  <a:lnTo>
                    <a:pt x="5056" y="18933"/>
                  </a:lnTo>
                  <a:lnTo>
                    <a:pt x="23851" y="13445"/>
                  </a:lnTo>
                  <a:lnTo>
                    <a:pt x="41756" y="15778"/>
                  </a:lnTo>
                  <a:lnTo>
                    <a:pt x="88576" y="9873"/>
                  </a:lnTo>
                  <a:lnTo>
                    <a:pt x="124004" y="8411"/>
                  </a:lnTo>
                  <a:lnTo>
                    <a:pt x="127119" y="6627"/>
                  </a:lnTo>
                  <a:lnTo>
                    <a:pt x="129197" y="4379"/>
                  </a:lnTo>
                  <a:lnTo>
                    <a:pt x="134326" y="1881"/>
                  </a:lnTo>
                  <a:lnTo>
                    <a:pt x="147431" y="0"/>
                  </a:lnTo>
                  <a:lnTo>
                    <a:pt x="153014" y="2757"/>
                  </a:lnTo>
                  <a:lnTo>
                    <a:pt x="155983" y="4974"/>
                  </a:lnTo>
                  <a:lnTo>
                    <a:pt x="157964" y="5394"/>
                  </a:lnTo>
                  <a:lnTo>
                    <a:pt x="159285" y="4616"/>
                  </a:lnTo>
                  <a:lnTo>
                    <a:pt x="160165" y="3037"/>
                  </a:lnTo>
                  <a:lnTo>
                    <a:pt x="160752" y="3044"/>
                  </a:lnTo>
                  <a:lnTo>
                    <a:pt x="161404" y="5874"/>
                  </a:lnTo>
                  <a:lnTo>
                    <a:pt x="162636" y="7053"/>
                  </a:lnTo>
                  <a:lnTo>
                    <a:pt x="166827" y="8361"/>
                  </a:lnTo>
                  <a:lnTo>
                    <a:pt x="167310" y="8710"/>
                  </a:lnTo>
                  <a:lnTo>
                    <a:pt x="165024" y="9098"/>
                  </a:lnTo>
                  <a:lnTo>
                    <a:pt x="165049" y="9201"/>
                  </a:lnTo>
                  <a:lnTo>
                    <a:pt x="167900" y="9316"/>
                  </a:lnTo>
                  <a:lnTo>
                    <a:pt x="169083" y="10405"/>
                  </a:lnTo>
                  <a:lnTo>
                    <a:pt x="171138" y="17601"/>
                  </a:lnTo>
                  <a:lnTo>
                    <a:pt x="171358" y="28651"/>
                  </a:lnTo>
                  <a:lnTo>
                    <a:pt x="168587" y="36657"/>
                  </a:lnTo>
                  <a:lnTo>
                    <a:pt x="164886" y="43744"/>
                  </a:lnTo>
                  <a:lnTo>
                    <a:pt x="148783" y="88025"/>
                  </a:lnTo>
                  <a:lnTo>
                    <a:pt x="136675" y="134081"/>
                  </a:lnTo>
                  <a:lnTo>
                    <a:pt x="127096" y="180850"/>
                  </a:lnTo>
                  <a:lnTo>
                    <a:pt x="123952" y="221451"/>
                  </a:lnTo>
                  <a:lnTo>
                    <a:pt x="124968" y="222736"/>
                  </a:lnTo>
                  <a:lnTo>
                    <a:pt x="133350" y="21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9">
              <a:extLst>
                <a:ext uri="{FF2B5EF4-FFF2-40B4-BE49-F238E27FC236}">
                  <a16:creationId xmlns:a16="http://schemas.microsoft.com/office/drawing/2014/main" id="{5FA84608-89AC-0C43-77FD-438C572BDDF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53150" y="4962952"/>
              <a:ext cx="118141" cy="216696"/>
            </a:xfrm>
            <a:custGeom>
              <a:avLst/>
              <a:gdLst/>
              <a:ahLst/>
              <a:cxnLst/>
              <a:rect l="0" t="0" r="0" b="0"/>
              <a:pathLst>
                <a:path w="118141" h="216696">
                  <a:moveTo>
                    <a:pt x="0" y="28148"/>
                  </a:moveTo>
                  <a:lnTo>
                    <a:pt x="0" y="28148"/>
                  </a:lnTo>
                  <a:lnTo>
                    <a:pt x="0" y="23092"/>
                  </a:lnTo>
                  <a:lnTo>
                    <a:pt x="1058" y="21603"/>
                  </a:lnTo>
                  <a:lnTo>
                    <a:pt x="2822" y="20609"/>
                  </a:lnTo>
                  <a:lnTo>
                    <a:pt x="8201" y="19015"/>
                  </a:lnTo>
                  <a:lnTo>
                    <a:pt x="16868" y="12154"/>
                  </a:lnTo>
                  <a:lnTo>
                    <a:pt x="53118" y="535"/>
                  </a:lnTo>
                  <a:lnTo>
                    <a:pt x="59944" y="0"/>
                  </a:lnTo>
                  <a:lnTo>
                    <a:pt x="74794" y="4756"/>
                  </a:lnTo>
                  <a:lnTo>
                    <a:pt x="83689" y="12813"/>
                  </a:lnTo>
                  <a:lnTo>
                    <a:pt x="92966" y="25119"/>
                  </a:lnTo>
                  <a:lnTo>
                    <a:pt x="94235" y="29624"/>
                  </a:lnTo>
                  <a:lnTo>
                    <a:pt x="94573" y="32307"/>
                  </a:lnTo>
                  <a:lnTo>
                    <a:pt x="92127" y="38110"/>
                  </a:lnTo>
                  <a:lnTo>
                    <a:pt x="88570" y="44217"/>
                  </a:lnTo>
                  <a:lnTo>
                    <a:pt x="86990" y="50459"/>
                  </a:lnTo>
                  <a:lnTo>
                    <a:pt x="80643" y="56762"/>
                  </a:lnTo>
                  <a:lnTo>
                    <a:pt x="35395" y="97606"/>
                  </a:lnTo>
                  <a:lnTo>
                    <a:pt x="201" y="123232"/>
                  </a:lnTo>
                  <a:lnTo>
                    <a:pt x="41426" y="123391"/>
                  </a:lnTo>
                  <a:lnTo>
                    <a:pt x="78559" y="124455"/>
                  </a:lnTo>
                  <a:lnTo>
                    <a:pt x="91712" y="128454"/>
                  </a:lnTo>
                  <a:lnTo>
                    <a:pt x="101791" y="136581"/>
                  </a:lnTo>
                  <a:lnTo>
                    <a:pt x="116886" y="153990"/>
                  </a:lnTo>
                  <a:lnTo>
                    <a:pt x="118140" y="159667"/>
                  </a:lnTo>
                  <a:lnTo>
                    <a:pt x="116711" y="174443"/>
                  </a:lnTo>
                  <a:lnTo>
                    <a:pt x="109727" y="185949"/>
                  </a:lnTo>
                  <a:lnTo>
                    <a:pt x="87997" y="201959"/>
                  </a:lnTo>
                  <a:lnTo>
                    <a:pt x="52314" y="215718"/>
                  </a:lnTo>
                  <a:lnTo>
                    <a:pt x="47577" y="216695"/>
                  </a:lnTo>
                  <a:lnTo>
                    <a:pt x="43359" y="216287"/>
                  </a:lnTo>
                  <a:lnTo>
                    <a:pt x="28575" y="2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0">
              <a:extLst>
                <a:ext uri="{FF2B5EF4-FFF2-40B4-BE49-F238E27FC236}">
                  <a16:creationId xmlns:a16="http://schemas.microsoft.com/office/drawing/2014/main" id="{039FF20E-21AF-EB9F-3B40-06379C6486B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029325" y="5153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1">
              <a:extLst>
                <a:ext uri="{FF2B5EF4-FFF2-40B4-BE49-F238E27FC236}">
                  <a16:creationId xmlns:a16="http://schemas.microsoft.com/office/drawing/2014/main" id="{EA895786-9FB6-93B2-0D38-DAC42932DCD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05500" y="4991216"/>
              <a:ext cx="28571" cy="218960"/>
            </a:xfrm>
            <a:custGeom>
              <a:avLst/>
              <a:gdLst/>
              <a:ahLst/>
              <a:cxnLst/>
              <a:rect l="0" t="0" r="0" b="0"/>
              <a:pathLst>
                <a:path w="28571" h="218960">
                  <a:moveTo>
                    <a:pt x="19050" y="9409"/>
                  </a:moveTo>
                  <a:lnTo>
                    <a:pt x="19050" y="9409"/>
                  </a:lnTo>
                  <a:lnTo>
                    <a:pt x="19050" y="4353"/>
                  </a:lnTo>
                  <a:lnTo>
                    <a:pt x="20108" y="2864"/>
                  </a:lnTo>
                  <a:lnTo>
                    <a:pt x="21872" y="1870"/>
                  </a:lnTo>
                  <a:lnTo>
                    <a:pt x="28182" y="0"/>
                  </a:lnTo>
                  <a:lnTo>
                    <a:pt x="28552" y="46534"/>
                  </a:lnTo>
                  <a:lnTo>
                    <a:pt x="28570" y="88239"/>
                  </a:lnTo>
                  <a:lnTo>
                    <a:pt x="27515" y="109003"/>
                  </a:lnTo>
                  <a:lnTo>
                    <a:pt x="16816" y="149624"/>
                  </a:lnTo>
                  <a:lnTo>
                    <a:pt x="12765" y="157452"/>
                  </a:lnTo>
                  <a:lnTo>
                    <a:pt x="10485" y="168867"/>
                  </a:lnTo>
                  <a:lnTo>
                    <a:pt x="8550" y="196879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2">
              <a:extLst>
                <a:ext uri="{FF2B5EF4-FFF2-40B4-BE49-F238E27FC236}">
                  <a16:creationId xmlns:a16="http://schemas.microsoft.com/office/drawing/2014/main" id="{9D5CE9BA-B8BB-D3EA-8402-E6FB6DEEFA2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00700" y="511492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0098" y="0"/>
                  </a:lnTo>
                  <a:lnTo>
                    <a:pt x="85989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3">
              <a:extLst>
                <a:ext uri="{FF2B5EF4-FFF2-40B4-BE49-F238E27FC236}">
                  <a16:creationId xmlns:a16="http://schemas.microsoft.com/office/drawing/2014/main" id="{C402E961-DB84-50C2-86A1-F41CCFEFE4F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98226" y="4991216"/>
              <a:ext cx="178223" cy="209435"/>
            </a:xfrm>
            <a:custGeom>
              <a:avLst/>
              <a:gdLst/>
              <a:ahLst/>
              <a:cxnLst/>
              <a:rect l="0" t="0" r="0" b="0"/>
              <a:pathLst>
                <a:path w="178223" h="209435">
                  <a:moveTo>
                    <a:pt x="159599" y="9409"/>
                  </a:moveTo>
                  <a:lnTo>
                    <a:pt x="159599" y="9409"/>
                  </a:lnTo>
                  <a:lnTo>
                    <a:pt x="164655" y="9409"/>
                  </a:lnTo>
                  <a:lnTo>
                    <a:pt x="166144" y="8351"/>
                  </a:lnTo>
                  <a:lnTo>
                    <a:pt x="167138" y="6587"/>
                  </a:lnTo>
                  <a:lnTo>
                    <a:pt x="167800" y="4353"/>
                  </a:lnTo>
                  <a:lnTo>
                    <a:pt x="169300" y="2864"/>
                  </a:lnTo>
                  <a:lnTo>
                    <a:pt x="178222" y="0"/>
                  </a:lnTo>
                  <a:lnTo>
                    <a:pt x="173466" y="10032"/>
                  </a:lnTo>
                  <a:lnTo>
                    <a:pt x="162587" y="17800"/>
                  </a:lnTo>
                  <a:lnTo>
                    <a:pt x="118469" y="46149"/>
                  </a:lnTo>
                  <a:lnTo>
                    <a:pt x="76297" y="73500"/>
                  </a:lnTo>
                  <a:lnTo>
                    <a:pt x="29714" y="101383"/>
                  </a:lnTo>
                  <a:lnTo>
                    <a:pt x="0" y="121824"/>
                  </a:lnTo>
                  <a:lnTo>
                    <a:pt x="283" y="122452"/>
                  </a:lnTo>
                  <a:lnTo>
                    <a:pt x="3419" y="123151"/>
                  </a:lnTo>
                  <a:lnTo>
                    <a:pt x="4679" y="124395"/>
                  </a:lnTo>
                  <a:lnTo>
                    <a:pt x="6079" y="128600"/>
                  </a:lnTo>
                  <a:lnTo>
                    <a:pt x="7511" y="130145"/>
                  </a:lnTo>
                  <a:lnTo>
                    <a:pt x="52311" y="152478"/>
                  </a:lnTo>
                  <a:lnTo>
                    <a:pt x="60057" y="157662"/>
                  </a:lnTo>
                  <a:lnTo>
                    <a:pt x="70368" y="160580"/>
                  </a:lnTo>
                  <a:lnTo>
                    <a:pt x="76902" y="161262"/>
                  </a:lnTo>
                  <a:lnTo>
                    <a:pt x="122954" y="193318"/>
                  </a:lnTo>
                  <a:lnTo>
                    <a:pt x="128633" y="197956"/>
                  </a:lnTo>
                  <a:lnTo>
                    <a:pt x="129962" y="201864"/>
                  </a:lnTo>
                  <a:lnTo>
                    <a:pt x="130316" y="204387"/>
                  </a:lnTo>
                  <a:lnTo>
                    <a:pt x="131610" y="206069"/>
                  </a:lnTo>
                  <a:lnTo>
                    <a:pt x="140549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4">
              <a:extLst>
                <a:ext uri="{FF2B5EF4-FFF2-40B4-BE49-F238E27FC236}">
                  <a16:creationId xmlns:a16="http://schemas.microsoft.com/office/drawing/2014/main" id="{F6A5289F-6144-1C51-166E-B43FA5F6221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924425" y="5076941"/>
              <a:ext cx="219076" cy="9410"/>
            </a:xfrm>
            <a:custGeom>
              <a:avLst/>
              <a:gdLst/>
              <a:ahLst/>
              <a:cxnLst/>
              <a:rect l="0" t="0" r="0" b="0"/>
              <a:pathLst>
                <a:path w="219076" h="9410">
                  <a:moveTo>
                    <a:pt x="0" y="9409"/>
                  </a:moveTo>
                  <a:lnTo>
                    <a:pt x="0" y="9409"/>
                  </a:lnTo>
                  <a:lnTo>
                    <a:pt x="45760" y="4353"/>
                  </a:lnTo>
                  <a:lnTo>
                    <a:pt x="90288" y="472"/>
                  </a:lnTo>
                  <a:lnTo>
                    <a:pt x="132370" y="0"/>
                  </a:lnTo>
                  <a:lnTo>
                    <a:pt x="171256" y="965"/>
                  </a:lnTo>
                  <a:lnTo>
                    <a:pt x="21907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85">
              <a:extLst>
                <a:ext uri="{FF2B5EF4-FFF2-40B4-BE49-F238E27FC236}">
                  <a16:creationId xmlns:a16="http://schemas.microsoft.com/office/drawing/2014/main" id="{3EBD7AAC-C3AA-9024-1CAC-AB3716E834D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935984" y="4981691"/>
              <a:ext cx="159892" cy="216031"/>
            </a:xfrm>
            <a:custGeom>
              <a:avLst/>
              <a:gdLst/>
              <a:ahLst/>
              <a:cxnLst/>
              <a:rect l="0" t="0" r="0" b="0"/>
              <a:pathLst>
                <a:path w="159892" h="216031">
                  <a:moveTo>
                    <a:pt x="7491" y="28459"/>
                  </a:moveTo>
                  <a:lnTo>
                    <a:pt x="7491" y="28459"/>
                  </a:lnTo>
                  <a:lnTo>
                    <a:pt x="12547" y="28459"/>
                  </a:lnTo>
                  <a:lnTo>
                    <a:pt x="14036" y="27401"/>
                  </a:lnTo>
                  <a:lnTo>
                    <a:pt x="15030" y="25637"/>
                  </a:lnTo>
                  <a:lnTo>
                    <a:pt x="15692" y="23403"/>
                  </a:lnTo>
                  <a:lnTo>
                    <a:pt x="18250" y="21914"/>
                  </a:lnTo>
                  <a:lnTo>
                    <a:pt x="65021" y="9599"/>
                  </a:lnTo>
                  <a:lnTo>
                    <a:pt x="77417" y="9447"/>
                  </a:lnTo>
                  <a:lnTo>
                    <a:pt x="83724" y="6603"/>
                  </a:lnTo>
                  <a:lnTo>
                    <a:pt x="90055" y="2870"/>
                  </a:lnTo>
                  <a:lnTo>
                    <a:pt x="102744" y="473"/>
                  </a:lnTo>
                  <a:lnTo>
                    <a:pt x="115442" y="0"/>
                  </a:lnTo>
                  <a:lnTo>
                    <a:pt x="117558" y="1020"/>
                  </a:lnTo>
                  <a:lnTo>
                    <a:pt x="118969" y="2758"/>
                  </a:lnTo>
                  <a:lnTo>
                    <a:pt x="119910" y="4975"/>
                  </a:lnTo>
                  <a:lnTo>
                    <a:pt x="121595" y="6453"/>
                  </a:lnTo>
                  <a:lnTo>
                    <a:pt x="126290" y="8096"/>
                  </a:lnTo>
                  <a:lnTo>
                    <a:pt x="131904" y="17292"/>
                  </a:lnTo>
                  <a:lnTo>
                    <a:pt x="134884" y="24189"/>
                  </a:lnTo>
                  <a:lnTo>
                    <a:pt x="135371" y="40320"/>
                  </a:lnTo>
                  <a:lnTo>
                    <a:pt x="131002" y="58072"/>
                  </a:lnTo>
                  <a:lnTo>
                    <a:pt x="110094" y="94683"/>
                  </a:lnTo>
                  <a:lnTo>
                    <a:pt x="69640" y="138665"/>
                  </a:lnTo>
                  <a:lnTo>
                    <a:pt x="57773" y="155069"/>
                  </a:lnTo>
                  <a:lnTo>
                    <a:pt x="19622" y="185367"/>
                  </a:lnTo>
                  <a:lnTo>
                    <a:pt x="15579" y="187040"/>
                  </a:lnTo>
                  <a:lnTo>
                    <a:pt x="8263" y="194542"/>
                  </a:lnTo>
                  <a:lnTo>
                    <a:pt x="0" y="206493"/>
                  </a:lnTo>
                  <a:lnTo>
                    <a:pt x="380" y="208531"/>
                  </a:lnTo>
                  <a:lnTo>
                    <a:pt x="3626" y="213619"/>
                  </a:lnTo>
                  <a:lnTo>
                    <a:pt x="7031" y="214341"/>
                  </a:lnTo>
                  <a:lnTo>
                    <a:pt x="53475" y="209814"/>
                  </a:lnTo>
                  <a:lnTo>
                    <a:pt x="100800" y="216030"/>
                  </a:lnTo>
                  <a:lnTo>
                    <a:pt x="159891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6">
              <a:extLst>
                <a:ext uri="{FF2B5EF4-FFF2-40B4-BE49-F238E27FC236}">
                  <a16:creationId xmlns:a16="http://schemas.microsoft.com/office/drawing/2014/main" id="{AC6A22A4-5608-2A78-315A-E3B1B3C306E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34484" y="4848225"/>
              <a:ext cx="104217" cy="432348"/>
            </a:xfrm>
            <a:custGeom>
              <a:avLst/>
              <a:gdLst/>
              <a:ahLst/>
              <a:cxnLst/>
              <a:rect l="0" t="0" r="0" b="0"/>
              <a:pathLst>
                <a:path w="104217" h="432348">
                  <a:moveTo>
                    <a:pt x="104216" y="0"/>
                  </a:moveTo>
                  <a:lnTo>
                    <a:pt x="104216" y="0"/>
                  </a:lnTo>
                  <a:lnTo>
                    <a:pt x="104216" y="14465"/>
                  </a:lnTo>
                  <a:lnTo>
                    <a:pt x="70337" y="60289"/>
                  </a:lnTo>
                  <a:lnTo>
                    <a:pt x="46606" y="90813"/>
                  </a:lnTo>
                  <a:lnTo>
                    <a:pt x="31727" y="137922"/>
                  </a:lnTo>
                  <a:lnTo>
                    <a:pt x="18597" y="179997"/>
                  </a:lnTo>
                  <a:lnTo>
                    <a:pt x="8997" y="214906"/>
                  </a:lnTo>
                  <a:lnTo>
                    <a:pt x="2272" y="258761"/>
                  </a:lnTo>
                  <a:lnTo>
                    <a:pt x="0" y="305819"/>
                  </a:lnTo>
                  <a:lnTo>
                    <a:pt x="6098" y="348589"/>
                  </a:lnTo>
                  <a:lnTo>
                    <a:pt x="13644" y="391483"/>
                  </a:lnTo>
                  <a:lnTo>
                    <a:pt x="27908" y="432347"/>
                  </a:lnTo>
                  <a:lnTo>
                    <a:pt x="47066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7">
              <a:extLst>
                <a:ext uri="{FF2B5EF4-FFF2-40B4-BE49-F238E27FC236}">
                  <a16:creationId xmlns:a16="http://schemas.microsoft.com/office/drawing/2014/main" id="{B888D9EF-8916-5327-4CC3-CC0F368EBB7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91025" y="4934117"/>
              <a:ext cx="108197" cy="95084"/>
            </a:xfrm>
            <a:custGeom>
              <a:avLst/>
              <a:gdLst/>
              <a:ahLst/>
              <a:cxnLst/>
              <a:rect l="0" t="0" r="0" b="0"/>
              <a:pathLst>
                <a:path w="108197" h="95084">
                  <a:moveTo>
                    <a:pt x="9525" y="47458"/>
                  </a:moveTo>
                  <a:lnTo>
                    <a:pt x="9525" y="47458"/>
                  </a:lnTo>
                  <a:lnTo>
                    <a:pt x="9525" y="37345"/>
                  </a:lnTo>
                  <a:lnTo>
                    <a:pt x="11642" y="33307"/>
                  </a:lnTo>
                  <a:lnTo>
                    <a:pt x="41047" y="6251"/>
                  </a:lnTo>
                  <a:lnTo>
                    <a:pt x="50346" y="2685"/>
                  </a:lnTo>
                  <a:lnTo>
                    <a:pt x="73920" y="0"/>
                  </a:lnTo>
                  <a:lnTo>
                    <a:pt x="98859" y="17148"/>
                  </a:lnTo>
                  <a:lnTo>
                    <a:pt x="106732" y="27284"/>
                  </a:lnTo>
                  <a:lnTo>
                    <a:pt x="108196" y="34008"/>
                  </a:lnTo>
                  <a:lnTo>
                    <a:pt x="105201" y="57583"/>
                  </a:lnTo>
                  <a:lnTo>
                    <a:pt x="100378" y="71714"/>
                  </a:lnTo>
                  <a:lnTo>
                    <a:pt x="94707" y="79405"/>
                  </a:lnTo>
                  <a:lnTo>
                    <a:pt x="88659" y="82823"/>
                  </a:lnTo>
                  <a:lnTo>
                    <a:pt x="79303" y="85806"/>
                  </a:lnTo>
                  <a:lnTo>
                    <a:pt x="68771" y="91863"/>
                  </a:lnTo>
                  <a:lnTo>
                    <a:pt x="21210" y="95027"/>
                  </a:lnTo>
                  <a:lnTo>
                    <a:pt x="0" y="95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8">
              <a:extLst>
                <a:ext uri="{FF2B5EF4-FFF2-40B4-BE49-F238E27FC236}">
                  <a16:creationId xmlns:a16="http://schemas.microsoft.com/office/drawing/2014/main" id="{3F7CE1AF-F6FF-51F4-8079-29205518AEC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391025" y="4964241"/>
              <a:ext cx="18872" cy="284035"/>
            </a:xfrm>
            <a:custGeom>
              <a:avLst/>
              <a:gdLst/>
              <a:ahLst/>
              <a:cxnLst/>
              <a:rect l="0" t="0" r="0" b="0"/>
              <a:pathLst>
                <a:path w="18872" h="284035">
                  <a:moveTo>
                    <a:pt x="0" y="17334"/>
                  </a:moveTo>
                  <a:lnTo>
                    <a:pt x="0" y="17334"/>
                  </a:lnTo>
                  <a:lnTo>
                    <a:pt x="0" y="12278"/>
                  </a:lnTo>
                  <a:lnTo>
                    <a:pt x="2822" y="6973"/>
                  </a:lnTo>
                  <a:lnTo>
                    <a:pt x="8201" y="0"/>
                  </a:lnTo>
                  <a:lnTo>
                    <a:pt x="8642" y="487"/>
                  </a:lnTo>
                  <a:lnTo>
                    <a:pt x="9132" y="3848"/>
                  </a:lnTo>
                  <a:lnTo>
                    <a:pt x="14465" y="11692"/>
                  </a:lnTo>
                  <a:lnTo>
                    <a:pt x="18143" y="53183"/>
                  </a:lnTo>
                  <a:lnTo>
                    <a:pt x="18871" y="100419"/>
                  </a:lnTo>
                  <a:lnTo>
                    <a:pt x="13958" y="145694"/>
                  </a:lnTo>
                  <a:lnTo>
                    <a:pt x="10109" y="192935"/>
                  </a:lnTo>
                  <a:lnTo>
                    <a:pt x="4584" y="235347"/>
                  </a:lnTo>
                  <a:lnTo>
                    <a:pt x="4859" y="249343"/>
                  </a:lnTo>
                  <a:lnTo>
                    <a:pt x="6415" y="254557"/>
                  </a:lnTo>
                  <a:lnTo>
                    <a:pt x="5321" y="265994"/>
                  </a:lnTo>
                  <a:lnTo>
                    <a:pt x="0" y="28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75">
            <a:extLst>
              <a:ext uri="{FF2B5EF4-FFF2-40B4-BE49-F238E27FC236}">
                <a16:creationId xmlns:a16="http://schemas.microsoft.com/office/drawing/2014/main" id="{A0D01118-0730-FDC5-9131-4B657641FA36}"/>
              </a:ext>
            </a:extLst>
          </p:cNvPr>
          <p:cNvGrpSpPr/>
          <p:nvPr/>
        </p:nvGrpSpPr>
        <p:grpSpPr>
          <a:xfrm>
            <a:off x="3705225" y="5076825"/>
            <a:ext cx="180976" cy="76201"/>
            <a:chOff x="3705225" y="5076825"/>
            <a:chExt cx="180976" cy="76201"/>
          </a:xfrm>
        </p:grpSpPr>
        <p:sp>
          <p:nvSpPr>
            <p:cNvPr id="190" name="SMARTInkShape-389">
              <a:extLst>
                <a:ext uri="{FF2B5EF4-FFF2-40B4-BE49-F238E27FC236}">
                  <a16:creationId xmlns:a16="http://schemas.microsoft.com/office/drawing/2014/main" id="{57E81922-9983-EBBD-126A-F3987DEE1C2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05225" y="51339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3094" y="10849"/>
                  </a:lnTo>
                  <a:lnTo>
                    <a:pt x="110614" y="8729"/>
                  </a:lnTo>
                  <a:lnTo>
                    <a:pt x="155918" y="90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0">
              <a:extLst>
                <a:ext uri="{FF2B5EF4-FFF2-40B4-BE49-F238E27FC236}">
                  <a16:creationId xmlns:a16="http://schemas.microsoft.com/office/drawing/2014/main" id="{C3DED626-2AE1-ECA4-6622-D28512926E3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05341" y="5076825"/>
              <a:ext cx="133235" cy="1"/>
            </a:xfrm>
            <a:custGeom>
              <a:avLst/>
              <a:gdLst/>
              <a:ahLst/>
              <a:cxnLst/>
              <a:rect l="0" t="0" r="0" b="0"/>
              <a:pathLst>
                <a:path w="133235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7593" y="0"/>
                  </a:lnTo>
                  <a:lnTo>
                    <a:pt x="90133" y="0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76">
            <a:extLst>
              <a:ext uri="{FF2B5EF4-FFF2-40B4-BE49-F238E27FC236}">
                <a16:creationId xmlns:a16="http://schemas.microsoft.com/office/drawing/2014/main" id="{3E3EAFA1-9D0D-BB90-296F-A852D0D90355}"/>
              </a:ext>
            </a:extLst>
          </p:cNvPr>
          <p:cNvGrpSpPr/>
          <p:nvPr/>
        </p:nvGrpSpPr>
        <p:grpSpPr>
          <a:xfrm>
            <a:off x="1076718" y="4838700"/>
            <a:ext cx="2051416" cy="527730"/>
            <a:chOff x="1076718" y="4838700"/>
            <a:chExt cx="2051416" cy="527730"/>
          </a:xfrm>
        </p:grpSpPr>
        <p:sp>
          <p:nvSpPr>
            <p:cNvPr id="193" name="SMARTInkShape-391">
              <a:extLst>
                <a:ext uri="{FF2B5EF4-FFF2-40B4-BE49-F238E27FC236}">
                  <a16:creationId xmlns:a16="http://schemas.microsoft.com/office/drawing/2014/main" id="{41E2107F-AE13-C3BD-D502-737BBF8EE07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019618" y="4838700"/>
              <a:ext cx="108516" cy="466726"/>
            </a:xfrm>
            <a:custGeom>
              <a:avLst/>
              <a:gdLst/>
              <a:ahLst/>
              <a:cxnLst/>
              <a:rect l="0" t="0" r="0" b="0"/>
              <a:pathLst>
                <a:path w="108516" h="466726">
                  <a:moveTo>
                    <a:pt x="18857" y="0"/>
                  </a:moveTo>
                  <a:lnTo>
                    <a:pt x="18857" y="0"/>
                  </a:lnTo>
                  <a:lnTo>
                    <a:pt x="26461" y="8662"/>
                  </a:lnTo>
                  <a:lnTo>
                    <a:pt x="50328" y="53591"/>
                  </a:lnTo>
                  <a:lnTo>
                    <a:pt x="61696" y="81848"/>
                  </a:lnTo>
                  <a:lnTo>
                    <a:pt x="73456" y="123511"/>
                  </a:lnTo>
                  <a:lnTo>
                    <a:pt x="82833" y="154532"/>
                  </a:lnTo>
                  <a:lnTo>
                    <a:pt x="90055" y="190922"/>
                  </a:lnTo>
                  <a:lnTo>
                    <a:pt x="98631" y="229313"/>
                  </a:lnTo>
                  <a:lnTo>
                    <a:pt x="107875" y="274202"/>
                  </a:lnTo>
                  <a:lnTo>
                    <a:pt x="108515" y="294024"/>
                  </a:lnTo>
                  <a:lnTo>
                    <a:pt x="102105" y="336087"/>
                  </a:lnTo>
                  <a:lnTo>
                    <a:pt x="91501" y="362753"/>
                  </a:lnTo>
                  <a:lnTo>
                    <a:pt x="59467" y="405986"/>
                  </a:lnTo>
                  <a:lnTo>
                    <a:pt x="33410" y="435849"/>
                  </a:lnTo>
                  <a:lnTo>
                    <a:pt x="31734" y="439791"/>
                  </a:lnTo>
                  <a:lnTo>
                    <a:pt x="24227" y="446994"/>
                  </a:lnTo>
                  <a:lnTo>
                    <a:pt x="0" y="466556"/>
                  </a:lnTo>
                  <a:lnTo>
                    <a:pt x="9332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2">
              <a:extLst>
                <a:ext uri="{FF2B5EF4-FFF2-40B4-BE49-F238E27FC236}">
                  <a16:creationId xmlns:a16="http://schemas.microsoft.com/office/drawing/2014/main" id="{3FB5F3BF-E75B-8E96-75BD-578D9162FEB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847975" y="5019685"/>
              <a:ext cx="151955" cy="200016"/>
            </a:xfrm>
            <a:custGeom>
              <a:avLst/>
              <a:gdLst/>
              <a:ahLst/>
              <a:cxnLst/>
              <a:rect l="0" t="0" r="0" b="0"/>
              <a:pathLst>
                <a:path w="151955" h="200016">
                  <a:moveTo>
                    <a:pt x="0" y="19040"/>
                  </a:moveTo>
                  <a:lnTo>
                    <a:pt x="0" y="19040"/>
                  </a:lnTo>
                  <a:lnTo>
                    <a:pt x="5056" y="13984"/>
                  </a:lnTo>
                  <a:lnTo>
                    <a:pt x="13183" y="11501"/>
                  </a:lnTo>
                  <a:lnTo>
                    <a:pt x="60468" y="9593"/>
                  </a:lnTo>
                  <a:lnTo>
                    <a:pt x="79417" y="8479"/>
                  </a:lnTo>
                  <a:lnTo>
                    <a:pt x="121005" y="579"/>
                  </a:lnTo>
                  <a:lnTo>
                    <a:pt x="147325" y="0"/>
                  </a:lnTo>
                  <a:lnTo>
                    <a:pt x="149016" y="1055"/>
                  </a:lnTo>
                  <a:lnTo>
                    <a:pt x="150144" y="2817"/>
                  </a:lnTo>
                  <a:lnTo>
                    <a:pt x="151732" y="10353"/>
                  </a:lnTo>
                  <a:lnTo>
                    <a:pt x="151954" y="13248"/>
                  </a:lnTo>
                  <a:lnTo>
                    <a:pt x="142673" y="54349"/>
                  </a:lnTo>
                  <a:lnTo>
                    <a:pt x="124674" y="101183"/>
                  </a:lnTo>
                  <a:lnTo>
                    <a:pt x="115291" y="141099"/>
                  </a:lnTo>
                  <a:lnTo>
                    <a:pt x="106369" y="177139"/>
                  </a:lnTo>
                  <a:lnTo>
                    <a:pt x="108306" y="187379"/>
                  </a:lnTo>
                  <a:lnTo>
                    <a:pt x="110304" y="191591"/>
                  </a:lnTo>
                  <a:lnTo>
                    <a:pt x="112694" y="194399"/>
                  </a:lnTo>
                  <a:lnTo>
                    <a:pt x="123825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3">
              <a:extLst>
                <a:ext uri="{FF2B5EF4-FFF2-40B4-BE49-F238E27FC236}">
                  <a16:creationId xmlns:a16="http://schemas.microsoft.com/office/drawing/2014/main" id="{13F9CE2F-EB3E-5852-6798-5C855716512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57475" y="5031241"/>
              <a:ext cx="141765" cy="188212"/>
            </a:xfrm>
            <a:custGeom>
              <a:avLst/>
              <a:gdLst/>
              <a:ahLst/>
              <a:cxnLst/>
              <a:rect l="0" t="0" r="0" b="0"/>
              <a:pathLst>
                <a:path w="141765" h="188212">
                  <a:moveTo>
                    <a:pt x="0" y="26534"/>
                  </a:moveTo>
                  <a:lnTo>
                    <a:pt x="0" y="26534"/>
                  </a:lnTo>
                  <a:lnTo>
                    <a:pt x="8201" y="26534"/>
                  </a:lnTo>
                  <a:lnTo>
                    <a:pt x="8642" y="25476"/>
                  </a:lnTo>
                  <a:lnTo>
                    <a:pt x="9133" y="21478"/>
                  </a:lnTo>
                  <a:lnTo>
                    <a:pt x="12172" y="16173"/>
                  </a:lnTo>
                  <a:lnTo>
                    <a:pt x="14465" y="13277"/>
                  </a:lnTo>
                  <a:lnTo>
                    <a:pt x="22657" y="10059"/>
                  </a:lnTo>
                  <a:lnTo>
                    <a:pt x="65006" y="171"/>
                  </a:lnTo>
                  <a:lnTo>
                    <a:pt x="77575" y="0"/>
                  </a:lnTo>
                  <a:lnTo>
                    <a:pt x="86689" y="3452"/>
                  </a:lnTo>
                  <a:lnTo>
                    <a:pt x="89543" y="5855"/>
                  </a:lnTo>
                  <a:lnTo>
                    <a:pt x="99555" y="20387"/>
                  </a:lnTo>
                  <a:lnTo>
                    <a:pt x="100237" y="22436"/>
                  </a:lnTo>
                  <a:lnTo>
                    <a:pt x="99633" y="23801"/>
                  </a:lnTo>
                  <a:lnTo>
                    <a:pt x="98172" y="24712"/>
                  </a:lnTo>
                  <a:lnTo>
                    <a:pt x="97198" y="26377"/>
                  </a:lnTo>
                  <a:lnTo>
                    <a:pt x="95635" y="36655"/>
                  </a:lnTo>
                  <a:lnTo>
                    <a:pt x="95506" y="39631"/>
                  </a:lnTo>
                  <a:lnTo>
                    <a:pt x="92542" y="45761"/>
                  </a:lnTo>
                  <a:lnTo>
                    <a:pt x="82015" y="58318"/>
                  </a:lnTo>
                  <a:lnTo>
                    <a:pt x="36463" y="89153"/>
                  </a:lnTo>
                  <a:lnTo>
                    <a:pt x="27494" y="95992"/>
                  </a:lnTo>
                  <a:lnTo>
                    <a:pt x="25738" y="98240"/>
                  </a:lnTo>
                  <a:lnTo>
                    <a:pt x="25625" y="99738"/>
                  </a:lnTo>
                  <a:lnTo>
                    <a:pt x="26608" y="100736"/>
                  </a:lnTo>
                  <a:lnTo>
                    <a:pt x="30523" y="101846"/>
                  </a:lnTo>
                  <a:lnTo>
                    <a:pt x="41660" y="102558"/>
                  </a:lnTo>
                  <a:lnTo>
                    <a:pt x="47796" y="99834"/>
                  </a:lnTo>
                  <a:lnTo>
                    <a:pt x="54051" y="96153"/>
                  </a:lnTo>
                  <a:lnTo>
                    <a:pt x="60359" y="94517"/>
                  </a:lnTo>
                  <a:lnTo>
                    <a:pt x="74916" y="98654"/>
                  </a:lnTo>
                  <a:lnTo>
                    <a:pt x="117586" y="119801"/>
                  </a:lnTo>
                  <a:lnTo>
                    <a:pt x="134441" y="134718"/>
                  </a:lnTo>
                  <a:lnTo>
                    <a:pt x="139127" y="142702"/>
                  </a:lnTo>
                  <a:lnTo>
                    <a:pt x="141764" y="153146"/>
                  </a:lnTo>
                  <a:lnTo>
                    <a:pt x="141076" y="156450"/>
                  </a:lnTo>
                  <a:lnTo>
                    <a:pt x="135051" y="166158"/>
                  </a:lnTo>
                  <a:lnTo>
                    <a:pt x="120456" y="182100"/>
                  </a:lnTo>
                  <a:lnTo>
                    <a:pt x="111391" y="185632"/>
                  </a:lnTo>
                  <a:lnTo>
                    <a:pt x="68406" y="188211"/>
                  </a:lnTo>
                  <a:lnTo>
                    <a:pt x="38100" y="17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4">
              <a:extLst>
                <a:ext uri="{FF2B5EF4-FFF2-40B4-BE49-F238E27FC236}">
                  <a16:creationId xmlns:a16="http://schemas.microsoft.com/office/drawing/2014/main" id="{5B129082-35D3-D0CC-6382-807FF1D5F2B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57450" y="52197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9013" y="0"/>
                  </a:lnTo>
                  <a:lnTo>
                    <a:pt x="10846" y="8201"/>
                  </a:lnTo>
                  <a:lnTo>
                    <a:pt x="10406" y="7584"/>
                  </a:lnTo>
                  <a:lnTo>
                    <a:pt x="9560" y="358"/>
                  </a:lnTo>
                  <a:lnTo>
                    <a:pt x="18659" y="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5">
              <a:extLst>
                <a:ext uri="{FF2B5EF4-FFF2-40B4-BE49-F238E27FC236}">
                  <a16:creationId xmlns:a16="http://schemas.microsoft.com/office/drawing/2014/main" id="{530647CF-88DE-0204-CF94-717EEA26DD0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363083" y="5029200"/>
              <a:ext cx="8643" cy="200026"/>
            </a:xfrm>
            <a:custGeom>
              <a:avLst/>
              <a:gdLst/>
              <a:ahLst/>
              <a:cxnLst/>
              <a:rect l="0" t="0" r="0" b="0"/>
              <a:pathLst>
                <a:path w="8643" h="200026">
                  <a:moveTo>
                    <a:pt x="8642" y="0"/>
                  </a:moveTo>
                  <a:lnTo>
                    <a:pt x="8642" y="0"/>
                  </a:lnTo>
                  <a:lnTo>
                    <a:pt x="8642" y="40704"/>
                  </a:lnTo>
                  <a:lnTo>
                    <a:pt x="8642" y="84319"/>
                  </a:lnTo>
                  <a:lnTo>
                    <a:pt x="5820" y="130877"/>
                  </a:lnTo>
                  <a:lnTo>
                    <a:pt x="0" y="173045"/>
                  </a:lnTo>
                  <a:lnTo>
                    <a:pt x="864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6">
              <a:extLst>
                <a:ext uri="{FF2B5EF4-FFF2-40B4-BE49-F238E27FC236}">
                  <a16:creationId xmlns:a16="http://schemas.microsoft.com/office/drawing/2014/main" id="{602D6857-1071-11ED-F3EE-7776AAF6B45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50766" y="5038725"/>
              <a:ext cx="158551" cy="238126"/>
            </a:xfrm>
            <a:custGeom>
              <a:avLst/>
              <a:gdLst/>
              <a:ahLst/>
              <a:cxnLst/>
              <a:rect l="0" t="0" r="0" b="0"/>
              <a:pathLst>
                <a:path w="158551" h="238126">
                  <a:moveTo>
                    <a:pt x="6634" y="19050"/>
                  </a:moveTo>
                  <a:lnTo>
                    <a:pt x="6634" y="19050"/>
                  </a:lnTo>
                  <a:lnTo>
                    <a:pt x="6634" y="0"/>
                  </a:lnTo>
                  <a:lnTo>
                    <a:pt x="15297" y="7604"/>
                  </a:lnTo>
                  <a:lnTo>
                    <a:pt x="55995" y="32056"/>
                  </a:lnTo>
                  <a:lnTo>
                    <a:pt x="102113" y="55479"/>
                  </a:lnTo>
                  <a:lnTo>
                    <a:pt x="141567" y="82266"/>
                  </a:lnTo>
                  <a:lnTo>
                    <a:pt x="148214" y="90933"/>
                  </a:lnTo>
                  <a:lnTo>
                    <a:pt x="157401" y="94681"/>
                  </a:lnTo>
                  <a:lnTo>
                    <a:pt x="158308" y="97819"/>
                  </a:lnTo>
                  <a:lnTo>
                    <a:pt x="158550" y="100138"/>
                  </a:lnTo>
                  <a:lnTo>
                    <a:pt x="155997" y="105536"/>
                  </a:lnTo>
                  <a:lnTo>
                    <a:pt x="131575" y="132102"/>
                  </a:lnTo>
                  <a:lnTo>
                    <a:pt x="91252" y="162178"/>
                  </a:lnTo>
                  <a:lnTo>
                    <a:pt x="50190" y="192508"/>
                  </a:lnTo>
                  <a:lnTo>
                    <a:pt x="30123" y="204501"/>
                  </a:lnTo>
                  <a:lnTo>
                    <a:pt x="25468" y="206184"/>
                  </a:lnTo>
                  <a:lnTo>
                    <a:pt x="22365" y="208364"/>
                  </a:lnTo>
                  <a:lnTo>
                    <a:pt x="15881" y="216489"/>
                  </a:lnTo>
                  <a:lnTo>
                    <a:pt x="3612" y="225600"/>
                  </a:lnTo>
                  <a:lnTo>
                    <a:pt x="0" y="231854"/>
                  </a:lnTo>
                  <a:lnTo>
                    <a:pt x="94" y="233943"/>
                  </a:lnTo>
                  <a:lnTo>
                    <a:pt x="663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7">
              <a:extLst>
                <a:ext uri="{FF2B5EF4-FFF2-40B4-BE49-F238E27FC236}">
                  <a16:creationId xmlns:a16="http://schemas.microsoft.com/office/drawing/2014/main" id="{BCAA1B9F-F29E-6747-5386-A6E7E8E2466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647825" y="516255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27723" y="9525"/>
                  </a:lnTo>
                  <a:lnTo>
                    <a:pt x="36310" y="6703"/>
                  </a:lnTo>
                  <a:lnTo>
                    <a:pt x="44713" y="2980"/>
                  </a:lnTo>
                  <a:lnTo>
                    <a:pt x="91182" y="52"/>
                  </a:lnTo>
                  <a:lnTo>
                    <a:pt x="134069" y="7"/>
                  </a:lnTo>
                  <a:lnTo>
                    <a:pt x="180826" y="0"/>
                  </a:lnTo>
                  <a:lnTo>
                    <a:pt x="198261" y="0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8">
              <a:extLst>
                <a:ext uri="{FF2B5EF4-FFF2-40B4-BE49-F238E27FC236}">
                  <a16:creationId xmlns:a16="http://schemas.microsoft.com/office/drawing/2014/main" id="{0117A31D-0941-3816-8242-B5F81ED475D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48359" y="5069146"/>
              <a:ext cx="170917" cy="207705"/>
            </a:xfrm>
            <a:custGeom>
              <a:avLst/>
              <a:gdLst/>
              <a:ahLst/>
              <a:cxnLst/>
              <a:rect l="0" t="0" r="0" b="0"/>
              <a:pathLst>
                <a:path w="170917" h="207705">
                  <a:moveTo>
                    <a:pt x="18516" y="45779"/>
                  </a:moveTo>
                  <a:lnTo>
                    <a:pt x="18516" y="45779"/>
                  </a:lnTo>
                  <a:lnTo>
                    <a:pt x="18516" y="40723"/>
                  </a:lnTo>
                  <a:lnTo>
                    <a:pt x="21338" y="35418"/>
                  </a:lnTo>
                  <a:lnTo>
                    <a:pt x="23573" y="32522"/>
                  </a:lnTo>
                  <a:lnTo>
                    <a:pt x="28877" y="29304"/>
                  </a:lnTo>
                  <a:lnTo>
                    <a:pt x="75936" y="7498"/>
                  </a:lnTo>
                  <a:lnTo>
                    <a:pt x="91974" y="923"/>
                  </a:lnTo>
                  <a:lnTo>
                    <a:pt x="96063" y="0"/>
                  </a:lnTo>
                  <a:lnTo>
                    <a:pt x="106251" y="1797"/>
                  </a:lnTo>
                  <a:lnTo>
                    <a:pt x="121064" y="8758"/>
                  </a:lnTo>
                  <a:lnTo>
                    <a:pt x="127593" y="14508"/>
                  </a:lnTo>
                  <a:lnTo>
                    <a:pt x="130495" y="20592"/>
                  </a:lnTo>
                  <a:lnTo>
                    <a:pt x="132128" y="40080"/>
                  </a:lnTo>
                  <a:lnTo>
                    <a:pt x="126866" y="54182"/>
                  </a:lnTo>
                  <a:lnTo>
                    <a:pt x="98910" y="100844"/>
                  </a:lnTo>
                  <a:lnTo>
                    <a:pt x="53780" y="142888"/>
                  </a:lnTo>
                  <a:lnTo>
                    <a:pt x="29797" y="159657"/>
                  </a:lnTo>
                  <a:lnTo>
                    <a:pt x="23530" y="168006"/>
                  </a:lnTo>
                  <a:lnTo>
                    <a:pt x="17179" y="178656"/>
                  </a:lnTo>
                  <a:lnTo>
                    <a:pt x="3523" y="194942"/>
                  </a:lnTo>
                  <a:lnTo>
                    <a:pt x="0" y="205815"/>
                  </a:lnTo>
                  <a:lnTo>
                    <a:pt x="5348" y="206865"/>
                  </a:lnTo>
                  <a:lnTo>
                    <a:pt x="52612" y="207671"/>
                  </a:lnTo>
                  <a:lnTo>
                    <a:pt x="98448" y="207699"/>
                  </a:lnTo>
                  <a:lnTo>
                    <a:pt x="140010" y="207704"/>
                  </a:lnTo>
                  <a:lnTo>
                    <a:pt x="152947" y="206646"/>
                  </a:lnTo>
                  <a:lnTo>
                    <a:pt x="170916" y="198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9">
              <a:extLst>
                <a:ext uri="{FF2B5EF4-FFF2-40B4-BE49-F238E27FC236}">
                  <a16:creationId xmlns:a16="http://schemas.microsoft.com/office/drawing/2014/main" id="{5FA5C21A-3267-F724-4A1B-B6D2D8E2353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38562" y="4963849"/>
              <a:ext cx="137814" cy="402581"/>
            </a:xfrm>
            <a:custGeom>
              <a:avLst/>
              <a:gdLst/>
              <a:ahLst/>
              <a:cxnLst/>
              <a:rect l="0" t="0" r="0" b="0"/>
              <a:pathLst>
                <a:path w="137814" h="402581">
                  <a:moveTo>
                    <a:pt x="137813" y="8201"/>
                  </a:moveTo>
                  <a:lnTo>
                    <a:pt x="137813" y="8201"/>
                  </a:lnTo>
                  <a:lnTo>
                    <a:pt x="137813" y="0"/>
                  </a:lnTo>
                  <a:lnTo>
                    <a:pt x="132756" y="4125"/>
                  </a:lnTo>
                  <a:lnTo>
                    <a:pt x="89510" y="40455"/>
                  </a:lnTo>
                  <a:lnTo>
                    <a:pt x="69761" y="60209"/>
                  </a:lnTo>
                  <a:lnTo>
                    <a:pt x="40032" y="107680"/>
                  </a:lnTo>
                  <a:lnTo>
                    <a:pt x="18084" y="150574"/>
                  </a:lnTo>
                  <a:lnTo>
                    <a:pt x="8969" y="175386"/>
                  </a:lnTo>
                  <a:lnTo>
                    <a:pt x="2531" y="221102"/>
                  </a:lnTo>
                  <a:lnTo>
                    <a:pt x="0" y="229510"/>
                  </a:lnTo>
                  <a:lnTo>
                    <a:pt x="2484" y="271305"/>
                  </a:lnTo>
                  <a:lnTo>
                    <a:pt x="9259" y="313991"/>
                  </a:lnTo>
                  <a:lnTo>
                    <a:pt x="15170" y="343692"/>
                  </a:lnTo>
                  <a:lnTo>
                    <a:pt x="45474" y="390452"/>
                  </a:lnTo>
                  <a:lnTo>
                    <a:pt x="55185" y="401332"/>
                  </a:lnTo>
                  <a:lnTo>
                    <a:pt x="57328" y="402580"/>
                  </a:lnTo>
                  <a:lnTo>
                    <a:pt x="61613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0">
              <a:extLst>
                <a:ext uri="{FF2B5EF4-FFF2-40B4-BE49-F238E27FC236}">
                  <a16:creationId xmlns:a16="http://schemas.microsoft.com/office/drawing/2014/main" id="{C5097F00-2D8B-7420-0E7C-F8B64074A6F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4425" y="5067860"/>
              <a:ext cx="134910" cy="113737"/>
            </a:xfrm>
            <a:custGeom>
              <a:avLst/>
              <a:gdLst/>
              <a:ahLst/>
              <a:cxnLst/>
              <a:rect l="0" t="0" r="0" b="0"/>
              <a:pathLst>
                <a:path w="134910" h="113737">
                  <a:moveTo>
                    <a:pt x="0" y="66115"/>
                  </a:moveTo>
                  <a:lnTo>
                    <a:pt x="0" y="66115"/>
                  </a:lnTo>
                  <a:lnTo>
                    <a:pt x="7604" y="57453"/>
                  </a:lnTo>
                  <a:lnTo>
                    <a:pt x="31799" y="25183"/>
                  </a:lnTo>
                  <a:lnTo>
                    <a:pt x="62620" y="3694"/>
                  </a:lnTo>
                  <a:lnTo>
                    <a:pt x="74202" y="0"/>
                  </a:lnTo>
                  <a:lnTo>
                    <a:pt x="92072" y="8213"/>
                  </a:lnTo>
                  <a:lnTo>
                    <a:pt x="107596" y="17803"/>
                  </a:lnTo>
                  <a:lnTo>
                    <a:pt x="116612" y="29121"/>
                  </a:lnTo>
                  <a:lnTo>
                    <a:pt x="122736" y="41206"/>
                  </a:lnTo>
                  <a:lnTo>
                    <a:pt x="132513" y="53633"/>
                  </a:lnTo>
                  <a:lnTo>
                    <a:pt x="134909" y="59911"/>
                  </a:lnTo>
                  <a:lnTo>
                    <a:pt x="133473" y="92256"/>
                  </a:lnTo>
                  <a:lnTo>
                    <a:pt x="128330" y="99025"/>
                  </a:lnTo>
                  <a:lnTo>
                    <a:pt x="115047" y="107734"/>
                  </a:lnTo>
                  <a:lnTo>
                    <a:pt x="102762" y="111960"/>
                  </a:lnTo>
                  <a:lnTo>
                    <a:pt x="55308" y="113726"/>
                  </a:lnTo>
                  <a:lnTo>
                    <a:pt x="49901" y="113736"/>
                  </a:lnTo>
                  <a:lnTo>
                    <a:pt x="39412" y="107193"/>
                  </a:lnTo>
                  <a:lnTo>
                    <a:pt x="19050" y="104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1">
              <a:extLst>
                <a:ext uri="{FF2B5EF4-FFF2-40B4-BE49-F238E27FC236}">
                  <a16:creationId xmlns:a16="http://schemas.microsoft.com/office/drawing/2014/main" id="{7CE58878-DA9B-6EE2-E03E-633E56836BC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76718" y="5134091"/>
              <a:ext cx="18658" cy="218960"/>
            </a:xfrm>
            <a:custGeom>
              <a:avLst/>
              <a:gdLst/>
              <a:ahLst/>
              <a:cxnLst/>
              <a:rect l="0" t="0" r="0" b="0"/>
              <a:pathLst>
                <a:path w="18658" h="218960">
                  <a:moveTo>
                    <a:pt x="18657" y="9409"/>
                  </a:moveTo>
                  <a:lnTo>
                    <a:pt x="18657" y="9409"/>
                  </a:lnTo>
                  <a:lnTo>
                    <a:pt x="18657" y="0"/>
                  </a:lnTo>
                  <a:lnTo>
                    <a:pt x="15835" y="36627"/>
                  </a:lnTo>
                  <a:lnTo>
                    <a:pt x="10456" y="83460"/>
                  </a:lnTo>
                  <a:lnTo>
                    <a:pt x="9307" y="127307"/>
                  </a:lnTo>
                  <a:lnTo>
                    <a:pt x="8097" y="155932"/>
                  </a:lnTo>
                  <a:lnTo>
                    <a:pt x="492" y="199089"/>
                  </a:lnTo>
                  <a:lnTo>
                    <a:pt x="0" y="209423"/>
                  </a:lnTo>
                  <a:lnTo>
                    <a:pt x="928" y="212601"/>
                  </a:lnTo>
                  <a:lnTo>
                    <a:pt x="9132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77">
            <a:extLst>
              <a:ext uri="{FF2B5EF4-FFF2-40B4-BE49-F238E27FC236}">
                <a16:creationId xmlns:a16="http://schemas.microsoft.com/office/drawing/2014/main" id="{2D5716EA-F085-3690-784B-3EF3A400057F}"/>
              </a:ext>
            </a:extLst>
          </p:cNvPr>
          <p:cNvGrpSpPr/>
          <p:nvPr/>
        </p:nvGrpSpPr>
        <p:grpSpPr>
          <a:xfrm>
            <a:off x="2495550" y="3000375"/>
            <a:ext cx="523876" cy="1129008"/>
            <a:chOff x="2495550" y="3000375"/>
            <a:chExt cx="523876" cy="1129008"/>
          </a:xfrm>
        </p:grpSpPr>
        <p:sp>
          <p:nvSpPr>
            <p:cNvPr id="205" name="SMARTInkShape-402">
              <a:extLst>
                <a:ext uri="{FF2B5EF4-FFF2-40B4-BE49-F238E27FC236}">
                  <a16:creationId xmlns:a16="http://schemas.microsoft.com/office/drawing/2014/main" id="{5F822348-9574-A046-7CD4-684C6C123CB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29157" y="4010025"/>
              <a:ext cx="171219" cy="114267"/>
            </a:xfrm>
            <a:custGeom>
              <a:avLst/>
              <a:gdLst/>
              <a:ahLst/>
              <a:cxnLst/>
              <a:rect l="0" t="0" r="0" b="0"/>
              <a:pathLst>
                <a:path w="171219" h="114267">
                  <a:moveTo>
                    <a:pt x="18818" y="104775"/>
                  </a:moveTo>
                  <a:lnTo>
                    <a:pt x="18818" y="104775"/>
                  </a:lnTo>
                  <a:lnTo>
                    <a:pt x="0" y="114183"/>
                  </a:lnTo>
                  <a:lnTo>
                    <a:pt x="4893" y="114266"/>
                  </a:lnTo>
                  <a:lnTo>
                    <a:pt x="50539" y="83242"/>
                  </a:lnTo>
                  <a:lnTo>
                    <a:pt x="89945" y="52589"/>
                  </a:lnTo>
                  <a:lnTo>
                    <a:pt x="1712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3">
              <a:extLst>
                <a:ext uri="{FF2B5EF4-FFF2-40B4-BE49-F238E27FC236}">
                  <a16:creationId xmlns:a16="http://schemas.microsoft.com/office/drawing/2014/main" id="{0D8E16A9-B335-D515-F89D-D831BBBF4C3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47950" y="3895725"/>
              <a:ext cx="371476" cy="233658"/>
            </a:xfrm>
            <a:custGeom>
              <a:avLst/>
              <a:gdLst/>
              <a:ahLst/>
              <a:cxnLst/>
              <a:rect l="0" t="0" r="0" b="0"/>
              <a:pathLst>
                <a:path w="371476" h="233658">
                  <a:moveTo>
                    <a:pt x="0" y="228600"/>
                  </a:moveTo>
                  <a:lnTo>
                    <a:pt x="0" y="228600"/>
                  </a:lnTo>
                  <a:lnTo>
                    <a:pt x="5056" y="233657"/>
                  </a:lnTo>
                  <a:lnTo>
                    <a:pt x="8663" y="233030"/>
                  </a:lnTo>
                  <a:lnTo>
                    <a:pt x="41757" y="210858"/>
                  </a:lnTo>
                  <a:lnTo>
                    <a:pt x="81534" y="167750"/>
                  </a:lnTo>
                  <a:lnTo>
                    <a:pt x="127533" y="133450"/>
                  </a:lnTo>
                  <a:lnTo>
                    <a:pt x="169203" y="111576"/>
                  </a:lnTo>
                  <a:lnTo>
                    <a:pt x="206284" y="93144"/>
                  </a:lnTo>
                  <a:lnTo>
                    <a:pt x="253809" y="63934"/>
                  </a:lnTo>
                  <a:lnTo>
                    <a:pt x="300803" y="40143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4">
              <a:extLst>
                <a:ext uri="{FF2B5EF4-FFF2-40B4-BE49-F238E27FC236}">
                  <a16:creationId xmlns:a16="http://schemas.microsoft.com/office/drawing/2014/main" id="{90C15466-570F-516F-D53E-04A8683879E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495550" y="3667125"/>
              <a:ext cx="504826" cy="266701"/>
            </a:xfrm>
            <a:custGeom>
              <a:avLst/>
              <a:gdLst/>
              <a:ahLst/>
              <a:cxnLst/>
              <a:rect l="0" t="0" r="0" b="0"/>
              <a:pathLst>
                <a:path w="504826" h="266701">
                  <a:moveTo>
                    <a:pt x="0" y="266700"/>
                  </a:moveTo>
                  <a:lnTo>
                    <a:pt x="0" y="266700"/>
                  </a:lnTo>
                  <a:lnTo>
                    <a:pt x="5056" y="266700"/>
                  </a:lnTo>
                  <a:lnTo>
                    <a:pt x="48905" y="240185"/>
                  </a:lnTo>
                  <a:lnTo>
                    <a:pt x="91630" y="211303"/>
                  </a:lnTo>
                  <a:lnTo>
                    <a:pt x="133654" y="185986"/>
                  </a:lnTo>
                  <a:lnTo>
                    <a:pt x="176596" y="160587"/>
                  </a:lnTo>
                  <a:lnTo>
                    <a:pt x="220718" y="134012"/>
                  </a:lnTo>
                  <a:lnTo>
                    <a:pt x="265143" y="108355"/>
                  </a:lnTo>
                  <a:lnTo>
                    <a:pt x="291991" y="93488"/>
                  </a:lnTo>
                  <a:lnTo>
                    <a:pt x="316174" y="78500"/>
                  </a:lnTo>
                  <a:lnTo>
                    <a:pt x="363252" y="58511"/>
                  </a:lnTo>
                  <a:lnTo>
                    <a:pt x="399260" y="37798"/>
                  </a:lnTo>
                  <a:lnTo>
                    <a:pt x="438739" y="24017"/>
                  </a:lnTo>
                  <a:lnTo>
                    <a:pt x="484825" y="4391"/>
                  </a:lnTo>
                  <a:lnTo>
                    <a:pt x="504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5">
              <a:extLst>
                <a:ext uri="{FF2B5EF4-FFF2-40B4-BE49-F238E27FC236}">
                  <a16:creationId xmlns:a16="http://schemas.microsoft.com/office/drawing/2014/main" id="{C625396F-C0B0-B3C5-ADF1-1238CFC05C2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24125" y="3467100"/>
              <a:ext cx="371476" cy="247651"/>
            </a:xfrm>
            <a:custGeom>
              <a:avLst/>
              <a:gdLst/>
              <a:ahLst/>
              <a:cxnLst/>
              <a:rect l="0" t="0" r="0" b="0"/>
              <a:pathLst>
                <a:path w="371476" h="247651">
                  <a:moveTo>
                    <a:pt x="0" y="247650"/>
                  </a:moveTo>
                  <a:lnTo>
                    <a:pt x="0" y="247650"/>
                  </a:lnTo>
                  <a:lnTo>
                    <a:pt x="13183" y="226928"/>
                  </a:lnTo>
                  <a:lnTo>
                    <a:pt x="29659" y="211877"/>
                  </a:lnTo>
                  <a:lnTo>
                    <a:pt x="69592" y="177521"/>
                  </a:lnTo>
                  <a:lnTo>
                    <a:pt x="110408" y="142193"/>
                  </a:lnTo>
                  <a:lnTo>
                    <a:pt x="157851" y="112180"/>
                  </a:lnTo>
                  <a:lnTo>
                    <a:pt x="201827" y="83967"/>
                  </a:lnTo>
                  <a:lnTo>
                    <a:pt x="243170" y="56500"/>
                  </a:lnTo>
                  <a:lnTo>
                    <a:pt x="289922" y="31622"/>
                  </a:lnTo>
                  <a:lnTo>
                    <a:pt x="330202" y="4598"/>
                  </a:lnTo>
                  <a:lnTo>
                    <a:pt x="354137" y="606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6">
              <a:extLst>
                <a:ext uri="{FF2B5EF4-FFF2-40B4-BE49-F238E27FC236}">
                  <a16:creationId xmlns:a16="http://schemas.microsoft.com/office/drawing/2014/main" id="{A5CFE22F-6378-A586-142D-AB5AE62CB14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81275" y="3228975"/>
              <a:ext cx="333376" cy="219076"/>
            </a:xfrm>
            <a:custGeom>
              <a:avLst/>
              <a:gdLst/>
              <a:ahLst/>
              <a:cxnLst/>
              <a:rect l="0" t="0" r="0" b="0"/>
              <a:pathLst>
                <a:path w="333376" h="219076">
                  <a:moveTo>
                    <a:pt x="0" y="219075"/>
                  </a:moveTo>
                  <a:lnTo>
                    <a:pt x="0" y="219075"/>
                  </a:lnTo>
                  <a:lnTo>
                    <a:pt x="43229" y="175845"/>
                  </a:lnTo>
                  <a:lnTo>
                    <a:pt x="74367" y="146825"/>
                  </a:lnTo>
                  <a:lnTo>
                    <a:pt x="118318" y="117159"/>
                  </a:lnTo>
                  <a:lnTo>
                    <a:pt x="158682" y="86525"/>
                  </a:lnTo>
                  <a:lnTo>
                    <a:pt x="206118" y="59385"/>
                  </a:lnTo>
                  <a:lnTo>
                    <a:pt x="252006" y="35990"/>
                  </a:lnTo>
                  <a:lnTo>
                    <a:pt x="298793" y="10176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7">
              <a:extLst>
                <a:ext uri="{FF2B5EF4-FFF2-40B4-BE49-F238E27FC236}">
                  <a16:creationId xmlns:a16="http://schemas.microsoft.com/office/drawing/2014/main" id="{2D721012-E813-1730-B167-7C792D7AA44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657901" y="3000375"/>
              <a:ext cx="199600" cy="142450"/>
            </a:xfrm>
            <a:custGeom>
              <a:avLst/>
              <a:gdLst/>
              <a:ahLst/>
              <a:cxnLst/>
              <a:rect l="0" t="0" r="0" b="0"/>
              <a:pathLst>
                <a:path w="199600" h="142450">
                  <a:moveTo>
                    <a:pt x="18624" y="123825"/>
                  </a:moveTo>
                  <a:lnTo>
                    <a:pt x="18624" y="123825"/>
                  </a:lnTo>
                  <a:lnTo>
                    <a:pt x="0" y="142449"/>
                  </a:lnTo>
                  <a:lnTo>
                    <a:pt x="4757" y="137692"/>
                  </a:lnTo>
                  <a:lnTo>
                    <a:pt x="9991" y="135280"/>
                  </a:lnTo>
                  <a:lnTo>
                    <a:pt x="12869" y="134636"/>
                  </a:lnTo>
                  <a:lnTo>
                    <a:pt x="18889" y="128277"/>
                  </a:lnTo>
                  <a:lnTo>
                    <a:pt x="27209" y="118395"/>
                  </a:lnTo>
                  <a:lnTo>
                    <a:pt x="47626" y="103049"/>
                  </a:lnTo>
                  <a:lnTo>
                    <a:pt x="67901" y="91146"/>
                  </a:lnTo>
                  <a:lnTo>
                    <a:pt x="80741" y="81784"/>
                  </a:lnTo>
                  <a:lnTo>
                    <a:pt x="118997" y="58761"/>
                  </a:lnTo>
                  <a:lnTo>
                    <a:pt x="154634" y="31191"/>
                  </a:lnTo>
                  <a:lnTo>
                    <a:pt x="180486" y="16392"/>
                  </a:lnTo>
                  <a:lnTo>
                    <a:pt x="1995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78">
            <a:extLst>
              <a:ext uri="{FF2B5EF4-FFF2-40B4-BE49-F238E27FC236}">
                <a16:creationId xmlns:a16="http://schemas.microsoft.com/office/drawing/2014/main" id="{0D548BAA-4938-0FBE-5CCD-0F432C57FDFB}"/>
              </a:ext>
            </a:extLst>
          </p:cNvPr>
          <p:cNvGrpSpPr/>
          <p:nvPr/>
        </p:nvGrpSpPr>
        <p:grpSpPr>
          <a:xfrm>
            <a:off x="3133725" y="2905125"/>
            <a:ext cx="533401" cy="1152526"/>
            <a:chOff x="3133725" y="2905125"/>
            <a:chExt cx="533401" cy="1152526"/>
          </a:xfrm>
        </p:grpSpPr>
        <p:sp>
          <p:nvSpPr>
            <p:cNvPr id="212" name="SMARTInkShape-408">
              <a:extLst>
                <a:ext uri="{FF2B5EF4-FFF2-40B4-BE49-F238E27FC236}">
                  <a16:creationId xmlns:a16="http://schemas.microsoft.com/office/drawing/2014/main" id="{6E9C5434-6887-3D2B-99AB-E2409E95C59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57575" y="3924300"/>
              <a:ext cx="180976" cy="133351"/>
            </a:xfrm>
            <a:custGeom>
              <a:avLst/>
              <a:gdLst/>
              <a:ahLst/>
              <a:cxnLst/>
              <a:rect l="0" t="0" r="0" b="0"/>
              <a:pathLst>
                <a:path w="180976" h="133351">
                  <a:moveTo>
                    <a:pt x="0" y="133350"/>
                  </a:moveTo>
                  <a:lnTo>
                    <a:pt x="0" y="133350"/>
                  </a:lnTo>
                  <a:lnTo>
                    <a:pt x="10113" y="128293"/>
                  </a:lnTo>
                  <a:lnTo>
                    <a:pt x="52079" y="82951"/>
                  </a:lnTo>
                  <a:lnTo>
                    <a:pt x="99678" y="44485"/>
                  </a:lnTo>
                  <a:lnTo>
                    <a:pt x="144377" y="1905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9">
              <a:extLst>
                <a:ext uri="{FF2B5EF4-FFF2-40B4-BE49-F238E27FC236}">
                  <a16:creationId xmlns:a16="http://schemas.microsoft.com/office/drawing/2014/main" id="{32516BF4-818B-9666-8A27-70187B7A8EA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43275" y="3829050"/>
              <a:ext cx="228601" cy="171451"/>
            </a:xfrm>
            <a:custGeom>
              <a:avLst/>
              <a:gdLst/>
              <a:ahLst/>
              <a:cxnLst/>
              <a:rect l="0" t="0" r="0" b="0"/>
              <a:pathLst>
                <a:path w="228601" h="171451">
                  <a:moveTo>
                    <a:pt x="0" y="171450"/>
                  </a:moveTo>
                  <a:lnTo>
                    <a:pt x="0" y="171450"/>
                  </a:lnTo>
                  <a:lnTo>
                    <a:pt x="21459" y="158193"/>
                  </a:lnTo>
                  <a:lnTo>
                    <a:pt x="31523" y="149060"/>
                  </a:lnTo>
                  <a:lnTo>
                    <a:pt x="35177" y="142802"/>
                  </a:lnTo>
                  <a:lnTo>
                    <a:pt x="37859" y="136492"/>
                  </a:lnTo>
                  <a:lnTo>
                    <a:pt x="42579" y="130161"/>
                  </a:lnTo>
                  <a:lnTo>
                    <a:pt x="87421" y="93016"/>
                  </a:lnTo>
                  <a:lnTo>
                    <a:pt x="133419" y="55726"/>
                  </a:lnTo>
                  <a:lnTo>
                    <a:pt x="172713" y="2796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10">
              <a:extLst>
                <a:ext uri="{FF2B5EF4-FFF2-40B4-BE49-F238E27FC236}">
                  <a16:creationId xmlns:a16="http://schemas.microsoft.com/office/drawing/2014/main" id="{4163432C-34BB-9620-FA7C-8D21F28940B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238500" y="3515206"/>
              <a:ext cx="428626" cy="247170"/>
            </a:xfrm>
            <a:custGeom>
              <a:avLst/>
              <a:gdLst/>
              <a:ahLst/>
              <a:cxnLst/>
              <a:rect l="0" t="0" r="0" b="0"/>
              <a:pathLst>
                <a:path w="428626" h="247170">
                  <a:moveTo>
                    <a:pt x="0" y="247169"/>
                  </a:moveTo>
                  <a:lnTo>
                    <a:pt x="0" y="247169"/>
                  </a:lnTo>
                  <a:lnTo>
                    <a:pt x="5056" y="247169"/>
                  </a:lnTo>
                  <a:lnTo>
                    <a:pt x="6546" y="246111"/>
                  </a:lnTo>
                  <a:lnTo>
                    <a:pt x="7538" y="244347"/>
                  </a:lnTo>
                  <a:lnTo>
                    <a:pt x="8200" y="242112"/>
                  </a:lnTo>
                  <a:lnTo>
                    <a:pt x="9701" y="240623"/>
                  </a:lnTo>
                  <a:lnTo>
                    <a:pt x="18985" y="235352"/>
                  </a:lnTo>
                  <a:lnTo>
                    <a:pt x="66447" y="196586"/>
                  </a:lnTo>
                  <a:lnTo>
                    <a:pt x="103044" y="168190"/>
                  </a:lnTo>
                  <a:lnTo>
                    <a:pt x="142362" y="141570"/>
                  </a:lnTo>
                  <a:lnTo>
                    <a:pt x="183461" y="114244"/>
                  </a:lnTo>
                  <a:lnTo>
                    <a:pt x="221683" y="89993"/>
                  </a:lnTo>
                  <a:lnTo>
                    <a:pt x="261946" y="65837"/>
                  </a:lnTo>
                  <a:lnTo>
                    <a:pt x="308369" y="40998"/>
                  </a:lnTo>
                  <a:lnTo>
                    <a:pt x="348662" y="20530"/>
                  </a:lnTo>
                  <a:lnTo>
                    <a:pt x="395987" y="4996"/>
                  </a:lnTo>
                  <a:lnTo>
                    <a:pt x="418147" y="240"/>
                  </a:lnTo>
                  <a:lnTo>
                    <a:pt x="421640" y="0"/>
                  </a:lnTo>
                  <a:lnTo>
                    <a:pt x="423968" y="898"/>
                  </a:lnTo>
                  <a:lnTo>
                    <a:pt x="425521" y="2555"/>
                  </a:lnTo>
                  <a:lnTo>
                    <a:pt x="427245" y="7218"/>
                  </a:lnTo>
                  <a:lnTo>
                    <a:pt x="428625" y="18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11">
              <a:extLst>
                <a:ext uri="{FF2B5EF4-FFF2-40B4-BE49-F238E27FC236}">
                  <a16:creationId xmlns:a16="http://schemas.microsoft.com/office/drawing/2014/main" id="{F6607250-5D99-5FC8-65F7-85769D3B3AB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57550" y="3305175"/>
              <a:ext cx="285751" cy="171451"/>
            </a:xfrm>
            <a:custGeom>
              <a:avLst/>
              <a:gdLst/>
              <a:ahLst/>
              <a:cxnLst/>
              <a:rect l="0" t="0" r="0" b="0"/>
              <a:pathLst>
                <a:path w="285751" h="171451">
                  <a:moveTo>
                    <a:pt x="0" y="171450"/>
                  </a:moveTo>
                  <a:lnTo>
                    <a:pt x="0" y="171450"/>
                  </a:lnTo>
                  <a:lnTo>
                    <a:pt x="20723" y="158267"/>
                  </a:lnTo>
                  <a:lnTo>
                    <a:pt x="60119" y="128220"/>
                  </a:lnTo>
                  <a:lnTo>
                    <a:pt x="104199" y="93650"/>
                  </a:lnTo>
                  <a:lnTo>
                    <a:pt x="138566" y="69835"/>
                  </a:lnTo>
                  <a:lnTo>
                    <a:pt x="179610" y="45912"/>
                  </a:lnTo>
                  <a:lnTo>
                    <a:pt x="224867" y="21229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12">
              <a:extLst>
                <a:ext uri="{FF2B5EF4-FFF2-40B4-BE49-F238E27FC236}">
                  <a16:creationId xmlns:a16="http://schemas.microsoft.com/office/drawing/2014/main" id="{43670E02-4670-AC6C-3FDE-9FB0B287C97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71825" y="3057525"/>
              <a:ext cx="361951" cy="209551"/>
            </a:xfrm>
            <a:custGeom>
              <a:avLst/>
              <a:gdLst/>
              <a:ahLst/>
              <a:cxnLst/>
              <a:rect l="0" t="0" r="0" b="0"/>
              <a:pathLst>
                <a:path w="361951" h="209551">
                  <a:moveTo>
                    <a:pt x="0" y="209550"/>
                  </a:moveTo>
                  <a:lnTo>
                    <a:pt x="0" y="209550"/>
                  </a:lnTo>
                  <a:lnTo>
                    <a:pt x="39724" y="164770"/>
                  </a:lnTo>
                  <a:lnTo>
                    <a:pt x="82385" y="133307"/>
                  </a:lnTo>
                  <a:lnTo>
                    <a:pt x="120578" y="107941"/>
                  </a:lnTo>
                  <a:lnTo>
                    <a:pt x="156854" y="82548"/>
                  </a:lnTo>
                  <a:lnTo>
                    <a:pt x="195818" y="63499"/>
                  </a:lnTo>
                  <a:lnTo>
                    <a:pt x="241802" y="40922"/>
                  </a:lnTo>
                  <a:lnTo>
                    <a:pt x="282008" y="25957"/>
                  </a:lnTo>
                  <a:lnTo>
                    <a:pt x="326170" y="6399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13">
              <a:extLst>
                <a:ext uri="{FF2B5EF4-FFF2-40B4-BE49-F238E27FC236}">
                  <a16:creationId xmlns:a16="http://schemas.microsoft.com/office/drawing/2014/main" id="{D81143A4-AD70-0A11-4473-FCF99BFACC9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133725" y="2905125"/>
              <a:ext cx="209551" cy="161916"/>
            </a:xfrm>
            <a:custGeom>
              <a:avLst/>
              <a:gdLst/>
              <a:ahLst/>
              <a:cxnLst/>
              <a:rect l="0" t="0" r="0" b="0"/>
              <a:pathLst>
                <a:path w="209551" h="161916">
                  <a:moveTo>
                    <a:pt x="0" y="152400"/>
                  </a:moveTo>
                  <a:lnTo>
                    <a:pt x="0" y="152400"/>
                  </a:lnTo>
                  <a:lnTo>
                    <a:pt x="0" y="161915"/>
                  </a:lnTo>
                  <a:lnTo>
                    <a:pt x="0" y="156865"/>
                  </a:lnTo>
                  <a:lnTo>
                    <a:pt x="1058" y="155377"/>
                  </a:lnTo>
                  <a:lnTo>
                    <a:pt x="2822" y="154385"/>
                  </a:lnTo>
                  <a:lnTo>
                    <a:pt x="5056" y="153723"/>
                  </a:lnTo>
                  <a:lnTo>
                    <a:pt x="6546" y="152223"/>
                  </a:lnTo>
                  <a:lnTo>
                    <a:pt x="11758" y="142213"/>
                  </a:lnTo>
                  <a:lnTo>
                    <a:pt x="14189" y="139259"/>
                  </a:lnTo>
                  <a:lnTo>
                    <a:pt x="19712" y="135976"/>
                  </a:lnTo>
                  <a:lnTo>
                    <a:pt x="36937" y="128812"/>
                  </a:lnTo>
                  <a:lnTo>
                    <a:pt x="83689" y="95234"/>
                  </a:lnTo>
                  <a:lnTo>
                    <a:pt x="126006" y="66674"/>
                  </a:lnTo>
                  <a:lnTo>
                    <a:pt x="173174" y="34925"/>
                  </a:lnTo>
                  <a:lnTo>
                    <a:pt x="180330" y="31397"/>
                  </a:lnTo>
                  <a:lnTo>
                    <a:pt x="187038" y="28771"/>
                  </a:lnTo>
                  <a:lnTo>
                    <a:pt x="193547" y="24076"/>
                  </a:lnTo>
                  <a:lnTo>
                    <a:pt x="197146" y="18461"/>
                  </a:lnTo>
                  <a:lnTo>
                    <a:pt x="199856" y="1004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79">
            <a:extLst>
              <a:ext uri="{FF2B5EF4-FFF2-40B4-BE49-F238E27FC236}">
                <a16:creationId xmlns:a16="http://schemas.microsoft.com/office/drawing/2014/main" id="{35B078A3-5566-8CBA-D46F-8BA787523255}"/>
              </a:ext>
            </a:extLst>
          </p:cNvPr>
          <p:cNvGrpSpPr/>
          <p:nvPr/>
        </p:nvGrpSpPr>
        <p:grpSpPr>
          <a:xfrm>
            <a:off x="5649649" y="3486150"/>
            <a:ext cx="665310" cy="1019176"/>
            <a:chOff x="5649649" y="3486150"/>
            <a:chExt cx="665310" cy="1019176"/>
          </a:xfrm>
        </p:grpSpPr>
        <p:sp>
          <p:nvSpPr>
            <p:cNvPr id="219" name="SMARTInkShape-414">
              <a:extLst>
                <a:ext uri="{FF2B5EF4-FFF2-40B4-BE49-F238E27FC236}">
                  <a16:creationId xmlns:a16="http://schemas.microsoft.com/office/drawing/2014/main" id="{ECBC9F14-D718-0E98-31A0-7C2896294BC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43600" y="36576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1881" y="22390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5">
              <a:extLst>
                <a:ext uri="{FF2B5EF4-FFF2-40B4-BE49-F238E27FC236}">
                  <a16:creationId xmlns:a16="http://schemas.microsoft.com/office/drawing/2014/main" id="{6509074A-CF88-E736-2831-B334A5F57B4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924550" y="3706549"/>
              <a:ext cx="85726" cy="132027"/>
            </a:xfrm>
            <a:custGeom>
              <a:avLst/>
              <a:gdLst/>
              <a:ahLst/>
              <a:cxnLst/>
              <a:rect l="0" t="0" r="0" b="0"/>
              <a:pathLst>
                <a:path w="85726" h="13202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7604" y="617"/>
                  </a:lnTo>
                  <a:lnTo>
                    <a:pt x="13257" y="4125"/>
                  </a:lnTo>
                  <a:lnTo>
                    <a:pt x="36856" y="47616"/>
                  </a:lnTo>
                  <a:lnTo>
                    <a:pt x="61285" y="91277"/>
                  </a:lnTo>
                  <a:lnTo>
                    <a:pt x="65337" y="104390"/>
                  </a:lnTo>
                  <a:lnTo>
                    <a:pt x="73740" y="121432"/>
                  </a:lnTo>
                  <a:lnTo>
                    <a:pt x="74561" y="124964"/>
                  </a:lnTo>
                  <a:lnTo>
                    <a:pt x="76165" y="127317"/>
                  </a:lnTo>
                  <a:lnTo>
                    <a:pt x="78293" y="128887"/>
                  </a:lnTo>
                  <a:lnTo>
                    <a:pt x="85725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16">
              <a:extLst>
                <a:ext uri="{FF2B5EF4-FFF2-40B4-BE49-F238E27FC236}">
                  <a16:creationId xmlns:a16="http://schemas.microsoft.com/office/drawing/2014/main" id="{5F2E5F93-9C35-5107-EBAD-949D0B4F031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67400" y="3773224"/>
              <a:ext cx="114301" cy="112977"/>
            </a:xfrm>
            <a:custGeom>
              <a:avLst/>
              <a:gdLst/>
              <a:ahLst/>
              <a:cxnLst/>
              <a:rect l="0" t="0" r="0" b="0"/>
              <a:pathLst>
                <a:path w="114301" h="112977">
                  <a:moveTo>
                    <a:pt x="0" y="8201"/>
                  </a:moveTo>
                  <a:lnTo>
                    <a:pt x="0" y="8201"/>
                  </a:lnTo>
                  <a:lnTo>
                    <a:pt x="5056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2390" y="4125"/>
                  </a:lnTo>
                  <a:lnTo>
                    <a:pt x="52064" y="47001"/>
                  </a:lnTo>
                  <a:lnTo>
                    <a:pt x="92502" y="90959"/>
                  </a:lnTo>
                  <a:lnTo>
                    <a:pt x="11430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7">
              <a:extLst>
                <a:ext uri="{FF2B5EF4-FFF2-40B4-BE49-F238E27FC236}">
                  <a16:creationId xmlns:a16="http://schemas.microsoft.com/office/drawing/2014/main" id="{E7BF3689-7BFC-6E1A-82A2-ECE7D1ECEB0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11690" y="3820883"/>
              <a:ext cx="112861" cy="103418"/>
            </a:xfrm>
            <a:custGeom>
              <a:avLst/>
              <a:gdLst/>
              <a:ahLst/>
              <a:cxnLst/>
              <a:rect l="0" t="0" r="0" b="0"/>
              <a:pathLst>
                <a:path w="112861" h="103418">
                  <a:moveTo>
                    <a:pt x="17610" y="17692"/>
                  </a:moveTo>
                  <a:lnTo>
                    <a:pt x="17610" y="17692"/>
                  </a:lnTo>
                  <a:lnTo>
                    <a:pt x="9409" y="9491"/>
                  </a:lnTo>
                  <a:lnTo>
                    <a:pt x="3421" y="8560"/>
                  </a:lnTo>
                  <a:lnTo>
                    <a:pt x="1800" y="7370"/>
                  </a:lnTo>
                  <a:lnTo>
                    <a:pt x="0" y="3227"/>
                  </a:lnTo>
                  <a:lnTo>
                    <a:pt x="578" y="1698"/>
                  </a:lnTo>
                  <a:lnTo>
                    <a:pt x="2022" y="679"/>
                  </a:lnTo>
                  <a:lnTo>
                    <a:pt x="4043" y="0"/>
                  </a:lnTo>
                  <a:lnTo>
                    <a:pt x="5391" y="606"/>
                  </a:lnTo>
                  <a:lnTo>
                    <a:pt x="6289" y="2068"/>
                  </a:lnTo>
                  <a:lnTo>
                    <a:pt x="7730" y="6962"/>
                  </a:lnTo>
                  <a:lnTo>
                    <a:pt x="53109" y="43740"/>
                  </a:lnTo>
                  <a:lnTo>
                    <a:pt x="61172" y="52809"/>
                  </a:lnTo>
                  <a:lnTo>
                    <a:pt x="66148" y="63257"/>
                  </a:lnTo>
                  <a:lnTo>
                    <a:pt x="93566" y="93532"/>
                  </a:lnTo>
                  <a:lnTo>
                    <a:pt x="101817" y="99024"/>
                  </a:lnTo>
                  <a:lnTo>
                    <a:pt x="112860" y="10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18">
              <a:extLst>
                <a:ext uri="{FF2B5EF4-FFF2-40B4-BE49-F238E27FC236}">
                  <a16:creationId xmlns:a16="http://schemas.microsoft.com/office/drawing/2014/main" id="{4E2A25D7-9964-952B-D34F-0B6F09BDFCA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67425" y="3486150"/>
              <a:ext cx="19051" cy="409146"/>
            </a:xfrm>
            <a:custGeom>
              <a:avLst/>
              <a:gdLst/>
              <a:ahLst/>
              <a:cxnLst/>
              <a:rect l="0" t="0" r="0" b="0"/>
              <a:pathLst>
                <a:path w="19051" h="409146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9491" y="9642"/>
                  </a:lnTo>
                  <a:lnTo>
                    <a:pt x="14571" y="9559"/>
                  </a:lnTo>
                  <a:lnTo>
                    <a:pt x="15006" y="8490"/>
                  </a:lnTo>
                  <a:lnTo>
                    <a:pt x="12667" y="4478"/>
                  </a:lnTo>
                  <a:lnTo>
                    <a:pt x="12678" y="2986"/>
                  </a:lnTo>
                  <a:lnTo>
                    <a:pt x="13744" y="1991"/>
                  </a:lnTo>
                  <a:lnTo>
                    <a:pt x="19047" y="0"/>
                  </a:lnTo>
                  <a:lnTo>
                    <a:pt x="19050" y="8201"/>
                  </a:lnTo>
                  <a:lnTo>
                    <a:pt x="17992" y="8642"/>
                  </a:lnTo>
                  <a:lnTo>
                    <a:pt x="13994" y="9132"/>
                  </a:lnTo>
                  <a:lnTo>
                    <a:pt x="12505" y="10322"/>
                  </a:lnTo>
                  <a:lnTo>
                    <a:pt x="10849" y="14465"/>
                  </a:lnTo>
                  <a:lnTo>
                    <a:pt x="9525" y="60361"/>
                  </a:lnTo>
                  <a:lnTo>
                    <a:pt x="9525" y="105612"/>
                  </a:lnTo>
                  <a:lnTo>
                    <a:pt x="9525" y="148294"/>
                  </a:lnTo>
                  <a:lnTo>
                    <a:pt x="9525" y="191553"/>
                  </a:lnTo>
                  <a:lnTo>
                    <a:pt x="18875" y="237926"/>
                  </a:lnTo>
                  <a:lnTo>
                    <a:pt x="19050" y="282574"/>
                  </a:lnTo>
                  <a:lnTo>
                    <a:pt x="19050" y="328501"/>
                  </a:lnTo>
                  <a:lnTo>
                    <a:pt x="17992" y="330126"/>
                  </a:lnTo>
                  <a:lnTo>
                    <a:pt x="16228" y="331209"/>
                  </a:lnTo>
                  <a:lnTo>
                    <a:pt x="13994" y="331931"/>
                  </a:lnTo>
                  <a:lnTo>
                    <a:pt x="12505" y="333471"/>
                  </a:lnTo>
                  <a:lnTo>
                    <a:pt x="9641" y="342470"/>
                  </a:lnTo>
                  <a:lnTo>
                    <a:pt x="9525" y="389071"/>
                  </a:lnTo>
                  <a:lnTo>
                    <a:pt x="9525" y="409145"/>
                  </a:lnTo>
                  <a:lnTo>
                    <a:pt x="9525" y="404391"/>
                  </a:lnTo>
                  <a:lnTo>
                    <a:pt x="10583" y="402944"/>
                  </a:lnTo>
                  <a:lnTo>
                    <a:pt x="1905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19">
              <a:extLst>
                <a:ext uri="{FF2B5EF4-FFF2-40B4-BE49-F238E27FC236}">
                  <a16:creationId xmlns:a16="http://schemas.microsoft.com/office/drawing/2014/main" id="{4D038A6B-3677-6AD9-AEB2-CCDE1678F6F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72200" y="4286646"/>
              <a:ext cx="142759" cy="160827"/>
            </a:xfrm>
            <a:custGeom>
              <a:avLst/>
              <a:gdLst/>
              <a:ahLst/>
              <a:cxnLst/>
              <a:rect l="0" t="0" r="0" b="0"/>
              <a:pathLst>
                <a:path w="142759" h="160827">
                  <a:moveTo>
                    <a:pt x="0" y="37704"/>
                  </a:moveTo>
                  <a:lnTo>
                    <a:pt x="0" y="37704"/>
                  </a:lnTo>
                  <a:lnTo>
                    <a:pt x="5056" y="32647"/>
                  </a:lnTo>
                  <a:lnTo>
                    <a:pt x="10361" y="30165"/>
                  </a:lnTo>
                  <a:lnTo>
                    <a:pt x="57750" y="21710"/>
                  </a:lnTo>
                  <a:lnTo>
                    <a:pt x="104624" y="16010"/>
                  </a:lnTo>
                  <a:lnTo>
                    <a:pt x="122355" y="10036"/>
                  </a:lnTo>
                  <a:lnTo>
                    <a:pt x="131694" y="9248"/>
                  </a:lnTo>
                  <a:lnTo>
                    <a:pt x="132246" y="8150"/>
                  </a:lnTo>
                  <a:lnTo>
                    <a:pt x="133205" y="938"/>
                  </a:lnTo>
                  <a:lnTo>
                    <a:pt x="136108" y="197"/>
                  </a:lnTo>
                  <a:lnTo>
                    <a:pt x="138362" y="0"/>
                  </a:lnTo>
                  <a:lnTo>
                    <a:pt x="139867" y="926"/>
                  </a:lnTo>
                  <a:lnTo>
                    <a:pt x="140870" y="2602"/>
                  </a:lnTo>
                  <a:lnTo>
                    <a:pt x="142610" y="9328"/>
                  </a:lnTo>
                  <a:lnTo>
                    <a:pt x="142758" y="13804"/>
                  </a:lnTo>
                  <a:lnTo>
                    <a:pt x="133168" y="58467"/>
                  </a:lnTo>
                  <a:lnTo>
                    <a:pt x="125265" y="104604"/>
                  </a:lnTo>
                  <a:lnTo>
                    <a:pt x="121642" y="117885"/>
                  </a:lnTo>
                  <a:lnTo>
                    <a:pt x="117563" y="128373"/>
                  </a:lnTo>
                  <a:lnTo>
                    <a:pt x="114427" y="159159"/>
                  </a:lnTo>
                  <a:lnTo>
                    <a:pt x="115443" y="159949"/>
                  </a:lnTo>
                  <a:lnTo>
                    <a:pt x="119394" y="160826"/>
                  </a:lnTo>
                  <a:lnTo>
                    <a:pt x="133350" y="152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20">
              <a:extLst>
                <a:ext uri="{FF2B5EF4-FFF2-40B4-BE49-F238E27FC236}">
                  <a16:creationId xmlns:a16="http://schemas.microsoft.com/office/drawing/2014/main" id="{C37D61BA-96D4-69A2-C199-F1732175F10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48375" y="4333910"/>
              <a:ext cx="80096" cy="129333"/>
            </a:xfrm>
            <a:custGeom>
              <a:avLst/>
              <a:gdLst/>
              <a:ahLst/>
              <a:cxnLst/>
              <a:rect l="0" t="0" r="0" b="0"/>
              <a:pathLst>
                <a:path w="80096" h="129333">
                  <a:moveTo>
                    <a:pt x="0" y="19015"/>
                  </a:moveTo>
                  <a:lnTo>
                    <a:pt x="0" y="19015"/>
                  </a:lnTo>
                  <a:lnTo>
                    <a:pt x="0" y="10814"/>
                  </a:lnTo>
                  <a:lnTo>
                    <a:pt x="1058" y="10373"/>
                  </a:lnTo>
                  <a:lnTo>
                    <a:pt x="5056" y="9882"/>
                  </a:lnTo>
                  <a:lnTo>
                    <a:pt x="6545" y="8694"/>
                  </a:lnTo>
                  <a:lnTo>
                    <a:pt x="8201" y="4550"/>
                  </a:lnTo>
                  <a:lnTo>
                    <a:pt x="9701" y="3022"/>
                  </a:lnTo>
                  <a:lnTo>
                    <a:pt x="14189" y="1323"/>
                  </a:lnTo>
                  <a:lnTo>
                    <a:pt x="45389" y="0"/>
                  </a:lnTo>
                  <a:lnTo>
                    <a:pt x="46135" y="1047"/>
                  </a:lnTo>
                  <a:lnTo>
                    <a:pt x="46963" y="5033"/>
                  </a:lnTo>
                  <a:lnTo>
                    <a:pt x="48242" y="6518"/>
                  </a:lnTo>
                  <a:lnTo>
                    <a:pt x="55768" y="9099"/>
                  </a:lnTo>
                  <a:lnTo>
                    <a:pt x="56536" y="12138"/>
                  </a:lnTo>
                  <a:lnTo>
                    <a:pt x="56741" y="14431"/>
                  </a:lnTo>
                  <a:lnTo>
                    <a:pt x="54146" y="19799"/>
                  </a:lnTo>
                  <a:lnTo>
                    <a:pt x="50524" y="25714"/>
                  </a:lnTo>
                  <a:lnTo>
                    <a:pt x="48197" y="38134"/>
                  </a:lnTo>
                  <a:lnTo>
                    <a:pt x="48008" y="41285"/>
                  </a:lnTo>
                  <a:lnTo>
                    <a:pt x="46821" y="43387"/>
                  </a:lnTo>
                  <a:lnTo>
                    <a:pt x="44972" y="44788"/>
                  </a:lnTo>
                  <a:lnTo>
                    <a:pt x="752" y="66403"/>
                  </a:lnTo>
                  <a:lnTo>
                    <a:pt x="5279" y="66570"/>
                  </a:lnTo>
                  <a:lnTo>
                    <a:pt x="10460" y="63786"/>
                  </a:lnTo>
                  <a:lnTo>
                    <a:pt x="16291" y="60080"/>
                  </a:lnTo>
                  <a:lnTo>
                    <a:pt x="26581" y="57993"/>
                  </a:lnTo>
                  <a:lnTo>
                    <a:pt x="42566" y="58433"/>
                  </a:lnTo>
                  <a:lnTo>
                    <a:pt x="59649" y="64796"/>
                  </a:lnTo>
                  <a:lnTo>
                    <a:pt x="68137" y="70407"/>
                  </a:lnTo>
                  <a:lnTo>
                    <a:pt x="78868" y="84572"/>
                  </a:lnTo>
                  <a:lnTo>
                    <a:pt x="80095" y="89178"/>
                  </a:lnTo>
                  <a:lnTo>
                    <a:pt x="79854" y="93307"/>
                  </a:lnTo>
                  <a:lnTo>
                    <a:pt x="73699" y="114098"/>
                  </a:lnTo>
                  <a:lnTo>
                    <a:pt x="71358" y="117328"/>
                  </a:lnTo>
                  <a:lnTo>
                    <a:pt x="65934" y="120918"/>
                  </a:lnTo>
                  <a:lnTo>
                    <a:pt x="58885" y="123223"/>
                  </a:lnTo>
                  <a:lnTo>
                    <a:pt x="58307" y="124470"/>
                  </a:lnTo>
                  <a:lnTo>
                    <a:pt x="57664" y="128678"/>
                  </a:lnTo>
                  <a:lnTo>
                    <a:pt x="56434" y="129166"/>
                  </a:lnTo>
                  <a:lnTo>
                    <a:pt x="47480" y="124401"/>
                  </a:lnTo>
                  <a:lnTo>
                    <a:pt x="42974" y="124062"/>
                  </a:lnTo>
                  <a:lnTo>
                    <a:pt x="37444" y="126733"/>
                  </a:lnTo>
                  <a:lnTo>
                    <a:pt x="34488" y="128927"/>
                  </a:lnTo>
                  <a:lnTo>
                    <a:pt x="31459" y="129332"/>
                  </a:lnTo>
                  <a:lnTo>
                    <a:pt x="19050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21">
              <a:extLst>
                <a:ext uri="{FF2B5EF4-FFF2-40B4-BE49-F238E27FC236}">
                  <a16:creationId xmlns:a16="http://schemas.microsoft.com/office/drawing/2014/main" id="{F807D964-CC11-4DC9-3C4C-B8B2A50A5CD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962650" y="4457700"/>
              <a:ext cx="18658" cy="5673"/>
            </a:xfrm>
            <a:custGeom>
              <a:avLst/>
              <a:gdLst/>
              <a:ahLst/>
              <a:cxnLst/>
              <a:rect l="0" t="0" r="0" b="0"/>
              <a:pathLst>
                <a:path w="18658" h="5673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6070" y="5488"/>
                  </a:lnTo>
                  <a:lnTo>
                    <a:pt x="17064" y="4716"/>
                  </a:lnTo>
                  <a:lnTo>
                    <a:pt x="18657" y="932"/>
                  </a:lnTo>
                  <a:lnTo>
                    <a:pt x="13877" y="5333"/>
                  </a:lnTo>
                  <a:lnTo>
                    <a:pt x="12426" y="5672"/>
                  </a:lnTo>
                  <a:lnTo>
                    <a:pt x="11459" y="4840"/>
                  </a:lnTo>
                  <a:lnTo>
                    <a:pt x="10815" y="3226"/>
                  </a:lnTo>
                  <a:lnTo>
                    <a:pt x="9328" y="2151"/>
                  </a:lnTo>
                  <a:lnTo>
                    <a:pt x="8" y="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22">
              <a:extLst>
                <a:ext uri="{FF2B5EF4-FFF2-40B4-BE49-F238E27FC236}">
                  <a16:creationId xmlns:a16="http://schemas.microsoft.com/office/drawing/2014/main" id="{93F083C4-1D5E-7495-BAB0-0A0BA1C20EA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67400" y="4335315"/>
              <a:ext cx="9526" cy="170011"/>
            </a:xfrm>
            <a:custGeom>
              <a:avLst/>
              <a:gdLst/>
              <a:ahLst/>
              <a:cxnLst/>
              <a:rect l="0" t="0" r="0" b="0"/>
              <a:pathLst>
                <a:path w="9526" h="170011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0" y="42331"/>
                  </a:lnTo>
                  <a:lnTo>
                    <a:pt x="0" y="88663"/>
                  </a:lnTo>
                  <a:lnTo>
                    <a:pt x="0" y="129704"/>
                  </a:lnTo>
                  <a:lnTo>
                    <a:pt x="1058" y="151482"/>
                  </a:lnTo>
                  <a:lnTo>
                    <a:pt x="9525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3">
              <a:extLst>
                <a:ext uri="{FF2B5EF4-FFF2-40B4-BE49-F238E27FC236}">
                  <a16:creationId xmlns:a16="http://schemas.microsoft.com/office/drawing/2014/main" id="{5AA99957-9001-BFB9-FEF0-004689F1CB9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49649" y="4448175"/>
              <a:ext cx="132027" cy="9526"/>
            </a:xfrm>
            <a:custGeom>
              <a:avLst/>
              <a:gdLst/>
              <a:ahLst/>
              <a:cxnLst/>
              <a:rect l="0" t="0" r="0" b="0"/>
              <a:pathLst>
                <a:path w="1320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12050" y="9525"/>
                  </a:lnTo>
                  <a:lnTo>
                    <a:pt x="18026" y="6703"/>
                  </a:lnTo>
                  <a:lnTo>
                    <a:pt x="21101" y="4468"/>
                  </a:lnTo>
                  <a:lnTo>
                    <a:pt x="47791" y="883"/>
                  </a:lnTo>
                  <a:lnTo>
                    <a:pt x="93827" y="52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424">
            <a:extLst>
              <a:ext uri="{FF2B5EF4-FFF2-40B4-BE49-F238E27FC236}">
                <a16:creationId xmlns:a16="http://schemas.microsoft.com/office/drawing/2014/main" id="{2CF8AF74-886A-121D-6922-D713B2136F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52889" y="4152903"/>
            <a:ext cx="134392" cy="132888"/>
          </a:xfrm>
          <a:custGeom>
            <a:avLst/>
            <a:gdLst/>
            <a:ahLst/>
            <a:cxnLst/>
            <a:rect l="0" t="0" r="0" b="0"/>
            <a:pathLst>
              <a:path w="134392" h="132888">
                <a:moveTo>
                  <a:pt x="71786" y="9522"/>
                </a:moveTo>
                <a:lnTo>
                  <a:pt x="71786" y="9522"/>
                </a:lnTo>
                <a:lnTo>
                  <a:pt x="71786" y="1321"/>
                </a:lnTo>
                <a:lnTo>
                  <a:pt x="70728" y="880"/>
                </a:lnTo>
                <a:lnTo>
                  <a:pt x="53163" y="0"/>
                </a:lnTo>
                <a:lnTo>
                  <a:pt x="34892" y="10359"/>
                </a:lnTo>
                <a:lnTo>
                  <a:pt x="21225" y="22387"/>
                </a:lnTo>
                <a:lnTo>
                  <a:pt x="11532" y="36853"/>
                </a:lnTo>
                <a:lnTo>
                  <a:pt x="617" y="59934"/>
                </a:lnTo>
                <a:lnTo>
                  <a:pt x="0" y="64297"/>
                </a:lnTo>
                <a:lnTo>
                  <a:pt x="5995" y="105779"/>
                </a:lnTo>
                <a:lnTo>
                  <a:pt x="10090" y="115097"/>
                </a:lnTo>
                <a:lnTo>
                  <a:pt x="12663" y="118005"/>
                </a:lnTo>
                <a:lnTo>
                  <a:pt x="32550" y="128112"/>
                </a:lnTo>
                <a:lnTo>
                  <a:pt x="48709" y="132313"/>
                </a:lnTo>
                <a:lnTo>
                  <a:pt x="55532" y="132887"/>
                </a:lnTo>
                <a:lnTo>
                  <a:pt x="62093" y="130320"/>
                </a:lnTo>
                <a:lnTo>
                  <a:pt x="65324" y="128155"/>
                </a:lnTo>
                <a:lnTo>
                  <a:pt x="88835" y="121570"/>
                </a:lnTo>
                <a:lnTo>
                  <a:pt x="122692" y="91944"/>
                </a:lnTo>
                <a:lnTo>
                  <a:pt x="126161" y="85665"/>
                </a:lnTo>
                <a:lnTo>
                  <a:pt x="128388" y="73011"/>
                </a:lnTo>
                <a:lnTo>
                  <a:pt x="128773" y="63494"/>
                </a:lnTo>
                <a:lnTo>
                  <a:pt x="129886" y="61378"/>
                </a:lnTo>
                <a:lnTo>
                  <a:pt x="131685" y="59968"/>
                </a:lnTo>
                <a:lnTo>
                  <a:pt x="133944" y="59028"/>
                </a:lnTo>
                <a:lnTo>
                  <a:pt x="134391" y="57342"/>
                </a:lnTo>
                <a:lnTo>
                  <a:pt x="132066" y="52648"/>
                </a:lnTo>
                <a:lnTo>
                  <a:pt x="102217" y="20919"/>
                </a:lnTo>
                <a:lnTo>
                  <a:pt x="98363" y="19879"/>
                </a:lnTo>
                <a:lnTo>
                  <a:pt x="95855" y="19602"/>
                </a:lnTo>
                <a:lnTo>
                  <a:pt x="90245" y="16471"/>
                </a:lnTo>
                <a:lnTo>
                  <a:pt x="71720" y="4872"/>
                </a:lnTo>
                <a:lnTo>
                  <a:pt x="60007" y="1441"/>
                </a:lnTo>
                <a:lnTo>
                  <a:pt x="49834" y="425"/>
                </a:lnTo>
                <a:lnTo>
                  <a:pt x="43333" y="3010"/>
                </a:lnTo>
                <a:lnTo>
                  <a:pt x="35592" y="8236"/>
                </a:lnTo>
                <a:lnTo>
                  <a:pt x="34533" y="11773"/>
                </a:lnTo>
                <a:lnTo>
                  <a:pt x="33686" y="190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SMARTInkShape-Group81">
            <a:extLst>
              <a:ext uri="{FF2B5EF4-FFF2-40B4-BE49-F238E27FC236}">
                <a16:creationId xmlns:a16="http://schemas.microsoft.com/office/drawing/2014/main" id="{E2F289A9-4FC3-A92A-AC07-2FCABD31DFF4}"/>
              </a:ext>
            </a:extLst>
          </p:cNvPr>
          <p:cNvGrpSpPr/>
          <p:nvPr/>
        </p:nvGrpSpPr>
        <p:grpSpPr>
          <a:xfrm>
            <a:off x="5676900" y="2266950"/>
            <a:ext cx="2476172" cy="1790031"/>
            <a:chOff x="5676900" y="2266950"/>
            <a:chExt cx="2476172" cy="1790031"/>
          </a:xfrm>
        </p:grpSpPr>
        <p:sp>
          <p:nvSpPr>
            <p:cNvPr id="231" name="SMARTInkShape-425">
              <a:extLst>
                <a:ext uri="{FF2B5EF4-FFF2-40B4-BE49-F238E27FC236}">
                  <a16:creationId xmlns:a16="http://schemas.microsoft.com/office/drawing/2014/main" id="{F7EDF1E9-C6E2-BFB6-92CC-F9FDB35858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78277" y="3839909"/>
              <a:ext cx="17331" cy="217072"/>
            </a:xfrm>
            <a:custGeom>
              <a:avLst/>
              <a:gdLst/>
              <a:ahLst/>
              <a:cxnLst/>
              <a:rect l="0" t="0" r="0" b="0"/>
              <a:pathLst>
                <a:path w="17331" h="217072">
                  <a:moveTo>
                    <a:pt x="8198" y="17716"/>
                  </a:moveTo>
                  <a:lnTo>
                    <a:pt x="8198" y="17716"/>
                  </a:lnTo>
                  <a:lnTo>
                    <a:pt x="8198" y="0"/>
                  </a:lnTo>
                  <a:lnTo>
                    <a:pt x="13254" y="4117"/>
                  </a:lnTo>
                  <a:lnTo>
                    <a:pt x="15737" y="9203"/>
                  </a:lnTo>
                  <a:lnTo>
                    <a:pt x="17330" y="31204"/>
                  </a:lnTo>
                  <a:lnTo>
                    <a:pt x="12550" y="67103"/>
                  </a:lnTo>
                  <a:lnTo>
                    <a:pt x="9488" y="106197"/>
                  </a:lnTo>
                  <a:lnTo>
                    <a:pt x="8581" y="144592"/>
                  </a:lnTo>
                  <a:lnTo>
                    <a:pt x="8248" y="192194"/>
                  </a:lnTo>
                  <a:lnTo>
                    <a:pt x="8231" y="197535"/>
                  </a:lnTo>
                  <a:lnTo>
                    <a:pt x="5390" y="206291"/>
                  </a:lnTo>
                  <a:lnTo>
                    <a:pt x="0" y="215480"/>
                  </a:lnTo>
                  <a:lnTo>
                    <a:pt x="616" y="216234"/>
                  </a:lnTo>
                  <a:lnTo>
                    <a:pt x="4123" y="217071"/>
                  </a:lnTo>
                  <a:lnTo>
                    <a:pt x="4423" y="216236"/>
                  </a:lnTo>
                  <a:lnTo>
                    <a:pt x="1934" y="212486"/>
                  </a:lnTo>
                  <a:lnTo>
                    <a:pt x="1905" y="211063"/>
                  </a:lnTo>
                  <a:lnTo>
                    <a:pt x="2944" y="210114"/>
                  </a:lnTo>
                  <a:lnTo>
                    <a:pt x="8198" y="208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26">
              <a:extLst>
                <a:ext uri="{FF2B5EF4-FFF2-40B4-BE49-F238E27FC236}">
                  <a16:creationId xmlns:a16="http://schemas.microsoft.com/office/drawing/2014/main" id="{C7730ABA-50E8-C936-C297-9F5E40B74F4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77050" y="38576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8642" y="33531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27">
              <a:extLst>
                <a:ext uri="{FF2B5EF4-FFF2-40B4-BE49-F238E27FC236}">
                  <a16:creationId xmlns:a16="http://schemas.microsoft.com/office/drawing/2014/main" id="{8AB173CC-6F1A-552B-DA22-8088B6FFC2C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77050" y="3676650"/>
              <a:ext cx="5057" cy="38101"/>
            </a:xfrm>
            <a:custGeom>
              <a:avLst/>
              <a:gdLst/>
              <a:ahLst/>
              <a:cxnLst/>
              <a:rect l="0" t="0" r="0" b="0"/>
              <a:pathLst>
                <a:path w="5057" h="38101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28">
              <a:extLst>
                <a:ext uri="{FF2B5EF4-FFF2-40B4-BE49-F238E27FC236}">
                  <a16:creationId xmlns:a16="http://schemas.microsoft.com/office/drawing/2014/main" id="{C9FB6E29-9E74-F033-71F2-B7D8A849929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77050" y="3457575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0" y="0"/>
                  </a:moveTo>
                  <a:lnTo>
                    <a:pt x="0" y="0"/>
                  </a:lnTo>
                  <a:lnTo>
                    <a:pt x="1058" y="20696"/>
                  </a:lnTo>
                  <a:lnTo>
                    <a:pt x="5056" y="29659"/>
                  </a:lnTo>
                  <a:lnTo>
                    <a:pt x="5487" y="3353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29">
              <a:extLst>
                <a:ext uri="{FF2B5EF4-FFF2-40B4-BE49-F238E27FC236}">
                  <a16:creationId xmlns:a16="http://schemas.microsoft.com/office/drawing/2014/main" id="{5E391492-7FB9-6D0F-254A-9C030F12C0D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858000" y="326707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0"/>
                  </a:moveTo>
                  <a:lnTo>
                    <a:pt x="0" y="0"/>
                  </a:lnTo>
                  <a:lnTo>
                    <a:pt x="16867" y="41940"/>
                  </a:lnTo>
                  <a:lnTo>
                    <a:pt x="285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30">
              <a:extLst>
                <a:ext uri="{FF2B5EF4-FFF2-40B4-BE49-F238E27FC236}">
                  <a16:creationId xmlns:a16="http://schemas.microsoft.com/office/drawing/2014/main" id="{299A8CF4-05C7-112A-C5DB-D8B6AC80007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819900" y="30480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8642" y="28044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31">
              <a:extLst>
                <a:ext uri="{FF2B5EF4-FFF2-40B4-BE49-F238E27FC236}">
                  <a16:creationId xmlns:a16="http://schemas.microsoft.com/office/drawing/2014/main" id="{90654E23-EC32-1296-F70A-969169C2145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83125" y="2466975"/>
              <a:ext cx="17726" cy="104776"/>
            </a:xfrm>
            <a:custGeom>
              <a:avLst/>
              <a:gdLst/>
              <a:ahLst/>
              <a:cxnLst/>
              <a:rect l="0" t="0" r="0" b="0"/>
              <a:pathLst>
                <a:path w="17726" h="104776">
                  <a:moveTo>
                    <a:pt x="8200" y="0"/>
                  </a:moveTo>
                  <a:lnTo>
                    <a:pt x="8200" y="0"/>
                  </a:lnTo>
                  <a:lnTo>
                    <a:pt x="8200" y="38623"/>
                  </a:lnTo>
                  <a:lnTo>
                    <a:pt x="7142" y="56324"/>
                  </a:lnTo>
                  <a:lnTo>
                    <a:pt x="0" y="86492"/>
                  </a:lnTo>
                  <a:lnTo>
                    <a:pt x="616" y="89411"/>
                  </a:lnTo>
                  <a:lnTo>
                    <a:pt x="2086" y="91357"/>
                  </a:lnTo>
                  <a:lnTo>
                    <a:pt x="4124" y="92655"/>
                  </a:lnTo>
                  <a:lnTo>
                    <a:pt x="5483" y="94579"/>
                  </a:lnTo>
                  <a:lnTo>
                    <a:pt x="6992" y="99538"/>
                  </a:lnTo>
                  <a:lnTo>
                    <a:pt x="8453" y="101284"/>
                  </a:lnTo>
                  <a:lnTo>
                    <a:pt x="17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32">
              <a:extLst>
                <a:ext uri="{FF2B5EF4-FFF2-40B4-BE49-F238E27FC236}">
                  <a16:creationId xmlns:a16="http://schemas.microsoft.com/office/drawing/2014/main" id="{0C3F29C4-6E8E-D9D2-F5C3-7FE1B3EECAF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72275" y="2266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9132" y="276"/>
                  </a:lnTo>
                  <a:lnTo>
                    <a:pt x="382" y="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33">
              <a:extLst>
                <a:ext uri="{FF2B5EF4-FFF2-40B4-BE49-F238E27FC236}">
                  <a16:creationId xmlns:a16="http://schemas.microsoft.com/office/drawing/2014/main" id="{F4B8C1B1-E07B-DD8C-E7DA-85066B1D4D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76900" y="2400306"/>
              <a:ext cx="2476172" cy="1396107"/>
            </a:xfrm>
            <a:custGeom>
              <a:avLst/>
              <a:gdLst/>
              <a:ahLst/>
              <a:cxnLst/>
              <a:rect l="0" t="0" r="0" b="0"/>
              <a:pathLst>
                <a:path w="2476172" h="1396107">
                  <a:moveTo>
                    <a:pt x="0" y="1390644"/>
                  </a:moveTo>
                  <a:lnTo>
                    <a:pt x="0" y="1390644"/>
                  </a:lnTo>
                  <a:lnTo>
                    <a:pt x="14189" y="1390644"/>
                  </a:lnTo>
                  <a:lnTo>
                    <a:pt x="57455" y="1378885"/>
                  </a:lnTo>
                  <a:lnTo>
                    <a:pt x="95277" y="1364695"/>
                  </a:lnTo>
                  <a:lnTo>
                    <a:pt x="125712" y="1357531"/>
                  </a:lnTo>
                  <a:lnTo>
                    <a:pt x="159682" y="1339724"/>
                  </a:lnTo>
                  <a:lnTo>
                    <a:pt x="201988" y="1307526"/>
                  </a:lnTo>
                  <a:lnTo>
                    <a:pt x="244089" y="1269944"/>
                  </a:lnTo>
                  <a:lnTo>
                    <a:pt x="290742" y="1226833"/>
                  </a:lnTo>
                  <a:lnTo>
                    <a:pt x="318027" y="1194029"/>
                  </a:lnTo>
                  <a:lnTo>
                    <a:pt x="323379" y="1184726"/>
                  </a:lnTo>
                  <a:lnTo>
                    <a:pt x="363472" y="1141594"/>
                  </a:lnTo>
                  <a:lnTo>
                    <a:pt x="391144" y="1100633"/>
                  </a:lnTo>
                  <a:lnTo>
                    <a:pt x="416047" y="1058309"/>
                  </a:lnTo>
                  <a:lnTo>
                    <a:pt x="447290" y="1012389"/>
                  </a:lnTo>
                  <a:lnTo>
                    <a:pt x="462259" y="985375"/>
                  </a:lnTo>
                  <a:lnTo>
                    <a:pt x="471047" y="967175"/>
                  </a:lnTo>
                  <a:lnTo>
                    <a:pt x="498170" y="921015"/>
                  </a:lnTo>
                  <a:lnTo>
                    <a:pt x="526169" y="876475"/>
                  </a:lnTo>
                  <a:lnTo>
                    <a:pt x="552572" y="830768"/>
                  </a:lnTo>
                  <a:lnTo>
                    <a:pt x="555706" y="826893"/>
                  </a:lnTo>
                  <a:lnTo>
                    <a:pt x="559189" y="816944"/>
                  </a:lnTo>
                  <a:lnTo>
                    <a:pt x="561795" y="806524"/>
                  </a:lnTo>
                  <a:lnTo>
                    <a:pt x="584317" y="761594"/>
                  </a:lnTo>
                  <a:lnTo>
                    <a:pt x="603260" y="718554"/>
                  </a:lnTo>
                  <a:lnTo>
                    <a:pt x="622301" y="676388"/>
                  </a:lnTo>
                  <a:lnTo>
                    <a:pt x="644525" y="631660"/>
                  </a:lnTo>
                  <a:lnTo>
                    <a:pt x="664633" y="588052"/>
                  </a:lnTo>
                  <a:lnTo>
                    <a:pt x="678587" y="568521"/>
                  </a:lnTo>
                  <a:lnTo>
                    <a:pt x="685780" y="549329"/>
                  </a:lnTo>
                  <a:lnTo>
                    <a:pt x="698259" y="530237"/>
                  </a:lnTo>
                  <a:lnTo>
                    <a:pt x="714096" y="488359"/>
                  </a:lnTo>
                  <a:lnTo>
                    <a:pt x="736113" y="447122"/>
                  </a:lnTo>
                  <a:lnTo>
                    <a:pt x="751751" y="402131"/>
                  </a:lnTo>
                  <a:lnTo>
                    <a:pt x="765032" y="362356"/>
                  </a:lnTo>
                  <a:lnTo>
                    <a:pt x="778906" y="323925"/>
                  </a:lnTo>
                  <a:lnTo>
                    <a:pt x="801496" y="279791"/>
                  </a:lnTo>
                  <a:lnTo>
                    <a:pt x="816159" y="238393"/>
                  </a:lnTo>
                  <a:lnTo>
                    <a:pt x="826612" y="216916"/>
                  </a:lnTo>
                  <a:lnTo>
                    <a:pt x="840529" y="197147"/>
                  </a:lnTo>
                  <a:lnTo>
                    <a:pt x="847709" y="177883"/>
                  </a:lnTo>
                  <a:lnTo>
                    <a:pt x="882920" y="131267"/>
                  </a:lnTo>
                  <a:lnTo>
                    <a:pt x="898828" y="106159"/>
                  </a:lnTo>
                  <a:lnTo>
                    <a:pt x="910654" y="97273"/>
                  </a:lnTo>
                  <a:lnTo>
                    <a:pt x="924377" y="88737"/>
                  </a:lnTo>
                  <a:lnTo>
                    <a:pt x="968703" y="49340"/>
                  </a:lnTo>
                  <a:lnTo>
                    <a:pt x="978398" y="43093"/>
                  </a:lnTo>
                  <a:lnTo>
                    <a:pt x="1007429" y="28172"/>
                  </a:lnTo>
                  <a:lnTo>
                    <a:pt x="1045002" y="6321"/>
                  </a:lnTo>
                  <a:lnTo>
                    <a:pt x="1058695" y="1868"/>
                  </a:lnTo>
                  <a:lnTo>
                    <a:pt x="1100363" y="67"/>
                  </a:lnTo>
                  <a:lnTo>
                    <a:pt x="1145424" y="0"/>
                  </a:lnTo>
                  <a:lnTo>
                    <a:pt x="1161011" y="1055"/>
                  </a:lnTo>
                  <a:lnTo>
                    <a:pt x="1205270" y="19292"/>
                  </a:lnTo>
                  <a:lnTo>
                    <a:pt x="1252717" y="47625"/>
                  </a:lnTo>
                  <a:lnTo>
                    <a:pt x="1266904" y="55030"/>
                  </a:lnTo>
                  <a:lnTo>
                    <a:pt x="1280842" y="71099"/>
                  </a:lnTo>
                  <a:lnTo>
                    <a:pt x="1288224" y="83102"/>
                  </a:lnTo>
                  <a:lnTo>
                    <a:pt x="1300678" y="92670"/>
                  </a:lnTo>
                  <a:lnTo>
                    <a:pt x="1314679" y="101508"/>
                  </a:lnTo>
                  <a:lnTo>
                    <a:pt x="1357858" y="147007"/>
                  </a:lnTo>
                  <a:lnTo>
                    <a:pt x="1388603" y="193373"/>
                  </a:lnTo>
                  <a:lnTo>
                    <a:pt x="1402391" y="217100"/>
                  </a:lnTo>
                  <a:lnTo>
                    <a:pt x="1408002" y="224106"/>
                  </a:lnTo>
                  <a:lnTo>
                    <a:pt x="1414237" y="240358"/>
                  </a:lnTo>
                  <a:lnTo>
                    <a:pt x="1415900" y="249136"/>
                  </a:lnTo>
                  <a:lnTo>
                    <a:pt x="1426214" y="264535"/>
                  </a:lnTo>
                  <a:lnTo>
                    <a:pt x="1453649" y="296724"/>
                  </a:lnTo>
                  <a:lnTo>
                    <a:pt x="1478295" y="343086"/>
                  </a:lnTo>
                  <a:lnTo>
                    <a:pt x="1502155" y="381032"/>
                  </a:lnTo>
                  <a:lnTo>
                    <a:pt x="1520703" y="424589"/>
                  </a:lnTo>
                  <a:lnTo>
                    <a:pt x="1536547" y="446593"/>
                  </a:lnTo>
                  <a:lnTo>
                    <a:pt x="1548413" y="457228"/>
                  </a:lnTo>
                  <a:lnTo>
                    <a:pt x="1559083" y="482013"/>
                  </a:lnTo>
                  <a:lnTo>
                    <a:pt x="1562876" y="492566"/>
                  </a:lnTo>
                  <a:lnTo>
                    <a:pt x="1585540" y="534942"/>
                  </a:lnTo>
                  <a:lnTo>
                    <a:pt x="1594743" y="547840"/>
                  </a:lnTo>
                  <a:lnTo>
                    <a:pt x="1622421" y="593955"/>
                  </a:lnTo>
                  <a:lnTo>
                    <a:pt x="1644370" y="634902"/>
                  </a:lnTo>
                  <a:lnTo>
                    <a:pt x="1669681" y="680607"/>
                  </a:lnTo>
                  <a:lnTo>
                    <a:pt x="1707025" y="727749"/>
                  </a:lnTo>
                  <a:lnTo>
                    <a:pt x="1718668" y="752603"/>
                  </a:lnTo>
                  <a:lnTo>
                    <a:pt x="1755762" y="794632"/>
                  </a:lnTo>
                  <a:lnTo>
                    <a:pt x="1785705" y="835424"/>
                  </a:lnTo>
                  <a:lnTo>
                    <a:pt x="1804193" y="866796"/>
                  </a:lnTo>
                  <a:lnTo>
                    <a:pt x="1844789" y="912288"/>
                  </a:lnTo>
                  <a:lnTo>
                    <a:pt x="1883320" y="958795"/>
                  </a:lnTo>
                  <a:lnTo>
                    <a:pt x="1915130" y="1001508"/>
                  </a:lnTo>
                  <a:lnTo>
                    <a:pt x="1952257" y="1047035"/>
                  </a:lnTo>
                  <a:lnTo>
                    <a:pt x="1995996" y="1090048"/>
                  </a:lnTo>
                  <a:lnTo>
                    <a:pt x="2041997" y="1127853"/>
                  </a:lnTo>
                  <a:lnTo>
                    <a:pt x="2088309" y="1168856"/>
                  </a:lnTo>
                  <a:lnTo>
                    <a:pt x="2130072" y="1206535"/>
                  </a:lnTo>
                  <a:lnTo>
                    <a:pt x="2173550" y="1244597"/>
                  </a:lnTo>
                  <a:lnTo>
                    <a:pt x="2220811" y="1282694"/>
                  </a:lnTo>
                  <a:lnTo>
                    <a:pt x="2264324" y="1306905"/>
                  </a:lnTo>
                  <a:lnTo>
                    <a:pt x="2288044" y="1321735"/>
                  </a:lnTo>
                  <a:lnTo>
                    <a:pt x="2333182" y="1344947"/>
                  </a:lnTo>
                  <a:lnTo>
                    <a:pt x="2339778" y="1349167"/>
                  </a:lnTo>
                  <a:lnTo>
                    <a:pt x="2383681" y="1365670"/>
                  </a:lnTo>
                  <a:lnTo>
                    <a:pt x="2426373" y="1378353"/>
                  </a:lnTo>
                  <a:lnTo>
                    <a:pt x="2447184" y="1383122"/>
                  </a:lnTo>
                  <a:lnTo>
                    <a:pt x="2465428" y="1389653"/>
                  </a:lnTo>
                  <a:lnTo>
                    <a:pt x="2474833" y="1390514"/>
                  </a:lnTo>
                  <a:lnTo>
                    <a:pt x="2475388" y="1391616"/>
                  </a:lnTo>
                  <a:lnTo>
                    <a:pt x="2476171" y="1396106"/>
                  </a:lnTo>
                  <a:lnTo>
                    <a:pt x="2466975" y="138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434">
            <a:extLst>
              <a:ext uri="{FF2B5EF4-FFF2-40B4-BE49-F238E27FC236}">
                <a16:creationId xmlns:a16="http://schemas.microsoft.com/office/drawing/2014/main" id="{F49B9694-66BC-0681-AF83-2D25D44333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06799" y="3895725"/>
            <a:ext cx="2465652" cy="44210"/>
          </a:xfrm>
          <a:custGeom>
            <a:avLst/>
            <a:gdLst/>
            <a:ahLst/>
            <a:cxnLst/>
            <a:rect l="0" t="0" r="0" b="0"/>
            <a:pathLst>
              <a:path w="2465652" h="44210">
                <a:moveTo>
                  <a:pt x="8201" y="28575"/>
                </a:moveTo>
                <a:lnTo>
                  <a:pt x="8201" y="28575"/>
                </a:lnTo>
                <a:lnTo>
                  <a:pt x="0" y="28575"/>
                </a:lnTo>
                <a:lnTo>
                  <a:pt x="6993" y="28575"/>
                </a:lnTo>
                <a:lnTo>
                  <a:pt x="2475" y="28575"/>
                </a:lnTo>
                <a:lnTo>
                  <a:pt x="7238" y="28575"/>
                </a:lnTo>
                <a:lnTo>
                  <a:pt x="7773" y="31397"/>
                </a:lnTo>
                <a:lnTo>
                  <a:pt x="8011" y="34063"/>
                </a:lnTo>
                <a:lnTo>
                  <a:pt x="8194" y="28851"/>
                </a:lnTo>
                <a:lnTo>
                  <a:pt x="16402" y="28599"/>
                </a:lnTo>
                <a:lnTo>
                  <a:pt x="22390" y="33639"/>
                </a:lnTo>
                <a:lnTo>
                  <a:pt x="24011" y="34067"/>
                </a:lnTo>
                <a:lnTo>
                  <a:pt x="25091" y="33295"/>
                </a:lnTo>
                <a:lnTo>
                  <a:pt x="25811" y="31722"/>
                </a:lnTo>
                <a:lnTo>
                  <a:pt x="27349" y="31731"/>
                </a:lnTo>
                <a:lnTo>
                  <a:pt x="37423" y="36528"/>
                </a:lnTo>
                <a:lnTo>
                  <a:pt x="83111" y="38092"/>
                </a:lnTo>
                <a:lnTo>
                  <a:pt x="129292" y="38100"/>
                </a:lnTo>
                <a:lnTo>
                  <a:pt x="175190" y="38100"/>
                </a:lnTo>
                <a:lnTo>
                  <a:pt x="218419" y="38100"/>
                </a:lnTo>
                <a:lnTo>
                  <a:pt x="261039" y="38100"/>
                </a:lnTo>
                <a:lnTo>
                  <a:pt x="307049" y="38100"/>
                </a:lnTo>
                <a:lnTo>
                  <a:pt x="353588" y="38100"/>
                </a:lnTo>
                <a:lnTo>
                  <a:pt x="399844" y="38100"/>
                </a:lnTo>
                <a:lnTo>
                  <a:pt x="437157" y="38100"/>
                </a:lnTo>
                <a:lnTo>
                  <a:pt x="477846" y="38100"/>
                </a:lnTo>
                <a:lnTo>
                  <a:pt x="520594" y="38100"/>
                </a:lnTo>
                <a:lnTo>
                  <a:pt x="562893" y="38100"/>
                </a:lnTo>
                <a:lnTo>
                  <a:pt x="606118" y="35278"/>
                </a:lnTo>
                <a:lnTo>
                  <a:pt x="648559" y="30561"/>
                </a:lnTo>
                <a:lnTo>
                  <a:pt x="694648" y="29164"/>
                </a:lnTo>
                <a:lnTo>
                  <a:pt x="741818" y="28750"/>
                </a:lnTo>
                <a:lnTo>
                  <a:pt x="786486" y="28627"/>
                </a:lnTo>
                <a:lnTo>
                  <a:pt x="829392" y="28585"/>
                </a:lnTo>
                <a:lnTo>
                  <a:pt x="866644" y="28578"/>
                </a:lnTo>
                <a:lnTo>
                  <a:pt x="911195" y="28575"/>
                </a:lnTo>
                <a:lnTo>
                  <a:pt x="952853" y="28575"/>
                </a:lnTo>
                <a:lnTo>
                  <a:pt x="995703" y="28575"/>
                </a:lnTo>
                <a:lnTo>
                  <a:pt x="1033535" y="29633"/>
                </a:lnTo>
                <a:lnTo>
                  <a:pt x="1062694" y="36776"/>
                </a:lnTo>
                <a:lnTo>
                  <a:pt x="1087778" y="32351"/>
                </a:lnTo>
                <a:lnTo>
                  <a:pt x="1132156" y="37671"/>
                </a:lnTo>
                <a:lnTo>
                  <a:pt x="1172721" y="38015"/>
                </a:lnTo>
                <a:lnTo>
                  <a:pt x="1211317" y="38075"/>
                </a:lnTo>
                <a:lnTo>
                  <a:pt x="1252382" y="38097"/>
                </a:lnTo>
                <a:lnTo>
                  <a:pt x="1291094" y="39158"/>
                </a:lnTo>
                <a:lnTo>
                  <a:pt x="1320238" y="43588"/>
                </a:lnTo>
                <a:lnTo>
                  <a:pt x="1352944" y="42320"/>
                </a:lnTo>
                <a:lnTo>
                  <a:pt x="1369982" y="44209"/>
                </a:lnTo>
                <a:lnTo>
                  <a:pt x="1406633" y="42442"/>
                </a:lnTo>
                <a:lnTo>
                  <a:pt x="1443137" y="43268"/>
                </a:lnTo>
                <a:lnTo>
                  <a:pt x="1489232" y="38781"/>
                </a:lnTo>
                <a:lnTo>
                  <a:pt x="1528054" y="37243"/>
                </a:lnTo>
                <a:lnTo>
                  <a:pt x="1566837" y="32672"/>
                </a:lnTo>
                <a:lnTo>
                  <a:pt x="1609402" y="33892"/>
                </a:lnTo>
                <a:lnTo>
                  <a:pt x="1633392" y="30150"/>
                </a:lnTo>
                <a:lnTo>
                  <a:pt x="1672096" y="28782"/>
                </a:lnTo>
                <a:lnTo>
                  <a:pt x="1711986" y="28603"/>
                </a:lnTo>
                <a:lnTo>
                  <a:pt x="1757090" y="28578"/>
                </a:lnTo>
                <a:lnTo>
                  <a:pt x="1795581" y="28575"/>
                </a:lnTo>
                <a:lnTo>
                  <a:pt x="1836606" y="28575"/>
                </a:lnTo>
                <a:lnTo>
                  <a:pt x="1881346" y="28575"/>
                </a:lnTo>
                <a:lnTo>
                  <a:pt x="1922038" y="28575"/>
                </a:lnTo>
                <a:lnTo>
                  <a:pt x="1958388" y="27517"/>
                </a:lnTo>
                <a:lnTo>
                  <a:pt x="1995970" y="22029"/>
                </a:lnTo>
                <a:lnTo>
                  <a:pt x="2031798" y="20991"/>
                </a:lnTo>
                <a:lnTo>
                  <a:pt x="2072408" y="26763"/>
                </a:lnTo>
                <a:lnTo>
                  <a:pt x="2112421" y="28038"/>
                </a:lnTo>
                <a:lnTo>
                  <a:pt x="2153910" y="28416"/>
                </a:lnTo>
                <a:lnTo>
                  <a:pt x="2194071" y="25706"/>
                </a:lnTo>
                <a:lnTo>
                  <a:pt x="2240447" y="19926"/>
                </a:lnTo>
                <a:lnTo>
                  <a:pt x="2280329" y="19223"/>
                </a:lnTo>
                <a:lnTo>
                  <a:pt x="2319330" y="19084"/>
                </a:lnTo>
                <a:lnTo>
                  <a:pt x="2361254" y="12511"/>
                </a:lnTo>
                <a:lnTo>
                  <a:pt x="2403559" y="10115"/>
                </a:lnTo>
                <a:lnTo>
                  <a:pt x="2438542" y="8544"/>
                </a:lnTo>
                <a:lnTo>
                  <a:pt x="2450446" y="4061"/>
                </a:lnTo>
                <a:lnTo>
                  <a:pt x="2452339" y="4824"/>
                </a:lnTo>
                <a:lnTo>
                  <a:pt x="2453601" y="6391"/>
                </a:lnTo>
                <a:lnTo>
                  <a:pt x="2455501" y="6377"/>
                </a:lnTo>
                <a:lnTo>
                  <a:pt x="246565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83">
            <a:extLst>
              <a:ext uri="{FF2B5EF4-FFF2-40B4-BE49-F238E27FC236}">
                <a16:creationId xmlns:a16="http://schemas.microsoft.com/office/drawing/2014/main" id="{7BE6EC14-99CB-8ECE-92D4-22EF00B0E6CD}"/>
              </a:ext>
            </a:extLst>
          </p:cNvPr>
          <p:cNvGrpSpPr/>
          <p:nvPr/>
        </p:nvGrpSpPr>
        <p:grpSpPr>
          <a:xfrm>
            <a:off x="3640396" y="3286159"/>
            <a:ext cx="521979" cy="1370767"/>
            <a:chOff x="3640396" y="3286159"/>
            <a:chExt cx="521979" cy="1370767"/>
          </a:xfrm>
        </p:grpSpPr>
        <p:sp>
          <p:nvSpPr>
            <p:cNvPr id="242" name="SMARTInkShape-435">
              <a:extLst>
                <a:ext uri="{FF2B5EF4-FFF2-40B4-BE49-F238E27FC236}">
                  <a16:creationId xmlns:a16="http://schemas.microsoft.com/office/drawing/2014/main" id="{A18BD19C-E95C-E415-1767-7FBC2293978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95725" y="3981450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0" y="76200"/>
                  </a:moveTo>
                  <a:lnTo>
                    <a:pt x="0" y="76200"/>
                  </a:lnTo>
                  <a:lnTo>
                    <a:pt x="8662" y="68595"/>
                  </a:lnTo>
                  <a:lnTo>
                    <a:pt x="49362" y="43086"/>
                  </a:lnTo>
                  <a:lnTo>
                    <a:pt x="95478" y="1757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36">
              <a:extLst>
                <a:ext uri="{FF2B5EF4-FFF2-40B4-BE49-F238E27FC236}">
                  <a16:creationId xmlns:a16="http://schemas.microsoft.com/office/drawing/2014/main" id="{AE08C475-6FAE-BD6D-D97A-AE23480A84B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57625" y="3876675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10361" y="89606"/>
                  </a:lnTo>
                  <a:lnTo>
                    <a:pt x="18364" y="80042"/>
                  </a:lnTo>
                  <a:lnTo>
                    <a:pt x="58314" y="50469"/>
                  </a:lnTo>
                  <a:lnTo>
                    <a:pt x="104928" y="26545"/>
                  </a:lnTo>
                  <a:lnTo>
                    <a:pt x="144816" y="522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37">
              <a:extLst>
                <a:ext uri="{FF2B5EF4-FFF2-40B4-BE49-F238E27FC236}">
                  <a16:creationId xmlns:a16="http://schemas.microsoft.com/office/drawing/2014/main" id="{4D86610A-2CF0-57E0-F034-48221DF5EE5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57625" y="3752850"/>
              <a:ext cx="161926" cy="104776"/>
            </a:xfrm>
            <a:custGeom>
              <a:avLst/>
              <a:gdLst/>
              <a:ahLst/>
              <a:cxnLst/>
              <a:rect l="0" t="0" r="0" b="0"/>
              <a:pathLst>
                <a:path w="161926" h="104776">
                  <a:moveTo>
                    <a:pt x="0" y="104775"/>
                  </a:moveTo>
                  <a:lnTo>
                    <a:pt x="0" y="104775"/>
                  </a:lnTo>
                  <a:lnTo>
                    <a:pt x="10113" y="99718"/>
                  </a:lnTo>
                  <a:lnTo>
                    <a:pt x="13092" y="97170"/>
                  </a:lnTo>
                  <a:lnTo>
                    <a:pt x="20460" y="87470"/>
                  </a:lnTo>
                  <a:lnTo>
                    <a:pt x="54543" y="61175"/>
                  </a:lnTo>
                  <a:lnTo>
                    <a:pt x="90174" y="41349"/>
                  </a:lnTo>
                  <a:lnTo>
                    <a:pt x="135789" y="127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38">
              <a:extLst>
                <a:ext uri="{FF2B5EF4-FFF2-40B4-BE49-F238E27FC236}">
                  <a16:creationId xmlns:a16="http://schemas.microsoft.com/office/drawing/2014/main" id="{A11FC4B2-AD0F-1EC4-A868-906C404609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19525" y="369570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22120" y="75952"/>
                  </a:lnTo>
                  <a:lnTo>
                    <a:pt x="65592" y="53961"/>
                  </a:lnTo>
                  <a:lnTo>
                    <a:pt x="111552" y="285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39">
              <a:extLst>
                <a:ext uri="{FF2B5EF4-FFF2-40B4-BE49-F238E27FC236}">
                  <a16:creationId xmlns:a16="http://schemas.microsoft.com/office/drawing/2014/main" id="{73B25E7F-A311-27C6-E83C-9125B47CE29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71900" y="3629025"/>
              <a:ext cx="161926" cy="85726"/>
            </a:xfrm>
            <a:custGeom>
              <a:avLst/>
              <a:gdLst/>
              <a:ahLst/>
              <a:cxnLst/>
              <a:rect l="0" t="0" r="0" b="0"/>
              <a:pathLst>
                <a:path w="161926" h="85726">
                  <a:moveTo>
                    <a:pt x="0" y="85725"/>
                  </a:moveTo>
                  <a:lnTo>
                    <a:pt x="0" y="85725"/>
                  </a:lnTo>
                  <a:lnTo>
                    <a:pt x="5056" y="85725"/>
                  </a:lnTo>
                  <a:lnTo>
                    <a:pt x="10361" y="82903"/>
                  </a:lnTo>
                  <a:lnTo>
                    <a:pt x="16247" y="79179"/>
                  </a:lnTo>
                  <a:lnTo>
                    <a:pt x="22390" y="77524"/>
                  </a:lnTo>
                  <a:lnTo>
                    <a:pt x="69752" y="45195"/>
                  </a:lnTo>
                  <a:lnTo>
                    <a:pt x="113735" y="1967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40">
              <a:extLst>
                <a:ext uri="{FF2B5EF4-FFF2-40B4-BE49-F238E27FC236}">
                  <a16:creationId xmlns:a16="http://schemas.microsoft.com/office/drawing/2014/main" id="{C94D495A-2B77-4434-BDA1-9C8738DA9DB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19550" y="4476750"/>
              <a:ext cx="142825" cy="152401"/>
            </a:xfrm>
            <a:custGeom>
              <a:avLst/>
              <a:gdLst/>
              <a:ahLst/>
              <a:cxnLst/>
              <a:rect l="0" t="0" r="0" b="0"/>
              <a:pathLst>
                <a:path w="142825" h="152401">
                  <a:moveTo>
                    <a:pt x="0" y="9525"/>
                  </a:moveTo>
                  <a:lnTo>
                    <a:pt x="0" y="9525"/>
                  </a:lnTo>
                  <a:lnTo>
                    <a:pt x="41757" y="8467"/>
                  </a:lnTo>
                  <a:lnTo>
                    <a:pt x="85963" y="883"/>
                  </a:lnTo>
                  <a:lnTo>
                    <a:pt x="133051" y="16"/>
                  </a:lnTo>
                  <a:lnTo>
                    <a:pt x="142824" y="0"/>
                  </a:lnTo>
                  <a:lnTo>
                    <a:pt x="137803" y="5057"/>
                  </a:lnTo>
                  <a:lnTo>
                    <a:pt x="128685" y="48905"/>
                  </a:lnTo>
                  <a:lnTo>
                    <a:pt x="116926" y="92596"/>
                  </a:lnTo>
                  <a:lnTo>
                    <a:pt x="114402" y="138342"/>
                  </a:lnTo>
                  <a:lnTo>
                    <a:pt x="1143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41">
              <a:extLst>
                <a:ext uri="{FF2B5EF4-FFF2-40B4-BE49-F238E27FC236}">
                  <a16:creationId xmlns:a16="http://schemas.microsoft.com/office/drawing/2014/main" id="{FF8E607D-978F-9AAA-1F60-E480D001B5B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76675" y="4506738"/>
              <a:ext cx="83426" cy="131759"/>
            </a:xfrm>
            <a:custGeom>
              <a:avLst/>
              <a:gdLst/>
              <a:ahLst/>
              <a:cxnLst/>
              <a:rect l="0" t="0" r="0" b="0"/>
              <a:pathLst>
                <a:path w="83426" h="131759">
                  <a:moveTo>
                    <a:pt x="9525" y="8112"/>
                  </a:moveTo>
                  <a:lnTo>
                    <a:pt x="9525" y="8112"/>
                  </a:lnTo>
                  <a:lnTo>
                    <a:pt x="4037" y="13600"/>
                  </a:lnTo>
                  <a:lnTo>
                    <a:pt x="6381" y="11256"/>
                  </a:lnTo>
                  <a:lnTo>
                    <a:pt x="7429" y="11267"/>
                  </a:lnTo>
                  <a:lnTo>
                    <a:pt x="8127" y="12332"/>
                  </a:lnTo>
                  <a:lnTo>
                    <a:pt x="8593" y="14100"/>
                  </a:lnTo>
                  <a:lnTo>
                    <a:pt x="9962" y="14221"/>
                  </a:lnTo>
                  <a:lnTo>
                    <a:pt x="18004" y="10392"/>
                  </a:lnTo>
                  <a:lnTo>
                    <a:pt x="63707" y="0"/>
                  </a:lnTo>
                  <a:lnTo>
                    <a:pt x="67871" y="587"/>
                  </a:lnTo>
                  <a:lnTo>
                    <a:pt x="70647" y="2037"/>
                  </a:lnTo>
                  <a:lnTo>
                    <a:pt x="80160" y="11969"/>
                  </a:lnTo>
                  <a:lnTo>
                    <a:pt x="80957" y="15975"/>
                  </a:lnTo>
                  <a:lnTo>
                    <a:pt x="79020" y="26069"/>
                  </a:lnTo>
                  <a:lnTo>
                    <a:pt x="68986" y="37613"/>
                  </a:lnTo>
                  <a:lnTo>
                    <a:pt x="41732" y="57214"/>
                  </a:lnTo>
                  <a:lnTo>
                    <a:pt x="27417" y="62876"/>
                  </a:lnTo>
                  <a:lnTo>
                    <a:pt x="9578" y="65257"/>
                  </a:lnTo>
                  <a:lnTo>
                    <a:pt x="25931" y="57061"/>
                  </a:lnTo>
                  <a:lnTo>
                    <a:pt x="49801" y="55853"/>
                  </a:lnTo>
                  <a:lnTo>
                    <a:pt x="59529" y="61433"/>
                  </a:lnTo>
                  <a:lnTo>
                    <a:pt x="69849" y="70968"/>
                  </a:lnTo>
                  <a:lnTo>
                    <a:pt x="77963" y="82262"/>
                  </a:lnTo>
                  <a:lnTo>
                    <a:pt x="82276" y="94337"/>
                  </a:lnTo>
                  <a:lnTo>
                    <a:pt x="83425" y="100521"/>
                  </a:lnTo>
                  <a:lnTo>
                    <a:pt x="81881" y="110213"/>
                  </a:lnTo>
                  <a:lnTo>
                    <a:pt x="79987" y="114279"/>
                  </a:lnTo>
                  <a:lnTo>
                    <a:pt x="72239" y="121619"/>
                  </a:lnTo>
                  <a:lnTo>
                    <a:pt x="61739" y="127351"/>
                  </a:lnTo>
                  <a:lnTo>
                    <a:pt x="31791" y="131535"/>
                  </a:lnTo>
                  <a:lnTo>
                    <a:pt x="20832" y="131758"/>
                  </a:lnTo>
                  <a:lnTo>
                    <a:pt x="0" y="12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42">
              <a:extLst>
                <a:ext uri="{FF2B5EF4-FFF2-40B4-BE49-F238E27FC236}">
                  <a16:creationId xmlns:a16="http://schemas.microsoft.com/office/drawing/2014/main" id="{C524C408-9308-51B9-B67A-F7C42F46639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71900" y="4619625"/>
              <a:ext cx="9492" cy="28576"/>
            </a:xfrm>
            <a:custGeom>
              <a:avLst/>
              <a:gdLst/>
              <a:ahLst/>
              <a:cxnLst/>
              <a:rect l="0" t="0" r="0" b="0"/>
              <a:pathLst>
                <a:path w="9492" h="285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91" y="9133"/>
                  </a:lnTo>
                  <a:lnTo>
                    <a:pt x="10" y="952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43">
              <a:extLst>
                <a:ext uri="{FF2B5EF4-FFF2-40B4-BE49-F238E27FC236}">
                  <a16:creationId xmlns:a16="http://schemas.microsoft.com/office/drawing/2014/main" id="{E4A985B4-CC26-3F04-367F-B46AB731CFE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40396" y="4438650"/>
              <a:ext cx="55305" cy="218276"/>
            </a:xfrm>
            <a:custGeom>
              <a:avLst/>
              <a:gdLst/>
              <a:ahLst/>
              <a:cxnLst/>
              <a:rect l="0" t="0" r="0" b="0"/>
              <a:pathLst>
                <a:path w="55305" h="218276">
                  <a:moveTo>
                    <a:pt x="55304" y="9525"/>
                  </a:moveTo>
                  <a:lnTo>
                    <a:pt x="55304" y="9525"/>
                  </a:lnTo>
                  <a:lnTo>
                    <a:pt x="55304" y="0"/>
                  </a:lnTo>
                  <a:lnTo>
                    <a:pt x="54246" y="43875"/>
                  </a:lnTo>
                  <a:lnTo>
                    <a:pt x="46662" y="88153"/>
                  </a:lnTo>
                  <a:lnTo>
                    <a:pt x="40839" y="125608"/>
                  </a:lnTo>
                  <a:lnTo>
                    <a:pt x="26822" y="168870"/>
                  </a:lnTo>
                  <a:lnTo>
                    <a:pt x="13623" y="205408"/>
                  </a:lnTo>
                  <a:lnTo>
                    <a:pt x="7500" y="213001"/>
                  </a:lnTo>
                  <a:lnTo>
                    <a:pt x="0" y="217875"/>
                  </a:lnTo>
                  <a:lnTo>
                    <a:pt x="443" y="218275"/>
                  </a:lnTo>
                  <a:lnTo>
                    <a:pt x="767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44">
              <a:extLst>
                <a:ext uri="{FF2B5EF4-FFF2-40B4-BE49-F238E27FC236}">
                  <a16:creationId xmlns:a16="http://schemas.microsoft.com/office/drawing/2014/main" id="{7362E4B0-61DB-A5FC-B2C6-664948C33F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756894" y="3286159"/>
              <a:ext cx="24532" cy="942893"/>
            </a:xfrm>
            <a:custGeom>
              <a:avLst/>
              <a:gdLst/>
              <a:ahLst/>
              <a:cxnLst/>
              <a:rect l="0" t="0" r="0" b="0"/>
              <a:pathLst>
                <a:path w="24532" h="942893">
                  <a:moveTo>
                    <a:pt x="24531" y="9491"/>
                  </a:moveTo>
                  <a:lnTo>
                    <a:pt x="24531" y="9491"/>
                  </a:lnTo>
                  <a:lnTo>
                    <a:pt x="16330" y="9491"/>
                  </a:lnTo>
                  <a:lnTo>
                    <a:pt x="15889" y="8433"/>
                  </a:lnTo>
                  <a:lnTo>
                    <a:pt x="15016" y="83"/>
                  </a:lnTo>
                  <a:lnTo>
                    <a:pt x="9953" y="0"/>
                  </a:lnTo>
                  <a:lnTo>
                    <a:pt x="8462" y="1047"/>
                  </a:lnTo>
                  <a:lnTo>
                    <a:pt x="7469" y="2803"/>
                  </a:lnTo>
                  <a:lnTo>
                    <a:pt x="5743" y="9669"/>
                  </a:lnTo>
                  <a:lnTo>
                    <a:pt x="5515" y="22632"/>
                  </a:lnTo>
                  <a:lnTo>
                    <a:pt x="2674" y="28737"/>
                  </a:lnTo>
                  <a:lnTo>
                    <a:pt x="435" y="31847"/>
                  </a:lnTo>
                  <a:lnTo>
                    <a:pt x="0" y="34978"/>
                  </a:lnTo>
                  <a:lnTo>
                    <a:pt x="5297" y="64527"/>
                  </a:lnTo>
                  <a:lnTo>
                    <a:pt x="5474" y="108112"/>
                  </a:lnTo>
                  <a:lnTo>
                    <a:pt x="5481" y="153986"/>
                  </a:lnTo>
                  <a:lnTo>
                    <a:pt x="5481" y="196401"/>
                  </a:lnTo>
                  <a:lnTo>
                    <a:pt x="13020" y="238873"/>
                  </a:lnTo>
                  <a:lnTo>
                    <a:pt x="14744" y="285819"/>
                  </a:lnTo>
                  <a:lnTo>
                    <a:pt x="14972" y="333355"/>
                  </a:lnTo>
                  <a:lnTo>
                    <a:pt x="23204" y="380380"/>
                  </a:lnTo>
                  <a:lnTo>
                    <a:pt x="24357" y="420243"/>
                  </a:lnTo>
                  <a:lnTo>
                    <a:pt x="24497" y="467511"/>
                  </a:lnTo>
                  <a:lnTo>
                    <a:pt x="24524" y="507109"/>
                  </a:lnTo>
                  <a:lnTo>
                    <a:pt x="24530" y="550679"/>
                  </a:lnTo>
                  <a:lnTo>
                    <a:pt x="21709" y="577654"/>
                  </a:lnTo>
                  <a:lnTo>
                    <a:pt x="19475" y="585116"/>
                  </a:lnTo>
                  <a:lnTo>
                    <a:pt x="19815" y="601875"/>
                  </a:lnTo>
                  <a:lnTo>
                    <a:pt x="23910" y="641361"/>
                  </a:lnTo>
                  <a:lnTo>
                    <a:pt x="24477" y="687969"/>
                  </a:lnTo>
                  <a:lnTo>
                    <a:pt x="24528" y="733334"/>
                  </a:lnTo>
                  <a:lnTo>
                    <a:pt x="24531" y="777643"/>
                  </a:lnTo>
                  <a:lnTo>
                    <a:pt x="24531" y="821742"/>
                  </a:lnTo>
                  <a:lnTo>
                    <a:pt x="24531" y="839978"/>
                  </a:lnTo>
                  <a:lnTo>
                    <a:pt x="21709" y="847085"/>
                  </a:lnTo>
                  <a:lnTo>
                    <a:pt x="19475" y="850463"/>
                  </a:lnTo>
                  <a:lnTo>
                    <a:pt x="19043" y="853772"/>
                  </a:lnTo>
                  <a:lnTo>
                    <a:pt x="23599" y="869881"/>
                  </a:lnTo>
                  <a:lnTo>
                    <a:pt x="22852" y="873067"/>
                  </a:lnTo>
                  <a:lnTo>
                    <a:pt x="19198" y="879431"/>
                  </a:lnTo>
                  <a:lnTo>
                    <a:pt x="18859" y="883667"/>
                  </a:lnTo>
                  <a:lnTo>
                    <a:pt x="21322" y="898685"/>
                  </a:lnTo>
                  <a:lnTo>
                    <a:pt x="16047" y="917148"/>
                  </a:lnTo>
                  <a:lnTo>
                    <a:pt x="16758" y="920454"/>
                  </a:lnTo>
                  <a:lnTo>
                    <a:pt x="20371" y="926949"/>
                  </a:lnTo>
                  <a:lnTo>
                    <a:pt x="20699" y="930163"/>
                  </a:lnTo>
                  <a:lnTo>
                    <a:pt x="15031" y="942892"/>
                  </a:lnTo>
                  <a:lnTo>
                    <a:pt x="15006" y="933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84">
            <a:extLst>
              <a:ext uri="{FF2B5EF4-FFF2-40B4-BE49-F238E27FC236}">
                <a16:creationId xmlns:a16="http://schemas.microsoft.com/office/drawing/2014/main" id="{5A5B0951-A366-53E3-956E-30F37E602103}"/>
              </a:ext>
            </a:extLst>
          </p:cNvPr>
          <p:cNvGrpSpPr/>
          <p:nvPr/>
        </p:nvGrpSpPr>
        <p:grpSpPr>
          <a:xfrm>
            <a:off x="3023547" y="2451946"/>
            <a:ext cx="127787" cy="2110491"/>
            <a:chOff x="3023547" y="2451946"/>
            <a:chExt cx="127787" cy="2110491"/>
          </a:xfrm>
        </p:grpSpPr>
        <p:sp>
          <p:nvSpPr>
            <p:cNvPr id="253" name="SMARTInkShape-445">
              <a:extLst>
                <a:ext uri="{FF2B5EF4-FFF2-40B4-BE49-F238E27FC236}">
                  <a16:creationId xmlns:a16="http://schemas.microsoft.com/office/drawing/2014/main" id="{F5202104-A653-50E6-493F-CC5D38F575C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23547" y="4373348"/>
              <a:ext cx="127787" cy="189089"/>
            </a:xfrm>
            <a:custGeom>
              <a:avLst/>
              <a:gdLst/>
              <a:ahLst/>
              <a:cxnLst/>
              <a:rect l="0" t="0" r="0" b="0"/>
              <a:pathLst>
                <a:path w="127787" h="189089">
                  <a:moveTo>
                    <a:pt x="43503" y="46252"/>
                  </a:moveTo>
                  <a:lnTo>
                    <a:pt x="43503" y="46252"/>
                  </a:lnTo>
                  <a:lnTo>
                    <a:pt x="43503" y="41195"/>
                  </a:lnTo>
                  <a:lnTo>
                    <a:pt x="44561" y="39706"/>
                  </a:lnTo>
                  <a:lnTo>
                    <a:pt x="46325" y="38713"/>
                  </a:lnTo>
                  <a:lnTo>
                    <a:pt x="52912" y="36761"/>
                  </a:lnTo>
                  <a:lnTo>
                    <a:pt x="47937" y="36737"/>
                  </a:lnTo>
                  <a:lnTo>
                    <a:pt x="42652" y="39554"/>
                  </a:lnTo>
                  <a:lnTo>
                    <a:pt x="35691" y="44929"/>
                  </a:lnTo>
                  <a:lnTo>
                    <a:pt x="25928" y="46136"/>
                  </a:lnTo>
                  <a:lnTo>
                    <a:pt x="25436" y="47233"/>
                  </a:lnTo>
                  <a:lnTo>
                    <a:pt x="24890" y="51275"/>
                  </a:lnTo>
                  <a:lnTo>
                    <a:pt x="23686" y="52774"/>
                  </a:lnTo>
                  <a:lnTo>
                    <a:pt x="19526" y="54443"/>
                  </a:lnTo>
                  <a:lnTo>
                    <a:pt x="17993" y="55946"/>
                  </a:lnTo>
                  <a:lnTo>
                    <a:pt x="16290" y="60438"/>
                  </a:lnTo>
                  <a:lnTo>
                    <a:pt x="14778" y="62059"/>
                  </a:lnTo>
                  <a:lnTo>
                    <a:pt x="10275" y="63861"/>
                  </a:lnTo>
                  <a:lnTo>
                    <a:pt x="8651" y="65399"/>
                  </a:lnTo>
                  <a:lnTo>
                    <a:pt x="6847" y="69932"/>
                  </a:lnTo>
                  <a:lnTo>
                    <a:pt x="0" y="105996"/>
                  </a:lnTo>
                  <a:lnTo>
                    <a:pt x="4390" y="131687"/>
                  </a:lnTo>
                  <a:lnTo>
                    <a:pt x="12393" y="152117"/>
                  </a:lnTo>
                  <a:lnTo>
                    <a:pt x="27712" y="172559"/>
                  </a:lnTo>
                  <a:lnTo>
                    <a:pt x="34015" y="176472"/>
                  </a:lnTo>
                  <a:lnTo>
                    <a:pt x="40344" y="179269"/>
                  </a:lnTo>
                  <a:lnTo>
                    <a:pt x="51149" y="187620"/>
                  </a:lnTo>
                  <a:lnTo>
                    <a:pt x="57528" y="188680"/>
                  </a:lnTo>
                  <a:lnTo>
                    <a:pt x="70313" y="189088"/>
                  </a:lnTo>
                  <a:lnTo>
                    <a:pt x="86724" y="184059"/>
                  </a:lnTo>
                  <a:lnTo>
                    <a:pt x="97285" y="175938"/>
                  </a:lnTo>
                  <a:lnTo>
                    <a:pt x="122681" y="134938"/>
                  </a:lnTo>
                  <a:lnTo>
                    <a:pt x="127288" y="116039"/>
                  </a:lnTo>
                  <a:lnTo>
                    <a:pt x="127786" y="85202"/>
                  </a:lnTo>
                  <a:lnTo>
                    <a:pt x="120269" y="48660"/>
                  </a:lnTo>
                  <a:lnTo>
                    <a:pt x="120080" y="44682"/>
                  </a:lnTo>
                  <a:lnTo>
                    <a:pt x="117048" y="37441"/>
                  </a:lnTo>
                  <a:lnTo>
                    <a:pt x="113231" y="30694"/>
                  </a:lnTo>
                  <a:lnTo>
                    <a:pt x="110025" y="20945"/>
                  </a:lnTo>
                  <a:lnTo>
                    <a:pt x="102096" y="10046"/>
                  </a:lnTo>
                  <a:lnTo>
                    <a:pt x="98472" y="8993"/>
                  </a:lnTo>
                  <a:lnTo>
                    <a:pt x="96024" y="8713"/>
                  </a:lnTo>
                  <a:lnTo>
                    <a:pt x="94392" y="7467"/>
                  </a:lnTo>
                  <a:lnTo>
                    <a:pt x="92579" y="3261"/>
                  </a:lnTo>
                  <a:lnTo>
                    <a:pt x="91037" y="1717"/>
                  </a:lnTo>
                  <a:lnTo>
                    <a:pt x="86501" y="0"/>
                  </a:lnTo>
                  <a:lnTo>
                    <a:pt x="83811" y="601"/>
                  </a:lnTo>
                  <a:lnTo>
                    <a:pt x="71887" y="6347"/>
                  </a:lnTo>
                  <a:lnTo>
                    <a:pt x="62715" y="8121"/>
                  </a:lnTo>
                  <a:lnTo>
                    <a:pt x="53424" y="17284"/>
                  </a:lnTo>
                  <a:lnTo>
                    <a:pt x="44862" y="17643"/>
                  </a:lnTo>
                  <a:lnTo>
                    <a:pt x="44409" y="18713"/>
                  </a:lnTo>
                  <a:lnTo>
                    <a:pt x="43503" y="2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46">
              <a:extLst>
                <a:ext uri="{FF2B5EF4-FFF2-40B4-BE49-F238E27FC236}">
                  <a16:creationId xmlns:a16="http://schemas.microsoft.com/office/drawing/2014/main" id="{38EE0895-BE18-4960-E3BF-7EB21CB218C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43250" y="40767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47">
              <a:extLst>
                <a:ext uri="{FF2B5EF4-FFF2-40B4-BE49-F238E27FC236}">
                  <a16:creationId xmlns:a16="http://schemas.microsoft.com/office/drawing/2014/main" id="{2F9EA94B-87AE-DEA5-0254-A3C60FC206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14675" y="3962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48">
              <a:extLst>
                <a:ext uri="{FF2B5EF4-FFF2-40B4-BE49-F238E27FC236}">
                  <a16:creationId xmlns:a16="http://schemas.microsoft.com/office/drawing/2014/main" id="{E6BA37E4-5650-F0DD-07A6-CD9E4AC7A0C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095625" y="37528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1512" y="1790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49">
              <a:extLst>
                <a:ext uri="{FF2B5EF4-FFF2-40B4-BE49-F238E27FC236}">
                  <a16:creationId xmlns:a16="http://schemas.microsoft.com/office/drawing/2014/main" id="{15A3C07B-56DA-FBB8-3E46-8BB86820C65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95625" y="35909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50">
              <a:extLst>
                <a:ext uri="{FF2B5EF4-FFF2-40B4-BE49-F238E27FC236}">
                  <a16:creationId xmlns:a16="http://schemas.microsoft.com/office/drawing/2014/main" id="{39501177-5BCF-8D77-2ED4-2FF426047E0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86100" y="32575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1058" y="20696"/>
                  </a:lnTo>
                  <a:lnTo>
                    <a:pt x="7538" y="39993"/>
                  </a:lnTo>
                  <a:lnTo>
                    <a:pt x="9409" y="82661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51">
              <a:extLst>
                <a:ext uri="{FF2B5EF4-FFF2-40B4-BE49-F238E27FC236}">
                  <a16:creationId xmlns:a16="http://schemas.microsoft.com/office/drawing/2014/main" id="{0EE14A63-6418-D4B4-99C8-DC753BECF5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48000" y="27908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6546" y="15208"/>
                  </a:lnTo>
                  <a:lnTo>
                    <a:pt x="9350" y="57297"/>
                  </a:lnTo>
                  <a:lnTo>
                    <a:pt x="9522" y="98263"/>
                  </a:lnTo>
                  <a:lnTo>
                    <a:pt x="6701" y="104703"/>
                  </a:lnTo>
                  <a:lnTo>
                    <a:pt x="4467" y="107902"/>
                  </a:lnTo>
                  <a:lnTo>
                    <a:pt x="4037" y="111093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52">
              <a:extLst>
                <a:ext uri="{FF2B5EF4-FFF2-40B4-BE49-F238E27FC236}">
                  <a16:creationId xmlns:a16="http://schemas.microsoft.com/office/drawing/2014/main" id="{D811FBA8-1D50-BA30-6FA1-94626C1F943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38475" y="2451946"/>
              <a:ext cx="19051" cy="148380"/>
            </a:xfrm>
            <a:custGeom>
              <a:avLst/>
              <a:gdLst/>
              <a:ahLst/>
              <a:cxnLst/>
              <a:rect l="0" t="0" r="0" b="0"/>
              <a:pathLst>
                <a:path w="19051" h="148380">
                  <a:moveTo>
                    <a:pt x="19050" y="5504"/>
                  </a:moveTo>
                  <a:lnTo>
                    <a:pt x="19050" y="5504"/>
                  </a:lnTo>
                  <a:lnTo>
                    <a:pt x="19050" y="16"/>
                  </a:lnTo>
                  <a:lnTo>
                    <a:pt x="19050" y="5422"/>
                  </a:lnTo>
                  <a:lnTo>
                    <a:pt x="19050" y="0"/>
                  </a:lnTo>
                  <a:lnTo>
                    <a:pt x="17992" y="20090"/>
                  </a:lnTo>
                  <a:lnTo>
                    <a:pt x="9349" y="63016"/>
                  </a:lnTo>
                  <a:lnTo>
                    <a:pt x="960" y="109170"/>
                  </a:lnTo>
                  <a:lnTo>
                    <a:pt x="0" y="14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453">
            <a:extLst>
              <a:ext uri="{FF2B5EF4-FFF2-40B4-BE49-F238E27FC236}">
                <a16:creationId xmlns:a16="http://schemas.microsoft.com/office/drawing/2014/main" id="{A9406B46-5645-73EC-C077-9C8D86F3DC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19300" y="4124909"/>
            <a:ext cx="1998221" cy="65983"/>
          </a:xfrm>
          <a:custGeom>
            <a:avLst/>
            <a:gdLst/>
            <a:ahLst/>
            <a:cxnLst/>
            <a:rect l="0" t="0" r="0" b="0"/>
            <a:pathLst>
              <a:path w="1998221" h="65983">
                <a:moveTo>
                  <a:pt x="0" y="8941"/>
                </a:moveTo>
                <a:lnTo>
                  <a:pt x="0" y="8941"/>
                </a:lnTo>
                <a:lnTo>
                  <a:pt x="0" y="17142"/>
                </a:lnTo>
                <a:lnTo>
                  <a:pt x="0" y="12717"/>
                </a:lnTo>
                <a:lnTo>
                  <a:pt x="0" y="15234"/>
                </a:lnTo>
                <a:lnTo>
                  <a:pt x="0" y="9248"/>
                </a:lnTo>
                <a:lnTo>
                  <a:pt x="46174" y="8941"/>
                </a:lnTo>
                <a:lnTo>
                  <a:pt x="55699" y="740"/>
                </a:lnTo>
                <a:lnTo>
                  <a:pt x="56183" y="1357"/>
                </a:lnTo>
                <a:lnTo>
                  <a:pt x="56720" y="4865"/>
                </a:lnTo>
                <a:lnTo>
                  <a:pt x="57922" y="6223"/>
                </a:lnTo>
                <a:lnTo>
                  <a:pt x="62079" y="7733"/>
                </a:lnTo>
                <a:lnTo>
                  <a:pt x="79529" y="8835"/>
                </a:lnTo>
                <a:lnTo>
                  <a:pt x="124079" y="0"/>
                </a:lnTo>
                <a:lnTo>
                  <a:pt x="137696" y="734"/>
                </a:lnTo>
                <a:lnTo>
                  <a:pt x="184335" y="8081"/>
                </a:lnTo>
                <a:lnTo>
                  <a:pt x="229042" y="8827"/>
                </a:lnTo>
                <a:lnTo>
                  <a:pt x="268744" y="16465"/>
                </a:lnTo>
                <a:lnTo>
                  <a:pt x="314594" y="24749"/>
                </a:lnTo>
                <a:lnTo>
                  <a:pt x="360293" y="27801"/>
                </a:lnTo>
                <a:lnTo>
                  <a:pt x="407293" y="27990"/>
                </a:lnTo>
                <a:lnTo>
                  <a:pt x="453732" y="29049"/>
                </a:lnTo>
                <a:lnTo>
                  <a:pt x="475928" y="33479"/>
                </a:lnTo>
                <a:lnTo>
                  <a:pt x="492265" y="31146"/>
                </a:lnTo>
                <a:lnTo>
                  <a:pt x="539311" y="36468"/>
                </a:lnTo>
                <a:lnTo>
                  <a:pt x="580640" y="37378"/>
                </a:lnTo>
                <a:lnTo>
                  <a:pt x="619011" y="40297"/>
                </a:lnTo>
                <a:lnTo>
                  <a:pt x="657191" y="45043"/>
                </a:lnTo>
                <a:lnTo>
                  <a:pt x="695315" y="46449"/>
                </a:lnTo>
                <a:lnTo>
                  <a:pt x="741066" y="46924"/>
                </a:lnTo>
                <a:lnTo>
                  <a:pt x="788282" y="47018"/>
                </a:lnTo>
                <a:lnTo>
                  <a:pt x="835847" y="47038"/>
                </a:lnTo>
                <a:lnTo>
                  <a:pt x="881398" y="55242"/>
                </a:lnTo>
                <a:lnTo>
                  <a:pt x="926491" y="56391"/>
                </a:lnTo>
                <a:lnTo>
                  <a:pt x="968046" y="56543"/>
                </a:lnTo>
                <a:lnTo>
                  <a:pt x="1007646" y="56563"/>
                </a:lnTo>
                <a:lnTo>
                  <a:pt x="1055116" y="56566"/>
                </a:lnTo>
                <a:lnTo>
                  <a:pt x="1097536" y="56566"/>
                </a:lnTo>
                <a:lnTo>
                  <a:pt x="1134703" y="56566"/>
                </a:lnTo>
                <a:lnTo>
                  <a:pt x="1177344" y="62054"/>
                </a:lnTo>
                <a:lnTo>
                  <a:pt x="1222221" y="57498"/>
                </a:lnTo>
                <a:lnTo>
                  <a:pt x="1265486" y="56842"/>
                </a:lnTo>
                <a:lnTo>
                  <a:pt x="1306762" y="61704"/>
                </a:lnTo>
                <a:lnTo>
                  <a:pt x="1324439" y="61319"/>
                </a:lnTo>
                <a:lnTo>
                  <a:pt x="1330634" y="59735"/>
                </a:lnTo>
                <a:lnTo>
                  <a:pt x="1376653" y="65045"/>
                </a:lnTo>
                <a:lnTo>
                  <a:pt x="1424137" y="57798"/>
                </a:lnTo>
                <a:lnTo>
                  <a:pt x="1466958" y="56810"/>
                </a:lnTo>
                <a:lnTo>
                  <a:pt x="1510038" y="57697"/>
                </a:lnTo>
                <a:lnTo>
                  <a:pt x="1555259" y="62075"/>
                </a:lnTo>
                <a:lnTo>
                  <a:pt x="1594881" y="58669"/>
                </a:lnTo>
                <a:lnTo>
                  <a:pt x="1640072" y="59803"/>
                </a:lnTo>
                <a:lnTo>
                  <a:pt x="1679337" y="64849"/>
                </a:lnTo>
                <a:lnTo>
                  <a:pt x="1715958" y="65723"/>
                </a:lnTo>
                <a:lnTo>
                  <a:pt x="1755266" y="65982"/>
                </a:lnTo>
                <a:lnTo>
                  <a:pt x="1793382" y="65011"/>
                </a:lnTo>
                <a:lnTo>
                  <a:pt x="1836627" y="57887"/>
                </a:lnTo>
                <a:lnTo>
                  <a:pt x="1876050" y="56827"/>
                </a:lnTo>
                <a:lnTo>
                  <a:pt x="1921781" y="53795"/>
                </a:lnTo>
                <a:lnTo>
                  <a:pt x="1969133" y="47437"/>
                </a:lnTo>
                <a:lnTo>
                  <a:pt x="1998220" y="47051"/>
                </a:lnTo>
                <a:lnTo>
                  <a:pt x="1997839" y="48106"/>
                </a:lnTo>
                <a:lnTo>
                  <a:pt x="1990725" y="565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Shape-454">
            <a:extLst>
              <a:ext uri="{FF2B5EF4-FFF2-40B4-BE49-F238E27FC236}">
                <a16:creationId xmlns:a16="http://schemas.microsoft.com/office/drawing/2014/main" id="{994EA35A-19DF-9FC7-11D6-815257D801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47885" y="2652828"/>
            <a:ext cx="2152641" cy="1290523"/>
          </a:xfrm>
          <a:custGeom>
            <a:avLst/>
            <a:gdLst/>
            <a:ahLst/>
            <a:cxnLst/>
            <a:rect l="0" t="0" r="0" b="0"/>
            <a:pathLst>
              <a:path w="2152641" h="1290523">
                <a:moveTo>
                  <a:pt x="9515" y="1280997"/>
                </a:moveTo>
                <a:lnTo>
                  <a:pt x="9515" y="1280997"/>
                </a:lnTo>
                <a:lnTo>
                  <a:pt x="0" y="1280997"/>
                </a:lnTo>
                <a:lnTo>
                  <a:pt x="17600" y="1280997"/>
                </a:lnTo>
                <a:lnTo>
                  <a:pt x="26360" y="1274451"/>
                </a:lnTo>
                <a:lnTo>
                  <a:pt x="35203" y="1272355"/>
                </a:lnTo>
                <a:lnTo>
                  <a:pt x="41393" y="1271865"/>
                </a:lnTo>
                <a:lnTo>
                  <a:pt x="43467" y="1270676"/>
                </a:lnTo>
                <a:lnTo>
                  <a:pt x="44850" y="1268824"/>
                </a:lnTo>
                <a:lnTo>
                  <a:pt x="45772" y="1266532"/>
                </a:lnTo>
                <a:lnTo>
                  <a:pt x="47444" y="1265003"/>
                </a:lnTo>
                <a:lnTo>
                  <a:pt x="52125" y="1263305"/>
                </a:lnTo>
                <a:lnTo>
                  <a:pt x="63754" y="1261157"/>
                </a:lnTo>
                <a:lnTo>
                  <a:pt x="108318" y="1235386"/>
                </a:lnTo>
                <a:lnTo>
                  <a:pt x="149590" y="1202557"/>
                </a:lnTo>
                <a:lnTo>
                  <a:pt x="157496" y="1193218"/>
                </a:lnTo>
                <a:lnTo>
                  <a:pt x="205049" y="1154820"/>
                </a:lnTo>
                <a:lnTo>
                  <a:pt x="247244" y="1125112"/>
                </a:lnTo>
                <a:lnTo>
                  <a:pt x="288602" y="1080749"/>
                </a:lnTo>
                <a:lnTo>
                  <a:pt x="319383" y="1045444"/>
                </a:lnTo>
                <a:lnTo>
                  <a:pt x="347207" y="1001183"/>
                </a:lnTo>
                <a:lnTo>
                  <a:pt x="376661" y="953853"/>
                </a:lnTo>
                <a:lnTo>
                  <a:pt x="399973" y="908179"/>
                </a:lnTo>
                <a:lnTo>
                  <a:pt x="406723" y="892896"/>
                </a:lnTo>
                <a:lnTo>
                  <a:pt x="409360" y="885200"/>
                </a:lnTo>
                <a:lnTo>
                  <a:pt x="435042" y="841425"/>
                </a:lnTo>
                <a:lnTo>
                  <a:pt x="454022" y="796238"/>
                </a:lnTo>
                <a:lnTo>
                  <a:pt x="472007" y="762864"/>
                </a:lnTo>
                <a:lnTo>
                  <a:pt x="477985" y="730806"/>
                </a:lnTo>
                <a:lnTo>
                  <a:pt x="497650" y="689490"/>
                </a:lnTo>
                <a:lnTo>
                  <a:pt x="519584" y="642059"/>
                </a:lnTo>
                <a:lnTo>
                  <a:pt x="525606" y="601759"/>
                </a:lnTo>
                <a:lnTo>
                  <a:pt x="547173" y="558956"/>
                </a:lnTo>
                <a:lnTo>
                  <a:pt x="562090" y="517000"/>
                </a:lnTo>
                <a:lnTo>
                  <a:pt x="578662" y="469556"/>
                </a:lnTo>
                <a:lnTo>
                  <a:pt x="581028" y="458923"/>
                </a:lnTo>
                <a:lnTo>
                  <a:pt x="600252" y="415572"/>
                </a:lnTo>
                <a:lnTo>
                  <a:pt x="619131" y="373418"/>
                </a:lnTo>
                <a:lnTo>
                  <a:pt x="634992" y="329199"/>
                </a:lnTo>
                <a:lnTo>
                  <a:pt x="654393" y="283921"/>
                </a:lnTo>
                <a:lnTo>
                  <a:pt x="658077" y="273761"/>
                </a:lnTo>
                <a:lnTo>
                  <a:pt x="683314" y="226397"/>
                </a:lnTo>
                <a:lnTo>
                  <a:pt x="708042" y="179129"/>
                </a:lnTo>
                <a:lnTo>
                  <a:pt x="726716" y="147503"/>
                </a:lnTo>
                <a:lnTo>
                  <a:pt x="761816" y="104953"/>
                </a:lnTo>
                <a:lnTo>
                  <a:pt x="769599" y="100896"/>
                </a:lnTo>
                <a:lnTo>
                  <a:pt x="770664" y="97519"/>
                </a:lnTo>
                <a:lnTo>
                  <a:pt x="770948" y="95137"/>
                </a:lnTo>
                <a:lnTo>
                  <a:pt x="772195" y="93548"/>
                </a:lnTo>
                <a:lnTo>
                  <a:pt x="776403" y="91784"/>
                </a:lnTo>
                <a:lnTo>
                  <a:pt x="781801" y="85355"/>
                </a:lnTo>
                <a:lnTo>
                  <a:pt x="788786" y="76501"/>
                </a:lnTo>
                <a:lnTo>
                  <a:pt x="832841" y="39428"/>
                </a:lnTo>
                <a:lnTo>
                  <a:pt x="850129" y="28828"/>
                </a:lnTo>
                <a:lnTo>
                  <a:pt x="892569" y="10640"/>
                </a:lnTo>
                <a:lnTo>
                  <a:pt x="916587" y="5831"/>
                </a:lnTo>
                <a:lnTo>
                  <a:pt x="963444" y="0"/>
                </a:lnTo>
                <a:lnTo>
                  <a:pt x="1009828" y="4035"/>
                </a:lnTo>
                <a:lnTo>
                  <a:pt x="1057290" y="9623"/>
                </a:lnTo>
                <a:lnTo>
                  <a:pt x="1096428" y="14332"/>
                </a:lnTo>
                <a:lnTo>
                  <a:pt x="1143827" y="24356"/>
                </a:lnTo>
                <a:lnTo>
                  <a:pt x="1186962" y="33113"/>
                </a:lnTo>
                <a:lnTo>
                  <a:pt x="1227680" y="43353"/>
                </a:lnTo>
                <a:lnTo>
                  <a:pt x="1274087" y="58702"/>
                </a:lnTo>
                <a:lnTo>
                  <a:pt x="1321681" y="85283"/>
                </a:lnTo>
                <a:lnTo>
                  <a:pt x="1363228" y="115938"/>
                </a:lnTo>
                <a:lnTo>
                  <a:pt x="1409204" y="148830"/>
                </a:lnTo>
                <a:lnTo>
                  <a:pt x="1455534" y="193412"/>
                </a:lnTo>
                <a:lnTo>
                  <a:pt x="1490029" y="234410"/>
                </a:lnTo>
                <a:lnTo>
                  <a:pt x="1526033" y="276037"/>
                </a:lnTo>
                <a:lnTo>
                  <a:pt x="1556009" y="318531"/>
                </a:lnTo>
                <a:lnTo>
                  <a:pt x="1587526" y="363534"/>
                </a:lnTo>
                <a:lnTo>
                  <a:pt x="1615480" y="405164"/>
                </a:lnTo>
                <a:lnTo>
                  <a:pt x="1645425" y="448143"/>
                </a:lnTo>
                <a:lnTo>
                  <a:pt x="1669552" y="490303"/>
                </a:lnTo>
                <a:lnTo>
                  <a:pt x="1690568" y="524117"/>
                </a:lnTo>
                <a:lnTo>
                  <a:pt x="1708948" y="565571"/>
                </a:lnTo>
                <a:lnTo>
                  <a:pt x="1726370" y="604514"/>
                </a:lnTo>
                <a:lnTo>
                  <a:pt x="1749880" y="642781"/>
                </a:lnTo>
                <a:lnTo>
                  <a:pt x="1761815" y="680914"/>
                </a:lnTo>
                <a:lnTo>
                  <a:pt x="1781305" y="726037"/>
                </a:lnTo>
                <a:lnTo>
                  <a:pt x="1801497" y="765838"/>
                </a:lnTo>
                <a:lnTo>
                  <a:pt x="1824529" y="812049"/>
                </a:lnTo>
                <a:lnTo>
                  <a:pt x="1850058" y="858557"/>
                </a:lnTo>
                <a:lnTo>
                  <a:pt x="1871932" y="901655"/>
                </a:lnTo>
                <a:lnTo>
                  <a:pt x="1897004" y="947840"/>
                </a:lnTo>
                <a:lnTo>
                  <a:pt x="1904263" y="958302"/>
                </a:lnTo>
                <a:lnTo>
                  <a:pt x="1907681" y="961092"/>
                </a:lnTo>
                <a:lnTo>
                  <a:pt x="1935849" y="1006423"/>
                </a:lnTo>
                <a:lnTo>
                  <a:pt x="1964265" y="1052741"/>
                </a:lnTo>
                <a:lnTo>
                  <a:pt x="1968376" y="1060664"/>
                </a:lnTo>
                <a:lnTo>
                  <a:pt x="1971262" y="1067713"/>
                </a:lnTo>
                <a:lnTo>
                  <a:pt x="1976072" y="1074373"/>
                </a:lnTo>
                <a:lnTo>
                  <a:pt x="1981738" y="1078039"/>
                </a:lnTo>
                <a:lnTo>
                  <a:pt x="1984730" y="1079017"/>
                </a:lnTo>
                <a:lnTo>
                  <a:pt x="1990877" y="1088570"/>
                </a:lnTo>
                <a:lnTo>
                  <a:pt x="2003110" y="1108976"/>
                </a:lnTo>
                <a:lnTo>
                  <a:pt x="2039802" y="1153963"/>
                </a:lnTo>
                <a:lnTo>
                  <a:pt x="2073340" y="1200542"/>
                </a:lnTo>
                <a:lnTo>
                  <a:pt x="2117587" y="1245931"/>
                </a:lnTo>
                <a:lnTo>
                  <a:pt x="2138085" y="1266442"/>
                </a:lnTo>
                <a:lnTo>
                  <a:pt x="2143701" y="1269236"/>
                </a:lnTo>
                <a:lnTo>
                  <a:pt x="2152640" y="1271472"/>
                </a:lnTo>
                <a:lnTo>
                  <a:pt x="2143115" y="1290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8.3.6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</a:t>
            </a:r>
            <a:r>
              <a:rPr lang="en-US" i="1" dirty="0"/>
              <a:t>z</a:t>
            </a:r>
            <a:r>
              <a:rPr lang="en-US" dirty="0"/>
              <a:t> is a standard normal random variable, find the value of </a:t>
            </a:r>
            <a:r>
              <a:rPr lang="en-US" i="1" dirty="0"/>
              <a:t>z</a:t>
            </a:r>
            <a:r>
              <a:rPr lang="en-US" dirty="0"/>
              <a:t> for each situation.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area to the left of </a:t>
            </a:r>
            <a:r>
              <a:rPr lang="en-US" i="1" dirty="0"/>
              <a:t>z</a:t>
            </a:r>
            <a:r>
              <a:rPr lang="en-US" dirty="0"/>
              <a:t> is </a:t>
            </a:r>
            <a:r>
              <a:rPr lang="en-US" dirty="0">
                <a:solidFill>
                  <a:srgbClr val="0000FF"/>
                </a:solidFill>
              </a:rPr>
              <a:t>0.1469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area to the right of </a:t>
            </a:r>
            <a:r>
              <a:rPr lang="en-US" i="1" dirty="0"/>
              <a:t>z</a:t>
            </a:r>
            <a:r>
              <a:rPr lang="en-US" dirty="0"/>
              <a:t> is </a:t>
            </a:r>
            <a:r>
              <a:rPr lang="en-US">
                <a:solidFill>
                  <a:srgbClr val="0000FF"/>
                </a:solidFill>
              </a:rPr>
              <a:t>0.7967</a:t>
            </a:r>
            <a:r>
              <a:rPr lang="en-US"/>
              <a:t>.</a:t>
            </a:r>
            <a:endParaRPr lang="en-US" dirty="0"/>
          </a:p>
        </p:txBody>
      </p:sp>
      <p:grpSp>
        <p:nvGrpSpPr>
          <p:cNvPr id="6" name="SMARTInkShape-Group87">
            <a:extLst>
              <a:ext uri="{FF2B5EF4-FFF2-40B4-BE49-F238E27FC236}">
                <a16:creationId xmlns:a16="http://schemas.microsoft.com/office/drawing/2014/main" id="{74DE4A1C-35A4-F2E1-FFC8-FEE12C1077A6}"/>
              </a:ext>
            </a:extLst>
          </p:cNvPr>
          <p:cNvGrpSpPr/>
          <p:nvPr/>
        </p:nvGrpSpPr>
        <p:grpSpPr>
          <a:xfrm>
            <a:off x="296323" y="3401749"/>
            <a:ext cx="328760" cy="398727"/>
            <a:chOff x="296323" y="3401749"/>
            <a:chExt cx="328760" cy="398727"/>
          </a:xfrm>
        </p:grpSpPr>
        <p:sp>
          <p:nvSpPr>
            <p:cNvPr id="4" name="SMARTInkShape-455">
              <a:extLst>
                <a:ext uri="{FF2B5EF4-FFF2-40B4-BE49-F238E27FC236}">
                  <a16:creationId xmlns:a16="http://schemas.microsoft.com/office/drawing/2014/main" id="{ACFE6F1F-5290-A221-A884-3FDEA9CCCBD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96323" y="3547344"/>
              <a:ext cx="237078" cy="119178"/>
            </a:xfrm>
            <a:custGeom>
              <a:avLst/>
              <a:gdLst/>
              <a:ahLst/>
              <a:cxnLst/>
              <a:rect l="0" t="0" r="0" b="0"/>
              <a:pathLst>
                <a:path w="237078" h="119178">
                  <a:moveTo>
                    <a:pt x="103727" y="24531"/>
                  </a:moveTo>
                  <a:lnTo>
                    <a:pt x="103727" y="24531"/>
                  </a:lnTo>
                  <a:lnTo>
                    <a:pt x="108783" y="24531"/>
                  </a:lnTo>
                  <a:lnTo>
                    <a:pt x="110273" y="23473"/>
                  </a:lnTo>
                  <a:lnTo>
                    <a:pt x="111266" y="21709"/>
                  </a:lnTo>
                  <a:lnTo>
                    <a:pt x="112860" y="16330"/>
                  </a:lnTo>
                  <a:lnTo>
                    <a:pt x="115900" y="15595"/>
                  </a:lnTo>
                  <a:lnTo>
                    <a:pt x="121419" y="15123"/>
                  </a:lnTo>
                  <a:lnTo>
                    <a:pt x="121871" y="14025"/>
                  </a:lnTo>
                  <a:lnTo>
                    <a:pt x="122742" y="5877"/>
                  </a:lnTo>
                  <a:lnTo>
                    <a:pt x="114573" y="5515"/>
                  </a:lnTo>
                  <a:lnTo>
                    <a:pt x="108587" y="434"/>
                  </a:lnTo>
                  <a:lnTo>
                    <a:pt x="105909" y="0"/>
                  </a:lnTo>
                  <a:lnTo>
                    <a:pt x="103065" y="768"/>
                  </a:lnTo>
                  <a:lnTo>
                    <a:pt x="97083" y="3387"/>
                  </a:lnTo>
                  <a:lnTo>
                    <a:pt x="85648" y="6977"/>
                  </a:lnTo>
                  <a:lnTo>
                    <a:pt x="41039" y="40124"/>
                  </a:lnTo>
                  <a:lnTo>
                    <a:pt x="10887" y="69793"/>
                  </a:lnTo>
                  <a:lnTo>
                    <a:pt x="4257" y="82042"/>
                  </a:lnTo>
                  <a:lnTo>
                    <a:pt x="0" y="102096"/>
                  </a:lnTo>
                  <a:lnTo>
                    <a:pt x="2240" y="109452"/>
                  </a:lnTo>
                  <a:lnTo>
                    <a:pt x="4319" y="112895"/>
                  </a:lnTo>
                  <a:lnTo>
                    <a:pt x="7822" y="115190"/>
                  </a:lnTo>
                  <a:lnTo>
                    <a:pt x="25830" y="118874"/>
                  </a:lnTo>
                  <a:lnTo>
                    <a:pt x="29570" y="119177"/>
                  </a:lnTo>
                  <a:lnTo>
                    <a:pt x="52797" y="111527"/>
                  </a:lnTo>
                  <a:lnTo>
                    <a:pt x="63053" y="103961"/>
                  </a:lnTo>
                  <a:lnTo>
                    <a:pt x="73350" y="101157"/>
                  </a:lnTo>
                  <a:lnTo>
                    <a:pt x="101881" y="73992"/>
                  </a:lnTo>
                  <a:lnTo>
                    <a:pt x="105729" y="72972"/>
                  </a:lnTo>
                  <a:lnTo>
                    <a:pt x="108236" y="72700"/>
                  </a:lnTo>
                  <a:lnTo>
                    <a:pt x="113845" y="66753"/>
                  </a:lnTo>
                  <a:lnTo>
                    <a:pt x="131864" y="44043"/>
                  </a:lnTo>
                  <a:lnTo>
                    <a:pt x="132302" y="24542"/>
                  </a:lnTo>
                  <a:lnTo>
                    <a:pt x="132302" y="65844"/>
                  </a:lnTo>
                  <a:lnTo>
                    <a:pt x="140503" y="93060"/>
                  </a:lnTo>
                  <a:lnTo>
                    <a:pt x="142003" y="95617"/>
                  </a:lnTo>
                  <a:lnTo>
                    <a:pt x="144061" y="97322"/>
                  </a:lnTo>
                  <a:lnTo>
                    <a:pt x="149170" y="100274"/>
                  </a:lnTo>
                  <a:lnTo>
                    <a:pt x="157996" y="106828"/>
                  </a:lnTo>
                  <a:lnTo>
                    <a:pt x="167314" y="109240"/>
                  </a:lnTo>
                  <a:lnTo>
                    <a:pt x="173616" y="109804"/>
                  </a:lnTo>
                  <a:lnTo>
                    <a:pt x="179944" y="112878"/>
                  </a:lnTo>
                  <a:lnTo>
                    <a:pt x="183113" y="115179"/>
                  </a:lnTo>
                  <a:lnTo>
                    <a:pt x="187343" y="115655"/>
                  </a:lnTo>
                  <a:lnTo>
                    <a:pt x="237077" y="100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6">
              <a:extLst>
                <a:ext uri="{FF2B5EF4-FFF2-40B4-BE49-F238E27FC236}">
                  <a16:creationId xmlns:a16="http://schemas.microsoft.com/office/drawing/2014/main" id="{D3F0FF11-B94D-3A88-39F5-5BD0FB9AAC9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95300" y="3401749"/>
              <a:ext cx="129783" cy="398727"/>
            </a:xfrm>
            <a:custGeom>
              <a:avLst/>
              <a:gdLst/>
              <a:ahLst/>
              <a:cxnLst/>
              <a:rect l="0" t="0" r="0" b="0"/>
              <a:pathLst>
                <a:path w="129783" h="398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30397" y="23663"/>
                  </a:lnTo>
                  <a:lnTo>
                    <a:pt x="63322" y="71189"/>
                  </a:lnTo>
                  <a:lnTo>
                    <a:pt x="88865" y="107819"/>
                  </a:lnTo>
                  <a:lnTo>
                    <a:pt x="107940" y="146843"/>
                  </a:lnTo>
                  <a:lnTo>
                    <a:pt x="127704" y="192847"/>
                  </a:lnTo>
                  <a:lnTo>
                    <a:pt x="129782" y="209858"/>
                  </a:lnTo>
                  <a:lnTo>
                    <a:pt x="123429" y="253486"/>
                  </a:lnTo>
                  <a:lnTo>
                    <a:pt x="110655" y="297899"/>
                  </a:lnTo>
                  <a:lnTo>
                    <a:pt x="77288" y="339274"/>
                  </a:lnTo>
                  <a:lnTo>
                    <a:pt x="31965" y="385790"/>
                  </a:lnTo>
                  <a:lnTo>
                    <a:pt x="21640" y="395073"/>
                  </a:lnTo>
                  <a:lnTo>
                    <a:pt x="11330" y="398245"/>
                  </a:lnTo>
                  <a:lnTo>
                    <a:pt x="11786" y="398405"/>
                  </a:lnTo>
                  <a:lnTo>
                    <a:pt x="1905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457">
            <a:extLst>
              <a:ext uri="{FF2B5EF4-FFF2-40B4-BE49-F238E27FC236}">
                <a16:creationId xmlns:a16="http://schemas.microsoft.com/office/drawing/2014/main" id="{3DDD08BC-4148-F4CB-F99C-B56D9D0E7D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2575" y="5372100"/>
            <a:ext cx="2771776" cy="15012"/>
          </a:xfrm>
          <a:custGeom>
            <a:avLst/>
            <a:gdLst/>
            <a:ahLst/>
            <a:cxnLst/>
            <a:rect l="0" t="0" r="0" b="0"/>
            <a:pathLst>
              <a:path w="2771776" h="15012">
                <a:moveTo>
                  <a:pt x="0" y="9525"/>
                </a:moveTo>
                <a:lnTo>
                  <a:pt x="0" y="9525"/>
                </a:lnTo>
                <a:lnTo>
                  <a:pt x="9408" y="9525"/>
                </a:lnTo>
                <a:lnTo>
                  <a:pt x="9490" y="4469"/>
                </a:lnTo>
                <a:lnTo>
                  <a:pt x="10560" y="2980"/>
                </a:lnTo>
                <a:lnTo>
                  <a:pt x="14571" y="1324"/>
                </a:lnTo>
                <a:lnTo>
                  <a:pt x="16064" y="1941"/>
                </a:lnTo>
                <a:lnTo>
                  <a:pt x="17059" y="3411"/>
                </a:lnTo>
                <a:lnTo>
                  <a:pt x="17723" y="5449"/>
                </a:lnTo>
                <a:lnTo>
                  <a:pt x="19224" y="5749"/>
                </a:lnTo>
                <a:lnTo>
                  <a:pt x="27451" y="2174"/>
                </a:lnTo>
                <a:lnTo>
                  <a:pt x="74023" y="57"/>
                </a:lnTo>
                <a:lnTo>
                  <a:pt x="115268" y="7"/>
                </a:lnTo>
                <a:lnTo>
                  <a:pt x="160158" y="1"/>
                </a:lnTo>
                <a:lnTo>
                  <a:pt x="203438" y="1058"/>
                </a:lnTo>
                <a:lnTo>
                  <a:pt x="224437" y="5488"/>
                </a:lnTo>
                <a:lnTo>
                  <a:pt x="270411" y="932"/>
                </a:lnTo>
                <a:lnTo>
                  <a:pt x="313137" y="184"/>
                </a:lnTo>
                <a:lnTo>
                  <a:pt x="356698" y="36"/>
                </a:lnTo>
                <a:lnTo>
                  <a:pt x="396426" y="5064"/>
                </a:lnTo>
                <a:lnTo>
                  <a:pt x="442922" y="3156"/>
                </a:lnTo>
                <a:lnTo>
                  <a:pt x="480328" y="7953"/>
                </a:lnTo>
                <a:lnTo>
                  <a:pt x="518381" y="9060"/>
                </a:lnTo>
                <a:lnTo>
                  <a:pt x="560347" y="9387"/>
                </a:lnTo>
                <a:lnTo>
                  <a:pt x="602341" y="9497"/>
                </a:lnTo>
                <a:lnTo>
                  <a:pt x="645168" y="10578"/>
                </a:lnTo>
                <a:lnTo>
                  <a:pt x="675525" y="15011"/>
                </a:lnTo>
                <a:lnTo>
                  <a:pt x="717049" y="10922"/>
                </a:lnTo>
                <a:lnTo>
                  <a:pt x="753267" y="9939"/>
                </a:lnTo>
                <a:lnTo>
                  <a:pt x="793319" y="9607"/>
                </a:lnTo>
                <a:lnTo>
                  <a:pt x="834704" y="9542"/>
                </a:lnTo>
                <a:lnTo>
                  <a:pt x="879948" y="9526"/>
                </a:lnTo>
                <a:lnTo>
                  <a:pt x="926166" y="9525"/>
                </a:lnTo>
                <a:lnTo>
                  <a:pt x="971495" y="9525"/>
                </a:lnTo>
                <a:lnTo>
                  <a:pt x="1018112" y="9525"/>
                </a:lnTo>
                <a:lnTo>
                  <a:pt x="1059652" y="9525"/>
                </a:lnTo>
                <a:lnTo>
                  <a:pt x="1101376" y="9525"/>
                </a:lnTo>
                <a:lnTo>
                  <a:pt x="1147995" y="9525"/>
                </a:lnTo>
                <a:lnTo>
                  <a:pt x="1192387" y="9525"/>
                </a:lnTo>
                <a:lnTo>
                  <a:pt x="1229048" y="9525"/>
                </a:lnTo>
                <a:lnTo>
                  <a:pt x="1269476" y="9525"/>
                </a:lnTo>
                <a:lnTo>
                  <a:pt x="1316424" y="9525"/>
                </a:lnTo>
                <a:lnTo>
                  <a:pt x="1356817" y="9525"/>
                </a:lnTo>
                <a:lnTo>
                  <a:pt x="1403528" y="9525"/>
                </a:lnTo>
                <a:lnTo>
                  <a:pt x="1443185" y="9525"/>
                </a:lnTo>
                <a:lnTo>
                  <a:pt x="1489378" y="9525"/>
                </a:lnTo>
                <a:lnTo>
                  <a:pt x="1536949" y="9525"/>
                </a:lnTo>
                <a:lnTo>
                  <a:pt x="1577946" y="6703"/>
                </a:lnTo>
                <a:lnTo>
                  <a:pt x="1621123" y="1986"/>
                </a:lnTo>
                <a:lnTo>
                  <a:pt x="1667430" y="588"/>
                </a:lnTo>
                <a:lnTo>
                  <a:pt x="1709020" y="175"/>
                </a:lnTo>
                <a:lnTo>
                  <a:pt x="1754857" y="23"/>
                </a:lnTo>
                <a:lnTo>
                  <a:pt x="1800522" y="3"/>
                </a:lnTo>
                <a:lnTo>
                  <a:pt x="1844058" y="0"/>
                </a:lnTo>
                <a:lnTo>
                  <a:pt x="1878973" y="0"/>
                </a:lnTo>
                <a:lnTo>
                  <a:pt x="1925863" y="0"/>
                </a:lnTo>
                <a:lnTo>
                  <a:pt x="1968331" y="0"/>
                </a:lnTo>
                <a:lnTo>
                  <a:pt x="2012665" y="0"/>
                </a:lnTo>
                <a:lnTo>
                  <a:pt x="2051553" y="0"/>
                </a:lnTo>
                <a:lnTo>
                  <a:pt x="2083376" y="0"/>
                </a:lnTo>
                <a:lnTo>
                  <a:pt x="2122215" y="0"/>
                </a:lnTo>
                <a:lnTo>
                  <a:pt x="2160448" y="0"/>
                </a:lnTo>
                <a:lnTo>
                  <a:pt x="2191746" y="0"/>
                </a:lnTo>
                <a:lnTo>
                  <a:pt x="2229293" y="0"/>
                </a:lnTo>
                <a:lnTo>
                  <a:pt x="2267146" y="0"/>
                </a:lnTo>
                <a:lnTo>
                  <a:pt x="2308989" y="0"/>
                </a:lnTo>
                <a:lnTo>
                  <a:pt x="2342431" y="0"/>
                </a:lnTo>
                <a:lnTo>
                  <a:pt x="2380930" y="0"/>
                </a:lnTo>
                <a:lnTo>
                  <a:pt x="2419208" y="0"/>
                </a:lnTo>
                <a:lnTo>
                  <a:pt x="2466345" y="0"/>
                </a:lnTo>
                <a:lnTo>
                  <a:pt x="2512179" y="0"/>
                </a:lnTo>
                <a:lnTo>
                  <a:pt x="2554217" y="0"/>
                </a:lnTo>
                <a:lnTo>
                  <a:pt x="2598540" y="0"/>
                </a:lnTo>
                <a:lnTo>
                  <a:pt x="2645187" y="5056"/>
                </a:lnTo>
                <a:lnTo>
                  <a:pt x="2687466" y="8201"/>
                </a:lnTo>
                <a:lnTo>
                  <a:pt x="2730555" y="9409"/>
                </a:lnTo>
                <a:lnTo>
                  <a:pt x="27717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89">
            <a:extLst>
              <a:ext uri="{FF2B5EF4-FFF2-40B4-BE49-F238E27FC236}">
                <a16:creationId xmlns:a16="http://schemas.microsoft.com/office/drawing/2014/main" id="{C77FD1FD-2F97-17CB-D1C3-927EF0FC07AC}"/>
              </a:ext>
            </a:extLst>
          </p:cNvPr>
          <p:cNvGrpSpPr/>
          <p:nvPr/>
        </p:nvGrpSpPr>
        <p:grpSpPr>
          <a:xfrm>
            <a:off x="1581150" y="3476625"/>
            <a:ext cx="2895425" cy="1752601"/>
            <a:chOff x="1581150" y="3476625"/>
            <a:chExt cx="2895425" cy="1752601"/>
          </a:xfrm>
        </p:grpSpPr>
        <p:sp>
          <p:nvSpPr>
            <p:cNvPr id="8" name="SMARTInkShape-458">
              <a:extLst>
                <a:ext uri="{FF2B5EF4-FFF2-40B4-BE49-F238E27FC236}">
                  <a16:creationId xmlns:a16="http://schemas.microsoft.com/office/drawing/2014/main" id="{E322EEF1-C812-709B-1C5E-4D3C8414CE5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581150" y="3572146"/>
              <a:ext cx="2895425" cy="1657080"/>
            </a:xfrm>
            <a:custGeom>
              <a:avLst/>
              <a:gdLst/>
              <a:ahLst/>
              <a:cxnLst/>
              <a:rect l="0" t="0" r="0" b="0"/>
              <a:pathLst>
                <a:path w="2895425" h="1657080">
                  <a:moveTo>
                    <a:pt x="0" y="1609454"/>
                  </a:moveTo>
                  <a:lnTo>
                    <a:pt x="0" y="1609454"/>
                  </a:lnTo>
                  <a:lnTo>
                    <a:pt x="5057" y="1614510"/>
                  </a:lnTo>
                  <a:lnTo>
                    <a:pt x="6546" y="1614942"/>
                  </a:lnTo>
                  <a:lnTo>
                    <a:pt x="7539" y="1614170"/>
                  </a:lnTo>
                  <a:lnTo>
                    <a:pt x="8201" y="1612598"/>
                  </a:lnTo>
                  <a:lnTo>
                    <a:pt x="9701" y="1612609"/>
                  </a:lnTo>
                  <a:lnTo>
                    <a:pt x="18624" y="1618669"/>
                  </a:lnTo>
                  <a:lnTo>
                    <a:pt x="32270" y="1618951"/>
                  </a:lnTo>
                  <a:lnTo>
                    <a:pt x="38331" y="1616144"/>
                  </a:lnTo>
                  <a:lnTo>
                    <a:pt x="41430" y="1613914"/>
                  </a:lnTo>
                  <a:lnTo>
                    <a:pt x="55902" y="1610775"/>
                  </a:lnTo>
                  <a:lnTo>
                    <a:pt x="73596" y="1609846"/>
                  </a:lnTo>
                  <a:lnTo>
                    <a:pt x="85979" y="1603983"/>
                  </a:lnTo>
                  <a:lnTo>
                    <a:pt x="98538" y="1596439"/>
                  </a:lnTo>
                  <a:lnTo>
                    <a:pt x="117509" y="1590077"/>
                  </a:lnTo>
                  <a:lnTo>
                    <a:pt x="154286" y="1569181"/>
                  </a:lnTo>
                  <a:lnTo>
                    <a:pt x="195355" y="1553597"/>
                  </a:lnTo>
                  <a:lnTo>
                    <a:pt x="240472" y="1526656"/>
                  </a:lnTo>
                  <a:lnTo>
                    <a:pt x="263714" y="1509647"/>
                  </a:lnTo>
                  <a:lnTo>
                    <a:pt x="272781" y="1504770"/>
                  </a:lnTo>
                  <a:lnTo>
                    <a:pt x="314495" y="1466213"/>
                  </a:lnTo>
                  <a:lnTo>
                    <a:pt x="361929" y="1422108"/>
                  </a:lnTo>
                  <a:lnTo>
                    <a:pt x="402351" y="1378737"/>
                  </a:lnTo>
                  <a:lnTo>
                    <a:pt x="418300" y="1359818"/>
                  </a:lnTo>
                  <a:lnTo>
                    <a:pt x="448441" y="1320707"/>
                  </a:lnTo>
                  <a:lnTo>
                    <a:pt x="461308" y="1299885"/>
                  </a:lnTo>
                  <a:lnTo>
                    <a:pt x="463113" y="1295125"/>
                  </a:lnTo>
                  <a:lnTo>
                    <a:pt x="501124" y="1254869"/>
                  </a:lnTo>
                  <a:lnTo>
                    <a:pt x="533331" y="1209119"/>
                  </a:lnTo>
                  <a:lnTo>
                    <a:pt x="564082" y="1161741"/>
                  </a:lnTo>
                  <a:lnTo>
                    <a:pt x="588698" y="1119205"/>
                  </a:lnTo>
                  <a:lnTo>
                    <a:pt x="595019" y="1105463"/>
                  </a:lnTo>
                  <a:lnTo>
                    <a:pt x="608072" y="1066443"/>
                  </a:lnTo>
                  <a:lnTo>
                    <a:pt x="634169" y="1024467"/>
                  </a:lnTo>
                  <a:lnTo>
                    <a:pt x="654354" y="979422"/>
                  </a:lnTo>
                  <a:lnTo>
                    <a:pt x="667334" y="939760"/>
                  </a:lnTo>
                  <a:lnTo>
                    <a:pt x="688674" y="892835"/>
                  </a:lnTo>
                  <a:lnTo>
                    <a:pt x="709266" y="849275"/>
                  </a:lnTo>
                  <a:lnTo>
                    <a:pt x="719010" y="824373"/>
                  </a:lnTo>
                  <a:lnTo>
                    <a:pt x="727018" y="808621"/>
                  </a:lnTo>
                  <a:lnTo>
                    <a:pt x="742694" y="769694"/>
                  </a:lnTo>
                  <a:lnTo>
                    <a:pt x="759206" y="725241"/>
                  </a:lnTo>
                  <a:lnTo>
                    <a:pt x="778930" y="678517"/>
                  </a:lnTo>
                  <a:lnTo>
                    <a:pt x="796646" y="635256"/>
                  </a:lnTo>
                  <a:lnTo>
                    <a:pt x="812764" y="589931"/>
                  </a:lnTo>
                  <a:lnTo>
                    <a:pt x="831847" y="549500"/>
                  </a:lnTo>
                  <a:lnTo>
                    <a:pt x="850899" y="504907"/>
                  </a:lnTo>
                  <a:lnTo>
                    <a:pt x="869597" y="465246"/>
                  </a:lnTo>
                  <a:lnTo>
                    <a:pt x="894761" y="421454"/>
                  </a:lnTo>
                  <a:lnTo>
                    <a:pt x="907934" y="381248"/>
                  </a:lnTo>
                  <a:lnTo>
                    <a:pt x="932365" y="334760"/>
                  </a:lnTo>
                  <a:lnTo>
                    <a:pt x="941477" y="306548"/>
                  </a:lnTo>
                  <a:lnTo>
                    <a:pt x="963958" y="265231"/>
                  </a:lnTo>
                  <a:lnTo>
                    <a:pt x="993898" y="218027"/>
                  </a:lnTo>
                  <a:lnTo>
                    <a:pt x="1021819" y="171319"/>
                  </a:lnTo>
                  <a:lnTo>
                    <a:pt x="1051862" y="135913"/>
                  </a:lnTo>
                  <a:lnTo>
                    <a:pt x="1058494" y="124394"/>
                  </a:lnTo>
                  <a:lnTo>
                    <a:pt x="1061262" y="120939"/>
                  </a:lnTo>
                  <a:lnTo>
                    <a:pt x="1067161" y="117100"/>
                  </a:lnTo>
                  <a:lnTo>
                    <a:pt x="1070215" y="116076"/>
                  </a:lnTo>
                  <a:lnTo>
                    <a:pt x="1076432" y="109294"/>
                  </a:lnTo>
                  <a:lnTo>
                    <a:pt x="1089046" y="92750"/>
                  </a:lnTo>
                  <a:lnTo>
                    <a:pt x="1131790" y="58197"/>
                  </a:lnTo>
                  <a:lnTo>
                    <a:pt x="1174837" y="31742"/>
                  </a:lnTo>
                  <a:lnTo>
                    <a:pt x="1218345" y="13510"/>
                  </a:lnTo>
                  <a:lnTo>
                    <a:pt x="1262431" y="6681"/>
                  </a:lnTo>
                  <a:lnTo>
                    <a:pt x="1273339" y="2819"/>
                  </a:lnTo>
                  <a:lnTo>
                    <a:pt x="1318001" y="0"/>
                  </a:lnTo>
                  <a:lnTo>
                    <a:pt x="1343019" y="868"/>
                  </a:lnTo>
                  <a:lnTo>
                    <a:pt x="1390566" y="9437"/>
                  </a:lnTo>
                  <a:lnTo>
                    <a:pt x="1438185" y="25424"/>
                  </a:lnTo>
                  <a:lnTo>
                    <a:pt x="1482883" y="41042"/>
                  </a:lnTo>
                  <a:lnTo>
                    <a:pt x="1525588" y="56884"/>
                  </a:lnTo>
                  <a:lnTo>
                    <a:pt x="1542698" y="64290"/>
                  </a:lnTo>
                  <a:lnTo>
                    <a:pt x="1582957" y="89863"/>
                  </a:lnTo>
                  <a:lnTo>
                    <a:pt x="1599303" y="96791"/>
                  </a:lnTo>
                  <a:lnTo>
                    <a:pt x="1606151" y="101076"/>
                  </a:lnTo>
                  <a:lnTo>
                    <a:pt x="1612723" y="102980"/>
                  </a:lnTo>
                  <a:lnTo>
                    <a:pt x="1619172" y="109472"/>
                  </a:lnTo>
                  <a:lnTo>
                    <a:pt x="1631934" y="125829"/>
                  </a:lnTo>
                  <a:lnTo>
                    <a:pt x="1638293" y="129856"/>
                  </a:lnTo>
                  <a:lnTo>
                    <a:pt x="1644647" y="132705"/>
                  </a:lnTo>
                  <a:lnTo>
                    <a:pt x="1675107" y="160470"/>
                  </a:lnTo>
                  <a:lnTo>
                    <a:pt x="1681116" y="169242"/>
                  </a:lnTo>
                  <a:lnTo>
                    <a:pt x="1685904" y="177727"/>
                  </a:lnTo>
                  <a:lnTo>
                    <a:pt x="1716856" y="221824"/>
                  </a:lnTo>
                  <a:lnTo>
                    <a:pt x="1749985" y="268680"/>
                  </a:lnTo>
                  <a:lnTo>
                    <a:pt x="1764783" y="294861"/>
                  </a:lnTo>
                  <a:lnTo>
                    <a:pt x="1777898" y="312340"/>
                  </a:lnTo>
                  <a:lnTo>
                    <a:pt x="1793502" y="341350"/>
                  </a:lnTo>
                  <a:lnTo>
                    <a:pt x="1804936" y="358478"/>
                  </a:lnTo>
                  <a:lnTo>
                    <a:pt x="1809727" y="367664"/>
                  </a:lnTo>
                  <a:lnTo>
                    <a:pt x="1842576" y="414185"/>
                  </a:lnTo>
                  <a:lnTo>
                    <a:pt x="1868110" y="458194"/>
                  </a:lnTo>
                  <a:lnTo>
                    <a:pt x="1880664" y="480234"/>
                  </a:lnTo>
                  <a:lnTo>
                    <a:pt x="1900463" y="515893"/>
                  </a:lnTo>
                  <a:lnTo>
                    <a:pt x="1916120" y="542133"/>
                  </a:lnTo>
                  <a:lnTo>
                    <a:pt x="1936446" y="589092"/>
                  </a:lnTo>
                  <a:lnTo>
                    <a:pt x="1943245" y="604979"/>
                  </a:lnTo>
                  <a:lnTo>
                    <a:pt x="1968875" y="648859"/>
                  </a:lnTo>
                  <a:lnTo>
                    <a:pt x="1988604" y="688633"/>
                  </a:lnTo>
                  <a:lnTo>
                    <a:pt x="2006321" y="729800"/>
                  </a:lnTo>
                  <a:lnTo>
                    <a:pt x="2019245" y="770278"/>
                  </a:lnTo>
                  <a:lnTo>
                    <a:pt x="2036226" y="812205"/>
                  </a:lnTo>
                  <a:lnTo>
                    <a:pt x="2058235" y="850839"/>
                  </a:lnTo>
                  <a:lnTo>
                    <a:pt x="2081655" y="897250"/>
                  </a:lnTo>
                  <a:lnTo>
                    <a:pt x="2093044" y="922181"/>
                  </a:lnTo>
                  <a:lnTo>
                    <a:pt x="2112497" y="946803"/>
                  </a:lnTo>
                  <a:lnTo>
                    <a:pt x="2125726" y="977777"/>
                  </a:lnTo>
                  <a:lnTo>
                    <a:pt x="2158531" y="1023512"/>
                  </a:lnTo>
                  <a:lnTo>
                    <a:pt x="2182874" y="1065085"/>
                  </a:lnTo>
                  <a:lnTo>
                    <a:pt x="2204403" y="1103246"/>
                  </a:lnTo>
                  <a:lnTo>
                    <a:pt x="2231860" y="1142456"/>
                  </a:lnTo>
                  <a:lnTo>
                    <a:pt x="2273081" y="1184777"/>
                  </a:lnTo>
                  <a:lnTo>
                    <a:pt x="2282375" y="1199517"/>
                  </a:lnTo>
                  <a:lnTo>
                    <a:pt x="2317989" y="1239898"/>
                  </a:lnTo>
                  <a:lnTo>
                    <a:pt x="2343197" y="1270814"/>
                  </a:lnTo>
                  <a:lnTo>
                    <a:pt x="2362214" y="1289689"/>
                  </a:lnTo>
                  <a:lnTo>
                    <a:pt x="2401594" y="1334204"/>
                  </a:lnTo>
                  <a:lnTo>
                    <a:pt x="2440779" y="1380235"/>
                  </a:lnTo>
                  <a:lnTo>
                    <a:pt x="2469998" y="1411130"/>
                  </a:lnTo>
                  <a:lnTo>
                    <a:pt x="2511853" y="1445163"/>
                  </a:lnTo>
                  <a:lnTo>
                    <a:pt x="2524315" y="1451769"/>
                  </a:lnTo>
                  <a:lnTo>
                    <a:pt x="2536910" y="1456822"/>
                  </a:lnTo>
                  <a:lnTo>
                    <a:pt x="2581478" y="1488283"/>
                  </a:lnTo>
                  <a:lnTo>
                    <a:pt x="2625904" y="1518705"/>
                  </a:lnTo>
                  <a:lnTo>
                    <a:pt x="2634977" y="1523612"/>
                  </a:lnTo>
                  <a:lnTo>
                    <a:pt x="2660871" y="1541188"/>
                  </a:lnTo>
                  <a:lnTo>
                    <a:pt x="2697943" y="1559503"/>
                  </a:lnTo>
                  <a:lnTo>
                    <a:pt x="2737838" y="1586328"/>
                  </a:lnTo>
                  <a:lnTo>
                    <a:pt x="2783523" y="1607537"/>
                  </a:lnTo>
                  <a:lnTo>
                    <a:pt x="2796987" y="1610133"/>
                  </a:lnTo>
                  <a:lnTo>
                    <a:pt x="2809838" y="1616918"/>
                  </a:lnTo>
                  <a:lnTo>
                    <a:pt x="2827624" y="1623629"/>
                  </a:lnTo>
                  <a:lnTo>
                    <a:pt x="2847386" y="1635401"/>
                  </a:lnTo>
                  <a:lnTo>
                    <a:pt x="2865615" y="1642566"/>
                  </a:lnTo>
                  <a:lnTo>
                    <a:pt x="2885471" y="1654436"/>
                  </a:lnTo>
                  <a:lnTo>
                    <a:pt x="2895424" y="1657033"/>
                  </a:lnTo>
                  <a:lnTo>
                    <a:pt x="2886075" y="165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9">
              <a:extLst>
                <a:ext uri="{FF2B5EF4-FFF2-40B4-BE49-F238E27FC236}">
                  <a16:creationId xmlns:a16="http://schemas.microsoft.com/office/drawing/2014/main" id="{C18A84A6-F0D8-DE4F-D25B-1D0DF42B729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857500" y="3476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0">
              <a:extLst>
                <a:ext uri="{FF2B5EF4-FFF2-40B4-BE49-F238E27FC236}">
                  <a16:creationId xmlns:a16="http://schemas.microsoft.com/office/drawing/2014/main" id="{143F995A-F7E6-308B-EDA9-796644B82F5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857500" y="36671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1">
              <a:extLst>
                <a:ext uri="{FF2B5EF4-FFF2-40B4-BE49-F238E27FC236}">
                  <a16:creationId xmlns:a16="http://schemas.microsoft.com/office/drawing/2014/main" id="{648951BE-1769-6266-08A9-DC1AB7AF5C7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847975" y="38195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21459"/>
                  </a:lnTo>
                  <a:lnTo>
                    <a:pt x="8467" y="2383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2">
              <a:extLst>
                <a:ext uri="{FF2B5EF4-FFF2-40B4-BE49-F238E27FC236}">
                  <a16:creationId xmlns:a16="http://schemas.microsoft.com/office/drawing/2014/main" id="{3204412B-8D2B-8E69-3B7C-8863370A23F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847975" y="4019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3">
              <a:extLst>
                <a:ext uri="{FF2B5EF4-FFF2-40B4-BE49-F238E27FC236}">
                  <a16:creationId xmlns:a16="http://schemas.microsoft.com/office/drawing/2014/main" id="{8DF7BDD3-74F9-8CB6-9427-028FCD09627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876550" y="4210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4">
              <a:extLst>
                <a:ext uri="{FF2B5EF4-FFF2-40B4-BE49-F238E27FC236}">
                  <a16:creationId xmlns:a16="http://schemas.microsoft.com/office/drawing/2014/main" id="{155FFAC2-F981-A03A-CE98-D291F347302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867025" y="44196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65">
              <a:extLst>
                <a:ext uri="{FF2B5EF4-FFF2-40B4-BE49-F238E27FC236}">
                  <a16:creationId xmlns:a16="http://schemas.microsoft.com/office/drawing/2014/main" id="{E4BF83FC-9CF3-FBD9-1B45-6CD61416087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867025" y="46482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6">
              <a:extLst>
                <a:ext uri="{FF2B5EF4-FFF2-40B4-BE49-F238E27FC236}">
                  <a16:creationId xmlns:a16="http://schemas.microsoft.com/office/drawing/2014/main" id="{01A5B5EA-04CD-A5A1-8724-5852958E395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886075" y="48482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387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7">
              <a:extLst>
                <a:ext uri="{FF2B5EF4-FFF2-40B4-BE49-F238E27FC236}">
                  <a16:creationId xmlns:a16="http://schemas.microsoft.com/office/drawing/2014/main" id="{33A30DCA-D8A9-9BE4-EB0E-9B40598C6F5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905125" y="50768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8">
              <a:extLst>
                <a:ext uri="{FF2B5EF4-FFF2-40B4-BE49-F238E27FC236}">
                  <a16:creationId xmlns:a16="http://schemas.microsoft.com/office/drawing/2014/main" id="{6CE21675-7B5F-3591-547D-D58BC97497C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905125" y="52101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469">
            <a:extLst>
              <a:ext uri="{FF2B5EF4-FFF2-40B4-BE49-F238E27FC236}">
                <a16:creationId xmlns:a16="http://schemas.microsoft.com/office/drawing/2014/main" id="{394A5E79-D53B-037D-F450-BCA3B1CDC3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16883" y="5495964"/>
            <a:ext cx="126170" cy="170795"/>
          </a:xfrm>
          <a:custGeom>
            <a:avLst/>
            <a:gdLst/>
            <a:ahLst/>
            <a:cxnLst/>
            <a:rect l="0" t="0" r="0" b="0"/>
            <a:pathLst>
              <a:path w="126170" h="170795">
                <a:moveTo>
                  <a:pt x="54917" y="19011"/>
                </a:moveTo>
                <a:lnTo>
                  <a:pt x="54917" y="19011"/>
                </a:lnTo>
                <a:lnTo>
                  <a:pt x="37307" y="19011"/>
                </a:lnTo>
                <a:lnTo>
                  <a:pt x="22735" y="32268"/>
                </a:lnTo>
                <a:lnTo>
                  <a:pt x="19447" y="38309"/>
                </a:lnTo>
                <a:lnTo>
                  <a:pt x="16928" y="44521"/>
                </a:lnTo>
                <a:lnTo>
                  <a:pt x="6687" y="62777"/>
                </a:lnTo>
                <a:lnTo>
                  <a:pt x="410" y="84542"/>
                </a:lnTo>
                <a:lnTo>
                  <a:pt x="0" y="98936"/>
                </a:lnTo>
                <a:lnTo>
                  <a:pt x="11179" y="138270"/>
                </a:lnTo>
                <a:lnTo>
                  <a:pt x="19956" y="148921"/>
                </a:lnTo>
                <a:lnTo>
                  <a:pt x="37781" y="164382"/>
                </a:lnTo>
                <a:lnTo>
                  <a:pt x="50476" y="168287"/>
                </a:lnTo>
                <a:lnTo>
                  <a:pt x="74383" y="170794"/>
                </a:lnTo>
                <a:lnTo>
                  <a:pt x="90906" y="166172"/>
                </a:lnTo>
                <a:lnTo>
                  <a:pt x="94785" y="163685"/>
                </a:lnTo>
                <a:lnTo>
                  <a:pt x="106577" y="149005"/>
                </a:lnTo>
                <a:lnTo>
                  <a:pt x="109627" y="142755"/>
                </a:lnTo>
                <a:lnTo>
                  <a:pt x="119576" y="104341"/>
                </a:lnTo>
                <a:lnTo>
                  <a:pt x="125282" y="94682"/>
                </a:lnTo>
                <a:lnTo>
                  <a:pt x="126169" y="89567"/>
                </a:lnTo>
                <a:lnTo>
                  <a:pt x="120694" y="44523"/>
                </a:lnTo>
                <a:lnTo>
                  <a:pt x="109842" y="19203"/>
                </a:lnTo>
                <a:lnTo>
                  <a:pt x="107409" y="15964"/>
                </a:lnTo>
                <a:lnTo>
                  <a:pt x="101883" y="12365"/>
                </a:lnTo>
                <a:lnTo>
                  <a:pt x="98928" y="11406"/>
                </a:lnTo>
                <a:lnTo>
                  <a:pt x="96957" y="9708"/>
                </a:lnTo>
                <a:lnTo>
                  <a:pt x="94768" y="4998"/>
                </a:lnTo>
                <a:lnTo>
                  <a:pt x="93126" y="3319"/>
                </a:lnTo>
                <a:lnTo>
                  <a:pt x="84969" y="403"/>
                </a:lnTo>
                <a:lnTo>
                  <a:pt x="75420" y="0"/>
                </a:lnTo>
                <a:lnTo>
                  <a:pt x="74936" y="1045"/>
                </a:lnTo>
                <a:lnTo>
                  <a:pt x="74397" y="5029"/>
                </a:lnTo>
                <a:lnTo>
                  <a:pt x="73196" y="6514"/>
                </a:lnTo>
                <a:lnTo>
                  <a:pt x="65804" y="9095"/>
                </a:lnTo>
                <a:lnTo>
                  <a:pt x="56361" y="9452"/>
                </a:lnTo>
                <a:lnTo>
                  <a:pt x="46843" y="17684"/>
                </a:lnTo>
                <a:lnTo>
                  <a:pt x="45822" y="23674"/>
                </a:lnTo>
                <a:lnTo>
                  <a:pt x="46737" y="25295"/>
                </a:lnTo>
                <a:lnTo>
                  <a:pt x="54917" y="285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91">
            <a:extLst>
              <a:ext uri="{FF2B5EF4-FFF2-40B4-BE49-F238E27FC236}">
                <a16:creationId xmlns:a16="http://schemas.microsoft.com/office/drawing/2014/main" id="{19762321-FB42-93CA-7713-7AB7E8409A42}"/>
              </a:ext>
            </a:extLst>
          </p:cNvPr>
          <p:cNvGrpSpPr/>
          <p:nvPr/>
        </p:nvGrpSpPr>
        <p:grpSpPr>
          <a:xfrm>
            <a:off x="1714511" y="4562498"/>
            <a:ext cx="552440" cy="1123925"/>
            <a:chOff x="1714511" y="4562498"/>
            <a:chExt cx="552440" cy="1123925"/>
          </a:xfrm>
        </p:grpSpPr>
        <p:sp>
          <p:nvSpPr>
            <p:cNvPr id="21" name="SMARTInkShape-470">
              <a:extLst>
                <a:ext uri="{FF2B5EF4-FFF2-40B4-BE49-F238E27FC236}">
                  <a16:creationId xmlns:a16="http://schemas.microsoft.com/office/drawing/2014/main" id="{2104F762-84B7-DF17-2744-08413D19283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133600" y="4695825"/>
              <a:ext cx="19051" cy="685801"/>
            </a:xfrm>
            <a:custGeom>
              <a:avLst/>
              <a:gdLst/>
              <a:ahLst/>
              <a:cxnLst/>
              <a:rect l="0" t="0" r="0" b="0"/>
              <a:pathLst>
                <a:path w="19051" h="685801">
                  <a:moveTo>
                    <a:pt x="0" y="76200"/>
                  </a:moveTo>
                  <a:lnTo>
                    <a:pt x="0" y="76200"/>
                  </a:lnTo>
                  <a:lnTo>
                    <a:pt x="0" y="61653"/>
                  </a:lnTo>
                  <a:lnTo>
                    <a:pt x="1058" y="60153"/>
                  </a:lnTo>
                  <a:lnTo>
                    <a:pt x="2822" y="59151"/>
                  </a:lnTo>
                  <a:lnTo>
                    <a:pt x="5057" y="58484"/>
                  </a:lnTo>
                  <a:lnTo>
                    <a:pt x="6546" y="56981"/>
                  </a:lnTo>
                  <a:lnTo>
                    <a:pt x="8201" y="52489"/>
                  </a:lnTo>
                  <a:lnTo>
                    <a:pt x="9525" y="4864"/>
                  </a:lnTo>
                  <a:lnTo>
                    <a:pt x="9525" y="0"/>
                  </a:lnTo>
                  <a:lnTo>
                    <a:pt x="9525" y="41636"/>
                  </a:lnTo>
                  <a:lnTo>
                    <a:pt x="9525" y="86190"/>
                  </a:lnTo>
                  <a:lnTo>
                    <a:pt x="9525" y="127838"/>
                  </a:lnTo>
                  <a:lnTo>
                    <a:pt x="9525" y="167774"/>
                  </a:lnTo>
                  <a:lnTo>
                    <a:pt x="9525" y="209964"/>
                  </a:lnTo>
                  <a:lnTo>
                    <a:pt x="9525" y="253180"/>
                  </a:lnTo>
                  <a:lnTo>
                    <a:pt x="9525" y="298765"/>
                  </a:lnTo>
                  <a:lnTo>
                    <a:pt x="9525" y="317124"/>
                  </a:lnTo>
                  <a:lnTo>
                    <a:pt x="18658" y="360254"/>
                  </a:lnTo>
                  <a:lnTo>
                    <a:pt x="19045" y="407533"/>
                  </a:lnTo>
                  <a:lnTo>
                    <a:pt x="19047" y="411388"/>
                  </a:lnTo>
                  <a:lnTo>
                    <a:pt x="16227" y="418495"/>
                  </a:lnTo>
                  <a:lnTo>
                    <a:pt x="13992" y="421872"/>
                  </a:lnTo>
                  <a:lnTo>
                    <a:pt x="14333" y="434090"/>
                  </a:lnTo>
                  <a:lnTo>
                    <a:pt x="15895" y="449046"/>
                  </a:lnTo>
                  <a:lnTo>
                    <a:pt x="12941" y="469366"/>
                  </a:lnTo>
                  <a:lnTo>
                    <a:pt x="15711" y="488792"/>
                  </a:lnTo>
                  <a:lnTo>
                    <a:pt x="12887" y="505837"/>
                  </a:lnTo>
                  <a:lnTo>
                    <a:pt x="13883" y="508674"/>
                  </a:lnTo>
                  <a:lnTo>
                    <a:pt x="15605" y="510566"/>
                  </a:lnTo>
                  <a:lnTo>
                    <a:pt x="17519" y="518313"/>
                  </a:lnTo>
                  <a:lnTo>
                    <a:pt x="19023" y="563730"/>
                  </a:lnTo>
                  <a:lnTo>
                    <a:pt x="16216" y="570869"/>
                  </a:lnTo>
                  <a:lnTo>
                    <a:pt x="13986" y="574254"/>
                  </a:lnTo>
                  <a:lnTo>
                    <a:pt x="10846" y="589131"/>
                  </a:lnTo>
                  <a:lnTo>
                    <a:pt x="15274" y="612064"/>
                  </a:lnTo>
                  <a:lnTo>
                    <a:pt x="9610" y="636641"/>
                  </a:lnTo>
                  <a:lnTo>
                    <a:pt x="14606" y="642777"/>
                  </a:lnTo>
                  <a:lnTo>
                    <a:pt x="15029" y="645476"/>
                  </a:lnTo>
                  <a:lnTo>
                    <a:pt x="9607" y="674405"/>
                  </a:lnTo>
                  <a:lnTo>
                    <a:pt x="10638" y="675029"/>
                  </a:lnTo>
                  <a:lnTo>
                    <a:pt x="17733" y="676111"/>
                  </a:lnTo>
                  <a:lnTo>
                    <a:pt x="15642" y="679024"/>
                  </a:lnTo>
                  <a:lnTo>
                    <a:pt x="13603" y="681283"/>
                  </a:lnTo>
                  <a:lnTo>
                    <a:pt x="13302" y="682788"/>
                  </a:lnTo>
                  <a:lnTo>
                    <a:pt x="14160" y="683792"/>
                  </a:lnTo>
                  <a:lnTo>
                    <a:pt x="19050" y="685800"/>
                  </a:lnTo>
                  <a:lnTo>
                    <a:pt x="19050" y="676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1">
              <a:extLst>
                <a:ext uri="{FF2B5EF4-FFF2-40B4-BE49-F238E27FC236}">
                  <a16:creationId xmlns:a16="http://schemas.microsoft.com/office/drawing/2014/main" id="{D2F40306-A7D9-B4E0-A4F4-01D16ECE6DB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114589" y="5534035"/>
              <a:ext cx="123787" cy="152388"/>
            </a:xfrm>
            <a:custGeom>
              <a:avLst/>
              <a:gdLst/>
              <a:ahLst/>
              <a:cxnLst/>
              <a:rect l="0" t="0" r="0" b="0"/>
              <a:pathLst>
                <a:path w="123787" h="152388">
                  <a:moveTo>
                    <a:pt x="19011" y="9515"/>
                  </a:moveTo>
                  <a:lnTo>
                    <a:pt x="19011" y="9515"/>
                  </a:lnTo>
                  <a:lnTo>
                    <a:pt x="19011" y="19006"/>
                  </a:lnTo>
                  <a:lnTo>
                    <a:pt x="24068" y="19030"/>
                  </a:lnTo>
                  <a:lnTo>
                    <a:pt x="25557" y="17975"/>
                  </a:lnTo>
                  <a:lnTo>
                    <a:pt x="26550" y="16213"/>
                  </a:lnTo>
                  <a:lnTo>
                    <a:pt x="27212" y="13980"/>
                  </a:lnTo>
                  <a:lnTo>
                    <a:pt x="28712" y="12492"/>
                  </a:lnTo>
                  <a:lnTo>
                    <a:pt x="33200" y="10838"/>
                  </a:lnTo>
                  <a:lnTo>
                    <a:pt x="58143" y="6866"/>
                  </a:lnTo>
                  <a:lnTo>
                    <a:pt x="77658" y="1348"/>
                  </a:lnTo>
                  <a:lnTo>
                    <a:pt x="108290" y="0"/>
                  </a:lnTo>
                  <a:lnTo>
                    <a:pt x="114429" y="2817"/>
                  </a:lnTo>
                  <a:lnTo>
                    <a:pt x="117548" y="5050"/>
                  </a:lnTo>
                  <a:lnTo>
                    <a:pt x="121014" y="10353"/>
                  </a:lnTo>
                  <a:lnTo>
                    <a:pt x="123238" y="17324"/>
                  </a:lnTo>
                  <a:lnTo>
                    <a:pt x="116074" y="32852"/>
                  </a:lnTo>
                  <a:lnTo>
                    <a:pt x="79763" y="73621"/>
                  </a:lnTo>
                  <a:lnTo>
                    <a:pt x="77761" y="79634"/>
                  </a:lnTo>
                  <a:lnTo>
                    <a:pt x="76170" y="81661"/>
                  </a:lnTo>
                  <a:lnTo>
                    <a:pt x="69931" y="85572"/>
                  </a:lnTo>
                  <a:lnTo>
                    <a:pt x="68101" y="90237"/>
                  </a:lnTo>
                  <a:lnTo>
                    <a:pt x="61643" y="95839"/>
                  </a:lnTo>
                  <a:lnTo>
                    <a:pt x="18970" y="130570"/>
                  </a:lnTo>
                  <a:lnTo>
                    <a:pt x="15809" y="131494"/>
                  </a:lnTo>
                  <a:lnTo>
                    <a:pt x="13701" y="133168"/>
                  </a:lnTo>
                  <a:lnTo>
                    <a:pt x="9677" y="139521"/>
                  </a:lnTo>
                  <a:lnTo>
                    <a:pt x="0" y="142854"/>
                  </a:lnTo>
                  <a:lnTo>
                    <a:pt x="5029" y="147918"/>
                  </a:lnTo>
                  <a:lnTo>
                    <a:pt x="10327" y="150403"/>
                  </a:lnTo>
                  <a:lnTo>
                    <a:pt x="51266" y="152338"/>
                  </a:lnTo>
                  <a:lnTo>
                    <a:pt x="96162" y="152387"/>
                  </a:lnTo>
                  <a:lnTo>
                    <a:pt x="103748" y="149567"/>
                  </a:lnTo>
                  <a:lnTo>
                    <a:pt x="110647" y="145843"/>
                  </a:lnTo>
                  <a:lnTo>
                    <a:pt x="123786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2">
              <a:extLst>
                <a:ext uri="{FF2B5EF4-FFF2-40B4-BE49-F238E27FC236}">
                  <a16:creationId xmlns:a16="http://schemas.microsoft.com/office/drawing/2014/main" id="{9643EA50-B05C-EA53-D936-A651E79C491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133600" y="55911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75656" y="8467"/>
                  </a:lnTo>
                  <a:lnTo>
                    <a:pt x="120181" y="2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3">
              <a:extLst>
                <a:ext uri="{FF2B5EF4-FFF2-40B4-BE49-F238E27FC236}">
                  <a16:creationId xmlns:a16="http://schemas.microsoft.com/office/drawing/2014/main" id="{3464A2B5-6A34-E285-DA22-C56D67FC446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781175" y="5172467"/>
              <a:ext cx="171451" cy="113909"/>
            </a:xfrm>
            <a:custGeom>
              <a:avLst/>
              <a:gdLst/>
              <a:ahLst/>
              <a:cxnLst/>
              <a:rect l="0" t="0" r="0" b="0"/>
              <a:pathLst>
                <a:path w="171451" h="113909">
                  <a:moveTo>
                    <a:pt x="0" y="9133"/>
                  </a:moveTo>
                  <a:lnTo>
                    <a:pt x="0" y="9133"/>
                  </a:lnTo>
                  <a:lnTo>
                    <a:pt x="5057" y="4077"/>
                  </a:lnTo>
                  <a:lnTo>
                    <a:pt x="10361" y="1594"/>
                  </a:lnTo>
                  <a:lnTo>
                    <a:pt x="27446" y="0"/>
                  </a:lnTo>
                  <a:lnTo>
                    <a:pt x="45056" y="4781"/>
                  </a:lnTo>
                  <a:lnTo>
                    <a:pt x="63680" y="17956"/>
                  </a:lnTo>
                  <a:lnTo>
                    <a:pt x="70635" y="26460"/>
                  </a:lnTo>
                  <a:lnTo>
                    <a:pt x="72490" y="30210"/>
                  </a:lnTo>
                  <a:lnTo>
                    <a:pt x="98329" y="54621"/>
                  </a:lnTo>
                  <a:lnTo>
                    <a:pt x="108509" y="68472"/>
                  </a:lnTo>
                  <a:lnTo>
                    <a:pt x="152588" y="105805"/>
                  </a:lnTo>
                  <a:lnTo>
                    <a:pt x="17145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4">
              <a:extLst>
                <a:ext uri="{FF2B5EF4-FFF2-40B4-BE49-F238E27FC236}">
                  <a16:creationId xmlns:a16="http://schemas.microsoft.com/office/drawing/2014/main" id="{8683924B-80D8-CC20-893B-3A738F0585C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933575" y="5058167"/>
              <a:ext cx="133351" cy="117850"/>
            </a:xfrm>
            <a:custGeom>
              <a:avLst/>
              <a:gdLst/>
              <a:ahLst/>
              <a:cxnLst/>
              <a:rect l="0" t="0" r="0" b="0"/>
              <a:pathLst>
                <a:path w="133351" h="117850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9298" y="2605"/>
                  </a:lnTo>
                  <a:lnTo>
                    <a:pt x="49491" y="30210"/>
                  </a:lnTo>
                  <a:lnTo>
                    <a:pt x="87542" y="77236"/>
                  </a:lnTo>
                  <a:lnTo>
                    <a:pt x="126573" y="116645"/>
                  </a:lnTo>
                  <a:lnTo>
                    <a:pt x="128832" y="117849"/>
                  </a:lnTo>
                  <a:lnTo>
                    <a:pt x="13335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5">
              <a:extLst>
                <a:ext uri="{FF2B5EF4-FFF2-40B4-BE49-F238E27FC236}">
                  <a16:creationId xmlns:a16="http://schemas.microsoft.com/office/drawing/2014/main" id="{CEA1A373-CF98-D0F5-B1CB-E2954F9452C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028825" y="4972050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45056" y="35648"/>
                  </a:lnTo>
                  <a:lnTo>
                    <a:pt x="51775" y="45124"/>
                  </a:lnTo>
                  <a:lnTo>
                    <a:pt x="75149" y="88018"/>
                  </a:lnTo>
                  <a:lnTo>
                    <a:pt x="952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6">
              <a:extLst>
                <a:ext uri="{FF2B5EF4-FFF2-40B4-BE49-F238E27FC236}">
                  <a16:creationId xmlns:a16="http://schemas.microsoft.com/office/drawing/2014/main" id="{D5886C9B-0C02-5A83-B717-EC2549F350F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762125" y="4657875"/>
              <a:ext cx="142876" cy="495151"/>
            </a:xfrm>
            <a:custGeom>
              <a:avLst/>
              <a:gdLst/>
              <a:ahLst/>
              <a:cxnLst/>
              <a:rect l="0" t="0" r="0" b="0"/>
              <a:pathLst>
                <a:path w="142876" h="495151">
                  <a:moveTo>
                    <a:pt x="0" y="18900"/>
                  </a:moveTo>
                  <a:lnTo>
                    <a:pt x="0" y="18900"/>
                  </a:lnTo>
                  <a:lnTo>
                    <a:pt x="0" y="0"/>
                  </a:lnTo>
                  <a:lnTo>
                    <a:pt x="5057" y="4951"/>
                  </a:lnTo>
                  <a:lnTo>
                    <a:pt x="7539" y="13053"/>
                  </a:lnTo>
                  <a:lnTo>
                    <a:pt x="16868" y="48155"/>
                  </a:lnTo>
                  <a:lnTo>
                    <a:pt x="30619" y="93059"/>
                  </a:lnTo>
                  <a:lnTo>
                    <a:pt x="38706" y="128715"/>
                  </a:lnTo>
                  <a:lnTo>
                    <a:pt x="44982" y="169971"/>
                  </a:lnTo>
                  <a:lnTo>
                    <a:pt x="52159" y="216781"/>
                  </a:lnTo>
                  <a:lnTo>
                    <a:pt x="57223" y="264206"/>
                  </a:lnTo>
                  <a:lnTo>
                    <a:pt x="64494" y="308695"/>
                  </a:lnTo>
                  <a:lnTo>
                    <a:pt x="72934" y="351749"/>
                  </a:lnTo>
                  <a:lnTo>
                    <a:pt x="80826" y="386712"/>
                  </a:lnTo>
                  <a:lnTo>
                    <a:pt x="102508" y="432786"/>
                  </a:lnTo>
                  <a:lnTo>
                    <a:pt x="111657" y="454452"/>
                  </a:lnTo>
                  <a:lnTo>
                    <a:pt x="118834" y="474294"/>
                  </a:lnTo>
                  <a:lnTo>
                    <a:pt x="127403" y="487324"/>
                  </a:lnTo>
                  <a:lnTo>
                    <a:pt x="133529" y="491672"/>
                  </a:lnTo>
                  <a:lnTo>
                    <a:pt x="142875" y="49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7">
              <a:extLst>
                <a:ext uri="{FF2B5EF4-FFF2-40B4-BE49-F238E27FC236}">
                  <a16:creationId xmlns:a16="http://schemas.microsoft.com/office/drawing/2014/main" id="{82B3D0F6-D172-BD6B-0E91-DEB5EC20767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714511" y="4562498"/>
              <a:ext cx="171440" cy="142684"/>
            </a:xfrm>
            <a:custGeom>
              <a:avLst/>
              <a:gdLst/>
              <a:ahLst/>
              <a:cxnLst/>
              <a:rect l="0" t="0" r="0" b="0"/>
              <a:pathLst>
                <a:path w="171440" h="142684">
                  <a:moveTo>
                    <a:pt x="38089" y="76177"/>
                  </a:moveTo>
                  <a:lnTo>
                    <a:pt x="38089" y="76177"/>
                  </a:lnTo>
                  <a:lnTo>
                    <a:pt x="38089" y="67976"/>
                  </a:lnTo>
                  <a:lnTo>
                    <a:pt x="47579" y="57165"/>
                  </a:lnTo>
                  <a:lnTo>
                    <a:pt x="42547" y="57138"/>
                  </a:lnTo>
                  <a:lnTo>
                    <a:pt x="41061" y="58192"/>
                  </a:lnTo>
                  <a:lnTo>
                    <a:pt x="40070" y="59954"/>
                  </a:lnTo>
                  <a:lnTo>
                    <a:pt x="38205" y="66260"/>
                  </a:lnTo>
                  <a:lnTo>
                    <a:pt x="27743" y="79784"/>
                  </a:lnTo>
                  <a:lnTo>
                    <a:pt x="12264" y="111771"/>
                  </a:lnTo>
                  <a:lnTo>
                    <a:pt x="9678" y="119514"/>
                  </a:lnTo>
                  <a:lnTo>
                    <a:pt x="2217" y="133107"/>
                  </a:lnTo>
                  <a:lnTo>
                    <a:pt x="28" y="142683"/>
                  </a:lnTo>
                  <a:lnTo>
                    <a:pt x="0" y="137745"/>
                  </a:lnTo>
                  <a:lnTo>
                    <a:pt x="9691" y="91392"/>
                  </a:lnTo>
                  <a:lnTo>
                    <a:pt x="25683" y="45345"/>
                  </a:lnTo>
                  <a:lnTo>
                    <a:pt x="36247" y="22911"/>
                  </a:lnTo>
                  <a:lnTo>
                    <a:pt x="38783" y="6702"/>
                  </a:lnTo>
                  <a:lnTo>
                    <a:pt x="40669" y="4460"/>
                  </a:lnTo>
                  <a:lnTo>
                    <a:pt x="47578" y="0"/>
                  </a:lnTo>
                  <a:lnTo>
                    <a:pt x="52660" y="5040"/>
                  </a:lnTo>
                  <a:lnTo>
                    <a:pt x="57970" y="7519"/>
                  </a:lnTo>
                  <a:lnTo>
                    <a:pt x="60868" y="8180"/>
                  </a:lnTo>
                  <a:lnTo>
                    <a:pt x="70003" y="14166"/>
                  </a:lnTo>
                  <a:lnTo>
                    <a:pt x="116417" y="59266"/>
                  </a:lnTo>
                  <a:lnTo>
                    <a:pt x="123349" y="63369"/>
                  </a:lnTo>
                  <a:lnTo>
                    <a:pt x="129957" y="66252"/>
                  </a:lnTo>
                  <a:lnTo>
                    <a:pt x="136422" y="71060"/>
                  </a:lnTo>
                  <a:lnTo>
                    <a:pt x="140001" y="76725"/>
                  </a:lnTo>
                  <a:lnTo>
                    <a:pt x="140955" y="79717"/>
                  </a:lnTo>
                  <a:lnTo>
                    <a:pt x="142650" y="81712"/>
                  </a:lnTo>
                  <a:lnTo>
                    <a:pt x="150897" y="85177"/>
                  </a:lnTo>
                  <a:lnTo>
                    <a:pt x="171439" y="8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478">
            <a:extLst>
              <a:ext uri="{FF2B5EF4-FFF2-40B4-BE49-F238E27FC236}">
                <a16:creationId xmlns:a16="http://schemas.microsoft.com/office/drawing/2014/main" id="{1A8D7F22-D68B-BF3D-A288-C6BCF7FD37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28775" y="5200650"/>
            <a:ext cx="200026" cy="133351"/>
          </a:xfrm>
          <a:custGeom>
            <a:avLst/>
            <a:gdLst/>
            <a:ahLst/>
            <a:cxnLst/>
            <a:rect l="0" t="0" r="0" b="0"/>
            <a:pathLst>
              <a:path w="200026" h="133351">
                <a:moveTo>
                  <a:pt x="0" y="0"/>
                </a:moveTo>
                <a:lnTo>
                  <a:pt x="0" y="0"/>
                </a:lnTo>
                <a:lnTo>
                  <a:pt x="27811" y="1058"/>
                </a:lnTo>
                <a:lnTo>
                  <a:pt x="49162" y="8662"/>
                </a:lnTo>
                <a:lnTo>
                  <a:pt x="94244" y="40699"/>
                </a:lnTo>
                <a:lnTo>
                  <a:pt x="138473" y="73994"/>
                </a:lnTo>
                <a:lnTo>
                  <a:pt x="183291" y="116702"/>
                </a:lnTo>
                <a:lnTo>
                  <a:pt x="200025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93">
            <a:extLst>
              <a:ext uri="{FF2B5EF4-FFF2-40B4-BE49-F238E27FC236}">
                <a16:creationId xmlns:a16="http://schemas.microsoft.com/office/drawing/2014/main" id="{2D7C09E1-3FEA-D685-13A9-9F9EBF620B7F}"/>
              </a:ext>
            </a:extLst>
          </p:cNvPr>
          <p:cNvGrpSpPr/>
          <p:nvPr/>
        </p:nvGrpSpPr>
        <p:grpSpPr>
          <a:xfrm>
            <a:off x="720212" y="4185520"/>
            <a:ext cx="946664" cy="320510"/>
            <a:chOff x="720212" y="4185520"/>
            <a:chExt cx="946664" cy="320510"/>
          </a:xfrm>
        </p:grpSpPr>
        <p:sp>
          <p:nvSpPr>
            <p:cNvPr id="31" name="SMARTInkShape-479">
              <a:extLst>
                <a:ext uri="{FF2B5EF4-FFF2-40B4-BE49-F238E27FC236}">
                  <a16:creationId xmlns:a16="http://schemas.microsoft.com/office/drawing/2014/main" id="{4CDCDE4B-B715-F2EE-3D24-E679F1E64CD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20212" y="4333902"/>
              <a:ext cx="115590" cy="172128"/>
            </a:xfrm>
            <a:custGeom>
              <a:avLst/>
              <a:gdLst/>
              <a:ahLst/>
              <a:cxnLst/>
              <a:rect l="0" t="0" r="0" b="0"/>
              <a:pathLst>
                <a:path w="115590" h="172128">
                  <a:moveTo>
                    <a:pt x="89413" y="28548"/>
                  </a:moveTo>
                  <a:lnTo>
                    <a:pt x="89413" y="28548"/>
                  </a:lnTo>
                  <a:lnTo>
                    <a:pt x="89413" y="5800"/>
                  </a:lnTo>
                  <a:lnTo>
                    <a:pt x="88355" y="3858"/>
                  </a:lnTo>
                  <a:lnTo>
                    <a:pt x="86591" y="2563"/>
                  </a:lnTo>
                  <a:lnTo>
                    <a:pt x="81809" y="1124"/>
                  </a:lnTo>
                  <a:lnTo>
                    <a:pt x="61966" y="125"/>
                  </a:lnTo>
                  <a:lnTo>
                    <a:pt x="57357" y="2190"/>
                  </a:lnTo>
                  <a:lnTo>
                    <a:pt x="17353" y="38575"/>
                  </a:lnTo>
                  <a:lnTo>
                    <a:pt x="4915" y="60094"/>
                  </a:lnTo>
                  <a:lnTo>
                    <a:pt x="0" y="75377"/>
                  </a:lnTo>
                  <a:lnTo>
                    <a:pt x="3482" y="115845"/>
                  </a:lnTo>
                  <a:lnTo>
                    <a:pt x="17798" y="142924"/>
                  </a:lnTo>
                  <a:lnTo>
                    <a:pt x="40262" y="169303"/>
                  </a:lnTo>
                  <a:lnTo>
                    <a:pt x="46062" y="172127"/>
                  </a:lnTo>
                  <a:lnTo>
                    <a:pt x="71801" y="171725"/>
                  </a:lnTo>
                  <a:lnTo>
                    <a:pt x="81938" y="165913"/>
                  </a:lnTo>
                  <a:lnTo>
                    <a:pt x="92441" y="156274"/>
                  </a:lnTo>
                  <a:lnTo>
                    <a:pt x="104304" y="137889"/>
                  </a:lnTo>
                  <a:lnTo>
                    <a:pt x="113463" y="112804"/>
                  </a:lnTo>
                  <a:lnTo>
                    <a:pt x="115589" y="86321"/>
                  </a:lnTo>
                  <a:lnTo>
                    <a:pt x="104554" y="46217"/>
                  </a:lnTo>
                  <a:lnTo>
                    <a:pt x="95546" y="28727"/>
                  </a:lnTo>
                  <a:lnTo>
                    <a:pt x="76474" y="7848"/>
                  </a:lnTo>
                  <a:lnTo>
                    <a:pt x="63106" y="1010"/>
                  </a:lnTo>
                  <a:lnTo>
                    <a:pt x="43563" y="0"/>
                  </a:lnTo>
                  <a:lnTo>
                    <a:pt x="42972" y="1049"/>
                  </a:lnTo>
                  <a:lnTo>
                    <a:pt x="41788" y="9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0">
              <a:extLst>
                <a:ext uri="{FF2B5EF4-FFF2-40B4-BE49-F238E27FC236}">
                  <a16:creationId xmlns:a16="http://schemas.microsoft.com/office/drawing/2014/main" id="{03AD644A-2E3F-2DE9-86BC-00FB623B475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14400" y="4457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1">
              <a:extLst>
                <a:ext uri="{FF2B5EF4-FFF2-40B4-BE49-F238E27FC236}">
                  <a16:creationId xmlns:a16="http://schemas.microsoft.com/office/drawing/2014/main" id="{791F9FF3-89BC-46EC-DFF1-54C6C0D4C3E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28700" y="4286284"/>
              <a:ext cx="9526" cy="199992"/>
            </a:xfrm>
            <a:custGeom>
              <a:avLst/>
              <a:gdLst/>
              <a:ahLst/>
              <a:cxnLst/>
              <a:rect l="0" t="0" r="0" b="0"/>
              <a:pathLst>
                <a:path w="9526" h="199992">
                  <a:moveTo>
                    <a:pt x="0" y="9491"/>
                  </a:moveTo>
                  <a:lnTo>
                    <a:pt x="0" y="9491"/>
                  </a:lnTo>
                  <a:lnTo>
                    <a:pt x="9490" y="0"/>
                  </a:lnTo>
                  <a:lnTo>
                    <a:pt x="1321" y="8170"/>
                  </a:lnTo>
                  <a:lnTo>
                    <a:pt x="391" y="14156"/>
                  </a:lnTo>
                  <a:lnTo>
                    <a:pt x="23" y="59888"/>
                  </a:lnTo>
                  <a:lnTo>
                    <a:pt x="5" y="100272"/>
                  </a:lnTo>
                  <a:lnTo>
                    <a:pt x="1058" y="146724"/>
                  </a:lnTo>
                  <a:lnTo>
                    <a:pt x="9525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2">
              <a:extLst>
                <a:ext uri="{FF2B5EF4-FFF2-40B4-BE49-F238E27FC236}">
                  <a16:creationId xmlns:a16="http://schemas.microsoft.com/office/drawing/2014/main" id="{D288E92A-72A6-E682-8BC9-210461B05AA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43014" y="4229110"/>
              <a:ext cx="123812" cy="228591"/>
            </a:xfrm>
            <a:custGeom>
              <a:avLst/>
              <a:gdLst/>
              <a:ahLst/>
              <a:cxnLst/>
              <a:rect l="0" t="0" r="0" b="0"/>
              <a:pathLst>
                <a:path w="123812" h="228591">
                  <a:moveTo>
                    <a:pt x="66661" y="28565"/>
                  </a:moveTo>
                  <a:lnTo>
                    <a:pt x="66661" y="28565"/>
                  </a:lnTo>
                  <a:lnTo>
                    <a:pt x="71718" y="28565"/>
                  </a:lnTo>
                  <a:lnTo>
                    <a:pt x="73207" y="27507"/>
                  </a:lnTo>
                  <a:lnTo>
                    <a:pt x="74200" y="25743"/>
                  </a:lnTo>
                  <a:lnTo>
                    <a:pt x="75924" y="18864"/>
                  </a:lnTo>
                  <a:lnTo>
                    <a:pt x="76186" y="0"/>
                  </a:lnTo>
                  <a:lnTo>
                    <a:pt x="76186" y="5050"/>
                  </a:lnTo>
                  <a:lnTo>
                    <a:pt x="73364" y="10353"/>
                  </a:lnTo>
                  <a:lnTo>
                    <a:pt x="69640" y="16237"/>
                  </a:lnTo>
                  <a:lnTo>
                    <a:pt x="49362" y="63071"/>
                  </a:lnTo>
                  <a:lnTo>
                    <a:pt x="37480" y="82197"/>
                  </a:lnTo>
                  <a:lnTo>
                    <a:pt x="28677" y="102852"/>
                  </a:lnTo>
                  <a:lnTo>
                    <a:pt x="4140" y="138840"/>
                  </a:lnTo>
                  <a:lnTo>
                    <a:pt x="0" y="152338"/>
                  </a:lnTo>
                  <a:lnTo>
                    <a:pt x="38589" y="151331"/>
                  </a:lnTo>
                  <a:lnTo>
                    <a:pt x="64597" y="144189"/>
                  </a:lnTo>
                  <a:lnTo>
                    <a:pt x="93218" y="142899"/>
                  </a:lnTo>
                  <a:lnTo>
                    <a:pt x="93891" y="141829"/>
                  </a:lnTo>
                  <a:lnTo>
                    <a:pt x="94638" y="137818"/>
                  </a:lnTo>
                  <a:lnTo>
                    <a:pt x="95896" y="136326"/>
                  </a:lnTo>
                  <a:lnTo>
                    <a:pt x="100115" y="134667"/>
                  </a:lnTo>
                  <a:lnTo>
                    <a:pt x="101664" y="133166"/>
                  </a:lnTo>
                  <a:lnTo>
                    <a:pt x="106971" y="123153"/>
                  </a:lnTo>
                  <a:lnTo>
                    <a:pt x="111035" y="117171"/>
                  </a:lnTo>
                  <a:lnTo>
                    <a:pt x="113323" y="107853"/>
                  </a:lnTo>
                  <a:lnTo>
                    <a:pt x="114285" y="95254"/>
                  </a:lnTo>
                  <a:lnTo>
                    <a:pt x="114286" y="139089"/>
                  </a:lnTo>
                  <a:lnTo>
                    <a:pt x="114286" y="185938"/>
                  </a:lnTo>
                  <a:lnTo>
                    <a:pt x="114286" y="200901"/>
                  </a:lnTo>
                  <a:lnTo>
                    <a:pt x="117108" y="208523"/>
                  </a:lnTo>
                  <a:lnTo>
                    <a:pt x="120832" y="215438"/>
                  </a:lnTo>
                  <a:lnTo>
                    <a:pt x="123811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3">
              <a:extLst>
                <a:ext uri="{FF2B5EF4-FFF2-40B4-BE49-F238E27FC236}">
                  <a16:creationId xmlns:a16="http://schemas.microsoft.com/office/drawing/2014/main" id="{AAF0BBCC-7548-25ED-430E-76CC51B778F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92102" y="4210084"/>
              <a:ext cx="83599" cy="218409"/>
            </a:xfrm>
            <a:custGeom>
              <a:avLst/>
              <a:gdLst/>
              <a:ahLst/>
              <a:cxnLst/>
              <a:rect l="0" t="0" r="0" b="0"/>
              <a:pathLst>
                <a:path w="83599" h="218409">
                  <a:moveTo>
                    <a:pt x="55698" y="9491"/>
                  </a:moveTo>
                  <a:lnTo>
                    <a:pt x="55698" y="9491"/>
                  </a:lnTo>
                  <a:lnTo>
                    <a:pt x="65106" y="83"/>
                  </a:lnTo>
                  <a:lnTo>
                    <a:pt x="60132" y="0"/>
                  </a:lnTo>
                  <a:lnTo>
                    <a:pt x="58654" y="1047"/>
                  </a:lnTo>
                  <a:lnTo>
                    <a:pt x="57669" y="2803"/>
                  </a:lnTo>
                  <a:lnTo>
                    <a:pt x="56087" y="8170"/>
                  </a:lnTo>
                  <a:lnTo>
                    <a:pt x="28261" y="50161"/>
                  </a:lnTo>
                  <a:lnTo>
                    <a:pt x="5277" y="94854"/>
                  </a:lnTo>
                  <a:lnTo>
                    <a:pt x="542" y="122037"/>
                  </a:lnTo>
                  <a:lnTo>
                    <a:pt x="0" y="167032"/>
                  </a:lnTo>
                  <a:lnTo>
                    <a:pt x="3780" y="183931"/>
                  </a:lnTo>
                  <a:lnTo>
                    <a:pt x="11809" y="195675"/>
                  </a:lnTo>
                  <a:lnTo>
                    <a:pt x="32711" y="214239"/>
                  </a:lnTo>
                  <a:lnTo>
                    <a:pt x="42772" y="217618"/>
                  </a:lnTo>
                  <a:lnTo>
                    <a:pt x="49248" y="218408"/>
                  </a:lnTo>
                  <a:lnTo>
                    <a:pt x="58476" y="213115"/>
                  </a:lnTo>
                  <a:lnTo>
                    <a:pt x="68574" y="203707"/>
                  </a:lnTo>
                  <a:lnTo>
                    <a:pt x="79151" y="187569"/>
                  </a:lnTo>
                  <a:lnTo>
                    <a:pt x="82755" y="174557"/>
                  </a:lnTo>
                  <a:lnTo>
                    <a:pt x="83598" y="163639"/>
                  </a:lnTo>
                  <a:lnTo>
                    <a:pt x="79016" y="145593"/>
                  </a:lnTo>
                  <a:lnTo>
                    <a:pt x="70956" y="131897"/>
                  </a:lnTo>
                  <a:lnTo>
                    <a:pt x="56809" y="121136"/>
                  </a:lnTo>
                  <a:lnTo>
                    <a:pt x="44268" y="116301"/>
                  </a:lnTo>
                  <a:lnTo>
                    <a:pt x="40670" y="116681"/>
                  </a:lnTo>
                  <a:lnTo>
                    <a:pt x="24060" y="122646"/>
                  </a:lnTo>
                  <a:lnTo>
                    <a:pt x="21906" y="124086"/>
                  </a:lnTo>
                  <a:lnTo>
                    <a:pt x="17598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4">
              <a:extLst>
                <a:ext uri="{FF2B5EF4-FFF2-40B4-BE49-F238E27FC236}">
                  <a16:creationId xmlns:a16="http://schemas.microsoft.com/office/drawing/2014/main" id="{E5605683-004C-3C77-5345-9B50674ADCC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539344" y="4185520"/>
              <a:ext cx="127532" cy="234081"/>
            </a:xfrm>
            <a:custGeom>
              <a:avLst/>
              <a:gdLst/>
              <a:ahLst/>
              <a:cxnLst/>
              <a:rect l="0" t="0" r="0" b="0"/>
              <a:pathLst>
                <a:path w="127532" h="234081">
                  <a:moveTo>
                    <a:pt x="89431" y="53105"/>
                  </a:moveTo>
                  <a:lnTo>
                    <a:pt x="89431" y="53105"/>
                  </a:lnTo>
                  <a:lnTo>
                    <a:pt x="89431" y="29507"/>
                  </a:lnTo>
                  <a:lnTo>
                    <a:pt x="86609" y="23920"/>
                  </a:lnTo>
                  <a:lnTo>
                    <a:pt x="81230" y="16766"/>
                  </a:lnTo>
                  <a:lnTo>
                    <a:pt x="80299" y="10471"/>
                  </a:lnTo>
                  <a:lnTo>
                    <a:pt x="79109" y="8807"/>
                  </a:lnTo>
                  <a:lnTo>
                    <a:pt x="77258" y="7698"/>
                  </a:lnTo>
                  <a:lnTo>
                    <a:pt x="70783" y="5610"/>
                  </a:lnTo>
                  <a:lnTo>
                    <a:pt x="65444" y="5519"/>
                  </a:lnTo>
                  <a:lnTo>
                    <a:pt x="60073" y="2675"/>
                  </a:lnTo>
                  <a:lnTo>
                    <a:pt x="57159" y="435"/>
                  </a:lnTo>
                  <a:lnTo>
                    <a:pt x="54158" y="0"/>
                  </a:lnTo>
                  <a:lnTo>
                    <a:pt x="24036" y="10261"/>
                  </a:lnTo>
                  <a:lnTo>
                    <a:pt x="11376" y="18656"/>
                  </a:lnTo>
                  <a:lnTo>
                    <a:pt x="922" y="37959"/>
                  </a:lnTo>
                  <a:lnTo>
                    <a:pt x="0" y="52018"/>
                  </a:lnTo>
                  <a:lnTo>
                    <a:pt x="8030" y="78290"/>
                  </a:lnTo>
                  <a:lnTo>
                    <a:pt x="16747" y="92435"/>
                  </a:lnTo>
                  <a:lnTo>
                    <a:pt x="20866" y="93084"/>
                  </a:lnTo>
                  <a:lnTo>
                    <a:pt x="47294" y="81901"/>
                  </a:lnTo>
                  <a:lnTo>
                    <a:pt x="78015" y="54952"/>
                  </a:lnTo>
                  <a:lnTo>
                    <a:pt x="79065" y="51104"/>
                  </a:lnTo>
                  <a:lnTo>
                    <a:pt x="79346" y="48596"/>
                  </a:lnTo>
                  <a:lnTo>
                    <a:pt x="82479" y="42987"/>
                  </a:lnTo>
                  <a:lnTo>
                    <a:pt x="86341" y="36966"/>
                  </a:lnTo>
                  <a:lnTo>
                    <a:pt x="89574" y="27627"/>
                  </a:lnTo>
                  <a:lnTo>
                    <a:pt x="97512" y="16877"/>
                  </a:lnTo>
                  <a:lnTo>
                    <a:pt x="91227" y="35974"/>
                  </a:lnTo>
                  <a:lnTo>
                    <a:pt x="89786" y="75003"/>
                  </a:lnTo>
                  <a:lnTo>
                    <a:pt x="89501" y="119520"/>
                  </a:lnTo>
                  <a:lnTo>
                    <a:pt x="89445" y="165159"/>
                  </a:lnTo>
                  <a:lnTo>
                    <a:pt x="92257" y="192492"/>
                  </a:lnTo>
                  <a:lnTo>
                    <a:pt x="99793" y="211174"/>
                  </a:lnTo>
                  <a:lnTo>
                    <a:pt x="104620" y="219667"/>
                  </a:lnTo>
                  <a:lnTo>
                    <a:pt x="107973" y="231973"/>
                  </a:lnTo>
                  <a:lnTo>
                    <a:pt x="109201" y="232675"/>
                  </a:lnTo>
                  <a:lnTo>
                    <a:pt x="127531" y="234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4">
            <a:extLst>
              <a:ext uri="{FF2B5EF4-FFF2-40B4-BE49-F238E27FC236}">
                <a16:creationId xmlns:a16="http://schemas.microsoft.com/office/drawing/2014/main" id="{4A5A77C9-A835-C9C0-73FD-0BDC9B273B31}"/>
              </a:ext>
            </a:extLst>
          </p:cNvPr>
          <p:cNvGrpSpPr/>
          <p:nvPr/>
        </p:nvGrpSpPr>
        <p:grpSpPr>
          <a:xfrm>
            <a:off x="1666875" y="5715000"/>
            <a:ext cx="685801" cy="180976"/>
            <a:chOff x="1666875" y="5715000"/>
            <a:chExt cx="685801" cy="180976"/>
          </a:xfrm>
        </p:grpSpPr>
        <p:sp>
          <p:nvSpPr>
            <p:cNvPr id="38" name="SMARTInkShape-485">
              <a:extLst>
                <a:ext uri="{FF2B5EF4-FFF2-40B4-BE49-F238E27FC236}">
                  <a16:creationId xmlns:a16="http://schemas.microsoft.com/office/drawing/2014/main" id="{59E72057-0954-6767-C367-622EF2E321C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666875" y="58293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47453" y="9525"/>
                  </a:lnTo>
                  <a:lnTo>
                    <a:pt x="85332" y="952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6">
              <a:extLst>
                <a:ext uri="{FF2B5EF4-FFF2-40B4-BE49-F238E27FC236}">
                  <a16:creationId xmlns:a16="http://schemas.microsoft.com/office/drawing/2014/main" id="{E6E04CFB-55C4-9A1B-E041-1B30572BC79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905000" y="5743575"/>
              <a:ext cx="6110" cy="152401"/>
            </a:xfrm>
            <a:custGeom>
              <a:avLst/>
              <a:gdLst/>
              <a:ahLst/>
              <a:cxnLst/>
              <a:rect l="0" t="0" r="0" b="0"/>
              <a:pathLst>
                <a:path w="6110" h="152401">
                  <a:moveTo>
                    <a:pt x="0" y="0"/>
                  </a:moveTo>
                  <a:lnTo>
                    <a:pt x="0" y="0"/>
                  </a:lnTo>
                  <a:lnTo>
                    <a:pt x="0" y="15170"/>
                  </a:lnTo>
                  <a:lnTo>
                    <a:pt x="1058" y="19638"/>
                  </a:lnTo>
                  <a:lnTo>
                    <a:pt x="2822" y="22617"/>
                  </a:lnTo>
                  <a:lnTo>
                    <a:pt x="5057" y="24603"/>
                  </a:lnTo>
                  <a:lnTo>
                    <a:pt x="5488" y="28044"/>
                  </a:lnTo>
                  <a:lnTo>
                    <a:pt x="3155" y="44058"/>
                  </a:lnTo>
                  <a:lnTo>
                    <a:pt x="6109" y="66323"/>
                  </a:lnTo>
                  <a:lnTo>
                    <a:pt x="89" y="11292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87">
              <a:extLst>
                <a:ext uri="{FF2B5EF4-FFF2-40B4-BE49-F238E27FC236}">
                  <a16:creationId xmlns:a16="http://schemas.microsoft.com/office/drawing/2014/main" id="{2C64C348-D2DE-9A8B-6549-72682F84873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981627" y="5857875"/>
              <a:ext cx="18624" cy="18658"/>
            </a:xfrm>
            <a:custGeom>
              <a:avLst/>
              <a:gdLst/>
              <a:ahLst/>
              <a:cxnLst/>
              <a:rect l="0" t="0" r="0" b="0"/>
              <a:pathLst>
                <a:path w="18624" h="18658">
                  <a:moveTo>
                    <a:pt x="18623" y="0"/>
                  </a:moveTo>
                  <a:lnTo>
                    <a:pt x="18623" y="0"/>
                  </a:lnTo>
                  <a:lnTo>
                    <a:pt x="18623" y="9522"/>
                  </a:lnTo>
                  <a:lnTo>
                    <a:pt x="10422" y="17726"/>
                  </a:lnTo>
                  <a:lnTo>
                    <a:pt x="4434" y="18657"/>
                  </a:lnTo>
                  <a:lnTo>
                    <a:pt x="2814" y="17730"/>
                  </a:lnTo>
                  <a:lnTo>
                    <a:pt x="1733" y="16053"/>
                  </a:lnTo>
                  <a:lnTo>
                    <a:pt x="0" y="10815"/>
                  </a:lnTo>
                  <a:lnTo>
                    <a:pt x="7812" y="1437"/>
                  </a:lnTo>
                  <a:lnTo>
                    <a:pt x="8240" y="2017"/>
                  </a:lnTo>
                  <a:lnTo>
                    <a:pt x="909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8">
              <a:extLst>
                <a:ext uri="{FF2B5EF4-FFF2-40B4-BE49-F238E27FC236}">
                  <a16:creationId xmlns:a16="http://schemas.microsoft.com/office/drawing/2014/main" id="{4DFC4920-877C-B252-E074-7A6411D28BB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095962" y="5791200"/>
              <a:ext cx="65762" cy="90805"/>
            </a:xfrm>
            <a:custGeom>
              <a:avLst/>
              <a:gdLst/>
              <a:ahLst/>
              <a:cxnLst/>
              <a:rect l="0" t="0" r="0" b="0"/>
              <a:pathLst>
                <a:path w="65762" h="90805">
                  <a:moveTo>
                    <a:pt x="37638" y="19050"/>
                  </a:moveTo>
                  <a:lnTo>
                    <a:pt x="37638" y="19050"/>
                  </a:lnTo>
                  <a:lnTo>
                    <a:pt x="32581" y="13994"/>
                  </a:lnTo>
                  <a:lnTo>
                    <a:pt x="32150" y="11446"/>
                  </a:lnTo>
                  <a:lnTo>
                    <a:pt x="32921" y="8689"/>
                  </a:lnTo>
                  <a:lnTo>
                    <a:pt x="34493" y="5793"/>
                  </a:lnTo>
                  <a:lnTo>
                    <a:pt x="34483" y="3862"/>
                  </a:lnTo>
                  <a:lnTo>
                    <a:pt x="33418" y="2575"/>
                  </a:lnTo>
                  <a:lnTo>
                    <a:pt x="28205" y="45"/>
                  </a:lnTo>
                  <a:lnTo>
                    <a:pt x="18027" y="5070"/>
                  </a:lnTo>
                  <a:lnTo>
                    <a:pt x="15039" y="7613"/>
                  </a:lnTo>
                  <a:lnTo>
                    <a:pt x="11719" y="13261"/>
                  </a:lnTo>
                  <a:lnTo>
                    <a:pt x="1874" y="46549"/>
                  </a:lnTo>
                  <a:lnTo>
                    <a:pt x="0" y="67756"/>
                  </a:lnTo>
                  <a:lnTo>
                    <a:pt x="1962" y="71629"/>
                  </a:lnTo>
                  <a:lnTo>
                    <a:pt x="9788" y="78755"/>
                  </a:lnTo>
                  <a:lnTo>
                    <a:pt x="17499" y="82627"/>
                  </a:lnTo>
                  <a:lnTo>
                    <a:pt x="40866" y="90804"/>
                  </a:lnTo>
                  <a:lnTo>
                    <a:pt x="48950" y="88688"/>
                  </a:lnTo>
                  <a:lnTo>
                    <a:pt x="51530" y="86642"/>
                  </a:lnTo>
                  <a:lnTo>
                    <a:pt x="61065" y="67671"/>
                  </a:lnTo>
                  <a:lnTo>
                    <a:pt x="64688" y="55211"/>
                  </a:lnTo>
                  <a:lnTo>
                    <a:pt x="65761" y="39760"/>
                  </a:lnTo>
                  <a:lnTo>
                    <a:pt x="61023" y="21776"/>
                  </a:lnTo>
                  <a:lnTo>
                    <a:pt x="58519" y="17692"/>
                  </a:lnTo>
                  <a:lnTo>
                    <a:pt x="43811" y="5544"/>
                  </a:lnTo>
                  <a:lnTo>
                    <a:pt x="37559" y="2464"/>
                  </a:lnTo>
                  <a:lnTo>
                    <a:pt x="281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9">
              <a:extLst>
                <a:ext uri="{FF2B5EF4-FFF2-40B4-BE49-F238E27FC236}">
                  <a16:creationId xmlns:a16="http://schemas.microsoft.com/office/drawing/2014/main" id="{D0CED4E9-BD58-358B-2A23-43A9E83539A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257425" y="5772150"/>
              <a:ext cx="62554" cy="114181"/>
            </a:xfrm>
            <a:custGeom>
              <a:avLst/>
              <a:gdLst/>
              <a:ahLst/>
              <a:cxnLst/>
              <a:rect l="0" t="0" r="0" b="0"/>
              <a:pathLst>
                <a:path w="62554" h="11418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1695"/>
                  </a:lnTo>
                  <a:lnTo>
                    <a:pt x="1058" y="43672"/>
                  </a:lnTo>
                  <a:lnTo>
                    <a:pt x="2822" y="44990"/>
                  </a:lnTo>
                  <a:lnTo>
                    <a:pt x="7604" y="46453"/>
                  </a:lnTo>
                  <a:lnTo>
                    <a:pt x="13257" y="47104"/>
                  </a:lnTo>
                  <a:lnTo>
                    <a:pt x="15188" y="46219"/>
                  </a:lnTo>
                  <a:lnTo>
                    <a:pt x="16476" y="44572"/>
                  </a:lnTo>
                  <a:lnTo>
                    <a:pt x="18964" y="39918"/>
                  </a:lnTo>
                  <a:lnTo>
                    <a:pt x="23598" y="34322"/>
                  </a:lnTo>
                  <a:lnTo>
                    <a:pt x="29185" y="31129"/>
                  </a:lnTo>
                  <a:lnTo>
                    <a:pt x="37984" y="28911"/>
                  </a:lnTo>
                  <a:lnTo>
                    <a:pt x="42634" y="28724"/>
                  </a:lnTo>
                  <a:lnTo>
                    <a:pt x="44298" y="29733"/>
                  </a:lnTo>
                  <a:lnTo>
                    <a:pt x="45407" y="31463"/>
                  </a:lnTo>
                  <a:lnTo>
                    <a:pt x="46146" y="33675"/>
                  </a:lnTo>
                  <a:lnTo>
                    <a:pt x="54969" y="47878"/>
                  </a:lnTo>
                  <a:lnTo>
                    <a:pt x="57921" y="63533"/>
                  </a:lnTo>
                  <a:lnTo>
                    <a:pt x="62079" y="69865"/>
                  </a:lnTo>
                  <a:lnTo>
                    <a:pt x="62553" y="73035"/>
                  </a:lnTo>
                  <a:lnTo>
                    <a:pt x="61810" y="76207"/>
                  </a:lnTo>
                  <a:lnTo>
                    <a:pt x="58071" y="83845"/>
                  </a:lnTo>
                  <a:lnTo>
                    <a:pt x="57231" y="98818"/>
                  </a:lnTo>
                  <a:lnTo>
                    <a:pt x="56145" y="100804"/>
                  </a:lnTo>
                  <a:lnTo>
                    <a:pt x="54364" y="102127"/>
                  </a:lnTo>
                  <a:lnTo>
                    <a:pt x="48956" y="104252"/>
                  </a:lnTo>
                  <a:lnTo>
                    <a:pt x="40284" y="111218"/>
                  </a:lnTo>
                  <a:lnTo>
                    <a:pt x="30326" y="113894"/>
                  </a:lnTo>
                  <a:lnTo>
                    <a:pt x="18981" y="114180"/>
                  </a:lnTo>
                  <a:lnTo>
                    <a:pt x="10906" y="11142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90">
              <a:extLst>
                <a:ext uri="{FF2B5EF4-FFF2-40B4-BE49-F238E27FC236}">
                  <a16:creationId xmlns:a16="http://schemas.microsoft.com/office/drawing/2014/main" id="{389C3D15-EC07-17E6-42D4-CC24D4826A1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257425" y="57150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29659" y="16816"/>
                  </a:lnTo>
                  <a:lnTo>
                    <a:pt x="47946" y="11685"/>
                  </a:lnTo>
                  <a:lnTo>
                    <a:pt x="59410" y="9427"/>
                  </a:lnTo>
                  <a:lnTo>
                    <a:pt x="78836" y="145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95">
            <a:extLst>
              <a:ext uri="{FF2B5EF4-FFF2-40B4-BE49-F238E27FC236}">
                <a16:creationId xmlns:a16="http://schemas.microsoft.com/office/drawing/2014/main" id="{778454B2-6BB6-85D7-4551-87493B697310}"/>
              </a:ext>
            </a:extLst>
          </p:cNvPr>
          <p:cNvGrpSpPr/>
          <p:nvPr/>
        </p:nvGrpSpPr>
        <p:grpSpPr>
          <a:xfrm>
            <a:off x="3600450" y="3457585"/>
            <a:ext cx="2257310" cy="447666"/>
            <a:chOff x="3600450" y="3457585"/>
            <a:chExt cx="2257310" cy="447666"/>
          </a:xfrm>
        </p:grpSpPr>
        <p:sp>
          <p:nvSpPr>
            <p:cNvPr id="45" name="SMARTInkShape-491">
              <a:extLst>
                <a:ext uri="{FF2B5EF4-FFF2-40B4-BE49-F238E27FC236}">
                  <a16:creationId xmlns:a16="http://schemas.microsoft.com/office/drawing/2014/main" id="{0D8CA772-5C1B-12D1-DE66-49CEDB56182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601498" y="3590925"/>
              <a:ext cx="94203" cy="1"/>
            </a:xfrm>
            <a:custGeom>
              <a:avLst/>
              <a:gdLst/>
              <a:ahLst/>
              <a:cxnLst/>
              <a:rect l="0" t="0" r="0" b="0"/>
              <a:pathLst>
                <a:path w="94203" h="1">
                  <a:moveTo>
                    <a:pt x="8477" y="0"/>
                  </a:moveTo>
                  <a:lnTo>
                    <a:pt x="8477" y="0"/>
                  </a:lnTo>
                  <a:lnTo>
                    <a:pt x="2989" y="0"/>
                  </a:lnTo>
                  <a:lnTo>
                    <a:pt x="5333" y="0"/>
                  </a:lnTo>
                  <a:lnTo>
                    <a:pt x="0" y="0"/>
                  </a:lnTo>
                  <a:lnTo>
                    <a:pt x="47578" y="0"/>
                  </a:lnTo>
                  <a:lnTo>
                    <a:pt x="942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2">
              <a:extLst>
                <a:ext uri="{FF2B5EF4-FFF2-40B4-BE49-F238E27FC236}">
                  <a16:creationId xmlns:a16="http://schemas.microsoft.com/office/drawing/2014/main" id="{EEE5D50F-F221-FC07-8F02-1345269099C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600450" y="36576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1912" y="0"/>
                  </a:lnTo>
                  <a:lnTo>
                    <a:pt x="86215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3">
              <a:extLst>
                <a:ext uri="{FF2B5EF4-FFF2-40B4-BE49-F238E27FC236}">
                  <a16:creationId xmlns:a16="http://schemas.microsoft.com/office/drawing/2014/main" id="{651879D1-BC4C-66D0-D3E1-D69420F6CD5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857625" y="3562743"/>
              <a:ext cx="9525" cy="161533"/>
            </a:xfrm>
            <a:custGeom>
              <a:avLst/>
              <a:gdLst/>
              <a:ahLst/>
              <a:cxnLst/>
              <a:rect l="0" t="0" r="0" b="0"/>
              <a:pathLst>
                <a:path w="9525" h="161533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6" y="8074"/>
                  </a:lnTo>
                  <a:lnTo>
                    <a:pt x="7539" y="6310"/>
                  </a:lnTo>
                  <a:lnTo>
                    <a:pt x="9409" y="0"/>
                  </a:lnTo>
                  <a:lnTo>
                    <a:pt x="9524" y="43255"/>
                  </a:lnTo>
                  <a:lnTo>
                    <a:pt x="6703" y="67926"/>
                  </a:lnTo>
                  <a:lnTo>
                    <a:pt x="174" y="113454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4">
              <a:extLst>
                <a:ext uri="{FF2B5EF4-FFF2-40B4-BE49-F238E27FC236}">
                  <a16:creationId xmlns:a16="http://schemas.microsoft.com/office/drawing/2014/main" id="{B09DAC07-6354-D368-99C7-4DA0E2C44DB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67150" y="3562360"/>
              <a:ext cx="133351" cy="152187"/>
            </a:xfrm>
            <a:custGeom>
              <a:avLst/>
              <a:gdLst/>
              <a:ahLst/>
              <a:cxnLst/>
              <a:rect l="0" t="0" r="0" b="0"/>
              <a:pathLst>
                <a:path w="133351" h="152187">
                  <a:moveTo>
                    <a:pt x="0" y="9515"/>
                  </a:moveTo>
                  <a:lnTo>
                    <a:pt x="0" y="9515"/>
                  </a:lnTo>
                  <a:lnTo>
                    <a:pt x="0" y="107"/>
                  </a:lnTo>
                  <a:lnTo>
                    <a:pt x="8201" y="0"/>
                  </a:lnTo>
                  <a:lnTo>
                    <a:pt x="27722" y="18305"/>
                  </a:lnTo>
                  <a:lnTo>
                    <a:pt x="33487" y="29649"/>
                  </a:lnTo>
                  <a:lnTo>
                    <a:pt x="38167" y="42805"/>
                  </a:lnTo>
                  <a:lnTo>
                    <a:pt x="68296" y="88050"/>
                  </a:lnTo>
                  <a:lnTo>
                    <a:pt x="80216" y="115473"/>
                  </a:lnTo>
                  <a:lnTo>
                    <a:pt x="100078" y="140617"/>
                  </a:lnTo>
                  <a:lnTo>
                    <a:pt x="101643" y="144541"/>
                  </a:lnTo>
                  <a:lnTo>
                    <a:pt x="103745" y="147157"/>
                  </a:lnTo>
                  <a:lnTo>
                    <a:pt x="113826" y="152186"/>
                  </a:lnTo>
                  <a:lnTo>
                    <a:pt x="119216" y="147274"/>
                  </a:lnTo>
                  <a:lnTo>
                    <a:pt x="121777" y="136358"/>
                  </a:lnTo>
                  <a:lnTo>
                    <a:pt x="123555" y="93325"/>
                  </a:lnTo>
                  <a:lnTo>
                    <a:pt x="122687" y="61982"/>
                  </a:lnTo>
                  <a:lnTo>
                    <a:pt x="114415" y="29252"/>
                  </a:lnTo>
                  <a:lnTo>
                    <a:pt x="133350" y="285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95">
              <a:extLst>
                <a:ext uri="{FF2B5EF4-FFF2-40B4-BE49-F238E27FC236}">
                  <a16:creationId xmlns:a16="http://schemas.microsoft.com/office/drawing/2014/main" id="{29C656B9-3A38-76B0-76F9-2192211B516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097629" y="3563641"/>
              <a:ext cx="73491" cy="140908"/>
            </a:xfrm>
            <a:custGeom>
              <a:avLst/>
              <a:gdLst/>
              <a:ahLst/>
              <a:cxnLst/>
              <a:rect l="0" t="0" r="0" b="0"/>
              <a:pathLst>
                <a:path w="73491" h="140908">
                  <a:moveTo>
                    <a:pt x="64796" y="27284"/>
                  </a:moveTo>
                  <a:lnTo>
                    <a:pt x="64796" y="27284"/>
                  </a:lnTo>
                  <a:lnTo>
                    <a:pt x="64796" y="9592"/>
                  </a:lnTo>
                  <a:lnTo>
                    <a:pt x="63738" y="9139"/>
                  </a:lnTo>
                  <a:lnTo>
                    <a:pt x="47463" y="8269"/>
                  </a:lnTo>
                  <a:lnTo>
                    <a:pt x="13960" y="40033"/>
                  </a:lnTo>
                  <a:lnTo>
                    <a:pt x="2347" y="59240"/>
                  </a:lnTo>
                  <a:lnTo>
                    <a:pt x="0" y="67239"/>
                  </a:lnTo>
                  <a:lnTo>
                    <a:pt x="1779" y="77145"/>
                  </a:lnTo>
                  <a:lnTo>
                    <a:pt x="6487" y="95694"/>
                  </a:lnTo>
                  <a:lnTo>
                    <a:pt x="7302" y="106232"/>
                  </a:lnTo>
                  <a:lnTo>
                    <a:pt x="17657" y="121114"/>
                  </a:lnTo>
                  <a:lnTo>
                    <a:pt x="34104" y="139299"/>
                  </a:lnTo>
                  <a:lnTo>
                    <a:pt x="38102" y="140569"/>
                  </a:lnTo>
                  <a:lnTo>
                    <a:pt x="40651" y="140907"/>
                  </a:lnTo>
                  <a:lnTo>
                    <a:pt x="46304" y="138461"/>
                  </a:lnTo>
                  <a:lnTo>
                    <a:pt x="58556" y="128267"/>
                  </a:lnTo>
                  <a:lnTo>
                    <a:pt x="70110" y="102970"/>
                  </a:lnTo>
                  <a:lnTo>
                    <a:pt x="73490" y="77120"/>
                  </a:lnTo>
                  <a:lnTo>
                    <a:pt x="71253" y="46989"/>
                  </a:lnTo>
                  <a:lnTo>
                    <a:pt x="56973" y="3068"/>
                  </a:lnTo>
                  <a:lnTo>
                    <a:pt x="55347" y="1615"/>
                  </a:lnTo>
                  <a:lnTo>
                    <a:pt x="50718" y="0"/>
                  </a:lnTo>
                  <a:lnTo>
                    <a:pt x="49061" y="628"/>
                  </a:lnTo>
                  <a:lnTo>
                    <a:pt x="45746" y="8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96">
              <a:extLst>
                <a:ext uri="{FF2B5EF4-FFF2-40B4-BE49-F238E27FC236}">
                  <a16:creationId xmlns:a16="http://schemas.microsoft.com/office/drawing/2014/main" id="{397D95C3-663D-3D9D-6492-9B89E12F285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219575" y="3601890"/>
              <a:ext cx="24539" cy="112861"/>
            </a:xfrm>
            <a:custGeom>
              <a:avLst/>
              <a:gdLst/>
              <a:ahLst/>
              <a:cxnLst/>
              <a:rect l="0" t="0" r="0" b="0"/>
              <a:pathLst>
                <a:path w="24539" h="112861">
                  <a:moveTo>
                    <a:pt x="19050" y="17610"/>
                  </a:moveTo>
                  <a:lnTo>
                    <a:pt x="19050" y="17610"/>
                  </a:lnTo>
                  <a:lnTo>
                    <a:pt x="19050" y="12553"/>
                  </a:lnTo>
                  <a:lnTo>
                    <a:pt x="20108" y="11064"/>
                  </a:lnTo>
                  <a:lnTo>
                    <a:pt x="21872" y="10071"/>
                  </a:lnTo>
                  <a:lnTo>
                    <a:pt x="24106" y="9409"/>
                  </a:lnTo>
                  <a:lnTo>
                    <a:pt x="24538" y="7909"/>
                  </a:lnTo>
                  <a:lnTo>
                    <a:pt x="19982" y="0"/>
                  </a:lnTo>
                  <a:lnTo>
                    <a:pt x="19671" y="578"/>
                  </a:lnTo>
                  <a:lnTo>
                    <a:pt x="18008" y="39283"/>
                  </a:lnTo>
                  <a:lnTo>
                    <a:pt x="12509" y="53547"/>
                  </a:lnTo>
                  <a:lnTo>
                    <a:pt x="0" y="112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97">
              <a:extLst>
                <a:ext uri="{FF2B5EF4-FFF2-40B4-BE49-F238E27FC236}">
                  <a16:creationId xmlns:a16="http://schemas.microsoft.com/office/drawing/2014/main" id="{AF65B921-6A4E-6B8A-6B37-4F97BAD348F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38631" y="3554161"/>
              <a:ext cx="103166" cy="170115"/>
            </a:xfrm>
            <a:custGeom>
              <a:avLst/>
              <a:gdLst/>
              <a:ahLst/>
              <a:cxnLst/>
              <a:rect l="0" t="0" r="0" b="0"/>
              <a:pathLst>
                <a:path w="103166" h="170115">
                  <a:moveTo>
                    <a:pt x="9519" y="74864"/>
                  </a:moveTo>
                  <a:lnTo>
                    <a:pt x="9519" y="74864"/>
                  </a:lnTo>
                  <a:lnTo>
                    <a:pt x="9519" y="69807"/>
                  </a:lnTo>
                  <a:lnTo>
                    <a:pt x="12341" y="64503"/>
                  </a:lnTo>
                  <a:lnTo>
                    <a:pt x="16065" y="58617"/>
                  </a:lnTo>
                  <a:lnTo>
                    <a:pt x="18161" y="48295"/>
                  </a:lnTo>
                  <a:lnTo>
                    <a:pt x="19840" y="33360"/>
                  </a:lnTo>
                  <a:lnTo>
                    <a:pt x="27211" y="19984"/>
                  </a:lnTo>
                  <a:lnTo>
                    <a:pt x="46799" y="8641"/>
                  </a:lnTo>
                  <a:lnTo>
                    <a:pt x="52433" y="8323"/>
                  </a:lnTo>
                  <a:lnTo>
                    <a:pt x="57872" y="5426"/>
                  </a:lnTo>
                  <a:lnTo>
                    <a:pt x="63818" y="1670"/>
                  </a:lnTo>
                  <a:lnTo>
                    <a:pt x="69987" y="0"/>
                  </a:lnTo>
                  <a:lnTo>
                    <a:pt x="92051" y="6982"/>
                  </a:lnTo>
                  <a:lnTo>
                    <a:pt x="99355" y="12888"/>
                  </a:lnTo>
                  <a:lnTo>
                    <a:pt x="102362" y="21213"/>
                  </a:lnTo>
                  <a:lnTo>
                    <a:pt x="103165" y="26397"/>
                  </a:lnTo>
                  <a:lnTo>
                    <a:pt x="101234" y="34978"/>
                  </a:lnTo>
                  <a:lnTo>
                    <a:pt x="99238" y="38749"/>
                  </a:lnTo>
                  <a:lnTo>
                    <a:pt x="64023" y="63941"/>
                  </a:lnTo>
                  <a:lnTo>
                    <a:pt x="17144" y="80771"/>
                  </a:lnTo>
                  <a:lnTo>
                    <a:pt x="0" y="84388"/>
                  </a:lnTo>
                  <a:lnTo>
                    <a:pt x="42789" y="126146"/>
                  </a:lnTo>
                  <a:lnTo>
                    <a:pt x="54537" y="143799"/>
                  </a:lnTo>
                  <a:lnTo>
                    <a:pt x="68836" y="156202"/>
                  </a:lnTo>
                  <a:lnTo>
                    <a:pt x="75073" y="165522"/>
                  </a:lnTo>
                  <a:lnTo>
                    <a:pt x="85719" y="1701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98">
              <a:extLst>
                <a:ext uri="{FF2B5EF4-FFF2-40B4-BE49-F238E27FC236}">
                  <a16:creationId xmlns:a16="http://schemas.microsoft.com/office/drawing/2014/main" id="{222282FA-DE31-3D6D-04FE-D94A4834E01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10075" y="3592642"/>
              <a:ext cx="14582" cy="141159"/>
            </a:xfrm>
            <a:custGeom>
              <a:avLst/>
              <a:gdLst/>
              <a:ahLst/>
              <a:cxnLst/>
              <a:rect l="0" t="0" r="0" b="0"/>
              <a:pathLst>
                <a:path w="14582" h="141159">
                  <a:moveTo>
                    <a:pt x="9525" y="17333"/>
                  </a:moveTo>
                  <a:lnTo>
                    <a:pt x="9525" y="17333"/>
                  </a:lnTo>
                  <a:lnTo>
                    <a:pt x="9525" y="0"/>
                  </a:lnTo>
                  <a:lnTo>
                    <a:pt x="10583" y="486"/>
                  </a:lnTo>
                  <a:lnTo>
                    <a:pt x="14581" y="3848"/>
                  </a:lnTo>
                  <a:lnTo>
                    <a:pt x="14241" y="14515"/>
                  </a:lnTo>
                  <a:lnTo>
                    <a:pt x="9801" y="61618"/>
                  </a:lnTo>
                  <a:lnTo>
                    <a:pt x="4092" y="93696"/>
                  </a:lnTo>
                  <a:lnTo>
                    <a:pt x="6387" y="112749"/>
                  </a:lnTo>
                  <a:lnTo>
                    <a:pt x="5316" y="115869"/>
                  </a:lnTo>
                  <a:lnTo>
                    <a:pt x="3544" y="117948"/>
                  </a:lnTo>
                  <a:lnTo>
                    <a:pt x="1575" y="123082"/>
                  </a:lnTo>
                  <a:lnTo>
                    <a:pt x="0" y="141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99">
              <a:extLst>
                <a:ext uri="{FF2B5EF4-FFF2-40B4-BE49-F238E27FC236}">
                  <a16:creationId xmlns:a16="http://schemas.microsoft.com/office/drawing/2014/main" id="{2071DE8C-83CA-623C-9576-3CD1630BC07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419600" y="3553401"/>
              <a:ext cx="133351" cy="199450"/>
            </a:xfrm>
            <a:custGeom>
              <a:avLst/>
              <a:gdLst/>
              <a:ahLst/>
              <a:cxnLst/>
              <a:rect l="0" t="0" r="0" b="0"/>
              <a:pathLst>
                <a:path w="133351" h="199450">
                  <a:moveTo>
                    <a:pt x="0" y="47049"/>
                  </a:moveTo>
                  <a:lnTo>
                    <a:pt x="0" y="47049"/>
                  </a:lnTo>
                  <a:lnTo>
                    <a:pt x="0" y="28009"/>
                  </a:lnTo>
                  <a:lnTo>
                    <a:pt x="5056" y="33059"/>
                  </a:lnTo>
                  <a:lnTo>
                    <a:pt x="13257" y="51370"/>
                  </a:lnTo>
                  <a:lnTo>
                    <a:pt x="14130" y="57339"/>
                  </a:lnTo>
                  <a:lnTo>
                    <a:pt x="12418" y="69736"/>
                  </a:lnTo>
                  <a:lnTo>
                    <a:pt x="13570" y="71698"/>
                  </a:lnTo>
                  <a:lnTo>
                    <a:pt x="15396" y="73007"/>
                  </a:lnTo>
                  <a:lnTo>
                    <a:pt x="16614" y="74938"/>
                  </a:lnTo>
                  <a:lnTo>
                    <a:pt x="18329" y="82712"/>
                  </a:lnTo>
                  <a:lnTo>
                    <a:pt x="18729" y="88651"/>
                  </a:lnTo>
                  <a:lnTo>
                    <a:pt x="21729" y="94820"/>
                  </a:lnTo>
                  <a:lnTo>
                    <a:pt x="27223" y="102346"/>
                  </a:lnTo>
                  <a:lnTo>
                    <a:pt x="30797" y="103375"/>
                  </a:lnTo>
                  <a:lnTo>
                    <a:pt x="42729" y="104151"/>
                  </a:lnTo>
                  <a:lnTo>
                    <a:pt x="48271" y="101355"/>
                  </a:lnTo>
                  <a:lnTo>
                    <a:pt x="51231" y="99128"/>
                  </a:lnTo>
                  <a:lnTo>
                    <a:pt x="54519" y="93831"/>
                  </a:lnTo>
                  <a:lnTo>
                    <a:pt x="57039" y="87949"/>
                  </a:lnTo>
                  <a:lnTo>
                    <a:pt x="74438" y="59765"/>
                  </a:lnTo>
                  <a:lnTo>
                    <a:pt x="86330" y="31555"/>
                  </a:lnTo>
                  <a:lnTo>
                    <a:pt x="102005" y="9261"/>
                  </a:lnTo>
                  <a:lnTo>
                    <a:pt x="104612" y="0"/>
                  </a:lnTo>
                  <a:lnTo>
                    <a:pt x="104727" y="4651"/>
                  </a:lnTo>
                  <a:lnTo>
                    <a:pt x="112308" y="34750"/>
                  </a:lnTo>
                  <a:lnTo>
                    <a:pt x="113906" y="80133"/>
                  </a:lnTo>
                  <a:lnTo>
                    <a:pt x="114222" y="123316"/>
                  </a:lnTo>
                  <a:lnTo>
                    <a:pt x="114290" y="168832"/>
                  </a:lnTo>
                  <a:lnTo>
                    <a:pt x="117117" y="178080"/>
                  </a:lnTo>
                  <a:lnTo>
                    <a:pt x="120844" y="185718"/>
                  </a:lnTo>
                  <a:lnTo>
                    <a:pt x="122500" y="192641"/>
                  </a:lnTo>
                  <a:lnTo>
                    <a:pt x="124000" y="194910"/>
                  </a:lnTo>
                  <a:lnTo>
                    <a:pt x="133350" y="1994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0">
              <a:extLst>
                <a:ext uri="{FF2B5EF4-FFF2-40B4-BE49-F238E27FC236}">
                  <a16:creationId xmlns:a16="http://schemas.microsoft.com/office/drawing/2014/main" id="{FA4767E6-8B08-4F83-650E-12450B1582F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619625" y="3743472"/>
              <a:ext cx="28576" cy="17474"/>
            </a:xfrm>
            <a:custGeom>
              <a:avLst/>
              <a:gdLst/>
              <a:ahLst/>
              <a:cxnLst/>
              <a:rect l="0" t="0" r="0" b="0"/>
              <a:pathLst>
                <a:path w="28576" h="17474">
                  <a:moveTo>
                    <a:pt x="0" y="9378"/>
                  </a:moveTo>
                  <a:lnTo>
                    <a:pt x="0" y="9378"/>
                  </a:lnTo>
                  <a:lnTo>
                    <a:pt x="8201" y="1177"/>
                  </a:lnTo>
                  <a:lnTo>
                    <a:pt x="8642" y="1794"/>
                  </a:lnTo>
                  <a:lnTo>
                    <a:pt x="9132" y="5302"/>
                  </a:lnTo>
                  <a:lnTo>
                    <a:pt x="8205" y="6660"/>
                  </a:lnTo>
                  <a:lnTo>
                    <a:pt x="6528" y="7566"/>
                  </a:lnTo>
                  <a:lnTo>
                    <a:pt x="4352" y="8170"/>
                  </a:lnTo>
                  <a:lnTo>
                    <a:pt x="2901" y="9631"/>
                  </a:lnTo>
                  <a:lnTo>
                    <a:pt x="382" y="17473"/>
                  </a:lnTo>
                  <a:lnTo>
                    <a:pt x="3" y="350"/>
                  </a:lnTo>
                  <a:lnTo>
                    <a:pt x="5057" y="0"/>
                  </a:lnTo>
                  <a:lnTo>
                    <a:pt x="10362" y="2741"/>
                  </a:lnTo>
                  <a:lnTo>
                    <a:pt x="16247" y="6428"/>
                  </a:lnTo>
                  <a:lnTo>
                    <a:pt x="28575" y="93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1">
              <a:extLst>
                <a:ext uri="{FF2B5EF4-FFF2-40B4-BE49-F238E27FC236}">
                  <a16:creationId xmlns:a16="http://schemas.microsoft.com/office/drawing/2014/main" id="{CA176BDF-AAD5-DF48-ED8C-2F17D3EB004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762500" y="3562350"/>
              <a:ext cx="142760" cy="180522"/>
            </a:xfrm>
            <a:custGeom>
              <a:avLst/>
              <a:gdLst/>
              <a:ahLst/>
              <a:cxnLst/>
              <a:rect l="0" t="0" r="0" b="0"/>
              <a:pathLst>
                <a:path w="142760" h="180522">
                  <a:moveTo>
                    <a:pt x="133350" y="0"/>
                  </a:moveTo>
                  <a:lnTo>
                    <a:pt x="133350" y="0"/>
                  </a:lnTo>
                  <a:lnTo>
                    <a:pt x="142759" y="0"/>
                  </a:lnTo>
                  <a:lnTo>
                    <a:pt x="119276" y="0"/>
                  </a:lnTo>
                  <a:lnTo>
                    <a:pt x="105661" y="5057"/>
                  </a:lnTo>
                  <a:lnTo>
                    <a:pt x="59873" y="36856"/>
                  </a:lnTo>
                  <a:lnTo>
                    <a:pt x="26607" y="64300"/>
                  </a:lnTo>
                  <a:lnTo>
                    <a:pt x="20045" y="82485"/>
                  </a:lnTo>
                  <a:lnTo>
                    <a:pt x="21830" y="84624"/>
                  </a:lnTo>
                  <a:lnTo>
                    <a:pt x="45652" y="98698"/>
                  </a:lnTo>
                  <a:lnTo>
                    <a:pt x="58800" y="102975"/>
                  </a:lnTo>
                  <a:lnTo>
                    <a:pt x="82460" y="105728"/>
                  </a:lnTo>
                  <a:lnTo>
                    <a:pt x="108138" y="122071"/>
                  </a:lnTo>
                  <a:lnTo>
                    <a:pt x="116148" y="132218"/>
                  </a:lnTo>
                  <a:lnTo>
                    <a:pt x="117649" y="137887"/>
                  </a:lnTo>
                  <a:lnTo>
                    <a:pt x="116494" y="149830"/>
                  </a:lnTo>
                  <a:lnTo>
                    <a:pt x="112452" y="159372"/>
                  </a:lnTo>
                  <a:lnTo>
                    <a:pt x="109893" y="163398"/>
                  </a:lnTo>
                  <a:lnTo>
                    <a:pt x="104227" y="167872"/>
                  </a:lnTo>
                  <a:lnTo>
                    <a:pt x="66116" y="179442"/>
                  </a:lnTo>
                  <a:lnTo>
                    <a:pt x="54750" y="18052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2">
              <a:extLst>
                <a:ext uri="{FF2B5EF4-FFF2-40B4-BE49-F238E27FC236}">
                  <a16:creationId xmlns:a16="http://schemas.microsoft.com/office/drawing/2014/main" id="{681785C1-4B11-75FF-C803-2A193B2B714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947538" y="3743325"/>
              <a:ext cx="29923" cy="19040"/>
            </a:xfrm>
            <a:custGeom>
              <a:avLst/>
              <a:gdLst/>
              <a:ahLst/>
              <a:cxnLst/>
              <a:rect l="0" t="0" r="0" b="0"/>
              <a:pathLst>
                <a:path w="29923" h="19040">
                  <a:moveTo>
                    <a:pt x="14987" y="0"/>
                  </a:moveTo>
                  <a:lnTo>
                    <a:pt x="14987" y="0"/>
                  </a:lnTo>
                  <a:lnTo>
                    <a:pt x="24119" y="0"/>
                  </a:lnTo>
                  <a:lnTo>
                    <a:pt x="29452" y="5057"/>
                  </a:lnTo>
                  <a:lnTo>
                    <a:pt x="29922" y="6546"/>
                  </a:lnTo>
                  <a:lnTo>
                    <a:pt x="29177" y="7539"/>
                  </a:lnTo>
                  <a:lnTo>
                    <a:pt x="25527" y="9701"/>
                  </a:lnTo>
                  <a:lnTo>
                    <a:pt x="16584" y="17610"/>
                  </a:lnTo>
                  <a:lnTo>
                    <a:pt x="5590" y="19039"/>
                  </a:lnTo>
                  <a:lnTo>
                    <a:pt x="443" y="13990"/>
                  </a:lnTo>
                  <a:lnTo>
                    <a:pt x="0" y="11443"/>
                  </a:lnTo>
                  <a:lnTo>
                    <a:pt x="763" y="8687"/>
                  </a:lnTo>
                  <a:lnTo>
                    <a:pt x="5380" y="151"/>
                  </a:lnTo>
                  <a:lnTo>
                    <a:pt x="245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3">
              <a:extLst>
                <a:ext uri="{FF2B5EF4-FFF2-40B4-BE49-F238E27FC236}">
                  <a16:creationId xmlns:a16="http://schemas.microsoft.com/office/drawing/2014/main" id="{E778BF53-CC51-9561-313D-B513481C0EF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15042" y="3590925"/>
              <a:ext cx="14897" cy="183679"/>
            </a:xfrm>
            <a:custGeom>
              <a:avLst/>
              <a:gdLst/>
              <a:ahLst/>
              <a:cxnLst/>
              <a:rect l="0" t="0" r="0" b="0"/>
              <a:pathLst>
                <a:path w="14897" h="183679">
                  <a:moveTo>
                    <a:pt x="9408" y="0"/>
                  </a:moveTo>
                  <a:lnTo>
                    <a:pt x="9408" y="0"/>
                  </a:lnTo>
                  <a:lnTo>
                    <a:pt x="14464" y="5057"/>
                  </a:lnTo>
                  <a:lnTo>
                    <a:pt x="14896" y="8663"/>
                  </a:lnTo>
                  <a:lnTo>
                    <a:pt x="10029" y="50419"/>
                  </a:lnTo>
                  <a:lnTo>
                    <a:pt x="9530" y="90785"/>
                  </a:lnTo>
                  <a:lnTo>
                    <a:pt x="8404" y="105966"/>
                  </a:lnTo>
                  <a:lnTo>
                    <a:pt x="771" y="152422"/>
                  </a:lnTo>
                  <a:lnTo>
                    <a:pt x="0" y="181854"/>
                  </a:lnTo>
                  <a:lnTo>
                    <a:pt x="1019" y="183678"/>
                  </a:lnTo>
                  <a:lnTo>
                    <a:pt x="9408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4">
              <a:extLst>
                <a:ext uri="{FF2B5EF4-FFF2-40B4-BE49-F238E27FC236}">
                  <a16:creationId xmlns:a16="http://schemas.microsoft.com/office/drawing/2014/main" id="{C1F4DFF3-A66A-E57E-C49B-2E8C31015BA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210175" y="3611299"/>
              <a:ext cx="15504" cy="144411"/>
            </a:xfrm>
            <a:custGeom>
              <a:avLst/>
              <a:gdLst/>
              <a:ahLst/>
              <a:cxnLst/>
              <a:rect l="0" t="0" r="0" b="0"/>
              <a:pathLst>
                <a:path w="15504" h="144411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12173" y="2087"/>
                  </a:lnTo>
                  <a:lnTo>
                    <a:pt x="14465" y="4125"/>
                  </a:lnTo>
                  <a:lnTo>
                    <a:pt x="14935" y="6542"/>
                  </a:lnTo>
                  <a:lnTo>
                    <a:pt x="14190" y="9211"/>
                  </a:lnTo>
                  <a:lnTo>
                    <a:pt x="12635" y="12050"/>
                  </a:lnTo>
                  <a:lnTo>
                    <a:pt x="13729" y="20848"/>
                  </a:lnTo>
                  <a:lnTo>
                    <a:pt x="15503" y="26157"/>
                  </a:lnTo>
                  <a:lnTo>
                    <a:pt x="11804" y="64037"/>
                  </a:lnTo>
                  <a:lnTo>
                    <a:pt x="9826" y="107746"/>
                  </a:lnTo>
                  <a:lnTo>
                    <a:pt x="901" y="144410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5">
              <a:extLst>
                <a:ext uri="{FF2B5EF4-FFF2-40B4-BE49-F238E27FC236}">
                  <a16:creationId xmlns:a16="http://schemas.microsoft.com/office/drawing/2014/main" id="{A0402D34-B654-1846-1214-EAC9CBE9479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210175" y="3571887"/>
              <a:ext cx="142876" cy="180915"/>
            </a:xfrm>
            <a:custGeom>
              <a:avLst/>
              <a:gdLst/>
              <a:ahLst/>
              <a:cxnLst/>
              <a:rect l="0" t="0" r="0" b="0"/>
              <a:pathLst>
                <a:path w="142876" h="180915">
                  <a:moveTo>
                    <a:pt x="0" y="38088"/>
                  </a:moveTo>
                  <a:lnTo>
                    <a:pt x="0" y="38088"/>
                  </a:lnTo>
                  <a:lnTo>
                    <a:pt x="8201" y="38088"/>
                  </a:lnTo>
                  <a:lnTo>
                    <a:pt x="17610" y="46289"/>
                  </a:lnTo>
                  <a:lnTo>
                    <a:pt x="26570" y="70328"/>
                  </a:lnTo>
                  <a:lnTo>
                    <a:pt x="50516" y="112981"/>
                  </a:lnTo>
                  <a:lnTo>
                    <a:pt x="81233" y="148791"/>
                  </a:lnTo>
                  <a:lnTo>
                    <a:pt x="87660" y="161830"/>
                  </a:lnTo>
                  <a:lnTo>
                    <a:pt x="93993" y="168226"/>
                  </a:lnTo>
                  <a:lnTo>
                    <a:pt x="113384" y="180405"/>
                  </a:lnTo>
                  <a:lnTo>
                    <a:pt x="122421" y="180914"/>
                  </a:lnTo>
                  <a:lnTo>
                    <a:pt x="122889" y="179872"/>
                  </a:lnTo>
                  <a:lnTo>
                    <a:pt x="123408" y="175892"/>
                  </a:lnTo>
                  <a:lnTo>
                    <a:pt x="124606" y="174407"/>
                  </a:lnTo>
                  <a:lnTo>
                    <a:pt x="128758" y="172757"/>
                  </a:lnTo>
                  <a:lnTo>
                    <a:pt x="130289" y="170201"/>
                  </a:lnTo>
                  <a:lnTo>
                    <a:pt x="132745" y="150889"/>
                  </a:lnTo>
                  <a:lnTo>
                    <a:pt x="132212" y="120441"/>
                  </a:lnTo>
                  <a:lnTo>
                    <a:pt x="124214" y="74887"/>
                  </a:lnTo>
                  <a:lnTo>
                    <a:pt x="123841" y="31211"/>
                  </a:lnTo>
                  <a:lnTo>
                    <a:pt x="123825" y="1491"/>
                  </a:lnTo>
                  <a:lnTo>
                    <a:pt x="124883" y="990"/>
                  </a:lnTo>
                  <a:lnTo>
                    <a:pt x="133234" y="0"/>
                  </a:lnTo>
                  <a:lnTo>
                    <a:pt x="133340" y="8190"/>
                  </a:lnTo>
                  <a:lnTo>
                    <a:pt x="134401" y="8631"/>
                  </a:lnTo>
                  <a:lnTo>
                    <a:pt x="142875" y="9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6">
              <a:extLst>
                <a:ext uri="{FF2B5EF4-FFF2-40B4-BE49-F238E27FC236}">
                  <a16:creationId xmlns:a16="http://schemas.microsoft.com/office/drawing/2014/main" id="{C94AA1BD-0111-7F31-5715-9582068385C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410200" y="3571875"/>
              <a:ext cx="152401" cy="176500"/>
            </a:xfrm>
            <a:custGeom>
              <a:avLst/>
              <a:gdLst/>
              <a:ahLst/>
              <a:cxnLst/>
              <a:rect l="0" t="0" r="0" b="0"/>
              <a:pathLst>
                <a:path w="152401" h="176500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15188" y="11466"/>
                  </a:lnTo>
                  <a:lnTo>
                    <a:pt x="16475" y="12936"/>
                  </a:lnTo>
                  <a:lnTo>
                    <a:pt x="18963" y="17391"/>
                  </a:lnTo>
                  <a:lnTo>
                    <a:pt x="26315" y="27966"/>
                  </a:lnTo>
                  <a:lnTo>
                    <a:pt x="41396" y="72906"/>
                  </a:lnTo>
                  <a:lnTo>
                    <a:pt x="48512" y="113649"/>
                  </a:lnTo>
                  <a:lnTo>
                    <a:pt x="68249" y="160215"/>
                  </a:lnTo>
                  <a:lnTo>
                    <a:pt x="70898" y="163960"/>
                  </a:lnTo>
                  <a:lnTo>
                    <a:pt x="76666" y="168121"/>
                  </a:lnTo>
                  <a:lnTo>
                    <a:pt x="79686" y="169231"/>
                  </a:lnTo>
                  <a:lnTo>
                    <a:pt x="81699" y="171029"/>
                  </a:lnTo>
                  <a:lnTo>
                    <a:pt x="83936" y="175849"/>
                  </a:lnTo>
                  <a:lnTo>
                    <a:pt x="85591" y="176499"/>
                  </a:lnTo>
                  <a:lnTo>
                    <a:pt x="87752" y="175875"/>
                  </a:lnTo>
                  <a:lnTo>
                    <a:pt x="90252" y="174400"/>
                  </a:lnTo>
                  <a:lnTo>
                    <a:pt x="91918" y="172358"/>
                  </a:lnTo>
                  <a:lnTo>
                    <a:pt x="102594" y="137190"/>
                  </a:lnTo>
                  <a:lnTo>
                    <a:pt x="112092" y="89680"/>
                  </a:lnTo>
                  <a:lnTo>
                    <a:pt x="127128" y="43677"/>
                  </a:lnTo>
                  <a:lnTo>
                    <a:pt x="132530" y="20203"/>
                  </a:lnTo>
                  <a:lnTo>
                    <a:pt x="133302" y="1949"/>
                  </a:lnTo>
                  <a:lnTo>
                    <a:pt x="134376" y="1300"/>
                  </a:lnTo>
                  <a:lnTo>
                    <a:pt x="145107" y="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7">
              <a:extLst>
                <a:ext uri="{FF2B5EF4-FFF2-40B4-BE49-F238E27FC236}">
                  <a16:creationId xmlns:a16="http://schemas.microsoft.com/office/drawing/2014/main" id="{E3BD329D-6596-F7B6-B538-5AEDC89571B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698026" y="3457585"/>
              <a:ext cx="159734" cy="447666"/>
            </a:xfrm>
            <a:custGeom>
              <a:avLst/>
              <a:gdLst/>
              <a:ahLst/>
              <a:cxnLst/>
              <a:rect l="0" t="0" r="0" b="0"/>
              <a:pathLst>
                <a:path w="159734" h="447666">
                  <a:moveTo>
                    <a:pt x="150324" y="9515"/>
                  </a:moveTo>
                  <a:lnTo>
                    <a:pt x="150324" y="9515"/>
                  </a:lnTo>
                  <a:lnTo>
                    <a:pt x="159733" y="107"/>
                  </a:lnTo>
                  <a:lnTo>
                    <a:pt x="151637" y="0"/>
                  </a:lnTo>
                  <a:lnTo>
                    <a:pt x="112420" y="39030"/>
                  </a:lnTo>
                  <a:lnTo>
                    <a:pt x="80853" y="80227"/>
                  </a:lnTo>
                  <a:lnTo>
                    <a:pt x="62479" y="117910"/>
                  </a:lnTo>
                  <a:lnTo>
                    <a:pt x="43836" y="160748"/>
                  </a:lnTo>
                  <a:lnTo>
                    <a:pt x="23417" y="206331"/>
                  </a:lnTo>
                  <a:lnTo>
                    <a:pt x="10917" y="247006"/>
                  </a:lnTo>
                  <a:lnTo>
                    <a:pt x="1360" y="294123"/>
                  </a:lnTo>
                  <a:lnTo>
                    <a:pt x="0" y="317269"/>
                  </a:lnTo>
                  <a:lnTo>
                    <a:pt x="6259" y="357272"/>
                  </a:lnTo>
                  <a:lnTo>
                    <a:pt x="15545" y="399879"/>
                  </a:lnTo>
                  <a:lnTo>
                    <a:pt x="30843" y="428348"/>
                  </a:lnTo>
                  <a:lnTo>
                    <a:pt x="41780" y="441471"/>
                  </a:lnTo>
                  <a:lnTo>
                    <a:pt x="48459" y="444912"/>
                  </a:lnTo>
                  <a:lnTo>
                    <a:pt x="64599" y="4476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96">
            <a:extLst>
              <a:ext uri="{FF2B5EF4-FFF2-40B4-BE49-F238E27FC236}">
                <a16:creationId xmlns:a16="http://schemas.microsoft.com/office/drawing/2014/main" id="{AADE3AD5-17A5-CF2D-B69D-C8EF7F04FFA7}"/>
              </a:ext>
            </a:extLst>
          </p:cNvPr>
          <p:cNvGrpSpPr/>
          <p:nvPr/>
        </p:nvGrpSpPr>
        <p:grpSpPr>
          <a:xfrm>
            <a:off x="5858858" y="3457575"/>
            <a:ext cx="997073" cy="419101"/>
            <a:chOff x="5858858" y="3457575"/>
            <a:chExt cx="997073" cy="419101"/>
          </a:xfrm>
        </p:grpSpPr>
        <p:sp>
          <p:nvSpPr>
            <p:cNvPr id="63" name="SMARTInkShape-508">
              <a:extLst>
                <a:ext uri="{FF2B5EF4-FFF2-40B4-BE49-F238E27FC236}">
                  <a16:creationId xmlns:a16="http://schemas.microsoft.com/office/drawing/2014/main" id="{5F70B904-72AB-954A-C45E-E4C38A73A1A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858858" y="3611299"/>
              <a:ext cx="132232" cy="139650"/>
            </a:xfrm>
            <a:custGeom>
              <a:avLst/>
              <a:gdLst/>
              <a:ahLst/>
              <a:cxnLst/>
              <a:rect l="0" t="0" r="0" b="0"/>
              <a:pathLst>
                <a:path w="132232" h="139650">
                  <a:moveTo>
                    <a:pt x="56167" y="17726"/>
                  </a:moveTo>
                  <a:lnTo>
                    <a:pt x="56167" y="17726"/>
                  </a:lnTo>
                  <a:lnTo>
                    <a:pt x="65689" y="8204"/>
                  </a:lnTo>
                  <a:lnTo>
                    <a:pt x="60635" y="3145"/>
                  </a:lnTo>
                  <a:lnTo>
                    <a:pt x="55330" y="662"/>
                  </a:lnTo>
                  <a:lnTo>
                    <a:pt x="52434" y="0"/>
                  </a:lnTo>
                  <a:lnTo>
                    <a:pt x="38246" y="4125"/>
                  </a:lnTo>
                  <a:lnTo>
                    <a:pt x="29505" y="12034"/>
                  </a:lnTo>
                  <a:lnTo>
                    <a:pt x="6482" y="42573"/>
                  </a:lnTo>
                  <a:lnTo>
                    <a:pt x="0" y="88169"/>
                  </a:lnTo>
                  <a:lnTo>
                    <a:pt x="2277" y="99481"/>
                  </a:lnTo>
                  <a:lnTo>
                    <a:pt x="9508" y="111800"/>
                  </a:lnTo>
                  <a:lnTo>
                    <a:pt x="21432" y="125444"/>
                  </a:lnTo>
                  <a:lnTo>
                    <a:pt x="35879" y="135132"/>
                  </a:lnTo>
                  <a:lnTo>
                    <a:pt x="53566" y="139649"/>
                  </a:lnTo>
                  <a:lnTo>
                    <a:pt x="99343" y="133183"/>
                  </a:lnTo>
                  <a:lnTo>
                    <a:pt x="105059" y="130681"/>
                  </a:lnTo>
                  <a:lnTo>
                    <a:pt x="127143" y="108734"/>
                  </a:lnTo>
                  <a:lnTo>
                    <a:pt x="130045" y="97332"/>
                  </a:lnTo>
                  <a:lnTo>
                    <a:pt x="132231" y="62933"/>
                  </a:lnTo>
                  <a:lnTo>
                    <a:pt x="126662" y="53340"/>
                  </a:lnTo>
                  <a:lnTo>
                    <a:pt x="119248" y="43080"/>
                  </a:lnTo>
                  <a:lnTo>
                    <a:pt x="109042" y="24488"/>
                  </a:lnTo>
                  <a:lnTo>
                    <a:pt x="103303" y="20731"/>
                  </a:lnTo>
                  <a:lnTo>
                    <a:pt x="71516" y="10451"/>
                  </a:lnTo>
                  <a:lnTo>
                    <a:pt x="37941" y="8240"/>
                  </a:lnTo>
                  <a:lnTo>
                    <a:pt x="46642" y="17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09">
              <a:extLst>
                <a:ext uri="{FF2B5EF4-FFF2-40B4-BE49-F238E27FC236}">
                  <a16:creationId xmlns:a16="http://schemas.microsoft.com/office/drawing/2014/main" id="{90829562-244E-8D86-FA90-B9C43082913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096000" y="3733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0">
              <a:extLst>
                <a:ext uri="{FF2B5EF4-FFF2-40B4-BE49-F238E27FC236}">
                  <a16:creationId xmlns:a16="http://schemas.microsoft.com/office/drawing/2014/main" id="{A71E1573-845E-8302-8E63-3DD63233A43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182152" y="3571920"/>
              <a:ext cx="18624" cy="190456"/>
            </a:xfrm>
            <a:custGeom>
              <a:avLst/>
              <a:gdLst/>
              <a:ahLst/>
              <a:cxnLst/>
              <a:rect l="0" t="0" r="0" b="0"/>
              <a:pathLst>
                <a:path w="18624" h="190456">
                  <a:moveTo>
                    <a:pt x="9098" y="19005"/>
                  </a:moveTo>
                  <a:lnTo>
                    <a:pt x="9098" y="19005"/>
                  </a:lnTo>
                  <a:lnTo>
                    <a:pt x="14154" y="13948"/>
                  </a:lnTo>
                  <a:lnTo>
                    <a:pt x="16637" y="8644"/>
                  </a:lnTo>
                  <a:lnTo>
                    <a:pt x="18613" y="0"/>
                  </a:lnTo>
                  <a:lnTo>
                    <a:pt x="18623" y="43805"/>
                  </a:lnTo>
                  <a:lnTo>
                    <a:pt x="12078" y="84895"/>
                  </a:lnTo>
                  <a:lnTo>
                    <a:pt x="6864" y="130955"/>
                  </a:lnTo>
                  <a:lnTo>
                    <a:pt x="213" y="177066"/>
                  </a:lnTo>
                  <a:lnTo>
                    <a:pt x="0" y="181529"/>
                  </a:lnTo>
                  <a:lnTo>
                    <a:pt x="916" y="184504"/>
                  </a:lnTo>
                  <a:lnTo>
                    <a:pt x="9098" y="190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1">
              <a:extLst>
                <a:ext uri="{FF2B5EF4-FFF2-40B4-BE49-F238E27FC236}">
                  <a16:creationId xmlns:a16="http://schemas.microsoft.com/office/drawing/2014/main" id="{D2F66E98-AC17-1245-0654-9D7BBD9F2DD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258063" y="3562467"/>
              <a:ext cx="114163" cy="180859"/>
            </a:xfrm>
            <a:custGeom>
              <a:avLst/>
              <a:gdLst/>
              <a:ahLst/>
              <a:cxnLst/>
              <a:rect l="0" t="0" r="0" b="0"/>
              <a:pathLst>
                <a:path w="114163" h="180859">
                  <a:moveTo>
                    <a:pt x="66537" y="28458"/>
                  </a:moveTo>
                  <a:lnTo>
                    <a:pt x="66537" y="28458"/>
                  </a:lnTo>
                  <a:lnTo>
                    <a:pt x="85552" y="9443"/>
                  </a:lnTo>
                  <a:lnTo>
                    <a:pt x="85587" y="0"/>
                  </a:lnTo>
                  <a:lnTo>
                    <a:pt x="85587" y="4974"/>
                  </a:lnTo>
                  <a:lnTo>
                    <a:pt x="82765" y="10259"/>
                  </a:lnTo>
                  <a:lnTo>
                    <a:pt x="79042" y="16136"/>
                  </a:lnTo>
                  <a:lnTo>
                    <a:pt x="75886" y="25395"/>
                  </a:lnTo>
                  <a:lnTo>
                    <a:pt x="58763" y="45631"/>
                  </a:lnTo>
                  <a:lnTo>
                    <a:pt x="57790" y="49496"/>
                  </a:lnTo>
                  <a:lnTo>
                    <a:pt x="57530" y="52008"/>
                  </a:lnTo>
                  <a:lnTo>
                    <a:pt x="56299" y="53683"/>
                  </a:lnTo>
                  <a:lnTo>
                    <a:pt x="54420" y="54800"/>
                  </a:lnTo>
                  <a:lnTo>
                    <a:pt x="52109" y="55544"/>
                  </a:lnTo>
                  <a:lnTo>
                    <a:pt x="34635" y="70160"/>
                  </a:lnTo>
                  <a:lnTo>
                    <a:pt x="31192" y="76273"/>
                  </a:lnTo>
                  <a:lnTo>
                    <a:pt x="30274" y="79385"/>
                  </a:lnTo>
                  <a:lnTo>
                    <a:pt x="23609" y="85664"/>
                  </a:lnTo>
                  <a:lnTo>
                    <a:pt x="12196" y="93262"/>
                  </a:lnTo>
                  <a:lnTo>
                    <a:pt x="0" y="95119"/>
                  </a:lnTo>
                  <a:lnTo>
                    <a:pt x="8998" y="95133"/>
                  </a:lnTo>
                  <a:lnTo>
                    <a:pt x="16915" y="101679"/>
                  </a:lnTo>
                  <a:lnTo>
                    <a:pt x="22611" y="103334"/>
                  </a:lnTo>
                  <a:lnTo>
                    <a:pt x="68597" y="104635"/>
                  </a:lnTo>
                  <a:lnTo>
                    <a:pt x="80136" y="104655"/>
                  </a:lnTo>
                  <a:lnTo>
                    <a:pt x="85987" y="101835"/>
                  </a:lnTo>
                  <a:lnTo>
                    <a:pt x="92115" y="98112"/>
                  </a:lnTo>
                  <a:lnTo>
                    <a:pt x="102779" y="95525"/>
                  </a:lnTo>
                  <a:lnTo>
                    <a:pt x="113721" y="95143"/>
                  </a:lnTo>
                  <a:lnTo>
                    <a:pt x="114162" y="77417"/>
                  </a:lnTo>
                  <a:lnTo>
                    <a:pt x="114162" y="124190"/>
                  </a:lnTo>
                  <a:lnTo>
                    <a:pt x="114162" y="171164"/>
                  </a:lnTo>
                  <a:lnTo>
                    <a:pt x="114162" y="180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2">
              <a:extLst>
                <a:ext uri="{FF2B5EF4-FFF2-40B4-BE49-F238E27FC236}">
                  <a16:creationId xmlns:a16="http://schemas.microsoft.com/office/drawing/2014/main" id="{019989D3-90B2-D19A-EE19-0E02C33BE04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05575" y="3562384"/>
              <a:ext cx="76023" cy="160880"/>
            </a:xfrm>
            <a:custGeom>
              <a:avLst/>
              <a:gdLst/>
              <a:ahLst/>
              <a:cxnLst/>
              <a:rect l="0" t="0" r="0" b="0"/>
              <a:pathLst>
                <a:path w="76023" h="160880">
                  <a:moveTo>
                    <a:pt x="57150" y="9491"/>
                  </a:moveTo>
                  <a:lnTo>
                    <a:pt x="57150" y="9491"/>
                  </a:lnTo>
                  <a:lnTo>
                    <a:pt x="66641" y="0"/>
                  </a:lnTo>
                  <a:lnTo>
                    <a:pt x="61608" y="5033"/>
                  </a:lnTo>
                  <a:lnTo>
                    <a:pt x="56309" y="7510"/>
                  </a:lnTo>
                  <a:lnTo>
                    <a:pt x="53415" y="8170"/>
                  </a:lnTo>
                  <a:lnTo>
                    <a:pt x="39227" y="19212"/>
                  </a:lnTo>
                  <a:lnTo>
                    <a:pt x="33309" y="27217"/>
                  </a:lnTo>
                  <a:lnTo>
                    <a:pt x="15594" y="69002"/>
                  </a:lnTo>
                  <a:lnTo>
                    <a:pt x="2785" y="111755"/>
                  </a:lnTo>
                  <a:lnTo>
                    <a:pt x="2297" y="124791"/>
                  </a:lnTo>
                  <a:lnTo>
                    <a:pt x="13421" y="150368"/>
                  </a:lnTo>
                  <a:lnTo>
                    <a:pt x="17414" y="154209"/>
                  </a:lnTo>
                  <a:lnTo>
                    <a:pt x="27495" y="158477"/>
                  </a:lnTo>
                  <a:lnTo>
                    <a:pt x="45070" y="160879"/>
                  </a:lnTo>
                  <a:lnTo>
                    <a:pt x="54604" y="158619"/>
                  </a:lnTo>
                  <a:lnTo>
                    <a:pt x="69347" y="148545"/>
                  </a:lnTo>
                  <a:lnTo>
                    <a:pt x="73154" y="142554"/>
                  </a:lnTo>
                  <a:lnTo>
                    <a:pt x="74846" y="135305"/>
                  </a:lnTo>
                  <a:lnTo>
                    <a:pt x="76022" y="112398"/>
                  </a:lnTo>
                  <a:lnTo>
                    <a:pt x="70476" y="102500"/>
                  </a:lnTo>
                  <a:lnTo>
                    <a:pt x="62014" y="93161"/>
                  </a:lnTo>
                  <a:lnTo>
                    <a:pt x="54726" y="89011"/>
                  </a:lnTo>
                  <a:lnTo>
                    <a:pt x="44672" y="86675"/>
                  </a:lnTo>
                  <a:lnTo>
                    <a:pt x="17218" y="93978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3">
              <a:extLst>
                <a:ext uri="{FF2B5EF4-FFF2-40B4-BE49-F238E27FC236}">
                  <a16:creationId xmlns:a16="http://schemas.microsoft.com/office/drawing/2014/main" id="{D8F10960-24F7-CBB4-5AD0-48E4C3B6583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643339" y="3566734"/>
              <a:ext cx="81312" cy="195642"/>
            </a:xfrm>
            <a:custGeom>
              <a:avLst/>
              <a:gdLst/>
              <a:ahLst/>
              <a:cxnLst/>
              <a:rect l="0" t="0" r="0" b="0"/>
              <a:pathLst>
                <a:path w="81312" h="195642">
                  <a:moveTo>
                    <a:pt x="62261" y="62291"/>
                  </a:moveTo>
                  <a:lnTo>
                    <a:pt x="62261" y="62291"/>
                  </a:lnTo>
                  <a:lnTo>
                    <a:pt x="62261" y="57234"/>
                  </a:lnTo>
                  <a:lnTo>
                    <a:pt x="63319" y="55745"/>
                  </a:lnTo>
                  <a:lnTo>
                    <a:pt x="65083" y="54752"/>
                  </a:lnTo>
                  <a:lnTo>
                    <a:pt x="67317" y="54090"/>
                  </a:lnTo>
                  <a:lnTo>
                    <a:pt x="68806" y="52590"/>
                  </a:lnTo>
                  <a:lnTo>
                    <a:pt x="71393" y="44681"/>
                  </a:lnTo>
                  <a:lnTo>
                    <a:pt x="71776" y="29089"/>
                  </a:lnTo>
                  <a:lnTo>
                    <a:pt x="70720" y="27456"/>
                  </a:lnTo>
                  <a:lnTo>
                    <a:pt x="68959" y="26368"/>
                  </a:lnTo>
                  <a:lnTo>
                    <a:pt x="66726" y="25642"/>
                  </a:lnTo>
                  <a:lnTo>
                    <a:pt x="65238" y="24100"/>
                  </a:lnTo>
                  <a:lnTo>
                    <a:pt x="60026" y="14021"/>
                  </a:lnTo>
                  <a:lnTo>
                    <a:pt x="54176" y="6895"/>
                  </a:lnTo>
                  <a:lnTo>
                    <a:pt x="43050" y="604"/>
                  </a:lnTo>
                  <a:lnTo>
                    <a:pt x="38870" y="0"/>
                  </a:lnTo>
                  <a:lnTo>
                    <a:pt x="31404" y="2151"/>
                  </a:lnTo>
                  <a:lnTo>
                    <a:pt x="21250" y="9312"/>
                  </a:lnTo>
                  <a:lnTo>
                    <a:pt x="11539" y="23193"/>
                  </a:lnTo>
                  <a:lnTo>
                    <a:pt x="619" y="59307"/>
                  </a:lnTo>
                  <a:lnTo>
                    <a:pt x="0" y="64535"/>
                  </a:lnTo>
                  <a:lnTo>
                    <a:pt x="2134" y="73166"/>
                  </a:lnTo>
                  <a:lnTo>
                    <a:pt x="9285" y="83975"/>
                  </a:lnTo>
                  <a:lnTo>
                    <a:pt x="15080" y="87804"/>
                  </a:lnTo>
                  <a:lnTo>
                    <a:pt x="18107" y="88825"/>
                  </a:lnTo>
                  <a:lnTo>
                    <a:pt x="21184" y="88447"/>
                  </a:lnTo>
                  <a:lnTo>
                    <a:pt x="41943" y="77429"/>
                  </a:lnTo>
                  <a:lnTo>
                    <a:pt x="50762" y="68666"/>
                  </a:lnTo>
                  <a:lnTo>
                    <a:pt x="68790" y="43801"/>
                  </a:lnTo>
                  <a:lnTo>
                    <a:pt x="71513" y="37140"/>
                  </a:lnTo>
                  <a:lnTo>
                    <a:pt x="80868" y="24758"/>
                  </a:lnTo>
                  <a:lnTo>
                    <a:pt x="81300" y="59854"/>
                  </a:lnTo>
                  <a:lnTo>
                    <a:pt x="72668" y="106764"/>
                  </a:lnTo>
                  <a:lnTo>
                    <a:pt x="71901" y="153912"/>
                  </a:lnTo>
                  <a:lnTo>
                    <a:pt x="71796" y="187857"/>
                  </a:lnTo>
                  <a:lnTo>
                    <a:pt x="72852" y="190452"/>
                  </a:lnTo>
                  <a:lnTo>
                    <a:pt x="81311" y="1956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4">
              <a:extLst>
                <a:ext uri="{FF2B5EF4-FFF2-40B4-BE49-F238E27FC236}">
                  <a16:creationId xmlns:a16="http://schemas.microsoft.com/office/drawing/2014/main" id="{D84A5D09-18C2-49D2-1CB0-A8B6703618F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763318" y="3457575"/>
              <a:ext cx="92613" cy="419101"/>
            </a:xfrm>
            <a:custGeom>
              <a:avLst/>
              <a:gdLst/>
              <a:ahLst/>
              <a:cxnLst/>
              <a:rect l="0" t="0" r="0" b="0"/>
              <a:pathLst>
                <a:path w="92613" h="419101">
                  <a:moveTo>
                    <a:pt x="47057" y="0"/>
                  </a:moveTo>
                  <a:lnTo>
                    <a:pt x="47057" y="0"/>
                  </a:lnTo>
                  <a:lnTo>
                    <a:pt x="48115" y="9721"/>
                  </a:lnTo>
                  <a:lnTo>
                    <a:pt x="60240" y="40020"/>
                  </a:lnTo>
                  <a:lnTo>
                    <a:pt x="73893" y="72888"/>
                  </a:lnTo>
                  <a:lnTo>
                    <a:pt x="81820" y="110497"/>
                  </a:lnTo>
                  <a:lnTo>
                    <a:pt x="86990" y="147393"/>
                  </a:lnTo>
                  <a:lnTo>
                    <a:pt x="92403" y="194661"/>
                  </a:lnTo>
                  <a:lnTo>
                    <a:pt x="92612" y="228333"/>
                  </a:lnTo>
                  <a:lnTo>
                    <a:pt x="86778" y="270031"/>
                  </a:lnTo>
                  <a:lnTo>
                    <a:pt x="72503" y="315924"/>
                  </a:lnTo>
                  <a:lnTo>
                    <a:pt x="54670" y="360385"/>
                  </a:lnTo>
                  <a:lnTo>
                    <a:pt x="30160" y="396186"/>
                  </a:lnTo>
                  <a:lnTo>
                    <a:pt x="22613" y="403624"/>
                  </a:lnTo>
                  <a:lnTo>
                    <a:pt x="0" y="418639"/>
                  </a:lnTo>
                  <a:lnTo>
                    <a:pt x="8957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97">
            <a:extLst>
              <a:ext uri="{FF2B5EF4-FFF2-40B4-BE49-F238E27FC236}">
                <a16:creationId xmlns:a16="http://schemas.microsoft.com/office/drawing/2014/main" id="{D2B8EB4C-B883-0BC9-B3B9-49997AF32D33}"/>
              </a:ext>
            </a:extLst>
          </p:cNvPr>
          <p:cNvGrpSpPr/>
          <p:nvPr/>
        </p:nvGrpSpPr>
        <p:grpSpPr>
          <a:xfrm>
            <a:off x="3895725" y="4210061"/>
            <a:ext cx="295262" cy="266690"/>
            <a:chOff x="3895725" y="4210061"/>
            <a:chExt cx="295262" cy="266690"/>
          </a:xfrm>
        </p:grpSpPr>
        <p:sp>
          <p:nvSpPr>
            <p:cNvPr id="71" name="SMARTInkShape-515">
              <a:extLst>
                <a:ext uri="{FF2B5EF4-FFF2-40B4-BE49-F238E27FC236}">
                  <a16:creationId xmlns:a16="http://schemas.microsoft.com/office/drawing/2014/main" id="{732C32CD-7D8E-3050-CE53-4AF4DC3655F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895725" y="4324612"/>
              <a:ext cx="257176" cy="28314"/>
            </a:xfrm>
            <a:custGeom>
              <a:avLst/>
              <a:gdLst/>
              <a:ahLst/>
              <a:cxnLst/>
              <a:rect l="0" t="0" r="0" b="0"/>
              <a:pathLst>
                <a:path w="257176" h="28314">
                  <a:moveTo>
                    <a:pt x="0" y="9263"/>
                  </a:moveTo>
                  <a:lnTo>
                    <a:pt x="0" y="9263"/>
                  </a:lnTo>
                  <a:lnTo>
                    <a:pt x="23851" y="8205"/>
                  </a:lnTo>
                  <a:lnTo>
                    <a:pt x="53590" y="1724"/>
                  </a:lnTo>
                  <a:lnTo>
                    <a:pt x="98818" y="0"/>
                  </a:lnTo>
                  <a:lnTo>
                    <a:pt x="144207" y="2612"/>
                  </a:lnTo>
                  <a:lnTo>
                    <a:pt x="181369" y="7292"/>
                  </a:lnTo>
                  <a:lnTo>
                    <a:pt x="226797" y="13931"/>
                  </a:lnTo>
                  <a:lnTo>
                    <a:pt x="257175" y="28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16">
              <a:extLst>
                <a:ext uri="{FF2B5EF4-FFF2-40B4-BE49-F238E27FC236}">
                  <a16:creationId xmlns:a16="http://schemas.microsoft.com/office/drawing/2014/main" id="{87FEBBFC-5EDF-62A1-BB6C-3DE59A87B92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076700" y="4210061"/>
              <a:ext cx="114287" cy="266690"/>
            </a:xfrm>
            <a:custGeom>
              <a:avLst/>
              <a:gdLst/>
              <a:ahLst/>
              <a:cxnLst/>
              <a:rect l="0" t="0" r="0" b="0"/>
              <a:pathLst>
                <a:path w="114287" h="266690">
                  <a:moveTo>
                    <a:pt x="19050" y="38089"/>
                  </a:moveTo>
                  <a:lnTo>
                    <a:pt x="19050" y="38089"/>
                  </a:lnTo>
                  <a:lnTo>
                    <a:pt x="19050" y="33032"/>
                  </a:lnTo>
                  <a:lnTo>
                    <a:pt x="16228" y="27728"/>
                  </a:lnTo>
                  <a:lnTo>
                    <a:pt x="9918" y="19547"/>
                  </a:lnTo>
                  <a:lnTo>
                    <a:pt x="9641" y="14133"/>
                  </a:lnTo>
                  <a:lnTo>
                    <a:pt x="8544" y="12593"/>
                  </a:lnTo>
                  <a:lnTo>
                    <a:pt x="6754" y="11567"/>
                  </a:lnTo>
                  <a:lnTo>
                    <a:pt x="4502" y="10883"/>
                  </a:lnTo>
                  <a:lnTo>
                    <a:pt x="3002" y="9368"/>
                  </a:lnTo>
                  <a:lnTo>
                    <a:pt x="3" y="0"/>
                  </a:lnTo>
                  <a:lnTo>
                    <a:pt x="0" y="5049"/>
                  </a:lnTo>
                  <a:lnTo>
                    <a:pt x="1058" y="6537"/>
                  </a:lnTo>
                  <a:lnTo>
                    <a:pt x="2822" y="7530"/>
                  </a:lnTo>
                  <a:lnTo>
                    <a:pt x="5056" y="8191"/>
                  </a:lnTo>
                  <a:lnTo>
                    <a:pt x="13257" y="14178"/>
                  </a:lnTo>
                  <a:lnTo>
                    <a:pt x="50454" y="59804"/>
                  </a:lnTo>
                  <a:lnTo>
                    <a:pt x="72143" y="80577"/>
                  </a:lnTo>
                  <a:lnTo>
                    <a:pt x="88784" y="90094"/>
                  </a:lnTo>
                  <a:lnTo>
                    <a:pt x="107940" y="108045"/>
                  </a:lnTo>
                  <a:lnTo>
                    <a:pt x="111473" y="114336"/>
                  </a:lnTo>
                  <a:lnTo>
                    <a:pt x="113928" y="123624"/>
                  </a:lnTo>
                  <a:lnTo>
                    <a:pt x="114286" y="143011"/>
                  </a:lnTo>
                  <a:lnTo>
                    <a:pt x="111471" y="151043"/>
                  </a:lnTo>
                  <a:lnTo>
                    <a:pt x="78113" y="197405"/>
                  </a:lnTo>
                  <a:lnTo>
                    <a:pt x="42356" y="234908"/>
                  </a:lnTo>
                  <a:lnTo>
                    <a:pt x="39361" y="244455"/>
                  </a:lnTo>
                  <a:lnTo>
                    <a:pt x="38660" y="250810"/>
                  </a:lnTo>
                  <a:lnTo>
                    <a:pt x="37415" y="252928"/>
                  </a:lnTo>
                  <a:lnTo>
                    <a:pt x="35526" y="254340"/>
                  </a:lnTo>
                  <a:lnTo>
                    <a:pt x="33210" y="255282"/>
                  </a:lnTo>
                  <a:lnTo>
                    <a:pt x="31664" y="256968"/>
                  </a:lnTo>
                  <a:lnTo>
                    <a:pt x="28611" y="266558"/>
                  </a:lnTo>
                  <a:lnTo>
                    <a:pt x="38100" y="266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98">
            <a:extLst>
              <a:ext uri="{FF2B5EF4-FFF2-40B4-BE49-F238E27FC236}">
                <a16:creationId xmlns:a16="http://schemas.microsoft.com/office/drawing/2014/main" id="{5E30A2DC-16D6-7D04-9A96-A357F2B7DEFA}"/>
              </a:ext>
            </a:extLst>
          </p:cNvPr>
          <p:cNvGrpSpPr/>
          <p:nvPr/>
        </p:nvGrpSpPr>
        <p:grpSpPr>
          <a:xfrm>
            <a:off x="4452474" y="4267200"/>
            <a:ext cx="862432" cy="266701"/>
            <a:chOff x="4452474" y="4267200"/>
            <a:chExt cx="862432" cy="266701"/>
          </a:xfrm>
        </p:grpSpPr>
        <p:sp>
          <p:nvSpPr>
            <p:cNvPr id="74" name="SMARTInkShape-517">
              <a:extLst>
                <a:ext uri="{FF2B5EF4-FFF2-40B4-BE49-F238E27FC236}">
                  <a16:creationId xmlns:a16="http://schemas.microsoft.com/office/drawing/2014/main" id="{CA2B89EA-2EA2-4F25-D528-6A88AFA3D4D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452474" y="4366565"/>
              <a:ext cx="167152" cy="14936"/>
            </a:xfrm>
            <a:custGeom>
              <a:avLst/>
              <a:gdLst/>
              <a:ahLst/>
              <a:cxnLst/>
              <a:rect l="0" t="0" r="0" b="0"/>
              <a:pathLst>
                <a:path w="167152" h="14936">
                  <a:moveTo>
                    <a:pt x="14751" y="14935"/>
                  </a:moveTo>
                  <a:lnTo>
                    <a:pt x="14751" y="14935"/>
                  </a:lnTo>
                  <a:lnTo>
                    <a:pt x="0" y="14935"/>
                  </a:lnTo>
                  <a:lnTo>
                    <a:pt x="41588" y="9878"/>
                  </a:lnTo>
                  <a:lnTo>
                    <a:pt x="86507" y="2762"/>
                  </a:lnTo>
                  <a:lnTo>
                    <a:pt x="100617" y="0"/>
                  </a:lnTo>
                  <a:lnTo>
                    <a:pt x="145241" y="5137"/>
                  </a:lnTo>
                  <a:lnTo>
                    <a:pt x="167151" y="14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18">
              <a:extLst>
                <a:ext uri="{FF2B5EF4-FFF2-40B4-BE49-F238E27FC236}">
                  <a16:creationId xmlns:a16="http://schemas.microsoft.com/office/drawing/2014/main" id="{CD292BBF-4C99-6B87-CC99-FFC967C5288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714875" y="4267708"/>
              <a:ext cx="1" cy="228093"/>
            </a:xfrm>
            <a:custGeom>
              <a:avLst/>
              <a:gdLst/>
              <a:ahLst/>
              <a:cxnLst/>
              <a:rect l="0" t="0" r="0" b="0"/>
              <a:pathLst>
                <a:path w="1" h="228093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38581"/>
                  </a:lnTo>
                  <a:lnTo>
                    <a:pt x="0" y="74809"/>
                  </a:lnTo>
                  <a:lnTo>
                    <a:pt x="0" y="117528"/>
                  </a:lnTo>
                  <a:lnTo>
                    <a:pt x="0" y="164781"/>
                  </a:lnTo>
                  <a:lnTo>
                    <a:pt x="0" y="2280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19">
              <a:extLst>
                <a:ext uri="{FF2B5EF4-FFF2-40B4-BE49-F238E27FC236}">
                  <a16:creationId xmlns:a16="http://schemas.microsoft.com/office/drawing/2014/main" id="{81BE6059-D598-80BC-3773-B706622D637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819650" y="4448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0" y="391"/>
                  </a:lnTo>
                  <a:lnTo>
                    <a:pt x="8201" y="34"/>
                  </a:lnTo>
                  <a:lnTo>
                    <a:pt x="8642" y="1081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20">
              <a:extLst>
                <a:ext uri="{FF2B5EF4-FFF2-40B4-BE49-F238E27FC236}">
                  <a16:creationId xmlns:a16="http://schemas.microsoft.com/office/drawing/2014/main" id="{3B8EF764-A2FB-BEDD-826A-3707B5861B7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982173" y="4305333"/>
              <a:ext cx="112165" cy="180059"/>
            </a:xfrm>
            <a:custGeom>
              <a:avLst/>
              <a:gdLst/>
              <a:ahLst/>
              <a:cxnLst/>
              <a:rect l="0" t="0" r="0" b="0"/>
              <a:pathLst>
                <a:path w="112165" h="180059">
                  <a:moveTo>
                    <a:pt x="47027" y="57117"/>
                  </a:moveTo>
                  <a:lnTo>
                    <a:pt x="47027" y="57117"/>
                  </a:lnTo>
                  <a:lnTo>
                    <a:pt x="55228" y="48916"/>
                  </a:lnTo>
                  <a:lnTo>
                    <a:pt x="57348" y="40249"/>
                  </a:lnTo>
                  <a:lnTo>
                    <a:pt x="64719" y="30293"/>
                  </a:lnTo>
                  <a:lnTo>
                    <a:pt x="56659" y="1537"/>
                  </a:lnTo>
                  <a:lnTo>
                    <a:pt x="30047" y="13362"/>
                  </a:lnTo>
                  <a:lnTo>
                    <a:pt x="20783" y="22148"/>
                  </a:lnTo>
                  <a:lnTo>
                    <a:pt x="9617" y="41817"/>
                  </a:lnTo>
                  <a:lnTo>
                    <a:pt x="2429" y="64931"/>
                  </a:lnTo>
                  <a:lnTo>
                    <a:pt x="0" y="96761"/>
                  </a:lnTo>
                  <a:lnTo>
                    <a:pt x="9842" y="143045"/>
                  </a:lnTo>
                  <a:lnTo>
                    <a:pt x="16742" y="159865"/>
                  </a:lnTo>
                  <a:lnTo>
                    <a:pt x="26864" y="170869"/>
                  </a:lnTo>
                  <a:lnTo>
                    <a:pt x="35596" y="176465"/>
                  </a:lnTo>
                  <a:lnTo>
                    <a:pt x="44063" y="178952"/>
                  </a:lnTo>
                  <a:lnTo>
                    <a:pt x="54882" y="180058"/>
                  </a:lnTo>
                  <a:lnTo>
                    <a:pt x="66746" y="174904"/>
                  </a:lnTo>
                  <a:lnTo>
                    <a:pt x="91609" y="154349"/>
                  </a:lnTo>
                  <a:lnTo>
                    <a:pt x="105509" y="131083"/>
                  </a:lnTo>
                  <a:lnTo>
                    <a:pt x="111275" y="93967"/>
                  </a:lnTo>
                  <a:lnTo>
                    <a:pt x="112164" y="55773"/>
                  </a:lnTo>
                  <a:lnTo>
                    <a:pt x="100382" y="14371"/>
                  </a:lnTo>
                  <a:lnTo>
                    <a:pt x="94376" y="6369"/>
                  </a:lnTo>
                  <a:lnTo>
                    <a:pt x="86954" y="1232"/>
                  </a:lnTo>
                  <a:lnTo>
                    <a:pt x="75533" y="41"/>
                  </a:lnTo>
                  <a:lnTo>
                    <a:pt x="70985" y="0"/>
                  </a:lnTo>
                  <a:lnTo>
                    <a:pt x="69350" y="1048"/>
                  </a:lnTo>
                  <a:lnTo>
                    <a:pt x="68259" y="2804"/>
                  </a:lnTo>
                  <a:lnTo>
                    <a:pt x="66077" y="94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21">
              <a:extLst>
                <a:ext uri="{FF2B5EF4-FFF2-40B4-BE49-F238E27FC236}">
                  <a16:creationId xmlns:a16="http://schemas.microsoft.com/office/drawing/2014/main" id="{EC782E0D-6464-C91D-3DC0-A7A2A2D8339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91130" y="4267200"/>
              <a:ext cx="123776" cy="266701"/>
            </a:xfrm>
            <a:custGeom>
              <a:avLst/>
              <a:gdLst/>
              <a:ahLst/>
              <a:cxnLst/>
              <a:rect l="0" t="0" r="0" b="0"/>
              <a:pathLst>
                <a:path w="123776" h="266701">
                  <a:moveTo>
                    <a:pt x="57145" y="28575"/>
                  </a:moveTo>
                  <a:lnTo>
                    <a:pt x="57145" y="28575"/>
                  </a:lnTo>
                  <a:lnTo>
                    <a:pt x="62201" y="28575"/>
                  </a:lnTo>
                  <a:lnTo>
                    <a:pt x="63690" y="27517"/>
                  </a:lnTo>
                  <a:lnTo>
                    <a:pt x="64684" y="25753"/>
                  </a:lnTo>
                  <a:lnTo>
                    <a:pt x="66554" y="19443"/>
                  </a:lnTo>
                  <a:lnTo>
                    <a:pt x="66670" y="0"/>
                  </a:lnTo>
                  <a:lnTo>
                    <a:pt x="66670" y="44658"/>
                  </a:lnTo>
                  <a:lnTo>
                    <a:pt x="65612" y="60269"/>
                  </a:lnTo>
                  <a:lnTo>
                    <a:pt x="45561" y="104130"/>
                  </a:lnTo>
                  <a:lnTo>
                    <a:pt x="41414" y="110838"/>
                  </a:lnTo>
                  <a:lnTo>
                    <a:pt x="38019" y="120565"/>
                  </a:lnTo>
                  <a:lnTo>
                    <a:pt x="1486" y="161467"/>
                  </a:lnTo>
                  <a:lnTo>
                    <a:pt x="53" y="170998"/>
                  </a:lnTo>
                  <a:lnTo>
                    <a:pt x="0" y="163209"/>
                  </a:lnTo>
                  <a:lnTo>
                    <a:pt x="1057" y="162781"/>
                  </a:lnTo>
                  <a:lnTo>
                    <a:pt x="43844" y="161959"/>
                  </a:lnTo>
                  <a:lnTo>
                    <a:pt x="91467" y="152793"/>
                  </a:lnTo>
                  <a:lnTo>
                    <a:pt x="103114" y="144233"/>
                  </a:lnTo>
                  <a:lnTo>
                    <a:pt x="112047" y="136597"/>
                  </a:lnTo>
                  <a:lnTo>
                    <a:pt x="117882" y="134793"/>
                  </a:lnTo>
                  <a:lnTo>
                    <a:pt x="119862" y="133254"/>
                  </a:lnTo>
                  <a:lnTo>
                    <a:pt x="123775" y="123953"/>
                  </a:lnTo>
                  <a:lnTo>
                    <a:pt x="116275" y="141742"/>
                  </a:lnTo>
                  <a:lnTo>
                    <a:pt x="111524" y="184604"/>
                  </a:lnTo>
                  <a:lnTo>
                    <a:pt x="105659" y="226961"/>
                  </a:lnTo>
                  <a:lnTo>
                    <a:pt x="104793" y="261201"/>
                  </a:lnTo>
                  <a:lnTo>
                    <a:pt x="104780" y="259669"/>
                  </a:lnTo>
                  <a:lnTo>
                    <a:pt x="104770" y="266373"/>
                  </a:lnTo>
                  <a:lnTo>
                    <a:pt x="114295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99">
            <a:extLst>
              <a:ext uri="{FF2B5EF4-FFF2-40B4-BE49-F238E27FC236}">
                <a16:creationId xmlns:a16="http://schemas.microsoft.com/office/drawing/2014/main" id="{E2D28F57-0E01-3EA9-93FF-B164DDD1496D}"/>
              </a:ext>
            </a:extLst>
          </p:cNvPr>
          <p:cNvGrpSpPr/>
          <p:nvPr/>
        </p:nvGrpSpPr>
        <p:grpSpPr>
          <a:xfrm>
            <a:off x="5412231" y="4295930"/>
            <a:ext cx="531370" cy="194624"/>
            <a:chOff x="5412231" y="4295930"/>
            <a:chExt cx="531370" cy="194624"/>
          </a:xfrm>
        </p:grpSpPr>
        <p:sp>
          <p:nvSpPr>
            <p:cNvPr id="80" name="SMARTInkShape-522">
              <a:extLst>
                <a:ext uri="{FF2B5EF4-FFF2-40B4-BE49-F238E27FC236}">
                  <a16:creationId xmlns:a16="http://schemas.microsoft.com/office/drawing/2014/main" id="{B83E9FF5-AD6D-F4E6-DC03-6C5AA8CCF7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412231" y="4295930"/>
              <a:ext cx="121795" cy="190346"/>
            </a:xfrm>
            <a:custGeom>
              <a:avLst/>
              <a:gdLst/>
              <a:ahLst/>
              <a:cxnLst/>
              <a:rect l="0" t="0" r="0" b="0"/>
              <a:pathLst>
                <a:path w="121795" h="190346">
                  <a:moveTo>
                    <a:pt x="64644" y="47470"/>
                  </a:moveTo>
                  <a:lnTo>
                    <a:pt x="64644" y="47470"/>
                  </a:lnTo>
                  <a:lnTo>
                    <a:pt x="69700" y="42413"/>
                  </a:lnTo>
                  <a:lnTo>
                    <a:pt x="72183" y="37109"/>
                  </a:lnTo>
                  <a:lnTo>
                    <a:pt x="72845" y="34213"/>
                  </a:lnTo>
                  <a:lnTo>
                    <a:pt x="82254" y="20727"/>
                  </a:lnTo>
                  <a:lnTo>
                    <a:pt x="81676" y="19059"/>
                  </a:lnTo>
                  <a:lnTo>
                    <a:pt x="70310" y="5799"/>
                  </a:lnTo>
                  <a:lnTo>
                    <a:pt x="64340" y="2491"/>
                  </a:lnTo>
                  <a:lnTo>
                    <a:pt x="52206" y="629"/>
                  </a:lnTo>
                  <a:lnTo>
                    <a:pt x="29144" y="0"/>
                  </a:lnTo>
                  <a:lnTo>
                    <a:pt x="24043" y="2065"/>
                  </a:lnTo>
                  <a:lnTo>
                    <a:pt x="15554" y="10004"/>
                  </a:lnTo>
                  <a:lnTo>
                    <a:pt x="4826" y="26374"/>
                  </a:lnTo>
                  <a:lnTo>
                    <a:pt x="0" y="44629"/>
                  </a:lnTo>
                  <a:lnTo>
                    <a:pt x="1694" y="57143"/>
                  </a:lnTo>
                  <a:lnTo>
                    <a:pt x="8598" y="73267"/>
                  </a:lnTo>
                  <a:lnTo>
                    <a:pt x="14335" y="80102"/>
                  </a:lnTo>
                  <a:lnTo>
                    <a:pt x="20412" y="83140"/>
                  </a:lnTo>
                  <a:lnTo>
                    <a:pt x="34840" y="84850"/>
                  </a:lnTo>
                  <a:lnTo>
                    <a:pt x="46459" y="79606"/>
                  </a:lnTo>
                  <a:lnTo>
                    <a:pt x="56561" y="71277"/>
                  </a:lnTo>
                  <a:lnTo>
                    <a:pt x="63308" y="61697"/>
                  </a:lnTo>
                  <a:lnTo>
                    <a:pt x="78740" y="52122"/>
                  </a:lnTo>
                  <a:lnTo>
                    <a:pt x="81491" y="46715"/>
                  </a:lnTo>
                  <a:lnTo>
                    <a:pt x="83259" y="39677"/>
                  </a:lnTo>
                  <a:lnTo>
                    <a:pt x="84463" y="39100"/>
                  </a:lnTo>
                  <a:lnTo>
                    <a:pt x="88622" y="38459"/>
                  </a:lnTo>
                  <a:lnTo>
                    <a:pt x="90154" y="37229"/>
                  </a:lnTo>
                  <a:lnTo>
                    <a:pt x="91857" y="33041"/>
                  </a:lnTo>
                  <a:lnTo>
                    <a:pt x="93369" y="31500"/>
                  </a:lnTo>
                  <a:lnTo>
                    <a:pt x="101300" y="28826"/>
                  </a:lnTo>
                  <a:lnTo>
                    <a:pt x="101781" y="29749"/>
                  </a:lnTo>
                  <a:lnTo>
                    <a:pt x="102727" y="68362"/>
                  </a:lnTo>
                  <a:lnTo>
                    <a:pt x="102741" y="107571"/>
                  </a:lnTo>
                  <a:lnTo>
                    <a:pt x="103802" y="142244"/>
                  </a:lnTo>
                  <a:lnTo>
                    <a:pt x="111876" y="183295"/>
                  </a:lnTo>
                  <a:lnTo>
                    <a:pt x="113065" y="185645"/>
                  </a:lnTo>
                  <a:lnTo>
                    <a:pt x="121794" y="190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3">
              <a:extLst>
                <a:ext uri="{FF2B5EF4-FFF2-40B4-BE49-F238E27FC236}">
                  <a16:creationId xmlns:a16="http://schemas.microsoft.com/office/drawing/2014/main" id="{1F7B054B-66A2-8116-0344-8F35FAAD24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616816" y="4311845"/>
              <a:ext cx="91528" cy="178709"/>
            </a:xfrm>
            <a:custGeom>
              <a:avLst/>
              <a:gdLst/>
              <a:ahLst/>
              <a:cxnLst/>
              <a:rect l="0" t="0" r="0" b="0"/>
              <a:pathLst>
                <a:path w="91528" h="178709">
                  <a:moveTo>
                    <a:pt x="50559" y="50605"/>
                  </a:moveTo>
                  <a:lnTo>
                    <a:pt x="50559" y="50605"/>
                  </a:lnTo>
                  <a:lnTo>
                    <a:pt x="74390" y="25715"/>
                  </a:lnTo>
                  <a:lnTo>
                    <a:pt x="77026" y="19082"/>
                  </a:lnTo>
                  <a:lnTo>
                    <a:pt x="76670" y="15832"/>
                  </a:lnTo>
                  <a:lnTo>
                    <a:pt x="70747" y="4882"/>
                  </a:lnTo>
                  <a:lnTo>
                    <a:pt x="67293" y="3825"/>
                  </a:lnTo>
                  <a:lnTo>
                    <a:pt x="64890" y="3544"/>
                  </a:lnTo>
                  <a:lnTo>
                    <a:pt x="51396" y="8203"/>
                  </a:lnTo>
                  <a:lnTo>
                    <a:pt x="12284" y="33586"/>
                  </a:lnTo>
                  <a:lnTo>
                    <a:pt x="7090" y="43394"/>
                  </a:lnTo>
                  <a:lnTo>
                    <a:pt x="3754" y="66937"/>
                  </a:lnTo>
                  <a:lnTo>
                    <a:pt x="6121" y="76561"/>
                  </a:lnTo>
                  <a:lnTo>
                    <a:pt x="16264" y="91363"/>
                  </a:lnTo>
                  <a:lnTo>
                    <a:pt x="61754" y="129018"/>
                  </a:lnTo>
                  <a:lnTo>
                    <a:pt x="87969" y="157560"/>
                  </a:lnTo>
                  <a:lnTo>
                    <a:pt x="91374" y="163184"/>
                  </a:lnTo>
                  <a:lnTo>
                    <a:pt x="91527" y="166932"/>
                  </a:lnTo>
                  <a:lnTo>
                    <a:pt x="89513" y="169432"/>
                  </a:lnTo>
                  <a:lnTo>
                    <a:pt x="79387" y="175771"/>
                  </a:lnTo>
                  <a:lnTo>
                    <a:pt x="76128" y="178499"/>
                  </a:lnTo>
                  <a:lnTo>
                    <a:pt x="64039" y="178708"/>
                  </a:lnTo>
                  <a:lnTo>
                    <a:pt x="22331" y="171983"/>
                  </a:lnTo>
                  <a:lnTo>
                    <a:pt x="15865" y="169624"/>
                  </a:lnTo>
                  <a:lnTo>
                    <a:pt x="5859" y="161358"/>
                  </a:lnTo>
                  <a:lnTo>
                    <a:pt x="1709" y="156190"/>
                  </a:lnTo>
                  <a:lnTo>
                    <a:pt x="0" y="150628"/>
                  </a:lnTo>
                  <a:lnTo>
                    <a:pt x="925" y="138804"/>
                  </a:lnTo>
                  <a:lnTo>
                    <a:pt x="4863" y="129316"/>
                  </a:lnTo>
                  <a:lnTo>
                    <a:pt x="44656" y="85256"/>
                  </a:lnTo>
                  <a:lnTo>
                    <a:pt x="61275" y="66399"/>
                  </a:lnTo>
                  <a:lnTo>
                    <a:pt x="65905" y="53744"/>
                  </a:lnTo>
                  <a:lnTo>
                    <a:pt x="65141" y="41064"/>
                  </a:lnTo>
                  <a:lnTo>
                    <a:pt x="52179" y="1685"/>
                  </a:lnTo>
                  <a:lnTo>
                    <a:pt x="50581" y="0"/>
                  </a:lnTo>
                  <a:lnTo>
                    <a:pt x="41034" y="29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24">
              <a:extLst>
                <a:ext uri="{FF2B5EF4-FFF2-40B4-BE49-F238E27FC236}">
                  <a16:creationId xmlns:a16="http://schemas.microsoft.com/office/drawing/2014/main" id="{AA6B25D5-BC87-8C91-0AD2-2170CD13384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762625" y="4324392"/>
              <a:ext cx="180976" cy="152359"/>
            </a:xfrm>
            <a:custGeom>
              <a:avLst/>
              <a:gdLst/>
              <a:ahLst/>
              <a:cxnLst/>
              <a:rect l="0" t="0" r="0" b="0"/>
              <a:pathLst>
                <a:path w="180976" h="152359">
                  <a:moveTo>
                    <a:pt x="0" y="57108"/>
                  </a:moveTo>
                  <a:lnTo>
                    <a:pt x="0" y="57108"/>
                  </a:lnTo>
                  <a:lnTo>
                    <a:pt x="0" y="46995"/>
                  </a:lnTo>
                  <a:lnTo>
                    <a:pt x="2822" y="39208"/>
                  </a:lnTo>
                  <a:lnTo>
                    <a:pt x="16247" y="16847"/>
                  </a:lnTo>
                  <a:lnTo>
                    <a:pt x="24452" y="10607"/>
                  </a:lnTo>
                  <a:lnTo>
                    <a:pt x="26742" y="5396"/>
                  </a:lnTo>
                  <a:lnTo>
                    <a:pt x="28412" y="3584"/>
                  </a:lnTo>
                  <a:lnTo>
                    <a:pt x="36615" y="435"/>
                  </a:lnTo>
                  <a:lnTo>
                    <a:pt x="51227" y="0"/>
                  </a:lnTo>
                  <a:lnTo>
                    <a:pt x="54260" y="3161"/>
                  </a:lnTo>
                  <a:lnTo>
                    <a:pt x="62526" y="21721"/>
                  </a:lnTo>
                  <a:lnTo>
                    <a:pt x="64831" y="34678"/>
                  </a:lnTo>
                  <a:lnTo>
                    <a:pt x="56071" y="76967"/>
                  </a:lnTo>
                  <a:lnTo>
                    <a:pt x="46621" y="104251"/>
                  </a:lnTo>
                  <a:lnTo>
                    <a:pt x="26313" y="133911"/>
                  </a:lnTo>
                  <a:lnTo>
                    <a:pt x="19456" y="138868"/>
                  </a:lnTo>
                  <a:lnTo>
                    <a:pt x="16145" y="140190"/>
                  </a:lnTo>
                  <a:lnTo>
                    <a:pt x="13939" y="142129"/>
                  </a:lnTo>
                  <a:lnTo>
                    <a:pt x="9535" y="152331"/>
                  </a:lnTo>
                  <a:lnTo>
                    <a:pt x="9529" y="152347"/>
                  </a:lnTo>
                  <a:lnTo>
                    <a:pt x="56074" y="152358"/>
                  </a:lnTo>
                  <a:lnTo>
                    <a:pt x="99873" y="152358"/>
                  </a:lnTo>
                  <a:lnTo>
                    <a:pt x="104682" y="152358"/>
                  </a:lnTo>
                  <a:lnTo>
                    <a:pt x="107888" y="151300"/>
                  </a:lnTo>
                  <a:lnTo>
                    <a:pt x="110025" y="149536"/>
                  </a:lnTo>
                  <a:lnTo>
                    <a:pt x="111450" y="147301"/>
                  </a:lnTo>
                  <a:lnTo>
                    <a:pt x="113458" y="145812"/>
                  </a:lnTo>
                  <a:lnTo>
                    <a:pt x="118512" y="144157"/>
                  </a:lnTo>
                  <a:lnTo>
                    <a:pt x="121341" y="144774"/>
                  </a:lnTo>
                  <a:lnTo>
                    <a:pt x="133486" y="150546"/>
                  </a:lnTo>
                  <a:lnTo>
                    <a:pt x="136616" y="151150"/>
                  </a:lnTo>
                  <a:lnTo>
                    <a:pt x="139760" y="150495"/>
                  </a:lnTo>
                  <a:lnTo>
                    <a:pt x="150301" y="145574"/>
                  </a:lnTo>
                  <a:lnTo>
                    <a:pt x="180975" y="142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00">
            <a:extLst>
              <a:ext uri="{FF2B5EF4-FFF2-40B4-BE49-F238E27FC236}">
                <a16:creationId xmlns:a16="http://schemas.microsoft.com/office/drawing/2014/main" id="{797D6461-ABCC-C3A3-C7E1-3519CBC1E306}"/>
              </a:ext>
            </a:extLst>
          </p:cNvPr>
          <p:cNvGrpSpPr/>
          <p:nvPr/>
        </p:nvGrpSpPr>
        <p:grpSpPr>
          <a:xfrm>
            <a:off x="6305550" y="1918994"/>
            <a:ext cx="228003" cy="404107"/>
            <a:chOff x="6305550" y="1918994"/>
            <a:chExt cx="228003" cy="404107"/>
          </a:xfrm>
        </p:grpSpPr>
        <p:sp>
          <p:nvSpPr>
            <p:cNvPr id="84" name="SMARTInkShape-525">
              <a:extLst>
                <a:ext uri="{FF2B5EF4-FFF2-40B4-BE49-F238E27FC236}">
                  <a16:creationId xmlns:a16="http://schemas.microsoft.com/office/drawing/2014/main" id="{AEE21AC9-467D-5E81-E115-E3C5D201765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05550" y="2009775"/>
              <a:ext cx="93772" cy="171447"/>
            </a:xfrm>
            <a:custGeom>
              <a:avLst/>
              <a:gdLst/>
              <a:ahLst/>
              <a:cxnLst/>
              <a:rect l="0" t="0" r="0" b="0"/>
              <a:pathLst>
                <a:path w="93772" h="171447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82" y="9525"/>
                  </a:lnTo>
                  <a:lnTo>
                    <a:pt x="5081" y="9525"/>
                  </a:lnTo>
                  <a:lnTo>
                    <a:pt x="5504" y="8467"/>
                  </a:lnTo>
                  <a:lnTo>
                    <a:pt x="3152" y="4469"/>
                  </a:lnTo>
                  <a:lnTo>
                    <a:pt x="3159" y="2979"/>
                  </a:lnTo>
                  <a:lnTo>
                    <a:pt x="4223" y="1986"/>
                  </a:lnTo>
                  <a:lnTo>
                    <a:pt x="5990" y="1324"/>
                  </a:lnTo>
                  <a:lnTo>
                    <a:pt x="6110" y="883"/>
                  </a:lnTo>
                  <a:lnTo>
                    <a:pt x="26" y="3"/>
                  </a:lnTo>
                  <a:lnTo>
                    <a:pt x="8204" y="0"/>
                  </a:lnTo>
                  <a:lnTo>
                    <a:pt x="4077" y="0"/>
                  </a:lnTo>
                  <a:lnTo>
                    <a:pt x="3776" y="1058"/>
                  </a:lnTo>
                  <a:lnTo>
                    <a:pt x="6265" y="5056"/>
                  </a:lnTo>
                  <a:lnTo>
                    <a:pt x="6293" y="7604"/>
                  </a:lnTo>
                  <a:lnTo>
                    <a:pt x="692" y="18964"/>
                  </a:lnTo>
                  <a:lnTo>
                    <a:pt x="8" y="65025"/>
                  </a:lnTo>
                  <a:lnTo>
                    <a:pt x="0" y="112158"/>
                  </a:lnTo>
                  <a:lnTo>
                    <a:pt x="0" y="140600"/>
                  </a:lnTo>
                  <a:lnTo>
                    <a:pt x="7539" y="152937"/>
                  </a:lnTo>
                  <a:lnTo>
                    <a:pt x="9132" y="165206"/>
                  </a:lnTo>
                  <a:lnTo>
                    <a:pt x="10321" y="167287"/>
                  </a:lnTo>
                  <a:lnTo>
                    <a:pt x="12173" y="168675"/>
                  </a:lnTo>
                  <a:lnTo>
                    <a:pt x="17052" y="170217"/>
                  </a:lnTo>
                  <a:lnTo>
                    <a:pt x="50920" y="171446"/>
                  </a:lnTo>
                  <a:lnTo>
                    <a:pt x="57204" y="168626"/>
                  </a:lnTo>
                  <a:lnTo>
                    <a:pt x="60361" y="166392"/>
                  </a:lnTo>
                  <a:lnTo>
                    <a:pt x="63868" y="161088"/>
                  </a:lnTo>
                  <a:lnTo>
                    <a:pt x="64804" y="158192"/>
                  </a:lnTo>
                  <a:lnTo>
                    <a:pt x="66485" y="156261"/>
                  </a:lnTo>
                  <a:lnTo>
                    <a:pt x="83960" y="144350"/>
                  </a:lnTo>
                  <a:lnTo>
                    <a:pt x="90259" y="133199"/>
                  </a:lnTo>
                  <a:lnTo>
                    <a:pt x="93771" y="116490"/>
                  </a:lnTo>
                  <a:lnTo>
                    <a:pt x="89756" y="98133"/>
                  </a:lnTo>
                  <a:lnTo>
                    <a:pt x="86296" y="93997"/>
                  </a:lnTo>
                  <a:lnTo>
                    <a:pt x="76806" y="89401"/>
                  </a:lnTo>
                  <a:lnTo>
                    <a:pt x="49451" y="86814"/>
                  </a:lnTo>
                  <a:lnTo>
                    <a:pt x="35031" y="89031"/>
                  </a:lnTo>
                  <a:lnTo>
                    <a:pt x="12093" y="990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26">
              <a:extLst>
                <a:ext uri="{FF2B5EF4-FFF2-40B4-BE49-F238E27FC236}">
                  <a16:creationId xmlns:a16="http://schemas.microsoft.com/office/drawing/2014/main" id="{E50666A2-2F41-FECE-C7F2-69969FCEB16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391275" y="1918994"/>
              <a:ext cx="142278" cy="404107"/>
            </a:xfrm>
            <a:custGeom>
              <a:avLst/>
              <a:gdLst/>
              <a:ahLst/>
              <a:cxnLst/>
              <a:rect l="0" t="0" r="0" b="0"/>
              <a:pathLst>
                <a:path w="142278" h="404107">
                  <a:moveTo>
                    <a:pt x="9525" y="5056"/>
                  </a:moveTo>
                  <a:lnTo>
                    <a:pt x="9525" y="5056"/>
                  </a:lnTo>
                  <a:lnTo>
                    <a:pt x="24695" y="0"/>
                  </a:lnTo>
                  <a:lnTo>
                    <a:pt x="30221" y="627"/>
                  </a:lnTo>
                  <a:lnTo>
                    <a:pt x="34964" y="3162"/>
                  </a:lnTo>
                  <a:lnTo>
                    <a:pt x="78456" y="50541"/>
                  </a:lnTo>
                  <a:lnTo>
                    <a:pt x="84964" y="70780"/>
                  </a:lnTo>
                  <a:lnTo>
                    <a:pt x="85218" y="80622"/>
                  </a:lnTo>
                  <a:lnTo>
                    <a:pt x="91144" y="97202"/>
                  </a:lnTo>
                  <a:lnTo>
                    <a:pt x="117131" y="139251"/>
                  </a:lnTo>
                  <a:lnTo>
                    <a:pt x="136062" y="186142"/>
                  </a:lnTo>
                  <a:lnTo>
                    <a:pt x="141978" y="226132"/>
                  </a:lnTo>
                  <a:lnTo>
                    <a:pt x="142277" y="234990"/>
                  </a:lnTo>
                  <a:lnTo>
                    <a:pt x="127528" y="272739"/>
                  </a:lnTo>
                  <a:lnTo>
                    <a:pt x="102859" y="317420"/>
                  </a:lnTo>
                  <a:lnTo>
                    <a:pt x="63357" y="363716"/>
                  </a:lnTo>
                  <a:lnTo>
                    <a:pt x="17435" y="393720"/>
                  </a:lnTo>
                  <a:lnTo>
                    <a:pt x="1531" y="404106"/>
                  </a:lnTo>
                  <a:lnTo>
                    <a:pt x="1021" y="403381"/>
                  </a:lnTo>
                  <a:lnTo>
                    <a:pt x="0" y="395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527">
            <a:extLst>
              <a:ext uri="{FF2B5EF4-FFF2-40B4-BE49-F238E27FC236}">
                <a16:creationId xmlns:a16="http://schemas.microsoft.com/office/drawing/2014/main" id="{8F7A507C-F6EB-44EA-6D53-9DD0992F2D5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81825" y="3194920"/>
            <a:ext cx="1724026" cy="39544"/>
          </a:xfrm>
          <a:custGeom>
            <a:avLst/>
            <a:gdLst/>
            <a:ahLst/>
            <a:cxnLst/>
            <a:rect l="0" t="0" r="0" b="0"/>
            <a:pathLst>
              <a:path w="1724026" h="39544">
                <a:moveTo>
                  <a:pt x="0" y="24530"/>
                </a:moveTo>
                <a:lnTo>
                  <a:pt x="0" y="24530"/>
                </a:lnTo>
                <a:lnTo>
                  <a:pt x="22771" y="24530"/>
                </a:lnTo>
                <a:lnTo>
                  <a:pt x="28818" y="21708"/>
                </a:lnTo>
                <a:lnTo>
                  <a:pt x="35034" y="17984"/>
                </a:lnTo>
                <a:lnTo>
                  <a:pt x="74261" y="6440"/>
                </a:lnTo>
                <a:lnTo>
                  <a:pt x="115299" y="5606"/>
                </a:lnTo>
                <a:lnTo>
                  <a:pt x="153656" y="4447"/>
                </a:lnTo>
                <a:lnTo>
                  <a:pt x="187579" y="0"/>
                </a:lnTo>
                <a:lnTo>
                  <a:pt x="233667" y="4084"/>
                </a:lnTo>
                <a:lnTo>
                  <a:pt x="274904" y="5066"/>
                </a:lnTo>
                <a:lnTo>
                  <a:pt x="313934" y="5358"/>
                </a:lnTo>
                <a:lnTo>
                  <a:pt x="355131" y="5444"/>
                </a:lnTo>
                <a:lnTo>
                  <a:pt x="401290" y="5473"/>
                </a:lnTo>
                <a:lnTo>
                  <a:pt x="439106" y="10535"/>
                </a:lnTo>
                <a:lnTo>
                  <a:pt x="471383" y="13018"/>
                </a:lnTo>
                <a:lnTo>
                  <a:pt x="505837" y="14122"/>
                </a:lnTo>
                <a:lnTo>
                  <a:pt x="538789" y="14613"/>
                </a:lnTo>
                <a:lnTo>
                  <a:pt x="582033" y="14889"/>
                </a:lnTo>
                <a:lnTo>
                  <a:pt x="614282" y="17775"/>
                </a:lnTo>
                <a:lnTo>
                  <a:pt x="649780" y="20470"/>
                </a:lnTo>
                <a:lnTo>
                  <a:pt x="686725" y="18139"/>
                </a:lnTo>
                <a:lnTo>
                  <a:pt x="733111" y="20990"/>
                </a:lnTo>
                <a:lnTo>
                  <a:pt x="768610" y="23481"/>
                </a:lnTo>
                <a:lnTo>
                  <a:pt x="800568" y="24064"/>
                </a:lnTo>
                <a:lnTo>
                  <a:pt x="835233" y="24323"/>
                </a:lnTo>
                <a:lnTo>
                  <a:pt x="873658" y="24469"/>
                </a:lnTo>
                <a:lnTo>
                  <a:pt x="921208" y="24518"/>
                </a:lnTo>
                <a:lnTo>
                  <a:pt x="962984" y="27348"/>
                </a:lnTo>
                <a:lnTo>
                  <a:pt x="998434" y="31074"/>
                </a:lnTo>
                <a:lnTo>
                  <a:pt x="1041135" y="33172"/>
                </a:lnTo>
                <a:lnTo>
                  <a:pt x="1087365" y="33880"/>
                </a:lnTo>
                <a:lnTo>
                  <a:pt x="1124399" y="34003"/>
                </a:lnTo>
                <a:lnTo>
                  <a:pt x="1162183" y="34040"/>
                </a:lnTo>
                <a:lnTo>
                  <a:pt x="1205833" y="34050"/>
                </a:lnTo>
                <a:lnTo>
                  <a:pt x="1253340" y="34054"/>
                </a:lnTo>
                <a:lnTo>
                  <a:pt x="1291405" y="34055"/>
                </a:lnTo>
                <a:lnTo>
                  <a:pt x="1337767" y="34055"/>
                </a:lnTo>
                <a:lnTo>
                  <a:pt x="1385212" y="34055"/>
                </a:lnTo>
                <a:lnTo>
                  <a:pt x="1421043" y="34055"/>
                </a:lnTo>
                <a:lnTo>
                  <a:pt x="1458133" y="34055"/>
                </a:lnTo>
                <a:lnTo>
                  <a:pt x="1495784" y="34055"/>
                </a:lnTo>
                <a:lnTo>
                  <a:pt x="1533684" y="34055"/>
                </a:lnTo>
                <a:lnTo>
                  <a:pt x="1579434" y="34055"/>
                </a:lnTo>
                <a:lnTo>
                  <a:pt x="1609217" y="36877"/>
                </a:lnTo>
                <a:lnTo>
                  <a:pt x="1627491" y="39543"/>
                </a:lnTo>
                <a:lnTo>
                  <a:pt x="1673226" y="34987"/>
                </a:lnTo>
                <a:lnTo>
                  <a:pt x="1724025" y="3405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528">
            <a:extLst>
              <a:ext uri="{FF2B5EF4-FFF2-40B4-BE49-F238E27FC236}">
                <a16:creationId xmlns:a16="http://schemas.microsoft.com/office/drawing/2014/main" id="{C6347F87-94DE-D1E2-5407-D4F40D10CE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72300" y="2038387"/>
            <a:ext cx="1676401" cy="1091300"/>
          </a:xfrm>
          <a:custGeom>
            <a:avLst/>
            <a:gdLst/>
            <a:ahLst/>
            <a:cxnLst/>
            <a:rect l="0" t="0" r="0" b="0"/>
            <a:pathLst>
              <a:path w="1676401" h="1091300">
                <a:moveTo>
                  <a:pt x="0" y="1076288"/>
                </a:moveTo>
                <a:lnTo>
                  <a:pt x="0" y="1076288"/>
                </a:lnTo>
                <a:lnTo>
                  <a:pt x="0" y="1070800"/>
                </a:lnTo>
                <a:lnTo>
                  <a:pt x="0" y="1073143"/>
                </a:lnTo>
                <a:lnTo>
                  <a:pt x="0" y="1070300"/>
                </a:lnTo>
                <a:lnTo>
                  <a:pt x="1058" y="1070179"/>
                </a:lnTo>
                <a:lnTo>
                  <a:pt x="5056" y="1072867"/>
                </a:lnTo>
                <a:lnTo>
                  <a:pt x="6545" y="1072949"/>
                </a:lnTo>
                <a:lnTo>
                  <a:pt x="7538" y="1071946"/>
                </a:lnTo>
                <a:lnTo>
                  <a:pt x="9132" y="1067787"/>
                </a:lnTo>
                <a:lnTo>
                  <a:pt x="14465" y="1067066"/>
                </a:lnTo>
                <a:lnTo>
                  <a:pt x="22748" y="1066852"/>
                </a:lnTo>
                <a:lnTo>
                  <a:pt x="28808" y="1063981"/>
                </a:lnTo>
                <a:lnTo>
                  <a:pt x="62626" y="1042313"/>
                </a:lnTo>
                <a:lnTo>
                  <a:pt x="84317" y="1033675"/>
                </a:lnTo>
                <a:lnTo>
                  <a:pt x="87961" y="1030946"/>
                </a:lnTo>
                <a:lnTo>
                  <a:pt x="95207" y="1022049"/>
                </a:lnTo>
                <a:lnTo>
                  <a:pt x="139946" y="983645"/>
                </a:lnTo>
                <a:lnTo>
                  <a:pt x="146865" y="974083"/>
                </a:lnTo>
                <a:lnTo>
                  <a:pt x="153582" y="962749"/>
                </a:lnTo>
                <a:lnTo>
                  <a:pt x="193304" y="916062"/>
                </a:lnTo>
                <a:lnTo>
                  <a:pt x="235536" y="869503"/>
                </a:lnTo>
                <a:lnTo>
                  <a:pt x="246883" y="855210"/>
                </a:lnTo>
                <a:lnTo>
                  <a:pt x="283087" y="807589"/>
                </a:lnTo>
                <a:lnTo>
                  <a:pt x="314098" y="761544"/>
                </a:lnTo>
                <a:lnTo>
                  <a:pt x="336178" y="723826"/>
                </a:lnTo>
                <a:lnTo>
                  <a:pt x="347611" y="707624"/>
                </a:lnTo>
                <a:lnTo>
                  <a:pt x="361586" y="682555"/>
                </a:lnTo>
                <a:lnTo>
                  <a:pt x="393688" y="638302"/>
                </a:lnTo>
                <a:lnTo>
                  <a:pt x="412331" y="611714"/>
                </a:lnTo>
                <a:lnTo>
                  <a:pt x="428619" y="569492"/>
                </a:lnTo>
                <a:lnTo>
                  <a:pt x="436736" y="560003"/>
                </a:lnTo>
                <a:lnTo>
                  <a:pt x="440382" y="557473"/>
                </a:lnTo>
                <a:lnTo>
                  <a:pt x="442813" y="553670"/>
                </a:lnTo>
                <a:lnTo>
                  <a:pt x="456968" y="518099"/>
                </a:lnTo>
                <a:lnTo>
                  <a:pt x="483886" y="471785"/>
                </a:lnTo>
                <a:lnTo>
                  <a:pt x="501763" y="428282"/>
                </a:lnTo>
                <a:lnTo>
                  <a:pt x="511550" y="400580"/>
                </a:lnTo>
                <a:lnTo>
                  <a:pt x="512483" y="394041"/>
                </a:lnTo>
                <a:lnTo>
                  <a:pt x="519165" y="381131"/>
                </a:lnTo>
                <a:lnTo>
                  <a:pt x="532005" y="359140"/>
                </a:lnTo>
                <a:lnTo>
                  <a:pt x="552327" y="314881"/>
                </a:lnTo>
                <a:lnTo>
                  <a:pt x="557686" y="301852"/>
                </a:lnTo>
                <a:lnTo>
                  <a:pt x="562821" y="282616"/>
                </a:lnTo>
                <a:lnTo>
                  <a:pt x="587313" y="240915"/>
                </a:lnTo>
                <a:lnTo>
                  <a:pt x="603618" y="197714"/>
                </a:lnTo>
                <a:lnTo>
                  <a:pt x="610536" y="175589"/>
                </a:lnTo>
                <a:lnTo>
                  <a:pt x="624445" y="154756"/>
                </a:lnTo>
                <a:lnTo>
                  <a:pt x="625846" y="150783"/>
                </a:lnTo>
                <a:lnTo>
                  <a:pt x="656956" y="106465"/>
                </a:lnTo>
                <a:lnTo>
                  <a:pt x="662397" y="97392"/>
                </a:lnTo>
                <a:lnTo>
                  <a:pt x="663848" y="93490"/>
                </a:lnTo>
                <a:lnTo>
                  <a:pt x="671104" y="86334"/>
                </a:lnTo>
                <a:lnTo>
                  <a:pt x="712937" y="51813"/>
                </a:lnTo>
                <a:lnTo>
                  <a:pt x="716592" y="50404"/>
                </a:lnTo>
                <a:lnTo>
                  <a:pt x="719027" y="48408"/>
                </a:lnTo>
                <a:lnTo>
                  <a:pt x="740112" y="22127"/>
                </a:lnTo>
                <a:lnTo>
                  <a:pt x="744510" y="20397"/>
                </a:lnTo>
                <a:lnTo>
                  <a:pt x="759031" y="18137"/>
                </a:lnTo>
                <a:lnTo>
                  <a:pt x="771565" y="11510"/>
                </a:lnTo>
                <a:lnTo>
                  <a:pt x="817465" y="390"/>
                </a:lnTo>
                <a:lnTo>
                  <a:pt x="846005" y="0"/>
                </a:lnTo>
                <a:lnTo>
                  <a:pt x="855074" y="2802"/>
                </a:lnTo>
                <a:lnTo>
                  <a:pt x="863692" y="6516"/>
                </a:lnTo>
                <a:lnTo>
                  <a:pt x="882492" y="9097"/>
                </a:lnTo>
                <a:lnTo>
                  <a:pt x="895748" y="16976"/>
                </a:lnTo>
                <a:lnTo>
                  <a:pt x="898791" y="17655"/>
                </a:lnTo>
                <a:lnTo>
                  <a:pt x="912542" y="27095"/>
                </a:lnTo>
                <a:lnTo>
                  <a:pt x="921638" y="34799"/>
                </a:lnTo>
                <a:lnTo>
                  <a:pt x="931596" y="39213"/>
                </a:lnTo>
                <a:lnTo>
                  <a:pt x="974635" y="69063"/>
                </a:lnTo>
                <a:lnTo>
                  <a:pt x="988795" y="79357"/>
                </a:lnTo>
                <a:lnTo>
                  <a:pt x="1026765" y="124570"/>
                </a:lnTo>
                <a:lnTo>
                  <a:pt x="1061941" y="172022"/>
                </a:lnTo>
                <a:lnTo>
                  <a:pt x="1066757" y="185442"/>
                </a:lnTo>
                <a:lnTo>
                  <a:pt x="1091500" y="229820"/>
                </a:lnTo>
                <a:lnTo>
                  <a:pt x="1114384" y="270023"/>
                </a:lnTo>
                <a:lnTo>
                  <a:pt x="1123938" y="290589"/>
                </a:lnTo>
                <a:lnTo>
                  <a:pt x="1129236" y="299522"/>
                </a:lnTo>
                <a:lnTo>
                  <a:pt x="1131591" y="307020"/>
                </a:lnTo>
                <a:lnTo>
                  <a:pt x="1138282" y="313880"/>
                </a:lnTo>
                <a:lnTo>
                  <a:pt x="1146195" y="320457"/>
                </a:lnTo>
                <a:lnTo>
                  <a:pt x="1149712" y="326907"/>
                </a:lnTo>
                <a:lnTo>
                  <a:pt x="1154086" y="347276"/>
                </a:lnTo>
                <a:lnTo>
                  <a:pt x="1165453" y="365455"/>
                </a:lnTo>
                <a:lnTo>
                  <a:pt x="1185188" y="409766"/>
                </a:lnTo>
                <a:lnTo>
                  <a:pt x="1206302" y="456042"/>
                </a:lnTo>
                <a:lnTo>
                  <a:pt x="1214908" y="472941"/>
                </a:lnTo>
                <a:lnTo>
                  <a:pt x="1220046" y="496058"/>
                </a:lnTo>
                <a:lnTo>
                  <a:pt x="1243977" y="541817"/>
                </a:lnTo>
                <a:lnTo>
                  <a:pt x="1263595" y="582845"/>
                </a:lnTo>
                <a:lnTo>
                  <a:pt x="1279161" y="622278"/>
                </a:lnTo>
                <a:lnTo>
                  <a:pt x="1307412" y="668858"/>
                </a:lnTo>
                <a:lnTo>
                  <a:pt x="1331698" y="714621"/>
                </a:lnTo>
                <a:lnTo>
                  <a:pt x="1359433" y="759178"/>
                </a:lnTo>
                <a:lnTo>
                  <a:pt x="1384148" y="799892"/>
                </a:lnTo>
                <a:lnTo>
                  <a:pt x="1409505" y="847492"/>
                </a:lnTo>
                <a:lnTo>
                  <a:pt x="1421990" y="866680"/>
                </a:lnTo>
                <a:lnTo>
                  <a:pt x="1452828" y="909931"/>
                </a:lnTo>
                <a:lnTo>
                  <a:pt x="1455326" y="916979"/>
                </a:lnTo>
                <a:lnTo>
                  <a:pt x="1497928" y="963432"/>
                </a:lnTo>
                <a:lnTo>
                  <a:pt x="1513284" y="984067"/>
                </a:lnTo>
                <a:lnTo>
                  <a:pt x="1533878" y="996987"/>
                </a:lnTo>
                <a:lnTo>
                  <a:pt x="1546565" y="1012692"/>
                </a:lnTo>
                <a:lnTo>
                  <a:pt x="1553106" y="1028180"/>
                </a:lnTo>
                <a:lnTo>
                  <a:pt x="1557398" y="1033034"/>
                </a:lnTo>
                <a:lnTo>
                  <a:pt x="1562833" y="1035897"/>
                </a:lnTo>
                <a:lnTo>
                  <a:pt x="1574945" y="1037736"/>
                </a:lnTo>
                <a:lnTo>
                  <a:pt x="1619078" y="1064423"/>
                </a:lnTo>
                <a:lnTo>
                  <a:pt x="1626860" y="1066300"/>
                </a:lnTo>
                <a:lnTo>
                  <a:pt x="1636002" y="1073218"/>
                </a:lnTo>
                <a:lnTo>
                  <a:pt x="1644909" y="1076437"/>
                </a:lnTo>
                <a:lnTo>
                  <a:pt x="1656802" y="1085385"/>
                </a:lnTo>
                <a:lnTo>
                  <a:pt x="1674670" y="1085802"/>
                </a:lnTo>
                <a:lnTo>
                  <a:pt x="1675247" y="1086864"/>
                </a:lnTo>
                <a:lnTo>
                  <a:pt x="1676058" y="1091299"/>
                </a:lnTo>
                <a:lnTo>
                  <a:pt x="1676400" y="108581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103">
            <a:extLst>
              <a:ext uri="{FF2B5EF4-FFF2-40B4-BE49-F238E27FC236}">
                <a16:creationId xmlns:a16="http://schemas.microsoft.com/office/drawing/2014/main" id="{8EC95B85-B277-9A9D-F952-09F109976D70}"/>
              </a:ext>
            </a:extLst>
          </p:cNvPr>
          <p:cNvGrpSpPr/>
          <p:nvPr/>
        </p:nvGrpSpPr>
        <p:grpSpPr>
          <a:xfrm>
            <a:off x="7762875" y="1971675"/>
            <a:ext cx="161755" cy="1574594"/>
            <a:chOff x="7762875" y="1971675"/>
            <a:chExt cx="161755" cy="1574594"/>
          </a:xfrm>
        </p:grpSpPr>
        <p:sp>
          <p:nvSpPr>
            <p:cNvPr id="89" name="SMARTInkShape-529">
              <a:extLst>
                <a:ext uri="{FF2B5EF4-FFF2-40B4-BE49-F238E27FC236}">
                  <a16:creationId xmlns:a16="http://schemas.microsoft.com/office/drawing/2014/main" id="{86B58B0D-3EF9-4821-D4A3-3733B245F5F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762875" y="1971675"/>
              <a:ext cx="8559" cy="19051"/>
            </a:xfrm>
            <a:custGeom>
              <a:avLst/>
              <a:gdLst/>
              <a:ahLst/>
              <a:cxnLst/>
              <a:rect l="0" t="0" r="0" b="0"/>
              <a:pathLst>
                <a:path w="8559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776" y="0"/>
                  </a:lnTo>
                  <a:lnTo>
                    <a:pt x="8558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0">
              <a:extLst>
                <a:ext uri="{FF2B5EF4-FFF2-40B4-BE49-F238E27FC236}">
                  <a16:creationId xmlns:a16="http://schemas.microsoft.com/office/drawing/2014/main" id="{741102EE-AC16-8469-1907-9B6628E2C2B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762875" y="21240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4257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31">
              <a:extLst>
                <a:ext uri="{FF2B5EF4-FFF2-40B4-BE49-F238E27FC236}">
                  <a16:creationId xmlns:a16="http://schemas.microsoft.com/office/drawing/2014/main" id="{C073DB65-206E-0BDC-7CCD-4B64A4CBDD2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772400" y="2333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32">
              <a:extLst>
                <a:ext uri="{FF2B5EF4-FFF2-40B4-BE49-F238E27FC236}">
                  <a16:creationId xmlns:a16="http://schemas.microsoft.com/office/drawing/2014/main" id="{3DF23414-C2F9-388A-DAC9-DA8D74B75F1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791450" y="28003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3">
              <a:extLst>
                <a:ext uri="{FF2B5EF4-FFF2-40B4-BE49-F238E27FC236}">
                  <a16:creationId xmlns:a16="http://schemas.microsoft.com/office/drawing/2014/main" id="{F202A756-3796-92B4-CE99-C20351E0724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810500" y="3124200"/>
              <a:ext cx="1" cy="8478"/>
            </a:xfrm>
            <a:custGeom>
              <a:avLst/>
              <a:gdLst/>
              <a:ahLst/>
              <a:cxnLst/>
              <a:rect l="0" t="0" r="0" b="0"/>
              <a:pathLst>
                <a:path w="1" h="8478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0" y="847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34">
              <a:extLst>
                <a:ext uri="{FF2B5EF4-FFF2-40B4-BE49-F238E27FC236}">
                  <a16:creationId xmlns:a16="http://schemas.microsoft.com/office/drawing/2014/main" id="{97EAE90C-DE07-72B7-8906-05224BA9E6B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73859" y="3371967"/>
              <a:ext cx="150771" cy="174302"/>
            </a:xfrm>
            <a:custGeom>
              <a:avLst/>
              <a:gdLst/>
              <a:ahLst/>
              <a:cxnLst/>
              <a:rect l="0" t="0" r="0" b="0"/>
              <a:pathLst>
                <a:path w="150771" h="174302">
                  <a:moveTo>
                    <a:pt x="74741" y="9408"/>
                  </a:moveTo>
                  <a:lnTo>
                    <a:pt x="74741" y="9408"/>
                  </a:lnTo>
                  <a:lnTo>
                    <a:pt x="47295" y="9408"/>
                  </a:lnTo>
                  <a:lnTo>
                    <a:pt x="35732" y="15052"/>
                  </a:lnTo>
                  <a:lnTo>
                    <a:pt x="24595" y="24616"/>
                  </a:lnTo>
                  <a:lnTo>
                    <a:pt x="3110" y="52824"/>
                  </a:lnTo>
                  <a:lnTo>
                    <a:pt x="573" y="59749"/>
                  </a:lnTo>
                  <a:lnTo>
                    <a:pt x="0" y="94572"/>
                  </a:lnTo>
                  <a:lnTo>
                    <a:pt x="3776" y="113934"/>
                  </a:lnTo>
                  <a:lnTo>
                    <a:pt x="16907" y="137628"/>
                  </a:lnTo>
                  <a:lnTo>
                    <a:pt x="46854" y="163539"/>
                  </a:lnTo>
                  <a:lnTo>
                    <a:pt x="60936" y="172455"/>
                  </a:lnTo>
                  <a:lnTo>
                    <a:pt x="77072" y="174301"/>
                  </a:lnTo>
                  <a:lnTo>
                    <a:pt x="101185" y="169390"/>
                  </a:lnTo>
                  <a:lnTo>
                    <a:pt x="123238" y="163306"/>
                  </a:lnTo>
                  <a:lnTo>
                    <a:pt x="130868" y="156829"/>
                  </a:lnTo>
                  <a:lnTo>
                    <a:pt x="144389" y="135425"/>
                  </a:lnTo>
                  <a:lnTo>
                    <a:pt x="149000" y="117067"/>
                  </a:lnTo>
                  <a:lnTo>
                    <a:pt x="150770" y="79232"/>
                  </a:lnTo>
                  <a:lnTo>
                    <a:pt x="141231" y="42411"/>
                  </a:lnTo>
                  <a:lnTo>
                    <a:pt x="134049" y="28706"/>
                  </a:lnTo>
                  <a:lnTo>
                    <a:pt x="133330" y="25448"/>
                  </a:lnTo>
                  <a:lnTo>
                    <a:pt x="131792" y="23277"/>
                  </a:lnTo>
                  <a:lnTo>
                    <a:pt x="129708" y="21829"/>
                  </a:lnTo>
                  <a:lnTo>
                    <a:pt x="123816" y="19505"/>
                  </a:lnTo>
                  <a:lnTo>
                    <a:pt x="113271" y="9815"/>
                  </a:lnTo>
                  <a:lnTo>
                    <a:pt x="104678" y="9444"/>
                  </a:lnTo>
                  <a:lnTo>
                    <a:pt x="95234" y="1210"/>
                  </a:lnTo>
                  <a:lnTo>
                    <a:pt x="85716" y="0"/>
                  </a:lnTo>
                  <a:lnTo>
                    <a:pt x="76948" y="6452"/>
                  </a:lnTo>
                  <a:lnTo>
                    <a:pt x="71136" y="8094"/>
                  </a:lnTo>
                  <a:lnTo>
                    <a:pt x="69163" y="7474"/>
                  </a:lnTo>
                  <a:lnTo>
                    <a:pt x="67848" y="6002"/>
                  </a:lnTo>
                  <a:lnTo>
                    <a:pt x="66970" y="3962"/>
                  </a:lnTo>
                  <a:lnTo>
                    <a:pt x="65327" y="2602"/>
                  </a:lnTo>
                  <a:lnTo>
                    <a:pt x="60680" y="1092"/>
                  </a:lnTo>
                  <a:lnTo>
                    <a:pt x="59016" y="1747"/>
                  </a:lnTo>
                  <a:lnTo>
                    <a:pt x="57908" y="3242"/>
                  </a:lnTo>
                  <a:lnTo>
                    <a:pt x="57169" y="5297"/>
                  </a:lnTo>
                  <a:lnTo>
                    <a:pt x="55617" y="6667"/>
                  </a:lnTo>
                  <a:lnTo>
                    <a:pt x="51073" y="8190"/>
                  </a:lnTo>
                  <a:lnTo>
                    <a:pt x="49436" y="9654"/>
                  </a:lnTo>
                  <a:lnTo>
                    <a:pt x="46166" y="18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04">
            <a:extLst>
              <a:ext uri="{FF2B5EF4-FFF2-40B4-BE49-F238E27FC236}">
                <a16:creationId xmlns:a16="http://schemas.microsoft.com/office/drawing/2014/main" id="{B32D8C8F-71DC-3C38-47EF-0D19CD7795E9}"/>
              </a:ext>
            </a:extLst>
          </p:cNvPr>
          <p:cNvGrpSpPr/>
          <p:nvPr/>
        </p:nvGrpSpPr>
        <p:grpSpPr>
          <a:xfrm>
            <a:off x="7162800" y="2828926"/>
            <a:ext cx="190501" cy="742544"/>
            <a:chOff x="7162800" y="2828926"/>
            <a:chExt cx="190501" cy="742544"/>
          </a:xfrm>
        </p:grpSpPr>
        <p:sp>
          <p:nvSpPr>
            <p:cNvPr id="96" name="SMARTInkShape-535">
              <a:extLst>
                <a:ext uri="{FF2B5EF4-FFF2-40B4-BE49-F238E27FC236}">
                  <a16:creationId xmlns:a16="http://schemas.microsoft.com/office/drawing/2014/main" id="{F6C77E7A-6F06-53CB-F7D6-7B8D6F4B606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253184" y="2828926"/>
              <a:ext cx="14392" cy="381000"/>
            </a:xfrm>
            <a:custGeom>
              <a:avLst/>
              <a:gdLst/>
              <a:ahLst/>
              <a:cxnLst/>
              <a:rect l="0" t="0" r="0" b="0"/>
              <a:pathLst>
                <a:path w="14392" h="381000">
                  <a:moveTo>
                    <a:pt x="4866" y="19049"/>
                  </a:moveTo>
                  <a:lnTo>
                    <a:pt x="4866" y="19049"/>
                  </a:lnTo>
                  <a:lnTo>
                    <a:pt x="14381" y="19049"/>
                  </a:lnTo>
                  <a:lnTo>
                    <a:pt x="14391" y="9534"/>
                  </a:lnTo>
                  <a:lnTo>
                    <a:pt x="9335" y="4471"/>
                  </a:lnTo>
                  <a:lnTo>
                    <a:pt x="8903" y="2980"/>
                  </a:lnTo>
                  <a:lnTo>
                    <a:pt x="9674" y="1986"/>
                  </a:lnTo>
                  <a:lnTo>
                    <a:pt x="11246" y="1324"/>
                  </a:lnTo>
                  <a:lnTo>
                    <a:pt x="11236" y="882"/>
                  </a:lnTo>
                  <a:lnTo>
                    <a:pt x="4875" y="0"/>
                  </a:lnTo>
                  <a:lnTo>
                    <a:pt x="4866" y="40703"/>
                  </a:lnTo>
                  <a:lnTo>
                    <a:pt x="4866" y="86067"/>
                  </a:lnTo>
                  <a:lnTo>
                    <a:pt x="5924" y="125790"/>
                  </a:lnTo>
                  <a:lnTo>
                    <a:pt x="10354" y="147808"/>
                  </a:lnTo>
                  <a:lnTo>
                    <a:pt x="3442" y="186456"/>
                  </a:lnTo>
                  <a:lnTo>
                    <a:pt x="0" y="200344"/>
                  </a:lnTo>
                  <a:lnTo>
                    <a:pt x="4754" y="246956"/>
                  </a:lnTo>
                  <a:lnTo>
                    <a:pt x="4865" y="292997"/>
                  </a:lnTo>
                  <a:lnTo>
                    <a:pt x="4866" y="340263"/>
                  </a:lnTo>
                  <a:lnTo>
                    <a:pt x="4866" y="357043"/>
                  </a:lnTo>
                  <a:lnTo>
                    <a:pt x="7688" y="362591"/>
                  </a:lnTo>
                  <a:lnTo>
                    <a:pt x="9922" y="365552"/>
                  </a:lnTo>
                  <a:lnTo>
                    <a:pt x="10354" y="367526"/>
                  </a:lnTo>
                  <a:lnTo>
                    <a:pt x="9583" y="368842"/>
                  </a:lnTo>
                  <a:lnTo>
                    <a:pt x="8011" y="369719"/>
                  </a:lnTo>
                  <a:lnTo>
                    <a:pt x="6963" y="371362"/>
                  </a:lnTo>
                  <a:lnTo>
                    <a:pt x="4866" y="380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6">
              <a:extLst>
                <a:ext uri="{FF2B5EF4-FFF2-40B4-BE49-F238E27FC236}">
                  <a16:creationId xmlns:a16="http://schemas.microsoft.com/office/drawing/2014/main" id="{B227A645-3184-E226-1179-98797187DFF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64293" y="3409951"/>
              <a:ext cx="150908" cy="161519"/>
            </a:xfrm>
            <a:custGeom>
              <a:avLst/>
              <a:gdLst/>
              <a:ahLst/>
              <a:cxnLst/>
              <a:rect l="0" t="0" r="0" b="0"/>
              <a:pathLst>
                <a:path w="150908" h="161519">
                  <a:moveTo>
                    <a:pt x="27082" y="19049"/>
                  </a:moveTo>
                  <a:lnTo>
                    <a:pt x="27082" y="19049"/>
                  </a:lnTo>
                  <a:lnTo>
                    <a:pt x="41272" y="4860"/>
                  </a:lnTo>
                  <a:lnTo>
                    <a:pt x="46795" y="2159"/>
                  </a:lnTo>
                  <a:lnTo>
                    <a:pt x="68396" y="125"/>
                  </a:lnTo>
                  <a:lnTo>
                    <a:pt x="114239" y="1"/>
                  </a:lnTo>
                  <a:lnTo>
                    <a:pt x="118735" y="0"/>
                  </a:lnTo>
                  <a:lnTo>
                    <a:pt x="119934" y="1058"/>
                  </a:lnTo>
                  <a:lnTo>
                    <a:pt x="121266" y="5056"/>
                  </a:lnTo>
                  <a:lnTo>
                    <a:pt x="122238" y="30590"/>
                  </a:lnTo>
                  <a:lnTo>
                    <a:pt x="117248" y="45987"/>
                  </a:lnTo>
                  <a:lnTo>
                    <a:pt x="105022" y="63607"/>
                  </a:lnTo>
                  <a:lnTo>
                    <a:pt x="77673" y="91108"/>
                  </a:lnTo>
                  <a:lnTo>
                    <a:pt x="31424" y="128208"/>
                  </a:lnTo>
                  <a:lnTo>
                    <a:pt x="14535" y="137728"/>
                  </a:lnTo>
                  <a:lnTo>
                    <a:pt x="10923" y="143409"/>
                  </a:lnTo>
                  <a:lnTo>
                    <a:pt x="9959" y="146406"/>
                  </a:lnTo>
                  <a:lnTo>
                    <a:pt x="8258" y="148404"/>
                  </a:lnTo>
                  <a:lnTo>
                    <a:pt x="0" y="151873"/>
                  </a:lnTo>
                  <a:lnTo>
                    <a:pt x="1993" y="154987"/>
                  </a:lnTo>
                  <a:lnTo>
                    <a:pt x="4006" y="157299"/>
                  </a:lnTo>
                  <a:lnTo>
                    <a:pt x="11887" y="159869"/>
                  </a:lnTo>
                  <a:lnTo>
                    <a:pt x="34193" y="161518"/>
                  </a:lnTo>
                  <a:lnTo>
                    <a:pt x="79800" y="153688"/>
                  </a:lnTo>
                  <a:lnTo>
                    <a:pt x="125881" y="152402"/>
                  </a:lnTo>
                  <a:lnTo>
                    <a:pt x="150907" y="152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37">
              <a:extLst>
                <a:ext uri="{FF2B5EF4-FFF2-40B4-BE49-F238E27FC236}">
                  <a16:creationId xmlns:a16="http://schemas.microsoft.com/office/drawing/2014/main" id="{080D6FF6-521F-23DB-72A0-BFA3DEEA176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162800" y="34956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4" y="8936"/>
                  </a:lnTo>
                  <a:lnTo>
                    <a:pt x="55485" y="9473"/>
                  </a:lnTo>
                  <a:lnTo>
                    <a:pt x="102831" y="16064"/>
                  </a:lnTo>
                  <a:lnTo>
                    <a:pt x="146546" y="18788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05">
            <a:extLst>
              <a:ext uri="{FF2B5EF4-FFF2-40B4-BE49-F238E27FC236}">
                <a16:creationId xmlns:a16="http://schemas.microsoft.com/office/drawing/2014/main" id="{79AD53F6-2847-50DA-19C5-1087EE4702F6}"/>
              </a:ext>
            </a:extLst>
          </p:cNvPr>
          <p:cNvGrpSpPr/>
          <p:nvPr/>
        </p:nvGrpSpPr>
        <p:grpSpPr>
          <a:xfrm>
            <a:off x="7353300" y="2242832"/>
            <a:ext cx="1066801" cy="900303"/>
            <a:chOff x="7353300" y="2242832"/>
            <a:chExt cx="1066801" cy="900303"/>
          </a:xfrm>
        </p:grpSpPr>
        <p:sp>
          <p:nvSpPr>
            <p:cNvPr id="100" name="SMARTInkShape-538">
              <a:extLst>
                <a:ext uri="{FF2B5EF4-FFF2-40B4-BE49-F238E27FC236}">
                  <a16:creationId xmlns:a16="http://schemas.microsoft.com/office/drawing/2014/main" id="{7BC4F87E-9757-C1EF-35C6-440FC21BDDE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77125" y="2242832"/>
              <a:ext cx="483492" cy="224144"/>
            </a:xfrm>
            <a:custGeom>
              <a:avLst/>
              <a:gdLst/>
              <a:ahLst/>
              <a:cxnLst/>
              <a:rect l="0" t="0" r="0" b="0"/>
              <a:pathLst>
                <a:path w="483492" h="224144">
                  <a:moveTo>
                    <a:pt x="0" y="224143"/>
                  </a:moveTo>
                  <a:lnTo>
                    <a:pt x="0" y="224143"/>
                  </a:lnTo>
                  <a:lnTo>
                    <a:pt x="13257" y="224143"/>
                  </a:lnTo>
                  <a:lnTo>
                    <a:pt x="58313" y="202684"/>
                  </a:lnTo>
                  <a:lnTo>
                    <a:pt x="97389" y="178605"/>
                  </a:lnTo>
                  <a:lnTo>
                    <a:pt x="144214" y="154372"/>
                  </a:lnTo>
                  <a:lnTo>
                    <a:pt x="188569" y="136238"/>
                  </a:lnTo>
                  <a:lnTo>
                    <a:pt x="228219" y="117644"/>
                  </a:lnTo>
                  <a:lnTo>
                    <a:pt x="267175" y="102041"/>
                  </a:lnTo>
                  <a:lnTo>
                    <a:pt x="313596" y="84352"/>
                  </a:lnTo>
                  <a:lnTo>
                    <a:pt x="359610" y="64395"/>
                  </a:lnTo>
                  <a:lnTo>
                    <a:pt x="395477" y="47693"/>
                  </a:lnTo>
                  <a:lnTo>
                    <a:pt x="433974" y="28281"/>
                  </a:lnTo>
                  <a:lnTo>
                    <a:pt x="480636" y="5426"/>
                  </a:lnTo>
                  <a:lnTo>
                    <a:pt x="482349" y="3190"/>
                  </a:lnTo>
                  <a:lnTo>
                    <a:pt x="483491" y="641"/>
                  </a:lnTo>
                  <a:lnTo>
                    <a:pt x="483194" y="0"/>
                  </a:lnTo>
                  <a:lnTo>
                    <a:pt x="476250" y="5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39">
              <a:extLst>
                <a:ext uri="{FF2B5EF4-FFF2-40B4-BE49-F238E27FC236}">
                  <a16:creationId xmlns:a16="http://schemas.microsoft.com/office/drawing/2014/main" id="{EBC9DB6D-092A-2EDF-0B27-97DC5E5FAA0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53300" y="2544657"/>
              <a:ext cx="657226" cy="255694"/>
            </a:xfrm>
            <a:custGeom>
              <a:avLst/>
              <a:gdLst/>
              <a:ahLst/>
              <a:cxnLst/>
              <a:rect l="0" t="0" r="0" b="0"/>
              <a:pathLst>
                <a:path w="657226" h="255694">
                  <a:moveTo>
                    <a:pt x="0" y="255693"/>
                  </a:moveTo>
                  <a:lnTo>
                    <a:pt x="0" y="255693"/>
                  </a:lnTo>
                  <a:lnTo>
                    <a:pt x="5056" y="255693"/>
                  </a:lnTo>
                  <a:lnTo>
                    <a:pt x="45761" y="237379"/>
                  </a:lnTo>
                  <a:lnTo>
                    <a:pt x="92183" y="210569"/>
                  </a:lnTo>
                  <a:lnTo>
                    <a:pt x="130157" y="190805"/>
                  </a:lnTo>
                  <a:lnTo>
                    <a:pt x="171878" y="167577"/>
                  </a:lnTo>
                  <a:lnTo>
                    <a:pt x="207442" y="154208"/>
                  </a:lnTo>
                  <a:lnTo>
                    <a:pt x="244790" y="138370"/>
                  </a:lnTo>
                  <a:lnTo>
                    <a:pt x="283727" y="125445"/>
                  </a:lnTo>
                  <a:lnTo>
                    <a:pt x="327249" y="108681"/>
                  </a:lnTo>
                  <a:lnTo>
                    <a:pt x="367425" y="90308"/>
                  </a:lnTo>
                  <a:lnTo>
                    <a:pt x="406141" y="72517"/>
                  </a:lnTo>
                  <a:lnTo>
                    <a:pt x="444423" y="60072"/>
                  </a:lnTo>
                  <a:lnTo>
                    <a:pt x="482577" y="48624"/>
                  </a:lnTo>
                  <a:lnTo>
                    <a:pt x="527751" y="31973"/>
                  </a:lnTo>
                  <a:lnTo>
                    <a:pt x="570952" y="20131"/>
                  </a:lnTo>
                  <a:lnTo>
                    <a:pt x="599340" y="10744"/>
                  </a:lnTo>
                  <a:lnTo>
                    <a:pt x="642827" y="741"/>
                  </a:lnTo>
                  <a:lnTo>
                    <a:pt x="647626" y="0"/>
                  </a:lnTo>
                  <a:lnTo>
                    <a:pt x="650825" y="564"/>
                  </a:lnTo>
                  <a:lnTo>
                    <a:pt x="652959" y="1999"/>
                  </a:lnTo>
                  <a:lnTo>
                    <a:pt x="654381" y="4014"/>
                  </a:lnTo>
                  <a:lnTo>
                    <a:pt x="657225" y="17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40">
              <a:extLst>
                <a:ext uri="{FF2B5EF4-FFF2-40B4-BE49-F238E27FC236}">
                  <a16:creationId xmlns:a16="http://schemas.microsoft.com/office/drawing/2014/main" id="{9855F7B8-2C0A-32D4-6548-44BC9292466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524750" y="2771775"/>
              <a:ext cx="704851" cy="238126"/>
            </a:xfrm>
            <a:custGeom>
              <a:avLst/>
              <a:gdLst/>
              <a:ahLst/>
              <a:cxnLst/>
              <a:rect l="0" t="0" r="0" b="0"/>
              <a:pathLst>
                <a:path w="704851" h="238126">
                  <a:moveTo>
                    <a:pt x="0" y="238125"/>
                  </a:moveTo>
                  <a:lnTo>
                    <a:pt x="0" y="238125"/>
                  </a:lnTo>
                  <a:lnTo>
                    <a:pt x="5056" y="238125"/>
                  </a:lnTo>
                  <a:lnTo>
                    <a:pt x="10361" y="235303"/>
                  </a:lnTo>
                  <a:lnTo>
                    <a:pt x="55014" y="205644"/>
                  </a:lnTo>
                  <a:lnTo>
                    <a:pt x="102472" y="180791"/>
                  </a:lnTo>
                  <a:lnTo>
                    <a:pt x="150024" y="159145"/>
                  </a:lnTo>
                  <a:lnTo>
                    <a:pt x="187561" y="146049"/>
                  </a:lnTo>
                  <a:lnTo>
                    <a:pt x="225495" y="130293"/>
                  </a:lnTo>
                  <a:lnTo>
                    <a:pt x="264603" y="117392"/>
                  </a:lnTo>
                  <a:lnTo>
                    <a:pt x="310293" y="100635"/>
                  </a:lnTo>
                  <a:lnTo>
                    <a:pt x="345342" y="88471"/>
                  </a:lnTo>
                  <a:lnTo>
                    <a:pt x="379263" y="76010"/>
                  </a:lnTo>
                  <a:lnTo>
                    <a:pt x="411979" y="64474"/>
                  </a:lnTo>
                  <a:lnTo>
                    <a:pt x="459087" y="52029"/>
                  </a:lnTo>
                  <a:lnTo>
                    <a:pt x="500328" y="41639"/>
                  </a:lnTo>
                  <a:lnTo>
                    <a:pt x="539359" y="30800"/>
                  </a:lnTo>
                  <a:lnTo>
                    <a:pt x="578793" y="15711"/>
                  </a:lnTo>
                  <a:lnTo>
                    <a:pt x="621403" y="5125"/>
                  </a:lnTo>
                  <a:lnTo>
                    <a:pt x="665318" y="1012"/>
                  </a:lnTo>
                  <a:lnTo>
                    <a:pt x="704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1">
              <a:extLst>
                <a:ext uri="{FF2B5EF4-FFF2-40B4-BE49-F238E27FC236}">
                  <a16:creationId xmlns:a16="http://schemas.microsoft.com/office/drawing/2014/main" id="{585EEA21-4589-15E3-F87B-EC87617602C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77209" y="2996144"/>
              <a:ext cx="542892" cy="146991"/>
            </a:xfrm>
            <a:custGeom>
              <a:avLst/>
              <a:gdLst/>
              <a:ahLst/>
              <a:cxnLst/>
              <a:rect l="0" t="0" r="0" b="0"/>
              <a:pathLst>
                <a:path w="542892" h="146991">
                  <a:moveTo>
                    <a:pt x="9491" y="137581"/>
                  </a:moveTo>
                  <a:lnTo>
                    <a:pt x="9491" y="137581"/>
                  </a:lnTo>
                  <a:lnTo>
                    <a:pt x="4435" y="137581"/>
                  </a:lnTo>
                  <a:lnTo>
                    <a:pt x="2944" y="138639"/>
                  </a:lnTo>
                  <a:lnTo>
                    <a:pt x="1951" y="140403"/>
                  </a:lnTo>
                  <a:lnTo>
                    <a:pt x="0" y="146990"/>
                  </a:lnTo>
                  <a:lnTo>
                    <a:pt x="40065" y="130853"/>
                  </a:lnTo>
                  <a:lnTo>
                    <a:pt x="85955" y="110250"/>
                  </a:lnTo>
                  <a:lnTo>
                    <a:pt x="124901" y="94004"/>
                  </a:lnTo>
                  <a:lnTo>
                    <a:pt x="169440" y="80603"/>
                  </a:lnTo>
                  <a:lnTo>
                    <a:pt x="214182" y="62709"/>
                  </a:lnTo>
                  <a:lnTo>
                    <a:pt x="251233" y="50015"/>
                  </a:lnTo>
                  <a:lnTo>
                    <a:pt x="289022" y="39552"/>
                  </a:lnTo>
                  <a:lnTo>
                    <a:pt x="333171" y="26534"/>
                  </a:lnTo>
                  <a:lnTo>
                    <a:pt x="370214" y="16954"/>
                  </a:lnTo>
                  <a:lnTo>
                    <a:pt x="414234" y="7413"/>
                  </a:lnTo>
                  <a:lnTo>
                    <a:pt x="459733" y="0"/>
                  </a:lnTo>
                  <a:lnTo>
                    <a:pt x="499437" y="2507"/>
                  </a:lnTo>
                  <a:lnTo>
                    <a:pt x="542891" y="42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06">
            <a:extLst>
              <a:ext uri="{FF2B5EF4-FFF2-40B4-BE49-F238E27FC236}">
                <a16:creationId xmlns:a16="http://schemas.microsoft.com/office/drawing/2014/main" id="{379DDFE2-17C5-998A-B8A0-647D80955193}"/>
              </a:ext>
            </a:extLst>
          </p:cNvPr>
          <p:cNvGrpSpPr/>
          <p:nvPr/>
        </p:nvGrpSpPr>
        <p:grpSpPr>
          <a:xfrm>
            <a:off x="7848600" y="1657354"/>
            <a:ext cx="1028661" cy="828672"/>
            <a:chOff x="7848600" y="1657354"/>
            <a:chExt cx="1028661" cy="828672"/>
          </a:xfrm>
        </p:grpSpPr>
        <p:sp>
          <p:nvSpPr>
            <p:cNvPr id="105" name="SMARTInkShape-542">
              <a:extLst>
                <a:ext uri="{FF2B5EF4-FFF2-40B4-BE49-F238E27FC236}">
                  <a16:creationId xmlns:a16="http://schemas.microsoft.com/office/drawing/2014/main" id="{97C40C48-3047-7913-C511-986911A29AE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848600" y="2066936"/>
              <a:ext cx="523853" cy="419090"/>
            </a:xfrm>
            <a:custGeom>
              <a:avLst/>
              <a:gdLst/>
              <a:ahLst/>
              <a:cxnLst/>
              <a:rect l="0" t="0" r="0" b="0"/>
              <a:pathLst>
                <a:path w="523853" h="419090">
                  <a:moveTo>
                    <a:pt x="0" y="419089"/>
                  </a:moveTo>
                  <a:lnTo>
                    <a:pt x="0" y="419089"/>
                  </a:lnTo>
                  <a:lnTo>
                    <a:pt x="7540" y="401189"/>
                  </a:lnTo>
                  <a:lnTo>
                    <a:pt x="8201" y="397630"/>
                  </a:lnTo>
                  <a:lnTo>
                    <a:pt x="25530" y="375653"/>
                  </a:lnTo>
                  <a:lnTo>
                    <a:pt x="68204" y="331902"/>
                  </a:lnTo>
                  <a:lnTo>
                    <a:pt x="113376" y="292314"/>
                  </a:lnTo>
                  <a:lnTo>
                    <a:pt x="154949" y="265815"/>
                  </a:lnTo>
                  <a:lnTo>
                    <a:pt x="195135" y="240677"/>
                  </a:lnTo>
                  <a:lnTo>
                    <a:pt x="237158" y="218277"/>
                  </a:lnTo>
                  <a:lnTo>
                    <a:pt x="281522" y="196056"/>
                  </a:lnTo>
                  <a:lnTo>
                    <a:pt x="324757" y="170042"/>
                  </a:lnTo>
                  <a:lnTo>
                    <a:pt x="367616" y="142823"/>
                  </a:lnTo>
                  <a:lnTo>
                    <a:pt x="410531" y="121470"/>
                  </a:lnTo>
                  <a:lnTo>
                    <a:pt x="448494" y="93461"/>
                  </a:lnTo>
                  <a:lnTo>
                    <a:pt x="468572" y="73094"/>
                  </a:lnTo>
                  <a:lnTo>
                    <a:pt x="472837" y="64936"/>
                  </a:lnTo>
                  <a:lnTo>
                    <a:pt x="472916" y="61278"/>
                  </a:lnTo>
                  <a:lnTo>
                    <a:pt x="470183" y="54392"/>
                  </a:lnTo>
                  <a:lnTo>
                    <a:pt x="462693" y="44566"/>
                  </a:lnTo>
                  <a:lnTo>
                    <a:pt x="456819" y="40968"/>
                  </a:lnTo>
                  <a:lnTo>
                    <a:pt x="453772" y="40008"/>
                  </a:lnTo>
                  <a:lnTo>
                    <a:pt x="451740" y="38310"/>
                  </a:lnTo>
                  <a:lnTo>
                    <a:pt x="443154" y="25000"/>
                  </a:lnTo>
                  <a:lnTo>
                    <a:pt x="437551" y="21688"/>
                  </a:lnTo>
                  <a:lnTo>
                    <a:pt x="431534" y="19158"/>
                  </a:lnTo>
                  <a:lnTo>
                    <a:pt x="422197" y="12842"/>
                  </a:lnTo>
                  <a:lnTo>
                    <a:pt x="415890" y="10993"/>
                  </a:lnTo>
                  <a:lnTo>
                    <a:pt x="413784" y="9442"/>
                  </a:lnTo>
                  <a:lnTo>
                    <a:pt x="412380" y="7349"/>
                  </a:lnTo>
                  <a:lnTo>
                    <a:pt x="409624" y="117"/>
                  </a:lnTo>
                  <a:lnTo>
                    <a:pt x="422837" y="0"/>
                  </a:lnTo>
                  <a:lnTo>
                    <a:pt x="428875" y="2816"/>
                  </a:lnTo>
                  <a:lnTo>
                    <a:pt x="431967" y="5049"/>
                  </a:lnTo>
                  <a:lnTo>
                    <a:pt x="443868" y="4707"/>
                  </a:lnTo>
                  <a:lnTo>
                    <a:pt x="478645" y="265"/>
                  </a:lnTo>
                  <a:lnTo>
                    <a:pt x="485429" y="2934"/>
                  </a:lnTo>
                  <a:lnTo>
                    <a:pt x="493351" y="8214"/>
                  </a:lnTo>
                  <a:lnTo>
                    <a:pt x="503578" y="9257"/>
                  </a:lnTo>
                  <a:lnTo>
                    <a:pt x="523604" y="9511"/>
                  </a:lnTo>
                  <a:lnTo>
                    <a:pt x="523852" y="25916"/>
                  </a:lnTo>
                  <a:lnTo>
                    <a:pt x="500043" y="69544"/>
                  </a:lnTo>
                  <a:lnTo>
                    <a:pt x="493416" y="92359"/>
                  </a:lnTo>
                  <a:lnTo>
                    <a:pt x="489170" y="100309"/>
                  </a:lnTo>
                  <a:lnTo>
                    <a:pt x="486446" y="114036"/>
                  </a:lnTo>
                  <a:lnTo>
                    <a:pt x="486222" y="117295"/>
                  </a:lnTo>
                  <a:lnTo>
                    <a:pt x="485015" y="119468"/>
                  </a:lnTo>
                  <a:lnTo>
                    <a:pt x="483151" y="120917"/>
                  </a:lnTo>
                  <a:lnTo>
                    <a:pt x="480850" y="121883"/>
                  </a:lnTo>
                  <a:lnTo>
                    <a:pt x="480375" y="123585"/>
                  </a:lnTo>
                  <a:lnTo>
                    <a:pt x="481117" y="125778"/>
                  </a:lnTo>
                  <a:lnTo>
                    <a:pt x="482669" y="128298"/>
                  </a:lnTo>
                  <a:lnTo>
                    <a:pt x="482646" y="131037"/>
                  </a:lnTo>
                  <a:lnTo>
                    <a:pt x="477301" y="146154"/>
                  </a:lnTo>
                  <a:lnTo>
                    <a:pt x="476562" y="155598"/>
                  </a:lnTo>
                  <a:lnTo>
                    <a:pt x="485775" y="180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3">
              <a:extLst>
                <a:ext uri="{FF2B5EF4-FFF2-40B4-BE49-F238E27FC236}">
                  <a16:creationId xmlns:a16="http://schemas.microsoft.com/office/drawing/2014/main" id="{F8CA1267-EEF1-D304-F5EF-FA3C2FD2B72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020705" y="1762602"/>
              <a:ext cx="121798" cy="160855"/>
            </a:xfrm>
            <a:custGeom>
              <a:avLst/>
              <a:gdLst/>
              <a:ahLst/>
              <a:cxnLst/>
              <a:rect l="0" t="0" r="0" b="0"/>
              <a:pathLst>
                <a:path w="121798" h="160855">
                  <a:moveTo>
                    <a:pt x="37445" y="56673"/>
                  </a:moveTo>
                  <a:lnTo>
                    <a:pt x="37445" y="56673"/>
                  </a:lnTo>
                  <a:lnTo>
                    <a:pt x="37445" y="24792"/>
                  </a:lnTo>
                  <a:lnTo>
                    <a:pt x="36387" y="22719"/>
                  </a:lnTo>
                  <a:lnTo>
                    <a:pt x="34623" y="21337"/>
                  </a:lnTo>
                  <a:lnTo>
                    <a:pt x="28035" y="18621"/>
                  </a:lnTo>
                  <a:lnTo>
                    <a:pt x="14674" y="18577"/>
                  </a:lnTo>
                  <a:lnTo>
                    <a:pt x="12739" y="20692"/>
                  </a:lnTo>
                  <a:lnTo>
                    <a:pt x="6812" y="36474"/>
                  </a:lnTo>
                  <a:lnTo>
                    <a:pt x="4323" y="40032"/>
                  </a:lnTo>
                  <a:lnTo>
                    <a:pt x="0" y="82011"/>
                  </a:lnTo>
                  <a:lnTo>
                    <a:pt x="695" y="95451"/>
                  </a:lnTo>
                  <a:lnTo>
                    <a:pt x="4532" y="104952"/>
                  </a:lnTo>
                  <a:lnTo>
                    <a:pt x="14559" y="120733"/>
                  </a:lnTo>
                  <a:lnTo>
                    <a:pt x="16690" y="131358"/>
                  </a:lnTo>
                  <a:lnTo>
                    <a:pt x="19375" y="136096"/>
                  </a:lnTo>
                  <a:lnTo>
                    <a:pt x="39704" y="154686"/>
                  </a:lnTo>
                  <a:lnTo>
                    <a:pt x="46563" y="158443"/>
                  </a:lnTo>
                  <a:lnTo>
                    <a:pt x="59589" y="160854"/>
                  </a:lnTo>
                  <a:lnTo>
                    <a:pt x="74228" y="156216"/>
                  </a:lnTo>
                  <a:lnTo>
                    <a:pt x="94004" y="144949"/>
                  </a:lnTo>
                  <a:lnTo>
                    <a:pt x="97375" y="144099"/>
                  </a:lnTo>
                  <a:lnTo>
                    <a:pt x="103946" y="137510"/>
                  </a:lnTo>
                  <a:lnTo>
                    <a:pt x="109334" y="128584"/>
                  </a:lnTo>
                  <a:lnTo>
                    <a:pt x="112368" y="117609"/>
                  </a:lnTo>
                  <a:lnTo>
                    <a:pt x="113077" y="110919"/>
                  </a:lnTo>
                  <a:lnTo>
                    <a:pt x="116215" y="104419"/>
                  </a:lnTo>
                  <a:lnTo>
                    <a:pt x="118534" y="101203"/>
                  </a:lnTo>
                  <a:lnTo>
                    <a:pt x="121797" y="86565"/>
                  </a:lnTo>
                  <a:lnTo>
                    <a:pt x="121197" y="82951"/>
                  </a:lnTo>
                  <a:lnTo>
                    <a:pt x="119738" y="80542"/>
                  </a:lnTo>
                  <a:lnTo>
                    <a:pt x="117707" y="78936"/>
                  </a:lnTo>
                  <a:lnTo>
                    <a:pt x="115450" y="68684"/>
                  </a:lnTo>
                  <a:lnTo>
                    <a:pt x="113390" y="55661"/>
                  </a:lnTo>
                  <a:lnTo>
                    <a:pt x="102957" y="30683"/>
                  </a:lnTo>
                  <a:lnTo>
                    <a:pt x="94431" y="20075"/>
                  </a:lnTo>
                  <a:lnTo>
                    <a:pt x="80763" y="13949"/>
                  </a:lnTo>
                  <a:lnTo>
                    <a:pt x="66222" y="10168"/>
                  </a:lnTo>
                  <a:lnTo>
                    <a:pt x="45441" y="1939"/>
                  </a:lnTo>
                  <a:lnTo>
                    <a:pt x="36765" y="597"/>
                  </a:lnTo>
                  <a:lnTo>
                    <a:pt x="35933" y="239"/>
                  </a:lnTo>
                  <a:lnTo>
                    <a:pt x="36437" y="0"/>
                  </a:lnTo>
                  <a:lnTo>
                    <a:pt x="32090" y="4721"/>
                  </a:lnTo>
                  <a:lnTo>
                    <a:pt x="31758" y="7222"/>
                  </a:lnTo>
                  <a:lnTo>
                    <a:pt x="34212" y="12822"/>
                  </a:lnTo>
                  <a:lnTo>
                    <a:pt x="36348" y="14739"/>
                  </a:lnTo>
                  <a:lnTo>
                    <a:pt x="46970" y="18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4">
              <a:extLst>
                <a:ext uri="{FF2B5EF4-FFF2-40B4-BE49-F238E27FC236}">
                  <a16:creationId xmlns:a16="http://schemas.microsoft.com/office/drawing/2014/main" id="{3FC132B1-FC22-57C1-3EC7-909C41D7439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210550" y="18764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9134" y="10309"/>
                  </a:lnTo>
                  <a:lnTo>
                    <a:pt x="14465" y="9758"/>
                  </a:lnTo>
                  <a:lnTo>
                    <a:pt x="14935" y="8622"/>
                  </a:lnTo>
                  <a:lnTo>
                    <a:pt x="12636" y="4538"/>
                  </a:lnTo>
                  <a:lnTo>
                    <a:pt x="12657" y="30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5">
              <a:extLst>
                <a:ext uri="{FF2B5EF4-FFF2-40B4-BE49-F238E27FC236}">
                  <a16:creationId xmlns:a16="http://schemas.microsoft.com/office/drawing/2014/main" id="{D2211796-9380-04DE-8E62-2EDDC3FAB59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67700" y="1772077"/>
              <a:ext cx="114292" cy="180549"/>
            </a:xfrm>
            <a:custGeom>
              <a:avLst/>
              <a:gdLst/>
              <a:ahLst/>
              <a:cxnLst/>
              <a:rect l="0" t="0" r="0" b="0"/>
              <a:pathLst>
                <a:path w="114292" h="180549">
                  <a:moveTo>
                    <a:pt x="0" y="18623"/>
                  </a:moveTo>
                  <a:lnTo>
                    <a:pt x="0" y="18623"/>
                  </a:lnTo>
                  <a:lnTo>
                    <a:pt x="5056" y="18623"/>
                  </a:lnTo>
                  <a:lnTo>
                    <a:pt x="10361" y="15801"/>
                  </a:lnTo>
                  <a:lnTo>
                    <a:pt x="13257" y="13567"/>
                  </a:lnTo>
                  <a:lnTo>
                    <a:pt x="22120" y="11084"/>
                  </a:lnTo>
                  <a:lnTo>
                    <a:pt x="67316" y="213"/>
                  </a:lnTo>
                  <a:lnTo>
                    <a:pt x="70277" y="0"/>
                  </a:lnTo>
                  <a:lnTo>
                    <a:pt x="113985" y="9064"/>
                  </a:lnTo>
                  <a:lnTo>
                    <a:pt x="114291" y="28343"/>
                  </a:lnTo>
                  <a:lnTo>
                    <a:pt x="103938" y="65634"/>
                  </a:lnTo>
                  <a:lnTo>
                    <a:pt x="96966" y="111870"/>
                  </a:lnTo>
                  <a:lnTo>
                    <a:pt x="87936" y="158412"/>
                  </a:lnTo>
                  <a:lnTo>
                    <a:pt x="87767" y="170710"/>
                  </a:lnTo>
                  <a:lnTo>
                    <a:pt x="89203" y="173989"/>
                  </a:lnTo>
                  <a:lnTo>
                    <a:pt x="104775" y="1805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46">
              <a:extLst>
                <a:ext uri="{FF2B5EF4-FFF2-40B4-BE49-F238E27FC236}">
                  <a16:creationId xmlns:a16="http://schemas.microsoft.com/office/drawing/2014/main" id="{9C8900A9-1AC1-2FA3-4BB7-5771F8A5ED0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450590" y="1733954"/>
              <a:ext cx="112386" cy="190097"/>
            </a:xfrm>
            <a:custGeom>
              <a:avLst/>
              <a:gdLst/>
              <a:ahLst/>
              <a:cxnLst/>
              <a:rect l="0" t="0" r="0" b="0"/>
              <a:pathLst>
                <a:path w="112386" h="190097">
                  <a:moveTo>
                    <a:pt x="83810" y="75796"/>
                  </a:moveTo>
                  <a:lnTo>
                    <a:pt x="83810" y="75796"/>
                  </a:lnTo>
                  <a:lnTo>
                    <a:pt x="83810" y="65683"/>
                  </a:lnTo>
                  <a:lnTo>
                    <a:pt x="86633" y="57896"/>
                  </a:lnTo>
                  <a:lnTo>
                    <a:pt x="92012" y="49330"/>
                  </a:lnTo>
                  <a:lnTo>
                    <a:pt x="91395" y="47568"/>
                  </a:lnTo>
                  <a:lnTo>
                    <a:pt x="86527" y="40033"/>
                  </a:lnTo>
                  <a:lnTo>
                    <a:pt x="84346" y="28006"/>
                  </a:lnTo>
                  <a:lnTo>
                    <a:pt x="84168" y="24886"/>
                  </a:lnTo>
                  <a:lnTo>
                    <a:pt x="82991" y="22806"/>
                  </a:lnTo>
                  <a:lnTo>
                    <a:pt x="81146" y="21419"/>
                  </a:lnTo>
                  <a:lnTo>
                    <a:pt x="78859" y="20495"/>
                  </a:lnTo>
                  <a:lnTo>
                    <a:pt x="77335" y="18820"/>
                  </a:lnTo>
                  <a:lnTo>
                    <a:pt x="74686" y="10607"/>
                  </a:lnTo>
                  <a:lnTo>
                    <a:pt x="71641" y="9782"/>
                  </a:lnTo>
                  <a:lnTo>
                    <a:pt x="69347" y="9561"/>
                  </a:lnTo>
                  <a:lnTo>
                    <a:pt x="67818" y="8356"/>
                  </a:lnTo>
                  <a:lnTo>
                    <a:pt x="66119" y="4195"/>
                  </a:lnTo>
                  <a:lnTo>
                    <a:pt x="64607" y="2662"/>
                  </a:lnTo>
                  <a:lnTo>
                    <a:pt x="60107" y="959"/>
                  </a:lnTo>
                  <a:lnTo>
                    <a:pt x="51621" y="0"/>
                  </a:lnTo>
                  <a:lnTo>
                    <a:pt x="37348" y="4772"/>
                  </a:lnTo>
                  <a:lnTo>
                    <a:pt x="24771" y="12889"/>
                  </a:lnTo>
                  <a:lnTo>
                    <a:pt x="7780" y="38610"/>
                  </a:lnTo>
                  <a:lnTo>
                    <a:pt x="2394" y="50802"/>
                  </a:lnTo>
                  <a:lnTo>
                    <a:pt x="0" y="63277"/>
                  </a:lnTo>
                  <a:lnTo>
                    <a:pt x="1479" y="69566"/>
                  </a:lnTo>
                  <a:lnTo>
                    <a:pt x="16237" y="92048"/>
                  </a:lnTo>
                  <a:lnTo>
                    <a:pt x="23086" y="98894"/>
                  </a:lnTo>
                  <a:lnTo>
                    <a:pt x="39308" y="108706"/>
                  </a:lnTo>
                  <a:lnTo>
                    <a:pt x="43559" y="109378"/>
                  </a:lnTo>
                  <a:lnTo>
                    <a:pt x="53926" y="107302"/>
                  </a:lnTo>
                  <a:lnTo>
                    <a:pt x="57537" y="105266"/>
                  </a:lnTo>
                  <a:lnTo>
                    <a:pt x="59946" y="102851"/>
                  </a:lnTo>
                  <a:lnTo>
                    <a:pt x="61550" y="100183"/>
                  </a:lnTo>
                  <a:lnTo>
                    <a:pt x="77217" y="88296"/>
                  </a:lnTo>
                  <a:lnTo>
                    <a:pt x="80880" y="82057"/>
                  </a:lnTo>
                  <a:lnTo>
                    <a:pt x="95453" y="38869"/>
                  </a:lnTo>
                  <a:lnTo>
                    <a:pt x="102427" y="28797"/>
                  </a:lnTo>
                  <a:lnTo>
                    <a:pt x="97675" y="28357"/>
                  </a:lnTo>
                  <a:lnTo>
                    <a:pt x="97287" y="29353"/>
                  </a:lnTo>
                  <a:lnTo>
                    <a:pt x="101445" y="38557"/>
                  </a:lnTo>
                  <a:lnTo>
                    <a:pt x="101917" y="41445"/>
                  </a:lnTo>
                  <a:lnTo>
                    <a:pt x="94576" y="86486"/>
                  </a:lnTo>
                  <a:lnTo>
                    <a:pt x="94637" y="128080"/>
                  </a:lnTo>
                  <a:lnTo>
                    <a:pt x="101568" y="153694"/>
                  </a:lnTo>
                  <a:lnTo>
                    <a:pt x="100940" y="157361"/>
                  </a:lnTo>
                  <a:lnTo>
                    <a:pt x="97419" y="164258"/>
                  </a:lnTo>
                  <a:lnTo>
                    <a:pt x="97116" y="168638"/>
                  </a:lnTo>
                  <a:lnTo>
                    <a:pt x="102834" y="190012"/>
                  </a:lnTo>
                  <a:lnTo>
                    <a:pt x="112385" y="1900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47">
              <a:extLst>
                <a:ext uri="{FF2B5EF4-FFF2-40B4-BE49-F238E27FC236}">
                  <a16:creationId xmlns:a16="http://schemas.microsoft.com/office/drawing/2014/main" id="{9D3EE5E2-6AD8-8616-0B5E-04402AAC511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644565" y="1695450"/>
              <a:ext cx="80336" cy="188140"/>
            </a:xfrm>
            <a:custGeom>
              <a:avLst/>
              <a:gdLst/>
              <a:ahLst/>
              <a:cxnLst/>
              <a:rect l="0" t="0" r="0" b="0"/>
              <a:pathLst>
                <a:path w="80336" h="188140">
                  <a:moveTo>
                    <a:pt x="80335" y="9525"/>
                  </a:moveTo>
                  <a:lnTo>
                    <a:pt x="80335" y="9525"/>
                  </a:lnTo>
                  <a:lnTo>
                    <a:pt x="80335" y="4469"/>
                  </a:lnTo>
                  <a:lnTo>
                    <a:pt x="79277" y="2979"/>
                  </a:lnTo>
                  <a:lnTo>
                    <a:pt x="77511" y="1986"/>
                  </a:lnTo>
                  <a:lnTo>
                    <a:pt x="75278" y="1324"/>
                  </a:lnTo>
                  <a:lnTo>
                    <a:pt x="74847" y="883"/>
                  </a:lnTo>
                  <a:lnTo>
                    <a:pt x="75618" y="589"/>
                  </a:lnTo>
                  <a:lnTo>
                    <a:pt x="77190" y="392"/>
                  </a:lnTo>
                  <a:lnTo>
                    <a:pt x="77181" y="262"/>
                  </a:lnTo>
                  <a:lnTo>
                    <a:pt x="48152" y="0"/>
                  </a:lnTo>
                  <a:lnTo>
                    <a:pt x="45122" y="3175"/>
                  </a:lnTo>
                  <a:lnTo>
                    <a:pt x="23167" y="50354"/>
                  </a:lnTo>
                  <a:lnTo>
                    <a:pt x="8367" y="94551"/>
                  </a:lnTo>
                  <a:lnTo>
                    <a:pt x="4692" y="134721"/>
                  </a:lnTo>
                  <a:lnTo>
                    <a:pt x="7205" y="147365"/>
                  </a:lnTo>
                  <a:lnTo>
                    <a:pt x="12907" y="157570"/>
                  </a:lnTo>
                  <a:lnTo>
                    <a:pt x="28172" y="178547"/>
                  </a:lnTo>
                  <a:lnTo>
                    <a:pt x="29685" y="182531"/>
                  </a:lnTo>
                  <a:lnTo>
                    <a:pt x="32809" y="185187"/>
                  </a:lnTo>
                  <a:lnTo>
                    <a:pt x="41927" y="188139"/>
                  </a:lnTo>
                  <a:lnTo>
                    <a:pt x="53034" y="186628"/>
                  </a:lnTo>
                  <a:lnTo>
                    <a:pt x="62910" y="182429"/>
                  </a:lnTo>
                  <a:lnTo>
                    <a:pt x="65543" y="179828"/>
                  </a:lnTo>
                  <a:lnTo>
                    <a:pt x="67298" y="177035"/>
                  </a:lnTo>
                  <a:lnTo>
                    <a:pt x="73170" y="154285"/>
                  </a:lnTo>
                  <a:lnTo>
                    <a:pt x="75558" y="150482"/>
                  </a:lnTo>
                  <a:lnTo>
                    <a:pt x="75390" y="137789"/>
                  </a:lnTo>
                  <a:lnTo>
                    <a:pt x="71715" y="118940"/>
                  </a:lnTo>
                  <a:lnTo>
                    <a:pt x="70354" y="117393"/>
                  </a:lnTo>
                  <a:lnTo>
                    <a:pt x="66020" y="115675"/>
                  </a:lnTo>
                  <a:lnTo>
                    <a:pt x="52575" y="114707"/>
                  </a:lnTo>
                  <a:lnTo>
                    <a:pt x="35185" y="119477"/>
                  </a:lnTo>
                  <a:lnTo>
                    <a:pt x="21684" y="127593"/>
                  </a:lnTo>
                  <a:lnTo>
                    <a:pt x="1107" y="154303"/>
                  </a:lnTo>
                  <a:lnTo>
                    <a:pt x="0" y="157902"/>
                  </a:lnTo>
                  <a:lnTo>
                    <a:pt x="413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48">
              <a:extLst>
                <a:ext uri="{FF2B5EF4-FFF2-40B4-BE49-F238E27FC236}">
                  <a16:creationId xmlns:a16="http://schemas.microsoft.com/office/drawing/2014/main" id="{28C50566-9843-BA4A-A2E7-CA247E5460E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772525" y="1657354"/>
              <a:ext cx="104736" cy="209547"/>
            </a:xfrm>
            <a:custGeom>
              <a:avLst/>
              <a:gdLst/>
              <a:ahLst/>
              <a:cxnLst/>
              <a:rect l="0" t="0" r="0" b="0"/>
              <a:pathLst>
                <a:path w="104736" h="209547">
                  <a:moveTo>
                    <a:pt x="0" y="28571"/>
                  </a:moveTo>
                  <a:lnTo>
                    <a:pt x="0" y="28571"/>
                  </a:lnTo>
                  <a:lnTo>
                    <a:pt x="40932" y="28571"/>
                  </a:lnTo>
                  <a:lnTo>
                    <a:pt x="73552" y="15313"/>
                  </a:lnTo>
                  <a:lnTo>
                    <a:pt x="94714" y="1218"/>
                  </a:lnTo>
                  <a:lnTo>
                    <a:pt x="104735" y="0"/>
                  </a:lnTo>
                  <a:lnTo>
                    <a:pt x="101948" y="31080"/>
                  </a:lnTo>
                  <a:lnTo>
                    <a:pt x="93015" y="78402"/>
                  </a:lnTo>
                  <a:lnTo>
                    <a:pt x="87166" y="119788"/>
                  </a:lnTo>
                  <a:lnTo>
                    <a:pt x="78376" y="165271"/>
                  </a:lnTo>
                  <a:lnTo>
                    <a:pt x="74023" y="181963"/>
                  </a:lnTo>
                  <a:lnTo>
                    <a:pt x="66675" y="2095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07">
            <a:extLst>
              <a:ext uri="{FF2B5EF4-FFF2-40B4-BE49-F238E27FC236}">
                <a16:creationId xmlns:a16="http://schemas.microsoft.com/office/drawing/2014/main" id="{A7F07DCA-9D2C-9A5A-40D5-8EEC6DA36EE8}"/>
              </a:ext>
            </a:extLst>
          </p:cNvPr>
          <p:cNvGrpSpPr/>
          <p:nvPr/>
        </p:nvGrpSpPr>
        <p:grpSpPr>
          <a:xfrm>
            <a:off x="7048500" y="3009900"/>
            <a:ext cx="142876" cy="142876"/>
            <a:chOff x="7048500" y="3009900"/>
            <a:chExt cx="142876" cy="142876"/>
          </a:xfrm>
        </p:grpSpPr>
        <p:sp>
          <p:nvSpPr>
            <p:cNvPr id="113" name="SMARTInkShape-549">
              <a:extLst>
                <a:ext uri="{FF2B5EF4-FFF2-40B4-BE49-F238E27FC236}">
                  <a16:creationId xmlns:a16="http://schemas.microsoft.com/office/drawing/2014/main" id="{98503569-033F-B078-6F70-84DD0DE5096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48500" y="3143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50">
              <a:extLst>
                <a:ext uri="{FF2B5EF4-FFF2-40B4-BE49-F238E27FC236}">
                  <a16:creationId xmlns:a16="http://schemas.microsoft.com/office/drawing/2014/main" id="{7D7FC88E-AA25-6640-2CA0-BDCF1BA6B64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48500" y="30956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8200" y="20374"/>
                  </a:lnTo>
                  <a:lnTo>
                    <a:pt x="9409" y="109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51">
              <a:extLst>
                <a:ext uri="{FF2B5EF4-FFF2-40B4-BE49-F238E27FC236}">
                  <a16:creationId xmlns:a16="http://schemas.microsoft.com/office/drawing/2014/main" id="{BE46AB6F-F955-2D78-4FFC-8A49046CC32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24700" y="31337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5488"/>
                  </a:lnTo>
                  <a:lnTo>
                    <a:pt x="5056" y="3145"/>
                  </a:lnTo>
                  <a:lnTo>
                    <a:pt x="7604" y="3155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2">
              <a:extLst>
                <a:ext uri="{FF2B5EF4-FFF2-40B4-BE49-F238E27FC236}">
                  <a16:creationId xmlns:a16="http://schemas.microsoft.com/office/drawing/2014/main" id="{77175AAC-D39D-AA7D-7658-79F499D7C07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181850" y="3124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3">
              <a:extLst>
                <a:ext uri="{FF2B5EF4-FFF2-40B4-BE49-F238E27FC236}">
                  <a16:creationId xmlns:a16="http://schemas.microsoft.com/office/drawing/2014/main" id="{99C7C266-8FDC-80A6-B7DB-39C71155669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62800" y="3095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4">
              <a:extLst>
                <a:ext uri="{FF2B5EF4-FFF2-40B4-BE49-F238E27FC236}">
                  <a16:creationId xmlns:a16="http://schemas.microsoft.com/office/drawing/2014/main" id="{3A4DE132-268D-E3A8-74C4-D2642DC84BC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181850" y="3009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4861"/>
                  </a:lnTo>
                  <a:lnTo>
                    <a:pt x="8467" y="3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55">
              <a:extLst>
                <a:ext uri="{FF2B5EF4-FFF2-40B4-BE49-F238E27FC236}">
                  <a16:creationId xmlns:a16="http://schemas.microsoft.com/office/drawing/2014/main" id="{100B5598-7E8E-AB44-083E-3201889B86A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162800" y="3028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56">
              <a:extLst>
                <a:ext uri="{FF2B5EF4-FFF2-40B4-BE49-F238E27FC236}">
                  <a16:creationId xmlns:a16="http://schemas.microsoft.com/office/drawing/2014/main" id="{7534FA30-990D-11F9-F8CB-4438A8C0AB2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24700" y="30670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08">
            <a:extLst>
              <a:ext uri="{FF2B5EF4-FFF2-40B4-BE49-F238E27FC236}">
                <a16:creationId xmlns:a16="http://schemas.microsoft.com/office/drawing/2014/main" id="{7FFE4396-9097-3C1D-D8E8-A5C270F56C5B}"/>
              </a:ext>
            </a:extLst>
          </p:cNvPr>
          <p:cNvGrpSpPr/>
          <p:nvPr/>
        </p:nvGrpSpPr>
        <p:grpSpPr>
          <a:xfrm>
            <a:off x="6905666" y="2657510"/>
            <a:ext cx="228560" cy="466691"/>
            <a:chOff x="6905666" y="2657510"/>
            <a:chExt cx="228560" cy="466691"/>
          </a:xfrm>
        </p:grpSpPr>
        <p:sp>
          <p:nvSpPr>
            <p:cNvPr id="122" name="SMARTInkShape-557">
              <a:extLst>
                <a:ext uri="{FF2B5EF4-FFF2-40B4-BE49-F238E27FC236}">
                  <a16:creationId xmlns:a16="http://schemas.microsoft.com/office/drawing/2014/main" id="{2775C312-5DC5-D79C-E4C8-5E3C25FA7BA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995388" y="2709167"/>
              <a:ext cx="138838" cy="415034"/>
            </a:xfrm>
            <a:custGeom>
              <a:avLst/>
              <a:gdLst/>
              <a:ahLst/>
              <a:cxnLst/>
              <a:rect l="0" t="0" r="0" b="0"/>
              <a:pathLst>
                <a:path w="138838" h="415034">
                  <a:moveTo>
                    <a:pt x="5487" y="24508"/>
                  </a:moveTo>
                  <a:lnTo>
                    <a:pt x="5487" y="24508"/>
                  </a:lnTo>
                  <a:lnTo>
                    <a:pt x="5487" y="0"/>
                  </a:lnTo>
                  <a:lnTo>
                    <a:pt x="5487" y="5183"/>
                  </a:lnTo>
                  <a:lnTo>
                    <a:pt x="431" y="10433"/>
                  </a:lnTo>
                  <a:lnTo>
                    <a:pt x="0" y="13008"/>
                  </a:lnTo>
                  <a:lnTo>
                    <a:pt x="770" y="15783"/>
                  </a:lnTo>
                  <a:lnTo>
                    <a:pt x="18468" y="58713"/>
                  </a:lnTo>
                  <a:lnTo>
                    <a:pt x="37489" y="99900"/>
                  </a:lnTo>
                  <a:lnTo>
                    <a:pt x="49070" y="136334"/>
                  </a:lnTo>
                  <a:lnTo>
                    <a:pt x="62466" y="180927"/>
                  </a:lnTo>
                  <a:lnTo>
                    <a:pt x="80360" y="220859"/>
                  </a:lnTo>
                  <a:lnTo>
                    <a:pt x="96673" y="268453"/>
                  </a:lnTo>
                  <a:lnTo>
                    <a:pt x="110086" y="309526"/>
                  </a:lnTo>
                  <a:lnTo>
                    <a:pt x="124580" y="356983"/>
                  </a:lnTo>
                  <a:lnTo>
                    <a:pt x="132501" y="370183"/>
                  </a:lnTo>
                  <a:lnTo>
                    <a:pt x="138002" y="397224"/>
                  </a:lnTo>
                  <a:lnTo>
                    <a:pt x="138837" y="415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58">
              <a:extLst>
                <a:ext uri="{FF2B5EF4-FFF2-40B4-BE49-F238E27FC236}">
                  <a16:creationId xmlns:a16="http://schemas.microsoft.com/office/drawing/2014/main" id="{40D658E5-FD45-2A42-4414-519476E204A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905666" y="2657510"/>
              <a:ext cx="190460" cy="150679"/>
            </a:xfrm>
            <a:custGeom>
              <a:avLst/>
              <a:gdLst/>
              <a:ahLst/>
              <a:cxnLst/>
              <a:rect l="0" t="0" r="0" b="0"/>
              <a:pathLst>
                <a:path w="190460" h="150679">
                  <a:moveTo>
                    <a:pt x="57109" y="57115"/>
                  </a:moveTo>
                  <a:lnTo>
                    <a:pt x="57109" y="57115"/>
                  </a:lnTo>
                  <a:lnTo>
                    <a:pt x="57109" y="47982"/>
                  </a:lnTo>
                  <a:lnTo>
                    <a:pt x="62596" y="42180"/>
                  </a:lnTo>
                  <a:lnTo>
                    <a:pt x="48989" y="55710"/>
                  </a:lnTo>
                  <a:lnTo>
                    <a:pt x="25519" y="98478"/>
                  </a:lnTo>
                  <a:lnTo>
                    <a:pt x="16610" y="114657"/>
                  </a:lnTo>
                  <a:lnTo>
                    <a:pt x="10537" y="133549"/>
                  </a:lnTo>
                  <a:lnTo>
                    <a:pt x="8069" y="136646"/>
                  </a:lnTo>
                  <a:lnTo>
                    <a:pt x="5366" y="138711"/>
                  </a:lnTo>
                  <a:lnTo>
                    <a:pt x="2363" y="143827"/>
                  </a:lnTo>
                  <a:lnTo>
                    <a:pt x="434" y="150678"/>
                  </a:lnTo>
                  <a:lnTo>
                    <a:pt x="275" y="150182"/>
                  </a:lnTo>
                  <a:lnTo>
                    <a:pt x="0" y="138959"/>
                  </a:lnTo>
                  <a:lnTo>
                    <a:pt x="23282" y="96883"/>
                  </a:lnTo>
                  <a:lnTo>
                    <a:pt x="44805" y="50353"/>
                  </a:lnTo>
                  <a:lnTo>
                    <a:pt x="47536" y="15888"/>
                  </a:lnTo>
                  <a:lnTo>
                    <a:pt x="48610" y="13755"/>
                  </a:lnTo>
                  <a:lnTo>
                    <a:pt x="50385" y="12334"/>
                  </a:lnTo>
                  <a:lnTo>
                    <a:pt x="56714" y="9657"/>
                  </a:lnTo>
                  <a:lnTo>
                    <a:pt x="57106" y="83"/>
                  </a:lnTo>
                  <a:lnTo>
                    <a:pt x="62165" y="0"/>
                  </a:lnTo>
                  <a:lnTo>
                    <a:pt x="67470" y="2803"/>
                  </a:lnTo>
                  <a:lnTo>
                    <a:pt x="84555" y="13226"/>
                  </a:lnTo>
                  <a:lnTo>
                    <a:pt x="106197" y="18930"/>
                  </a:lnTo>
                  <a:lnTo>
                    <a:pt x="108884" y="21075"/>
                  </a:lnTo>
                  <a:lnTo>
                    <a:pt x="110676" y="23563"/>
                  </a:lnTo>
                  <a:lnTo>
                    <a:pt x="155928" y="54208"/>
                  </a:lnTo>
                  <a:lnTo>
                    <a:pt x="167410" y="62486"/>
                  </a:lnTo>
                  <a:lnTo>
                    <a:pt x="174217" y="64794"/>
                  </a:lnTo>
                  <a:lnTo>
                    <a:pt x="176456" y="66468"/>
                  </a:lnTo>
                  <a:lnTo>
                    <a:pt x="180666" y="72821"/>
                  </a:lnTo>
                  <a:lnTo>
                    <a:pt x="185401" y="74679"/>
                  </a:lnTo>
                  <a:lnTo>
                    <a:pt x="187087" y="76232"/>
                  </a:lnTo>
                  <a:lnTo>
                    <a:pt x="190459" y="85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09">
            <a:extLst>
              <a:ext uri="{FF2B5EF4-FFF2-40B4-BE49-F238E27FC236}">
                <a16:creationId xmlns:a16="http://schemas.microsoft.com/office/drawing/2014/main" id="{7108C710-059D-8DC8-41FE-59869B1917D7}"/>
              </a:ext>
            </a:extLst>
          </p:cNvPr>
          <p:cNvGrpSpPr/>
          <p:nvPr/>
        </p:nvGrpSpPr>
        <p:grpSpPr>
          <a:xfrm>
            <a:off x="6086475" y="2324135"/>
            <a:ext cx="1076150" cy="257141"/>
            <a:chOff x="6086475" y="2324135"/>
            <a:chExt cx="1076150" cy="257141"/>
          </a:xfrm>
        </p:grpSpPr>
        <p:sp>
          <p:nvSpPr>
            <p:cNvPr id="125" name="SMARTInkShape-559">
              <a:extLst>
                <a:ext uri="{FF2B5EF4-FFF2-40B4-BE49-F238E27FC236}">
                  <a16:creationId xmlns:a16="http://schemas.microsoft.com/office/drawing/2014/main" id="{E949AE22-7D30-F3C6-4BA6-91F7A4B5D75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086475" y="2428875"/>
              <a:ext cx="5989" cy="152401"/>
            </a:xfrm>
            <a:custGeom>
              <a:avLst/>
              <a:gdLst/>
              <a:ahLst/>
              <a:cxnLst/>
              <a:rect l="0" t="0" r="0" b="0"/>
              <a:pathLst>
                <a:path w="5989" h="15240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058" y="34173"/>
                  </a:lnTo>
                  <a:lnTo>
                    <a:pt x="5488" y="60926"/>
                  </a:lnTo>
                  <a:lnTo>
                    <a:pt x="4220" y="105011"/>
                  </a:lnTo>
                  <a:lnTo>
                    <a:pt x="5988" y="111282"/>
                  </a:lnTo>
                  <a:lnTo>
                    <a:pt x="5131" y="12389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0">
              <a:extLst>
                <a:ext uri="{FF2B5EF4-FFF2-40B4-BE49-F238E27FC236}">
                  <a16:creationId xmlns:a16="http://schemas.microsoft.com/office/drawing/2014/main" id="{3B5AA53E-D1E1-9166-F424-201BE8607C6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53150" y="24765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654" y="6703"/>
                  </a:lnTo>
                  <a:lnTo>
                    <a:pt x="91331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1">
              <a:extLst>
                <a:ext uri="{FF2B5EF4-FFF2-40B4-BE49-F238E27FC236}">
                  <a16:creationId xmlns:a16="http://schemas.microsoft.com/office/drawing/2014/main" id="{2C602981-E63F-EF1E-9B62-BA42EA1D39F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66845" y="2413862"/>
              <a:ext cx="118004" cy="128044"/>
            </a:xfrm>
            <a:custGeom>
              <a:avLst/>
              <a:gdLst/>
              <a:ahLst/>
              <a:cxnLst/>
              <a:rect l="0" t="0" r="0" b="0"/>
              <a:pathLst>
                <a:path w="118004" h="128044">
                  <a:moveTo>
                    <a:pt x="53005" y="5488"/>
                  </a:moveTo>
                  <a:lnTo>
                    <a:pt x="53005" y="5488"/>
                  </a:lnTo>
                  <a:lnTo>
                    <a:pt x="47949" y="432"/>
                  </a:lnTo>
                  <a:lnTo>
                    <a:pt x="46460" y="0"/>
                  </a:lnTo>
                  <a:lnTo>
                    <a:pt x="45466" y="771"/>
                  </a:lnTo>
                  <a:lnTo>
                    <a:pt x="44804" y="2343"/>
                  </a:lnTo>
                  <a:lnTo>
                    <a:pt x="43304" y="3391"/>
                  </a:lnTo>
                  <a:lnTo>
                    <a:pt x="35395" y="5212"/>
                  </a:lnTo>
                  <a:lnTo>
                    <a:pt x="29325" y="5406"/>
                  </a:lnTo>
                  <a:lnTo>
                    <a:pt x="23783" y="11096"/>
                  </a:lnTo>
                  <a:lnTo>
                    <a:pt x="8145" y="33719"/>
                  </a:lnTo>
                  <a:lnTo>
                    <a:pt x="2800" y="60622"/>
                  </a:lnTo>
                  <a:lnTo>
                    <a:pt x="485" y="64469"/>
                  </a:lnTo>
                  <a:lnTo>
                    <a:pt x="0" y="68092"/>
                  </a:lnTo>
                  <a:lnTo>
                    <a:pt x="5109" y="91209"/>
                  </a:lnTo>
                  <a:lnTo>
                    <a:pt x="7316" y="95443"/>
                  </a:lnTo>
                  <a:lnTo>
                    <a:pt x="31311" y="116427"/>
                  </a:lnTo>
                  <a:lnTo>
                    <a:pt x="46694" y="125025"/>
                  </a:lnTo>
                  <a:lnTo>
                    <a:pt x="60543" y="128043"/>
                  </a:lnTo>
                  <a:lnTo>
                    <a:pt x="82755" y="127878"/>
                  </a:lnTo>
                  <a:lnTo>
                    <a:pt x="96566" y="124089"/>
                  </a:lnTo>
                  <a:lnTo>
                    <a:pt x="101095" y="121597"/>
                  </a:lnTo>
                  <a:lnTo>
                    <a:pt x="104116" y="118877"/>
                  </a:lnTo>
                  <a:lnTo>
                    <a:pt x="114018" y="101852"/>
                  </a:lnTo>
                  <a:lnTo>
                    <a:pt x="118003" y="84252"/>
                  </a:lnTo>
                  <a:lnTo>
                    <a:pt x="116112" y="71892"/>
                  </a:lnTo>
                  <a:lnTo>
                    <a:pt x="108823" y="40377"/>
                  </a:lnTo>
                  <a:lnTo>
                    <a:pt x="100390" y="27697"/>
                  </a:lnTo>
                  <a:lnTo>
                    <a:pt x="94120" y="23469"/>
                  </a:lnTo>
                  <a:lnTo>
                    <a:pt x="66888" y="16683"/>
                  </a:lnTo>
                  <a:lnTo>
                    <a:pt x="45616" y="15111"/>
                  </a:lnTo>
                  <a:lnTo>
                    <a:pt x="44904" y="16137"/>
                  </a:lnTo>
                  <a:lnTo>
                    <a:pt x="43480" y="24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2">
              <a:extLst>
                <a:ext uri="{FF2B5EF4-FFF2-40B4-BE49-F238E27FC236}">
                  <a16:creationId xmlns:a16="http://schemas.microsoft.com/office/drawing/2014/main" id="{939EC5CA-4A70-736A-C8E6-3FAF7B6F824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553200" y="2514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3">
              <a:extLst>
                <a:ext uri="{FF2B5EF4-FFF2-40B4-BE49-F238E27FC236}">
                  <a16:creationId xmlns:a16="http://schemas.microsoft.com/office/drawing/2014/main" id="{3EB2F888-DB13-14CE-D79E-DF25670A52E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91300" y="2381260"/>
              <a:ext cx="123825" cy="171441"/>
            </a:xfrm>
            <a:custGeom>
              <a:avLst/>
              <a:gdLst/>
              <a:ahLst/>
              <a:cxnLst/>
              <a:rect l="0" t="0" r="0" b="0"/>
              <a:pathLst>
                <a:path w="123825" h="171441">
                  <a:moveTo>
                    <a:pt x="0" y="19040"/>
                  </a:moveTo>
                  <a:lnTo>
                    <a:pt x="0" y="19040"/>
                  </a:lnTo>
                  <a:lnTo>
                    <a:pt x="44781" y="19040"/>
                  </a:lnTo>
                  <a:lnTo>
                    <a:pt x="82373" y="17982"/>
                  </a:lnTo>
                  <a:lnTo>
                    <a:pt x="111978" y="9907"/>
                  </a:lnTo>
                  <a:lnTo>
                    <a:pt x="118668" y="9631"/>
                  </a:lnTo>
                  <a:lnTo>
                    <a:pt x="120387" y="8534"/>
                  </a:lnTo>
                  <a:lnTo>
                    <a:pt x="121533" y="6744"/>
                  </a:lnTo>
                  <a:lnTo>
                    <a:pt x="123822" y="0"/>
                  </a:lnTo>
                  <a:lnTo>
                    <a:pt x="123824" y="5049"/>
                  </a:lnTo>
                  <a:lnTo>
                    <a:pt x="121003" y="10352"/>
                  </a:lnTo>
                  <a:lnTo>
                    <a:pt x="117280" y="16237"/>
                  </a:lnTo>
                  <a:lnTo>
                    <a:pt x="115625" y="22380"/>
                  </a:lnTo>
                  <a:lnTo>
                    <a:pt x="92958" y="64650"/>
                  </a:lnTo>
                  <a:lnTo>
                    <a:pt x="79549" y="104367"/>
                  </a:lnTo>
                  <a:lnTo>
                    <a:pt x="68580" y="147281"/>
                  </a:lnTo>
                  <a:lnTo>
                    <a:pt x="76200" y="17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4">
              <a:extLst>
                <a:ext uri="{FF2B5EF4-FFF2-40B4-BE49-F238E27FC236}">
                  <a16:creationId xmlns:a16="http://schemas.microsoft.com/office/drawing/2014/main" id="{8ADF608F-DD73-CDC3-9748-A12C1A3116E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44533" y="2371726"/>
              <a:ext cx="94418" cy="159443"/>
            </a:xfrm>
            <a:custGeom>
              <a:avLst/>
              <a:gdLst/>
              <a:ahLst/>
              <a:cxnLst/>
              <a:rect l="0" t="0" r="0" b="0"/>
              <a:pathLst>
                <a:path w="94418" h="159443">
                  <a:moveTo>
                    <a:pt x="65842" y="47624"/>
                  </a:moveTo>
                  <a:lnTo>
                    <a:pt x="65842" y="47624"/>
                  </a:lnTo>
                  <a:lnTo>
                    <a:pt x="65842" y="10978"/>
                  </a:lnTo>
                  <a:lnTo>
                    <a:pt x="60786" y="4898"/>
                  </a:lnTo>
                  <a:lnTo>
                    <a:pt x="55481" y="2176"/>
                  </a:lnTo>
                  <a:lnTo>
                    <a:pt x="46073" y="84"/>
                  </a:lnTo>
                  <a:lnTo>
                    <a:pt x="20054" y="0"/>
                  </a:lnTo>
                  <a:lnTo>
                    <a:pt x="8648" y="10112"/>
                  </a:lnTo>
                  <a:lnTo>
                    <a:pt x="3381" y="20722"/>
                  </a:lnTo>
                  <a:lnTo>
                    <a:pt x="0" y="39723"/>
                  </a:lnTo>
                  <a:lnTo>
                    <a:pt x="4470" y="55396"/>
                  </a:lnTo>
                  <a:lnTo>
                    <a:pt x="12497" y="73445"/>
                  </a:lnTo>
                  <a:lnTo>
                    <a:pt x="16521" y="77538"/>
                  </a:lnTo>
                  <a:lnTo>
                    <a:pt x="26636" y="82086"/>
                  </a:lnTo>
                  <a:lnTo>
                    <a:pt x="39173" y="84646"/>
                  </a:lnTo>
                  <a:lnTo>
                    <a:pt x="46228" y="82423"/>
                  </a:lnTo>
                  <a:lnTo>
                    <a:pt x="72170" y="60195"/>
                  </a:lnTo>
                  <a:lnTo>
                    <a:pt x="84888" y="44776"/>
                  </a:lnTo>
                  <a:lnTo>
                    <a:pt x="94252" y="28855"/>
                  </a:lnTo>
                  <a:lnTo>
                    <a:pt x="93348" y="53500"/>
                  </a:lnTo>
                  <a:lnTo>
                    <a:pt x="86215" y="96023"/>
                  </a:lnTo>
                  <a:lnTo>
                    <a:pt x="76807" y="139209"/>
                  </a:lnTo>
                  <a:lnTo>
                    <a:pt x="75794" y="153548"/>
                  </a:lnTo>
                  <a:lnTo>
                    <a:pt x="76710" y="156340"/>
                  </a:lnTo>
                  <a:lnTo>
                    <a:pt x="78379" y="158201"/>
                  </a:lnTo>
                  <a:lnTo>
                    <a:pt x="80550" y="159442"/>
                  </a:lnTo>
                  <a:lnTo>
                    <a:pt x="83056" y="159211"/>
                  </a:lnTo>
                  <a:lnTo>
                    <a:pt x="94417" y="152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65">
              <a:extLst>
                <a:ext uri="{FF2B5EF4-FFF2-40B4-BE49-F238E27FC236}">
                  <a16:creationId xmlns:a16="http://schemas.microsoft.com/office/drawing/2014/main" id="{F90FBA3B-186A-D27B-ACDC-822C5A54308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07930" y="2328215"/>
              <a:ext cx="92946" cy="193664"/>
            </a:xfrm>
            <a:custGeom>
              <a:avLst/>
              <a:gdLst/>
              <a:ahLst/>
              <a:cxnLst/>
              <a:rect l="0" t="0" r="0" b="0"/>
              <a:pathLst>
                <a:path w="92946" h="193664">
                  <a:moveTo>
                    <a:pt x="92945" y="14935"/>
                  </a:moveTo>
                  <a:lnTo>
                    <a:pt x="92945" y="14935"/>
                  </a:lnTo>
                  <a:lnTo>
                    <a:pt x="92945" y="0"/>
                  </a:lnTo>
                  <a:lnTo>
                    <a:pt x="92945" y="2300"/>
                  </a:lnTo>
                  <a:lnTo>
                    <a:pt x="91887" y="3336"/>
                  </a:lnTo>
                  <a:lnTo>
                    <a:pt x="85341" y="5854"/>
                  </a:lnTo>
                  <a:lnTo>
                    <a:pt x="52944" y="35977"/>
                  </a:lnTo>
                  <a:lnTo>
                    <a:pt x="28424" y="81140"/>
                  </a:lnTo>
                  <a:lnTo>
                    <a:pt x="13996" y="124674"/>
                  </a:lnTo>
                  <a:lnTo>
                    <a:pt x="13054" y="146258"/>
                  </a:lnTo>
                  <a:lnTo>
                    <a:pt x="16163" y="164317"/>
                  </a:lnTo>
                  <a:lnTo>
                    <a:pt x="23863" y="180434"/>
                  </a:lnTo>
                  <a:lnTo>
                    <a:pt x="29787" y="188327"/>
                  </a:lnTo>
                  <a:lnTo>
                    <a:pt x="38769" y="192540"/>
                  </a:lnTo>
                  <a:lnTo>
                    <a:pt x="44129" y="193663"/>
                  </a:lnTo>
                  <a:lnTo>
                    <a:pt x="48759" y="193354"/>
                  </a:lnTo>
                  <a:lnTo>
                    <a:pt x="56726" y="190188"/>
                  </a:lnTo>
                  <a:lnTo>
                    <a:pt x="63795" y="182431"/>
                  </a:lnTo>
                  <a:lnTo>
                    <a:pt x="69406" y="172986"/>
                  </a:lnTo>
                  <a:lnTo>
                    <a:pt x="72565" y="161718"/>
                  </a:lnTo>
                  <a:lnTo>
                    <a:pt x="73304" y="154961"/>
                  </a:lnTo>
                  <a:lnTo>
                    <a:pt x="70810" y="148430"/>
                  </a:lnTo>
                  <a:lnTo>
                    <a:pt x="67233" y="141999"/>
                  </a:lnTo>
                  <a:lnTo>
                    <a:pt x="64160" y="132429"/>
                  </a:lnTo>
                  <a:lnTo>
                    <a:pt x="59690" y="126068"/>
                  </a:lnTo>
                  <a:lnTo>
                    <a:pt x="46167" y="116538"/>
                  </a:lnTo>
                  <a:lnTo>
                    <a:pt x="41651" y="115478"/>
                  </a:lnTo>
                  <a:lnTo>
                    <a:pt x="37583" y="115830"/>
                  </a:lnTo>
                  <a:lnTo>
                    <a:pt x="18392" y="124000"/>
                  </a:lnTo>
                  <a:lnTo>
                    <a:pt x="9363" y="132553"/>
                  </a:lnTo>
                  <a:lnTo>
                    <a:pt x="2881" y="142351"/>
                  </a:lnTo>
                  <a:lnTo>
                    <a:pt x="0" y="150234"/>
                  </a:lnTo>
                  <a:lnTo>
                    <a:pt x="289" y="153817"/>
                  </a:lnTo>
                  <a:lnTo>
                    <a:pt x="7220" y="167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66">
              <a:extLst>
                <a:ext uri="{FF2B5EF4-FFF2-40B4-BE49-F238E27FC236}">
                  <a16:creationId xmlns:a16="http://schemas.microsoft.com/office/drawing/2014/main" id="{94FF3EF1-F5B2-457C-9B82-91FFFDAB389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38975" y="2324135"/>
              <a:ext cx="123650" cy="190466"/>
            </a:xfrm>
            <a:custGeom>
              <a:avLst/>
              <a:gdLst/>
              <a:ahLst/>
              <a:cxnLst/>
              <a:rect l="0" t="0" r="0" b="0"/>
              <a:pathLst>
                <a:path w="123650" h="190466">
                  <a:moveTo>
                    <a:pt x="0" y="19015"/>
                  </a:moveTo>
                  <a:lnTo>
                    <a:pt x="0" y="19015"/>
                  </a:lnTo>
                  <a:lnTo>
                    <a:pt x="34589" y="17957"/>
                  </a:lnTo>
                  <a:lnTo>
                    <a:pt x="63355" y="11476"/>
                  </a:lnTo>
                  <a:lnTo>
                    <a:pt x="98654" y="8693"/>
                  </a:lnTo>
                  <a:lnTo>
                    <a:pt x="123649" y="0"/>
                  </a:lnTo>
                  <a:lnTo>
                    <a:pt x="118716" y="5032"/>
                  </a:lnTo>
                  <a:lnTo>
                    <a:pt x="107568" y="33539"/>
                  </a:lnTo>
                  <a:lnTo>
                    <a:pt x="98312" y="71061"/>
                  </a:lnTo>
                  <a:lnTo>
                    <a:pt x="85703" y="113257"/>
                  </a:lnTo>
                  <a:lnTo>
                    <a:pt x="70906" y="160699"/>
                  </a:lnTo>
                  <a:lnTo>
                    <a:pt x="66679" y="190432"/>
                  </a:lnTo>
                  <a:lnTo>
                    <a:pt x="76200" y="190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567">
            <a:extLst>
              <a:ext uri="{FF2B5EF4-FFF2-40B4-BE49-F238E27FC236}">
                <a16:creationId xmlns:a16="http://schemas.microsoft.com/office/drawing/2014/main" id="{E81ECE4C-2C59-5124-50A6-E940BF9A04F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62725" y="5448300"/>
            <a:ext cx="2009776" cy="104776"/>
          </a:xfrm>
          <a:custGeom>
            <a:avLst/>
            <a:gdLst/>
            <a:ahLst/>
            <a:cxnLst/>
            <a:rect l="0" t="0" r="0" b="0"/>
            <a:pathLst>
              <a:path w="2009776" h="104776">
                <a:moveTo>
                  <a:pt x="0" y="0"/>
                </a:moveTo>
                <a:lnTo>
                  <a:pt x="0" y="0"/>
                </a:lnTo>
                <a:lnTo>
                  <a:pt x="9132" y="0"/>
                </a:lnTo>
                <a:lnTo>
                  <a:pt x="9409" y="5056"/>
                </a:lnTo>
                <a:lnTo>
                  <a:pt x="10506" y="6545"/>
                </a:lnTo>
                <a:lnTo>
                  <a:pt x="17716" y="9133"/>
                </a:lnTo>
                <a:lnTo>
                  <a:pt x="65028" y="9522"/>
                </a:lnTo>
                <a:lnTo>
                  <a:pt x="108039" y="10583"/>
                </a:lnTo>
                <a:lnTo>
                  <a:pt x="152604" y="18167"/>
                </a:lnTo>
                <a:lnTo>
                  <a:pt x="195531" y="18972"/>
                </a:lnTo>
                <a:lnTo>
                  <a:pt x="241792" y="19040"/>
                </a:lnTo>
                <a:lnTo>
                  <a:pt x="286233" y="21870"/>
                </a:lnTo>
                <a:lnTo>
                  <a:pt x="332581" y="27987"/>
                </a:lnTo>
                <a:lnTo>
                  <a:pt x="374741" y="28497"/>
                </a:lnTo>
                <a:lnTo>
                  <a:pt x="413483" y="28552"/>
                </a:lnTo>
                <a:lnTo>
                  <a:pt x="456090" y="31392"/>
                </a:lnTo>
                <a:lnTo>
                  <a:pt x="500137" y="36775"/>
                </a:lnTo>
                <a:lnTo>
                  <a:pt x="543058" y="32351"/>
                </a:lnTo>
                <a:lnTo>
                  <a:pt x="579889" y="35926"/>
                </a:lnTo>
                <a:lnTo>
                  <a:pt x="619613" y="37456"/>
                </a:lnTo>
                <a:lnTo>
                  <a:pt x="661362" y="39101"/>
                </a:lnTo>
                <a:lnTo>
                  <a:pt x="701787" y="45627"/>
                </a:lnTo>
                <a:lnTo>
                  <a:pt x="739220" y="47033"/>
                </a:lnTo>
                <a:lnTo>
                  <a:pt x="785370" y="47508"/>
                </a:lnTo>
                <a:lnTo>
                  <a:pt x="828705" y="54147"/>
                </a:lnTo>
                <a:lnTo>
                  <a:pt x="871289" y="56557"/>
                </a:lnTo>
                <a:lnTo>
                  <a:pt x="910823" y="57033"/>
                </a:lnTo>
                <a:lnTo>
                  <a:pt x="946971" y="62172"/>
                </a:lnTo>
                <a:lnTo>
                  <a:pt x="993936" y="65786"/>
                </a:lnTo>
                <a:lnTo>
                  <a:pt x="1035869" y="66558"/>
                </a:lnTo>
                <a:lnTo>
                  <a:pt x="1083463" y="73197"/>
                </a:lnTo>
                <a:lnTo>
                  <a:pt x="1121008" y="75311"/>
                </a:lnTo>
                <a:lnTo>
                  <a:pt x="1165978" y="76024"/>
                </a:lnTo>
                <a:lnTo>
                  <a:pt x="1205983" y="76165"/>
                </a:lnTo>
                <a:lnTo>
                  <a:pt x="1242213" y="76190"/>
                </a:lnTo>
                <a:lnTo>
                  <a:pt x="1279758" y="76197"/>
                </a:lnTo>
                <a:lnTo>
                  <a:pt x="1323825" y="76200"/>
                </a:lnTo>
                <a:lnTo>
                  <a:pt x="1359797" y="77258"/>
                </a:lnTo>
                <a:lnTo>
                  <a:pt x="1397265" y="82745"/>
                </a:lnTo>
                <a:lnTo>
                  <a:pt x="1442209" y="85137"/>
                </a:lnTo>
                <a:lnTo>
                  <a:pt x="1482208" y="85609"/>
                </a:lnTo>
                <a:lnTo>
                  <a:pt x="1518438" y="85691"/>
                </a:lnTo>
                <a:lnTo>
                  <a:pt x="1555983" y="85715"/>
                </a:lnTo>
                <a:lnTo>
                  <a:pt x="1593920" y="85722"/>
                </a:lnTo>
                <a:lnTo>
                  <a:pt x="1631571" y="92270"/>
                </a:lnTo>
                <a:lnTo>
                  <a:pt x="1677579" y="94662"/>
                </a:lnTo>
                <a:lnTo>
                  <a:pt x="1714849" y="95075"/>
                </a:lnTo>
                <a:lnTo>
                  <a:pt x="1752703" y="95198"/>
                </a:lnTo>
                <a:lnTo>
                  <a:pt x="1793307" y="95240"/>
                </a:lnTo>
                <a:lnTo>
                  <a:pt x="1838668" y="95249"/>
                </a:lnTo>
                <a:lnTo>
                  <a:pt x="1872646" y="95250"/>
                </a:lnTo>
                <a:lnTo>
                  <a:pt x="1907760" y="98072"/>
                </a:lnTo>
                <a:lnTo>
                  <a:pt x="1951931" y="103892"/>
                </a:lnTo>
                <a:lnTo>
                  <a:pt x="1997201" y="104723"/>
                </a:lnTo>
                <a:lnTo>
                  <a:pt x="2009775" y="1047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111">
            <a:extLst>
              <a:ext uri="{FF2B5EF4-FFF2-40B4-BE49-F238E27FC236}">
                <a16:creationId xmlns:a16="http://schemas.microsoft.com/office/drawing/2014/main" id="{83FB72F9-321E-BDB4-5851-56B5AA218197}"/>
              </a:ext>
            </a:extLst>
          </p:cNvPr>
          <p:cNvGrpSpPr/>
          <p:nvPr/>
        </p:nvGrpSpPr>
        <p:grpSpPr>
          <a:xfrm>
            <a:off x="6619875" y="4181475"/>
            <a:ext cx="1885951" cy="1590431"/>
            <a:chOff x="6619875" y="4181475"/>
            <a:chExt cx="1885951" cy="1590431"/>
          </a:xfrm>
        </p:grpSpPr>
        <p:sp>
          <p:nvSpPr>
            <p:cNvPr id="135" name="SMARTInkShape-568">
              <a:extLst>
                <a:ext uri="{FF2B5EF4-FFF2-40B4-BE49-F238E27FC236}">
                  <a16:creationId xmlns:a16="http://schemas.microsoft.com/office/drawing/2014/main" id="{1C5593D9-BE4A-DEC4-652C-1CBB0654E9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19875" y="4267352"/>
              <a:ext cx="1885951" cy="1047599"/>
            </a:xfrm>
            <a:custGeom>
              <a:avLst/>
              <a:gdLst/>
              <a:ahLst/>
              <a:cxnLst/>
              <a:rect l="0" t="0" r="0" b="0"/>
              <a:pathLst>
                <a:path w="1885951" h="1047599">
                  <a:moveTo>
                    <a:pt x="0" y="1028548"/>
                  </a:moveTo>
                  <a:lnTo>
                    <a:pt x="0" y="1028548"/>
                  </a:lnTo>
                  <a:lnTo>
                    <a:pt x="0" y="1037957"/>
                  </a:lnTo>
                  <a:lnTo>
                    <a:pt x="22666" y="1038073"/>
                  </a:lnTo>
                  <a:lnTo>
                    <a:pt x="28771" y="1035251"/>
                  </a:lnTo>
                  <a:lnTo>
                    <a:pt x="44476" y="1022885"/>
                  </a:lnTo>
                  <a:lnTo>
                    <a:pt x="88475" y="1002806"/>
                  </a:lnTo>
                  <a:lnTo>
                    <a:pt x="135648" y="969533"/>
                  </a:lnTo>
                  <a:lnTo>
                    <a:pt x="179980" y="933938"/>
                  </a:lnTo>
                  <a:lnTo>
                    <a:pt x="196719" y="918565"/>
                  </a:lnTo>
                  <a:lnTo>
                    <a:pt x="203142" y="916167"/>
                  </a:lnTo>
                  <a:lnTo>
                    <a:pt x="205278" y="914469"/>
                  </a:lnTo>
                  <a:lnTo>
                    <a:pt x="215721" y="898114"/>
                  </a:lnTo>
                  <a:lnTo>
                    <a:pt x="220197" y="887713"/>
                  </a:lnTo>
                  <a:lnTo>
                    <a:pt x="254881" y="843403"/>
                  </a:lnTo>
                  <a:lnTo>
                    <a:pt x="285151" y="799890"/>
                  </a:lnTo>
                  <a:lnTo>
                    <a:pt x="314281" y="755692"/>
                  </a:lnTo>
                  <a:lnTo>
                    <a:pt x="345255" y="711226"/>
                  </a:lnTo>
                  <a:lnTo>
                    <a:pt x="370846" y="664349"/>
                  </a:lnTo>
                  <a:lnTo>
                    <a:pt x="393813" y="619736"/>
                  </a:lnTo>
                  <a:lnTo>
                    <a:pt x="416714" y="576985"/>
                  </a:lnTo>
                  <a:lnTo>
                    <a:pt x="443593" y="529928"/>
                  </a:lnTo>
                  <a:lnTo>
                    <a:pt x="464529" y="482352"/>
                  </a:lnTo>
                  <a:lnTo>
                    <a:pt x="491236" y="435790"/>
                  </a:lnTo>
                  <a:lnTo>
                    <a:pt x="517643" y="390262"/>
                  </a:lnTo>
                  <a:lnTo>
                    <a:pt x="542746" y="345750"/>
                  </a:lnTo>
                  <a:lnTo>
                    <a:pt x="564264" y="313118"/>
                  </a:lnTo>
                  <a:lnTo>
                    <a:pt x="571473" y="292576"/>
                  </a:lnTo>
                  <a:lnTo>
                    <a:pt x="607147" y="247535"/>
                  </a:lnTo>
                  <a:lnTo>
                    <a:pt x="635963" y="205342"/>
                  </a:lnTo>
                  <a:lnTo>
                    <a:pt x="672836" y="158750"/>
                  </a:lnTo>
                  <a:lnTo>
                    <a:pt x="714787" y="113751"/>
                  </a:lnTo>
                  <a:lnTo>
                    <a:pt x="720909" y="108680"/>
                  </a:lnTo>
                  <a:lnTo>
                    <a:pt x="733462" y="102602"/>
                  </a:lnTo>
                  <a:lnTo>
                    <a:pt x="776581" y="67059"/>
                  </a:lnTo>
                  <a:lnTo>
                    <a:pt x="790705" y="59353"/>
                  </a:lnTo>
                  <a:lnTo>
                    <a:pt x="805666" y="45231"/>
                  </a:lnTo>
                  <a:lnTo>
                    <a:pt x="852236" y="21599"/>
                  </a:lnTo>
                  <a:lnTo>
                    <a:pt x="853907" y="20698"/>
                  </a:lnTo>
                  <a:lnTo>
                    <a:pt x="889547" y="11399"/>
                  </a:lnTo>
                  <a:lnTo>
                    <a:pt x="914508" y="2443"/>
                  </a:lnTo>
                  <a:lnTo>
                    <a:pt x="953800" y="0"/>
                  </a:lnTo>
                  <a:lnTo>
                    <a:pt x="996134" y="9557"/>
                  </a:lnTo>
                  <a:lnTo>
                    <a:pt x="1019640" y="16740"/>
                  </a:lnTo>
                  <a:lnTo>
                    <a:pt x="1031023" y="18997"/>
                  </a:lnTo>
                  <a:lnTo>
                    <a:pt x="1046955" y="26248"/>
                  </a:lnTo>
                  <a:lnTo>
                    <a:pt x="1050396" y="26972"/>
                  </a:lnTo>
                  <a:lnTo>
                    <a:pt x="1052688" y="28514"/>
                  </a:lnTo>
                  <a:lnTo>
                    <a:pt x="1054218" y="30601"/>
                  </a:lnTo>
                  <a:lnTo>
                    <a:pt x="1055237" y="33050"/>
                  </a:lnTo>
                  <a:lnTo>
                    <a:pt x="1056974" y="34683"/>
                  </a:lnTo>
                  <a:lnTo>
                    <a:pt x="1067367" y="40125"/>
                  </a:lnTo>
                  <a:lnTo>
                    <a:pt x="1073402" y="44208"/>
                  </a:lnTo>
                  <a:lnTo>
                    <a:pt x="1082749" y="47564"/>
                  </a:lnTo>
                  <a:lnTo>
                    <a:pt x="1129419" y="84519"/>
                  </a:lnTo>
                  <a:lnTo>
                    <a:pt x="1136258" y="89691"/>
                  </a:lnTo>
                  <a:lnTo>
                    <a:pt x="1140004" y="95517"/>
                  </a:lnTo>
                  <a:lnTo>
                    <a:pt x="1141002" y="98552"/>
                  </a:lnTo>
                  <a:lnTo>
                    <a:pt x="1147756" y="104747"/>
                  </a:lnTo>
                  <a:lnTo>
                    <a:pt x="1169339" y="122404"/>
                  </a:lnTo>
                  <a:lnTo>
                    <a:pt x="1175873" y="131223"/>
                  </a:lnTo>
                  <a:lnTo>
                    <a:pt x="1180895" y="139728"/>
                  </a:lnTo>
                  <a:lnTo>
                    <a:pt x="1218204" y="184852"/>
                  </a:lnTo>
                  <a:lnTo>
                    <a:pt x="1234879" y="208256"/>
                  </a:lnTo>
                  <a:lnTo>
                    <a:pt x="1237810" y="215241"/>
                  </a:lnTo>
                  <a:lnTo>
                    <a:pt x="1263722" y="259498"/>
                  </a:lnTo>
                  <a:lnTo>
                    <a:pt x="1281648" y="288629"/>
                  </a:lnTo>
                  <a:lnTo>
                    <a:pt x="1290374" y="312442"/>
                  </a:lnTo>
                  <a:lnTo>
                    <a:pt x="1316417" y="354281"/>
                  </a:lnTo>
                  <a:lnTo>
                    <a:pt x="1331137" y="395235"/>
                  </a:lnTo>
                  <a:lnTo>
                    <a:pt x="1341149" y="419331"/>
                  </a:lnTo>
                  <a:lnTo>
                    <a:pt x="1354934" y="440345"/>
                  </a:lnTo>
                  <a:lnTo>
                    <a:pt x="1362076" y="459978"/>
                  </a:lnTo>
                  <a:lnTo>
                    <a:pt x="1386779" y="505906"/>
                  </a:lnTo>
                  <a:lnTo>
                    <a:pt x="1403259" y="547404"/>
                  </a:lnTo>
                  <a:lnTo>
                    <a:pt x="1430593" y="592129"/>
                  </a:lnTo>
                  <a:lnTo>
                    <a:pt x="1447626" y="635429"/>
                  </a:lnTo>
                  <a:lnTo>
                    <a:pt x="1469657" y="678717"/>
                  </a:lnTo>
                  <a:lnTo>
                    <a:pt x="1505196" y="723140"/>
                  </a:lnTo>
                  <a:lnTo>
                    <a:pt x="1516701" y="737236"/>
                  </a:lnTo>
                  <a:lnTo>
                    <a:pt x="1546060" y="782108"/>
                  </a:lnTo>
                  <a:lnTo>
                    <a:pt x="1579726" y="825705"/>
                  </a:lnTo>
                  <a:lnTo>
                    <a:pt x="1615981" y="869819"/>
                  </a:lnTo>
                  <a:lnTo>
                    <a:pt x="1638909" y="892380"/>
                  </a:lnTo>
                  <a:lnTo>
                    <a:pt x="1650212" y="901354"/>
                  </a:lnTo>
                  <a:lnTo>
                    <a:pt x="1687622" y="944233"/>
                  </a:lnTo>
                  <a:lnTo>
                    <a:pt x="1715142" y="969180"/>
                  </a:lnTo>
                  <a:lnTo>
                    <a:pt x="1758988" y="1001694"/>
                  </a:lnTo>
                  <a:lnTo>
                    <a:pt x="1803402" y="1024230"/>
                  </a:lnTo>
                  <a:lnTo>
                    <a:pt x="1849143" y="1036580"/>
                  </a:lnTo>
                  <a:lnTo>
                    <a:pt x="1885945" y="1047598"/>
                  </a:lnTo>
                  <a:lnTo>
                    <a:pt x="1885950" y="1038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69">
              <a:extLst>
                <a:ext uri="{FF2B5EF4-FFF2-40B4-BE49-F238E27FC236}">
                  <a16:creationId xmlns:a16="http://schemas.microsoft.com/office/drawing/2014/main" id="{6B1F049F-CA20-B24A-B6BA-B6B5E4F3CB1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43800" y="4181475"/>
              <a:ext cx="9411" cy="47626"/>
            </a:xfrm>
            <a:custGeom>
              <a:avLst/>
              <a:gdLst/>
              <a:ahLst/>
              <a:cxnLst/>
              <a:rect l="0" t="0" r="0" b="0"/>
              <a:pathLst>
                <a:path w="9411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9264" y="9701"/>
                  </a:lnTo>
                  <a:lnTo>
                    <a:pt x="9410" y="14189"/>
                  </a:lnTo>
                  <a:lnTo>
                    <a:pt x="6652" y="19712"/>
                  </a:lnTo>
                  <a:lnTo>
                    <a:pt x="1314" y="2682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70">
              <a:extLst>
                <a:ext uri="{FF2B5EF4-FFF2-40B4-BE49-F238E27FC236}">
                  <a16:creationId xmlns:a16="http://schemas.microsoft.com/office/drawing/2014/main" id="{AE29BED4-D34A-F127-FD8D-FB75820C1F6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53325" y="44386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10670" y="36870"/>
                  </a:lnTo>
                  <a:lnTo>
                    <a:pt x="10033" y="42139"/>
                  </a:lnTo>
                  <a:lnTo>
                    <a:pt x="8806" y="4396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1">
              <a:extLst>
                <a:ext uri="{FF2B5EF4-FFF2-40B4-BE49-F238E27FC236}">
                  <a16:creationId xmlns:a16="http://schemas.microsoft.com/office/drawing/2014/main" id="{B2B3AF54-B11B-E3A4-070B-CEB0A3E6095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53325" y="46005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2">
              <a:extLst>
                <a:ext uri="{FF2B5EF4-FFF2-40B4-BE49-F238E27FC236}">
                  <a16:creationId xmlns:a16="http://schemas.microsoft.com/office/drawing/2014/main" id="{65F97CDB-8828-347C-DB83-F8BEDA6E8AD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24750" y="47815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3">
              <a:extLst>
                <a:ext uri="{FF2B5EF4-FFF2-40B4-BE49-F238E27FC236}">
                  <a16:creationId xmlns:a16="http://schemas.microsoft.com/office/drawing/2014/main" id="{49FFA230-7CFD-0D34-7970-C459301359F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505700" y="49434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74">
              <a:extLst>
                <a:ext uri="{FF2B5EF4-FFF2-40B4-BE49-F238E27FC236}">
                  <a16:creationId xmlns:a16="http://schemas.microsoft.com/office/drawing/2014/main" id="{7E43FD06-ADBE-00C8-4D2D-61988E5AFEE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86650" y="51339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75">
              <a:extLst>
                <a:ext uri="{FF2B5EF4-FFF2-40B4-BE49-F238E27FC236}">
                  <a16:creationId xmlns:a16="http://schemas.microsoft.com/office/drawing/2014/main" id="{990CF1A9-F84A-E33C-3366-0D7D64F3E53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486650" y="52673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76">
              <a:extLst>
                <a:ext uri="{FF2B5EF4-FFF2-40B4-BE49-F238E27FC236}">
                  <a16:creationId xmlns:a16="http://schemas.microsoft.com/office/drawing/2014/main" id="{C47331C6-C3FA-5D60-D509-E2922E2D5C4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486650" y="54006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77">
              <a:extLst>
                <a:ext uri="{FF2B5EF4-FFF2-40B4-BE49-F238E27FC236}">
                  <a16:creationId xmlns:a16="http://schemas.microsoft.com/office/drawing/2014/main" id="{62DAB8AD-0F38-933E-25CC-1779F8FCFEC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82432" y="5614262"/>
              <a:ext cx="123257" cy="157644"/>
            </a:xfrm>
            <a:custGeom>
              <a:avLst/>
              <a:gdLst/>
              <a:ahLst/>
              <a:cxnLst/>
              <a:rect l="0" t="0" r="0" b="0"/>
              <a:pathLst>
                <a:path w="123257" h="157644">
                  <a:moveTo>
                    <a:pt x="47068" y="53113"/>
                  </a:moveTo>
                  <a:lnTo>
                    <a:pt x="47068" y="53113"/>
                  </a:lnTo>
                  <a:lnTo>
                    <a:pt x="52124" y="53113"/>
                  </a:lnTo>
                  <a:lnTo>
                    <a:pt x="53615" y="52055"/>
                  </a:lnTo>
                  <a:lnTo>
                    <a:pt x="54608" y="50291"/>
                  </a:lnTo>
                  <a:lnTo>
                    <a:pt x="56478" y="43980"/>
                  </a:lnTo>
                  <a:lnTo>
                    <a:pt x="43325" y="43622"/>
                  </a:lnTo>
                  <a:lnTo>
                    <a:pt x="37291" y="46425"/>
                  </a:lnTo>
                  <a:lnTo>
                    <a:pt x="24793" y="56848"/>
                  </a:lnTo>
                  <a:lnTo>
                    <a:pt x="3674" y="87188"/>
                  </a:lnTo>
                  <a:lnTo>
                    <a:pt x="1323" y="94011"/>
                  </a:lnTo>
                  <a:lnTo>
                    <a:pt x="0" y="108858"/>
                  </a:lnTo>
                  <a:lnTo>
                    <a:pt x="4664" y="131719"/>
                  </a:lnTo>
                  <a:lnTo>
                    <a:pt x="12700" y="143788"/>
                  </a:lnTo>
                  <a:lnTo>
                    <a:pt x="22269" y="151622"/>
                  </a:lnTo>
                  <a:lnTo>
                    <a:pt x="30050" y="155103"/>
                  </a:lnTo>
                  <a:lnTo>
                    <a:pt x="71601" y="157643"/>
                  </a:lnTo>
                  <a:lnTo>
                    <a:pt x="81960" y="154957"/>
                  </a:lnTo>
                  <a:lnTo>
                    <a:pt x="92178" y="149666"/>
                  </a:lnTo>
                  <a:lnTo>
                    <a:pt x="107729" y="121963"/>
                  </a:lnTo>
                  <a:lnTo>
                    <a:pt x="115773" y="101443"/>
                  </a:lnTo>
                  <a:lnTo>
                    <a:pt x="121787" y="93233"/>
                  </a:lnTo>
                  <a:lnTo>
                    <a:pt x="122830" y="86756"/>
                  </a:lnTo>
                  <a:lnTo>
                    <a:pt x="123256" y="59429"/>
                  </a:lnTo>
                  <a:lnTo>
                    <a:pt x="120441" y="53099"/>
                  </a:lnTo>
                  <a:lnTo>
                    <a:pt x="116720" y="46756"/>
                  </a:lnTo>
                  <a:lnTo>
                    <a:pt x="114331" y="34062"/>
                  </a:lnTo>
                  <a:lnTo>
                    <a:pt x="114134" y="30887"/>
                  </a:lnTo>
                  <a:lnTo>
                    <a:pt x="112945" y="28771"/>
                  </a:lnTo>
                  <a:lnTo>
                    <a:pt x="111095" y="27360"/>
                  </a:lnTo>
                  <a:lnTo>
                    <a:pt x="108803" y="26419"/>
                  </a:lnTo>
                  <a:lnTo>
                    <a:pt x="107274" y="24734"/>
                  </a:lnTo>
                  <a:lnTo>
                    <a:pt x="104620" y="16502"/>
                  </a:lnTo>
                  <a:lnTo>
                    <a:pt x="101574" y="15675"/>
                  </a:lnTo>
                  <a:lnTo>
                    <a:pt x="99280" y="15454"/>
                  </a:lnTo>
                  <a:lnTo>
                    <a:pt x="97752" y="14249"/>
                  </a:lnTo>
                  <a:lnTo>
                    <a:pt x="95095" y="6851"/>
                  </a:lnTo>
                  <a:lnTo>
                    <a:pt x="92049" y="6094"/>
                  </a:lnTo>
                  <a:lnTo>
                    <a:pt x="75769" y="5488"/>
                  </a:lnTo>
                  <a:lnTo>
                    <a:pt x="70624" y="432"/>
                  </a:lnTo>
                  <a:lnTo>
                    <a:pt x="69122" y="0"/>
                  </a:lnTo>
                  <a:lnTo>
                    <a:pt x="68121" y="772"/>
                  </a:lnTo>
                  <a:lnTo>
                    <a:pt x="67454" y="2344"/>
                  </a:lnTo>
                  <a:lnTo>
                    <a:pt x="53289" y="12471"/>
                  </a:lnTo>
                  <a:lnTo>
                    <a:pt x="49833" y="18469"/>
                  </a:lnTo>
                  <a:lnTo>
                    <a:pt x="46556" y="30943"/>
                  </a:lnTo>
                  <a:lnTo>
                    <a:pt x="42254" y="37262"/>
                  </a:lnTo>
                  <a:lnTo>
                    <a:pt x="41742" y="4043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12">
            <a:extLst>
              <a:ext uri="{FF2B5EF4-FFF2-40B4-BE49-F238E27FC236}">
                <a16:creationId xmlns:a16="http://schemas.microsoft.com/office/drawing/2014/main" id="{87271435-1E41-1A14-CCE1-636873ECF449}"/>
              </a:ext>
            </a:extLst>
          </p:cNvPr>
          <p:cNvGrpSpPr/>
          <p:nvPr/>
        </p:nvGrpSpPr>
        <p:grpSpPr>
          <a:xfrm>
            <a:off x="8067675" y="5029357"/>
            <a:ext cx="219076" cy="790419"/>
            <a:chOff x="8067675" y="5029357"/>
            <a:chExt cx="219076" cy="790419"/>
          </a:xfrm>
        </p:grpSpPr>
        <p:sp>
          <p:nvSpPr>
            <p:cNvPr id="146" name="SMARTInkShape-578">
              <a:extLst>
                <a:ext uri="{FF2B5EF4-FFF2-40B4-BE49-F238E27FC236}">
                  <a16:creationId xmlns:a16="http://schemas.microsoft.com/office/drawing/2014/main" id="{FBBBF4C1-4AD5-D775-FB8D-1375919C19F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116650" y="5029357"/>
              <a:ext cx="27225" cy="533244"/>
            </a:xfrm>
            <a:custGeom>
              <a:avLst/>
              <a:gdLst/>
              <a:ahLst/>
              <a:cxnLst/>
              <a:rect l="0" t="0" r="0" b="0"/>
              <a:pathLst>
                <a:path w="27225" h="533244">
                  <a:moveTo>
                    <a:pt x="17700" y="47468"/>
                  </a:moveTo>
                  <a:lnTo>
                    <a:pt x="17700" y="47468"/>
                  </a:lnTo>
                  <a:lnTo>
                    <a:pt x="17700" y="39267"/>
                  </a:lnTo>
                  <a:lnTo>
                    <a:pt x="26343" y="19678"/>
                  </a:lnTo>
                  <a:lnTo>
                    <a:pt x="27221" y="0"/>
                  </a:lnTo>
                  <a:lnTo>
                    <a:pt x="27224" y="4945"/>
                  </a:lnTo>
                  <a:lnTo>
                    <a:pt x="12037" y="51324"/>
                  </a:lnTo>
                  <a:lnTo>
                    <a:pt x="8262" y="89650"/>
                  </a:lnTo>
                  <a:lnTo>
                    <a:pt x="124" y="136945"/>
                  </a:lnTo>
                  <a:lnTo>
                    <a:pt x="0" y="179638"/>
                  </a:lnTo>
                  <a:lnTo>
                    <a:pt x="5283" y="216334"/>
                  </a:lnTo>
                  <a:lnTo>
                    <a:pt x="7318" y="254018"/>
                  </a:lnTo>
                  <a:lnTo>
                    <a:pt x="8005" y="296211"/>
                  </a:lnTo>
                  <a:lnTo>
                    <a:pt x="9211" y="341162"/>
                  </a:lnTo>
                  <a:lnTo>
                    <a:pt x="13656" y="370849"/>
                  </a:lnTo>
                  <a:lnTo>
                    <a:pt x="9106" y="413825"/>
                  </a:lnTo>
                  <a:lnTo>
                    <a:pt x="8187" y="459770"/>
                  </a:lnTo>
                  <a:lnTo>
                    <a:pt x="8175" y="507333"/>
                  </a:lnTo>
                  <a:lnTo>
                    <a:pt x="8175" y="533243"/>
                  </a:lnTo>
                  <a:lnTo>
                    <a:pt x="17700" y="523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79">
              <a:extLst>
                <a:ext uri="{FF2B5EF4-FFF2-40B4-BE49-F238E27FC236}">
                  <a16:creationId xmlns:a16="http://schemas.microsoft.com/office/drawing/2014/main" id="{E3D81C73-6B75-37A9-9A03-4E15296269D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68223" y="5686425"/>
              <a:ext cx="132803" cy="133351"/>
            </a:xfrm>
            <a:custGeom>
              <a:avLst/>
              <a:gdLst/>
              <a:ahLst/>
              <a:cxnLst/>
              <a:rect l="0" t="0" r="0" b="0"/>
              <a:pathLst>
                <a:path w="132803" h="133351">
                  <a:moveTo>
                    <a:pt x="28027" y="0"/>
                  </a:moveTo>
                  <a:lnTo>
                    <a:pt x="28027" y="0"/>
                  </a:lnTo>
                  <a:lnTo>
                    <a:pt x="28027" y="5488"/>
                  </a:lnTo>
                  <a:lnTo>
                    <a:pt x="28027" y="276"/>
                  </a:lnTo>
                  <a:lnTo>
                    <a:pt x="73723" y="1"/>
                  </a:lnTo>
                  <a:lnTo>
                    <a:pt x="97926" y="0"/>
                  </a:lnTo>
                  <a:lnTo>
                    <a:pt x="120076" y="8201"/>
                  </a:lnTo>
                  <a:lnTo>
                    <a:pt x="121143" y="9701"/>
                  </a:lnTo>
                  <a:lnTo>
                    <a:pt x="122328" y="14189"/>
                  </a:lnTo>
                  <a:lnTo>
                    <a:pt x="122996" y="27722"/>
                  </a:lnTo>
                  <a:lnTo>
                    <a:pt x="119914" y="33298"/>
                  </a:lnTo>
                  <a:lnTo>
                    <a:pt x="82614" y="69353"/>
                  </a:lnTo>
                  <a:lnTo>
                    <a:pt x="75924" y="73157"/>
                  </a:lnTo>
                  <a:lnTo>
                    <a:pt x="69424" y="75906"/>
                  </a:lnTo>
                  <a:lnTo>
                    <a:pt x="43716" y="91269"/>
                  </a:lnTo>
                  <a:lnTo>
                    <a:pt x="35706" y="93481"/>
                  </a:lnTo>
                  <a:lnTo>
                    <a:pt x="33146" y="95129"/>
                  </a:lnTo>
                  <a:lnTo>
                    <a:pt x="31440" y="97286"/>
                  </a:lnTo>
                  <a:lnTo>
                    <a:pt x="30302" y="99782"/>
                  </a:lnTo>
                  <a:lnTo>
                    <a:pt x="28486" y="101447"/>
                  </a:lnTo>
                  <a:lnTo>
                    <a:pt x="17966" y="106939"/>
                  </a:lnTo>
                  <a:lnTo>
                    <a:pt x="11912" y="111029"/>
                  </a:lnTo>
                  <a:lnTo>
                    <a:pt x="5696" y="112846"/>
                  </a:lnTo>
                  <a:lnTo>
                    <a:pt x="3615" y="114389"/>
                  </a:lnTo>
                  <a:lnTo>
                    <a:pt x="2227" y="116476"/>
                  </a:lnTo>
                  <a:lnTo>
                    <a:pt x="0" y="122374"/>
                  </a:lnTo>
                  <a:lnTo>
                    <a:pt x="876" y="122858"/>
                  </a:lnTo>
                  <a:lnTo>
                    <a:pt x="16801" y="123788"/>
                  </a:lnTo>
                  <a:lnTo>
                    <a:pt x="25771" y="130364"/>
                  </a:lnTo>
                  <a:lnTo>
                    <a:pt x="34649" y="132465"/>
                  </a:lnTo>
                  <a:lnTo>
                    <a:pt x="82110" y="133334"/>
                  </a:lnTo>
                  <a:lnTo>
                    <a:pt x="132802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80">
              <a:extLst>
                <a:ext uri="{FF2B5EF4-FFF2-40B4-BE49-F238E27FC236}">
                  <a16:creationId xmlns:a16="http://schemas.microsoft.com/office/drawing/2014/main" id="{1D195A37-3819-2451-117E-B6D25291A09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67675" y="5743575"/>
              <a:ext cx="219076" cy="9524"/>
            </a:xfrm>
            <a:custGeom>
              <a:avLst/>
              <a:gdLst/>
              <a:ahLst/>
              <a:cxnLst/>
              <a:rect l="0" t="0" r="0" b="0"/>
              <a:pathLst>
                <a:path w="219076" h="9524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2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2096"/>
                  </a:lnTo>
                  <a:lnTo>
                    <a:pt x="5056" y="932"/>
                  </a:lnTo>
                  <a:lnTo>
                    <a:pt x="27446" y="82"/>
                  </a:lnTo>
                  <a:lnTo>
                    <a:pt x="64295" y="5504"/>
                  </a:lnTo>
                  <a:lnTo>
                    <a:pt x="96975" y="4223"/>
                  </a:lnTo>
                  <a:lnTo>
                    <a:pt x="140295" y="9060"/>
                  </a:lnTo>
                  <a:lnTo>
                    <a:pt x="181900" y="9484"/>
                  </a:lnTo>
                  <a:lnTo>
                    <a:pt x="212220" y="9523"/>
                  </a:lnTo>
                  <a:lnTo>
                    <a:pt x="214506" y="8465"/>
                  </a:lnTo>
                  <a:lnTo>
                    <a:pt x="216029" y="670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13">
            <a:extLst>
              <a:ext uri="{FF2B5EF4-FFF2-40B4-BE49-F238E27FC236}">
                <a16:creationId xmlns:a16="http://schemas.microsoft.com/office/drawing/2014/main" id="{F7C8BF56-2C5D-1204-031B-23E1091A7BEA}"/>
              </a:ext>
            </a:extLst>
          </p:cNvPr>
          <p:cNvGrpSpPr/>
          <p:nvPr/>
        </p:nvGrpSpPr>
        <p:grpSpPr>
          <a:xfrm>
            <a:off x="6943725" y="4200536"/>
            <a:ext cx="1085721" cy="1228715"/>
            <a:chOff x="6943725" y="4200536"/>
            <a:chExt cx="1085721" cy="1228715"/>
          </a:xfrm>
        </p:grpSpPr>
        <p:sp>
          <p:nvSpPr>
            <p:cNvPr id="150" name="SMARTInkShape-581">
              <a:extLst>
                <a:ext uri="{FF2B5EF4-FFF2-40B4-BE49-F238E27FC236}">
                  <a16:creationId xmlns:a16="http://schemas.microsoft.com/office/drawing/2014/main" id="{F1AAA1BA-B228-E044-BF53-D5F21E1476E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43725" y="5057936"/>
              <a:ext cx="561976" cy="371315"/>
            </a:xfrm>
            <a:custGeom>
              <a:avLst/>
              <a:gdLst/>
              <a:ahLst/>
              <a:cxnLst/>
              <a:rect l="0" t="0" r="0" b="0"/>
              <a:pathLst>
                <a:path w="561976" h="371315">
                  <a:moveTo>
                    <a:pt x="0" y="28414"/>
                  </a:moveTo>
                  <a:lnTo>
                    <a:pt x="0" y="28414"/>
                  </a:lnTo>
                  <a:lnTo>
                    <a:pt x="0" y="6024"/>
                  </a:lnTo>
                  <a:lnTo>
                    <a:pt x="1058" y="3962"/>
                  </a:lnTo>
                  <a:lnTo>
                    <a:pt x="2822" y="2588"/>
                  </a:lnTo>
                  <a:lnTo>
                    <a:pt x="8200" y="382"/>
                  </a:lnTo>
                  <a:lnTo>
                    <a:pt x="14189" y="0"/>
                  </a:lnTo>
                  <a:lnTo>
                    <a:pt x="27722" y="4944"/>
                  </a:lnTo>
                  <a:lnTo>
                    <a:pt x="74409" y="45828"/>
                  </a:lnTo>
                  <a:lnTo>
                    <a:pt x="118614" y="89888"/>
                  </a:lnTo>
                  <a:lnTo>
                    <a:pt x="162493" y="128701"/>
                  </a:lnTo>
                  <a:lnTo>
                    <a:pt x="201195" y="161700"/>
                  </a:lnTo>
                  <a:lnTo>
                    <a:pt x="248509" y="192522"/>
                  </a:lnTo>
                  <a:lnTo>
                    <a:pt x="286005" y="216739"/>
                  </a:lnTo>
                  <a:lnTo>
                    <a:pt x="323925" y="237320"/>
                  </a:lnTo>
                  <a:lnTo>
                    <a:pt x="361972" y="259645"/>
                  </a:lnTo>
                  <a:lnTo>
                    <a:pt x="400056" y="280724"/>
                  </a:lnTo>
                  <a:lnTo>
                    <a:pt x="445795" y="302384"/>
                  </a:lnTo>
                  <a:lnTo>
                    <a:pt x="487514" y="330513"/>
                  </a:lnTo>
                  <a:lnTo>
                    <a:pt x="532717" y="352027"/>
                  </a:lnTo>
                  <a:lnTo>
                    <a:pt x="561975" y="371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82">
              <a:extLst>
                <a:ext uri="{FF2B5EF4-FFF2-40B4-BE49-F238E27FC236}">
                  <a16:creationId xmlns:a16="http://schemas.microsoft.com/office/drawing/2014/main" id="{4ED2E181-3575-146D-B7C9-A9323B37FB4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162800" y="4810517"/>
              <a:ext cx="542926" cy="342509"/>
            </a:xfrm>
            <a:custGeom>
              <a:avLst/>
              <a:gdLst/>
              <a:ahLst/>
              <a:cxnLst/>
              <a:rect l="0" t="0" r="0" b="0"/>
              <a:pathLst>
                <a:path w="542926" h="34250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8314" y="4781"/>
                  </a:lnTo>
                  <a:lnTo>
                    <a:pt x="61130" y="32105"/>
                  </a:lnTo>
                  <a:lnTo>
                    <a:pt x="105966" y="68720"/>
                  </a:lnTo>
                  <a:lnTo>
                    <a:pt x="152422" y="114039"/>
                  </a:lnTo>
                  <a:lnTo>
                    <a:pt x="191966" y="148432"/>
                  </a:lnTo>
                  <a:lnTo>
                    <a:pt x="238318" y="188069"/>
                  </a:lnTo>
                  <a:lnTo>
                    <a:pt x="281319" y="215105"/>
                  </a:lnTo>
                  <a:lnTo>
                    <a:pt x="318068" y="234439"/>
                  </a:lnTo>
                  <a:lnTo>
                    <a:pt x="360807" y="258876"/>
                  </a:lnTo>
                  <a:lnTo>
                    <a:pt x="399824" y="274992"/>
                  </a:lnTo>
                  <a:lnTo>
                    <a:pt x="417941" y="282867"/>
                  </a:lnTo>
                  <a:lnTo>
                    <a:pt x="462111" y="309842"/>
                  </a:lnTo>
                  <a:lnTo>
                    <a:pt x="503600" y="323277"/>
                  </a:lnTo>
                  <a:lnTo>
                    <a:pt x="542925" y="34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83">
              <a:extLst>
                <a:ext uri="{FF2B5EF4-FFF2-40B4-BE49-F238E27FC236}">
                  <a16:creationId xmlns:a16="http://schemas.microsoft.com/office/drawing/2014/main" id="{715DBE88-0A9D-DF96-52D9-6DFE171E651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449874" y="4544209"/>
              <a:ext cx="417777" cy="275442"/>
            </a:xfrm>
            <a:custGeom>
              <a:avLst/>
              <a:gdLst/>
              <a:ahLst/>
              <a:cxnLst/>
              <a:rect l="0" t="0" r="0" b="0"/>
              <a:pathLst>
                <a:path w="417777" h="275442">
                  <a:moveTo>
                    <a:pt x="8201" y="18266"/>
                  </a:moveTo>
                  <a:lnTo>
                    <a:pt x="8201" y="18266"/>
                  </a:lnTo>
                  <a:lnTo>
                    <a:pt x="0" y="1864"/>
                  </a:lnTo>
                  <a:lnTo>
                    <a:pt x="1675" y="981"/>
                  </a:lnTo>
                  <a:lnTo>
                    <a:pt x="9181" y="0"/>
                  </a:lnTo>
                  <a:lnTo>
                    <a:pt x="30363" y="4505"/>
                  </a:lnTo>
                  <a:lnTo>
                    <a:pt x="46635" y="12542"/>
                  </a:lnTo>
                  <a:lnTo>
                    <a:pt x="93238" y="45773"/>
                  </a:lnTo>
                  <a:lnTo>
                    <a:pt x="133856" y="79509"/>
                  </a:lnTo>
                  <a:lnTo>
                    <a:pt x="171830" y="118523"/>
                  </a:lnTo>
                  <a:lnTo>
                    <a:pt x="217975" y="151439"/>
                  </a:lnTo>
                  <a:lnTo>
                    <a:pt x="265405" y="183343"/>
                  </a:lnTo>
                  <a:lnTo>
                    <a:pt x="307949" y="215113"/>
                  </a:lnTo>
                  <a:lnTo>
                    <a:pt x="348868" y="239327"/>
                  </a:lnTo>
                  <a:lnTo>
                    <a:pt x="372312" y="254157"/>
                  </a:lnTo>
                  <a:lnTo>
                    <a:pt x="417776" y="2754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84">
              <a:extLst>
                <a:ext uri="{FF2B5EF4-FFF2-40B4-BE49-F238E27FC236}">
                  <a16:creationId xmlns:a16="http://schemas.microsoft.com/office/drawing/2014/main" id="{5E8CBA9B-577D-ABC3-0C4F-C76C8B6580B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96290" y="4200536"/>
              <a:ext cx="533156" cy="361940"/>
            </a:xfrm>
            <a:custGeom>
              <a:avLst/>
              <a:gdLst/>
              <a:ahLst/>
              <a:cxnLst/>
              <a:rect l="0" t="0" r="0" b="0"/>
              <a:pathLst>
                <a:path w="533156" h="361940">
                  <a:moveTo>
                    <a:pt x="9410" y="361939"/>
                  </a:moveTo>
                  <a:lnTo>
                    <a:pt x="9410" y="361939"/>
                  </a:lnTo>
                  <a:lnTo>
                    <a:pt x="1209" y="361939"/>
                  </a:lnTo>
                  <a:lnTo>
                    <a:pt x="767" y="360881"/>
                  </a:lnTo>
                  <a:lnTo>
                    <a:pt x="0" y="348682"/>
                  </a:lnTo>
                  <a:lnTo>
                    <a:pt x="8571" y="321220"/>
                  </a:lnTo>
                  <a:lnTo>
                    <a:pt x="35536" y="280926"/>
                  </a:lnTo>
                  <a:lnTo>
                    <a:pt x="72300" y="234658"/>
                  </a:lnTo>
                  <a:lnTo>
                    <a:pt x="108381" y="201800"/>
                  </a:lnTo>
                  <a:lnTo>
                    <a:pt x="150042" y="177515"/>
                  </a:lnTo>
                  <a:lnTo>
                    <a:pt x="189942" y="152335"/>
                  </a:lnTo>
                  <a:lnTo>
                    <a:pt x="228397" y="132035"/>
                  </a:lnTo>
                  <a:lnTo>
                    <a:pt x="267626" y="117834"/>
                  </a:lnTo>
                  <a:lnTo>
                    <a:pt x="309399" y="104837"/>
                  </a:lnTo>
                  <a:lnTo>
                    <a:pt x="352931" y="89957"/>
                  </a:lnTo>
                  <a:lnTo>
                    <a:pt x="400017" y="81216"/>
                  </a:lnTo>
                  <a:lnTo>
                    <a:pt x="444597" y="70636"/>
                  </a:lnTo>
                  <a:lnTo>
                    <a:pt x="479430" y="64627"/>
                  </a:lnTo>
                  <a:lnTo>
                    <a:pt x="495162" y="57150"/>
                  </a:lnTo>
                  <a:lnTo>
                    <a:pt x="481925" y="43882"/>
                  </a:lnTo>
                  <a:lnTo>
                    <a:pt x="473065" y="40664"/>
                  </a:lnTo>
                  <a:lnTo>
                    <a:pt x="456174" y="36030"/>
                  </a:lnTo>
                  <a:lnTo>
                    <a:pt x="440588" y="27954"/>
                  </a:lnTo>
                  <a:lnTo>
                    <a:pt x="421017" y="11360"/>
                  </a:lnTo>
                  <a:lnTo>
                    <a:pt x="419887" y="7512"/>
                  </a:lnTo>
                  <a:lnTo>
                    <a:pt x="418990" y="28"/>
                  </a:lnTo>
                  <a:lnTo>
                    <a:pt x="424043" y="0"/>
                  </a:lnTo>
                  <a:lnTo>
                    <a:pt x="456570" y="8926"/>
                  </a:lnTo>
                  <a:lnTo>
                    <a:pt x="464265" y="10311"/>
                  </a:lnTo>
                  <a:lnTo>
                    <a:pt x="486451" y="17002"/>
                  </a:lnTo>
                  <a:lnTo>
                    <a:pt x="492538" y="17681"/>
                  </a:lnTo>
                  <a:lnTo>
                    <a:pt x="496595" y="17075"/>
                  </a:lnTo>
                  <a:lnTo>
                    <a:pt x="499300" y="15613"/>
                  </a:lnTo>
                  <a:lnTo>
                    <a:pt x="501104" y="13580"/>
                  </a:lnTo>
                  <a:lnTo>
                    <a:pt x="503364" y="13283"/>
                  </a:lnTo>
                  <a:lnTo>
                    <a:pt x="508698" y="15775"/>
                  </a:lnTo>
                  <a:lnTo>
                    <a:pt x="511602" y="15805"/>
                  </a:lnTo>
                  <a:lnTo>
                    <a:pt x="521950" y="10552"/>
                  </a:lnTo>
                  <a:lnTo>
                    <a:pt x="533155" y="113"/>
                  </a:lnTo>
                  <a:lnTo>
                    <a:pt x="525729" y="17906"/>
                  </a:lnTo>
                  <a:lnTo>
                    <a:pt x="521521" y="31051"/>
                  </a:lnTo>
                  <a:lnTo>
                    <a:pt x="513571" y="45528"/>
                  </a:lnTo>
                  <a:lnTo>
                    <a:pt x="508649" y="53037"/>
                  </a:lnTo>
                  <a:lnTo>
                    <a:pt x="497402" y="89318"/>
                  </a:lnTo>
                  <a:lnTo>
                    <a:pt x="495111" y="104250"/>
                  </a:lnTo>
                  <a:lnTo>
                    <a:pt x="487840" y="125280"/>
                  </a:lnTo>
                  <a:lnTo>
                    <a:pt x="485698" y="156748"/>
                  </a:lnTo>
                  <a:lnTo>
                    <a:pt x="488499" y="162441"/>
                  </a:lnTo>
                  <a:lnTo>
                    <a:pt x="495185" y="171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14">
            <a:extLst>
              <a:ext uri="{FF2B5EF4-FFF2-40B4-BE49-F238E27FC236}">
                <a16:creationId xmlns:a16="http://schemas.microsoft.com/office/drawing/2014/main" id="{D290A97F-6D2D-BD77-5696-35694DC4A192}"/>
              </a:ext>
            </a:extLst>
          </p:cNvPr>
          <p:cNvGrpSpPr/>
          <p:nvPr/>
        </p:nvGrpSpPr>
        <p:grpSpPr>
          <a:xfrm>
            <a:off x="7765148" y="3728336"/>
            <a:ext cx="940699" cy="224540"/>
            <a:chOff x="7765148" y="3728336"/>
            <a:chExt cx="940699" cy="224540"/>
          </a:xfrm>
        </p:grpSpPr>
        <p:sp>
          <p:nvSpPr>
            <p:cNvPr id="155" name="SMARTInkShape-585">
              <a:extLst>
                <a:ext uri="{FF2B5EF4-FFF2-40B4-BE49-F238E27FC236}">
                  <a16:creationId xmlns:a16="http://schemas.microsoft.com/office/drawing/2014/main" id="{B484C64C-B039-E683-4912-7FFE1C5B381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65148" y="3791164"/>
              <a:ext cx="121003" cy="161400"/>
            </a:xfrm>
            <a:custGeom>
              <a:avLst/>
              <a:gdLst/>
              <a:ahLst/>
              <a:cxnLst/>
              <a:rect l="0" t="0" r="0" b="0"/>
              <a:pathLst>
                <a:path w="121003" h="161400">
                  <a:moveTo>
                    <a:pt x="73927" y="56936"/>
                  </a:moveTo>
                  <a:lnTo>
                    <a:pt x="73927" y="56936"/>
                  </a:lnTo>
                  <a:lnTo>
                    <a:pt x="73927" y="48735"/>
                  </a:lnTo>
                  <a:lnTo>
                    <a:pt x="65726" y="39326"/>
                  </a:lnTo>
                  <a:lnTo>
                    <a:pt x="64517" y="29812"/>
                  </a:lnTo>
                  <a:lnTo>
                    <a:pt x="64436" y="23734"/>
                  </a:lnTo>
                  <a:lnTo>
                    <a:pt x="63366" y="22101"/>
                  </a:lnTo>
                  <a:lnTo>
                    <a:pt x="61595" y="21013"/>
                  </a:lnTo>
                  <a:lnTo>
                    <a:pt x="54045" y="19481"/>
                  </a:lnTo>
                  <a:lnTo>
                    <a:pt x="42013" y="18964"/>
                  </a:lnTo>
                  <a:lnTo>
                    <a:pt x="35753" y="21715"/>
                  </a:lnTo>
                  <a:lnTo>
                    <a:pt x="18056" y="37161"/>
                  </a:lnTo>
                  <a:lnTo>
                    <a:pt x="5396" y="54487"/>
                  </a:lnTo>
                  <a:lnTo>
                    <a:pt x="0" y="83139"/>
                  </a:lnTo>
                  <a:lnTo>
                    <a:pt x="3457" y="113383"/>
                  </a:lnTo>
                  <a:lnTo>
                    <a:pt x="11184" y="132340"/>
                  </a:lnTo>
                  <a:lnTo>
                    <a:pt x="25233" y="149716"/>
                  </a:lnTo>
                  <a:lnTo>
                    <a:pt x="36763" y="156380"/>
                  </a:lnTo>
                  <a:lnTo>
                    <a:pt x="56109" y="161243"/>
                  </a:lnTo>
                  <a:lnTo>
                    <a:pt x="58873" y="161399"/>
                  </a:lnTo>
                  <a:lnTo>
                    <a:pt x="64767" y="158750"/>
                  </a:lnTo>
                  <a:lnTo>
                    <a:pt x="85813" y="145446"/>
                  </a:lnTo>
                  <a:lnTo>
                    <a:pt x="105955" y="115364"/>
                  </a:lnTo>
                  <a:lnTo>
                    <a:pt x="118767" y="80545"/>
                  </a:lnTo>
                  <a:lnTo>
                    <a:pt x="121002" y="59130"/>
                  </a:lnTo>
                  <a:lnTo>
                    <a:pt x="116332" y="40770"/>
                  </a:lnTo>
                  <a:lnTo>
                    <a:pt x="108247" y="21925"/>
                  </a:lnTo>
                  <a:lnTo>
                    <a:pt x="99411" y="12095"/>
                  </a:lnTo>
                  <a:lnTo>
                    <a:pt x="89486" y="5257"/>
                  </a:lnTo>
                  <a:lnTo>
                    <a:pt x="81547" y="2218"/>
                  </a:lnTo>
                  <a:lnTo>
                    <a:pt x="53138" y="0"/>
                  </a:lnTo>
                  <a:lnTo>
                    <a:pt x="50542" y="987"/>
                  </a:lnTo>
                  <a:lnTo>
                    <a:pt x="48812" y="2703"/>
                  </a:lnTo>
                  <a:lnTo>
                    <a:pt x="46890" y="7432"/>
                  </a:lnTo>
                  <a:lnTo>
                    <a:pt x="45352" y="28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86">
              <a:extLst>
                <a:ext uri="{FF2B5EF4-FFF2-40B4-BE49-F238E27FC236}">
                  <a16:creationId xmlns:a16="http://schemas.microsoft.com/office/drawing/2014/main" id="{932991C6-A6E5-8A14-431A-30BC889526D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72425" y="3905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78" y="169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87">
              <a:extLst>
                <a:ext uri="{FF2B5EF4-FFF2-40B4-BE49-F238E27FC236}">
                  <a16:creationId xmlns:a16="http://schemas.microsoft.com/office/drawing/2014/main" id="{D572E374-2FCA-DE63-9907-3585860E5A4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20050" y="3728336"/>
              <a:ext cx="133350" cy="205490"/>
            </a:xfrm>
            <a:custGeom>
              <a:avLst/>
              <a:gdLst/>
              <a:ahLst/>
              <a:cxnLst/>
              <a:rect l="0" t="0" r="0" b="0"/>
              <a:pathLst>
                <a:path w="133350" h="205490">
                  <a:moveTo>
                    <a:pt x="0" y="34039"/>
                  </a:moveTo>
                  <a:lnTo>
                    <a:pt x="0" y="34039"/>
                  </a:lnTo>
                  <a:lnTo>
                    <a:pt x="5056" y="28982"/>
                  </a:lnTo>
                  <a:lnTo>
                    <a:pt x="10361" y="26500"/>
                  </a:lnTo>
                  <a:lnTo>
                    <a:pt x="13257" y="25838"/>
                  </a:lnTo>
                  <a:lnTo>
                    <a:pt x="28686" y="18230"/>
                  </a:lnTo>
                  <a:lnTo>
                    <a:pt x="72503" y="15273"/>
                  </a:lnTo>
                  <a:lnTo>
                    <a:pt x="104955" y="15027"/>
                  </a:lnTo>
                  <a:lnTo>
                    <a:pt x="112969" y="12183"/>
                  </a:lnTo>
                  <a:lnTo>
                    <a:pt x="120059" y="8450"/>
                  </a:lnTo>
                  <a:lnTo>
                    <a:pt x="132769" y="5581"/>
                  </a:lnTo>
                  <a:lnTo>
                    <a:pt x="133235" y="0"/>
                  </a:lnTo>
                  <a:lnTo>
                    <a:pt x="133349" y="18640"/>
                  </a:lnTo>
                  <a:lnTo>
                    <a:pt x="120093" y="63771"/>
                  </a:lnTo>
                  <a:lnTo>
                    <a:pt x="107840" y="106430"/>
                  </a:lnTo>
                  <a:lnTo>
                    <a:pt x="92060" y="149301"/>
                  </a:lnTo>
                  <a:lnTo>
                    <a:pt x="87603" y="172143"/>
                  </a:lnTo>
                  <a:lnTo>
                    <a:pt x="89381" y="185729"/>
                  </a:lnTo>
                  <a:lnTo>
                    <a:pt x="94091" y="201586"/>
                  </a:lnTo>
                  <a:lnTo>
                    <a:pt x="95535" y="202887"/>
                  </a:lnTo>
                  <a:lnTo>
                    <a:pt x="104775" y="205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88">
              <a:extLst>
                <a:ext uri="{FF2B5EF4-FFF2-40B4-BE49-F238E27FC236}">
                  <a16:creationId xmlns:a16="http://schemas.microsoft.com/office/drawing/2014/main" id="{0903F8E9-A784-B41E-0838-11D4F1DF5FC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239183" y="3763854"/>
              <a:ext cx="85668" cy="189022"/>
            </a:xfrm>
            <a:custGeom>
              <a:avLst/>
              <a:gdLst/>
              <a:ahLst/>
              <a:cxnLst/>
              <a:rect l="0" t="0" r="0" b="0"/>
              <a:pathLst>
                <a:path w="85668" h="189022">
                  <a:moveTo>
                    <a:pt x="66617" y="84246"/>
                  </a:moveTo>
                  <a:lnTo>
                    <a:pt x="66617" y="84246"/>
                  </a:lnTo>
                  <a:lnTo>
                    <a:pt x="71673" y="79189"/>
                  </a:lnTo>
                  <a:lnTo>
                    <a:pt x="74156" y="73885"/>
                  </a:lnTo>
                  <a:lnTo>
                    <a:pt x="74819" y="70989"/>
                  </a:lnTo>
                  <a:lnTo>
                    <a:pt x="80807" y="61856"/>
                  </a:lnTo>
                  <a:lnTo>
                    <a:pt x="81369" y="58736"/>
                  </a:lnTo>
                  <a:lnTo>
                    <a:pt x="80685" y="55598"/>
                  </a:lnTo>
                  <a:lnTo>
                    <a:pt x="78161" y="49288"/>
                  </a:lnTo>
                  <a:lnTo>
                    <a:pt x="76221" y="28977"/>
                  </a:lnTo>
                  <a:lnTo>
                    <a:pt x="69612" y="19863"/>
                  </a:lnTo>
                  <a:lnTo>
                    <a:pt x="67948" y="14003"/>
                  </a:lnTo>
                  <a:lnTo>
                    <a:pt x="66446" y="12018"/>
                  </a:lnTo>
                  <a:lnTo>
                    <a:pt x="50448" y="1849"/>
                  </a:lnTo>
                  <a:lnTo>
                    <a:pt x="44261" y="0"/>
                  </a:lnTo>
                  <a:lnTo>
                    <a:pt x="41130" y="565"/>
                  </a:lnTo>
                  <a:lnTo>
                    <a:pt x="20275" y="11908"/>
                  </a:lnTo>
                  <a:lnTo>
                    <a:pt x="11447" y="20698"/>
                  </a:lnTo>
                  <a:lnTo>
                    <a:pt x="5056" y="30603"/>
                  </a:lnTo>
                  <a:lnTo>
                    <a:pt x="1457" y="42128"/>
                  </a:lnTo>
                  <a:lnTo>
                    <a:pt x="0" y="60137"/>
                  </a:lnTo>
                  <a:lnTo>
                    <a:pt x="2791" y="65770"/>
                  </a:lnTo>
                  <a:lnTo>
                    <a:pt x="8148" y="72953"/>
                  </a:lnTo>
                  <a:lnTo>
                    <a:pt x="30810" y="74566"/>
                  </a:lnTo>
                  <a:lnTo>
                    <a:pt x="40472" y="69008"/>
                  </a:lnTo>
                  <a:lnTo>
                    <a:pt x="72690" y="41003"/>
                  </a:lnTo>
                  <a:lnTo>
                    <a:pt x="79194" y="38569"/>
                  </a:lnTo>
                  <a:lnTo>
                    <a:pt x="81351" y="36861"/>
                  </a:lnTo>
                  <a:lnTo>
                    <a:pt x="85617" y="27227"/>
                  </a:lnTo>
                  <a:lnTo>
                    <a:pt x="84607" y="67817"/>
                  </a:lnTo>
                  <a:lnTo>
                    <a:pt x="77465" y="108109"/>
                  </a:lnTo>
                  <a:lnTo>
                    <a:pt x="73495" y="148733"/>
                  </a:lnTo>
                  <a:lnTo>
                    <a:pt x="67523" y="174778"/>
                  </a:lnTo>
                  <a:lnTo>
                    <a:pt x="67019" y="181985"/>
                  </a:lnTo>
                  <a:lnTo>
                    <a:pt x="67943" y="184331"/>
                  </a:lnTo>
                  <a:lnTo>
                    <a:pt x="69618" y="185894"/>
                  </a:lnTo>
                  <a:lnTo>
                    <a:pt x="74854" y="188403"/>
                  </a:lnTo>
                  <a:lnTo>
                    <a:pt x="85667" y="189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89">
              <a:extLst>
                <a:ext uri="{FF2B5EF4-FFF2-40B4-BE49-F238E27FC236}">
                  <a16:creationId xmlns:a16="http://schemas.microsoft.com/office/drawing/2014/main" id="{5DB97EDB-7234-3B48-77DC-233E328F469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50990" y="3762409"/>
              <a:ext cx="83411" cy="184437"/>
            </a:xfrm>
            <a:custGeom>
              <a:avLst/>
              <a:gdLst/>
              <a:ahLst/>
              <a:cxnLst/>
              <a:rect l="0" t="0" r="0" b="0"/>
              <a:pathLst>
                <a:path w="83411" h="184437">
                  <a:moveTo>
                    <a:pt x="83410" y="9491"/>
                  </a:moveTo>
                  <a:lnTo>
                    <a:pt x="83410" y="9491"/>
                  </a:lnTo>
                  <a:lnTo>
                    <a:pt x="83410" y="83"/>
                  </a:lnTo>
                  <a:lnTo>
                    <a:pt x="78354" y="0"/>
                  </a:lnTo>
                  <a:lnTo>
                    <a:pt x="73049" y="2803"/>
                  </a:lnTo>
                  <a:lnTo>
                    <a:pt x="51354" y="18332"/>
                  </a:lnTo>
                  <a:lnTo>
                    <a:pt x="26427" y="61605"/>
                  </a:lnTo>
                  <a:lnTo>
                    <a:pt x="10407" y="105332"/>
                  </a:lnTo>
                  <a:lnTo>
                    <a:pt x="512" y="142958"/>
                  </a:lnTo>
                  <a:lnTo>
                    <a:pt x="0" y="159826"/>
                  </a:lnTo>
                  <a:lnTo>
                    <a:pt x="3299" y="170851"/>
                  </a:lnTo>
                  <a:lnTo>
                    <a:pt x="11107" y="183008"/>
                  </a:lnTo>
                  <a:lnTo>
                    <a:pt x="15100" y="184436"/>
                  </a:lnTo>
                  <a:lnTo>
                    <a:pt x="25180" y="183199"/>
                  </a:lnTo>
                  <a:lnTo>
                    <a:pt x="37699" y="176554"/>
                  </a:lnTo>
                  <a:lnTo>
                    <a:pt x="51411" y="157222"/>
                  </a:lnTo>
                  <a:lnTo>
                    <a:pt x="60053" y="139223"/>
                  </a:lnTo>
                  <a:lnTo>
                    <a:pt x="62446" y="126769"/>
                  </a:lnTo>
                  <a:lnTo>
                    <a:pt x="60687" y="117001"/>
                  </a:lnTo>
                  <a:lnTo>
                    <a:pt x="54547" y="105297"/>
                  </a:lnTo>
                  <a:lnTo>
                    <a:pt x="50121" y="100402"/>
                  </a:lnTo>
                  <a:lnTo>
                    <a:pt x="44626" y="97521"/>
                  </a:lnTo>
                  <a:lnTo>
                    <a:pt x="41680" y="96753"/>
                  </a:lnTo>
                  <a:lnTo>
                    <a:pt x="38657" y="97299"/>
                  </a:lnTo>
                  <a:lnTo>
                    <a:pt x="26200" y="102957"/>
                  </a:lnTo>
                  <a:lnTo>
                    <a:pt x="18605" y="104389"/>
                  </a:lnTo>
                  <a:lnTo>
                    <a:pt x="8698" y="112911"/>
                  </a:lnTo>
                  <a:lnTo>
                    <a:pt x="7210" y="133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90">
              <a:extLst>
                <a:ext uri="{FF2B5EF4-FFF2-40B4-BE49-F238E27FC236}">
                  <a16:creationId xmlns:a16="http://schemas.microsoft.com/office/drawing/2014/main" id="{62806EA4-86DF-A9DB-0A76-A0A8279D97B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82025" y="3743328"/>
              <a:ext cx="123822" cy="195810"/>
            </a:xfrm>
            <a:custGeom>
              <a:avLst/>
              <a:gdLst/>
              <a:ahLst/>
              <a:cxnLst/>
              <a:rect l="0" t="0" r="0" b="0"/>
              <a:pathLst>
                <a:path w="123822" h="195810">
                  <a:moveTo>
                    <a:pt x="0" y="38097"/>
                  </a:moveTo>
                  <a:lnTo>
                    <a:pt x="0" y="38097"/>
                  </a:lnTo>
                  <a:lnTo>
                    <a:pt x="0" y="33040"/>
                  </a:lnTo>
                  <a:lnTo>
                    <a:pt x="2116" y="31551"/>
                  </a:lnTo>
                  <a:lnTo>
                    <a:pt x="41417" y="18385"/>
                  </a:lnTo>
                  <a:lnTo>
                    <a:pt x="85181" y="7478"/>
                  </a:lnTo>
                  <a:lnTo>
                    <a:pt x="105962" y="1474"/>
                  </a:lnTo>
                  <a:lnTo>
                    <a:pt x="123772" y="0"/>
                  </a:lnTo>
                  <a:lnTo>
                    <a:pt x="123821" y="8198"/>
                  </a:lnTo>
                  <a:lnTo>
                    <a:pt x="118767" y="14186"/>
                  </a:lnTo>
                  <a:lnTo>
                    <a:pt x="116287" y="22531"/>
                  </a:lnTo>
                  <a:lnTo>
                    <a:pt x="112065" y="39129"/>
                  </a:lnTo>
                  <a:lnTo>
                    <a:pt x="97073" y="84133"/>
                  </a:lnTo>
                  <a:lnTo>
                    <a:pt x="78128" y="123508"/>
                  </a:lnTo>
                  <a:lnTo>
                    <a:pt x="60578" y="169289"/>
                  </a:lnTo>
                  <a:lnTo>
                    <a:pt x="49540" y="187495"/>
                  </a:lnTo>
                  <a:lnTo>
                    <a:pt x="49960" y="188496"/>
                  </a:lnTo>
                  <a:lnTo>
                    <a:pt x="51298" y="189163"/>
                  </a:lnTo>
                  <a:lnTo>
                    <a:pt x="53249" y="189608"/>
                  </a:lnTo>
                  <a:lnTo>
                    <a:pt x="54549" y="190962"/>
                  </a:lnTo>
                  <a:lnTo>
                    <a:pt x="55994" y="195290"/>
                  </a:lnTo>
                  <a:lnTo>
                    <a:pt x="57438" y="195809"/>
                  </a:lnTo>
                  <a:lnTo>
                    <a:pt x="66675" y="190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15">
            <a:extLst>
              <a:ext uri="{FF2B5EF4-FFF2-40B4-BE49-F238E27FC236}">
                <a16:creationId xmlns:a16="http://schemas.microsoft.com/office/drawing/2014/main" id="{C093C114-E429-B85B-566F-A84AE916FBEE}"/>
              </a:ext>
            </a:extLst>
          </p:cNvPr>
          <p:cNvGrpSpPr/>
          <p:nvPr/>
        </p:nvGrpSpPr>
        <p:grpSpPr>
          <a:xfrm>
            <a:off x="8315330" y="5810645"/>
            <a:ext cx="547154" cy="179057"/>
            <a:chOff x="8315330" y="5810645"/>
            <a:chExt cx="547154" cy="179057"/>
          </a:xfrm>
        </p:grpSpPr>
        <p:sp>
          <p:nvSpPr>
            <p:cNvPr id="162" name="SMARTInkShape-591">
              <a:extLst>
                <a:ext uri="{FF2B5EF4-FFF2-40B4-BE49-F238E27FC236}">
                  <a16:creationId xmlns:a16="http://schemas.microsoft.com/office/drawing/2014/main" id="{42C6A8AA-0C6D-816E-D180-A71D5E339B2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15330" y="5857909"/>
              <a:ext cx="92911" cy="123754"/>
            </a:xfrm>
            <a:custGeom>
              <a:avLst/>
              <a:gdLst/>
              <a:ahLst/>
              <a:cxnLst/>
              <a:rect l="0" t="0" r="0" b="0"/>
              <a:pathLst>
                <a:path w="92911" h="123754">
                  <a:moveTo>
                    <a:pt x="47620" y="38066"/>
                  </a:moveTo>
                  <a:lnTo>
                    <a:pt x="47620" y="38066"/>
                  </a:lnTo>
                  <a:lnTo>
                    <a:pt x="47620" y="28934"/>
                  </a:lnTo>
                  <a:lnTo>
                    <a:pt x="57145" y="28541"/>
                  </a:lnTo>
                  <a:lnTo>
                    <a:pt x="57145" y="20340"/>
                  </a:lnTo>
                  <a:lnTo>
                    <a:pt x="58203" y="19899"/>
                  </a:lnTo>
                  <a:lnTo>
                    <a:pt x="62633" y="19278"/>
                  </a:lnTo>
                  <a:lnTo>
                    <a:pt x="60290" y="19132"/>
                  </a:lnTo>
                  <a:lnTo>
                    <a:pt x="59242" y="18035"/>
                  </a:lnTo>
                  <a:lnTo>
                    <a:pt x="57154" y="9525"/>
                  </a:lnTo>
                  <a:lnTo>
                    <a:pt x="48011" y="359"/>
                  </a:lnTo>
                  <a:lnTo>
                    <a:pt x="39454" y="0"/>
                  </a:lnTo>
                  <a:lnTo>
                    <a:pt x="23942" y="14156"/>
                  </a:lnTo>
                  <a:lnTo>
                    <a:pt x="21221" y="19678"/>
                  </a:lnTo>
                  <a:lnTo>
                    <a:pt x="20495" y="22633"/>
                  </a:lnTo>
                  <a:lnTo>
                    <a:pt x="14418" y="31847"/>
                  </a:lnTo>
                  <a:lnTo>
                    <a:pt x="3941" y="44442"/>
                  </a:lnTo>
                  <a:lnTo>
                    <a:pt x="1165" y="53948"/>
                  </a:lnTo>
                  <a:lnTo>
                    <a:pt x="0" y="90190"/>
                  </a:lnTo>
                  <a:lnTo>
                    <a:pt x="2818" y="95804"/>
                  </a:lnTo>
                  <a:lnTo>
                    <a:pt x="27096" y="122305"/>
                  </a:lnTo>
                  <a:lnTo>
                    <a:pt x="33189" y="123351"/>
                  </a:lnTo>
                  <a:lnTo>
                    <a:pt x="55978" y="123753"/>
                  </a:lnTo>
                  <a:lnTo>
                    <a:pt x="64740" y="120952"/>
                  </a:lnTo>
                  <a:lnTo>
                    <a:pt x="85550" y="104492"/>
                  </a:lnTo>
                  <a:lnTo>
                    <a:pt x="88781" y="101400"/>
                  </a:lnTo>
                  <a:lnTo>
                    <a:pt x="92373" y="86676"/>
                  </a:lnTo>
                  <a:lnTo>
                    <a:pt x="92910" y="68137"/>
                  </a:lnTo>
                  <a:lnTo>
                    <a:pt x="87263" y="46858"/>
                  </a:lnTo>
                  <a:lnTo>
                    <a:pt x="75873" y="29651"/>
                  </a:lnTo>
                  <a:lnTo>
                    <a:pt x="63432" y="16060"/>
                  </a:lnTo>
                  <a:lnTo>
                    <a:pt x="57117" y="12411"/>
                  </a:lnTo>
                  <a:lnTo>
                    <a:pt x="53951" y="11437"/>
                  </a:lnTo>
                  <a:lnTo>
                    <a:pt x="51841" y="11847"/>
                  </a:lnTo>
                  <a:lnTo>
                    <a:pt x="47620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92">
              <a:extLst>
                <a:ext uri="{FF2B5EF4-FFF2-40B4-BE49-F238E27FC236}">
                  <a16:creationId xmlns:a16="http://schemas.microsoft.com/office/drawing/2014/main" id="{C29CF149-D78B-9A6D-9067-7484A472986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77263" y="5943600"/>
              <a:ext cx="19038" cy="15008"/>
            </a:xfrm>
            <a:custGeom>
              <a:avLst/>
              <a:gdLst/>
              <a:ahLst/>
              <a:cxnLst/>
              <a:rect l="0" t="0" r="0" b="0"/>
              <a:pathLst>
                <a:path w="19038" h="15008">
                  <a:moveTo>
                    <a:pt x="9512" y="0"/>
                  </a:moveTo>
                  <a:lnTo>
                    <a:pt x="9512" y="0"/>
                  </a:lnTo>
                  <a:lnTo>
                    <a:pt x="17714" y="0"/>
                  </a:lnTo>
                  <a:lnTo>
                    <a:pt x="18154" y="1058"/>
                  </a:lnTo>
                  <a:lnTo>
                    <a:pt x="18777" y="5488"/>
                  </a:lnTo>
                  <a:lnTo>
                    <a:pt x="18921" y="3144"/>
                  </a:lnTo>
                  <a:lnTo>
                    <a:pt x="18960" y="3155"/>
                  </a:lnTo>
                  <a:lnTo>
                    <a:pt x="19033" y="9215"/>
                  </a:lnTo>
                  <a:lnTo>
                    <a:pt x="5780" y="9497"/>
                  </a:lnTo>
                  <a:lnTo>
                    <a:pt x="3850" y="10565"/>
                  </a:lnTo>
                  <a:lnTo>
                    <a:pt x="2561" y="12335"/>
                  </a:lnTo>
                  <a:lnTo>
                    <a:pt x="1703" y="14574"/>
                  </a:lnTo>
                  <a:lnTo>
                    <a:pt x="1131" y="15007"/>
                  </a:lnTo>
                  <a:lnTo>
                    <a:pt x="750" y="14239"/>
                  </a:lnTo>
                  <a:lnTo>
                    <a:pt x="0" y="474"/>
                  </a:lnTo>
                  <a:lnTo>
                    <a:pt x="5048" y="141"/>
                  </a:lnTo>
                  <a:lnTo>
                    <a:pt x="6535" y="1152"/>
                  </a:lnTo>
                  <a:lnTo>
                    <a:pt x="7527" y="2885"/>
                  </a:lnTo>
                  <a:lnTo>
                    <a:pt x="8189" y="5098"/>
                  </a:lnTo>
                  <a:lnTo>
                    <a:pt x="9689" y="6573"/>
                  </a:lnTo>
                  <a:lnTo>
                    <a:pt x="1903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93">
              <a:extLst>
                <a:ext uri="{FF2B5EF4-FFF2-40B4-BE49-F238E27FC236}">
                  <a16:creationId xmlns:a16="http://schemas.microsoft.com/office/drawing/2014/main" id="{54223E76-A1C7-F6E1-E54F-ECFD820606A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563461" y="5829476"/>
              <a:ext cx="112323" cy="160226"/>
            </a:xfrm>
            <a:custGeom>
              <a:avLst/>
              <a:gdLst/>
              <a:ahLst/>
              <a:cxnLst/>
              <a:rect l="0" t="0" r="0" b="0"/>
              <a:pathLst>
                <a:path w="112323" h="160226">
                  <a:moveTo>
                    <a:pt x="66189" y="37924"/>
                  </a:moveTo>
                  <a:lnTo>
                    <a:pt x="66189" y="37924"/>
                  </a:lnTo>
                  <a:lnTo>
                    <a:pt x="66189" y="32868"/>
                  </a:lnTo>
                  <a:lnTo>
                    <a:pt x="67247" y="31379"/>
                  </a:lnTo>
                  <a:lnTo>
                    <a:pt x="69012" y="30385"/>
                  </a:lnTo>
                  <a:lnTo>
                    <a:pt x="71245" y="29723"/>
                  </a:lnTo>
                  <a:lnTo>
                    <a:pt x="72735" y="28223"/>
                  </a:lnTo>
                  <a:lnTo>
                    <a:pt x="75679" y="19001"/>
                  </a:lnTo>
                  <a:lnTo>
                    <a:pt x="67511" y="10684"/>
                  </a:lnTo>
                  <a:lnTo>
                    <a:pt x="61524" y="9744"/>
                  </a:lnTo>
                  <a:lnTo>
                    <a:pt x="56001" y="12346"/>
                  </a:lnTo>
                  <a:lnTo>
                    <a:pt x="53046" y="14522"/>
                  </a:lnTo>
                  <a:lnTo>
                    <a:pt x="12625" y="26962"/>
                  </a:lnTo>
                  <a:lnTo>
                    <a:pt x="5045" y="33029"/>
                  </a:lnTo>
                  <a:lnTo>
                    <a:pt x="1974" y="38571"/>
                  </a:lnTo>
                  <a:lnTo>
                    <a:pt x="0" y="50752"/>
                  </a:lnTo>
                  <a:lnTo>
                    <a:pt x="2551" y="57031"/>
                  </a:lnTo>
                  <a:lnTo>
                    <a:pt x="4714" y="60187"/>
                  </a:lnTo>
                  <a:lnTo>
                    <a:pt x="8272" y="62291"/>
                  </a:lnTo>
                  <a:lnTo>
                    <a:pt x="23394" y="65253"/>
                  </a:lnTo>
                  <a:lnTo>
                    <a:pt x="40221" y="67188"/>
                  </a:lnTo>
                  <a:lnTo>
                    <a:pt x="73509" y="85774"/>
                  </a:lnTo>
                  <a:lnTo>
                    <a:pt x="81085" y="90941"/>
                  </a:lnTo>
                  <a:lnTo>
                    <a:pt x="94571" y="97080"/>
                  </a:lnTo>
                  <a:lnTo>
                    <a:pt x="97810" y="99586"/>
                  </a:lnTo>
                  <a:lnTo>
                    <a:pt x="101410" y="105193"/>
                  </a:lnTo>
                  <a:lnTo>
                    <a:pt x="104068" y="111213"/>
                  </a:lnTo>
                  <a:lnTo>
                    <a:pt x="108776" y="117416"/>
                  </a:lnTo>
                  <a:lnTo>
                    <a:pt x="111575" y="126523"/>
                  </a:lnTo>
                  <a:lnTo>
                    <a:pt x="112322" y="131915"/>
                  </a:lnTo>
                  <a:lnTo>
                    <a:pt x="110328" y="140728"/>
                  </a:lnTo>
                  <a:lnTo>
                    <a:pt x="108316" y="144560"/>
                  </a:lnTo>
                  <a:lnTo>
                    <a:pt x="105916" y="147114"/>
                  </a:lnTo>
                  <a:lnTo>
                    <a:pt x="85148" y="159464"/>
                  </a:lnTo>
                  <a:lnTo>
                    <a:pt x="82003" y="160225"/>
                  </a:lnTo>
                  <a:lnTo>
                    <a:pt x="78849" y="159675"/>
                  </a:lnTo>
                  <a:lnTo>
                    <a:pt x="66180" y="154010"/>
                  </a:lnTo>
                  <a:lnTo>
                    <a:pt x="53840" y="149931"/>
                  </a:lnTo>
                  <a:lnTo>
                    <a:pt x="39600" y="142020"/>
                  </a:lnTo>
                  <a:lnTo>
                    <a:pt x="25307" y="129866"/>
                  </a:lnTo>
                  <a:lnTo>
                    <a:pt x="24117" y="126735"/>
                  </a:lnTo>
                  <a:lnTo>
                    <a:pt x="24382" y="123590"/>
                  </a:lnTo>
                  <a:lnTo>
                    <a:pt x="32414" y="105881"/>
                  </a:lnTo>
                  <a:lnTo>
                    <a:pt x="43769" y="97055"/>
                  </a:lnTo>
                  <a:lnTo>
                    <a:pt x="91392" y="72965"/>
                  </a:lnTo>
                  <a:lnTo>
                    <a:pt x="101380" y="63728"/>
                  </a:lnTo>
                  <a:lnTo>
                    <a:pt x="108288" y="53626"/>
                  </a:lnTo>
                  <a:lnTo>
                    <a:pt x="111358" y="45608"/>
                  </a:lnTo>
                  <a:lnTo>
                    <a:pt x="109900" y="35695"/>
                  </a:lnTo>
                  <a:lnTo>
                    <a:pt x="105724" y="25292"/>
                  </a:lnTo>
                  <a:lnTo>
                    <a:pt x="97243" y="9990"/>
                  </a:lnTo>
                  <a:lnTo>
                    <a:pt x="96416" y="6601"/>
                  </a:lnTo>
                  <a:lnTo>
                    <a:pt x="94807" y="4343"/>
                  </a:lnTo>
                  <a:lnTo>
                    <a:pt x="92676" y="2836"/>
                  </a:lnTo>
                  <a:lnTo>
                    <a:pt x="87486" y="1162"/>
                  </a:lnTo>
                  <a:lnTo>
                    <a:pt x="77473" y="0"/>
                  </a:lnTo>
                  <a:lnTo>
                    <a:pt x="56664" y="9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94">
              <a:extLst>
                <a:ext uri="{FF2B5EF4-FFF2-40B4-BE49-F238E27FC236}">
                  <a16:creationId xmlns:a16="http://schemas.microsoft.com/office/drawing/2014/main" id="{FAC6D82E-A840-D54A-A967-4BF6D45060E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763000" y="5810645"/>
              <a:ext cx="99484" cy="151687"/>
            </a:xfrm>
            <a:custGeom>
              <a:avLst/>
              <a:gdLst/>
              <a:ahLst/>
              <a:cxnLst/>
              <a:rect l="0" t="0" r="0" b="0"/>
              <a:pathLst>
                <a:path w="99484" h="151687">
                  <a:moveTo>
                    <a:pt x="0" y="18655"/>
                  </a:moveTo>
                  <a:lnTo>
                    <a:pt x="0" y="18655"/>
                  </a:lnTo>
                  <a:lnTo>
                    <a:pt x="0" y="9523"/>
                  </a:lnTo>
                  <a:lnTo>
                    <a:pt x="8663" y="8149"/>
                  </a:lnTo>
                  <a:lnTo>
                    <a:pt x="29658" y="1606"/>
                  </a:lnTo>
                  <a:lnTo>
                    <a:pt x="49133" y="0"/>
                  </a:lnTo>
                  <a:lnTo>
                    <a:pt x="51805" y="927"/>
                  </a:lnTo>
                  <a:lnTo>
                    <a:pt x="53587" y="2602"/>
                  </a:lnTo>
                  <a:lnTo>
                    <a:pt x="58917" y="10018"/>
                  </a:lnTo>
                  <a:lnTo>
                    <a:pt x="61502" y="12898"/>
                  </a:lnTo>
                  <a:lnTo>
                    <a:pt x="62169" y="15875"/>
                  </a:lnTo>
                  <a:lnTo>
                    <a:pt x="61555" y="18919"/>
                  </a:lnTo>
                  <a:lnTo>
                    <a:pt x="52963" y="36463"/>
                  </a:lnTo>
                  <a:lnTo>
                    <a:pt x="44353" y="45267"/>
                  </a:lnTo>
                  <a:lnTo>
                    <a:pt x="19599" y="63285"/>
                  </a:lnTo>
                  <a:lnTo>
                    <a:pt x="11515" y="65689"/>
                  </a:lnTo>
                  <a:lnTo>
                    <a:pt x="11909" y="64828"/>
                  </a:lnTo>
                  <a:lnTo>
                    <a:pt x="15171" y="61048"/>
                  </a:lnTo>
                  <a:lnTo>
                    <a:pt x="20148" y="58663"/>
                  </a:lnTo>
                  <a:lnTo>
                    <a:pt x="66691" y="56756"/>
                  </a:lnTo>
                  <a:lnTo>
                    <a:pt x="69860" y="56755"/>
                  </a:lnTo>
                  <a:lnTo>
                    <a:pt x="73034" y="58872"/>
                  </a:lnTo>
                  <a:lnTo>
                    <a:pt x="98425" y="93334"/>
                  </a:lnTo>
                  <a:lnTo>
                    <a:pt x="99483" y="98075"/>
                  </a:lnTo>
                  <a:lnTo>
                    <a:pt x="99131" y="102293"/>
                  </a:lnTo>
                  <a:lnTo>
                    <a:pt x="82219" y="139741"/>
                  </a:lnTo>
                  <a:lnTo>
                    <a:pt x="78097" y="143829"/>
                  </a:lnTo>
                  <a:lnTo>
                    <a:pt x="67870" y="148371"/>
                  </a:lnTo>
                  <a:lnTo>
                    <a:pt x="28430" y="151686"/>
                  </a:lnTo>
                  <a:lnTo>
                    <a:pt x="7811" y="146454"/>
                  </a:lnTo>
                  <a:lnTo>
                    <a:pt x="5207" y="147246"/>
                  </a:lnTo>
                  <a:lnTo>
                    <a:pt x="3470" y="148833"/>
                  </a:lnTo>
                  <a:lnTo>
                    <a:pt x="2314" y="148832"/>
                  </a:lnTo>
                  <a:lnTo>
                    <a:pt x="1543" y="147773"/>
                  </a:lnTo>
                  <a:lnTo>
                    <a:pt x="0" y="142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16">
            <a:extLst>
              <a:ext uri="{FF2B5EF4-FFF2-40B4-BE49-F238E27FC236}">
                <a16:creationId xmlns:a16="http://schemas.microsoft.com/office/drawing/2014/main" id="{46DF4B0B-EE8C-822F-A267-F13F33BC9637}"/>
              </a:ext>
            </a:extLst>
          </p:cNvPr>
          <p:cNvGrpSpPr/>
          <p:nvPr/>
        </p:nvGrpSpPr>
        <p:grpSpPr>
          <a:xfrm>
            <a:off x="6953643" y="3671424"/>
            <a:ext cx="637655" cy="157062"/>
            <a:chOff x="6953643" y="3671424"/>
            <a:chExt cx="637655" cy="157062"/>
          </a:xfrm>
        </p:grpSpPr>
        <p:sp>
          <p:nvSpPr>
            <p:cNvPr id="167" name="SMARTInkShape-595">
              <a:extLst>
                <a:ext uri="{FF2B5EF4-FFF2-40B4-BE49-F238E27FC236}">
                  <a16:creationId xmlns:a16="http://schemas.microsoft.com/office/drawing/2014/main" id="{8CDFB52C-31BA-C96D-ED21-999AF0BA22D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53643" y="3743325"/>
              <a:ext cx="123433" cy="9526"/>
            </a:xfrm>
            <a:custGeom>
              <a:avLst/>
              <a:gdLst/>
              <a:ahLst/>
              <a:cxnLst/>
              <a:rect l="0" t="0" r="0" b="0"/>
              <a:pathLst>
                <a:path w="123433" h="9526">
                  <a:moveTo>
                    <a:pt x="9132" y="0"/>
                  </a:moveTo>
                  <a:lnTo>
                    <a:pt x="9132" y="0"/>
                  </a:lnTo>
                  <a:lnTo>
                    <a:pt x="9132" y="5488"/>
                  </a:lnTo>
                  <a:lnTo>
                    <a:pt x="9132" y="3144"/>
                  </a:lnTo>
                  <a:lnTo>
                    <a:pt x="9132" y="9497"/>
                  </a:lnTo>
                  <a:lnTo>
                    <a:pt x="0" y="9525"/>
                  </a:lnTo>
                  <a:lnTo>
                    <a:pt x="13806" y="9525"/>
                  </a:lnTo>
                  <a:lnTo>
                    <a:pt x="19323" y="6703"/>
                  </a:lnTo>
                  <a:lnTo>
                    <a:pt x="22276" y="4468"/>
                  </a:lnTo>
                  <a:lnTo>
                    <a:pt x="26361" y="4037"/>
                  </a:lnTo>
                  <a:lnTo>
                    <a:pt x="71264" y="9111"/>
                  </a:lnTo>
                  <a:lnTo>
                    <a:pt x="75953" y="9249"/>
                  </a:lnTo>
                  <a:lnTo>
                    <a:pt x="83986" y="6580"/>
                  </a:lnTo>
                  <a:lnTo>
                    <a:pt x="91084" y="2925"/>
                  </a:lnTo>
                  <a:lnTo>
                    <a:pt x="102422" y="385"/>
                  </a:lnTo>
                  <a:lnTo>
                    <a:pt x="103076" y="1315"/>
                  </a:lnTo>
                  <a:lnTo>
                    <a:pt x="103801" y="5170"/>
                  </a:lnTo>
                  <a:lnTo>
                    <a:pt x="105053" y="6622"/>
                  </a:lnTo>
                  <a:lnTo>
                    <a:pt x="109266" y="8235"/>
                  </a:lnTo>
                  <a:lnTo>
                    <a:pt x="12343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96">
              <a:extLst>
                <a:ext uri="{FF2B5EF4-FFF2-40B4-BE49-F238E27FC236}">
                  <a16:creationId xmlns:a16="http://schemas.microsoft.com/office/drawing/2014/main" id="{8D64DA31-729E-C7F5-13C8-AA2EBB0F880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06218" y="3695700"/>
              <a:ext cx="103636" cy="132781"/>
            </a:xfrm>
            <a:custGeom>
              <a:avLst/>
              <a:gdLst/>
              <a:ahLst/>
              <a:cxnLst/>
              <a:rect l="0" t="0" r="0" b="0"/>
              <a:pathLst>
                <a:path w="103636" h="132781">
                  <a:moveTo>
                    <a:pt x="66107" y="9525"/>
                  </a:moveTo>
                  <a:lnTo>
                    <a:pt x="66107" y="9525"/>
                  </a:lnTo>
                  <a:lnTo>
                    <a:pt x="75598" y="34"/>
                  </a:lnTo>
                  <a:lnTo>
                    <a:pt x="52965" y="0"/>
                  </a:lnTo>
                  <a:lnTo>
                    <a:pt x="38695" y="10113"/>
                  </a:lnTo>
                  <a:lnTo>
                    <a:pt x="22514" y="25947"/>
                  </a:lnTo>
                  <a:lnTo>
                    <a:pt x="9126" y="51183"/>
                  </a:lnTo>
                  <a:lnTo>
                    <a:pt x="1347" y="76315"/>
                  </a:lnTo>
                  <a:lnTo>
                    <a:pt x="0" y="93050"/>
                  </a:lnTo>
                  <a:lnTo>
                    <a:pt x="2507" y="102386"/>
                  </a:lnTo>
                  <a:lnTo>
                    <a:pt x="12740" y="117003"/>
                  </a:lnTo>
                  <a:lnTo>
                    <a:pt x="26894" y="126860"/>
                  </a:lnTo>
                  <a:lnTo>
                    <a:pt x="44493" y="131427"/>
                  </a:lnTo>
                  <a:lnTo>
                    <a:pt x="63113" y="132780"/>
                  </a:lnTo>
                  <a:lnTo>
                    <a:pt x="72891" y="130275"/>
                  </a:lnTo>
                  <a:lnTo>
                    <a:pt x="87790" y="120042"/>
                  </a:lnTo>
                  <a:lnTo>
                    <a:pt x="97697" y="105888"/>
                  </a:lnTo>
                  <a:lnTo>
                    <a:pt x="102278" y="88289"/>
                  </a:lnTo>
                  <a:lnTo>
                    <a:pt x="103635" y="69669"/>
                  </a:lnTo>
                  <a:lnTo>
                    <a:pt x="98980" y="50746"/>
                  </a:lnTo>
                  <a:lnTo>
                    <a:pt x="90899" y="31734"/>
                  </a:lnTo>
                  <a:lnTo>
                    <a:pt x="82065" y="21865"/>
                  </a:lnTo>
                  <a:lnTo>
                    <a:pt x="72141" y="15010"/>
                  </a:lnTo>
                  <a:lnTo>
                    <a:pt x="60604" y="11150"/>
                  </a:lnTo>
                  <a:lnTo>
                    <a:pt x="49050" y="9739"/>
                  </a:lnTo>
                  <a:lnTo>
                    <a:pt x="48386" y="10726"/>
                  </a:lnTo>
                  <a:lnTo>
                    <a:pt x="4705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97">
              <a:extLst>
                <a:ext uri="{FF2B5EF4-FFF2-40B4-BE49-F238E27FC236}">
                  <a16:creationId xmlns:a16="http://schemas.microsoft.com/office/drawing/2014/main" id="{05709225-A516-48DA-0ABB-6C916565B05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77226" y="3795063"/>
              <a:ext cx="18534" cy="14545"/>
            </a:xfrm>
            <a:custGeom>
              <a:avLst/>
              <a:gdLst/>
              <a:ahLst/>
              <a:cxnLst/>
              <a:rect l="0" t="0" r="0" b="0"/>
              <a:pathLst>
                <a:path w="18534" h="14545">
                  <a:moveTo>
                    <a:pt x="9399" y="5412"/>
                  </a:moveTo>
                  <a:lnTo>
                    <a:pt x="9399" y="5412"/>
                  </a:lnTo>
                  <a:lnTo>
                    <a:pt x="17600" y="5412"/>
                  </a:lnTo>
                  <a:lnTo>
                    <a:pt x="18042" y="6470"/>
                  </a:lnTo>
                  <a:lnTo>
                    <a:pt x="18533" y="10469"/>
                  </a:lnTo>
                  <a:lnTo>
                    <a:pt x="17605" y="11958"/>
                  </a:lnTo>
                  <a:lnTo>
                    <a:pt x="15928" y="12951"/>
                  </a:lnTo>
                  <a:lnTo>
                    <a:pt x="10688" y="14544"/>
                  </a:lnTo>
                  <a:lnTo>
                    <a:pt x="300" y="5795"/>
                  </a:lnTo>
                  <a:lnTo>
                    <a:pt x="0" y="469"/>
                  </a:lnTo>
                  <a:lnTo>
                    <a:pt x="1017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98">
              <a:extLst>
                <a:ext uri="{FF2B5EF4-FFF2-40B4-BE49-F238E27FC236}">
                  <a16:creationId xmlns:a16="http://schemas.microsoft.com/office/drawing/2014/main" id="{EB9C9D45-E5F4-7D76-EC8A-9C12AA30A31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44891" y="3676780"/>
              <a:ext cx="101104" cy="151706"/>
            </a:xfrm>
            <a:custGeom>
              <a:avLst/>
              <a:gdLst/>
              <a:ahLst/>
              <a:cxnLst/>
              <a:rect l="0" t="0" r="0" b="0"/>
              <a:pathLst>
                <a:path w="101104" h="151706">
                  <a:moveTo>
                    <a:pt x="65559" y="28445"/>
                  </a:moveTo>
                  <a:lnTo>
                    <a:pt x="65559" y="28445"/>
                  </a:lnTo>
                  <a:lnTo>
                    <a:pt x="82893" y="11112"/>
                  </a:lnTo>
                  <a:lnTo>
                    <a:pt x="83846" y="7336"/>
                  </a:lnTo>
                  <a:lnTo>
                    <a:pt x="84458" y="1345"/>
                  </a:lnTo>
                  <a:lnTo>
                    <a:pt x="83450" y="853"/>
                  </a:lnTo>
                  <a:lnTo>
                    <a:pt x="71338" y="0"/>
                  </a:lnTo>
                  <a:lnTo>
                    <a:pt x="57159" y="4965"/>
                  </a:lnTo>
                  <a:lnTo>
                    <a:pt x="39950" y="17183"/>
                  </a:lnTo>
                  <a:lnTo>
                    <a:pt x="16195" y="39871"/>
                  </a:lnTo>
                  <a:lnTo>
                    <a:pt x="11869" y="49751"/>
                  </a:lnTo>
                  <a:lnTo>
                    <a:pt x="9093" y="63228"/>
                  </a:lnTo>
                  <a:lnTo>
                    <a:pt x="11535" y="67893"/>
                  </a:lnTo>
                  <a:lnTo>
                    <a:pt x="13668" y="70619"/>
                  </a:lnTo>
                  <a:lnTo>
                    <a:pt x="26783" y="79511"/>
                  </a:lnTo>
                  <a:lnTo>
                    <a:pt x="39018" y="83792"/>
                  </a:lnTo>
                  <a:lnTo>
                    <a:pt x="46001" y="90439"/>
                  </a:lnTo>
                  <a:lnTo>
                    <a:pt x="52633" y="98331"/>
                  </a:lnTo>
                  <a:lnTo>
                    <a:pt x="62317" y="104891"/>
                  </a:lnTo>
                  <a:lnTo>
                    <a:pt x="80370" y="129369"/>
                  </a:lnTo>
                  <a:lnTo>
                    <a:pt x="83353" y="139370"/>
                  </a:lnTo>
                  <a:lnTo>
                    <a:pt x="84444" y="150362"/>
                  </a:lnTo>
                  <a:lnTo>
                    <a:pt x="69391" y="151705"/>
                  </a:lnTo>
                  <a:lnTo>
                    <a:pt x="49879" y="147046"/>
                  </a:lnTo>
                  <a:lnTo>
                    <a:pt x="11601" y="129865"/>
                  </a:lnTo>
                  <a:lnTo>
                    <a:pt x="4536" y="123615"/>
                  </a:lnTo>
                  <a:lnTo>
                    <a:pt x="1395" y="117310"/>
                  </a:lnTo>
                  <a:lnTo>
                    <a:pt x="0" y="110979"/>
                  </a:lnTo>
                  <a:lnTo>
                    <a:pt x="2803" y="107810"/>
                  </a:lnTo>
                  <a:lnTo>
                    <a:pt x="49282" y="78056"/>
                  </a:lnTo>
                  <a:lnTo>
                    <a:pt x="73084" y="64311"/>
                  </a:lnTo>
                  <a:lnTo>
                    <a:pt x="90719" y="46833"/>
                  </a:lnTo>
                  <a:lnTo>
                    <a:pt x="99824" y="31071"/>
                  </a:lnTo>
                  <a:lnTo>
                    <a:pt x="101103" y="27021"/>
                  </a:lnTo>
                  <a:lnTo>
                    <a:pt x="100896" y="23262"/>
                  </a:lnTo>
                  <a:lnTo>
                    <a:pt x="97845" y="16264"/>
                  </a:lnTo>
                  <a:lnTo>
                    <a:pt x="95549" y="13974"/>
                  </a:lnTo>
                  <a:lnTo>
                    <a:pt x="88320" y="9693"/>
                  </a:lnTo>
                  <a:lnTo>
                    <a:pt x="86259" y="4941"/>
                  </a:lnTo>
                  <a:lnTo>
                    <a:pt x="84650" y="4309"/>
                  </a:lnTo>
                  <a:lnTo>
                    <a:pt x="75084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99">
              <a:extLst>
                <a:ext uri="{FF2B5EF4-FFF2-40B4-BE49-F238E27FC236}">
                  <a16:creationId xmlns:a16="http://schemas.microsoft.com/office/drawing/2014/main" id="{212D339F-86BE-DE21-02A8-36A2E88225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86650" y="3671424"/>
              <a:ext cx="104648" cy="138577"/>
            </a:xfrm>
            <a:custGeom>
              <a:avLst/>
              <a:gdLst/>
              <a:ahLst/>
              <a:cxnLst/>
              <a:rect l="0" t="0" r="0" b="0"/>
              <a:pathLst>
                <a:path w="104648" h="138577">
                  <a:moveTo>
                    <a:pt x="0" y="14751"/>
                  </a:moveTo>
                  <a:lnTo>
                    <a:pt x="0" y="14751"/>
                  </a:lnTo>
                  <a:lnTo>
                    <a:pt x="5056" y="14751"/>
                  </a:lnTo>
                  <a:lnTo>
                    <a:pt x="10361" y="11929"/>
                  </a:lnTo>
                  <a:lnTo>
                    <a:pt x="13257" y="9694"/>
                  </a:lnTo>
                  <a:lnTo>
                    <a:pt x="22120" y="7212"/>
                  </a:lnTo>
                  <a:lnTo>
                    <a:pt x="39009" y="2992"/>
                  </a:lnTo>
                  <a:lnTo>
                    <a:pt x="45057" y="562"/>
                  </a:lnTo>
                  <a:lnTo>
                    <a:pt x="50146" y="0"/>
                  </a:lnTo>
                  <a:lnTo>
                    <a:pt x="58624" y="2198"/>
                  </a:lnTo>
                  <a:lnTo>
                    <a:pt x="69345" y="9385"/>
                  </a:lnTo>
                  <a:lnTo>
                    <a:pt x="73153" y="15188"/>
                  </a:lnTo>
                  <a:lnTo>
                    <a:pt x="74168" y="18217"/>
                  </a:lnTo>
                  <a:lnTo>
                    <a:pt x="72475" y="27228"/>
                  </a:lnTo>
                  <a:lnTo>
                    <a:pt x="70541" y="32594"/>
                  </a:lnTo>
                  <a:lnTo>
                    <a:pt x="37355" y="63842"/>
                  </a:lnTo>
                  <a:lnTo>
                    <a:pt x="29655" y="68319"/>
                  </a:lnTo>
                  <a:lnTo>
                    <a:pt x="14958" y="71429"/>
                  </a:lnTo>
                  <a:lnTo>
                    <a:pt x="15264" y="71587"/>
                  </a:lnTo>
                  <a:lnTo>
                    <a:pt x="16526" y="71691"/>
                  </a:lnTo>
                  <a:lnTo>
                    <a:pt x="27213" y="65313"/>
                  </a:lnTo>
                  <a:lnTo>
                    <a:pt x="74052" y="62427"/>
                  </a:lnTo>
                  <a:lnTo>
                    <a:pt x="77943" y="62410"/>
                  </a:lnTo>
                  <a:lnTo>
                    <a:pt x="80537" y="63457"/>
                  </a:lnTo>
                  <a:lnTo>
                    <a:pt x="82267" y="65213"/>
                  </a:lnTo>
                  <a:lnTo>
                    <a:pt x="83419" y="67442"/>
                  </a:lnTo>
                  <a:lnTo>
                    <a:pt x="85247" y="68929"/>
                  </a:lnTo>
                  <a:lnTo>
                    <a:pt x="90098" y="70580"/>
                  </a:lnTo>
                  <a:lnTo>
                    <a:pt x="91816" y="72079"/>
                  </a:lnTo>
                  <a:lnTo>
                    <a:pt x="93724" y="76566"/>
                  </a:lnTo>
                  <a:lnTo>
                    <a:pt x="95291" y="78186"/>
                  </a:lnTo>
                  <a:lnTo>
                    <a:pt x="99854" y="79986"/>
                  </a:lnTo>
                  <a:lnTo>
                    <a:pt x="101495" y="81524"/>
                  </a:lnTo>
                  <a:lnTo>
                    <a:pt x="103317" y="86056"/>
                  </a:lnTo>
                  <a:lnTo>
                    <a:pt x="104647" y="108835"/>
                  </a:lnTo>
                  <a:lnTo>
                    <a:pt x="101895" y="117597"/>
                  </a:lnTo>
                  <a:lnTo>
                    <a:pt x="91507" y="131845"/>
                  </a:lnTo>
                  <a:lnTo>
                    <a:pt x="79828" y="135584"/>
                  </a:lnTo>
                  <a:lnTo>
                    <a:pt x="38419" y="138313"/>
                  </a:lnTo>
                  <a:lnTo>
                    <a:pt x="0" y="138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17">
            <a:extLst>
              <a:ext uri="{FF2B5EF4-FFF2-40B4-BE49-F238E27FC236}">
                <a16:creationId xmlns:a16="http://schemas.microsoft.com/office/drawing/2014/main" id="{A52D637C-EEFF-81A3-C155-00EFDFA992F3}"/>
              </a:ext>
            </a:extLst>
          </p:cNvPr>
          <p:cNvGrpSpPr/>
          <p:nvPr/>
        </p:nvGrpSpPr>
        <p:grpSpPr>
          <a:xfrm>
            <a:off x="8229600" y="5219700"/>
            <a:ext cx="190501" cy="266701"/>
            <a:chOff x="8229600" y="5219700"/>
            <a:chExt cx="190501" cy="266701"/>
          </a:xfrm>
        </p:grpSpPr>
        <p:sp>
          <p:nvSpPr>
            <p:cNvPr id="173" name="SMARTInkShape-600">
              <a:extLst>
                <a:ext uri="{FF2B5EF4-FFF2-40B4-BE49-F238E27FC236}">
                  <a16:creationId xmlns:a16="http://schemas.microsoft.com/office/drawing/2014/main" id="{16BDC19A-4BFF-D570-3B94-282F0A79388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410575" y="5457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3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1">
              <a:extLst>
                <a:ext uri="{FF2B5EF4-FFF2-40B4-BE49-F238E27FC236}">
                  <a16:creationId xmlns:a16="http://schemas.microsoft.com/office/drawing/2014/main" id="{6B048553-07DA-5B88-016E-B34A12E1BC6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91525" y="5419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3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2">
              <a:extLst>
                <a:ext uri="{FF2B5EF4-FFF2-40B4-BE49-F238E27FC236}">
                  <a16:creationId xmlns:a16="http://schemas.microsoft.com/office/drawing/2014/main" id="{2D051BD1-4BD8-2010-0817-0F975646F2F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334375" y="5334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79" y="17992"/>
                  </a:lnTo>
                  <a:lnTo>
                    <a:pt x="1986" y="162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03">
              <a:extLst>
                <a:ext uri="{FF2B5EF4-FFF2-40B4-BE49-F238E27FC236}">
                  <a16:creationId xmlns:a16="http://schemas.microsoft.com/office/drawing/2014/main" id="{E76740F9-E8C9-651B-A521-8BF6A7CF15B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05800" y="5238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04">
              <a:extLst>
                <a:ext uri="{FF2B5EF4-FFF2-40B4-BE49-F238E27FC236}">
                  <a16:creationId xmlns:a16="http://schemas.microsoft.com/office/drawing/2014/main" id="{00EE3740-8AAE-2FA8-D4EE-439C8190E47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33637" y="545782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3092"/>
                  </a:lnTo>
                  <a:lnTo>
                    <a:pt x="5488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05">
              <a:extLst>
                <a:ext uri="{FF2B5EF4-FFF2-40B4-BE49-F238E27FC236}">
                  <a16:creationId xmlns:a16="http://schemas.microsoft.com/office/drawing/2014/main" id="{56853FB5-5416-C712-D49D-38C47AC5346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57462" y="54768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3391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06">
              <a:extLst>
                <a:ext uri="{FF2B5EF4-FFF2-40B4-BE49-F238E27FC236}">
                  <a16:creationId xmlns:a16="http://schemas.microsoft.com/office/drawing/2014/main" id="{1F3322CE-3D01-97AE-2880-3E3DEC5A406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24850" y="5429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07">
              <a:extLst>
                <a:ext uri="{FF2B5EF4-FFF2-40B4-BE49-F238E27FC236}">
                  <a16:creationId xmlns:a16="http://schemas.microsoft.com/office/drawing/2014/main" id="{B8DCDA47-EACF-5A2B-A796-DC52A201A06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40448" y="5391150"/>
              <a:ext cx="8203" cy="19051"/>
            </a:xfrm>
            <a:custGeom>
              <a:avLst/>
              <a:gdLst/>
              <a:ahLst/>
              <a:cxnLst/>
              <a:rect l="0" t="0" r="0" b="0"/>
              <a:pathLst>
                <a:path w="82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0849"/>
                  </a:lnTo>
                  <a:lnTo>
                    <a:pt x="617" y="9349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08">
              <a:extLst>
                <a:ext uri="{FF2B5EF4-FFF2-40B4-BE49-F238E27FC236}">
                  <a16:creationId xmlns:a16="http://schemas.microsoft.com/office/drawing/2014/main" id="{CD4DB647-F64B-70EB-3992-964FF348296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39241" y="5334000"/>
              <a:ext cx="9410" cy="1"/>
            </a:xfrm>
            <a:custGeom>
              <a:avLst/>
              <a:gdLst/>
              <a:ahLst/>
              <a:cxnLst/>
              <a:rect l="0" t="0" r="0" b="0"/>
              <a:pathLst>
                <a:path w="94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09">
              <a:extLst>
                <a:ext uri="{FF2B5EF4-FFF2-40B4-BE49-F238E27FC236}">
                  <a16:creationId xmlns:a16="http://schemas.microsoft.com/office/drawing/2014/main" id="{5783182F-649A-1FBA-E33D-759382D11C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29600" y="521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18">
            <a:extLst>
              <a:ext uri="{FF2B5EF4-FFF2-40B4-BE49-F238E27FC236}">
                <a16:creationId xmlns:a16="http://schemas.microsoft.com/office/drawing/2014/main" id="{9B6F9218-A8B6-3D8B-C9F4-C842F5544278}"/>
              </a:ext>
            </a:extLst>
          </p:cNvPr>
          <p:cNvGrpSpPr/>
          <p:nvPr/>
        </p:nvGrpSpPr>
        <p:grpSpPr>
          <a:xfrm>
            <a:off x="5966687" y="2729177"/>
            <a:ext cx="885748" cy="147374"/>
            <a:chOff x="5966687" y="2729177"/>
            <a:chExt cx="885748" cy="147374"/>
          </a:xfrm>
        </p:grpSpPr>
        <p:sp>
          <p:nvSpPr>
            <p:cNvPr id="184" name="SMARTInkShape-610">
              <a:extLst>
                <a:ext uri="{FF2B5EF4-FFF2-40B4-BE49-F238E27FC236}">
                  <a16:creationId xmlns:a16="http://schemas.microsoft.com/office/drawing/2014/main" id="{4F51A3AC-AF4A-53E9-0683-A3DBD840EFC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66687" y="2781300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1324"/>
                  </a:lnTo>
                  <a:lnTo>
                    <a:pt x="4430" y="883"/>
                  </a:lnTo>
                  <a:lnTo>
                    <a:pt x="0" y="261"/>
                  </a:lnTo>
                  <a:lnTo>
                    <a:pt x="47183" y="0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11">
              <a:extLst>
                <a:ext uri="{FF2B5EF4-FFF2-40B4-BE49-F238E27FC236}">
                  <a16:creationId xmlns:a16="http://schemas.microsoft.com/office/drawing/2014/main" id="{B5BD4716-9899-F74C-B552-DF17B47E8E8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91225" y="28384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12">
              <a:extLst>
                <a:ext uri="{FF2B5EF4-FFF2-40B4-BE49-F238E27FC236}">
                  <a16:creationId xmlns:a16="http://schemas.microsoft.com/office/drawing/2014/main" id="{9B07DE7B-838D-2D7C-2E11-BC071B4BF2E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143825" y="2743316"/>
              <a:ext cx="94894" cy="123537"/>
            </a:xfrm>
            <a:custGeom>
              <a:avLst/>
              <a:gdLst/>
              <a:ahLst/>
              <a:cxnLst/>
              <a:rect l="0" t="0" r="0" b="0"/>
              <a:pathLst>
                <a:path w="94894" h="123537">
                  <a:moveTo>
                    <a:pt x="66475" y="9409"/>
                  </a:moveTo>
                  <a:lnTo>
                    <a:pt x="66475" y="9409"/>
                  </a:lnTo>
                  <a:lnTo>
                    <a:pt x="66475" y="4353"/>
                  </a:lnTo>
                  <a:lnTo>
                    <a:pt x="65417" y="2863"/>
                  </a:lnTo>
                  <a:lnTo>
                    <a:pt x="63653" y="1870"/>
                  </a:lnTo>
                  <a:lnTo>
                    <a:pt x="53218" y="276"/>
                  </a:lnTo>
                  <a:lnTo>
                    <a:pt x="44085" y="0"/>
                  </a:lnTo>
                  <a:lnTo>
                    <a:pt x="37827" y="2758"/>
                  </a:lnTo>
                  <a:lnTo>
                    <a:pt x="15469" y="17196"/>
                  </a:lnTo>
                  <a:lnTo>
                    <a:pt x="7470" y="27334"/>
                  </a:lnTo>
                  <a:lnTo>
                    <a:pt x="3209" y="41718"/>
                  </a:lnTo>
                  <a:lnTo>
                    <a:pt x="248" y="83984"/>
                  </a:lnTo>
                  <a:lnTo>
                    <a:pt x="0" y="94764"/>
                  </a:lnTo>
                  <a:lnTo>
                    <a:pt x="2049" y="99121"/>
                  </a:lnTo>
                  <a:lnTo>
                    <a:pt x="21276" y="117048"/>
                  </a:lnTo>
                  <a:lnTo>
                    <a:pt x="36508" y="120749"/>
                  </a:lnTo>
                  <a:lnTo>
                    <a:pt x="72922" y="123536"/>
                  </a:lnTo>
                  <a:lnTo>
                    <a:pt x="77454" y="120810"/>
                  </a:lnTo>
                  <a:lnTo>
                    <a:pt x="93253" y="106371"/>
                  </a:lnTo>
                  <a:lnTo>
                    <a:pt x="94893" y="70093"/>
                  </a:lnTo>
                  <a:lnTo>
                    <a:pt x="89948" y="50790"/>
                  </a:lnTo>
                  <a:lnTo>
                    <a:pt x="81846" y="40854"/>
                  </a:lnTo>
                  <a:lnTo>
                    <a:pt x="72248" y="33968"/>
                  </a:lnTo>
                  <a:lnTo>
                    <a:pt x="56950" y="28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3">
              <a:extLst>
                <a:ext uri="{FF2B5EF4-FFF2-40B4-BE49-F238E27FC236}">
                  <a16:creationId xmlns:a16="http://schemas.microsoft.com/office/drawing/2014/main" id="{B453524C-0244-EE7F-BF75-8CC1AEA5C21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54499" y="2838450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14">
              <a:extLst>
                <a:ext uri="{FF2B5EF4-FFF2-40B4-BE49-F238E27FC236}">
                  <a16:creationId xmlns:a16="http://schemas.microsoft.com/office/drawing/2014/main" id="{CE0C1CB0-86CF-DC58-8B4B-9F5278AD468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96925" y="2729177"/>
              <a:ext cx="108651" cy="133324"/>
            </a:xfrm>
            <a:custGeom>
              <a:avLst/>
              <a:gdLst/>
              <a:ahLst/>
              <a:cxnLst/>
              <a:rect l="0" t="0" r="0" b="0"/>
              <a:pathLst>
                <a:path w="108651" h="133324">
                  <a:moveTo>
                    <a:pt x="3875" y="42598"/>
                  </a:moveTo>
                  <a:lnTo>
                    <a:pt x="3875" y="42598"/>
                  </a:lnTo>
                  <a:lnTo>
                    <a:pt x="3875" y="37542"/>
                  </a:lnTo>
                  <a:lnTo>
                    <a:pt x="6697" y="32237"/>
                  </a:lnTo>
                  <a:lnTo>
                    <a:pt x="17132" y="20208"/>
                  </a:lnTo>
                  <a:lnTo>
                    <a:pt x="23173" y="16772"/>
                  </a:lnTo>
                  <a:lnTo>
                    <a:pt x="40731" y="9510"/>
                  </a:lnTo>
                  <a:lnTo>
                    <a:pt x="53365" y="926"/>
                  </a:lnTo>
                  <a:lnTo>
                    <a:pt x="56977" y="0"/>
                  </a:lnTo>
                  <a:lnTo>
                    <a:pt x="60443" y="441"/>
                  </a:lnTo>
                  <a:lnTo>
                    <a:pt x="67116" y="3753"/>
                  </a:lnTo>
                  <a:lnTo>
                    <a:pt x="73610" y="8753"/>
                  </a:lnTo>
                  <a:lnTo>
                    <a:pt x="77201" y="17325"/>
                  </a:lnTo>
                  <a:lnTo>
                    <a:pt x="78159" y="22574"/>
                  </a:lnTo>
                  <a:lnTo>
                    <a:pt x="76401" y="34051"/>
                  </a:lnTo>
                  <a:lnTo>
                    <a:pt x="61593" y="63723"/>
                  </a:lnTo>
                  <a:lnTo>
                    <a:pt x="20656" y="111140"/>
                  </a:lnTo>
                  <a:lnTo>
                    <a:pt x="8259" y="122761"/>
                  </a:lnTo>
                  <a:lnTo>
                    <a:pt x="1238" y="125851"/>
                  </a:lnTo>
                  <a:lnTo>
                    <a:pt x="0" y="127733"/>
                  </a:lnTo>
                  <a:lnTo>
                    <a:pt x="233" y="130046"/>
                  </a:lnTo>
                  <a:lnTo>
                    <a:pt x="1447" y="132647"/>
                  </a:lnTo>
                  <a:lnTo>
                    <a:pt x="4373" y="133323"/>
                  </a:lnTo>
                  <a:lnTo>
                    <a:pt x="46212" y="127436"/>
                  </a:lnTo>
                  <a:lnTo>
                    <a:pt x="82097" y="120144"/>
                  </a:lnTo>
                  <a:lnTo>
                    <a:pt x="108650" y="118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15">
              <a:extLst>
                <a:ext uri="{FF2B5EF4-FFF2-40B4-BE49-F238E27FC236}">
                  <a16:creationId xmlns:a16="http://schemas.microsoft.com/office/drawing/2014/main" id="{2498329F-9A3F-7FC8-08C1-98AEB8E7E82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53274" y="2752865"/>
              <a:ext cx="76085" cy="103293"/>
            </a:xfrm>
            <a:custGeom>
              <a:avLst/>
              <a:gdLst/>
              <a:ahLst/>
              <a:cxnLst/>
              <a:rect l="0" t="0" r="0" b="0"/>
              <a:pathLst>
                <a:path w="76085" h="103293">
                  <a:moveTo>
                    <a:pt x="38026" y="37960"/>
                  </a:moveTo>
                  <a:lnTo>
                    <a:pt x="38026" y="37960"/>
                  </a:lnTo>
                  <a:lnTo>
                    <a:pt x="38026" y="32904"/>
                  </a:lnTo>
                  <a:lnTo>
                    <a:pt x="43513" y="16226"/>
                  </a:lnTo>
                  <a:lnTo>
                    <a:pt x="42743" y="13945"/>
                  </a:lnTo>
                  <a:lnTo>
                    <a:pt x="41171" y="12425"/>
                  </a:lnTo>
                  <a:lnTo>
                    <a:pt x="39424" y="7914"/>
                  </a:lnTo>
                  <a:lnTo>
                    <a:pt x="38301" y="1451"/>
                  </a:lnTo>
                  <a:lnTo>
                    <a:pt x="37152" y="921"/>
                  </a:lnTo>
                  <a:lnTo>
                    <a:pt x="24793" y="0"/>
                  </a:lnTo>
                  <a:lnTo>
                    <a:pt x="22854" y="2070"/>
                  </a:lnTo>
                  <a:lnTo>
                    <a:pt x="18009" y="15096"/>
                  </a:lnTo>
                  <a:lnTo>
                    <a:pt x="4125" y="35639"/>
                  </a:lnTo>
                  <a:lnTo>
                    <a:pt x="755" y="50201"/>
                  </a:lnTo>
                  <a:lnTo>
                    <a:pt x="0" y="69670"/>
                  </a:lnTo>
                  <a:lnTo>
                    <a:pt x="10060" y="89336"/>
                  </a:lnTo>
                  <a:lnTo>
                    <a:pt x="15149" y="94436"/>
                  </a:lnTo>
                  <a:lnTo>
                    <a:pt x="26448" y="100102"/>
                  </a:lnTo>
                  <a:lnTo>
                    <a:pt x="39652" y="103292"/>
                  </a:lnTo>
                  <a:lnTo>
                    <a:pt x="63259" y="96316"/>
                  </a:lnTo>
                  <a:lnTo>
                    <a:pt x="70667" y="85355"/>
                  </a:lnTo>
                  <a:lnTo>
                    <a:pt x="74508" y="68701"/>
                  </a:lnTo>
                  <a:lnTo>
                    <a:pt x="76084" y="29867"/>
                  </a:lnTo>
                  <a:lnTo>
                    <a:pt x="73285" y="20957"/>
                  </a:lnTo>
                  <a:lnTo>
                    <a:pt x="71057" y="17100"/>
                  </a:lnTo>
                  <a:lnTo>
                    <a:pt x="68513" y="14528"/>
                  </a:lnTo>
                  <a:lnTo>
                    <a:pt x="57076" y="9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16">
              <a:extLst>
                <a:ext uri="{FF2B5EF4-FFF2-40B4-BE49-F238E27FC236}">
                  <a16:creationId xmlns:a16="http://schemas.microsoft.com/office/drawing/2014/main" id="{A58E80FC-244E-645B-14AB-731397B43C5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69881" y="2733791"/>
              <a:ext cx="68452" cy="142760"/>
            </a:xfrm>
            <a:custGeom>
              <a:avLst/>
              <a:gdLst/>
              <a:ahLst/>
              <a:cxnLst/>
              <a:rect l="0" t="0" r="0" b="0"/>
              <a:pathLst>
                <a:path w="68452" h="142760">
                  <a:moveTo>
                    <a:pt x="7144" y="9409"/>
                  </a:moveTo>
                  <a:lnTo>
                    <a:pt x="7144" y="9409"/>
                  </a:lnTo>
                  <a:lnTo>
                    <a:pt x="25044" y="1870"/>
                  </a:lnTo>
                  <a:lnTo>
                    <a:pt x="48352" y="0"/>
                  </a:lnTo>
                  <a:lnTo>
                    <a:pt x="54739" y="2758"/>
                  </a:lnTo>
                  <a:lnTo>
                    <a:pt x="57924" y="4975"/>
                  </a:lnTo>
                  <a:lnTo>
                    <a:pt x="58990" y="8570"/>
                  </a:lnTo>
                  <a:lnTo>
                    <a:pt x="57350" y="18208"/>
                  </a:lnTo>
                  <a:lnTo>
                    <a:pt x="36683" y="50930"/>
                  </a:lnTo>
                  <a:lnTo>
                    <a:pt x="19189" y="66985"/>
                  </a:lnTo>
                  <a:lnTo>
                    <a:pt x="2977" y="75345"/>
                  </a:lnTo>
                  <a:lnTo>
                    <a:pt x="0" y="80342"/>
                  </a:lnTo>
                  <a:lnTo>
                    <a:pt x="265" y="82097"/>
                  </a:lnTo>
                  <a:lnTo>
                    <a:pt x="1499" y="83268"/>
                  </a:lnTo>
                  <a:lnTo>
                    <a:pt x="3381" y="84048"/>
                  </a:lnTo>
                  <a:lnTo>
                    <a:pt x="5694" y="83510"/>
                  </a:lnTo>
                  <a:lnTo>
                    <a:pt x="17009" y="77865"/>
                  </a:lnTo>
                  <a:lnTo>
                    <a:pt x="34492" y="76436"/>
                  </a:lnTo>
                  <a:lnTo>
                    <a:pt x="43288" y="79062"/>
                  </a:lnTo>
                  <a:lnTo>
                    <a:pt x="50725" y="82700"/>
                  </a:lnTo>
                  <a:lnTo>
                    <a:pt x="57559" y="84316"/>
                  </a:lnTo>
                  <a:lnTo>
                    <a:pt x="64123" y="90679"/>
                  </a:lnTo>
                  <a:lnTo>
                    <a:pt x="67355" y="95339"/>
                  </a:lnTo>
                  <a:lnTo>
                    <a:pt x="68451" y="99504"/>
                  </a:lnTo>
                  <a:lnTo>
                    <a:pt x="68124" y="103339"/>
                  </a:lnTo>
                  <a:lnTo>
                    <a:pt x="64938" y="110422"/>
                  </a:lnTo>
                  <a:lnTo>
                    <a:pt x="46204" y="131864"/>
                  </a:lnTo>
                  <a:lnTo>
                    <a:pt x="37557" y="137917"/>
                  </a:lnTo>
                  <a:lnTo>
                    <a:pt x="29128" y="140607"/>
                  </a:lnTo>
                  <a:lnTo>
                    <a:pt x="7144" y="142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17">
              <a:extLst>
                <a:ext uri="{FF2B5EF4-FFF2-40B4-BE49-F238E27FC236}">
                  <a16:creationId xmlns:a16="http://schemas.microsoft.com/office/drawing/2014/main" id="{F24A7767-A2B0-D851-A62B-50830FA4257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53225" y="2743316"/>
              <a:ext cx="99210" cy="128001"/>
            </a:xfrm>
            <a:custGeom>
              <a:avLst/>
              <a:gdLst/>
              <a:ahLst/>
              <a:cxnLst/>
              <a:rect l="0" t="0" r="0" b="0"/>
              <a:pathLst>
                <a:path w="99210" h="128001">
                  <a:moveTo>
                    <a:pt x="38100" y="9409"/>
                  </a:moveTo>
                  <a:lnTo>
                    <a:pt x="38100" y="9409"/>
                  </a:lnTo>
                  <a:lnTo>
                    <a:pt x="71631" y="767"/>
                  </a:lnTo>
                  <a:lnTo>
                    <a:pt x="88716" y="0"/>
                  </a:lnTo>
                  <a:lnTo>
                    <a:pt x="90894" y="2078"/>
                  </a:lnTo>
                  <a:lnTo>
                    <a:pt x="93314" y="10032"/>
                  </a:lnTo>
                  <a:lnTo>
                    <a:pt x="91842" y="14057"/>
                  </a:lnTo>
                  <a:lnTo>
                    <a:pt x="62643" y="41205"/>
                  </a:lnTo>
                  <a:lnTo>
                    <a:pt x="46313" y="52932"/>
                  </a:lnTo>
                  <a:lnTo>
                    <a:pt x="39182" y="64555"/>
                  </a:lnTo>
                  <a:lnTo>
                    <a:pt x="38821" y="64165"/>
                  </a:lnTo>
                  <a:lnTo>
                    <a:pt x="38420" y="60909"/>
                  </a:lnTo>
                  <a:lnTo>
                    <a:pt x="40430" y="59617"/>
                  </a:lnTo>
                  <a:lnTo>
                    <a:pt x="64066" y="57261"/>
                  </a:lnTo>
                  <a:lnTo>
                    <a:pt x="74688" y="57135"/>
                  </a:lnTo>
                  <a:lnTo>
                    <a:pt x="83641" y="59901"/>
                  </a:lnTo>
                  <a:lnTo>
                    <a:pt x="87511" y="62120"/>
                  </a:lnTo>
                  <a:lnTo>
                    <a:pt x="98013" y="75357"/>
                  </a:lnTo>
                  <a:lnTo>
                    <a:pt x="99209" y="79833"/>
                  </a:lnTo>
                  <a:lnTo>
                    <a:pt x="98947" y="83874"/>
                  </a:lnTo>
                  <a:lnTo>
                    <a:pt x="95835" y="91188"/>
                  </a:lnTo>
                  <a:lnTo>
                    <a:pt x="77153" y="112789"/>
                  </a:lnTo>
                  <a:lnTo>
                    <a:pt x="68510" y="118856"/>
                  </a:lnTo>
                  <a:lnTo>
                    <a:pt x="49281" y="127807"/>
                  </a:lnTo>
                  <a:lnTo>
                    <a:pt x="34603" y="128000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19">
            <a:extLst>
              <a:ext uri="{FF2B5EF4-FFF2-40B4-BE49-F238E27FC236}">
                <a16:creationId xmlns:a16="http://schemas.microsoft.com/office/drawing/2014/main" id="{FBB053CB-56D0-6180-A709-AD940E30FC40}"/>
              </a:ext>
            </a:extLst>
          </p:cNvPr>
          <p:cNvGrpSpPr/>
          <p:nvPr/>
        </p:nvGrpSpPr>
        <p:grpSpPr>
          <a:xfrm>
            <a:off x="8144163" y="4553458"/>
            <a:ext cx="750195" cy="769684"/>
            <a:chOff x="8144163" y="4553458"/>
            <a:chExt cx="750195" cy="769684"/>
          </a:xfrm>
        </p:grpSpPr>
        <p:sp>
          <p:nvSpPr>
            <p:cNvPr id="193" name="SMARTInkShape-618">
              <a:extLst>
                <a:ext uri="{FF2B5EF4-FFF2-40B4-BE49-F238E27FC236}">
                  <a16:creationId xmlns:a16="http://schemas.microsoft.com/office/drawing/2014/main" id="{8A19A742-169A-FDD7-AB7D-09B13B3FB36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49052" y="4972479"/>
              <a:ext cx="304305" cy="350663"/>
            </a:xfrm>
            <a:custGeom>
              <a:avLst/>
              <a:gdLst/>
              <a:ahLst/>
              <a:cxnLst/>
              <a:rect l="0" t="0" r="0" b="0"/>
              <a:pathLst>
                <a:path w="304305" h="350663">
                  <a:moveTo>
                    <a:pt x="9123" y="332946"/>
                  </a:moveTo>
                  <a:lnTo>
                    <a:pt x="9123" y="332946"/>
                  </a:lnTo>
                  <a:lnTo>
                    <a:pt x="18257" y="342079"/>
                  </a:lnTo>
                  <a:lnTo>
                    <a:pt x="13475" y="342355"/>
                  </a:lnTo>
                  <a:lnTo>
                    <a:pt x="12024" y="343452"/>
                  </a:lnTo>
                  <a:lnTo>
                    <a:pt x="9505" y="350662"/>
                  </a:lnTo>
                  <a:lnTo>
                    <a:pt x="6471" y="348581"/>
                  </a:lnTo>
                  <a:lnTo>
                    <a:pt x="4180" y="346544"/>
                  </a:lnTo>
                  <a:lnTo>
                    <a:pt x="1634" y="341459"/>
                  </a:lnTo>
                  <a:lnTo>
                    <a:pt x="0" y="319458"/>
                  </a:lnTo>
                  <a:lnTo>
                    <a:pt x="4774" y="288615"/>
                  </a:lnTo>
                  <a:lnTo>
                    <a:pt x="30019" y="242384"/>
                  </a:lnTo>
                  <a:lnTo>
                    <a:pt x="59308" y="210674"/>
                  </a:lnTo>
                  <a:lnTo>
                    <a:pt x="103763" y="171157"/>
                  </a:lnTo>
                  <a:lnTo>
                    <a:pt x="148788" y="134780"/>
                  </a:lnTo>
                  <a:lnTo>
                    <a:pt x="191976" y="106081"/>
                  </a:lnTo>
                  <a:lnTo>
                    <a:pt x="237300" y="82552"/>
                  </a:lnTo>
                  <a:lnTo>
                    <a:pt x="254575" y="68166"/>
                  </a:lnTo>
                  <a:lnTo>
                    <a:pt x="255796" y="64277"/>
                  </a:lnTo>
                  <a:lnTo>
                    <a:pt x="256580" y="58214"/>
                  </a:lnTo>
                  <a:lnTo>
                    <a:pt x="255586" y="57716"/>
                  </a:lnTo>
                  <a:lnTo>
                    <a:pt x="251659" y="57163"/>
                  </a:lnTo>
                  <a:lnTo>
                    <a:pt x="210784" y="33411"/>
                  </a:lnTo>
                  <a:lnTo>
                    <a:pt x="165886" y="28608"/>
                  </a:lnTo>
                  <a:lnTo>
                    <a:pt x="145016" y="28187"/>
                  </a:lnTo>
                  <a:lnTo>
                    <a:pt x="189154" y="28146"/>
                  </a:lnTo>
                  <a:lnTo>
                    <a:pt x="211691" y="25324"/>
                  </a:lnTo>
                  <a:lnTo>
                    <a:pt x="252807" y="19945"/>
                  </a:lnTo>
                  <a:lnTo>
                    <a:pt x="268415" y="16387"/>
                  </a:lnTo>
                  <a:lnTo>
                    <a:pt x="279939" y="12336"/>
                  </a:lnTo>
                  <a:lnTo>
                    <a:pt x="296210" y="8998"/>
                  </a:lnTo>
                  <a:lnTo>
                    <a:pt x="298940" y="6914"/>
                  </a:lnTo>
                  <a:lnTo>
                    <a:pt x="304079" y="0"/>
                  </a:lnTo>
                  <a:lnTo>
                    <a:pt x="304304" y="4755"/>
                  </a:lnTo>
                  <a:lnTo>
                    <a:pt x="301534" y="9989"/>
                  </a:lnTo>
                  <a:lnTo>
                    <a:pt x="282005" y="44630"/>
                  </a:lnTo>
                  <a:lnTo>
                    <a:pt x="270992" y="83390"/>
                  </a:lnTo>
                  <a:lnTo>
                    <a:pt x="260986" y="100959"/>
                  </a:lnTo>
                  <a:lnTo>
                    <a:pt x="257606" y="116377"/>
                  </a:lnTo>
                  <a:lnTo>
                    <a:pt x="256773" y="1614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19">
              <a:extLst>
                <a:ext uri="{FF2B5EF4-FFF2-40B4-BE49-F238E27FC236}">
                  <a16:creationId xmlns:a16="http://schemas.microsoft.com/office/drawing/2014/main" id="{3E8B1586-1525-6EA2-F498-C34505E3545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44163" y="4583357"/>
              <a:ext cx="98907" cy="139885"/>
            </a:xfrm>
            <a:custGeom>
              <a:avLst/>
              <a:gdLst/>
              <a:ahLst/>
              <a:cxnLst/>
              <a:rect l="0" t="0" r="0" b="0"/>
              <a:pathLst>
                <a:path w="98907" h="139885">
                  <a:moveTo>
                    <a:pt x="66387" y="26743"/>
                  </a:moveTo>
                  <a:lnTo>
                    <a:pt x="66387" y="26743"/>
                  </a:lnTo>
                  <a:lnTo>
                    <a:pt x="66387" y="21686"/>
                  </a:lnTo>
                  <a:lnTo>
                    <a:pt x="63565" y="16382"/>
                  </a:lnTo>
                  <a:lnTo>
                    <a:pt x="49053" y="0"/>
                  </a:lnTo>
                  <a:lnTo>
                    <a:pt x="42456" y="1805"/>
                  </a:lnTo>
                  <a:lnTo>
                    <a:pt x="37733" y="3768"/>
                  </a:lnTo>
                  <a:lnTo>
                    <a:pt x="29663" y="11593"/>
                  </a:lnTo>
                  <a:lnTo>
                    <a:pt x="7106" y="41015"/>
                  </a:lnTo>
                  <a:lnTo>
                    <a:pt x="1172" y="75306"/>
                  </a:lnTo>
                  <a:lnTo>
                    <a:pt x="0" y="107597"/>
                  </a:lnTo>
                  <a:lnTo>
                    <a:pt x="5485" y="121239"/>
                  </a:lnTo>
                  <a:lnTo>
                    <a:pt x="9911" y="127840"/>
                  </a:lnTo>
                  <a:lnTo>
                    <a:pt x="14977" y="132241"/>
                  </a:lnTo>
                  <a:lnTo>
                    <a:pt x="26252" y="137131"/>
                  </a:lnTo>
                  <a:lnTo>
                    <a:pt x="44501" y="139884"/>
                  </a:lnTo>
                  <a:lnTo>
                    <a:pt x="63313" y="135643"/>
                  </a:lnTo>
                  <a:lnTo>
                    <a:pt x="82292" y="122627"/>
                  </a:lnTo>
                  <a:lnTo>
                    <a:pt x="89331" y="114161"/>
                  </a:lnTo>
                  <a:lnTo>
                    <a:pt x="98906" y="89989"/>
                  </a:lnTo>
                  <a:lnTo>
                    <a:pt x="97777" y="58771"/>
                  </a:lnTo>
                  <a:lnTo>
                    <a:pt x="90739" y="37879"/>
                  </a:lnTo>
                  <a:lnTo>
                    <a:pt x="82150" y="28870"/>
                  </a:lnTo>
                  <a:lnTo>
                    <a:pt x="62591" y="17849"/>
                  </a:lnTo>
                  <a:lnTo>
                    <a:pt x="37650" y="9699"/>
                  </a:lnTo>
                  <a:lnTo>
                    <a:pt x="26004" y="8288"/>
                  </a:lnTo>
                  <a:lnTo>
                    <a:pt x="24649" y="9148"/>
                  </a:lnTo>
                  <a:lnTo>
                    <a:pt x="28287" y="17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20">
              <a:extLst>
                <a:ext uri="{FF2B5EF4-FFF2-40B4-BE49-F238E27FC236}">
                  <a16:creationId xmlns:a16="http://schemas.microsoft.com/office/drawing/2014/main" id="{FB21AC20-D02F-F63D-0ADD-336E418DDA7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315325" y="4695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21">
              <a:extLst>
                <a:ext uri="{FF2B5EF4-FFF2-40B4-BE49-F238E27FC236}">
                  <a16:creationId xmlns:a16="http://schemas.microsoft.com/office/drawing/2014/main" id="{2E21F7C3-E9FD-30A9-B120-F3757B48185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82326" y="4576147"/>
              <a:ext cx="123500" cy="129059"/>
            </a:xfrm>
            <a:custGeom>
              <a:avLst/>
              <a:gdLst/>
              <a:ahLst/>
              <a:cxnLst/>
              <a:rect l="0" t="0" r="0" b="0"/>
              <a:pathLst>
                <a:path w="123500" h="129059">
                  <a:moveTo>
                    <a:pt x="9199" y="43478"/>
                  </a:moveTo>
                  <a:lnTo>
                    <a:pt x="9199" y="43478"/>
                  </a:lnTo>
                  <a:lnTo>
                    <a:pt x="9199" y="38421"/>
                  </a:lnTo>
                  <a:lnTo>
                    <a:pt x="12022" y="33117"/>
                  </a:lnTo>
                  <a:lnTo>
                    <a:pt x="15745" y="27231"/>
                  </a:lnTo>
                  <a:lnTo>
                    <a:pt x="18901" y="17968"/>
                  </a:lnTo>
                  <a:lnTo>
                    <a:pt x="23389" y="11679"/>
                  </a:lnTo>
                  <a:lnTo>
                    <a:pt x="28912" y="8178"/>
                  </a:lnTo>
                  <a:lnTo>
                    <a:pt x="44211" y="4689"/>
                  </a:lnTo>
                  <a:lnTo>
                    <a:pt x="50513" y="486"/>
                  </a:lnTo>
                  <a:lnTo>
                    <a:pt x="54733" y="0"/>
                  </a:lnTo>
                  <a:lnTo>
                    <a:pt x="65066" y="2282"/>
                  </a:lnTo>
                  <a:lnTo>
                    <a:pt x="73894" y="9646"/>
                  </a:lnTo>
                  <a:lnTo>
                    <a:pt x="77729" y="14574"/>
                  </a:lnTo>
                  <a:lnTo>
                    <a:pt x="79227" y="19975"/>
                  </a:lnTo>
                  <a:lnTo>
                    <a:pt x="78070" y="31621"/>
                  </a:lnTo>
                  <a:lnTo>
                    <a:pt x="68703" y="61832"/>
                  </a:lnTo>
                  <a:lnTo>
                    <a:pt x="58698" y="77374"/>
                  </a:lnTo>
                  <a:lnTo>
                    <a:pt x="30834" y="107261"/>
                  </a:lnTo>
                  <a:lnTo>
                    <a:pt x="18461" y="114159"/>
                  </a:lnTo>
                  <a:lnTo>
                    <a:pt x="8023" y="118283"/>
                  </a:lnTo>
                  <a:lnTo>
                    <a:pt x="5241" y="120865"/>
                  </a:lnTo>
                  <a:lnTo>
                    <a:pt x="0" y="128715"/>
                  </a:lnTo>
                  <a:lnTo>
                    <a:pt x="9883" y="129058"/>
                  </a:lnTo>
                  <a:lnTo>
                    <a:pt x="52664" y="120989"/>
                  </a:lnTo>
                  <a:lnTo>
                    <a:pt x="98041" y="119754"/>
                  </a:lnTo>
                  <a:lnTo>
                    <a:pt x="123499" y="1196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22">
              <a:extLst>
                <a:ext uri="{FF2B5EF4-FFF2-40B4-BE49-F238E27FC236}">
                  <a16:creationId xmlns:a16="http://schemas.microsoft.com/office/drawing/2014/main" id="{26BBF44B-007C-07AC-692B-F093F86630D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536670" y="4581525"/>
              <a:ext cx="73336" cy="127386"/>
            </a:xfrm>
            <a:custGeom>
              <a:avLst/>
              <a:gdLst/>
              <a:ahLst/>
              <a:cxnLst/>
              <a:rect l="0" t="0" r="0" b="0"/>
              <a:pathLst>
                <a:path w="73336" h="127386">
                  <a:moveTo>
                    <a:pt x="54880" y="47625"/>
                  </a:moveTo>
                  <a:lnTo>
                    <a:pt x="54880" y="47625"/>
                  </a:lnTo>
                  <a:lnTo>
                    <a:pt x="59936" y="37512"/>
                  </a:lnTo>
                  <a:lnTo>
                    <a:pt x="60368" y="33474"/>
                  </a:lnTo>
                  <a:lnTo>
                    <a:pt x="54443" y="12852"/>
                  </a:lnTo>
                  <a:lnTo>
                    <a:pt x="50100" y="6418"/>
                  </a:lnTo>
                  <a:lnTo>
                    <a:pt x="47460" y="5336"/>
                  </a:lnTo>
                  <a:lnTo>
                    <a:pt x="44643" y="5674"/>
                  </a:lnTo>
                  <a:lnTo>
                    <a:pt x="38688" y="7813"/>
                  </a:lnTo>
                  <a:lnTo>
                    <a:pt x="32514" y="8764"/>
                  </a:lnTo>
                  <a:lnTo>
                    <a:pt x="18032" y="19412"/>
                  </a:lnTo>
                  <a:lnTo>
                    <a:pt x="5391" y="46086"/>
                  </a:lnTo>
                  <a:lnTo>
                    <a:pt x="0" y="70688"/>
                  </a:lnTo>
                  <a:lnTo>
                    <a:pt x="3459" y="96439"/>
                  </a:lnTo>
                  <a:lnTo>
                    <a:pt x="11213" y="109184"/>
                  </a:lnTo>
                  <a:lnTo>
                    <a:pt x="28380" y="125990"/>
                  </a:lnTo>
                  <a:lnTo>
                    <a:pt x="32980" y="127385"/>
                  </a:lnTo>
                  <a:lnTo>
                    <a:pt x="43736" y="126113"/>
                  </a:lnTo>
                  <a:lnTo>
                    <a:pt x="52749" y="119197"/>
                  </a:lnTo>
                  <a:lnTo>
                    <a:pt x="60284" y="108010"/>
                  </a:lnTo>
                  <a:lnTo>
                    <a:pt x="70921" y="80602"/>
                  </a:lnTo>
                  <a:lnTo>
                    <a:pt x="73335" y="49200"/>
                  </a:lnTo>
                  <a:lnTo>
                    <a:pt x="68697" y="24573"/>
                  </a:lnTo>
                  <a:lnTo>
                    <a:pt x="60668" y="13391"/>
                  </a:lnTo>
                  <a:lnTo>
                    <a:pt x="48379" y="2645"/>
                  </a:lnTo>
                  <a:lnTo>
                    <a:pt x="43877" y="1176"/>
                  </a:lnTo>
                  <a:lnTo>
                    <a:pt x="358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23">
              <a:extLst>
                <a:ext uri="{FF2B5EF4-FFF2-40B4-BE49-F238E27FC236}">
                  <a16:creationId xmlns:a16="http://schemas.microsoft.com/office/drawing/2014/main" id="{EDE641F1-7BAC-F3FB-D1CB-BC5E73F5EB1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77275" y="4573440"/>
              <a:ext cx="80337" cy="129993"/>
            </a:xfrm>
            <a:custGeom>
              <a:avLst/>
              <a:gdLst/>
              <a:ahLst/>
              <a:cxnLst/>
              <a:rect l="0" t="0" r="0" b="0"/>
              <a:pathLst>
                <a:path w="80337" h="129993">
                  <a:moveTo>
                    <a:pt x="0" y="17610"/>
                  </a:moveTo>
                  <a:lnTo>
                    <a:pt x="0" y="17610"/>
                  </a:lnTo>
                  <a:lnTo>
                    <a:pt x="5057" y="12553"/>
                  </a:lnTo>
                  <a:lnTo>
                    <a:pt x="13184" y="10071"/>
                  </a:lnTo>
                  <a:lnTo>
                    <a:pt x="22792" y="7909"/>
                  </a:lnTo>
                  <a:lnTo>
                    <a:pt x="37585" y="721"/>
                  </a:lnTo>
                  <a:lnTo>
                    <a:pt x="40932" y="0"/>
                  </a:lnTo>
                  <a:lnTo>
                    <a:pt x="44221" y="578"/>
                  </a:lnTo>
                  <a:lnTo>
                    <a:pt x="55238" y="6887"/>
                  </a:lnTo>
                  <a:lnTo>
                    <a:pt x="56298" y="10375"/>
                  </a:lnTo>
                  <a:lnTo>
                    <a:pt x="56583" y="12787"/>
                  </a:lnTo>
                  <a:lnTo>
                    <a:pt x="54077" y="18289"/>
                  </a:lnTo>
                  <a:lnTo>
                    <a:pt x="10112" y="64644"/>
                  </a:lnTo>
                  <a:lnTo>
                    <a:pt x="14755" y="60003"/>
                  </a:lnTo>
                  <a:lnTo>
                    <a:pt x="22786" y="57618"/>
                  </a:lnTo>
                  <a:lnTo>
                    <a:pt x="58663" y="55822"/>
                  </a:lnTo>
                  <a:lnTo>
                    <a:pt x="62392" y="57901"/>
                  </a:lnTo>
                  <a:lnTo>
                    <a:pt x="79229" y="77178"/>
                  </a:lnTo>
                  <a:lnTo>
                    <a:pt x="80336" y="81664"/>
                  </a:lnTo>
                  <a:lnTo>
                    <a:pt x="78745" y="92292"/>
                  </a:lnTo>
                  <a:lnTo>
                    <a:pt x="71896" y="105119"/>
                  </a:lnTo>
                  <a:lnTo>
                    <a:pt x="52498" y="118935"/>
                  </a:lnTo>
                  <a:lnTo>
                    <a:pt x="31106" y="129034"/>
                  </a:lnTo>
                  <a:lnTo>
                    <a:pt x="27087" y="129992"/>
                  </a:lnTo>
                  <a:lnTo>
                    <a:pt x="23350" y="129573"/>
                  </a:lnTo>
                  <a:lnTo>
                    <a:pt x="9525" y="12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24">
              <a:extLst>
                <a:ext uri="{FF2B5EF4-FFF2-40B4-BE49-F238E27FC236}">
                  <a16:creationId xmlns:a16="http://schemas.microsoft.com/office/drawing/2014/main" id="{5FAD0184-C53E-B4E8-3B51-489FE75C0A7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10625" y="4553458"/>
              <a:ext cx="83733" cy="138919"/>
            </a:xfrm>
            <a:custGeom>
              <a:avLst/>
              <a:gdLst/>
              <a:ahLst/>
              <a:cxnLst/>
              <a:rect l="0" t="0" r="0" b="0"/>
              <a:pathLst>
                <a:path w="83733" h="138919">
                  <a:moveTo>
                    <a:pt x="9525" y="18542"/>
                  </a:moveTo>
                  <a:lnTo>
                    <a:pt x="9525" y="18542"/>
                  </a:lnTo>
                  <a:lnTo>
                    <a:pt x="14582" y="18542"/>
                  </a:lnTo>
                  <a:lnTo>
                    <a:pt x="19886" y="15720"/>
                  </a:lnTo>
                  <a:lnTo>
                    <a:pt x="44469" y="1209"/>
                  </a:lnTo>
                  <a:lnTo>
                    <a:pt x="51746" y="0"/>
                  </a:lnTo>
                  <a:lnTo>
                    <a:pt x="57571" y="2540"/>
                  </a:lnTo>
                  <a:lnTo>
                    <a:pt x="79400" y="21896"/>
                  </a:lnTo>
                  <a:lnTo>
                    <a:pt x="80450" y="25011"/>
                  </a:lnTo>
                  <a:lnTo>
                    <a:pt x="80091" y="28146"/>
                  </a:lnTo>
                  <a:lnTo>
                    <a:pt x="78794" y="31295"/>
                  </a:lnTo>
                  <a:lnTo>
                    <a:pt x="66855" y="45839"/>
                  </a:lnTo>
                  <a:lnTo>
                    <a:pt x="58642" y="51841"/>
                  </a:lnTo>
                  <a:lnTo>
                    <a:pt x="48068" y="58042"/>
                  </a:lnTo>
                  <a:lnTo>
                    <a:pt x="41471" y="62556"/>
                  </a:lnTo>
                  <a:lnTo>
                    <a:pt x="30483" y="65691"/>
                  </a:lnTo>
                  <a:lnTo>
                    <a:pt x="29847" y="66908"/>
                  </a:lnTo>
                  <a:lnTo>
                    <a:pt x="29140" y="71083"/>
                  </a:lnTo>
                  <a:lnTo>
                    <a:pt x="30010" y="71560"/>
                  </a:lnTo>
                  <a:lnTo>
                    <a:pt x="39012" y="67546"/>
                  </a:lnTo>
                  <a:lnTo>
                    <a:pt x="41883" y="67086"/>
                  </a:lnTo>
                  <a:lnTo>
                    <a:pt x="72179" y="75921"/>
                  </a:lnTo>
                  <a:lnTo>
                    <a:pt x="78999" y="80380"/>
                  </a:lnTo>
                  <a:lnTo>
                    <a:pt x="82736" y="85889"/>
                  </a:lnTo>
                  <a:lnTo>
                    <a:pt x="83732" y="88840"/>
                  </a:lnTo>
                  <a:lnTo>
                    <a:pt x="83338" y="91866"/>
                  </a:lnTo>
                  <a:lnTo>
                    <a:pt x="80078" y="98050"/>
                  </a:lnTo>
                  <a:lnTo>
                    <a:pt x="72292" y="107481"/>
                  </a:lnTo>
                  <a:lnTo>
                    <a:pt x="45710" y="126495"/>
                  </a:lnTo>
                  <a:lnTo>
                    <a:pt x="35837" y="130022"/>
                  </a:lnTo>
                  <a:lnTo>
                    <a:pt x="30241" y="130961"/>
                  </a:lnTo>
                  <a:lnTo>
                    <a:pt x="26511" y="132647"/>
                  </a:lnTo>
                  <a:lnTo>
                    <a:pt x="24024" y="134828"/>
                  </a:lnTo>
                  <a:lnTo>
                    <a:pt x="22365" y="137341"/>
                  </a:lnTo>
                  <a:lnTo>
                    <a:pt x="20203" y="137958"/>
                  </a:lnTo>
                  <a:lnTo>
                    <a:pt x="17701" y="137311"/>
                  </a:lnTo>
                  <a:lnTo>
                    <a:pt x="14976" y="135821"/>
                  </a:lnTo>
                  <a:lnTo>
                    <a:pt x="13160" y="135887"/>
                  </a:lnTo>
                  <a:lnTo>
                    <a:pt x="11947" y="136989"/>
                  </a:lnTo>
                  <a:lnTo>
                    <a:pt x="11140" y="138782"/>
                  </a:lnTo>
                  <a:lnTo>
                    <a:pt x="9544" y="138918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99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Section 8.3</vt:lpstr>
      <vt:lpstr>Standard Normal Distribution</vt:lpstr>
      <vt:lpstr>z-distribution</vt:lpstr>
      <vt:lpstr>z-distribution (cont.)</vt:lpstr>
      <vt:lpstr>Example 8.3.1</vt:lpstr>
      <vt:lpstr>Example 8.3.3</vt:lpstr>
      <vt:lpstr>Example 8.3.6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289</cp:revision>
  <dcterms:created xsi:type="dcterms:W3CDTF">2013-04-26T14:43:13Z</dcterms:created>
  <dcterms:modified xsi:type="dcterms:W3CDTF">2024-02-07T14:48:58Z</dcterms:modified>
</cp:coreProperties>
</file>