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6" r:id="rId3"/>
    <p:sldId id="297" r:id="rId4"/>
    <p:sldId id="305" r:id="rId5"/>
    <p:sldId id="306" r:id="rId6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092"/>
    <a:srgbClr val="0000FF"/>
    <a:srgbClr val="000000"/>
    <a:srgbClr val="1F497D"/>
    <a:srgbClr val="2D7D9F"/>
    <a:srgbClr val="1F4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>
      <p:cViewPr varScale="1">
        <p:scale>
          <a:sx n="64" d="100"/>
          <a:sy n="64" d="100"/>
        </p:scale>
        <p:origin x="156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7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35DB0-18E5-42EE-8A41-3EE53E7DF1D8}" type="datetimeFigureOut">
              <a:rPr lang="en-US" smtClean="0"/>
              <a:pPr/>
              <a:t>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792EB-0FA9-4C62-9AEF-94474B71BC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166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87EA9-0F95-4E3A-B40A-64C12DA5C34F}" type="datetimeFigureOut">
              <a:rPr lang="en-US" smtClean="0"/>
              <a:pPr/>
              <a:t>2/5/2024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C950B-8241-42E2-98BC-F99EB045F1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90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5"/>
          <p:cNvSpPr txBox="1">
            <a:spLocks noChangeArrowheads="1"/>
          </p:cNvSpPr>
          <p:nvPr userDrawn="1"/>
        </p:nvSpPr>
        <p:spPr bwMode="auto">
          <a:xfrm>
            <a:off x="6164283" y="5856514"/>
            <a:ext cx="2819400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baseline="30000" dirty="0">
              <a:solidFill>
                <a:srgbClr val="004786"/>
              </a:solidFill>
            </a:endParaRPr>
          </a:p>
          <a:p>
            <a:pPr eaLnBrk="1" hangingPunct="1"/>
            <a:r>
              <a:rPr lang="en-US" baseline="-25000" dirty="0">
                <a:solidFill>
                  <a:srgbClr val="2D7D9F"/>
                </a:solidFill>
              </a:rPr>
              <a:t>Copyright © by Hawkes Learning</a:t>
            </a:r>
          </a:p>
          <a:p>
            <a:pPr eaLnBrk="1" hangingPunct="1"/>
            <a:r>
              <a:rPr lang="en-US" baseline="-25000" dirty="0">
                <a:solidFill>
                  <a:srgbClr val="2D7D9F"/>
                </a:solidFill>
              </a:rPr>
              <a:t>All rights reserved.</a:t>
            </a:r>
          </a:p>
        </p:txBody>
      </p:sp>
      <p:sp>
        <p:nvSpPr>
          <p:cNvPr id="12" name="Title 1"/>
          <p:cNvSpPr>
            <a:spLocks noGrp="1"/>
          </p:cNvSpPr>
          <p:nvPr userDrawn="1">
            <p:ph type="ctrTitle" idx="4294967295"/>
          </p:nvPr>
        </p:nvSpPr>
        <p:spPr>
          <a:xfrm>
            <a:off x="685800" y="2130552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endParaRPr lang="en-US" b="1" dirty="0">
              <a:solidFill>
                <a:srgbClr val="1F497D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Subtitle 2"/>
          <p:cNvSpPr>
            <a:spLocks noGrp="1"/>
          </p:cNvSpPr>
          <p:nvPr userDrawn="1">
            <p:ph type="subTitle" idx="4294967295"/>
          </p:nvPr>
        </p:nvSpPr>
        <p:spPr>
          <a:xfrm>
            <a:off x="1371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>
              <a:buNone/>
              <a:defRPr/>
            </a:pPr>
            <a:endParaRPr lang="en-US" b="1" i="1" dirty="0">
              <a:solidFill>
                <a:srgbClr val="1F497D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72238"/>
            <a:ext cx="1828649" cy="45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0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914400"/>
          </a:xfrm>
          <a:prstGeom prst="rect">
            <a:avLst/>
          </a:prstGeom>
        </p:spPr>
        <p:txBody>
          <a:bodyPr anchor="ctr" anchorCtr="1">
            <a:normAutofit/>
          </a:bodyPr>
          <a:lstStyle>
            <a:lvl1pPr>
              <a:lnSpc>
                <a:spcPts val="3000"/>
              </a:lnSpc>
              <a:defRPr sz="3200" baseline="0"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Box 5"/>
          <p:cNvSpPr txBox="1">
            <a:spLocks noChangeArrowheads="1"/>
          </p:cNvSpPr>
          <p:nvPr userDrawn="1"/>
        </p:nvSpPr>
        <p:spPr bwMode="auto">
          <a:xfrm>
            <a:off x="906483" y="6008914"/>
            <a:ext cx="2819400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baseline="30000" dirty="0">
              <a:solidFill>
                <a:srgbClr val="004786"/>
              </a:solidFill>
            </a:endParaRPr>
          </a:p>
        </p:txBody>
      </p:sp>
      <p:sp>
        <p:nvSpPr>
          <p:cNvPr id="14" name="TextBox 5"/>
          <p:cNvSpPr txBox="1">
            <a:spLocks noChangeArrowheads="1"/>
          </p:cNvSpPr>
          <p:nvPr userDrawn="1"/>
        </p:nvSpPr>
        <p:spPr bwMode="auto">
          <a:xfrm>
            <a:off x="6164283" y="5856514"/>
            <a:ext cx="2819400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baseline="30000" dirty="0">
              <a:solidFill>
                <a:srgbClr val="004786"/>
              </a:solidFill>
            </a:endParaRPr>
          </a:p>
          <a:p>
            <a:pPr eaLnBrk="1" hangingPunct="1"/>
            <a:r>
              <a:rPr lang="en-US" baseline="-25000" dirty="0">
                <a:solidFill>
                  <a:srgbClr val="2D7D9F"/>
                </a:solidFill>
              </a:rPr>
              <a:t>Copyright © by Hawkes Learning</a:t>
            </a:r>
          </a:p>
          <a:p>
            <a:pPr eaLnBrk="1" hangingPunct="1"/>
            <a:r>
              <a:rPr lang="en-US" baseline="-25000" dirty="0">
                <a:solidFill>
                  <a:srgbClr val="2D7D9F"/>
                </a:solidFill>
              </a:rPr>
              <a:t>All rights reserved.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005840"/>
            <a:ext cx="82296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80160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800" b="0" i="0" baseline="0">
                <a:solidFill>
                  <a:srgbClr val="36609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52400" y="6019800"/>
            <a:ext cx="8778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72238"/>
            <a:ext cx="1828649" cy="45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65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666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slideLayout" Target="../slideLayouts/slideLayout2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tags" Target="../tags/tag135.xml"/><Relationship Id="rId21" Type="http://schemas.openxmlformats.org/officeDocument/2006/relationships/tags" Target="../tags/tag130.xml"/><Relationship Id="rId42" Type="http://schemas.openxmlformats.org/officeDocument/2006/relationships/tags" Target="../tags/tag151.xml"/><Relationship Id="rId47" Type="http://schemas.openxmlformats.org/officeDocument/2006/relationships/tags" Target="../tags/tag156.xml"/><Relationship Id="rId63" Type="http://schemas.openxmlformats.org/officeDocument/2006/relationships/tags" Target="../tags/tag172.xml"/><Relationship Id="rId68" Type="http://schemas.openxmlformats.org/officeDocument/2006/relationships/tags" Target="../tags/tag177.xml"/><Relationship Id="rId84" Type="http://schemas.openxmlformats.org/officeDocument/2006/relationships/tags" Target="../tags/tag193.xml"/><Relationship Id="rId89" Type="http://schemas.openxmlformats.org/officeDocument/2006/relationships/tags" Target="../tags/tag198.xml"/><Relationship Id="rId16" Type="http://schemas.openxmlformats.org/officeDocument/2006/relationships/tags" Target="../tags/tag125.xml"/><Relationship Id="rId107" Type="http://schemas.openxmlformats.org/officeDocument/2006/relationships/tags" Target="../tags/tag216.xml"/><Relationship Id="rId11" Type="http://schemas.openxmlformats.org/officeDocument/2006/relationships/tags" Target="../tags/tag120.xml"/><Relationship Id="rId32" Type="http://schemas.openxmlformats.org/officeDocument/2006/relationships/tags" Target="../tags/tag141.xml"/><Relationship Id="rId37" Type="http://schemas.openxmlformats.org/officeDocument/2006/relationships/tags" Target="../tags/tag146.xml"/><Relationship Id="rId53" Type="http://schemas.openxmlformats.org/officeDocument/2006/relationships/tags" Target="../tags/tag162.xml"/><Relationship Id="rId58" Type="http://schemas.openxmlformats.org/officeDocument/2006/relationships/tags" Target="../tags/tag167.xml"/><Relationship Id="rId74" Type="http://schemas.openxmlformats.org/officeDocument/2006/relationships/tags" Target="../tags/tag183.xml"/><Relationship Id="rId79" Type="http://schemas.openxmlformats.org/officeDocument/2006/relationships/tags" Target="../tags/tag188.xml"/><Relationship Id="rId102" Type="http://schemas.openxmlformats.org/officeDocument/2006/relationships/tags" Target="../tags/tag211.xml"/><Relationship Id="rId5" Type="http://schemas.openxmlformats.org/officeDocument/2006/relationships/tags" Target="../tags/tag114.xml"/><Relationship Id="rId90" Type="http://schemas.openxmlformats.org/officeDocument/2006/relationships/tags" Target="../tags/tag199.xml"/><Relationship Id="rId95" Type="http://schemas.openxmlformats.org/officeDocument/2006/relationships/tags" Target="../tags/tag204.xml"/><Relationship Id="rId22" Type="http://schemas.openxmlformats.org/officeDocument/2006/relationships/tags" Target="../tags/tag131.xml"/><Relationship Id="rId27" Type="http://schemas.openxmlformats.org/officeDocument/2006/relationships/tags" Target="../tags/tag136.xml"/><Relationship Id="rId43" Type="http://schemas.openxmlformats.org/officeDocument/2006/relationships/tags" Target="../tags/tag152.xml"/><Relationship Id="rId48" Type="http://schemas.openxmlformats.org/officeDocument/2006/relationships/tags" Target="../tags/tag157.xml"/><Relationship Id="rId64" Type="http://schemas.openxmlformats.org/officeDocument/2006/relationships/tags" Target="../tags/tag173.xml"/><Relationship Id="rId69" Type="http://schemas.openxmlformats.org/officeDocument/2006/relationships/tags" Target="../tags/tag178.xml"/><Relationship Id="rId80" Type="http://schemas.openxmlformats.org/officeDocument/2006/relationships/tags" Target="../tags/tag189.xml"/><Relationship Id="rId85" Type="http://schemas.openxmlformats.org/officeDocument/2006/relationships/tags" Target="../tags/tag194.xml"/><Relationship Id="rId12" Type="http://schemas.openxmlformats.org/officeDocument/2006/relationships/tags" Target="../tags/tag121.xml"/><Relationship Id="rId17" Type="http://schemas.openxmlformats.org/officeDocument/2006/relationships/tags" Target="../tags/tag126.xml"/><Relationship Id="rId33" Type="http://schemas.openxmlformats.org/officeDocument/2006/relationships/tags" Target="../tags/tag142.xml"/><Relationship Id="rId38" Type="http://schemas.openxmlformats.org/officeDocument/2006/relationships/tags" Target="../tags/tag147.xml"/><Relationship Id="rId59" Type="http://schemas.openxmlformats.org/officeDocument/2006/relationships/tags" Target="../tags/tag168.xml"/><Relationship Id="rId103" Type="http://schemas.openxmlformats.org/officeDocument/2006/relationships/tags" Target="../tags/tag212.xml"/><Relationship Id="rId108" Type="http://schemas.openxmlformats.org/officeDocument/2006/relationships/tags" Target="../tags/tag217.xml"/><Relationship Id="rId54" Type="http://schemas.openxmlformats.org/officeDocument/2006/relationships/tags" Target="../tags/tag163.xml"/><Relationship Id="rId70" Type="http://schemas.openxmlformats.org/officeDocument/2006/relationships/tags" Target="../tags/tag179.xml"/><Relationship Id="rId75" Type="http://schemas.openxmlformats.org/officeDocument/2006/relationships/tags" Target="../tags/tag184.xml"/><Relationship Id="rId91" Type="http://schemas.openxmlformats.org/officeDocument/2006/relationships/tags" Target="../tags/tag200.xml"/><Relationship Id="rId96" Type="http://schemas.openxmlformats.org/officeDocument/2006/relationships/tags" Target="../tags/tag205.xml"/><Relationship Id="rId1" Type="http://schemas.openxmlformats.org/officeDocument/2006/relationships/tags" Target="../tags/tag110.xml"/><Relationship Id="rId6" Type="http://schemas.openxmlformats.org/officeDocument/2006/relationships/tags" Target="../tags/tag115.xml"/><Relationship Id="rId15" Type="http://schemas.openxmlformats.org/officeDocument/2006/relationships/tags" Target="../tags/tag124.xml"/><Relationship Id="rId23" Type="http://schemas.openxmlformats.org/officeDocument/2006/relationships/tags" Target="../tags/tag132.xml"/><Relationship Id="rId28" Type="http://schemas.openxmlformats.org/officeDocument/2006/relationships/tags" Target="../tags/tag137.xml"/><Relationship Id="rId36" Type="http://schemas.openxmlformats.org/officeDocument/2006/relationships/tags" Target="../tags/tag145.xml"/><Relationship Id="rId49" Type="http://schemas.openxmlformats.org/officeDocument/2006/relationships/tags" Target="../tags/tag158.xml"/><Relationship Id="rId57" Type="http://schemas.openxmlformats.org/officeDocument/2006/relationships/tags" Target="../tags/tag166.xml"/><Relationship Id="rId106" Type="http://schemas.openxmlformats.org/officeDocument/2006/relationships/tags" Target="../tags/tag215.xml"/><Relationship Id="rId10" Type="http://schemas.openxmlformats.org/officeDocument/2006/relationships/tags" Target="../tags/tag119.xml"/><Relationship Id="rId31" Type="http://schemas.openxmlformats.org/officeDocument/2006/relationships/tags" Target="../tags/tag140.xml"/><Relationship Id="rId44" Type="http://schemas.openxmlformats.org/officeDocument/2006/relationships/tags" Target="../tags/tag153.xml"/><Relationship Id="rId52" Type="http://schemas.openxmlformats.org/officeDocument/2006/relationships/tags" Target="../tags/tag161.xml"/><Relationship Id="rId60" Type="http://schemas.openxmlformats.org/officeDocument/2006/relationships/tags" Target="../tags/tag169.xml"/><Relationship Id="rId65" Type="http://schemas.openxmlformats.org/officeDocument/2006/relationships/tags" Target="../tags/tag174.xml"/><Relationship Id="rId73" Type="http://schemas.openxmlformats.org/officeDocument/2006/relationships/tags" Target="../tags/tag182.xml"/><Relationship Id="rId78" Type="http://schemas.openxmlformats.org/officeDocument/2006/relationships/tags" Target="../tags/tag187.xml"/><Relationship Id="rId81" Type="http://schemas.openxmlformats.org/officeDocument/2006/relationships/tags" Target="../tags/tag190.xml"/><Relationship Id="rId86" Type="http://schemas.openxmlformats.org/officeDocument/2006/relationships/tags" Target="../tags/tag195.xml"/><Relationship Id="rId94" Type="http://schemas.openxmlformats.org/officeDocument/2006/relationships/tags" Target="../tags/tag203.xml"/><Relationship Id="rId99" Type="http://schemas.openxmlformats.org/officeDocument/2006/relationships/tags" Target="../tags/tag208.xml"/><Relationship Id="rId101" Type="http://schemas.openxmlformats.org/officeDocument/2006/relationships/tags" Target="../tags/tag210.xml"/><Relationship Id="rId4" Type="http://schemas.openxmlformats.org/officeDocument/2006/relationships/tags" Target="../tags/tag113.xml"/><Relationship Id="rId9" Type="http://schemas.openxmlformats.org/officeDocument/2006/relationships/tags" Target="../tags/tag118.xml"/><Relationship Id="rId13" Type="http://schemas.openxmlformats.org/officeDocument/2006/relationships/tags" Target="../tags/tag122.xml"/><Relationship Id="rId18" Type="http://schemas.openxmlformats.org/officeDocument/2006/relationships/tags" Target="../tags/tag127.xml"/><Relationship Id="rId39" Type="http://schemas.openxmlformats.org/officeDocument/2006/relationships/tags" Target="../tags/tag148.xml"/><Relationship Id="rId109" Type="http://schemas.openxmlformats.org/officeDocument/2006/relationships/slideLayout" Target="../slideLayouts/slideLayout2.xml"/><Relationship Id="rId34" Type="http://schemas.openxmlformats.org/officeDocument/2006/relationships/tags" Target="../tags/tag143.xml"/><Relationship Id="rId50" Type="http://schemas.openxmlformats.org/officeDocument/2006/relationships/tags" Target="../tags/tag159.xml"/><Relationship Id="rId55" Type="http://schemas.openxmlformats.org/officeDocument/2006/relationships/tags" Target="../tags/tag164.xml"/><Relationship Id="rId76" Type="http://schemas.openxmlformats.org/officeDocument/2006/relationships/tags" Target="../tags/tag185.xml"/><Relationship Id="rId97" Type="http://schemas.openxmlformats.org/officeDocument/2006/relationships/tags" Target="../tags/tag206.xml"/><Relationship Id="rId104" Type="http://schemas.openxmlformats.org/officeDocument/2006/relationships/tags" Target="../tags/tag213.xml"/><Relationship Id="rId7" Type="http://schemas.openxmlformats.org/officeDocument/2006/relationships/tags" Target="../tags/tag116.xml"/><Relationship Id="rId71" Type="http://schemas.openxmlformats.org/officeDocument/2006/relationships/tags" Target="../tags/tag180.xml"/><Relationship Id="rId92" Type="http://schemas.openxmlformats.org/officeDocument/2006/relationships/tags" Target="../tags/tag201.xml"/><Relationship Id="rId2" Type="http://schemas.openxmlformats.org/officeDocument/2006/relationships/tags" Target="../tags/tag111.xml"/><Relationship Id="rId29" Type="http://schemas.openxmlformats.org/officeDocument/2006/relationships/tags" Target="../tags/tag138.xml"/><Relationship Id="rId24" Type="http://schemas.openxmlformats.org/officeDocument/2006/relationships/tags" Target="../tags/tag133.xml"/><Relationship Id="rId40" Type="http://schemas.openxmlformats.org/officeDocument/2006/relationships/tags" Target="../tags/tag149.xml"/><Relationship Id="rId45" Type="http://schemas.openxmlformats.org/officeDocument/2006/relationships/tags" Target="../tags/tag154.xml"/><Relationship Id="rId66" Type="http://schemas.openxmlformats.org/officeDocument/2006/relationships/tags" Target="../tags/tag175.xml"/><Relationship Id="rId87" Type="http://schemas.openxmlformats.org/officeDocument/2006/relationships/tags" Target="../tags/tag196.xml"/><Relationship Id="rId61" Type="http://schemas.openxmlformats.org/officeDocument/2006/relationships/tags" Target="../tags/tag170.xml"/><Relationship Id="rId82" Type="http://schemas.openxmlformats.org/officeDocument/2006/relationships/tags" Target="../tags/tag191.xml"/><Relationship Id="rId19" Type="http://schemas.openxmlformats.org/officeDocument/2006/relationships/tags" Target="../tags/tag128.xml"/><Relationship Id="rId14" Type="http://schemas.openxmlformats.org/officeDocument/2006/relationships/tags" Target="../tags/tag123.xml"/><Relationship Id="rId30" Type="http://schemas.openxmlformats.org/officeDocument/2006/relationships/tags" Target="../tags/tag139.xml"/><Relationship Id="rId35" Type="http://schemas.openxmlformats.org/officeDocument/2006/relationships/tags" Target="../tags/tag144.xml"/><Relationship Id="rId56" Type="http://schemas.openxmlformats.org/officeDocument/2006/relationships/tags" Target="../tags/tag165.xml"/><Relationship Id="rId77" Type="http://schemas.openxmlformats.org/officeDocument/2006/relationships/tags" Target="../tags/tag186.xml"/><Relationship Id="rId100" Type="http://schemas.openxmlformats.org/officeDocument/2006/relationships/tags" Target="../tags/tag209.xml"/><Relationship Id="rId105" Type="http://schemas.openxmlformats.org/officeDocument/2006/relationships/tags" Target="../tags/tag214.xml"/><Relationship Id="rId8" Type="http://schemas.openxmlformats.org/officeDocument/2006/relationships/tags" Target="../tags/tag117.xml"/><Relationship Id="rId51" Type="http://schemas.openxmlformats.org/officeDocument/2006/relationships/tags" Target="../tags/tag160.xml"/><Relationship Id="rId72" Type="http://schemas.openxmlformats.org/officeDocument/2006/relationships/tags" Target="../tags/tag181.xml"/><Relationship Id="rId93" Type="http://schemas.openxmlformats.org/officeDocument/2006/relationships/tags" Target="../tags/tag202.xml"/><Relationship Id="rId98" Type="http://schemas.openxmlformats.org/officeDocument/2006/relationships/tags" Target="../tags/tag207.xml"/><Relationship Id="rId3" Type="http://schemas.openxmlformats.org/officeDocument/2006/relationships/tags" Target="../tags/tag112.xml"/><Relationship Id="rId25" Type="http://schemas.openxmlformats.org/officeDocument/2006/relationships/tags" Target="../tags/tag134.xml"/><Relationship Id="rId46" Type="http://schemas.openxmlformats.org/officeDocument/2006/relationships/tags" Target="../tags/tag155.xml"/><Relationship Id="rId67" Type="http://schemas.openxmlformats.org/officeDocument/2006/relationships/tags" Target="../tags/tag176.xml"/><Relationship Id="rId20" Type="http://schemas.openxmlformats.org/officeDocument/2006/relationships/tags" Target="../tags/tag129.xml"/><Relationship Id="rId41" Type="http://schemas.openxmlformats.org/officeDocument/2006/relationships/tags" Target="../tags/tag150.xml"/><Relationship Id="rId62" Type="http://schemas.openxmlformats.org/officeDocument/2006/relationships/tags" Target="../tags/tag171.xml"/><Relationship Id="rId83" Type="http://schemas.openxmlformats.org/officeDocument/2006/relationships/tags" Target="../tags/tag192.xml"/><Relationship Id="rId88" Type="http://schemas.openxmlformats.org/officeDocument/2006/relationships/tags" Target="../tags/tag19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225.xml"/><Relationship Id="rId13" Type="http://schemas.openxmlformats.org/officeDocument/2006/relationships/tags" Target="../tags/tag230.xml"/><Relationship Id="rId18" Type="http://schemas.openxmlformats.org/officeDocument/2006/relationships/tags" Target="../tags/tag235.xml"/><Relationship Id="rId3" Type="http://schemas.openxmlformats.org/officeDocument/2006/relationships/tags" Target="../tags/tag220.xml"/><Relationship Id="rId21" Type="http://schemas.openxmlformats.org/officeDocument/2006/relationships/image" Target="../media/image3.JPG"/><Relationship Id="rId7" Type="http://schemas.openxmlformats.org/officeDocument/2006/relationships/tags" Target="../tags/tag224.xml"/><Relationship Id="rId12" Type="http://schemas.openxmlformats.org/officeDocument/2006/relationships/tags" Target="../tags/tag229.xml"/><Relationship Id="rId17" Type="http://schemas.openxmlformats.org/officeDocument/2006/relationships/tags" Target="../tags/tag234.xml"/><Relationship Id="rId2" Type="http://schemas.openxmlformats.org/officeDocument/2006/relationships/tags" Target="../tags/tag219.xml"/><Relationship Id="rId16" Type="http://schemas.openxmlformats.org/officeDocument/2006/relationships/tags" Target="../tags/tag233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218.xml"/><Relationship Id="rId6" Type="http://schemas.openxmlformats.org/officeDocument/2006/relationships/tags" Target="../tags/tag223.xml"/><Relationship Id="rId11" Type="http://schemas.openxmlformats.org/officeDocument/2006/relationships/tags" Target="../tags/tag228.xml"/><Relationship Id="rId5" Type="http://schemas.openxmlformats.org/officeDocument/2006/relationships/tags" Target="../tags/tag222.xml"/><Relationship Id="rId15" Type="http://schemas.openxmlformats.org/officeDocument/2006/relationships/tags" Target="../tags/tag232.xml"/><Relationship Id="rId10" Type="http://schemas.openxmlformats.org/officeDocument/2006/relationships/tags" Target="../tags/tag227.xml"/><Relationship Id="rId19" Type="http://schemas.openxmlformats.org/officeDocument/2006/relationships/tags" Target="../tags/tag236.xml"/><Relationship Id="rId4" Type="http://schemas.openxmlformats.org/officeDocument/2006/relationships/tags" Target="../tags/tag221.xml"/><Relationship Id="rId9" Type="http://schemas.openxmlformats.org/officeDocument/2006/relationships/tags" Target="../tags/tag226.xml"/><Relationship Id="rId14" Type="http://schemas.openxmlformats.org/officeDocument/2006/relationships/tags" Target="../tags/tag23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244.xml"/><Relationship Id="rId13" Type="http://schemas.openxmlformats.org/officeDocument/2006/relationships/tags" Target="../tags/tag249.xml"/><Relationship Id="rId3" Type="http://schemas.openxmlformats.org/officeDocument/2006/relationships/tags" Target="../tags/tag239.xml"/><Relationship Id="rId7" Type="http://schemas.openxmlformats.org/officeDocument/2006/relationships/tags" Target="../tags/tag243.xml"/><Relationship Id="rId12" Type="http://schemas.openxmlformats.org/officeDocument/2006/relationships/tags" Target="../tags/tag248.xml"/><Relationship Id="rId2" Type="http://schemas.openxmlformats.org/officeDocument/2006/relationships/tags" Target="../tags/tag238.xml"/><Relationship Id="rId16" Type="http://schemas.openxmlformats.org/officeDocument/2006/relationships/image" Target="../media/image4.JPG"/><Relationship Id="rId1" Type="http://schemas.openxmlformats.org/officeDocument/2006/relationships/tags" Target="../tags/tag237.xml"/><Relationship Id="rId6" Type="http://schemas.openxmlformats.org/officeDocument/2006/relationships/tags" Target="../tags/tag242.xml"/><Relationship Id="rId11" Type="http://schemas.openxmlformats.org/officeDocument/2006/relationships/tags" Target="../tags/tag247.xml"/><Relationship Id="rId5" Type="http://schemas.openxmlformats.org/officeDocument/2006/relationships/tags" Target="../tags/tag241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246.xml"/><Relationship Id="rId4" Type="http://schemas.openxmlformats.org/officeDocument/2006/relationships/tags" Target="../tags/tag240.xml"/><Relationship Id="rId9" Type="http://schemas.openxmlformats.org/officeDocument/2006/relationships/tags" Target="../tags/tag245.xml"/><Relationship Id="rId14" Type="http://schemas.openxmlformats.org/officeDocument/2006/relationships/tags" Target="../tags/tag2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130552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r>
              <a:rPr lang="en-US" b="1" dirty="0">
                <a:solidFill>
                  <a:srgbClr val="1F497D"/>
                </a:solidFill>
                <a:latin typeface="Arial" charset="0"/>
                <a:cs typeface="Arial" charset="0"/>
              </a:rPr>
              <a:t>Section 8.2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>
                <a:solidFill>
                  <a:srgbClr val="1F497D"/>
                </a:solidFill>
              </a:rPr>
              <a:t>The Normal Distribution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Distribution 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111" cstate="print">
            <a:clrChange>
              <a:clrFrom>
                <a:srgbClr val="EFEEE1"/>
              </a:clrFrom>
              <a:clrTo>
                <a:srgbClr val="EFEEE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1752600"/>
            <a:ext cx="5787471" cy="2670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SMARTInkShape-Group316">
            <a:extLst>
              <a:ext uri="{FF2B5EF4-FFF2-40B4-BE49-F238E27FC236}">
                <a16:creationId xmlns:a16="http://schemas.microsoft.com/office/drawing/2014/main" id="{3F31F152-0EB2-579A-E2EA-2852D2D1B0DC}"/>
              </a:ext>
            </a:extLst>
          </p:cNvPr>
          <p:cNvGrpSpPr/>
          <p:nvPr/>
        </p:nvGrpSpPr>
        <p:grpSpPr>
          <a:xfrm>
            <a:off x="285750" y="1297710"/>
            <a:ext cx="600076" cy="302491"/>
            <a:chOff x="285750" y="1297710"/>
            <a:chExt cx="600076" cy="302491"/>
          </a:xfrm>
        </p:grpSpPr>
        <p:sp>
          <p:nvSpPr>
            <p:cNvPr id="3" name="SMARTInkShape-2100">
              <a:extLst>
                <a:ext uri="{FF2B5EF4-FFF2-40B4-BE49-F238E27FC236}">
                  <a16:creationId xmlns:a16="http://schemas.microsoft.com/office/drawing/2014/main" id="{507DB4B8-0981-E710-69F7-B380E56FAAF0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304825" y="1314451"/>
              <a:ext cx="38076" cy="228586"/>
            </a:xfrm>
            <a:custGeom>
              <a:avLst/>
              <a:gdLst/>
              <a:ahLst/>
              <a:cxnLst/>
              <a:rect l="0" t="0" r="0" b="0"/>
              <a:pathLst>
                <a:path w="38076" h="228586">
                  <a:moveTo>
                    <a:pt x="38075" y="9524"/>
                  </a:moveTo>
                  <a:lnTo>
                    <a:pt x="38075" y="9524"/>
                  </a:lnTo>
                  <a:lnTo>
                    <a:pt x="38075" y="4467"/>
                  </a:lnTo>
                  <a:lnTo>
                    <a:pt x="37017" y="2978"/>
                  </a:lnTo>
                  <a:lnTo>
                    <a:pt x="35253" y="1985"/>
                  </a:lnTo>
                  <a:lnTo>
                    <a:pt x="33019" y="1323"/>
                  </a:lnTo>
                  <a:lnTo>
                    <a:pt x="32587" y="882"/>
                  </a:lnTo>
                  <a:lnTo>
                    <a:pt x="33358" y="587"/>
                  </a:lnTo>
                  <a:lnTo>
                    <a:pt x="37143" y="115"/>
                  </a:lnTo>
                  <a:lnTo>
                    <a:pt x="32403" y="22"/>
                  </a:lnTo>
                  <a:lnTo>
                    <a:pt x="34866" y="6"/>
                  </a:lnTo>
                  <a:lnTo>
                    <a:pt x="29591" y="0"/>
                  </a:lnTo>
                  <a:lnTo>
                    <a:pt x="29012" y="2822"/>
                  </a:lnTo>
                  <a:lnTo>
                    <a:pt x="28552" y="45517"/>
                  </a:lnTo>
                  <a:lnTo>
                    <a:pt x="27492" y="61581"/>
                  </a:lnTo>
                  <a:lnTo>
                    <a:pt x="19908" y="98534"/>
                  </a:lnTo>
                  <a:lnTo>
                    <a:pt x="18228" y="117507"/>
                  </a:lnTo>
                  <a:lnTo>
                    <a:pt x="10406" y="149031"/>
                  </a:lnTo>
                  <a:lnTo>
                    <a:pt x="8521" y="177865"/>
                  </a:lnTo>
                  <a:lnTo>
                    <a:pt x="1310" y="201744"/>
                  </a:lnTo>
                  <a:lnTo>
                    <a:pt x="1923" y="204346"/>
                  </a:lnTo>
                  <a:lnTo>
                    <a:pt x="3390" y="206080"/>
                  </a:lnTo>
                  <a:lnTo>
                    <a:pt x="5427" y="207237"/>
                  </a:lnTo>
                  <a:lnTo>
                    <a:pt x="5726" y="209066"/>
                  </a:lnTo>
                  <a:lnTo>
                    <a:pt x="0" y="228443"/>
                  </a:lnTo>
                  <a:lnTo>
                    <a:pt x="8178" y="228585"/>
                  </a:lnTo>
                  <a:lnTo>
                    <a:pt x="8619" y="227532"/>
                  </a:lnTo>
                  <a:lnTo>
                    <a:pt x="9500" y="2190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SMARTInkShape-2101">
              <a:extLst>
                <a:ext uri="{FF2B5EF4-FFF2-40B4-BE49-F238E27FC236}">
                  <a16:creationId xmlns:a16="http://schemas.microsoft.com/office/drawing/2014/main" id="{D7EE8E66-54AB-39C0-905E-594386C66446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285750" y="1297710"/>
              <a:ext cx="193711" cy="282953"/>
            </a:xfrm>
            <a:custGeom>
              <a:avLst/>
              <a:gdLst/>
              <a:ahLst/>
              <a:cxnLst/>
              <a:rect l="0" t="0" r="0" b="0"/>
              <a:pathLst>
                <a:path w="193711" h="282953">
                  <a:moveTo>
                    <a:pt x="0" y="45315"/>
                  </a:moveTo>
                  <a:lnTo>
                    <a:pt x="0" y="45315"/>
                  </a:lnTo>
                  <a:lnTo>
                    <a:pt x="0" y="40258"/>
                  </a:lnTo>
                  <a:lnTo>
                    <a:pt x="2822" y="34954"/>
                  </a:lnTo>
                  <a:lnTo>
                    <a:pt x="13257" y="22925"/>
                  </a:lnTo>
                  <a:lnTo>
                    <a:pt x="34173" y="10357"/>
                  </a:lnTo>
                  <a:lnTo>
                    <a:pt x="64959" y="506"/>
                  </a:lnTo>
                  <a:lnTo>
                    <a:pt x="77554" y="0"/>
                  </a:lnTo>
                  <a:lnTo>
                    <a:pt x="92711" y="6056"/>
                  </a:lnTo>
                  <a:lnTo>
                    <a:pt x="99554" y="11928"/>
                  </a:lnTo>
                  <a:lnTo>
                    <a:pt x="102455" y="20246"/>
                  </a:lnTo>
                  <a:lnTo>
                    <a:pt x="103228" y="25427"/>
                  </a:lnTo>
                  <a:lnTo>
                    <a:pt x="98443" y="36829"/>
                  </a:lnTo>
                  <a:lnTo>
                    <a:pt x="72191" y="81827"/>
                  </a:lnTo>
                  <a:lnTo>
                    <a:pt x="41398" y="126275"/>
                  </a:lnTo>
                  <a:lnTo>
                    <a:pt x="26612" y="143151"/>
                  </a:lnTo>
                  <a:lnTo>
                    <a:pt x="22411" y="151592"/>
                  </a:lnTo>
                  <a:lnTo>
                    <a:pt x="20046" y="162294"/>
                  </a:lnTo>
                  <a:lnTo>
                    <a:pt x="21831" y="163518"/>
                  </a:lnTo>
                  <a:lnTo>
                    <a:pt x="29458" y="162055"/>
                  </a:lnTo>
                  <a:lnTo>
                    <a:pt x="47172" y="153551"/>
                  </a:lnTo>
                  <a:lnTo>
                    <a:pt x="85322" y="150774"/>
                  </a:lnTo>
                  <a:lnTo>
                    <a:pt x="123745" y="150225"/>
                  </a:lnTo>
                  <a:lnTo>
                    <a:pt x="157433" y="160243"/>
                  </a:lnTo>
                  <a:lnTo>
                    <a:pt x="173334" y="170830"/>
                  </a:lnTo>
                  <a:lnTo>
                    <a:pt x="192166" y="194874"/>
                  </a:lnTo>
                  <a:lnTo>
                    <a:pt x="193710" y="210211"/>
                  </a:lnTo>
                  <a:lnTo>
                    <a:pt x="188629" y="233873"/>
                  </a:lnTo>
                  <a:lnTo>
                    <a:pt x="186078" y="240870"/>
                  </a:lnTo>
                  <a:lnTo>
                    <a:pt x="174776" y="254290"/>
                  </a:lnTo>
                  <a:lnTo>
                    <a:pt x="150563" y="270922"/>
                  </a:lnTo>
                  <a:lnTo>
                    <a:pt x="126103" y="279731"/>
                  </a:lnTo>
                  <a:lnTo>
                    <a:pt x="84771" y="282952"/>
                  </a:lnTo>
                  <a:lnTo>
                    <a:pt x="58984" y="282237"/>
                  </a:lnTo>
                  <a:lnTo>
                    <a:pt x="38100" y="2739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SMARTInkShape-2102">
              <a:extLst>
                <a:ext uri="{FF2B5EF4-FFF2-40B4-BE49-F238E27FC236}">
                  <a16:creationId xmlns:a16="http://schemas.microsoft.com/office/drawing/2014/main" id="{66125A4E-AC7B-10D6-532B-2407CB1EE23D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505052" y="1419782"/>
              <a:ext cx="161699" cy="157593"/>
            </a:xfrm>
            <a:custGeom>
              <a:avLst/>
              <a:gdLst/>
              <a:ahLst/>
              <a:cxnLst/>
              <a:rect l="0" t="0" r="0" b="0"/>
              <a:pathLst>
                <a:path w="161699" h="157593">
                  <a:moveTo>
                    <a:pt x="28348" y="47068"/>
                  </a:moveTo>
                  <a:lnTo>
                    <a:pt x="28348" y="47068"/>
                  </a:lnTo>
                  <a:lnTo>
                    <a:pt x="36549" y="55269"/>
                  </a:lnTo>
                  <a:lnTo>
                    <a:pt x="60588" y="62003"/>
                  </a:lnTo>
                  <a:lnTo>
                    <a:pt x="106966" y="50229"/>
                  </a:lnTo>
                  <a:lnTo>
                    <a:pt x="119258" y="46946"/>
                  </a:lnTo>
                  <a:lnTo>
                    <a:pt x="126255" y="42428"/>
                  </a:lnTo>
                  <a:lnTo>
                    <a:pt x="130071" y="36892"/>
                  </a:lnTo>
                  <a:lnTo>
                    <a:pt x="132219" y="27825"/>
                  </a:lnTo>
                  <a:lnTo>
                    <a:pt x="132944" y="15280"/>
                  </a:lnTo>
                  <a:lnTo>
                    <a:pt x="130887" y="12118"/>
                  </a:lnTo>
                  <a:lnTo>
                    <a:pt x="122957" y="5782"/>
                  </a:lnTo>
                  <a:lnTo>
                    <a:pt x="115199" y="2260"/>
                  </a:lnTo>
                  <a:lnTo>
                    <a:pt x="96539" y="0"/>
                  </a:lnTo>
                  <a:lnTo>
                    <a:pt x="73600" y="4664"/>
                  </a:lnTo>
                  <a:lnTo>
                    <a:pt x="46695" y="17806"/>
                  </a:lnTo>
                  <a:lnTo>
                    <a:pt x="23671" y="40162"/>
                  </a:lnTo>
                  <a:lnTo>
                    <a:pt x="8500" y="66894"/>
                  </a:lnTo>
                  <a:lnTo>
                    <a:pt x="1497" y="96767"/>
                  </a:lnTo>
                  <a:lnTo>
                    <a:pt x="0" y="129473"/>
                  </a:lnTo>
                  <a:lnTo>
                    <a:pt x="5518" y="142253"/>
                  </a:lnTo>
                  <a:lnTo>
                    <a:pt x="9953" y="148625"/>
                  </a:lnTo>
                  <a:lnTo>
                    <a:pt x="20525" y="155704"/>
                  </a:lnTo>
                  <a:lnTo>
                    <a:pt x="26308" y="157592"/>
                  </a:lnTo>
                  <a:lnTo>
                    <a:pt x="41200" y="156868"/>
                  </a:lnTo>
                  <a:lnTo>
                    <a:pt x="84878" y="145959"/>
                  </a:lnTo>
                  <a:lnTo>
                    <a:pt x="107657" y="141280"/>
                  </a:lnTo>
                  <a:lnTo>
                    <a:pt x="161698" y="11374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SMARTInkShape-2103">
              <a:extLst>
                <a:ext uri="{FF2B5EF4-FFF2-40B4-BE49-F238E27FC236}">
                  <a16:creationId xmlns:a16="http://schemas.microsoft.com/office/drawing/2014/main" id="{4F50E4BA-8211-EB7E-F2E6-DB40015E7FC0}"/>
                </a:ext>
              </a:extLst>
            </p:cNvPr>
            <p:cNvSpPr/>
            <p:nvPr>
              <p:custDataLst>
                <p:tags r:id="rId108"/>
              </p:custDataLst>
            </p:nvPr>
          </p:nvSpPr>
          <p:spPr>
            <a:xfrm>
              <a:off x="742950" y="1343141"/>
              <a:ext cx="47626" cy="228485"/>
            </a:xfrm>
            <a:custGeom>
              <a:avLst/>
              <a:gdLst/>
              <a:ahLst/>
              <a:cxnLst/>
              <a:rect l="0" t="0" r="0" b="0"/>
              <a:pathLst>
                <a:path w="47626" h="228485">
                  <a:moveTo>
                    <a:pt x="47625" y="9409"/>
                  </a:moveTo>
                  <a:lnTo>
                    <a:pt x="47625" y="9409"/>
                  </a:lnTo>
                  <a:lnTo>
                    <a:pt x="47625" y="0"/>
                  </a:lnTo>
                  <a:lnTo>
                    <a:pt x="47625" y="10031"/>
                  </a:lnTo>
                  <a:lnTo>
                    <a:pt x="44803" y="17800"/>
                  </a:lnTo>
                  <a:lnTo>
                    <a:pt x="34367" y="41523"/>
                  </a:lnTo>
                  <a:lnTo>
                    <a:pt x="26516" y="81358"/>
                  </a:lnTo>
                  <a:lnTo>
                    <a:pt x="15468" y="127926"/>
                  </a:lnTo>
                  <a:lnTo>
                    <a:pt x="6230" y="170349"/>
                  </a:lnTo>
                  <a:lnTo>
                    <a:pt x="0" y="2284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SMARTInkShape-2104">
              <a:extLst>
                <a:ext uri="{FF2B5EF4-FFF2-40B4-BE49-F238E27FC236}">
                  <a16:creationId xmlns:a16="http://schemas.microsoft.com/office/drawing/2014/main" id="{DC9FE6C3-1010-D1A2-3A28-C9F7C22454D8}"/>
                </a:ext>
              </a:extLst>
            </p:cNvPr>
            <p:cNvSpPr/>
            <p:nvPr>
              <p:custDataLst>
                <p:tags r:id="rId109"/>
              </p:custDataLst>
            </p:nvPr>
          </p:nvSpPr>
          <p:spPr>
            <a:xfrm>
              <a:off x="861808" y="1337537"/>
              <a:ext cx="24018" cy="262664"/>
            </a:xfrm>
            <a:custGeom>
              <a:avLst/>
              <a:gdLst/>
              <a:ahLst/>
              <a:cxnLst/>
              <a:rect l="0" t="0" r="0" b="0"/>
              <a:pathLst>
                <a:path w="24018" h="262664">
                  <a:moveTo>
                    <a:pt x="4967" y="5488"/>
                  </a:moveTo>
                  <a:lnTo>
                    <a:pt x="4967" y="5488"/>
                  </a:lnTo>
                  <a:lnTo>
                    <a:pt x="10024" y="5488"/>
                  </a:lnTo>
                  <a:lnTo>
                    <a:pt x="10455" y="4430"/>
                  </a:lnTo>
                  <a:lnTo>
                    <a:pt x="8112" y="431"/>
                  </a:lnTo>
                  <a:lnTo>
                    <a:pt x="8122" y="0"/>
                  </a:lnTo>
                  <a:lnTo>
                    <a:pt x="10955" y="2344"/>
                  </a:lnTo>
                  <a:lnTo>
                    <a:pt x="10098" y="12557"/>
                  </a:lnTo>
                  <a:lnTo>
                    <a:pt x="5981" y="55097"/>
                  </a:lnTo>
                  <a:lnTo>
                    <a:pt x="5267" y="94035"/>
                  </a:lnTo>
                  <a:lnTo>
                    <a:pt x="0" y="132383"/>
                  </a:lnTo>
                  <a:lnTo>
                    <a:pt x="1849" y="170557"/>
                  </a:lnTo>
                  <a:lnTo>
                    <a:pt x="4693" y="217126"/>
                  </a:lnTo>
                  <a:lnTo>
                    <a:pt x="13144" y="254057"/>
                  </a:lnTo>
                  <a:lnTo>
                    <a:pt x="14652" y="256926"/>
                  </a:lnTo>
                  <a:lnTo>
                    <a:pt x="16715" y="258838"/>
                  </a:lnTo>
                  <a:lnTo>
                    <a:pt x="24017" y="2626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SMARTInkShape-Group317">
            <a:extLst>
              <a:ext uri="{FF2B5EF4-FFF2-40B4-BE49-F238E27FC236}">
                <a16:creationId xmlns:a16="http://schemas.microsoft.com/office/drawing/2014/main" id="{1AC408D8-E039-93C5-7353-DB326AA7FB64}"/>
              </a:ext>
            </a:extLst>
          </p:cNvPr>
          <p:cNvGrpSpPr/>
          <p:nvPr/>
        </p:nvGrpSpPr>
        <p:grpSpPr>
          <a:xfrm>
            <a:off x="1381125" y="1266825"/>
            <a:ext cx="1028701" cy="438151"/>
            <a:chOff x="1381125" y="1266825"/>
            <a:chExt cx="1028701" cy="438151"/>
          </a:xfrm>
        </p:grpSpPr>
        <p:sp>
          <p:nvSpPr>
            <p:cNvPr id="9" name="SMARTInkShape-2105">
              <a:extLst>
                <a:ext uri="{FF2B5EF4-FFF2-40B4-BE49-F238E27FC236}">
                  <a16:creationId xmlns:a16="http://schemas.microsoft.com/office/drawing/2014/main" id="{64D358D3-8FFD-530D-770E-4AB30CF4947C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1381125" y="1409700"/>
              <a:ext cx="119962" cy="171451"/>
            </a:xfrm>
            <a:custGeom>
              <a:avLst/>
              <a:gdLst/>
              <a:ahLst/>
              <a:cxnLst/>
              <a:rect l="0" t="0" r="0" b="0"/>
              <a:pathLst>
                <a:path w="119962" h="171451">
                  <a:moveTo>
                    <a:pt x="85725" y="0"/>
                  </a:moveTo>
                  <a:lnTo>
                    <a:pt x="85725" y="0"/>
                  </a:lnTo>
                  <a:lnTo>
                    <a:pt x="95250" y="0"/>
                  </a:lnTo>
                  <a:lnTo>
                    <a:pt x="80042" y="1058"/>
                  </a:lnTo>
                  <a:lnTo>
                    <a:pt x="50469" y="13257"/>
                  </a:lnTo>
                  <a:lnTo>
                    <a:pt x="17727" y="40000"/>
                  </a:lnTo>
                  <a:lnTo>
                    <a:pt x="13170" y="47058"/>
                  </a:lnTo>
                  <a:lnTo>
                    <a:pt x="11955" y="50422"/>
                  </a:lnTo>
                  <a:lnTo>
                    <a:pt x="12203" y="53723"/>
                  </a:lnTo>
                  <a:lnTo>
                    <a:pt x="15302" y="60213"/>
                  </a:lnTo>
                  <a:lnTo>
                    <a:pt x="17609" y="62367"/>
                  </a:lnTo>
                  <a:lnTo>
                    <a:pt x="36135" y="72843"/>
                  </a:lnTo>
                  <a:lnTo>
                    <a:pt x="76781" y="83510"/>
                  </a:lnTo>
                  <a:lnTo>
                    <a:pt x="97657" y="93418"/>
                  </a:lnTo>
                  <a:lnTo>
                    <a:pt x="115130" y="108230"/>
                  </a:lnTo>
                  <a:lnTo>
                    <a:pt x="119961" y="116188"/>
                  </a:lnTo>
                  <a:lnTo>
                    <a:pt x="119285" y="126076"/>
                  </a:lnTo>
                  <a:lnTo>
                    <a:pt x="117624" y="131675"/>
                  </a:lnTo>
                  <a:lnTo>
                    <a:pt x="107311" y="143542"/>
                  </a:lnTo>
                  <a:lnTo>
                    <a:pt x="83654" y="159300"/>
                  </a:lnTo>
                  <a:lnTo>
                    <a:pt x="65754" y="166050"/>
                  </a:lnTo>
                  <a:lnTo>
                    <a:pt x="18929" y="170739"/>
                  </a:lnTo>
                  <a:lnTo>
                    <a:pt x="0" y="1714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2106">
              <a:extLst>
                <a:ext uri="{FF2B5EF4-FFF2-40B4-BE49-F238E27FC236}">
                  <a16:creationId xmlns:a16="http://schemas.microsoft.com/office/drawing/2014/main" id="{A35F364D-4057-A7FB-EA9C-1BB966E3402E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1571703" y="1352550"/>
              <a:ext cx="142798" cy="228601"/>
            </a:xfrm>
            <a:custGeom>
              <a:avLst/>
              <a:gdLst/>
              <a:ahLst/>
              <a:cxnLst/>
              <a:rect l="0" t="0" r="0" b="0"/>
              <a:pathLst>
                <a:path w="142798" h="228601">
                  <a:moveTo>
                    <a:pt x="9447" y="0"/>
                  </a:moveTo>
                  <a:lnTo>
                    <a:pt x="9447" y="0"/>
                  </a:lnTo>
                  <a:lnTo>
                    <a:pt x="14935" y="0"/>
                  </a:lnTo>
                  <a:lnTo>
                    <a:pt x="10379" y="0"/>
                  </a:lnTo>
                  <a:lnTo>
                    <a:pt x="9529" y="39772"/>
                  </a:lnTo>
                  <a:lnTo>
                    <a:pt x="2917" y="84135"/>
                  </a:lnTo>
                  <a:lnTo>
                    <a:pt x="514" y="128019"/>
                  </a:lnTo>
                  <a:lnTo>
                    <a:pt x="0" y="172002"/>
                  </a:lnTo>
                  <a:lnTo>
                    <a:pt x="1003" y="199130"/>
                  </a:lnTo>
                  <a:lnTo>
                    <a:pt x="8126" y="224301"/>
                  </a:lnTo>
                  <a:lnTo>
                    <a:pt x="10683" y="224676"/>
                  </a:lnTo>
                  <a:lnTo>
                    <a:pt x="19168" y="222270"/>
                  </a:lnTo>
                  <a:lnTo>
                    <a:pt x="27173" y="214851"/>
                  </a:lnTo>
                  <a:lnTo>
                    <a:pt x="58845" y="171233"/>
                  </a:lnTo>
                  <a:lnTo>
                    <a:pt x="97578" y="132093"/>
                  </a:lnTo>
                  <a:lnTo>
                    <a:pt x="106119" y="127500"/>
                  </a:lnTo>
                  <a:lnTo>
                    <a:pt x="116877" y="124914"/>
                  </a:lnTo>
                  <a:lnTo>
                    <a:pt x="120226" y="125609"/>
                  </a:lnTo>
                  <a:lnTo>
                    <a:pt x="126768" y="129204"/>
                  </a:lnTo>
                  <a:lnTo>
                    <a:pt x="128936" y="132703"/>
                  </a:lnTo>
                  <a:lnTo>
                    <a:pt x="131987" y="148798"/>
                  </a:lnTo>
                  <a:lnTo>
                    <a:pt x="133159" y="192941"/>
                  </a:lnTo>
                  <a:lnTo>
                    <a:pt x="134297" y="211449"/>
                  </a:lnTo>
                  <a:lnTo>
                    <a:pt x="142797" y="228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MARTInkShape-2107">
              <a:extLst>
                <a:ext uri="{FF2B5EF4-FFF2-40B4-BE49-F238E27FC236}">
                  <a16:creationId xmlns:a16="http://schemas.microsoft.com/office/drawing/2014/main" id="{6BF42C92-4090-ACAD-B273-88BE1ED28D45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1754645" y="1468301"/>
              <a:ext cx="159881" cy="121279"/>
            </a:xfrm>
            <a:custGeom>
              <a:avLst/>
              <a:gdLst/>
              <a:ahLst/>
              <a:cxnLst/>
              <a:rect l="0" t="0" r="0" b="0"/>
              <a:pathLst>
                <a:path w="159881" h="121279">
                  <a:moveTo>
                    <a:pt x="102730" y="36649"/>
                  </a:moveTo>
                  <a:lnTo>
                    <a:pt x="102730" y="36649"/>
                  </a:lnTo>
                  <a:lnTo>
                    <a:pt x="107787" y="36649"/>
                  </a:lnTo>
                  <a:lnTo>
                    <a:pt x="109276" y="35591"/>
                  </a:lnTo>
                  <a:lnTo>
                    <a:pt x="110269" y="33827"/>
                  </a:lnTo>
                  <a:lnTo>
                    <a:pt x="112139" y="27517"/>
                  </a:lnTo>
                  <a:lnTo>
                    <a:pt x="112245" y="18957"/>
                  </a:lnTo>
                  <a:lnTo>
                    <a:pt x="98065" y="3445"/>
                  </a:lnTo>
                  <a:lnTo>
                    <a:pt x="89721" y="725"/>
                  </a:lnTo>
                  <a:lnTo>
                    <a:pt x="84532" y="0"/>
                  </a:lnTo>
                  <a:lnTo>
                    <a:pt x="67117" y="4035"/>
                  </a:lnTo>
                  <a:lnTo>
                    <a:pt x="42269" y="22485"/>
                  </a:lnTo>
                  <a:lnTo>
                    <a:pt x="15693" y="47693"/>
                  </a:lnTo>
                  <a:lnTo>
                    <a:pt x="4857" y="68496"/>
                  </a:lnTo>
                  <a:lnTo>
                    <a:pt x="0" y="89712"/>
                  </a:lnTo>
                  <a:lnTo>
                    <a:pt x="1686" y="102919"/>
                  </a:lnTo>
                  <a:lnTo>
                    <a:pt x="3617" y="109404"/>
                  </a:lnTo>
                  <a:lnTo>
                    <a:pt x="7022" y="113727"/>
                  </a:lnTo>
                  <a:lnTo>
                    <a:pt x="16448" y="118531"/>
                  </a:lnTo>
                  <a:lnTo>
                    <a:pt x="20867" y="117695"/>
                  </a:lnTo>
                  <a:lnTo>
                    <a:pt x="47674" y="97260"/>
                  </a:lnTo>
                  <a:lnTo>
                    <a:pt x="81485" y="57976"/>
                  </a:lnTo>
                  <a:lnTo>
                    <a:pt x="85527" y="56711"/>
                  </a:lnTo>
                  <a:lnTo>
                    <a:pt x="91689" y="55899"/>
                  </a:lnTo>
                  <a:lnTo>
                    <a:pt x="92194" y="56890"/>
                  </a:lnTo>
                  <a:lnTo>
                    <a:pt x="96010" y="103647"/>
                  </a:lnTo>
                  <a:lnTo>
                    <a:pt x="101402" y="118675"/>
                  </a:lnTo>
                  <a:lnTo>
                    <a:pt x="102903" y="119908"/>
                  </a:lnTo>
                  <a:lnTo>
                    <a:pt x="107393" y="121278"/>
                  </a:lnTo>
                  <a:lnTo>
                    <a:pt x="125984" y="116993"/>
                  </a:lnTo>
                  <a:lnTo>
                    <a:pt x="141487" y="109020"/>
                  </a:lnTo>
                  <a:lnTo>
                    <a:pt x="159880" y="937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MARTInkShape-2108">
              <a:extLst>
                <a:ext uri="{FF2B5EF4-FFF2-40B4-BE49-F238E27FC236}">
                  <a16:creationId xmlns:a16="http://schemas.microsoft.com/office/drawing/2014/main" id="{1D14B12B-92CA-14E3-8FB9-79B893DD81CD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1952625" y="1495425"/>
              <a:ext cx="38101" cy="209551"/>
            </a:xfrm>
            <a:custGeom>
              <a:avLst/>
              <a:gdLst/>
              <a:ahLst/>
              <a:cxnLst/>
              <a:rect l="0" t="0" r="0" b="0"/>
              <a:pathLst>
                <a:path w="38101" h="209551">
                  <a:moveTo>
                    <a:pt x="38100" y="0"/>
                  </a:moveTo>
                  <a:lnTo>
                    <a:pt x="38100" y="0"/>
                  </a:lnTo>
                  <a:lnTo>
                    <a:pt x="33043" y="5056"/>
                  </a:lnTo>
                  <a:lnTo>
                    <a:pt x="24843" y="23371"/>
                  </a:lnTo>
                  <a:lnTo>
                    <a:pt x="19813" y="64422"/>
                  </a:lnTo>
                  <a:lnTo>
                    <a:pt x="18330" y="77315"/>
                  </a:lnTo>
                  <a:lnTo>
                    <a:pt x="11578" y="97038"/>
                  </a:lnTo>
                  <a:lnTo>
                    <a:pt x="8737" y="126177"/>
                  </a:lnTo>
                  <a:lnTo>
                    <a:pt x="2039" y="144907"/>
                  </a:lnTo>
                  <a:lnTo>
                    <a:pt x="79" y="190600"/>
                  </a:lnTo>
                  <a:lnTo>
                    <a:pt x="0" y="2095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2109">
              <a:extLst>
                <a:ext uri="{FF2B5EF4-FFF2-40B4-BE49-F238E27FC236}">
                  <a16:creationId xmlns:a16="http://schemas.microsoft.com/office/drawing/2014/main" id="{F5AF7120-7B8F-DB6A-BAF0-C4380D965F53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1971675" y="1448800"/>
              <a:ext cx="112266" cy="122826"/>
            </a:xfrm>
            <a:custGeom>
              <a:avLst/>
              <a:gdLst/>
              <a:ahLst/>
              <a:cxnLst/>
              <a:rect l="0" t="0" r="0" b="0"/>
              <a:pathLst>
                <a:path w="112266" h="122826">
                  <a:moveTo>
                    <a:pt x="0" y="75200"/>
                  </a:moveTo>
                  <a:lnTo>
                    <a:pt x="0" y="75200"/>
                  </a:lnTo>
                  <a:lnTo>
                    <a:pt x="13092" y="53445"/>
                  </a:lnTo>
                  <a:lnTo>
                    <a:pt x="20695" y="30490"/>
                  </a:lnTo>
                  <a:lnTo>
                    <a:pt x="37131" y="10394"/>
                  </a:lnTo>
                  <a:lnTo>
                    <a:pt x="45783" y="4064"/>
                  </a:lnTo>
                  <a:lnTo>
                    <a:pt x="54215" y="1251"/>
                  </a:lnTo>
                  <a:lnTo>
                    <a:pt x="65018" y="0"/>
                  </a:lnTo>
                  <a:lnTo>
                    <a:pt x="76875" y="5089"/>
                  </a:lnTo>
                  <a:lnTo>
                    <a:pt x="107432" y="30549"/>
                  </a:lnTo>
                  <a:lnTo>
                    <a:pt x="111248" y="42655"/>
                  </a:lnTo>
                  <a:lnTo>
                    <a:pt x="112265" y="50328"/>
                  </a:lnTo>
                  <a:lnTo>
                    <a:pt x="110827" y="56502"/>
                  </a:lnTo>
                  <a:lnTo>
                    <a:pt x="103584" y="66184"/>
                  </a:lnTo>
                  <a:lnTo>
                    <a:pt x="62442" y="94735"/>
                  </a:lnTo>
                  <a:lnTo>
                    <a:pt x="18885" y="117401"/>
                  </a:lnTo>
                  <a:lnTo>
                    <a:pt x="0" y="122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2110">
              <a:extLst>
                <a:ext uri="{FF2B5EF4-FFF2-40B4-BE49-F238E27FC236}">
                  <a16:creationId xmlns:a16="http://schemas.microsoft.com/office/drawing/2014/main" id="{1A8A4F95-2396-695E-B7E6-FF4CB76C2704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2133600" y="1438668"/>
              <a:ext cx="114301" cy="113189"/>
            </a:xfrm>
            <a:custGeom>
              <a:avLst/>
              <a:gdLst/>
              <a:ahLst/>
              <a:cxnLst/>
              <a:rect l="0" t="0" r="0" b="0"/>
              <a:pathLst>
                <a:path w="114301" h="113189">
                  <a:moveTo>
                    <a:pt x="0" y="47232"/>
                  </a:moveTo>
                  <a:lnTo>
                    <a:pt x="0" y="47232"/>
                  </a:lnTo>
                  <a:lnTo>
                    <a:pt x="8201" y="39031"/>
                  </a:lnTo>
                  <a:lnTo>
                    <a:pt x="16868" y="36910"/>
                  </a:lnTo>
                  <a:lnTo>
                    <a:pt x="36070" y="22542"/>
                  </a:lnTo>
                  <a:lnTo>
                    <a:pt x="62625" y="17940"/>
                  </a:lnTo>
                  <a:lnTo>
                    <a:pt x="76027" y="11185"/>
                  </a:lnTo>
                  <a:lnTo>
                    <a:pt x="103822" y="9168"/>
                  </a:lnTo>
                  <a:lnTo>
                    <a:pt x="104352" y="6326"/>
                  </a:lnTo>
                  <a:lnTo>
                    <a:pt x="104750" y="0"/>
                  </a:lnTo>
                  <a:lnTo>
                    <a:pt x="84074" y="743"/>
                  </a:lnTo>
                  <a:lnTo>
                    <a:pt x="59062" y="12875"/>
                  </a:lnTo>
                  <a:lnTo>
                    <a:pt x="40901" y="27057"/>
                  </a:lnTo>
                  <a:lnTo>
                    <a:pt x="34053" y="35796"/>
                  </a:lnTo>
                  <a:lnTo>
                    <a:pt x="15638" y="73078"/>
                  </a:lnTo>
                  <a:lnTo>
                    <a:pt x="15717" y="79279"/>
                  </a:lnTo>
                  <a:lnTo>
                    <a:pt x="26464" y="105715"/>
                  </a:lnTo>
                  <a:lnTo>
                    <a:pt x="28226" y="108446"/>
                  </a:lnTo>
                  <a:lnTo>
                    <a:pt x="30459" y="110266"/>
                  </a:lnTo>
                  <a:lnTo>
                    <a:pt x="33006" y="111480"/>
                  </a:lnTo>
                  <a:lnTo>
                    <a:pt x="51760" y="113188"/>
                  </a:lnTo>
                  <a:lnTo>
                    <a:pt x="97810" y="104756"/>
                  </a:lnTo>
                  <a:lnTo>
                    <a:pt x="114300" y="948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MARTInkShape-2111">
              <a:extLst>
                <a:ext uri="{FF2B5EF4-FFF2-40B4-BE49-F238E27FC236}">
                  <a16:creationId xmlns:a16="http://schemas.microsoft.com/office/drawing/2014/main" id="{CEE0886A-B200-315F-D131-C4B517295995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2286609" y="1266825"/>
              <a:ext cx="123217" cy="309914"/>
            </a:xfrm>
            <a:custGeom>
              <a:avLst/>
              <a:gdLst/>
              <a:ahLst/>
              <a:cxnLst/>
              <a:rect l="0" t="0" r="0" b="0"/>
              <a:pathLst>
                <a:path w="123217" h="309914">
                  <a:moveTo>
                    <a:pt x="94641" y="228600"/>
                  </a:moveTo>
                  <a:lnTo>
                    <a:pt x="94641" y="228600"/>
                  </a:lnTo>
                  <a:lnTo>
                    <a:pt x="94641" y="209952"/>
                  </a:lnTo>
                  <a:lnTo>
                    <a:pt x="89585" y="209669"/>
                  </a:lnTo>
                  <a:lnTo>
                    <a:pt x="84280" y="206781"/>
                  </a:lnTo>
                  <a:lnTo>
                    <a:pt x="77307" y="201360"/>
                  </a:lnTo>
                  <a:lnTo>
                    <a:pt x="67541" y="200142"/>
                  </a:lnTo>
                  <a:lnTo>
                    <a:pt x="44602" y="208711"/>
                  </a:lnTo>
                  <a:lnTo>
                    <a:pt x="26075" y="223883"/>
                  </a:lnTo>
                  <a:lnTo>
                    <a:pt x="6328" y="254215"/>
                  </a:lnTo>
                  <a:lnTo>
                    <a:pt x="1446" y="268057"/>
                  </a:lnTo>
                  <a:lnTo>
                    <a:pt x="0" y="278862"/>
                  </a:lnTo>
                  <a:lnTo>
                    <a:pt x="2484" y="285511"/>
                  </a:lnTo>
                  <a:lnTo>
                    <a:pt x="12702" y="298403"/>
                  </a:lnTo>
                  <a:lnTo>
                    <a:pt x="18712" y="301957"/>
                  </a:lnTo>
                  <a:lnTo>
                    <a:pt x="24911" y="304595"/>
                  </a:lnTo>
                  <a:lnTo>
                    <a:pt x="31195" y="309295"/>
                  </a:lnTo>
                  <a:lnTo>
                    <a:pt x="35410" y="309913"/>
                  </a:lnTo>
                  <a:lnTo>
                    <a:pt x="45739" y="307778"/>
                  </a:lnTo>
                  <a:lnTo>
                    <a:pt x="57384" y="297657"/>
                  </a:lnTo>
                  <a:lnTo>
                    <a:pt x="82108" y="265289"/>
                  </a:lnTo>
                  <a:lnTo>
                    <a:pt x="90927" y="222537"/>
                  </a:lnTo>
                  <a:lnTo>
                    <a:pt x="98597" y="179767"/>
                  </a:lnTo>
                  <a:lnTo>
                    <a:pt x="102516" y="140283"/>
                  </a:lnTo>
                  <a:lnTo>
                    <a:pt x="106771" y="96999"/>
                  </a:lnTo>
                  <a:lnTo>
                    <a:pt x="112324" y="70196"/>
                  </a:lnTo>
                  <a:lnTo>
                    <a:pt x="113611" y="26479"/>
                  </a:lnTo>
                  <a:lnTo>
                    <a:pt x="113680" y="11967"/>
                  </a:lnTo>
                  <a:lnTo>
                    <a:pt x="114742" y="11153"/>
                  </a:lnTo>
                  <a:lnTo>
                    <a:pt x="121891" y="9739"/>
                  </a:lnTo>
                  <a:lnTo>
                    <a:pt x="12321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SMARTInkShape-2112">
            <a:extLst>
              <a:ext uri="{FF2B5EF4-FFF2-40B4-BE49-F238E27FC236}">
                <a16:creationId xmlns:a16="http://schemas.microsoft.com/office/drawing/2014/main" id="{E783F5EC-865D-626C-B776-FA12FA3AC3D5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657475" y="1590801"/>
            <a:ext cx="89010" cy="142750"/>
          </a:xfrm>
          <a:custGeom>
            <a:avLst/>
            <a:gdLst/>
            <a:ahLst/>
            <a:cxnLst/>
            <a:rect l="0" t="0" r="0" b="0"/>
            <a:pathLst>
              <a:path w="89010" h="142750">
                <a:moveTo>
                  <a:pt x="38100" y="9399"/>
                </a:moveTo>
                <a:lnTo>
                  <a:pt x="38100" y="9399"/>
                </a:lnTo>
                <a:lnTo>
                  <a:pt x="46301" y="9399"/>
                </a:lnTo>
                <a:lnTo>
                  <a:pt x="46742" y="10457"/>
                </a:lnTo>
                <a:lnTo>
                  <a:pt x="47615" y="18808"/>
                </a:lnTo>
                <a:lnTo>
                  <a:pt x="42565" y="13833"/>
                </a:lnTo>
                <a:lnTo>
                  <a:pt x="37263" y="11370"/>
                </a:lnTo>
                <a:lnTo>
                  <a:pt x="34367" y="10713"/>
                </a:lnTo>
                <a:lnTo>
                  <a:pt x="32436" y="9216"/>
                </a:lnTo>
                <a:lnTo>
                  <a:pt x="29083" y="1313"/>
                </a:lnTo>
                <a:lnTo>
                  <a:pt x="29972" y="834"/>
                </a:lnTo>
                <a:lnTo>
                  <a:pt x="46934" y="0"/>
                </a:lnTo>
                <a:lnTo>
                  <a:pt x="51397" y="2075"/>
                </a:lnTo>
                <a:lnTo>
                  <a:pt x="63794" y="16166"/>
                </a:lnTo>
                <a:lnTo>
                  <a:pt x="87475" y="52859"/>
                </a:lnTo>
                <a:lnTo>
                  <a:pt x="89009" y="59539"/>
                </a:lnTo>
                <a:lnTo>
                  <a:pt x="87890" y="72605"/>
                </a:lnTo>
                <a:lnTo>
                  <a:pt x="81310" y="91862"/>
                </a:lnTo>
                <a:lnTo>
                  <a:pt x="55190" y="124985"/>
                </a:lnTo>
                <a:lnTo>
                  <a:pt x="39754" y="135839"/>
                </a:lnTo>
                <a:lnTo>
                  <a:pt x="0" y="142749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SMARTInkShape-Group319">
            <a:extLst>
              <a:ext uri="{FF2B5EF4-FFF2-40B4-BE49-F238E27FC236}">
                <a16:creationId xmlns:a16="http://schemas.microsoft.com/office/drawing/2014/main" id="{18F64A6C-08D1-5080-09D8-5041A4F261B6}"/>
              </a:ext>
            </a:extLst>
          </p:cNvPr>
          <p:cNvGrpSpPr/>
          <p:nvPr/>
        </p:nvGrpSpPr>
        <p:grpSpPr>
          <a:xfrm>
            <a:off x="3095625" y="1289912"/>
            <a:ext cx="1809751" cy="443639"/>
            <a:chOff x="3095625" y="1289912"/>
            <a:chExt cx="1809751" cy="443639"/>
          </a:xfrm>
        </p:grpSpPr>
        <p:sp>
          <p:nvSpPr>
            <p:cNvPr id="18" name="SMARTInkShape-2113">
              <a:extLst>
                <a:ext uri="{FF2B5EF4-FFF2-40B4-BE49-F238E27FC236}">
                  <a16:creationId xmlns:a16="http://schemas.microsoft.com/office/drawing/2014/main" id="{9F7CC0AA-8C41-4970-DD69-A61E0606B9AD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3095625" y="1391974"/>
              <a:ext cx="146826" cy="170127"/>
            </a:xfrm>
            <a:custGeom>
              <a:avLst/>
              <a:gdLst/>
              <a:ahLst/>
              <a:cxnLst/>
              <a:rect l="0" t="0" r="0" b="0"/>
              <a:pathLst>
                <a:path w="146826" h="170127">
                  <a:moveTo>
                    <a:pt x="133350" y="8201"/>
                  </a:moveTo>
                  <a:lnTo>
                    <a:pt x="133350" y="8201"/>
                  </a:lnTo>
                  <a:lnTo>
                    <a:pt x="138406" y="8201"/>
                  </a:lnTo>
                  <a:lnTo>
                    <a:pt x="139896" y="7143"/>
                  </a:lnTo>
                  <a:lnTo>
                    <a:pt x="140888" y="5379"/>
                  </a:lnTo>
                  <a:lnTo>
                    <a:pt x="142483" y="0"/>
                  </a:lnTo>
                  <a:lnTo>
                    <a:pt x="134134" y="5484"/>
                  </a:lnTo>
                  <a:lnTo>
                    <a:pt x="95624" y="15567"/>
                  </a:lnTo>
                  <a:lnTo>
                    <a:pt x="77528" y="27451"/>
                  </a:lnTo>
                  <a:lnTo>
                    <a:pt x="73910" y="30560"/>
                  </a:lnTo>
                  <a:lnTo>
                    <a:pt x="69891" y="39658"/>
                  </a:lnTo>
                  <a:lnTo>
                    <a:pt x="68819" y="45047"/>
                  </a:lnTo>
                  <a:lnTo>
                    <a:pt x="70450" y="56680"/>
                  </a:lnTo>
                  <a:lnTo>
                    <a:pt x="74702" y="67847"/>
                  </a:lnTo>
                  <a:lnTo>
                    <a:pt x="94178" y="92125"/>
                  </a:lnTo>
                  <a:lnTo>
                    <a:pt x="116563" y="112321"/>
                  </a:lnTo>
                  <a:lnTo>
                    <a:pt x="126948" y="120093"/>
                  </a:lnTo>
                  <a:lnTo>
                    <a:pt x="145625" y="143364"/>
                  </a:lnTo>
                  <a:lnTo>
                    <a:pt x="146825" y="146993"/>
                  </a:lnTo>
                  <a:lnTo>
                    <a:pt x="146567" y="150471"/>
                  </a:lnTo>
                  <a:lnTo>
                    <a:pt x="145336" y="153847"/>
                  </a:lnTo>
                  <a:lnTo>
                    <a:pt x="135502" y="160422"/>
                  </a:lnTo>
                  <a:lnTo>
                    <a:pt x="120548" y="165813"/>
                  </a:lnTo>
                  <a:lnTo>
                    <a:pt x="82255" y="169274"/>
                  </a:lnTo>
                  <a:lnTo>
                    <a:pt x="35918" y="170014"/>
                  </a:lnTo>
                  <a:lnTo>
                    <a:pt x="0" y="1701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MARTInkShape-2114">
              <a:extLst>
                <a:ext uri="{FF2B5EF4-FFF2-40B4-BE49-F238E27FC236}">
                  <a16:creationId xmlns:a16="http://schemas.microsoft.com/office/drawing/2014/main" id="{228AD412-CE14-2AC1-DA4C-6C8198E4AC5D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3267075" y="1433196"/>
              <a:ext cx="133263" cy="300355"/>
            </a:xfrm>
            <a:custGeom>
              <a:avLst/>
              <a:gdLst/>
              <a:ahLst/>
              <a:cxnLst/>
              <a:rect l="0" t="0" r="0" b="0"/>
              <a:pathLst>
                <a:path w="133263" h="300355">
                  <a:moveTo>
                    <a:pt x="38100" y="62229"/>
                  </a:moveTo>
                  <a:lnTo>
                    <a:pt x="38100" y="62229"/>
                  </a:lnTo>
                  <a:lnTo>
                    <a:pt x="38100" y="52820"/>
                  </a:lnTo>
                  <a:lnTo>
                    <a:pt x="38100" y="75097"/>
                  </a:lnTo>
                  <a:lnTo>
                    <a:pt x="43156" y="89560"/>
                  </a:lnTo>
                  <a:lnTo>
                    <a:pt x="45704" y="93150"/>
                  </a:lnTo>
                  <a:lnTo>
                    <a:pt x="51357" y="97138"/>
                  </a:lnTo>
                  <a:lnTo>
                    <a:pt x="70603" y="99384"/>
                  </a:lnTo>
                  <a:lnTo>
                    <a:pt x="84649" y="94264"/>
                  </a:lnTo>
                  <a:lnTo>
                    <a:pt x="105856" y="78787"/>
                  </a:lnTo>
                  <a:lnTo>
                    <a:pt x="116854" y="58668"/>
                  </a:lnTo>
                  <a:lnTo>
                    <a:pt x="125730" y="27319"/>
                  </a:lnTo>
                  <a:lnTo>
                    <a:pt x="129963" y="19197"/>
                  </a:lnTo>
                  <a:lnTo>
                    <a:pt x="133052" y="5399"/>
                  </a:lnTo>
                  <a:lnTo>
                    <a:pt x="133262" y="0"/>
                  </a:lnTo>
                  <a:lnTo>
                    <a:pt x="132284" y="33853"/>
                  </a:lnTo>
                  <a:lnTo>
                    <a:pt x="125809" y="74615"/>
                  </a:lnTo>
                  <a:lnTo>
                    <a:pt x="127235" y="110702"/>
                  </a:lnTo>
                  <a:lnTo>
                    <a:pt x="131538" y="151027"/>
                  </a:lnTo>
                  <a:lnTo>
                    <a:pt x="132992" y="191835"/>
                  </a:lnTo>
                  <a:lnTo>
                    <a:pt x="130480" y="234440"/>
                  </a:lnTo>
                  <a:lnTo>
                    <a:pt x="120153" y="262480"/>
                  </a:lnTo>
                  <a:lnTo>
                    <a:pt x="115027" y="271929"/>
                  </a:lnTo>
                  <a:lnTo>
                    <a:pt x="100865" y="285251"/>
                  </a:lnTo>
                  <a:lnTo>
                    <a:pt x="82928" y="293642"/>
                  </a:lnTo>
                  <a:lnTo>
                    <a:pt x="0" y="30035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2115">
              <a:extLst>
                <a:ext uri="{FF2B5EF4-FFF2-40B4-BE49-F238E27FC236}">
                  <a16:creationId xmlns:a16="http://schemas.microsoft.com/office/drawing/2014/main" id="{3994F1FD-4084-C9A0-C8CE-F59958B09F71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3505200" y="1453430"/>
              <a:ext cx="219076" cy="118196"/>
            </a:xfrm>
            <a:custGeom>
              <a:avLst/>
              <a:gdLst/>
              <a:ahLst/>
              <a:cxnLst/>
              <a:rect l="0" t="0" r="0" b="0"/>
              <a:pathLst>
                <a:path w="219076" h="118196">
                  <a:moveTo>
                    <a:pt x="0" y="22945"/>
                  </a:moveTo>
                  <a:lnTo>
                    <a:pt x="0" y="22945"/>
                  </a:lnTo>
                  <a:lnTo>
                    <a:pt x="5056" y="22945"/>
                  </a:lnTo>
                  <a:lnTo>
                    <a:pt x="10361" y="20123"/>
                  </a:lnTo>
                  <a:lnTo>
                    <a:pt x="16247" y="16399"/>
                  </a:lnTo>
                  <a:lnTo>
                    <a:pt x="28648" y="14008"/>
                  </a:lnTo>
                  <a:lnTo>
                    <a:pt x="31798" y="13813"/>
                  </a:lnTo>
                  <a:lnTo>
                    <a:pt x="38121" y="16417"/>
                  </a:lnTo>
                  <a:lnTo>
                    <a:pt x="50804" y="26712"/>
                  </a:lnTo>
                  <a:lnTo>
                    <a:pt x="51862" y="30748"/>
                  </a:lnTo>
                  <a:lnTo>
                    <a:pt x="50409" y="46541"/>
                  </a:lnTo>
                  <a:lnTo>
                    <a:pt x="53624" y="63568"/>
                  </a:lnTo>
                  <a:lnTo>
                    <a:pt x="48625" y="77710"/>
                  </a:lnTo>
                  <a:lnTo>
                    <a:pt x="48291" y="77446"/>
                  </a:lnTo>
                  <a:lnTo>
                    <a:pt x="47713" y="66628"/>
                  </a:lnTo>
                  <a:lnTo>
                    <a:pt x="50486" y="60704"/>
                  </a:lnTo>
                  <a:lnTo>
                    <a:pt x="83813" y="15985"/>
                  </a:lnTo>
                  <a:lnTo>
                    <a:pt x="98048" y="1227"/>
                  </a:lnTo>
                  <a:lnTo>
                    <a:pt x="101348" y="0"/>
                  </a:lnTo>
                  <a:lnTo>
                    <a:pt x="104607" y="240"/>
                  </a:lnTo>
                  <a:lnTo>
                    <a:pt x="112386" y="3173"/>
                  </a:lnTo>
                  <a:lnTo>
                    <a:pt x="127390" y="30347"/>
                  </a:lnTo>
                  <a:lnTo>
                    <a:pt x="128318" y="36346"/>
                  </a:lnTo>
                  <a:lnTo>
                    <a:pt x="123832" y="79998"/>
                  </a:lnTo>
                  <a:lnTo>
                    <a:pt x="155348" y="34380"/>
                  </a:lnTo>
                  <a:lnTo>
                    <a:pt x="175146" y="16220"/>
                  </a:lnTo>
                  <a:lnTo>
                    <a:pt x="191007" y="7547"/>
                  </a:lnTo>
                  <a:lnTo>
                    <a:pt x="207434" y="4216"/>
                  </a:lnTo>
                  <a:lnTo>
                    <a:pt x="213980" y="14103"/>
                  </a:lnTo>
                  <a:lnTo>
                    <a:pt x="217565" y="25382"/>
                  </a:lnTo>
                  <a:lnTo>
                    <a:pt x="219016" y="67497"/>
                  </a:lnTo>
                  <a:lnTo>
                    <a:pt x="219075" y="11819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MARTInkShape-2116">
              <a:extLst>
                <a:ext uri="{FF2B5EF4-FFF2-40B4-BE49-F238E27FC236}">
                  <a16:creationId xmlns:a16="http://schemas.microsoft.com/office/drawing/2014/main" id="{8ED19A6A-09AB-2766-A1CC-AE7CB65A6BE6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3781425" y="1440716"/>
              <a:ext cx="190056" cy="121385"/>
            </a:xfrm>
            <a:custGeom>
              <a:avLst/>
              <a:gdLst/>
              <a:ahLst/>
              <a:cxnLst/>
              <a:rect l="0" t="0" r="0" b="0"/>
              <a:pathLst>
                <a:path w="190056" h="121385">
                  <a:moveTo>
                    <a:pt x="0" y="64234"/>
                  </a:moveTo>
                  <a:lnTo>
                    <a:pt x="0" y="64234"/>
                  </a:lnTo>
                  <a:lnTo>
                    <a:pt x="31056" y="36000"/>
                  </a:lnTo>
                  <a:lnTo>
                    <a:pt x="40261" y="29460"/>
                  </a:lnTo>
                  <a:lnTo>
                    <a:pt x="46655" y="18510"/>
                  </a:lnTo>
                  <a:lnTo>
                    <a:pt x="48037" y="18935"/>
                  </a:lnTo>
                  <a:lnTo>
                    <a:pt x="52394" y="22229"/>
                  </a:lnTo>
                  <a:lnTo>
                    <a:pt x="55036" y="30043"/>
                  </a:lnTo>
                  <a:lnTo>
                    <a:pt x="55741" y="35090"/>
                  </a:lnTo>
                  <a:lnTo>
                    <a:pt x="53701" y="43520"/>
                  </a:lnTo>
                  <a:lnTo>
                    <a:pt x="41879" y="68444"/>
                  </a:lnTo>
                  <a:lnTo>
                    <a:pt x="38144" y="92491"/>
                  </a:lnTo>
                  <a:lnTo>
                    <a:pt x="65201" y="47085"/>
                  </a:lnTo>
                  <a:lnTo>
                    <a:pt x="72929" y="37955"/>
                  </a:lnTo>
                  <a:lnTo>
                    <a:pt x="74747" y="32093"/>
                  </a:lnTo>
                  <a:lnTo>
                    <a:pt x="76289" y="30107"/>
                  </a:lnTo>
                  <a:lnTo>
                    <a:pt x="95441" y="18827"/>
                  </a:lnTo>
                  <a:lnTo>
                    <a:pt x="107988" y="17047"/>
                  </a:lnTo>
                  <a:lnTo>
                    <a:pt x="110091" y="19018"/>
                  </a:lnTo>
                  <a:lnTo>
                    <a:pt x="112430" y="26852"/>
                  </a:lnTo>
                  <a:lnTo>
                    <a:pt x="113746" y="38106"/>
                  </a:lnTo>
                  <a:lnTo>
                    <a:pt x="105153" y="85655"/>
                  </a:lnTo>
                  <a:lnTo>
                    <a:pt x="104849" y="96884"/>
                  </a:lnTo>
                  <a:lnTo>
                    <a:pt x="104808" y="95325"/>
                  </a:lnTo>
                  <a:lnTo>
                    <a:pt x="105855" y="94487"/>
                  </a:lnTo>
                  <a:lnTo>
                    <a:pt x="109842" y="93554"/>
                  </a:lnTo>
                  <a:lnTo>
                    <a:pt x="115140" y="84674"/>
                  </a:lnTo>
                  <a:lnTo>
                    <a:pt x="122081" y="71202"/>
                  </a:lnTo>
                  <a:lnTo>
                    <a:pt x="159372" y="26170"/>
                  </a:lnTo>
                  <a:lnTo>
                    <a:pt x="178945" y="0"/>
                  </a:lnTo>
                  <a:lnTo>
                    <a:pt x="180679" y="245"/>
                  </a:lnTo>
                  <a:lnTo>
                    <a:pt x="185429" y="3339"/>
                  </a:lnTo>
                  <a:lnTo>
                    <a:pt x="188247" y="11064"/>
                  </a:lnTo>
                  <a:lnTo>
                    <a:pt x="190055" y="38327"/>
                  </a:lnTo>
                  <a:lnTo>
                    <a:pt x="182260" y="84842"/>
                  </a:lnTo>
                  <a:lnTo>
                    <a:pt x="171450" y="1213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SMARTInkShape-2117">
              <a:extLst>
                <a:ext uri="{FF2B5EF4-FFF2-40B4-BE49-F238E27FC236}">
                  <a16:creationId xmlns:a16="http://schemas.microsoft.com/office/drawing/2014/main" id="{EEA1B552-7B7B-C2FC-B3BE-05529DAE32D9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4028303" y="1396287"/>
              <a:ext cx="115073" cy="118189"/>
            </a:xfrm>
            <a:custGeom>
              <a:avLst/>
              <a:gdLst/>
              <a:ahLst/>
              <a:cxnLst/>
              <a:rect l="0" t="0" r="0" b="0"/>
              <a:pathLst>
                <a:path w="115073" h="118189">
                  <a:moveTo>
                    <a:pt x="772" y="99138"/>
                  </a:moveTo>
                  <a:lnTo>
                    <a:pt x="772" y="99138"/>
                  </a:lnTo>
                  <a:lnTo>
                    <a:pt x="18672" y="91599"/>
                  </a:lnTo>
                  <a:lnTo>
                    <a:pt x="42408" y="84949"/>
                  </a:lnTo>
                  <a:lnTo>
                    <a:pt x="53850" y="76604"/>
                  </a:lnTo>
                  <a:lnTo>
                    <a:pt x="64579" y="66898"/>
                  </a:lnTo>
                  <a:lnTo>
                    <a:pt x="101367" y="43635"/>
                  </a:lnTo>
                  <a:lnTo>
                    <a:pt x="108981" y="31784"/>
                  </a:lnTo>
                  <a:lnTo>
                    <a:pt x="113869" y="11985"/>
                  </a:lnTo>
                  <a:lnTo>
                    <a:pt x="113212" y="8228"/>
                  </a:lnTo>
                  <a:lnTo>
                    <a:pt x="109659" y="1231"/>
                  </a:lnTo>
                  <a:lnTo>
                    <a:pt x="104055" y="0"/>
                  </a:lnTo>
                  <a:lnTo>
                    <a:pt x="86539" y="1454"/>
                  </a:lnTo>
                  <a:lnTo>
                    <a:pt x="57935" y="13280"/>
                  </a:lnTo>
                  <a:lnTo>
                    <a:pt x="34407" y="30189"/>
                  </a:lnTo>
                  <a:lnTo>
                    <a:pt x="2789" y="72524"/>
                  </a:lnTo>
                  <a:lnTo>
                    <a:pt x="0" y="80337"/>
                  </a:lnTo>
                  <a:lnTo>
                    <a:pt x="461" y="109571"/>
                  </a:lnTo>
                  <a:lnTo>
                    <a:pt x="2682" y="112443"/>
                  </a:lnTo>
                  <a:lnTo>
                    <a:pt x="10793" y="115635"/>
                  </a:lnTo>
                  <a:lnTo>
                    <a:pt x="50600" y="117964"/>
                  </a:lnTo>
                  <a:lnTo>
                    <a:pt x="115072" y="1181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SMARTInkShape-2118">
              <a:extLst>
                <a:ext uri="{FF2B5EF4-FFF2-40B4-BE49-F238E27FC236}">
                  <a16:creationId xmlns:a16="http://schemas.microsoft.com/office/drawing/2014/main" id="{3DD16549-D17B-2096-7D4F-8D3917F9F8AF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4286288" y="1289912"/>
              <a:ext cx="114263" cy="242847"/>
            </a:xfrm>
            <a:custGeom>
              <a:avLst/>
              <a:gdLst/>
              <a:ahLst/>
              <a:cxnLst/>
              <a:rect l="0" t="0" r="0" b="0"/>
              <a:pathLst>
                <a:path w="114263" h="242847">
                  <a:moveTo>
                    <a:pt x="28537" y="5488"/>
                  </a:moveTo>
                  <a:lnTo>
                    <a:pt x="28537" y="5488"/>
                  </a:lnTo>
                  <a:lnTo>
                    <a:pt x="28537" y="0"/>
                  </a:lnTo>
                  <a:lnTo>
                    <a:pt x="25715" y="15379"/>
                  </a:lnTo>
                  <a:lnTo>
                    <a:pt x="15280" y="58242"/>
                  </a:lnTo>
                  <a:lnTo>
                    <a:pt x="11204" y="100024"/>
                  </a:lnTo>
                  <a:lnTo>
                    <a:pt x="4940" y="140861"/>
                  </a:lnTo>
                  <a:lnTo>
                    <a:pt x="617" y="187461"/>
                  </a:lnTo>
                  <a:lnTo>
                    <a:pt x="0" y="234882"/>
                  </a:lnTo>
                  <a:lnTo>
                    <a:pt x="1046" y="237793"/>
                  </a:lnTo>
                  <a:lnTo>
                    <a:pt x="2801" y="239733"/>
                  </a:lnTo>
                  <a:lnTo>
                    <a:pt x="5030" y="241026"/>
                  </a:lnTo>
                  <a:lnTo>
                    <a:pt x="18279" y="242846"/>
                  </a:lnTo>
                  <a:lnTo>
                    <a:pt x="59208" y="230288"/>
                  </a:lnTo>
                  <a:lnTo>
                    <a:pt x="97962" y="217294"/>
                  </a:lnTo>
                  <a:lnTo>
                    <a:pt x="114262" y="1959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SMARTInkShape-2119">
              <a:extLst>
                <a:ext uri="{FF2B5EF4-FFF2-40B4-BE49-F238E27FC236}">
                  <a16:creationId xmlns:a16="http://schemas.microsoft.com/office/drawing/2014/main" id="{3BF0DE58-DAB5-B0F9-5B5C-5ED8DF5800F9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4248150" y="1409700"/>
              <a:ext cx="142876" cy="28576"/>
            </a:xfrm>
            <a:custGeom>
              <a:avLst/>
              <a:gdLst/>
              <a:ahLst/>
              <a:cxnLst/>
              <a:rect l="0" t="0" r="0" b="0"/>
              <a:pathLst>
                <a:path w="142876" h="28576">
                  <a:moveTo>
                    <a:pt x="0" y="28575"/>
                  </a:moveTo>
                  <a:lnTo>
                    <a:pt x="0" y="28575"/>
                  </a:lnTo>
                  <a:lnTo>
                    <a:pt x="36628" y="15318"/>
                  </a:lnTo>
                  <a:lnTo>
                    <a:pt x="82709" y="7466"/>
                  </a:lnTo>
                  <a:lnTo>
                    <a:pt x="109526" y="2212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SMARTInkShape-2120">
              <a:extLst>
                <a:ext uri="{FF2B5EF4-FFF2-40B4-BE49-F238E27FC236}">
                  <a16:creationId xmlns:a16="http://schemas.microsoft.com/office/drawing/2014/main" id="{DA6C88B4-ED1B-9639-6D2C-64E042EC09AF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4391025" y="1419386"/>
              <a:ext cx="200026" cy="104322"/>
            </a:xfrm>
            <a:custGeom>
              <a:avLst/>
              <a:gdLst/>
              <a:ahLst/>
              <a:cxnLst/>
              <a:rect l="0" t="0" r="0" b="0"/>
              <a:pathLst>
                <a:path w="200026" h="104322">
                  <a:moveTo>
                    <a:pt x="0" y="28414"/>
                  </a:moveTo>
                  <a:lnTo>
                    <a:pt x="0" y="28414"/>
                  </a:lnTo>
                  <a:lnTo>
                    <a:pt x="30376" y="12167"/>
                  </a:lnTo>
                  <a:lnTo>
                    <a:pt x="36870" y="3962"/>
                  </a:lnTo>
                  <a:lnTo>
                    <a:pt x="42139" y="1671"/>
                  </a:lnTo>
                  <a:lnTo>
                    <a:pt x="65458" y="0"/>
                  </a:lnTo>
                  <a:lnTo>
                    <a:pt x="74248" y="2733"/>
                  </a:lnTo>
                  <a:lnTo>
                    <a:pt x="81682" y="6417"/>
                  </a:lnTo>
                  <a:lnTo>
                    <a:pt x="88514" y="8054"/>
                  </a:lnTo>
                  <a:lnTo>
                    <a:pt x="95078" y="14426"/>
                  </a:lnTo>
                  <a:lnTo>
                    <a:pt x="110044" y="40722"/>
                  </a:lnTo>
                  <a:lnTo>
                    <a:pt x="119414" y="69572"/>
                  </a:lnTo>
                  <a:lnTo>
                    <a:pt x="113830" y="97113"/>
                  </a:lnTo>
                  <a:lnTo>
                    <a:pt x="111870" y="99613"/>
                  </a:lnTo>
                  <a:lnTo>
                    <a:pt x="106869" y="102391"/>
                  </a:lnTo>
                  <a:lnTo>
                    <a:pt x="92215" y="104175"/>
                  </a:lnTo>
                  <a:lnTo>
                    <a:pt x="86876" y="104321"/>
                  </a:lnTo>
                  <a:lnTo>
                    <a:pt x="78124" y="101662"/>
                  </a:lnTo>
                  <a:lnTo>
                    <a:pt x="74307" y="99471"/>
                  </a:lnTo>
                  <a:lnTo>
                    <a:pt x="71763" y="96952"/>
                  </a:lnTo>
                  <a:lnTo>
                    <a:pt x="68936" y="91331"/>
                  </a:lnTo>
                  <a:lnTo>
                    <a:pt x="67345" y="77160"/>
                  </a:lnTo>
                  <a:lnTo>
                    <a:pt x="69795" y="68423"/>
                  </a:lnTo>
                  <a:lnTo>
                    <a:pt x="74935" y="59247"/>
                  </a:lnTo>
                  <a:lnTo>
                    <a:pt x="109657" y="33291"/>
                  </a:lnTo>
                  <a:lnTo>
                    <a:pt x="140803" y="21160"/>
                  </a:lnTo>
                  <a:lnTo>
                    <a:pt x="184360" y="19089"/>
                  </a:lnTo>
                  <a:lnTo>
                    <a:pt x="200025" y="1888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MARTInkShape-2121">
              <a:extLst>
                <a:ext uri="{FF2B5EF4-FFF2-40B4-BE49-F238E27FC236}">
                  <a16:creationId xmlns:a16="http://schemas.microsoft.com/office/drawing/2014/main" id="{D7C486EE-C0AD-4B55-7FA0-FE7CBA889381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4629150" y="1448193"/>
              <a:ext cx="18901" cy="94858"/>
            </a:xfrm>
            <a:custGeom>
              <a:avLst/>
              <a:gdLst/>
              <a:ahLst/>
              <a:cxnLst/>
              <a:rect l="0" t="0" r="0" b="0"/>
              <a:pathLst>
                <a:path w="18901" h="94858">
                  <a:moveTo>
                    <a:pt x="0" y="9132"/>
                  </a:moveTo>
                  <a:lnTo>
                    <a:pt x="0" y="9132"/>
                  </a:lnTo>
                  <a:lnTo>
                    <a:pt x="5056" y="4076"/>
                  </a:lnTo>
                  <a:lnTo>
                    <a:pt x="10361" y="1593"/>
                  </a:lnTo>
                  <a:lnTo>
                    <a:pt x="17333" y="0"/>
                  </a:lnTo>
                  <a:lnTo>
                    <a:pt x="17905" y="927"/>
                  </a:lnTo>
                  <a:lnTo>
                    <a:pt x="18900" y="17955"/>
                  </a:lnTo>
                  <a:lnTo>
                    <a:pt x="10835" y="62000"/>
                  </a:lnTo>
                  <a:lnTo>
                    <a:pt x="9525" y="948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ARTInkShape-2122">
              <a:extLst>
                <a:ext uri="{FF2B5EF4-FFF2-40B4-BE49-F238E27FC236}">
                  <a16:creationId xmlns:a16="http://schemas.microsoft.com/office/drawing/2014/main" id="{FC262609-58F6-CE43-79B1-AB2610AFDEAB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4705350" y="1362075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0" y="28575"/>
                  </a:moveTo>
                  <a:lnTo>
                    <a:pt x="0" y="28575"/>
                  </a:lnTo>
                  <a:lnTo>
                    <a:pt x="5056" y="18462"/>
                  </a:lnTo>
                  <a:lnTo>
                    <a:pt x="5488" y="14425"/>
                  </a:lnTo>
                  <a:lnTo>
                    <a:pt x="3155" y="4744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MARTInkShape-2123">
              <a:extLst>
                <a:ext uri="{FF2B5EF4-FFF2-40B4-BE49-F238E27FC236}">
                  <a16:creationId xmlns:a16="http://schemas.microsoft.com/office/drawing/2014/main" id="{D93CF38A-673D-1E6A-CC1F-AB337DFF5F93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4764980" y="1401499"/>
              <a:ext cx="140396" cy="156689"/>
            </a:xfrm>
            <a:custGeom>
              <a:avLst/>
              <a:gdLst/>
              <a:ahLst/>
              <a:cxnLst/>
              <a:rect l="0" t="0" r="0" b="0"/>
              <a:pathLst>
                <a:path w="140396" h="156689">
                  <a:moveTo>
                    <a:pt x="111820" y="8201"/>
                  </a:moveTo>
                  <a:lnTo>
                    <a:pt x="111820" y="8201"/>
                  </a:lnTo>
                  <a:lnTo>
                    <a:pt x="120021" y="0"/>
                  </a:lnTo>
                  <a:lnTo>
                    <a:pt x="81170" y="22604"/>
                  </a:lnTo>
                  <a:lnTo>
                    <a:pt x="40403" y="52875"/>
                  </a:lnTo>
                  <a:lnTo>
                    <a:pt x="14771" y="85700"/>
                  </a:lnTo>
                  <a:lnTo>
                    <a:pt x="3102" y="112302"/>
                  </a:lnTo>
                  <a:lnTo>
                    <a:pt x="0" y="127141"/>
                  </a:lnTo>
                  <a:lnTo>
                    <a:pt x="1290" y="134061"/>
                  </a:lnTo>
                  <a:lnTo>
                    <a:pt x="8368" y="147394"/>
                  </a:lnTo>
                  <a:lnTo>
                    <a:pt x="14277" y="151796"/>
                  </a:lnTo>
                  <a:lnTo>
                    <a:pt x="29309" y="156688"/>
                  </a:lnTo>
                  <a:lnTo>
                    <a:pt x="55622" y="154385"/>
                  </a:lnTo>
                  <a:lnTo>
                    <a:pt x="99599" y="143973"/>
                  </a:lnTo>
                  <a:lnTo>
                    <a:pt x="140395" y="1320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SMARTInkShape-Group320">
            <a:extLst>
              <a:ext uri="{FF2B5EF4-FFF2-40B4-BE49-F238E27FC236}">
                <a16:creationId xmlns:a16="http://schemas.microsoft.com/office/drawing/2014/main" id="{6AFF8AD9-824C-0F10-3DCE-814CF2453023}"/>
              </a:ext>
            </a:extLst>
          </p:cNvPr>
          <p:cNvGrpSpPr/>
          <p:nvPr/>
        </p:nvGrpSpPr>
        <p:grpSpPr>
          <a:xfrm>
            <a:off x="5410200" y="1295400"/>
            <a:ext cx="742951" cy="390526"/>
            <a:chOff x="5410200" y="1295400"/>
            <a:chExt cx="742951" cy="390526"/>
          </a:xfrm>
        </p:grpSpPr>
        <p:sp>
          <p:nvSpPr>
            <p:cNvPr id="30" name="SMARTInkShape-2124">
              <a:extLst>
                <a:ext uri="{FF2B5EF4-FFF2-40B4-BE49-F238E27FC236}">
                  <a16:creationId xmlns:a16="http://schemas.microsoft.com/office/drawing/2014/main" id="{6C3299F9-A2E8-0D67-A032-DF4A2207A6DD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5420064" y="1419662"/>
              <a:ext cx="18696" cy="266264"/>
            </a:xfrm>
            <a:custGeom>
              <a:avLst/>
              <a:gdLst/>
              <a:ahLst/>
              <a:cxnLst/>
              <a:rect l="0" t="0" r="0" b="0"/>
              <a:pathLst>
                <a:path w="18696" h="266264">
                  <a:moveTo>
                    <a:pt x="9186" y="28138"/>
                  </a:moveTo>
                  <a:lnTo>
                    <a:pt x="9186" y="28138"/>
                  </a:lnTo>
                  <a:lnTo>
                    <a:pt x="9186" y="10804"/>
                  </a:lnTo>
                  <a:lnTo>
                    <a:pt x="18318" y="0"/>
                  </a:lnTo>
                  <a:lnTo>
                    <a:pt x="18695" y="47112"/>
                  </a:lnTo>
                  <a:lnTo>
                    <a:pt x="13651" y="87743"/>
                  </a:lnTo>
                  <a:lnTo>
                    <a:pt x="5453" y="131406"/>
                  </a:lnTo>
                  <a:lnTo>
                    <a:pt x="1377" y="177857"/>
                  </a:lnTo>
                  <a:lnTo>
                    <a:pt x="0" y="224694"/>
                  </a:lnTo>
                  <a:lnTo>
                    <a:pt x="819" y="247361"/>
                  </a:lnTo>
                  <a:lnTo>
                    <a:pt x="9186" y="2662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MARTInkShape-2125">
              <a:extLst>
                <a:ext uri="{FF2B5EF4-FFF2-40B4-BE49-F238E27FC236}">
                  <a16:creationId xmlns:a16="http://schemas.microsoft.com/office/drawing/2014/main" id="{A96EF6EC-86DF-8085-1D6C-D44FCAC0EB46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5410200" y="1411649"/>
              <a:ext cx="113072" cy="96937"/>
            </a:xfrm>
            <a:custGeom>
              <a:avLst/>
              <a:gdLst/>
              <a:ahLst/>
              <a:cxnLst/>
              <a:rect l="0" t="0" r="0" b="0"/>
              <a:pathLst>
                <a:path w="113072" h="96937">
                  <a:moveTo>
                    <a:pt x="0" y="36151"/>
                  </a:moveTo>
                  <a:lnTo>
                    <a:pt x="0" y="36151"/>
                  </a:lnTo>
                  <a:lnTo>
                    <a:pt x="5056" y="36151"/>
                  </a:lnTo>
                  <a:lnTo>
                    <a:pt x="6545" y="34034"/>
                  </a:lnTo>
                  <a:lnTo>
                    <a:pt x="8201" y="26038"/>
                  </a:lnTo>
                  <a:lnTo>
                    <a:pt x="10759" y="22001"/>
                  </a:lnTo>
                  <a:lnTo>
                    <a:pt x="24473" y="11262"/>
                  </a:lnTo>
                  <a:lnTo>
                    <a:pt x="41941" y="2436"/>
                  </a:lnTo>
                  <a:lnTo>
                    <a:pt x="54271" y="0"/>
                  </a:lnTo>
                  <a:lnTo>
                    <a:pt x="78169" y="3685"/>
                  </a:lnTo>
                  <a:lnTo>
                    <a:pt x="100302" y="16536"/>
                  </a:lnTo>
                  <a:lnTo>
                    <a:pt x="108079" y="27786"/>
                  </a:lnTo>
                  <a:lnTo>
                    <a:pt x="112457" y="46020"/>
                  </a:lnTo>
                  <a:lnTo>
                    <a:pt x="113071" y="52255"/>
                  </a:lnTo>
                  <a:lnTo>
                    <a:pt x="108109" y="64828"/>
                  </a:lnTo>
                  <a:lnTo>
                    <a:pt x="103823" y="71144"/>
                  </a:lnTo>
                  <a:lnTo>
                    <a:pt x="90593" y="80984"/>
                  </a:lnTo>
                  <a:lnTo>
                    <a:pt x="61287" y="95924"/>
                  </a:lnTo>
                  <a:lnTo>
                    <a:pt x="45230" y="96936"/>
                  </a:lnTo>
                  <a:lnTo>
                    <a:pt x="19050" y="933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MARTInkShape-2126">
              <a:extLst>
                <a:ext uri="{FF2B5EF4-FFF2-40B4-BE49-F238E27FC236}">
                  <a16:creationId xmlns:a16="http://schemas.microsoft.com/office/drawing/2014/main" id="{1C1C127A-45BF-797C-8051-5E66F003B3D0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5562600" y="1411140"/>
              <a:ext cx="180976" cy="109579"/>
            </a:xfrm>
            <a:custGeom>
              <a:avLst/>
              <a:gdLst/>
              <a:ahLst/>
              <a:cxnLst/>
              <a:rect l="0" t="0" r="0" b="0"/>
              <a:pathLst>
                <a:path w="180976" h="109579">
                  <a:moveTo>
                    <a:pt x="0" y="17610"/>
                  </a:moveTo>
                  <a:lnTo>
                    <a:pt x="0" y="17610"/>
                  </a:lnTo>
                  <a:lnTo>
                    <a:pt x="0" y="12553"/>
                  </a:lnTo>
                  <a:lnTo>
                    <a:pt x="2117" y="11064"/>
                  </a:lnTo>
                  <a:lnTo>
                    <a:pt x="39723" y="0"/>
                  </a:lnTo>
                  <a:lnTo>
                    <a:pt x="43416" y="578"/>
                  </a:lnTo>
                  <a:lnTo>
                    <a:pt x="71013" y="15949"/>
                  </a:lnTo>
                  <a:lnTo>
                    <a:pt x="105936" y="48713"/>
                  </a:lnTo>
                  <a:lnTo>
                    <a:pt x="118255" y="72963"/>
                  </a:lnTo>
                  <a:lnTo>
                    <a:pt x="119053" y="77795"/>
                  </a:lnTo>
                  <a:lnTo>
                    <a:pt x="117118" y="85987"/>
                  </a:lnTo>
                  <a:lnTo>
                    <a:pt x="105021" y="101605"/>
                  </a:lnTo>
                  <a:lnTo>
                    <a:pt x="91126" y="107858"/>
                  </a:lnTo>
                  <a:lnTo>
                    <a:pt x="76484" y="109578"/>
                  </a:lnTo>
                  <a:lnTo>
                    <a:pt x="66448" y="106815"/>
                  </a:lnTo>
                  <a:lnTo>
                    <a:pt x="49793" y="89197"/>
                  </a:lnTo>
                  <a:lnTo>
                    <a:pt x="41565" y="73981"/>
                  </a:lnTo>
                  <a:lnTo>
                    <a:pt x="45284" y="60655"/>
                  </a:lnTo>
                  <a:lnTo>
                    <a:pt x="49239" y="52657"/>
                  </a:lnTo>
                  <a:lnTo>
                    <a:pt x="62100" y="40948"/>
                  </a:lnTo>
                  <a:lnTo>
                    <a:pt x="96228" y="24807"/>
                  </a:lnTo>
                  <a:lnTo>
                    <a:pt x="140090" y="19032"/>
                  </a:lnTo>
                  <a:lnTo>
                    <a:pt x="180975" y="1761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MARTInkShape-2127">
              <a:extLst>
                <a:ext uri="{FF2B5EF4-FFF2-40B4-BE49-F238E27FC236}">
                  <a16:creationId xmlns:a16="http://schemas.microsoft.com/office/drawing/2014/main" id="{11CF6A35-852D-85DE-8059-5EC8F20C05F0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5805393" y="1420675"/>
              <a:ext cx="76288" cy="119157"/>
            </a:xfrm>
            <a:custGeom>
              <a:avLst/>
              <a:gdLst/>
              <a:ahLst/>
              <a:cxnLst/>
              <a:rect l="0" t="0" r="0" b="0"/>
              <a:pathLst>
                <a:path w="76288" h="119157">
                  <a:moveTo>
                    <a:pt x="33432" y="27125"/>
                  </a:moveTo>
                  <a:lnTo>
                    <a:pt x="33432" y="27125"/>
                  </a:lnTo>
                  <a:lnTo>
                    <a:pt x="38488" y="27125"/>
                  </a:lnTo>
                  <a:lnTo>
                    <a:pt x="43793" y="24303"/>
                  </a:lnTo>
                  <a:lnTo>
                    <a:pt x="50765" y="18924"/>
                  </a:lnTo>
                  <a:lnTo>
                    <a:pt x="51719" y="15366"/>
                  </a:lnTo>
                  <a:lnTo>
                    <a:pt x="52437" y="3445"/>
                  </a:lnTo>
                  <a:lnTo>
                    <a:pt x="51394" y="1813"/>
                  </a:lnTo>
                  <a:lnTo>
                    <a:pt x="49640" y="726"/>
                  </a:lnTo>
                  <a:lnTo>
                    <a:pt x="47412" y="0"/>
                  </a:lnTo>
                  <a:lnTo>
                    <a:pt x="44869" y="575"/>
                  </a:lnTo>
                  <a:lnTo>
                    <a:pt x="36232" y="6441"/>
                  </a:lnTo>
                  <a:lnTo>
                    <a:pt x="15626" y="26034"/>
                  </a:lnTo>
                  <a:lnTo>
                    <a:pt x="9643" y="37576"/>
                  </a:lnTo>
                  <a:lnTo>
                    <a:pt x="0" y="70639"/>
                  </a:lnTo>
                  <a:lnTo>
                    <a:pt x="4006" y="99520"/>
                  </a:lnTo>
                  <a:lnTo>
                    <a:pt x="9066" y="111512"/>
                  </a:lnTo>
                  <a:lnTo>
                    <a:pt x="12954" y="115133"/>
                  </a:lnTo>
                  <a:lnTo>
                    <a:pt x="22920" y="119156"/>
                  </a:lnTo>
                  <a:lnTo>
                    <a:pt x="34404" y="118122"/>
                  </a:lnTo>
                  <a:lnTo>
                    <a:pt x="40430" y="116365"/>
                  </a:lnTo>
                  <a:lnTo>
                    <a:pt x="52770" y="105945"/>
                  </a:lnTo>
                  <a:lnTo>
                    <a:pt x="59023" y="98722"/>
                  </a:lnTo>
                  <a:lnTo>
                    <a:pt x="65973" y="79407"/>
                  </a:lnTo>
                  <a:lnTo>
                    <a:pt x="72706" y="53199"/>
                  </a:lnTo>
                  <a:lnTo>
                    <a:pt x="75490" y="47683"/>
                  </a:lnTo>
                  <a:lnTo>
                    <a:pt x="76287" y="42947"/>
                  </a:lnTo>
                  <a:lnTo>
                    <a:pt x="75761" y="38731"/>
                  </a:lnTo>
                  <a:lnTo>
                    <a:pt x="67311" y="19305"/>
                  </a:lnTo>
                  <a:lnTo>
                    <a:pt x="52482" y="80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MARTInkShape-2128">
              <a:extLst>
                <a:ext uri="{FF2B5EF4-FFF2-40B4-BE49-F238E27FC236}">
                  <a16:creationId xmlns:a16="http://schemas.microsoft.com/office/drawing/2014/main" id="{E50E7E47-0B08-F9B3-4142-0AC5B9351539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5934075" y="1295400"/>
              <a:ext cx="121760" cy="265705"/>
            </a:xfrm>
            <a:custGeom>
              <a:avLst/>
              <a:gdLst/>
              <a:ahLst/>
              <a:cxnLst/>
              <a:rect l="0" t="0" r="0" b="0"/>
              <a:pathLst>
                <a:path w="121760" h="265705">
                  <a:moveTo>
                    <a:pt x="38100" y="0"/>
                  </a:moveTo>
                  <a:lnTo>
                    <a:pt x="38100" y="0"/>
                  </a:lnTo>
                  <a:lnTo>
                    <a:pt x="47509" y="0"/>
                  </a:lnTo>
                  <a:lnTo>
                    <a:pt x="52648" y="5057"/>
                  </a:lnTo>
                  <a:lnTo>
                    <a:pt x="52326" y="16006"/>
                  </a:lnTo>
                  <a:lnTo>
                    <a:pt x="43497" y="59018"/>
                  </a:lnTo>
                  <a:lnTo>
                    <a:pt x="38108" y="102204"/>
                  </a:lnTo>
                  <a:lnTo>
                    <a:pt x="24983" y="149056"/>
                  </a:lnTo>
                  <a:lnTo>
                    <a:pt x="20222" y="194269"/>
                  </a:lnTo>
                  <a:lnTo>
                    <a:pt x="19204" y="225712"/>
                  </a:lnTo>
                  <a:lnTo>
                    <a:pt x="21941" y="235430"/>
                  </a:lnTo>
                  <a:lnTo>
                    <a:pt x="35305" y="259133"/>
                  </a:lnTo>
                  <a:lnTo>
                    <a:pt x="41444" y="263337"/>
                  </a:lnTo>
                  <a:lnTo>
                    <a:pt x="50851" y="265704"/>
                  </a:lnTo>
                  <a:lnTo>
                    <a:pt x="77660" y="258899"/>
                  </a:lnTo>
                  <a:lnTo>
                    <a:pt x="101614" y="247363"/>
                  </a:lnTo>
                  <a:lnTo>
                    <a:pt x="105843" y="244284"/>
                  </a:lnTo>
                  <a:lnTo>
                    <a:pt x="116851" y="219724"/>
                  </a:lnTo>
                  <a:lnTo>
                    <a:pt x="121759" y="190692"/>
                  </a:lnTo>
                  <a:lnTo>
                    <a:pt x="118156" y="161982"/>
                  </a:lnTo>
                  <a:lnTo>
                    <a:pt x="110386" y="143480"/>
                  </a:lnTo>
                  <a:lnTo>
                    <a:pt x="101624" y="135030"/>
                  </a:lnTo>
                  <a:lnTo>
                    <a:pt x="96325" y="131295"/>
                  </a:lnTo>
                  <a:lnTo>
                    <a:pt x="73696" y="126038"/>
                  </a:lnTo>
                  <a:lnTo>
                    <a:pt x="26350" y="131656"/>
                  </a:lnTo>
                  <a:lnTo>
                    <a:pt x="15945" y="133655"/>
                  </a:lnTo>
                  <a:lnTo>
                    <a:pt x="0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MARTInkShape-2129">
              <a:extLst>
                <a:ext uri="{FF2B5EF4-FFF2-40B4-BE49-F238E27FC236}">
                  <a16:creationId xmlns:a16="http://schemas.microsoft.com/office/drawing/2014/main" id="{FEEB1C6F-2614-5571-3848-449B60BD8BC5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6134100" y="1552575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0" y="19050"/>
                  </a:moveTo>
                  <a:lnTo>
                    <a:pt x="0" y="19050"/>
                  </a:lnTo>
                  <a:lnTo>
                    <a:pt x="5056" y="19050"/>
                  </a:lnTo>
                  <a:lnTo>
                    <a:pt x="6545" y="17992"/>
                  </a:lnTo>
                  <a:lnTo>
                    <a:pt x="7539" y="16228"/>
                  </a:lnTo>
                  <a:lnTo>
                    <a:pt x="9132" y="5793"/>
                  </a:lnTo>
                  <a:lnTo>
                    <a:pt x="10321" y="3862"/>
                  </a:lnTo>
                  <a:lnTo>
                    <a:pt x="12173" y="2575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SMARTInkShape-Group321">
            <a:extLst>
              <a:ext uri="{FF2B5EF4-FFF2-40B4-BE49-F238E27FC236}">
                <a16:creationId xmlns:a16="http://schemas.microsoft.com/office/drawing/2014/main" id="{09801D6C-0F26-8C4A-5F9D-4540319F98AA}"/>
              </a:ext>
            </a:extLst>
          </p:cNvPr>
          <p:cNvGrpSpPr/>
          <p:nvPr/>
        </p:nvGrpSpPr>
        <p:grpSpPr>
          <a:xfrm>
            <a:off x="6563214" y="1248167"/>
            <a:ext cx="2266462" cy="523484"/>
            <a:chOff x="6563214" y="1248167"/>
            <a:chExt cx="2266462" cy="523484"/>
          </a:xfrm>
        </p:grpSpPr>
        <p:sp>
          <p:nvSpPr>
            <p:cNvPr id="37" name="SMARTInkShape-2130">
              <a:extLst>
                <a:ext uri="{FF2B5EF4-FFF2-40B4-BE49-F238E27FC236}">
                  <a16:creationId xmlns:a16="http://schemas.microsoft.com/office/drawing/2014/main" id="{9FCA1986-1B49-2FFE-BAD5-777099D05117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6563214" y="1259383"/>
              <a:ext cx="142387" cy="300731"/>
            </a:xfrm>
            <a:custGeom>
              <a:avLst/>
              <a:gdLst/>
              <a:ahLst/>
              <a:cxnLst/>
              <a:rect l="0" t="0" r="0" b="0"/>
              <a:pathLst>
                <a:path w="142387" h="300731">
                  <a:moveTo>
                    <a:pt x="142386" y="197942"/>
                  </a:moveTo>
                  <a:lnTo>
                    <a:pt x="142386" y="197942"/>
                  </a:lnTo>
                  <a:lnTo>
                    <a:pt x="134186" y="197942"/>
                  </a:lnTo>
                  <a:lnTo>
                    <a:pt x="141178" y="189741"/>
                  </a:lnTo>
                  <a:lnTo>
                    <a:pt x="140523" y="189300"/>
                  </a:lnTo>
                  <a:lnTo>
                    <a:pt x="136972" y="188810"/>
                  </a:lnTo>
                  <a:lnTo>
                    <a:pt x="127126" y="183007"/>
                  </a:lnTo>
                  <a:lnTo>
                    <a:pt x="125863" y="183752"/>
                  </a:lnTo>
                  <a:lnTo>
                    <a:pt x="125020" y="185307"/>
                  </a:lnTo>
                  <a:lnTo>
                    <a:pt x="123400" y="186344"/>
                  </a:lnTo>
                  <a:lnTo>
                    <a:pt x="118779" y="187495"/>
                  </a:lnTo>
                  <a:lnTo>
                    <a:pt x="117123" y="186744"/>
                  </a:lnTo>
                  <a:lnTo>
                    <a:pt x="116019" y="185185"/>
                  </a:lnTo>
                  <a:lnTo>
                    <a:pt x="114247" y="180135"/>
                  </a:lnTo>
                  <a:lnTo>
                    <a:pt x="88947" y="177906"/>
                  </a:lnTo>
                  <a:lnTo>
                    <a:pt x="82300" y="173868"/>
                  </a:lnTo>
                  <a:lnTo>
                    <a:pt x="79045" y="173426"/>
                  </a:lnTo>
                  <a:lnTo>
                    <a:pt x="40235" y="183673"/>
                  </a:lnTo>
                  <a:lnTo>
                    <a:pt x="21572" y="197125"/>
                  </a:lnTo>
                  <a:lnTo>
                    <a:pt x="14609" y="205693"/>
                  </a:lnTo>
                  <a:lnTo>
                    <a:pt x="3224" y="231771"/>
                  </a:lnTo>
                  <a:lnTo>
                    <a:pt x="0" y="259664"/>
                  </a:lnTo>
                  <a:lnTo>
                    <a:pt x="9769" y="273262"/>
                  </a:lnTo>
                  <a:lnTo>
                    <a:pt x="31047" y="296011"/>
                  </a:lnTo>
                  <a:lnTo>
                    <a:pt x="40337" y="299737"/>
                  </a:lnTo>
                  <a:lnTo>
                    <a:pt x="45779" y="300730"/>
                  </a:lnTo>
                  <a:lnTo>
                    <a:pt x="68605" y="297072"/>
                  </a:lnTo>
                  <a:lnTo>
                    <a:pt x="90422" y="289285"/>
                  </a:lnTo>
                  <a:lnTo>
                    <a:pt x="110291" y="270162"/>
                  </a:lnTo>
                  <a:lnTo>
                    <a:pt x="117539" y="253323"/>
                  </a:lnTo>
                  <a:lnTo>
                    <a:pt x="121618" y="217526"/>
                  </a:lnTo>
                  <a:lnTo>
                    <a:pt x="122827" y="175170"/>
                  </a:lnTo>
                  <a:lnTo>
                    <a:pt x="123235" y="132413"/>
                  </a:lnTo>
                  <a:lnTo>
                    <a:pt x="124374" y="90218"/>
                  </a:lnTo>
                  <a:lnTo>
                    <a:pt x="128818" y="47138"/>
                  </a:lnTo>
                  <a:lnTo>
                    <a:pt x="123417" y="0"/>
                  </a:lnTo>
                  <a:lnTo>
                    <a:pt x="122332" y="364"/>
                  </a:lnTo>
                  <a:lnTo>
                    <a:pt x="113811" y="744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SMARTInkShape-2131">
              <a:extLst>
                <a:ext uri="{FF2B5EF4-FFF2-40B4-BE49-F238E27FC236}">
                  <a16:creationId xmlns:a16="http://schemas.microsoft.com/office/drawing/2014/main" id="{C474DF06-CAEF-3CBC-CAA5-10380BF9A1E3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6772518" y="1442312"/>
              <a:ext cx="95008" cy="99084"/>
            </a:xfrm>
            <a:custGeom>
              <a:avLst/>
              <a:gdLst/>
              <a:ahLst/>
              <a:cxnLst/>
              <a:rect l="0" t="0" r="0" b="0"/>
              <a:pathLst>
                <a:path w="95008" h="99084">
                  <a:moveTo>
                    <a:pt x="18807" y="5488"/>
                  </a:moveTo>
                  <a:lnTo>
                    <a:pt x="18807" y="5488"/>
                  </a:lnTo>
                  <a:lnTo>
                    <a:pt x="13320" y="5488"/>
                  </a:lnTo>
                  <a:lnTo>
                    <a:pt x="15662" y="5488"/>
                  </a:lnTo>
                  <a:lnTo>
                    <a:pt x="20232" y="2666"/>
                  </a:lnTo>
                  <a:lnTo>
                    <a:pt x="22932" y="431"/>
                  </a:lnTo>
                  <a:lnTo>
                    <a:pt x="24731" y="0"/>
                  </a:lnTo>
                  <a:lnTo>
                    <a:pt x="25931" y="771"/>
                  </a:lnTo>
                  <a:lnTo>
                    <a:pt x="27858" y="4556"/>
                  </a:lnTo>
                  <a:lnTo>
                    <a:pt x="27179" y="27059"/>
                  </a:lnTo>
                  <a:lnTo>
                    <a:pt x="17565" y="65756"/>
                  </a:lnTo>
                  <a:lnTo>
                    <a:pt x="1599" y="89758"/>
                  </a:lnTo>
                  <a:lnTo>
                    <a:pt x="0" y="99083"/>
                  </a:lnTo>
                  <a:lnTo>
                    <a:pt x="2687" y="97180"/>
                  </a:lnTo>
                  <a:lnTo>
                    <a:pt x="4885" y="95191"/>
                  </a:lnTo>
                  <a:lnTo>
                    <a:pt x="10151" y="92981"/>
                  </a:lnTo>
                  <a:lnTo>
                    <a:pt x="55237" y="91244"/>
                  </a:lnTo>
                  <a:lnTo>
                    <a:pt x="95007" y="816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SMARTInkShape-2132">
              <a:extLst>
                <a:ext uri="{FF2B5EF4-FFF2-40B4-BE49-F238E27FC236}">
                  <a16:creationId xmlns:a16="http://schemas.microsoft.com/office/drawing/2014/main" id="{4D79A353-4331-AB11-4278-7A0DBADDF673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6830750" y="1381125"/>
              <a:ext cx="17726" cy="19051"/>
            </a:xfrm>
            <a:custGeom>
              <a:avLst/>
              <a:gdLst/>
              <a:ahLst/>
              <a:cxnLst/>
              <a:rect l="0" t="0" r="0" b="0"/>
              <a:pathLst>
                <a:path w="17726" h="19051">
                  <a:moveTo>
                    <a:pt x="8200" y="19050"/>
                  </a:moveTo>
                  <a:lnTo>
                    <a:pt x="8200" y="19050"/>
                  </a:lnTo>
                  <a:lnTo>
                    <a:pt x="3144" y="13993"/>
                  </a:lnTo>
                  <a:lnTo>
                    <a:pt x="662" y="8689"/>
                  </a:lnTo>
                  <a:lnTo>
                    <a:pt x="0" y="5793"/>
                  </a:lnTo>
                  <a:lnTo>
                    <a:pt x="1675" y="3862"/>
                  </a:lnTo>
                  <a:lnTo>
                    <a:pt x="177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SMARTInkShape-2133">
              <a:extLst>
                <a:ext uri="{FF2B5EF4-FFF2-40B4-BE49-F238E27FC236}">
                  <a16:creationId xmlns:a16="http://schemas.microsoft.com/office/drawing/2014/main" id="{7667170B-9D7F-1473-03EB-CB80768131FA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6896100" y="1401625"/>
              <a:ext cx="99124" cy="145891"/>
            </a:xfrm>
            <a:custGeom>
              <a:avLst/>
              <a:gdLst/>
              <a:ahLst/>
              <a:cxnLst/>
              <a:rect l="0" t="0" r="0" b="0"/>
              <a:pathLst>
                <a:path w="99124" h="145891">
                  <a:moveTo>
                    <a:pt x="66675" y="27125"/>
                  </a:moveTo>
                  <a:lnTo>
                    <a:pt x="66675" y="27125"/>
                  </a:lnTo>
                  <a:lnTo>
                    <a:pt x="71731" y="22068"/>
                  </a:lnTo>
                  <a:lnTo>
                    <a:pt x="79858" y="19586"/>
                  </a:lnTo>
                  <a:lnTo>
                    <a:pt x="84989" y="18924"/>
                  </a:lnTo>
                  <a:lnTo>
                    <a:pt x="88409" y="17424"/>
                  </a:lnTo>
                  <a:lnTo>
                    <a:pt x="90690" y="15366"/>
                  </a:lnTo>
                  <a:lnTo>
                    <a:pt x="94349" y="9515"/>
                  </a:lnTo>
                  <a:lnTo>
                    <a:pt x="94983" y="3445"/>
                  </a:lnTo>
                  <a:lnTo>
                    <a:pt x="92956" y="1813"/>
                  </a:lnTo>
                  <a:lnTo>
                    <a:pt x="85058" y="0"/>
                  </a:lnTo>
                  <a:lnTo>
                    <a:pt x="68711" y="4036"/>
                  </a:lnTo>
                  <a:lnTo>
                    <a:pt x="31650" y="20978"/>
                  </a:lnTo>
                  <a:lnTo>
                    <a:pt x="21828" y="30037"/>
                  </a:lnTo>
                  <a:lnTo>
                    <a:pt x="14994" y="40061"/>
                  </a:lnTo>
                  <a:lnTo>
                    <a:pt x="11955" y="48044"/>
                  </a:lnTo>
                  <a:lnTo>
                    <a:pt x="12204" y="51654"/>
                  </a:lnTo>
                  <a:lnTo>
                    <a:pt x="15302" y="58488"/>
                  </a:lnTo>
                  <a:lnTo>
                    <a:pt x="22996" y="68285"/>
                  </a:lnTo>
                  <a:lnTo>
                    <a:pt x="66953" y="93796"/>
                  </a:lnTo>
                  <a:lnTo>
                    <a:pt x="78440" y="101206"/>
                  </a:lnTo>
                  <a:lnTo>
                    <a:pt x="97883" y="124226"/>
                  </a:lnTo>
                  <a:lnTo>
                    <a:pt x="99123" y="127842"/>
                  </a:lnTo>
                  <a:lnTo>
                    <a:pt x="98890" y="131311"/>
                  </a:lnTo>
                  <a:lnTo>
                    <a:pt x="97677" y="134682"/>
                  </a:lnTo>
                  <a:lnTo>
                    <a:pt x="94752" y="136930"/>
                  </a:lnTo>
                  <a:lnTo>
                    <a:pt x="68949" y="145890"/>
                  </a:lnTo>
                  <a:lnTo>
                    <a:pt x="53928" y="145879"/>
                  </a:lnTo>
                  <a:lnTo>
                    <a:pt x="0" y="1414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SMARTInkShape-2134">
              <a:extLst>
                <a:ext uri="{FF2B5EF4-FFF2-40B4-BE49-F238E27FC236}">
                  <a16:creationId xmlns:a16="http://schemas.microsoft.com/office/drawing/2014/main" id="{DFB1CFF3-D742-2D19-14AA-8683FA5A30F8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7096125" y="1280387"/>
              <a:ext cx="95251" cy="224545"/>
            </a:xfrm>
            <a:custGeom>
              <a:avLst/>
              <a:gdLst/>
              <a:ahLst/>
              <a:cxnLst/>
              <a:rect l="0" t="0" r="0" b="0"/>
              <a:pathLst>
                <a:path w="95251" h="224545">
                  <a:moveTo>
                    <a:pt x="0" y="5488"/>
                  </a:moveTo>
                  <a:lnTo>
                    <a:pt x="0" y="5488"/>
                  </a:lnTo>
                  <a:lnTo>
                    <a:pt x="5056" y="431"/>
                  </a:lnTo>
                  <a:lnTo>
                    <a:pt x="6545" y="0"/>
                  </a:lnTo>
                  <a:lnTo>
                    <a:pt x="7538" y="771"/>
                  </a:lnTo>
                  <a:lnTo>
                    <a:pt x="15809" y="28738"/>
                  </a:lnTo>
                  <a:lnTo>
                    <a:pt x="18410" y="73620"/>
                  </a:lnTo>
                  <a:lnTo>
                    <a:pt x="18860" y="110695"/>
                  </a:lnTo>
                  <a:lnTo>
                    <a:pt x="16172" y="142847"/>
                  </a:lnTo>
                  <a:lnTo>
                    <a:pt x="2570" y="185979"/>
                  </a:lnTo>
                  <a:lnTo>
                    <a:pt x="44" y="223440"/>
                  </a:lnTo>
                  <a:lnTo>
                    <a:pt x="45533" y="224544"/>
                  </a:lnTo>
                  <a:lnTo>
                    <a:pt x="66762" y="223499"/>
                  </a:lnTo>
                  <a:lnTo>
                    <a:pt x="95250" y="2150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SMARTInkShape-2135">
              <a:extLst>
                <a:ext uri="{FF2B5EF4-FFF2-40B4-BE49-F238E27FC236}">
                  <a16:creationId xmlns:a16="http://schemas.microsoft.com/office/drawing/2014/main" id="{72177538-980C-DC59-9B16-9DD0B37C9CB8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7086600" y="1390650"/>
              <a:ext cx="123826" cy="19051"/>
            </a:xfrm>
            <a:custGeom>
              <a:avLst/>
              <a:gdLst/>
              <a:ahLst/>
              <a:cxnLst/>
              <a:rect l="0" t="0" r="0" b="0"/>
              <a:pathLst>
                <a:path w="123826" h="19051">
                  <a:moveTo>
                    <a:pt x="0" y="19050"/>
                  </a:moveTo>
                  <a:lnTo>
                    <a:pt x="0" y="19050"/>
                  </a:lnTo>
                  <a:lnTo>
                    <a:pt x="5056" y="19050"/>
                  </a:lnTo>
                  <a:lnTo>
                    <a:pt x="48303" y="3862"/>
                  </a:lnTo>
                  <a:lnTo>
                    <a:pt x="95104" y="226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SMARTInkShape-2136">
              <a:extLst>
                <a:ext uri="{FF2B5EF4-FFF2-40B4-BE49-F238E27FC236}">
                  <a16:creationId xmlns:a16="http://schemas.microsoft.com/office/drawing/2014/main" id="{460C3519-1AA2-E0B4-6112-A9A8ABA254BC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7301071" y="1571625"/>
              <a:ext cx="14130" cy="1"/>
            </a:xfrm>
            <a:custGeom>
              <a:avLst/>
              <a:gdLst/>
              <a:ahLst/>
              <a:cxnLst/>
              <a:rect l="0" t="0" r="0" b="0"/>
              <a:pathLst>
                <a:path w="14130" h="1">
                  <a:moveTo>
                    <a:pt x="14129" y="0"/>
                  </a:moveTo>
                  <a:lnTo>
                    <a:pt x="14129" y="0"/>
                  </a:lnTo>
                  <a:lnTo>
                    <a:pt x="0" y="0"/>
                  </a:lnTo>
                  <a:lnTo>
                    <a:pt x="4362" y="0"/>
                  </a:lnTo>
                  <a:lnTo>
                    <a:pt x="460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SMARTInkShape-2137">
              <a:extLst>
                <a:ext uri="{FF2B5EF4-FFF2-40B4-BE49-F238E27FC236}">
                  <a16:creationId xmlns:a16="http://schemas.microsoft.com/office/drawing/2014/main" id="{59D0539C-69F1-8726-F32B-CC59B7E12276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7515225" y="1248167"/>
              <a:ext cx="158273" cy="504434"/>
            </a:xfrm>
            <a:custGeom>
              <a:avLst/>
              <a:gdLst/>
              <a:ahLst/>
              <a:cxnLst/>
              <a:rect l="0" t="0" r="0" b="0"/>
              <a:pathLst>
                <a:path w="158273" h="504434">
                  <a:moveTo>
                    <a:pt x="142875" y="9133"/>
                  </a:moveTo>
                  <a:lnTo>
                    <a:pt x="142875" y="9133"/>
                  </a:lnTo>
                  <a:lnTo>
                    <a:pt x="147931" y="4076"/>
                  </a:lnTo>
                  <a:lnTo>
                    <a:pt x="153236" y="1594"/>
                  </a:lnTo>
                  <a:lnTo>
                    <a:pt x="156132" y="932"/>
                  </a:lnTo>
                  <a:lnTo>
                    <a:pt x="157004" y="491"/>
                  </a:lnTo>
                  <a:lnTo>
                    <a:pt x="156528" y="196"/>
                  </a:lnTo>
                  <a:lnTo>
                    <a:pt x="155153" y="0"/>
                  </a:lnTo>
                  <a:lnTo>
                    <a:pt x="155293" y="1986"/>
                  </a:lnTo>
                  <a:lnTo>
                    <a:pt x="158272" y="9837"/>
                  </a:lnTo>
                  <a:lnTo>
                    <a:pt x="157479" y="23204"/>
                  </a:lnTo>
                  <a:lnTo>
                    <a:pt x="148347" y="62713"/>
                  </a:lnTo>
                  <a:lnTo>
                    <a:pt x="135293" y="104736"/>
                  </a:lnTo>
                  <a:lnTo>
                    <a:pt x="116251" y="149883"/>
                  </a:lnTo>
                  <a:lnTo>
                    <a:pt x="105352" y="185598"/>
                  </a:lnTo>
                  <a:lnTo>
                    <a:pt x="92599" y="224049"/>
                  </a:lnTo>
                  <a:lnTo>
                    <a:pt x="83489" y="246468"/>
                  </a:lnTo>
                  <a:lnTo>
                    <a:pt x="74818" y="292532"/>
                  </a:lnTo>
                  <a:lnTo>
                    <a:pt x="63227" y="337575"/>
                  </a:lnTo>
                  <a:lnTo>
                    <a:pt x="52306" y="381944"/>
                  </a:lnTo>
                  <a:lnTo>
                    <a:pt x="30793" y="429085"/>
                  </a:lnTo>
                  <a:lnTo>
                    <a:pt x="13766" y="473086"/>
                  </a:lnTo>
                  <a:lnTo>
                    <a:pt x="0" y="5044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SMARTInkShape-2138">
              <a:extLst>
                <a:ext uri="{FF2B5EF4-FFF2-40B4-BE49-F238E27FC236}">
                  <a16:creationId xmlns:a16="http://schemas.microsoft.com/office/drawing/2014/main" id="{6DCBAAD3-23AA-8DC2-EE83-EB0B5D1DC49A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7812512" y="1276350"/>
              <a:ext cx="121814" cy="324467"/>
            </a:xfrm>
            <a:custGeom>
              <a:avLst/>
              <a:gdLst/>
              <a:ahLst/>
              <a:cxnLst/>
              <a:rect l="0" t="0" r="0" b="0"/>
              <a:pathLst>
                <a:path w="121814" h="324467">
                  <a:moveTo>
                    <a:pt x="93238" y="247650"/>
                  </a:moveTo>
                  <a:lnTo>
                    <a:pt x="93238" y="247650"/>
                  </a:lnTo>
                  <a:lnTo>
                    <a:pt x="98294" y="247650"/>
                  </a:lnTo>
                  <a:lnTo>
                    <a:pt x="103599" y="244828"/>
                  </a:lnTo>
                  <a:lnTo>
                    <a:pt x="110572" y="239449"/>
                  </a:lnTo>
                  <a:lnTo>
                    <a:pt x="111525" y="235891"/>
                  </a:lnTo>
                  <a:lnTo>
                    <a:pt x="112137" y="230040"/>
                  </a:lnTo>
                  <a:lnTo>
                    <a:pt x="102130" y="218914"/>
                  </a:lnTo>
                  <a:lnTo>
                    <a:pt x="94367" y="213712"/>
                  </a:lnTo>
                  <a:lnTo>
                    <a:pt x="75705" y="205316"/>
                  </a:lnTo>
                  <a:lnTo>
                    <a:pt x="63926" y="205199"/>
                  </a:lnTo>
                  <a:lnTo>
                    <a:pt x="44174" y="208690"/>
                  </a:lnTo>
                  <a:lnTo>
                    <a:pt x="28371" y="219408"/>
                  </a:lnTo>
                  <a:lnTo>
                    <a:pt x="4775" y="257453"/>
                  </a:lnTo>
                  <a:lnTo>
                    <a:pt x="0" y="279130"/>
                  </a:lnTo>
                  <a:lnTo>
                    <a:pt x="4527" y="293744"/>
                  </a:lnTo>
                  <a:lnTo>
                    <a:pt x="24680" y="320372"/>
                  </a:lnTo>
                  <a:lnTo>
                    <a:pt x="31658" y="323648"/>
                  </a:lnTo>
                  <a:lnTo>
                    <a:pt x="47878" y="324466"/>
                  </a:lnTo>
                  <a:lnTo>
                    <a:pt x="62848" y="318479"/>
                  </a:lnTo>
                  <a:lnTo>
                    <a:pt x="69803" y="313920"/>
                  </a:lnTo>
                  <a:lnTo>
                    <a:pt x="80353" y="300386"/>
                  </a:lnTo>
                  <a:lnTo>
                    <a:pt x="95064" y="266451"/>
                  </a:lnTo>
                  <a:lnTo>
                    <a:pt x="103575" y="236956"/>
                  </a:lnTo>
                  <a:lnTo>
                    <a:pt x="103474" y="201442"/>
                  </a:lnTo>
                  <a:lnTo>
                    <a:pt x="104033" y="164579"/>
                  </a:lnTo>
                  <a:lnTo>
                    <a:pt x="109372" y="124729"/>
                  </a:lnTo>
                  <a:lnTo>
                    <a:pt x="110992" y="91418"/>
                  </a:lnTo>
                  <a:lnTo>
                    <a:pt x="111904" y="47078"/>
                  </a:lnTo>
                  <a:lnTo>
                    <a:pt x="12181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SMARTInkShape-2139">
              <a:extLst>
                <a:ext uri="{FF2B5EF4-FFF2-40B4-BE49-F238E27FC236}">
                  <a16:creationId xmlns:a16="http://schemas.microsoft.com/office/drawing/2014/main" id="{7E7336E9-A843-F43D-F612-1FBD9FDAAA3A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7954064" y="1476964"/>
              <a:ext cx="151712" cy="132274"/>
            </a:xfrm>
            <a:custGeom>
              <a:avLst/>
              <a:gdLst/>
              <a:ahLst/>
              <a:cxnLst/>
              <a:rect l="0" t="0" r="0" b="0"/>
              <a:pathLst>
                <a:path w="151712" h="132274">
                  <a:moveTo>
                    <a:pt x="46936" y="66086"/>
                  </a:moveTo>
                  <a:lnTo>
                    <a:pt x="46936" y="66086"/>
                  </a:lnTo>
                  <a:lnTo>
                    <a:pt x="51992" y="71142"/>
                  </a:lnTo>
                  <a:lnTo>
                    <a:pt x="57297" y="73625"/>
                  </a:lnTo>
                  <a:lnTo>
                    <a:pt x="69326" y="75218"/>
                  </a:lnTo>
                  <a:lnTo>
                    <a:pt x="111043" y="63837"/>
                  </a:lnTo>
                  <a:lnTo>
                    <a:pt x="130629" y="48786"/>
                  </a:lnTo>
                  <a:lnTo>
                    <a:pt x="131759" y="44991"/>
                  </a:lnTo>
                  <a:lnTo>
                    <a:pt x="132483" y="28876"/>
                  </a:lnTo>
                  <a:lnTo>
                    <a:pt x="129760" y="20267"/>
                  </a:lnTo>
                  <a:lnTo>
                    <a:pt x="119388" y="6118"/>
                  </a:lnTo>
                  <a:lnTo>
                    <a:pt x="110534" y="2392"/>
                  </a:lnTo>
                  <a:lnTo>
                    <a:pt x="92660" y="0"/>
                  </a:lnTo>
                  <a:lnTo>
                    <a:pt x="72125" y="4642"/>
                  </a:lnTo>
                  <a:lnTo>
                    <a:pt x="45405" y="22238"/>
                  </a:lnTo>
                  <a:lnTo>
                    <a:pt x="20289" y="45404"/>
                  </a:lnTo>
                  <a:lnTo>
                    <a:pt x="7173" y="68425"/>
                  </a:lnTo>
                  <a:lnTo>
                    <a:pt x="864" y="97044"/>
                  </a:lnTo>
                  <a:lnTo>
                    <a:pt x="0" y="110184"/>
                  </a:lnTo>
                  <a:lnTo>
                    <a:pt x="1887" y="115593"/>
                  </a:lnTo>
                  <a:lnTo>
                    <a:pt x="9628" y="124425"/>
                  </a:lnTo>
                  <a:lnTo>
                    <a:pt x="20124" y="129056"/>
                  </a:lnTo>
                  <a:lnTo>
                    <a:pt x="63436" y="132273"/>
                  </a:lnTo>
                  <a:lnTo>
                    <a:pt x="110270" y="127640"/>
                  </a:lnTo>
                  <a:lnTo>
                    <a:pt x="151711" y="11371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SMARTInkShape-2140">
              <a:extLst>
                <a:ext uri="{FF2B5EF4-FFF2-40B4-BE49-F238E27FC236}">
                  <a16:creationId xmlns:a16="http://schemas.microsoft.com/office/drawing/2014/main" id="{5A98145C-B789-7A28-18AD-2345F6DF5526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8110244" y="1485949"/>
              <a:ext cx="137081" cy="123777"/>
            </a:xfrm>
            <a:custGeom>
              <a:avLst/>
              <a:gdLst/>
              <a:ahLst/>
              <a:cxnLst/>
              <a:rect l="0" t="0" r="0" b="0"/>
              <a:pathLst>
                <a:path w="137081" h="123777">
                  <a:moveTo>
                    <a:pt x="5056" y="57101"/>
                  </a:moveTo>
                  <a:lnTo>
                    <a:pt x="5056" y="57101"/>
                  </a:lnTo>
                  <a:lnTo>
                    <a:pt x="0" y="57101"/>
                  </a:lnTo>
                  <a:lnTo>
                    <a:pt x="626" y="56043"/>
                  </a:lnTo>
                  <a:lnTo>
                    <a:pt x="12326" y="48900"/>
                  </a:lnTo>
                  <a:lnTo>
                    <a:pt x="18969" y="47969"/>
                  </a:lnTo>
                  <a:lnTo>
                    <a:pt x="24645" y="50573"/>
                  </a:lnTo>
                  <a:lnTo>
                    <a:pt x="31855" y="55812"/>
                  </a:lnTo>
                  <a:lnTo>
                    <a:pt x="39827" y="70997"/>
                  </a:lnTo>
                  <a:lnTo>
                    <a:pt x="41676" y="78446"/>
                  </a:lnTo>
                  <a:lnTo>
                    <a:pt x="41110" y="81915"/>
                  </a:lnTo>
                  <a:lnTo>
                    <a:pt x="34826" y="98299"/>
                  </a:lnTo>
                  <a:lnTo>
                    <a:pt x="33640" y="114085"/>
                  </a:lnTo>
                  <a:lnTo>
                    <a:pt x="56298" y="73974"/>
                  </a:lnTo>
                  <a:lnTo>
                    <a:pt x="84046" y="49693"/>
                  </a:lnTo>
                  <a:lnTo>
                    <a:pt x="97498" y="31980"/>
                  </a:lnTo>
                  <a:lnTo>
                    <a:pt x="128832" y="0"/>
                  </a:lnTo>
                  <a:lnTo>
                    <a:pt x="128867" y="5022"/>
                  </a:lnTo>
                  <a:lnTo>
                    <a:pt x="129930" y="6507"/>
                  </a:lnTo>
                  <a:lnTo>
                    <a:pt x="133933" y="8156"/>
                  </a:lnTo>
                  <a:lnTo>
                    <a:pt x="135424" y="9655"/>
                  </a:lnTo>
                  <a:lnTo>
                    <a:pt x="137080" y="14142"/>
                  </a:lnTo>
                  <a:lnTo>
                    <a:pt x="136464" y="16820"/>
                  </a:lnTo>
                  <a:lnTo>
                    <a:pt x="130089" y="26775"/>
                  </a:lnTo>
                  <a:lnTo>
                    <a:pt x="128987" y="49831"/>
                  </a:lnTo>
                  <a:lnTo>
                    <a:pt x="127894" y="52254"/>
                  </a:lnTo>
                  <a:lnTo>
                    <a:pt x="126105" y="53870"/>
                  </a:lnTo>
                  <a:lnTo>
                    <a:pt x="123856" y="54947"/>
                  </a:lnTo>
                  <a:lnTo>
                    <a:pt x="122357" y="56723"/>
                  </a:lnTo>
                  <a:lnTo>
                    <a:pt x="120690" y="61519"/>
                  </a:lnTo>
                  <a:lnTo>
                    <a:pt x="119366" y="107794"/>
                  </a:lnTo>
                  <a:lnTo>
                    <a:pt x="119356" y="1237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SMARTInkShape-2141">
              <a:extLst>
                <a:ext uri="{FF2B5EF4-FFF2-40B4-BE49-F238E27FC236}">
                  <a16:creationId xmlns:a16="http://schemas.microsoft.com/office/drawing/2014/main" id="{3BB4C231-E151-9D6C-76E8-950A0BAEBB49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8296275" y="1466884"/>
              <a:ext cx="131794" cy="133317"/>
            </a:xfrm>
            <a:custGeom>
              <a:avLst/>
              <a:gdLst/>
              <a:ahLst/>
              <a:cxnLst/>
              <a:rect l="0" t="0" r="0" b="0"/>
              <a:pathLst>
                <a:path w="131794" h="133317">
                  <a:moveTo>
                    <a:pt x="104775" y="9491"/>
                  </a:moveTo>
                  <a:lnTo>
                    <a:pt x="104775" y="9491"/>
                  </a:lnTo>
                  <a:lnTo>
                    <a:pt x="114887" y="9491"/>
                  </a:lnTo>
                  <a:lnTo>
                    <a:pt x="117866" y="8433"/>
                  </a:lnTo>
                  <a:lnTo>
                    <a:pt x="119852" y="6669"/>
                  </a:lnTo>
                  <a:lnTo>
                    <a:pt x="121176" y="4435"/>
                  </a:lnTo>
                  <a:lnTo>
                    <a:pt x="123118" y="2945"/>
                  </a:lnTo>
                  <a:lnTo>
                    <a:pt x="131793" y="359"/>
                  </a:lnTo>
                  <a:lnTo>
                    <a:pt x="111755" y="0"/>
                  </a:lnTo>
                  <a:lnTo>
                    <a:pt x="78873" y="13227"/>
                  </a:lnTo>
                  <a:lnTo>
                    <a:pt x="65233" y="22357"/>
                  </a:lnTo>
                  <a:lnTo>
                    <a:pt x="60743" y="28615"/>
                  </a:lnTo>
                  <a:lnTo>
                    <a:pt x="58746" y="35982"/>
                  </a:lnTo>
                  <a:lnTo>
                    <a:pt x="57859" y="46312"/>
                  </a:lnTo>
                  <a:lnTo>
                    <a:pt x="60289" y="55137"/>
                  </a:lnTo>
                  <a:lnTo>
                    <a:pt x="62417" y="58971"/>
                  </a:lnTo>
                  <a:lnTo>
                    <a:pt x="65953" y="61528"/>
                  </a:lnTo>
                  <a:lnTo>
                    <a:pt x="81042" y="67243"/>
                  </a:lnTo>
                  <a:lnTo>
                    <a:pt x="125810" y="101375"/>
                  </a:lnTo>
                  <a:lnTo>
                    <a:pt x="129999" y="107831"/>
                  </a:lnTo>
                  <a:lnTo>
                    <a:pt x="128999" y="109976"/>
                  </a:lnTo>
                  <a:lnTo>
                    <a:pt x="126216" y="111406"/>
                  </a:lnTo>
                  <a:lnTo>
                    <a:pt x="118537" y="114053"/>
                  </a:lnTo>
                  <a:lnTo>
                    <a:pt x="91627" y="127356"/>
                  </a:lnTo>
                  <a:lnTo>
                    <a:pt x="50947" y="132139"/>
                  </a:lnTo>
                  <a:lnTo>
                    <a:pt x="0" y="1333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SMARTInkShape-2142">
              <a:extLst>
                <a:ext uri="{FF2B5EF4-FFF2-40B4-BE49-F238E27FC236}">
                  <a16:creationId xmlns:a16="http://schemas.microsoft.com/office/drawing/2014/main" id="{47C97F74-DC12-8283-6F4C-D6D78428C76A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8458200" y="1515915"/>
              <a:ext cx="38063" cy="131911"/>
            </a:xfrm>
            <a:custGeom>
              <a:avLst/>
              <a:gdLst/>
              <a:ahLst/>
              <a:cxnLst/>
              <a:rect l="0" t="0" r="0" b="0"/>
              <a:pathLst>
                <a:path w="38063" h="131911">
                  <a:moveTo>
                    <a:pt x="19050" y="17610"/>
                  </a:moveTo>
                  <a:lnTo>
                    <a:pt x="19050" y="17610"/>
                  </a:lnTo>
                  <a:lnTo>
                    <a:pt x="24106" y="17610"/>
                  </a:lnTo>
                  <a:lnTo>
                    <a:pt x="25596" y="16552"/>
                  </a:lnTo>
                  <a:lnTo>
                    <a:pt x="26589" y="14788"/>
                  </a:lnTo>
                  <a:lnTo>
                    <a:pt x="27252" y="12554"/>
                  </a:lnTo>
                  <a:lnTo>
                    <a:pt x="28752" y="11064"/>
                  </a:lnTo>
                  <a:lnTo>
                    <a:pt x="33240" y="9409"/>
                  </a:lnTo>
                  <a:lnTo>
                    <a:pt x="34859" y="7909"/>
                  </a:lnTo>
                  <a:lnTo>
                    <a:pt x="37673" y="0"/>
                  </a:lnTo>
                  <a:lnTo>
                    <a:pt x="38062" y="20145"/>
                  </a:lnTo>
                  <a:lnTo>
                    <a:pt x="35261" y="26851"/>
                  </a:lnTo>
                  <a:lnTo>
                    <a:pt x="18801" y="59343"/>
                  </a:lnTo>
                  <a:lnTo>
                    <a:pt x="12274" y="82539"/>
                  </a:lnTo>
                  <a:lnTo>
                    <a:pt x="7517" y="102818"/>
                  </a:lnTo>
                  <a:lnTo>
                    <a:pt x="0" y="13191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SMARTInkShape-2143">
              <a:extLst>
                <a:ext uri="{FF2B5EF4-FFF2-40B4-BE49-F238E27FC236}">
                  <a16:creationId xmlns:a16="http://schemas.microsoft.com/office/drawing/2014/main" id="{714F35F7-2F1B-C19A-3A46-EC9D8233D071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8534400" y="1448261"/>
              <a:ext cx="9526" cy="28115"/>
            </a:xfrm>
            <a:custGeom>
              <a:avLst/>
              <a:gdLst/>
              <a:ahLst/>
              <a:cxnLst/>
              <a:rect l="0" t="0" r="0" b="0"/>
              <a:pathLst>
                <a:path w="9526" h="28115">
                  <a:moveTo>
                    <a:pt x="0" y="28114"/>
                  </a:moveTo>
                  <a:lnTo>
                    <a:pt x="0" y="28114"/>
                  </a:lnTo>
                  <a:lnTo>
                    <a:pt x="8202" y="11712"/>
                  </a:lnTo>
                  <a:lnTo>
                    <a:pt x="9490" y="0"/>
                  </a:lnTo>
                  <a:lnTo>
                    <a:pt x="9525" y="90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MARTInkShape-2144">
              <a:extLst>
                <a:ext uri="{FF2B5EF4-FFF2-40B4-BE49-F238E27FC236}">
                  <a16:creationId xmlns:a16="http://schemas.microsoft.com/office/drawing/2014/main" id="{BD290339-2CEE-319C-8946-C60715F23E63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8582467" y="1343025"/>
              <a:ext cx="123384" cy="294568"/>
            </a:xfrm>
            <a:custGeom>
              <a:avLst/>
              <a:gdLst/>
              <a:ahLst/>
              <a:cxnLst/>
              <a:rect l="0" t="0" r="0" b="0"/>
              <a:pathLst>
                <a:path w="123384" h="294568">
                  <a:moveTo>
                    <a:pt x="85283" y="0"/>
                  </a:moveTo>
                  <a:lnTo>
                    <a:pt x="85283" y="0"/>
                  </a:lnTo>
                  <a:lnTo>
                    <a:pt x="74922" y="38623"/>
                  </a:lnTo>
                  <a:lnTo>
                    <a:pt x="63163" y="72474"/>
                  </a:lnTo>
                  <a:lnTo>
                    <a:pt x="49095" y="110374"/>
                  </a:lnTo>
                  <a:lnTo>
                    <a:pt x="38225" y="147356"/>
                  </a:lnTo>
                  <a:lnTo>
                    <a:pt x="28300" y="189006"/>
                  </a:lnTo>
                  <a:lnTo>
                    <a:pt x="15466" y="235948"/>
                  </a:lnTo>
                  <a:lnTo>
                    <a:pt x="1793" y="283183"/>
                  </a:lnTo>
                  <a:lnTo>
                    <a:pt x="0" y="292887"/>
                  </a:lnTo>
                  <a:lnTo>
                    <a:pt x="911" y="293683"/>
                  </a:lnTo>
                  <a:lnTo>
                    <a:pt x="4745" y="294567"/>
                  </a:lnTo>
                  <a:lnTo>
                    <a:pt x="50332" y="275950"/>
                  </a:lnTo>
                  <a:lnTo>
                    <a:pt x="83887" y="264690"/>
                  </a:lnTo>
                  <a:lnTo>
                    <a:pt x="123383" y="238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SMARTInkShape-2145">
              <a:extLst>
                <a:ext uri="{FF2B5EF4-FFF2-40B4-BE49-F238E27FC236}">
                  <a16:creationId xmlns:a16="http://schemas.microsoft.com/office/drawing/2014/main" id="{4BF199A9-4B1D-7B09-EAB1-F50A8A7987F4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8591550" y="1524000"/>
              <a:ext cx="95251" cy="19051"/>
            </a:xfrm>
            <a:custGeom>
              <a:avLst/>
              <a:gdLst/>
              <a:ahLst/>
              <a:cxnLst/>
              <a:rect l="0" t="0" r="0" b="0"/>
              <a:pathLst>
                <a:path w="95251" h="19051">
                  <a:moveTo>
                    <a:pt x="0" y="19050"/>
                  </a:moveTo>
                  <a:lnTo>
                    <a:pt x="0" y="19050"/>
                  </a:lnTo>
                  <a:lnTo>
                    <a:pt x="5056" y="13994"/>
                  </a:lnTo>
                  <a:lnTo>
                    <a:pt x="13184" y="11511"/>
                  </a:lnTo>
                  <a:lnTo>
                    <a:pt x="29659" y="7291"/>
                  </a:lnTo>
                  <a:lnTo>
                    <a:pt x="49133" y="1440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MARTInkShape-2146">
              <a:extLst>
                <a:ext uri="{FF2B5EF4-FFF2-40B4-BE49-F238E27FC236}">
                  <a16:creationId xmlns:a16="http://schemas.microsoft.com/office/drawing/2014/main" id="{FDF1752C-6930-CE71-46CB-2F6C62DA7FE2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8715375" y="1514475"/>
              <a:ext cx="47626" cy="57151"/>
            </a:xfrm>
            <a:custGeom>
              <a:avLst/>
              <a:gdLst/>
              <a:ahLst/>
              <a:cxnLst/>
              <a:rect l="0" t="0" r="0" b="0"/>
              <a:pathLst>
                <a:path w="47626" h="57151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10361" y="2822"/>
                  </a:lnTo>
                  <a:lnTo>
                    <a:pt x="16247" y="8663"/>
                  </a:lnTo>
                  <a:lnTo>
                    <a:pt x="26743" y="25535"/>
                  </a:lnTo>
                  <a:lnTo>
                    <a:pt x="29272" y="35579"/>
                  </a:lnTo>
                  <a:lnTo>
                    <a:pt x="47625" y="57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SMARTInkShape-2147">
              <a:extLst>
                <a:ext uri="{FF2B5EF4-FFF2-40B4-BE49-F238E27FC236}">
                  <a16:creationId xmlns:a16="http://schemas.microsoft.com/office/drawing/2014/main" id="{D14F1264-8C53-8931-C497-48AAA693F10C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8698836" y="1524000"/>
              <a:ext cx="130840" cy="247651"/>
            </a:xfrm>
            <a:custGeom>
              <a:avLst/>
              <a:gdLst/>
              <a:ahLst/>
              <a:cxnLst/>
              <a:rect l="0" t="0" r="0" b="0"/>
              <a:pathLst>
                <a:path w="130840" h="247651">
                  <a:moveTo>
                    <a:pt x="130839" y="0"/>
                  </a:moveTo>
                  <a:lnTo>
                    <a:pt x="130839" y="0"/>
                  </a:lnTo>
                  <a:lnTo>
                    <a:pt x="110117" y="38623"/>
                  </a:lnTo>
                  <a:lnTo>
                    <a:pt x="76364" y="84935"/>
                  </a:lnTo>
                  <a:lnTo>
                    <a:pt x="56051" y="126034"/>
                  </a:lnTo>
                  <a:lnTo>
                    <a:pt x="27283" y="169691"/>
                  </a:lnTo>
                  <a:lnTo>
                    <a:pt x="3137" y="211239"/>
                  </a:lnTo>
                  <a:lnTo>
                    <a:pt x="0" y="224765"/>
                  </a:lnTo>
                  <a:lnTo>
                    <a:pt x="221" y="229218"/>
                  </a:lnTo>
                  <a:lnTo>
                    <a:pt x="1427" y="232187"/>
                  </a:lnTo>
                  <a:lnTo>
                    <a:pt x="3289" y="234166"/>
                  </a:lnTo>
                  <a:lnTo>
                    <a:pt x="7014" y="247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" name="SMARTInkShape-Group322">
            <a:extLst>
              <a:ext uri="{FF2B5EF4-FFF2-40B4-BE49-F238E27FC236}">
                <a16:creationId xmlns:a16="http://schemas.microsoft.com/office/drawing/2014/main" id="{44915EEA-7363-4F9D-C4A7-DAAC8E4F06C8}"/>
              </a:ext>
            </a:extLst>
          </p:cNvPr>
          <p:cNvGrpSpPr/>
          <p:nvPr/>
        </p:nvGrpSpPr>
        <p:grpSpPr>
          <a:xfrm>
            <a:off x="6696845" y="2029149"/>
            <a:ext cx="1170806" cy="161602"/>
            <a:chOff x="6696845" y="2029149"/>
            <a:chExt cx="1170806" cy="161602"/>
          </a:xfrm>
        </p:grpSpPr>
        <p:sp>
          <p:nvSpPr>
            <p:cNvPr id="56" name="SMARTInkShape-2148">
              <a:extLst>
                <a:ext uri="{FF2B5EF4-FFF2-40B4-BE49-F238E27FC236}">
                  <a16:creationId xmlns:a16="http://schemas.microsoft.com/office/drawing/2014/main" id="{6E86A70A-D664-146C-D40F-0AF17427A368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6696845" y="2042826"/>
              <a:ext cx="199256" cy="138400"/>
            </a:xfrm>
            <a:custGeom>
              <a:avLst/>
              <a:gdLst/>
              <a:ahLst/>
              <a:cxnLst/>
              <a:rect l="0" t="0" r="0" b="0"/>
              <a:pathLst>
                <a:path w="199256" h="138400">
                  <a:moveTo>
                    <a:pt x="132580" y="5049"/>
                  </a:moveTo>
                  <a:lnTo>
                    <a:pt x="132580" y="5049"/>
                  </a:lnTo>
                  <a:lnTo>
                    <a:pt x="132580" y="10537"/>
                  </a:lnTo>
                  <a:lnTo>
                    <a:pt x="132580" y="5073"/>
                  </a:lnTo>
                  <a:lnTo>
                    <a:pt x="122467" y="0"/>
                  </a:lnTo>
                  <a:lnTo>
                    <a:pt x="109035" y="336"/>
                  </a:lnTo>
                  <a:lnTo>
                    <a:pt x="65314" y="13091"/>
                  </a:lnTo>
                  <a:lnTo>
                    <a:pt x="38213" y="29774"/>
                  </a:lnTo>
                  <a:lnTo>
                    <a:pt x="12379" y="60498"/>
                  </a:lnTo>
                  <a:lnTo>
                    <a:pt x="5074" y="74143"/>
                  </a:lnTo>
                  <a:lnTo>
                    <a:pt x="0" y="101493"/>
                  </a:lnTo>
                  <a:lnTo>
                    <a:pt x="5216" y="111766"/>
                  </a:lnTo>
                  <a:lnTo>
                    <a:pt x="22573" y="132929"/>
                  </a:lnTo>
                  <a:lnTo>
                    <a:pt x="31124" y="135968"/>
                  </a:lnTo>
                  <a:lnTo>
                    <a:pt x="73267" y="138304"/>
                  </a:lnTo>
                  <a:lnTo>
                    <a:pt x="110184" y="138371"/>
                  </a:lnTo>
                  <a:lnTo>
                    <a:pt x="147346" y="138391"/>
                  </a:lnTo>
                  <a:lnTo>
                    <a:pt x="199255" y="1383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SMARTInkShape-2149">
              <a:extLst>
                <a:ext uri="{FF2B5EF4-FFF2-40B4-BE49-F238E27FC236}">
                  <a16:creationId xmlns:a16="http://schemas.microsoft.com/office/drawing/2014/main" id="{8D3336F4-E17B-03DC-D22F-30FA182FC264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6954024" y="2086270"/>
              <a:ext cx="323077" cy="103878"/>
            </a:xfrm>
            <a:custGeom>
              <a:avLst/>
              <a:gdLst/>
              <a:ahLst/>
              <a:cxnLst/>
              <a:rect l="0" t="0" r="0" b="0"/>
              <a:pathLst>
                <a:path w="323077" h="103878">
                  <a:moveTo>
                    <a:pt x="8751" y="28280"/>
                  </a:moveTo>
                  <a:lnTo>
                    <a:pt x="8751" y="28280"/>
                  </a:lnTo>
                  <a:lnTo>
                    <a:pt x="13807" y="23224"/>
                  </a:lnTo>
                  <a:lnTo>
                    <a:pt x="16289" y="17919"/>
                  </a:lnTo>
                  <a:lnTo>
                    <a:pt x="18242" y="9381"/>
                  </a:lnTo>
                  <a:lnTo>
                    <a:pt x="23322" y="4218"/>
                  </a:lnTo>
                  <a:lnTo>
                    <a:pt x="23757" y="2714"/>
                  </a:lnTo>
                  <a:lnTo>
                    <a:pt x="22988" y="1711"/>
                  </a:lnTo>
                  <a:lnTo>
                    <a:pt x="19207" y="101"/>
                  </a:lnTo>
                  <a:lnTo>
                    <a:pt x="3143" y="31163"/>
                  </a:lnTo>
                  <a:lnTo>
                    <a:pt x="0" y="49467"/>
                  </a:lnTo>
                  <a:lnTo>
                    <a:pt x="627" y="60980"/>
                  </a:lnTo>
                  <a:lnTo>
                    <a:pt x="8956" y="90609"/>
                  </a:lnTo>
                  <a:lnTo>
                    <a:pt x="13428" y="97610"/>
                  </a:lnTo>
                  <a:lnTo>
                    <a:pt x="18943" y="101427"/>
                  </a:lnTo>
                  <a:lnTo>
                    <a:pt x="25982" y="103123"/>
                  </a:lnTo>
                  <a:lnTo>
                    <a:pt x="36164" y="103877"/>
                  </a:lnTo>
                  <a:lnTo>
                    <a:pt x="40785" y="101961"/>
                  </a:lnTo>
                  <a:lnTo>
                    <a:pt x="55805" y="89323"/>
                  </a:lnTo>
                  <a:lnTo>
                    <a:pt x="59170" y="88025"/>
                  </a:lnTo>
                  <a:lnTo>
                    <a:pt x="61414" y="86101"/>
                  </a:lnTo>
                  <a:lnTo>
                    <a:pt x="89838" y="46450"/>
                  </a:lnTo>
                  <a:lnTo>
                    <a:pt x="93472" y="35297"/>
                  </a:lnTo>
                  <a:lnTo>
                    <a:pt x="100411" y="22010"/>
                  </a:lnTo>
                  <a:lnTo>
                    <a:pt x="103996" y="7255"/>
                  </a:lnTo>
                  <a:lnTo>
                    <a:pt x="106114" y="4738"/>
                  </a:lnTo>
                  <a:lnTo>
                    <a:pt x="112062" y="699"/>
                  </a:lnTo>
                  <a:lnTo>
                    <a:pt x="111492" y="368"/>
                  </a:lnTo>
                  <a:lnTo>
                    <a:pt x="108036" y="0"/>
                  </a:lnTo>
                  <a:lnTo>
                    <a:pt x="106691" y="2018"/>
                  </a:lnTo>
                  <a:lnTo>
                    <a:pt x="104355" y="26246"/>
                  </a:lnTo>
                  <a:lnTo>
                    <a:pt x="104032" y="53192"/>
                  </a:lnTo>
                  <a:lnTo>
                    <a:pt x="106836" y="58049"/>
                  </a:lnTo>
                  <a:lnTo>
                    <a:pt x="110553" y="63736"/>
                  </a:lnTo>
                  <a:lnTo>
                    <a:pt x="113704" y="72887"/>
                  </a:lnTo>
                  <a:lnTo>
                    <a:pt x="118191" y="79150"/>
                  </a:lnTo>
                  <a:lnTo>
                    <a:pt x="123713" y="82639"/>
                  </a:lnTo>
                  <a:lnTo>
                    <a:pt x="126667" y="83569"/>
                  </a:lnTo>
                  <a:lnTo>
                    <a:pt x="129695" y="83131"/>
                  </a:lnTo>
                  <a:lnTo>
                    <a:pt x="135882" y="79822"/>
                  </a:lnTo>
                  <a:lnTo>
                    <a:pt x="137955" y="77458"/>
                  </a:lnTo>
                  <a:lnTo>
                    <a:pt x="140258" y="72009"/>
                  </a:lnTo>
                  <a:lnTo>
                    <a:pt x="182709" y="26803"/>
                  </a:lnTo>
                  <a:lnTo>
                    <a:pt x="201432" y="12740"/>
                  </a:lnTo>
                  <a:lnTo>
                    <a:pt x="207659" y="4037"/>
                  </a:lnTo>
                  <a:lnTo>
                    <a:pt x="216691" y="276"/>
                  </a:lnTo>
                  <a:lnTo>
                    <a:pt x="217227" y="1144"/>
                  </a:lnTo>
                  <a:lnTo>
                    <a:pt x="223760" y="41472"/>
                  </a:lnTo>
                  <a:lnTo>
                    <a:pt x="217862" y="83552"/>
                  </a:lnTo>
                  <a:lnTo>
                    <a:pt x="215892" y="87353"/>
                  </a:lnTo>
                  <a:lnTo>
                    <a:pt x="209192" y="94510"/>
                  </a:lnTo>
                  <a:lnTo>
                    <a:pt x="208899" y="84710"/>
                  </a:lnTo>
                  <a:lnTo>
                    <a:pt x="213869" y="68401"/>
                  </a:lnTo>
                  <a:lnTo>
                    <a:pt x="221976" y="59164"/>
                  </a:lnTo>
                  <a:lnTo>
                    <a:pt x="264263" y="27647"/>
                  </a:lnTo>
                  <a:lnTo>
                    <a:pt x="277887" y="17415"/>
                  </a:lnTo>
                  <a:lnTo>
                    <a:pt x="297457" y="11655"/>
                  </a:lnTo>
                  <a:lnTo>
                    <a:pt x="323076" y="92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SMARTInkShape-2150">
              <a:extLst>
                <a:ext uri="{FF2B5EF4-FFF2-40B4-BE49-F238E27FC236}">
                  <a16:creationId xmlns:a16="http://schemas.microsoft.com/office/drawing/2014/main" id="{0AA55FF1-41DA-0152-8CDE-FB6314C9DB07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7315200" y="2066925"/>
              <a:ext cx="95251" cy="94135"/>
            </a:xfrm>
            <a:custGeom>
              <a:avLst/>
              <a:gdLst/>
              <a:ahLst/>
              <a:cxnLst/>
              <a:rect l="0" t="0" r="0" b="0"/>
              <a:pathLst>
                <a:path w="95251" h="94135">
                  <a:moveTo>
                    <a:pt x="0" y="28575"/>
                  </a:moveTo>
                  <a:lnTo>
                    <a:pt x="0" y="28575"/>
                  </a:lnTo>
                  <a:lnTo>
                    <a:pt x="5056" y="23519"/>
                  </a:lnTo>
                  <a:lnTo>
                    <a:pt x="7540" y="18214"/>
                  </a:lnTo>
                  <a:lnTo>
                    <a:pt x="9410" y="10033"/>
                  </a:lnTo>
                  <a:lnTo>
                    <a:pt x="9520" y="57077"/>
                  </a:lnTo>
                  <a:lnTo>
                    <a:pt x="10582" y="69818"/>
                  </a:lnTo>
                  <a:lnTo>
                    <a:pt x="17725" y="91483"/>
                  </a:lnTo>
                  <a:lnTo>
                    <a:pt x="19226" y="92739"/>
                  </a:lnTo>
                  <a:lnTo>
                    <a:pt x="23714" y="94134"/>
                  </a:lnTo>
                  <a:lnTo>
                    <a:pt x="26392" y="93448"/>
                  </a:lnTo>
                  <a:lnTo>
                    <a:pt x="36278" y="86367"/>
                  </a:lnTo>
                  <a:lnTo>
                    <a:pt x="50025" y="72392"/>
                  </a:lnTo>
                  <a:lnTo>
                    <a:pt x="81854" y="25095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SMARTInkShape-2151">
              <a:extLst>
                <a:ext uri="{FF2B5EF4-FFF2-40B4-BE49-F238E27FC236}">
                  <a16:creationId xmlns:a16="http://schemas.microsoft.com/office/drawing/2014/main" id="{78EE79FC-1714-9621-2C37-3FE2355C3E9F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7430508" y="2059669"/>
              <a:ext cx="111000" cy="130202"/>
            </a:xfrm>
            <a:custGeom>
              <a:avLst/>
              <a:gdLst/>
              <a:ahLst/>
              <a:cxnLst/>
              <a:rect l="0" t="0" r="0" b="0"/>
              <a:pathLst>
                <a:path w="111000" h="130202">
                  <a:moveTo>
                    <a:pt x="27567" y="35831"/>
                  </a:moveTo>
                  <a:lnTo>
                    <a:pt x="27567" y="35831"/>
                  </a:lnTo>
                  <a:lnTo>
                    <a:pt x="27567" y="40887"/>
                  </a:lnTo>
                  <a:lnTo>
                    <a:pt x="28625" y="42377"/>
                  </a:lnTo>
                  <a:lnTo>
                    <a:pt x="30389" y="43370"/>
                  </a:lnTo>
                  <a:lnTo>
                    <a:pt x="66359" y="53441"/>
                  </a:lnTo>
                  <a:lnTo>
                    <a:pt x="70361" y="52863"/>
                  </a:lnTo>
                  <a:lnTo>
                    <a:pt x="97467" y="38550"/>
                  </a:lnTo>
                  <a:lnTo>
                    <a:pt x="105554" y="32453"/>
                  </a:lnTo>
                  <a:lnTo>
                    <a:pt x="109853" y="23394"/>
                  </a:lnTo>
                  <a:lnTo>
                    <a:pt x="110999" y="18014"/>
                  </a:lnTo>
                  <a:lnTo>
                    <a:pt x="109646" y="13370"/>
                  </a:lnTo>
                  <a:lnTo>
                    <a:pt x="102500" y="5387"/>
                  </a:lnTo>
                  <a:lnTo>
                    <a:pt x="92267" y="1134"/>
                  </a:lnTo>
                  <a:lnTo>
                    <a:pt x="86575" y="0"/>
                  </a:lnTo>
                  <a:lnTo>
                    <a:pt x="63395" y="3460"/>
                  </a:lnTo>
                  <a:lnTo>
                    <a:pt x="41475" y="16244"/>
                  </a:lnTo>
                  <a:lnTo>
                    <a:pt x="21652" y="34039"/>
                  </a:lnTo>
                  <a:lnTo>
                    <a:pt x="10474" y="48793"/>
                  </a:lnTo>
                  <a:lnTo>
                    <a:pt x="4095" y="65934"/>
                  </a:lnTo>
                  <a:lnTo>
                    <a:pt x="0" y="102808"/>
                  </a:lnTo>
                  <a:lnTo>
                    <a:pt x="2262" y="116046"/>
                  </a:lnTo>
                  <a:lnTo>
                    <a:pt x="4347" y="121058"/>
                  </a:lnTo>
                  <a:lnTo>
                    <a:pt x="6795" y="124399"/>
                  </a:lnTo>
                  <a:lnTo>
                    <a:pt x="12338" y="128111"/>
                  </a:lnTo>
                  <a:lnTo>
                    <a:pt x="26465" y="130201"/>
                  </a:lnTo>
                  <a:lnTo>
                    <a:pt x="94242" y="1025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SMARTInkShape-2152">
              <a:extLst>
                <a:ext uri="{FF2B5EF4-FFF2-40B4-BE49-F238E27FC236}">
                  <a16:creationId xmlns:a16="http://schemas.microsoft.com/office/drawing/2014/main" id="{289A691B-F919-AFCA-F620-29452B36EDF7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7592198" y="2029149"/>
              <a:ext cx="113020" cy="161602"/>
            </a:xfrm>
            <a:custGeom>
              <a:avLst/>
              <a:gdLst/>
              <a:ahLst/>
              <a:cxnLst/>
              <a:rect l="0" t="0" r="0" b="0"/>
              <a:pathLst>
                <a:path w="113020" h="161602">
                  <a:moveTo>
                    <a:pt x="94477" y="28251"/>
                  </a:moveTo>
                  <a:lnTo>
                    <a:pt x="94477" y="28251"/>
                  </a:lnTo>
                  <a:lnTo>
                    <a:pt x="109665" y="12004"/>
                  </a:lnTo>
                  <a:lnTo>
                    <a:pt x="112382" y="4857"/>
                  </a:lnTo>
                  <a:lnTo>
                    <a:pt x="112764" y="5247"/>
                  </a:lnTo>
                  <a:lnTo>
                    <a:pt x="113019" y="6565"/>
                  </a:lnTo>
                  <a:lnTo>
                    <a:pt x="112129" y="6385"/>
                  </a:lnTo>
                  <a:lnTo>
                    <a:pt x="105282" y="769"/>
                  </a:lnTo>
                  <a:lnTo>
                    <a:pt x="99324" y="0"/>
                  </a:lnTo>
                  <a:lnTo>
                    <a:pt x="66076" y="8403"/>
                  </a:lnTo>
                  <a:lnTo>
                    <a:pt x="23357" y="30276"/>
                  </a:lnTo>
                  <a:lnTo>
                    <a:pt x="12421" y="40087"/>
                  </a:lnTo>
                  <a:lnTo>
                    <a:pt x="5091" y="50445"/>
                  </a:lnTo>
                  <a:lnTo>
                    <a:pt x="966" y="62226"/>
                  </a:lnTo>
                  <a:lnTo>
                    <a:pt x="0" y="69104"/>
                  </a:lnTo>
                  <a:lnTo>
                    <a:pt x="1859" y="72419"/>
                  </a:lnTo>
                  <a:lnTo>
                    <a:pt x="9568" y="78926"/>
                  </a:lnTo>
                  <a:lnTo>
                    <a:pt x="17228" y="82523"/>
                  </a:lnTo>
                  <a:lnTo>
                    <a:pt x="60921" y="94989"/>
                  </a:lnTo>
                  <a:lnTo>
                    <a:pt x="87106" y="111085"/>
                  </a:lnTo>
                  <a:lnTo>
                    <a:pt x="91202" y="117277"/>
                  </a:lnTo>
                  <a:lnTo>
                    <a:pt x="93506" y="126714"/>
                  </a:lnTo>
                  <a:lnTo>
                    <a:pt x="92772" y="129876"/>
                  </a:lnTo>
                  <a:lnTo>
                    <a:pt x="89133" y="136212"/>
                  </a:lnTo>
                  <a:lnTo>
                    <a:pt x="76078" y="145729"/>
                  </a:lnTo>
                  <a:lnTo>
                    <a:pt x="49192" y="158251"/>
                  </a:lnTo>
                  <a:lnTo>
                    <a:pt x="38720" y="160112"/>
                  </a:lnTo>
                  <a:lnTo>
                    <a:pt x="29832" y="158117"/>
                  </a:lnTo>
                  <a:lnTo>
                    <a:pt x="20560" y="153269"/>
                  </a:lnTo>
                  <a:lnTo>
                    <a:pt x="13897" y="152430"/>
                  </a:lnTo>
                  <a:lnTo>
                    <a:pt x="12183" y="153370"/>
                  </a:lnTo>
                  <a:lnTo>
                    <a:pt x="11039" y="155055"/>
                  </a:lnTo>
                  <a:lnTo>
                    <a:pt x="8752" y="1616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SMARTInkShape-2153">
              <a:extLst>
                <a:ext uri="{FF2B5EF4-FFF2-40B4-BE49-F238E27FC236}">
                  <a16:creationId xmlns:a16="http://schemas.microsoft.com/office/drawing/2014/main" id="{73D1AD3B-EF1E-7A5C-77DA-832C2CB3509E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7858125" y="215265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19050"/>
                  </a:moveTo>
                  <a:lnTo>
                    <a:pt x="0" y="19050"/>
                  </a:lnTo>
                  <a:lnTo>
                    <a:pt x="0" y="13994"/>
                  </a:lnTo>
                  <a:lnTo>
                    <a:pt x="1058" y="12504"/>
                  </a:lnTo>
                  <a:lnTo>
                    <a:pt x="2822" y="11511"/>
                  </a:lnTo>
                  <a:lnTo>
                    <a:pt x="5056" y="10849"/>
                  </a:lnTo>
                  <a:lnTo>
                    <a:pt x="6547" y="9349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316" name="SMARTInkShape-Group323">
            <a:extLst>
              <a:ext uri="{FF2B5EF4-FFF2-40B4-BE49-F238E27FC236}">
                <a16:creationId xmlns:a16="http://schemas.microsoft.com/office/drawing/2014/main" id="{C3964C79-8C09-C41B-EFA5-E3D669A1FDF5}"/>
              </a:ext>
            </a:extLst>
          </p:cNvPr>
          <p:cNvGrpSpPr/>
          <p:nvPr/>
        </p:nvGrpSpPr>
        <p:grpSpPr>
          <a:xfrm>
            <a:off x="295309" y="2077003"/>
            <a:ext cx="885792" cy="285198"/>
            <a:chOff x="295309" y="2077003"/>
            <a:chExt cx="885792" cy="285198"/>
          </a:xfrm>
        </p:grpSpPr>
        <p:sp>
          <p:nvSpPr>
            <p:cNvPr id="63" name="SMARTInkShape-2154">
              <a:extLst>
                <a:ext uri="{FF2B5EF4-FFF2-40B4-BE49-F238E27FC236}">
                  <a16:creationId xmlns:a16="http://schemas.microsoft.com/office/drawing/2014/main" id="{79CDA9E0-D43B-4EC3-AB41-920C447E576E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295309" y="2085975"/>
              <a:ext cx="19017" cy="257126"/>
            </a:xfrm>
            <a:custGeom>
              <a:avLst/>
              <a:gdLst/>
              <a:ahLst/>
              <a:cxnLst/>
              <a:rect l="0" t="0" r="0" b="0"/>
              <a:pathLst>
                <a:path w="19017" h="257126">
                  <a:moveTo>
                    <a:pt x="19016" y="9525"/>
                  </a:moveTo>
                  <a:lnTo>
                    <a:pt x="19016" y="9525"/>
                  </a:lnTo>
                  <a:lnTo>
                    <a:pt x="19016" y="0"/>
                  </a:lnTo>
                  <a:lnTo>
                    <a:pt x="19016" y="41757"/>
                  </a:lnTo>
                  <a:lnTo>
                    <a:pt x="19016" y="88575"/>
                  </a:lnTo>
                  <a:lnTo>
                    <a:pt x="17958" y="104984"/>
                  </a:lnTo>
                  <a:lnTo>
                    <a:pt x="10374" y="152336"/>
                  </a:lnTo>
                  <a:lnTo>
                    <a:pt x="9525" y="198048"/>
                  </a:lnTo>
                  <a:lnTo>
                    <a:pt x="8440" y="221428"/>
                  </a:lnTo>
                  <a:lnTo>
                    <a:pt x="1291" y="240774"/>
                  </a:lnTo>
                  <a:lnTo>
                    <a:pt x="0" y="256604"/>
                  </a:lnTo>
                  <a:lnTo>
                    <a:pt x="8170" y="257125"/>
                  </a:lnTo>
                  <a:lnTo>
                    <a:pt x="4043" y="252104"/>
                  </a:lnTo>
                  <a:lnTo>
                    <a:pt x="3743" y="249561"/>
                  </a:lnTo>
                  <a:lnTo>
                    <a:pt x="9491" y="238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12" name="SMARTInkShape-2155">
              <a:extLst>
                <a:ext uri="{FF2B5EF4-FFF2-40B4-BE49-F238E27FC236}">
                  <a16:creationId xmlns:a16="http://schemas.microsoft.com/office/drawing/2014/main" id="{87A39945-678E-00DE-E11C-04EF866FA0B9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333375" y="2077003"/>
              <a:ext cx="219076" cy="285198"/>
            </a:xfrm>
            <a:custGeom>
              <a:avLst/>
              <a:gdLst/>
              <a:ahLst/>
              <a:cxnLst/>
              <a:rect l="0" t="0" r="0" b="0"/>
              <a:pathLst>
                <a:path w="219076" h="285198">
                  <a:moveTo>
                    <a:pt x="0" y="37547"/>
                  </a:moveTo>
                  <a:lnTo>
                    <a:pt x="0" y="37547"/>
                  </a:lnTo>
                  <a:lnTo>
                    <a:pt x="0" y="0"/>
                  </a:lnTo>
                  <a:lnTo>
                    <a:pt x="5056" y="4667"/>
                  </a:lnTo>
                  <a:lnTo>
                    <a:pt x="16247" y="24389"/>
                  </a:lnTo>
                  <a:lnTo>
                    <a:pt x="33405" y="70439"/>
                  </a:lnTo>
                  <a:lnTo>
                    <a:pt x="59560" y="113290"/>
                  </a:lnTo>
                  <a:lnTo>
                    <a:pt x="81613" y="136774"/>
                  </a:lnTo>
                  <a:lnTo>
                    <a:pt x="88484" y="139856"/>
                  </a:lnTo>
                  <a:lnTo>
                    <a:pt x="97887" y="138404"/>
                  </a:lnTo>
                  <a:lnTo>
                    <a:pt x="103358" y="136535"/>
                  </a:lnTo>
                  <a:lnTo>
                    <a:pt x="121171" y="118735"/>
                  </a:lnTo>
                  <a:lnTo>
                    <a:pt x="138549" y="90822"/>
                  </a:lnTo>
                  <a:lnTo>
                    <a:pt x="156854" y="44861"/>
                  </a:lnTo>
                  <a:lnTo>
                    <a:pt x="160423" y="39714"/>
                  </a:lnTo>
                  <a:lnTo>
                    <a:pt x="162687" y="30371"/>
                  </a:lnTo>
                  <a:lnTo>
                    <a:pt x="170087" y="20270"/>
                  </a:lnTo>
                  <a:lnTo>
                    <a:pt x="171415" y="9410"/>
                  </a:lnTo>
                  <a:lnTo>
                    <a:pt x="176496" y="14158"/>
                  </a:lnTo>
                  <a:lnTo>
                    <a:pt x="184704" y="27324"/>
                  </a:lnTo>
                  <a:lnTo>
                    <a:pt x="189737" y="74823"/>
                  </a:lnTo>
                  <a:lnTo>
                    <a:pt x="190349" y="118641"/>
                  </a:lnTo>
                  <a:lnTo>
                    <a:pt x="190455" y="160588"/>
                  </a:lnTo>
                  <a:lnTo>
                    <a:pt x="197037" y="205902"/>
                  </a:lnTo>
                  <a:lnTo>
                    <a:pt x="199632" y="248153"/>
                  </a:lnTo>
                  <a:lnTo>
                    <a:pt x="219075" y="2851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13" name="SMARTInkShape-2156">
              <a:extLst>
                <a:ext uri="{FF2B5EF4-FFF2-40B4-BE49-F238E27FC236}">
                  <a16:creationId xmlns:a16="http://schemas.microsoft.com/office/drawing/2014/main" id="{F9EC97B0-652C-8D39-0F73-E7CADD52A786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666750" y="2173182"/>
              <a:ext cx="152401" cy="164669"/>
            </a:xfrm>
            <a:custGeom>
              <a:avLst/>
              <a:gdLst/>
              <a:ahLst/>
              <a:cxnLst/>
              <a:rect l="0" t="0" r="0" b="0"/>
              <a:pathLst>
                <a:path w="152401" h="164669">
                  <a:moveTo>
                    <a:pt x="0" y="74718"/>
                  </a:moveTo>
                  <a:lnTo>
                    <a:pt x="0" y="74718"/>
                  </a:lnTo>
                  <a:lnTo>
                    <a:pt x="13258" y="74718"/>
                  </a:lnTo>
                  <a:lnTo>
                    <a:pt x="33114" y="80206"/>
                  </a:lnTo>
                  <a:lnTo>
                    <a:pt x="63680" y="75650"/>
                  </a:lnTo>
                  <a:lnTo>
                    <a:pt x="76280" y="69488"/>
                  </a:lnTo>
                  <a:lnTo>
                    <a:pt x="88935" y="61810"/>
                  </a:lnTo>
                  <a:lnTo>
                    <a:pt x="111485" y="54059"/>
                  </a:lnTo>
                  <a:lnTo>
                    <a:pt x="115598" y="51420"/>
                  </a:lnTo>
                  <a:lnTo>
                    <a:pt x="118340" y="47544"/>
                  </a:lnTo>
                  <a:lnTo>
                    <a:pt x="123103" y="30204"/>
                  </a:lnTo>
                  <a:lnTo>
                    <a:pt x="123611" y="22958"/>
                  </a:lnTo>
                  <a:lnTo>
                    <a:pt x="120908" y="17141"/>
                  </a:lnTo>
                  <a:lnTo>
                    <a:pt x="118705" y="14109"/>
                  </a:lnTo>
                  <a:lnTo>
                    <a:pt x="113436" y="10739"/>
                  </a:lnTo>
                  <a:lnTo>
                    <a:pt x="110549" y="9840"/>
                  </a:lnTo>
                  <a:lnTo>
                    <a:pt x="108624" y="8183"/>
                  </a:lnTo>
                  <a:lnTo>
                    <a:pt x="106486" y="3519"/>
                  </a:lnTo>
                  <a:lnTo>
                    <a:pt x="104857" y="1852"/>
                  </a:lnTo>
                  <a:lnTo>
                    <a:pt x="100225" y="0"/>
                  </a:lnTo>
                  <a:lnTo>
                    <a:pt x="81555" y="4014"/>
                  </a:lnTo>
                  <a:lnTo>
                    <a:pt x="47860" y="22455"/>
                  </a:lnTo>
                  <a:lnTo>
                    <a:pt x="28527" y="39242"/>
                  </a:lnTo>
                  <a:lnTo>
                    <a:pt x="6790" y="81329"/>
                  </a:lnTo>
                  <a:lnTo>
                    <a:pt x="2012" y="98431"/>
                  </a:lnTo>
                  <a:lnTo>
                    <a:pt x="265" y="123832"/>
                  </a:lnTo>
                  <a:lnTo>
                    <a:pt x="2940" y="131119"/>
                  </a:lnTo>
                  <a:lnTo>
                    <a:pt x="6598" y="137885"/>
                  </a:lnTo>
                  <a:lnTo>
                    <a:pt x="9716" y="147644"/>
                  </a:lnTo>
                  <a:lnTo>
                    <a:pt x="22668" y="163605"/>
                  </a:lnTo>
                  <a:lnTo>
                    <a:pt x="27812" y="164668"/>
                  </a:lnTo>
                  <a:lnTo>
                    <a:pt x="67829" y="161208"/>
                  </a:lnTo>
                  <a:lnTo>
                    <a:pt x="90536" y="155613"/>
                  </a:lnTo>
                  <a:lnTo>
                    <a:pt x="152400" y="12234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14" name="SMARTInkShape-2157">
              <a:extLst>
                <a:ext uri="{FF2B5EF4-FFF2-40B4-BE49-F238E27FC236}">
                  <a16:creationId xmlns:a16="http://schemas.microsoft.com/office/drawing/2014/main" id="{31E0ECEA-E261-9EB8-2302-206667884296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838406" y="2202037"/>
              <a:ext cx="342695" cy="160164"/>
            </a:xfrm>
            <a:custGeom>
              <a:avLst/>
              <a:gdLst/>
              <a:ahLst/>
              <a:cxnLst/>
              <a:rect l="0" t="0" r="0" b="0"/>
              <a:pathLst>
                <a:path w="342695" h="160164">
                  <a:moveTo>
                    <a:pt x="104569" y="45863"/>
                  </a:moveTo>
                  <a:lnTo>
                    <a:pt x="104569" y="45863"/>
                  </a:lnTo>
                  <a:lnTo>
                    <a:pt x="109626" y="45863"/>
                  </a:lnTo>
                  <a:lnTo>
                    <a:pt x="111115" y="44805"/>
                  </a:lnTo>
                  <a:lnTo>
                    <a:pt x="112108" y="43041"/>
                  </a:lnTo>
                  <a:lnTo>
                    <a:pt x="113702" y="37662"/>
                  </a:lnTo>
                  <a:lnTo>
                    <a:pt x="107471" y="28995"/>
                  </a:lnTo>
                  <a:lnTo>
                    <a:pt x="104951" y="19039"/>
                  </a:lnTo>
                  <a:lnTo>
                    <a:pt x="98099" y="10030"/>
                  </a:lnTo>
                  <a:lnTo>
                    <a:pt x="96401" y="4184"/>
                  </a:lnTo>
                  <a:lnTo>
                    <a:pt x="94891" y="2202"/>
                  </a:lnTo>
                  <a:lnTo>
                    <a:pt x="90390" y="0"/>
                  </a:lnTo>
                  <a:lnTo>
                    <a:pt x="82039" y="1843"/>
                  </a:lnTo>
                  <a:lnTo>
                    <a:pt x="47823" y="15646"/>
                  </a:lnTo>
                  <a:lnTo>
                    <a:pt x="16066" y="49451"/>
                  </a:lnTo>
                  <a:lnTo>
                    <a:pt x="5086" y="67152"/>
                  </a:lnTo>
                  <a:lnTo>
                    <a:pt x="1362" y="79570"/>
                  </a:lnTo>
                  <a:lnTo>
                    <a:pt x="0" y="96503"/>
                  </a:lnTo>
                  <a:lnTo>
                    <a:pt x="2708" y="102942"/>
                  </a:lnTo>
                  <a:lnTo>
                    <a:pt x="4912" y="106141"/>
                  </a:lnTo>
                  <a:lnTo>
                    <a:pt x="9507" y="124366"/>
                  </a:lnTo>
                  <a:lnTo>
                    <a:pt x="11561" y="126774"/>
                  </a:lnTo>
                  <a:lnTo>
                    <a:pt x="13989" y="128378"/>
                  </a:lnTo>
                  <a:lnTo>
                    <a:pt x="27518" y="130637"/>
                  </a:lnTo>
                  <a:lnTo>
                    <a:pt x="36105" y="128343"/>
                  </a:lnTo>
                  <a:lnTo>
                    <a:pt x="59021" y="115286"/>
                  </a:lnTo>
                  <a:lnTo>
                    <a:pt x="65321" y="107120"/>
                  </a:lnTo>
                  <a:lnTo>
                    <a:pt x="79436" y="98497"/>
                  </a:lnTo>
                  <a:lnTo>
                    <a:pt x="82815" y="92892"/>
                  </a:lnTo>
                  <a:lnTo>
                    <a:pt x="86221" y="77535"/>
                  </a:lnTo>
                  <a:lnTo>
                    <a:pt x="94638" y="65467"/>
                  </a:lnTo>
                  <a:lnTo>
                    <a:pt x="95044" y="55399"/>
                  </a:lnTo>
                  <a:lnTo>
                    <a:pt x="86843" y="55389"/>
                  </a:lnTo>
                  <a:lnTo>
                    <a:pt x="86402" y="56447"/>
                  </a:lnTo>
                  <a:lnTo>
                    <a:pt x="85635" y="63589"/>
                  </a:lnTo>
                  <a:lnTo>
                    <a:pt x="77328" y="72998"/>
                  </a:lnTo>
                  <a:lnTo>
                    <a:pt x="76389" y="79068"/>
                  </a:lnTo>
                  <a:lnTo>
                    <a:pt x="81168" y="92625"/>
                  </a:lnTo>
                  <a:lnTo>
                    <a:pt x="92485" y="112006"/>
                  </a:lnTo>
                  <a:lnTo>
                    <a:pt x="94965" y="118652"/>
                  </a:lnTo>
                  <a:lnTo>
                    <a:pt x="99595" y="125133"/>
                  </a:lnTo>
                  <a:lnTo>
                    <a:pt x="105181" y="128719"/>
                  </a:lnTo>
                  <a:lnTo>
                    <a:pt x="108152" y="129676"/>
                  </a:lnTo>
                  <a:lnTo>
                    <a:pt x="111191" y="129255"/>
                  </a:lnTo>
                  <a:lnTo>
                    <a:pt x="117390" y="125965"/>
                  </a:lnTo>
                  <a:lnTo>
                    <a:pt x="119466" y="123606"/>
                  </a:lnTo>
                  <a:lnTo>
                    <a:pt x="145667" y="83099"/>
                  </a:lnTo>
                  <a:lnTo>
                    <a:pt x="154585" y="71937"/>
                  </a:lnTo>
                  <a:lnTo>
                    <a:pt x="165836" y="52720"/>
                  </a:lnTo>
                  <a:lnTo>
                    <a:pt x="171663" y="48911"/>
                  </a:lnTo>
                  <a:lnTo>
                    <a:pt x="180893" y="46766"/>
                  </a:lnTo>
                  <a:lnTo>
                    <a:pt x="203503" y="45868"/>
                  </a:lnTo>
                  <a:lnTo>
                    <a:pt x="205450" y="47983"/>
                  </a:lnTo>
                  <a:lnTo>
                    <a:pt x="208831" y="62266"/>
                  </a:lnTo>
                  <a:lnTo>
                    <a:pt x="209192" y="69185"/>
                  </a:lnTo>
                  <a:lnTo>
                    <a:pt x="212099" y="74926"/>
                  </a:lnTo>
                  <a:lnTo>
                    <a:pt x="214356" y="77938"/>
                  </a:lnTo>
                  <a:lnTo>
                    <a:pt x="216863" y="86930"/>
                  </a:lnTo>
                  <a:lnTo>
                    <a:pt x="218817" y="134148"/>
                  </a:lnTo>
                  <a:lnTo>
                    <a:pt x="218859" y="139737"/>
                  </a:lnTo>
                  <a:lnTo>
                    <a:pt x="219920" y="140196"/>
                  </a:lnTo>
                  <a:lnTo>
                    <a:pt x="223922" y="140705"/>
                  </a:lnTo>
                  <a:lnTo>
                    <a:pt x="225413" y="138724"/>
                  </a:lnTo>
                  <a:lnTo>
                    <a:pt x="229627" y="125824"/>
                  </a:lnTo>
                  <a:lnTo>
                    <a:pt x="254264" y="83540"/>
                  </a:lnTo>
                  <a:lnTo>
                    <a:pt x="269691" y="64670"/>
                  </a:lnTo>
                  <a:lnTo>
                    <a:pt x="277792" y="59513"/>
                  </a:lnTo>
                  <a:lnTo>
                    <a:pt x="288304" y="56610"/>
                  </a:lnTo>
                  <a:lnTo>
                    <a:pt x="291617" y="57261"/>
                  </a:lnTo>
                  <a:lnTo>
                    <a:pt x="298121" y="60806"/>
                  </a:lnTo>
                  <a:lnTo>
                    <a:pt x="300278" y="63233"/>
                  </a:lnTo>
                  <a:lnTo>
                    <a:pt x="302676" y="68753"/>
                  </a:lnTo>
                  <a:lnTo>
                    <a:pt x="312086" y="112086"/>
                  </a:lnTo>
                  <a:lnTo>
                    <a:pt x="342694" y="1601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319" name="SMARTInkShape-Group324">
            <a:extLst>
              <a:ext uri="{FF2B5EF4-FFF2-40B4-BE49-F238E27FC236}">
                <a16:creationId xmlns:a16="http://schemas.microsoft.com/office/drawing/2014/main" id="{37F90BB7-5CFC-ED00-C46F-29D4ADDF8E9B}"/>
              </a:ext>
            </a:extLst>
          </p:cNvPr>
          <p:cNvGrpSpPr/>
          <p:nvPr/>
        </p:nvGrpSpPr>
        <p:grpSpPr>
          <a:xfrm>
            <a:off x="1590675" y="2162175"/>
            <a:ext cx="161926" cy="95251"/>
            <a:chOff x="1590675" y="2162175"/>
            <a:chExt cx="161926" cy="95251"/>
          </a:xfrm>
        </p:grpSpPr>
        <p:sp>
          <p:nvSpPr>
            <p:cNvPr id="13317" name="SMARTInkShape-2158">
              <a:extLst>
                <a:ext uri="{FF2B5EF4-FFF2-40B4-BE49-F238E27FC236}">
                  <a16:creationId xmlns:a16="http://schemas.microsoft.com/office/drawing/2014/main" id="{2FC1E7DF-4BE2-E2E0-859E-6D908D5B1319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1590675" y="2162175"/>
              <a:ext cx="152401" cy="9526"/>
            </a:xfrm>
            <a:custGeom>
              <a:avLst/>
              <a:gdLst/>
              <a:ahLst/>
              <a:cxnLst/>
              <a:rect l="0" t="0" r="0" b="0"/>
              <a:pathLst>
                <a:path w="152401" h="9526">
                  <a:moveTo>
                    <a:pt x="0" y="9525"/>
                  </a:moveTo>
                  <a:lnTo>
                    <a:pt x="0" y="9525"/>
                  </a:lnTo>
                  <a:lnTo>
                    <a:pt x="46968" y="9525"/>
                  </a:lnTo>
                  <a:lnTo>
                    <a:pt x="87625" y="6703"/>
                  </a:lnTo>
                  <a:lnTo>
                    <a:pt x="131484" y="883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18" name="SMARTInkShape-2159">
              <a:extLst>
                <a:ext uri="{FF2B5EF4-FFF2-40B4-BE49-F238E27FC236}">
                  <a16:creationId xmlns:a16="http://schemas.microsoft.com/office/drawing/2014/main" id="{3F7BC49D-7874-C593-EF31-71F8D0F03588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1600200" y="2239000"/>
              <a:ext cx="152401" cy="18426"/>
            </a:xfrm>
            <a:custGeom>
              <a:avLst/>
              <a:gdLst/>
              <a:ahLst/>
              <a:cxnLst/>
              <a:rect l="0" t="0" r="0" b="0"/>
              <a:pathLst>
                <a:path w="152401" h="18426">
                  <a:moveTo>
                    <a:pt x="0" y="8900"/>
                  </a:moveTo>
                  <a:lnTo>
                    <a:pt x="0" y="8900"/>
                  </a:lnTo>
                  <a:lnTo>
                    <a:pt x="0" y="13956"/>
                  </a:lnTo>
                  <a:lnTo>
                    <a:pt x="1058" y="14388"/>
                  </a:lnTo>
                  <a:lnTo>
                    <a:pt x="5057" y="12045"/>
                  </a:lnTo>
                  <a:lnTo>
                    <a:pt x="52050" y="4120"/>
                  </a:lnTo>
                  <a:lnTo>
                    <a:pt x="93011" y="0"/>
                  </a:lnTo>
                  <a:lnTo>
                    <a:pt x="106955" y="711"/>
                  </a:lnTo>
                  <a:lnTo>
                    <a:pt x="143846" y="9100"/>
                  </a:lnTo>
                  <a:lnTo>
                    <a:pt x="152400" y="184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320" name="SMARTInkShape-2160">
            <a:extLst>
              <a:ext uri="{FF2B5EF4-FFF2-40B4-BE49-F238E27FC236}">
                <a16:creationId xmlns:a16="http://schemas.microsoft.com/office/drawing/2014/main" id="{68ADF010-732C-81DE-D968-8C22F0D085D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085975" y="2000286"/>
            <a:ext cx="495301" cy="380965"/>
          </a:xfrm>
          <a:custGeom>
            <a:avLst/>
            <a:gdLst/>
            <a:ahLst/>
            <a:cxnLst/>
            <a:rect l="0" t="0" r="0" b="0"/>
            <a:pathLst>
              <a:path w="495301" h="380965">
                <a:moveTo>
                  <a:pt x="0" y="380964"/>
                </a:moveTo>
                <a:lnTo>
                  <a:pt x="0" y="380964"/>
                </a:lnTo>
                <a:lnTo>
                  <a:pt x="0" y="375908"/>
                </a:lnTo>
                <a:lnTo>
                  <a:pt x="2822" y="370603"/>
                </a:lnTo>
                <a:lnTo>
                  <a:pt x="6546" y="364718"/>
                </a:lnTo>
                <a:lnTo>
                  <a:pt x="9701" y="355454"/>
                </a:lnTo>
                <a:lnTo>
                  <a:pt x="40980" y="312053"/>
                </a:lnTo>
                <a:lnTo>
                  <a:pt x="51022" y="299537"/>
                </a:lnTo>
                <a:lnTo>
                  <a:pt x="79312" y="254759"/>
                </a:lnTo>
                <a:lnTo>
                  <a:pt x="108920" y="209388"/>
                </a:lnTo>
                <a:lnTo>
                  <a:pt x="144918" y="162067"/>
                </a:lnTo>
                <a:lnTo>
                  <a:pt x="163622" y="136524"/>
                </a:lnTo>
                <a:lnTo>
                  <a:pt x="183603" y="94382"/>
                </a:lnTo>
                <a:lnTo>
                  <a:pt x="212013" y="48538"/>
                </a:lnTo>
                <a:lnTo>
                  <a:pt x="225010" y="22651"/>
                </a:lnTo>
                <a:lnTo>
                  <a:pt x="226206" y="18264"/>
                </a:lnTo>
                <a:lnTo>
                  <a:pt x="228063" y="15339"/>
                </a:lnTo>
                <a:lnTo>
                  <a:pt x="230358" y="13389"/>
                </a:lnTo>
                <a:lnTo>
                  <a:pt x="236590" y="10259"/>
                </a:lnTo>
                <a:lnTo>
                  <a:pt x="237443" y="7009"/>
                </a:lnTo>
                <a:lnTo>
                  <a:pt x="238113" y="86"/>
                </a:lnTo>
                <a:lnTo>
                  <a:pt x="243178" y="0"/>
                </a:lnTo>
                <a:lnTo>
                  <a:pt x="244669" y="1046"/>
                </a:lnTo>
                <a:lnTo>
                  <a:pt x="245663" y="2802"/>
                </a:lnTo>
                <a:lnTo>
                  <a:pt x="246325" y="5031"/>
                </a:lnTo>
                <a:lnTo>
                  <a:pt x="245708" y="7575"/>
                </a:lnTo>
                <a:lnTo>
                  <a:pt x="242201" y="13225"/>
                </a:lnTo>
                <a:lnTo>
                  <a:pt x="233017" y="52158"/>
                </a:lnTo>
                <a:lnTo>
                  <a:pt x="211716" y="99291"/>
                </a:lnTo>
                <a:lnTo>
                  <a:pt x="195788" y="135217"/>
                </a:lnTo>
                <a:lnTo>
                  <a:pt x="191545" y="174612"/>
                </a:lnTo>
                <a:lnTo>
                  <a:pt x="193632" y="207639"/>
                </a:lnTo>
                <a:lnTo>
                  <a:pt x="203819" y="242187"/>
                </a:lnTo>
                <a:lnTo>
                  <a:pt x="212908" y="257765"/>
                </a:lnTo>
                <a:lnTo>
                  <a:pt x="218139" y="259673"/>
                </a:lnTo>
                <a:lnTo>
                  <a:pt x="232417" y="258971"/>
                </a:lnTo>
                <a:lnTo>
                  <a:pt x="258306" y="252626"/>
                </a:lnTo>
                <a:lnTo>
                  <a:pt x="273905" y="241375"/>
                </a:lnTo>
                <a:lnTo>
                  <a:pt x="314216" y="197050"/>
                </a:lnTo>
                <a:lnTo>
                  <a:pt x="339429" y="149471"/>
                </a:lnTo>
                <a:lnTo>
                  <a:pt x="354914" y="108636"/>
                </a:lnTo>
                <a:lnTo>
                  <a:pt x="367106" y="67409"/>
                </a:lnTo>
                <a:lnTo>
                  <a:pt x="375956" y="24172"/>
                </a:lnTo>
                <a:lnTo>
                  <a:pt x="379506" y="13840"/>
                </a:lnTo>
                <a:lnTo>
                  <a:pt x="378945" y="12389"/>
                </a:lnTo>
                <a:lnTo>
                  <a:pt x="377514" y="11423"/>
                </a:lnTo>
                <a:lnTo>
                  <a:pt x="375501" y="10778"/>
                </a:lnTo>
                <a:lnTo>
                  <a:pt x="373100" y="13523"/>
                </a:lnTo>
                <a:lnTo>
                  <a:pt x="364666" y="34673"/>
                </a:lnTo>
                <a:lnTo>
                  <a:pt x="356522" y="73513"/>
                </a:lnTo>
                <a:lnTo>
                  <a:pt x="353639" y="118535"/>
                </a:lnTo>
                <a:lnTo>
                  <a:pt x="352785" y="162214"/>
                </a:lnTo>
                <a:lnTo>
                  <a:pt x="355318" y="203189"/>
                </a:lnTo>
                <a:lnTo>
                  <a:pt x="361368" y="248208"/>
                </a:lnTo>
                <a:lnTo>
                  <a:pt x="362750" y="259520"/>
                </a:lnTo>
                <a:lnTo>
                  <a:pt x="370117" y="273785"/>
                </a:lnTo>
                <a:lnTo>
                  <a:pt x="379557" y="284179"/>
                </a:lnTo>
                <a:lnTo>
                  <a:pt x="383181" y="285032"/>
                </a:lnTo>
                <a:lnTo>
                  <a:pt x="399187" y="285579"/>
                </a:lnTo>
                <a:lnTo>
                  <a:pt x="428220" y="278083"/>
                </a:lnTo>
                <a:lnTo>
                  <a:pt x="473369" y="253914"/>
                </a:lnTo>
                <a:lnTo>
                  <a:pt x="495300" y="247614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326" name="SMARTInkShape-Group326">
            <a:extLst>
              <a:ext uri="{FF2B5EF4-FFF2-40B4-BE49-F238E27FC236}">
                <a16:creationId xmlns:a16="http://schemas.microsoft.com/office/drawing/2014/main" id="{97084B83-54A9-37B3-DCF3-0B86F137674D}"/>
              </a:ext>
            </a:extLst>
          </p:cNvPr>
          <p:cNvGrpSpPr/>
          <p:nvPr/>
        </p:nvGrpSpPr>
        <p:grpSpPr>
          <a:xfrm>
            <a:off x="314325" y="2814795"/>
            <a:ext cx="590551" cy="222773"/>
            <a:chOff x="314325" y="2814795"/>
            <a:chExt cx="590551" cy="222773"/>
          </a:xfrm>
        </p:grpSpPr>
        <p:sp>
          <p:nvSpPr>
            <p:cNvPr id="13321" name="SMARTInkShape-2161">
              <a:extLst>
                <a:ext uri="{FF2B5EF4-FFF2-40B4-BE49-F238E27FC236}">
                  <a16:creationId xmlns:a16="http://schemas.microsoft.com/office/drawing/2014/main" id="{A1737EE2-1F52-6982-DFF1-1219CC94922D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314325" y="2849299"/>
              <a:ext cx="131073" cy="188269"/>
            </a:xfrm>
            <a:custGeom>
              <a:avLst/>
              <a:gdLst/>
              <a:ahLst/>
              <a:cxnLst/>
              <a:rect l="0" t="0" r="0" b="0"/>
              <a:pathLst>
                <a:path w="131073" h="188269">
                  <a:moveTo>
                    <a:pt x="104775" y="8201"/>
                  </a:moveTo>
                  <a:lnTo>
                    <a:pt x="104775" y="8201"/>
                  </a:lnTo>
                  <a:lnTo>
                    <a:pt x="110263" y="8201"/>
                  </a:lnTo>
                  <a:lnTo>
                    <a:pt x="107920" y="8201"/>
                  </a:lnTo>
                  <a:lnTo>
                    <a:pt x="113252" y="8201"/>
                  </a:lnTo>
                  <a:lnTo>
                    <a:pt x="108933" y="8201"/>
                  </a:lnTo>
                  <a:lnTo>
                    <a:pt x="107547" y="7143"/>
                  </a:lnTo>
                  <a:lnTo>
                    <a:pt x="106007" y="3145"/>
                  </a:lnTo>
                  <a:lnTo>
                    <a:pt x="104538" y="1655"/>
                  </a:lnTo>
                  <a:lnTo>
                    <a:pt x="100083" y="0"/>
                  </a:lnTo>
                  <a:lnTo>
                    <a:pt x="86569" y="4125"/>
                  </a:lnTo>
                  <a:lnTo>
                    <a:pt x="63039" y="16059"/>
                  </a:lnTo>
                  <a:lnTo>
                    <a:pt x="34140" y="40901"/>
                  </a:lnTo>
                  <a:lnTo>
                    <a:pt x="31049" y="46723"/>
                  </a:lnTo>
                  <a:lnTo>
                    <a:pt x="29063" y="59084"/>
                  </a:lnTo>
                  <a:lnTo>
                    <a:pt x="29959" y="61174"/>
                  </a:lnTo>
                  <a:lnTo>
                    <a:pt x="31614" y="62566"/>
                  </a:lnTo>
                  <a:lnTo>
                    <a:pt x="77711" y="82636"/>
                  </a:lnTo>
                  <a:lnTo>
                    <a:pt x="102561" y="95057"/>
                  </a:lnTo>
                  <a:lnTo>
                    <a:pt x="117642" y="108842"/>
                  </a:lnTo>
                  <a:lnTo>
                    <a:pt x="125663" y="120311"/>
                  </a:lnTo>
                  <a:lnTo>
                    <a:pt x="131072" y="138668"/>
                  </a:lnTo>
                  <a:lnTo>
                    <a:pt x="129715" y="144921"/>
                  </a:lnTo>
                  <a:lnTo>
                    <a:pt x="122562" y="157513"/>
                  </a:lnTo>
                  <a:lnTo>
                    <a:pt x="106635" y="171445"/>
                  </a:lnTo>
                  <a:lnTo>
                    <a:pt x="88510" y="182276"/>
                  </a:lnTo>
                  <a:lnTo>
                    <a:pt x="42021" y="188268"/>
                  </a:lnTo>
                  <a:lnTo>
                    <a:pt x="27143" y="187714"/>
                  </a:lnTo>
                  <a:lnTo>
                    <a:pt x="0" y="1796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22" name="SMARTInkShape-2162">
              <a:extLst>
                <a:ext uri="{FF2B5EF4-FFF2-40B4-BE49-F238E27FC236}">
                  <a16:creationId xmlns:a16="http://schemas.microsoft.com/office/drawing/2014/main" id="{8502AA4F-5E27-BDEE-31BB-210EA5333B31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504825" y="2814795"/>
              <a:ext cx="123826" cy="213934"/>
            </a:xfrm>
            <a:custGeom>
              <a:avLst/>
              <a:gdLst/>
              <a:ahLst/>
              <a:cxnLst/>
              <a:rect l="0" t="0" r="0" b="0"/>
              <a:pathLst>
                <a:path w="123826" h="213934">
                  <a:moveTo>
                    <a:pt x="0" y="14130"/>
                  </a:moveTo>
                  <a:lnTo>
                    <a:pt x="0" y="14130"/>
                  </a:lnTo>
                  <a:lnTo>
                    <a:pt x="5056" y="9074"/>
                  </a:lnTo>
                  <a:lnTo>
                    <a:pt x="7539" y="3769"/>
                  </a:lnTo>
                  <a:lnTo>
                    <a:pt x="8201" y="872"/>
                  </a:lnTo>
                  <a:lnTo>
                    <a:pt x="8642" y="0"/>
                  </a:lnTo>
                  <a:lnTo>
                    <a:pt x="8937" y="477"/>
                  </a:lnTo>
                  <a:lnTo>
                    <a:pt x="9133" y="1853"/>
                  </a:lnTo>
                  <a:lnTo>
                    <a:pt x="15994" y="20329"/>
                  </a:lnTo>
                  <a:lnTo>
                    <a:pt x="18446" y="59099"/>
                  </a:lnTo>
                  <a:lnTo>
                    <a:pt x="18871" y="96246"/>
                  </a:lnTo>
                  <a:lnTo>
                    <a:pt x="19015" y="142299"/>
                  </a:lnTo>
                  <a:lnTo>
                    <a:pt x="19045" y="184061"/>
                  </a:lnTo>
                  <a:lnTo>
                    <a:pt x="19049" y="205624"/>
                  </a:lnTo>
                  <a:lnTo>
                    <a:pt x="20108" y="208467"/>
                  </a:lnTo>
                  <a:lnTo>
                    <a:pt x="21872" y="210364"/>
                  </a:lnTo>
                  <a:lnTo>
                    <a:pt x="26654" y="212470"/>
                  </a:lnTo>
                  <a:lnTo>
                    <a:pt x="46497" y="213933"/>
                  </a:lnTo>
                  <a:lnTo>
                    <a:pt x="84009" y="203765"/>
                  </a:lnTo>
                  <a:lnTo>
                    <a:pt x="123825" y="1855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23" name="SMARTInkShape-2163">
              <a:extLst>
                <a:ext uri="{FF2B5EF4-FFF2-40B4-BE49-F238E27FC236}">
                  <a16:creationId xmlns:a16="http://schemas.microsoft.com/office/drawing/2014/main" id="{CF5F99B9-A9E4-868D-C72C-E9D2E1A62B63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523875" y="2929572"/>
              <a:ext cx="123826" cy="13654"/>
            </a:xfrm>
            <a:custGeom>
              <a:avLst/>
              <a:gdLst/>
              <a:ahLst/>
              <a:cxnLst/>
              <a:rect l="0" t="0" r="0" b="0"/>
              <a:pathLst>
                <a:path w="123826" h="13654">
                  <a:moveTo>
                    <a:pt x="0" y="13653"/>
                  </a:moveTo>
                  <a:lnTo>
                    <a:pt x="0" y="13653"/>
                  </a:lnTo>
                  <a:lnTo>
                    <a:pt x="5056" y="13653"/>
                  </a:lnTo>
                  <a:lnTo>
                    <a:pt x="45761" y="396"/>
                  </a:lnTo>
                  <a:lnTo>
                    <a:pt x="65846" y="0"/>
                  </a:lnTo>
                  <a:lnTo>
                    <a:pt x="123825" y="412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24" name="SMARTInkShape-2164">
              <a:extLst>
                <a:ext uri="{FF2B5EF4-FFF2-40B4-BE49-F238E27FC236}">
                  <a16:creationId xmlns:a16="http://schemas.microsoft.com/office/drawing/2014/main" id="{86E703E0-B0BC-7610-9460-0B9E31241386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725540" y="2830112"/>
              <a:ext cx="84086" cy="193642"/>
            </a:xfrm>
            <a:custGeom>
              <a:avLst/>
              <a:gdLst/>
              <a:ahLst/>
              <a:cxnLst/>
              <a:rect l="0" t="0" r="0" b="0"/>
              <a:pathLst>
                <a:path w="84086" h="193642">
                  <a:moveTo>
                    <a:pt x="84085" y="132163"/>
                  </a:moveTo>
                  <a:lnTo>
                    <a:pt x="84085" y="132163"/>
                  </a:lnTo>
                  <a:lnTo>
                    <a:pt x="84085" y="118906"/>
                  </a:lnTo>
                  <a:lnTo>
                    <a:pt x="81263" y="112866"/>
                  </a:lnTo>
                  <a:lnTo>
                    <a:pt x="70827" y="100364"/>
                  </a:lnTo>
                  <a:lnTo>
                    <a:pt x="64787" y="96864"/>
                  </a:lnTo>
                  <a:lnTo>
                    <a:pt x="52286" y="94616"/>
                  </a:lnTo>
                  <a:lnTo>
                    <a:pt x="37739" y="94227"/>
                  </a:lnTo>
                  <a:lnTo>
                    <a:pt x="26092" y="99780"/>
                  </a:lnTo>
                  <a:lnTo>
                    <a:pt x="11481" y="110480"/>
                  </a:lnTo>
                  <a:lnTo>
                    <a:pt x="2049" y="133289"/>
                  </a:lnTo>
                  <a:lnTo>
                    <a:pt x="0" y="142541"/>
                  </a:lnTo>
                  <a:lnTo>
                    <a:pt x="3902" y="163813"/>
                  </a:lnTo>
                  <a:lnTo>
                    <a:pt x="8937" y="172688"/>
                  </a:lnTo>
                  <a:lnTo>
                    <a:pt x="30172" y="192630"/>
                  </a:lnTo>
                  <a:lnTo>
                    <a:pt x="34384" y="193641"/>
                  </a:lnTo>
                  <a:lnTo>
                    <a:pt x="44710" y="191942"/>
                  </a:lnTo>
                  <a:lnTo>
                    <a:pt x="57366" y="185036"/>
                  </a:lnTo>
                  <a:lnTo>
                    <a:pt x="67819" y="166173"/>
                  </a:lnTo>
                  <a:lnTo>
                    <a:pt x="73228" y="122692"/>
                  </a:lnTo>
                  <a:lnTo>
                    <a:pt x="74165" y="81614"/>
                  </a:lnTo>
                  <a:lnTo>
                    <a:pt x="71660" y="41039"/>
                  </a:lnTo>
                  <a:lnTo>
                    <a:pt x="56017" y="0"/>
                  </a:lnTo>
                  <a:lnTo>
                    <a:pt x="65035" y="83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25" name="SMARTInkShape-2165">
              <a:extLst>
                <a:ext uri="{FF2B5EF4-FFF2-40B4-BE49-F238E27FC236}">
                  <a16:creationId xmlns:a16="http://schemas.microsoft.com/office/drawing/2014/main" id="{A1C30F57-ADF8-A045-DC5A-608F61ECB8DC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885825" y="3011224"/>
              <a:ext cx="19051" cy="8202"/>
            </a:xfrm>
            <a:custGeom>
              <a:avLst/>
              <a:gdLst/>
              <a:ahLst/>
              <a:cxnLst/>
              <a:rect l="0" t="0" r="0" b="0"/>
              <a:pathLst>
                <a:path w="19051" h="8202">
                  <a:moveTo>
                    <a:pt x="0" y="8201"/>
                  </a:moveTo>
                  <a:lnTo>
                    <a:pt x="0" y="8201"/>
                  </a:lnTo>
                  <a:lnTo>
                    <a:pt x="5057" y="3145"/>
                  </a:lnTo>
                  <a:lnTo>
                    <a:pt x="10361" y="662"/>
                  </a:lnTo>
                  <a:lnTo>
                    <a:pt x="13258" y="0"/>
                  </a:lnTo>
                  <a:lnTo>
                    <a:pt x="15188" y="617"/>
                  </a:lnTo>
                  <a:lnTo>
                    <a:pt x="19050" y="82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331" name="SMARTInkShape-Group327">
            <a:extLst>
              <a:ext uri="{FF2B5EF4-FFF2-40B4-BE49-F238E27FC236}">
                <a16:creationId xmlns:a16="http://schemas.microsoft.com/office/drawing/2014/main" id="{61221C14-6EF8-654F-A54A-FA8BCF6D018E}"/>
              </a:ext>
            </a:extLst>
          </p:cNvPr>
          <p:cNvGrpSpPr/>
          <p:nvPr/>
        </p:nvGrpSpPr>
        <p:grpSpPr>
          <a:xfrm>
            <a:off x="1145011" y="2714625"/>
            <a:ext cx="483765" cy="283784"/>
            <a:chOff x="1145011" y="2714625"/>
            <a:chExt cx="483765" cy="283784"/>
          </a:xfrm>
        </p:grpSpPr>
        <p:sp>
          <p:nvSpPr>
            <p:cNvPr id="13327" name="SMARTInkShape-2166">
              <a:extLst>
                <a:ext uri="{FF2B5EF4-FFF2-40B4-BE49-F238E27FC236}">
                  <a16:creationId xmlns:a16="http://schemas.microsoft.com/office/drawing/2014/main" id="{1A3F4CBF-DDD5-7BC2-F986-6F7207B4EA10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1145011" y="2714625"/>
              <a:ext cx="120491" cy="283784"/>
            </a:xfrm>
            <a:custGeom>
              <a:avLst/>
              <a:gdLst/>
              <a:ahLst/>
              <a:cxnLst/>
              <a:rect l="0" t="0" r="0" b="0"/>
              <a:pathLst>
                <a:path w="120491" h="283784">
                  <a:moveTo>
                    <a:pt x="112289" y="180975"/>
                  </a:moveTo>
                  <a:lnTo>
                    <a:pt x="112289" y="180975"/>
                  </a:lnTo>
                  <a:lnTo>
                    <a:pt x="117346" y="180975"/>
                  </a:lnTo>
                  <a:lnTo>
                    <a:pt x="118835" y="179917"/>
                  </a:lnTo>
                  <a:lnTo>
                    <a:pt x="119828" y="178153"/>
                  </a:lnTo>
                  <a:lnTo>
                    <a:pt x="120490" y="175919"/>
                  </a:lnTo>
                  <a:lnTo>
                    <a:pt x="119873" y="174429"/>
                  </a:lnTo>
                  <a:lnTo>
                    <a:pt x="118403" y="173436"/>
                  </a:lnTo>
                  <a:lnTo>
                    <a:pt x="116365" y="172774"/>
                  </a:lnTo>
                  <a:lnTo>
                    <a:pt x="93150" y="152204"/>
                  </a:lnTo>
                  <a:lnTo>
                    <a:pt x="90005" y="149094"/>
                  </a:lnTo>
                  <a:lnTo>
                    <a:pt x="80865" y="145639"/>
                  </a:lnTo>
                  <a:lnTo>
                    <a:pt x="57751" y="143421"/>
                  </a:lnTo>
                  <a:lnTo>
                    <a:pt x="48186" y="145940"/>
                  </a:lnTo>
                  <a:lnTo>
                    <a:pt x="34029" y="156130"/>
                  </a:lnTo>
                  <a:lnTo>
                    <a:pt x="15339" y="173480"/>
                  </a:lnTo>
                  <a:lnTo>
                    <a:pt x="4776" y="193924"/>
                  </a:lnTo>
                  <a:lnTo>
                    <a:pt x="0" y="215033"/>
                  </a:lnTo>
                  <a:lnTo>
                    <a:pt x="4527" y="231037"/>
                  </a:lnTo>
                  <a:lnTo>
                    <a:pt x="17508" y="261337"/>
                  </a:lnTo>
                  <a:lnTo>
                    <a:pt x="31759" y="272402"/>
                  </a:lnTo>
                  <a:lnTo>
                    <a:pt x="52716" y="282800"/>
                  </a:lnTo>
                  <a:lnTo>
                    <a:pt x="56698" y="283783"/>
                  </a:lnTo>
                  <a:lnTo>
                    <a:pt x="61470" y="281264"/>
                  </a:lnTo>
                  <a:lnTo>
                    <a:pt x="72417" y="269998"/>
                  </a:lnTo>
                  <a:lnTo>
                    <a:pt x="85423" y="240748"/>
                  </a:lnTo>
                  <a:lnTo>
                    <a:pt x="90923" y="200215"/>
                  </a:lnTo>
                  <a:lnTo>
                    <a:pt x="92553" y="159747"/>
                  </a:lnTo>
                  <a:lnTo>
                    <a:pt x="87979" y="120946"/>
                  </a:lnTo>
                  <a:lnTo>
                    <a:pt x="84556" y="75396"/>
                  </a:lnTo>
                  <a:lnTo>
                    <a:pt x="82905" y="35980"/>
                  </a:lnTo>
                  <a:lnTo>
                    <a:pt x="75546" y="5156"/>
                  </a:lnTo>
                  <a:lnTo>
                    <a:pt x="77210" y="3438"/>
                  </a:lnTo>
                  <a:lnTo>
                    <a:pt x="93239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28" name="SMARTInkShape-2167">
              <a:extLst>
                <a:ext uri="{FF2B5EF4-FFF2-40B4-BE49-F238E27FC236}">
                  <a16:creationId xmlns:a16="http://schemas.microsoft.com/office/drawing/2014/main" id="{0330CC0A-101C-037E-DC90-42F19391907D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1314450" y="2878825"/>
              <a:ext cx="114301" cy="119437"/>
            </a:xfrm>
            <a:custGeom>
              <a:avLst/>
              <a:gdLst/>
              <a:ahLst/>
              <a:cxnLst/>
              <a:rect l="0" t="0" r="0" b="0"/>
              <a:pathLst>
                <a:path w="114301" h="119437">
                  <a:moveTo>
                    <a:pt x="0" y="54875"/>
                  </a:moveTo>
                  <a:lnTo>
                    <a:pt x="0" y="54875"/>
                  </a:lnTo>
                  <a:lnTo>
                    <a:pt x="16247" y="70063"/>
                  </a:lnTo>
                  <a:lnTo>
                    <a:pt x="26743" y="73417"/>
                  </a:lnTo>
                  <a:lnTo>
                    <a:pt x="38145" y="73774"/>
                  </a:lnTo>
                  <a:lnTo>
                    <a:pt x="49056" y="68214"/>
                  </a:lnTo>
                  <a:lnTo>
                    <a:pt x="78901" y="42398"/>
                  </a:lnTo>
                  <a:lnTo>
                    <a:pt x="82692" y="35924"/>
                  </a:lnTo>
                  <a:lnTo>
                    <a:pt x="84827" y="23507"/>
                  </a:lnTo>
                  <a:lnTo>
                    <a:pt x="85126" y="18088"/>
                  </a:lnTo>
                  <a:lnTo>
                    <a:pt x="82637" y="9245"/>
                  </a:lnTo>
                  <a:lnTo>
                    <a:pt x="80491" y="5405"/>
                  </a:lnTo>
                  <a:lnTo>
                    <a:pt x="78003" y="2845"/>
                  </a:lnTo>
                  <a:lnTo>
                    <a:pt x="72415" y="0"/>
                  </a:lnTo>
                  <a:lnTo>
                    <a:pt x="53206" y="3455"/>
                  </a:lnTo>
                  <a:lnTo>
                    <a:pt x="32463" y="16239"/>
                  </a:lnTo>
                  <a:lnTo>
                    <a:pt x="12911" y="33432"/>
                  </a:lnTo>
                  <a:lnTo>
                    <a:pt x="5738" y="51342"/>
                  </a:lnTo>
                  <a:lnTo>
                    <a:pt x="504" y="98531"/>
                  </a:lnTo>
                  <a:lnTo>
                    <a:pt x="336" y="103029"/>
                  </a:lnTo>
                  <a:lnTo>
                    <a:pt x="2341" y="107086"/>
                  </a:lnTo>
                  <a:lnTo>
                    <a:pt x="10213" y="114416"/>
                  </a:lnTo>
                  <a:lnTo>
                    <a:pt x="20767" y="118379"/>
                  </a:lnTo>
                  <a:lnTo>
                    <a:pt x="26545" y="119436"/>
                  </a:lnTo>
                  <a:lnTo>
                    <a:pt x="38609" y="117788"/>
                  </a:lnTo>
                  <a:lnTo>
                    <a:pt x="77521" y="104121"/>
                  </a:lnTo>
                  <a:lnTo>
                    <a:pt x="114300" y="834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29" name="SMARTInkShape-2168">
              <a:extLst>
                <a:ext uri="{FF2B5EF4-FFF2-40B4-BE49-F238E27FC236}">
                  <a16:creationId xmlns:a16="http://schemas.microsoft.com/office/drawing/2014/main" id="{2C6EEC88-E2FC-A0E5-231C-3B2115C75FF7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1457325" y="2867025"/>
              <a:ext cx="114301" cy="117609"/>
            </a:xfrm>
            <a:custGeom>
              <a:avLst/>
              <a:gdLst/>
              <a:ahLst/>
              <a:cxnLst/>
              <a:rect l="0" t="0" r="0" b="0"/>
              <a:pathLst>
                <a:path w="114301" h="117609">
                  <a:moveTo>
                    <a:pt x="0" y="38100"/>
                  </a:moveTo>
                  <a:lnTo>
                    <a:pt x="0" y="38100"/>
                  </a:lnTo>
                  <a:lnTo>
                    <a:pt x="5057" y="38100"/>
                  </a:lnTo>
                  <a:lnTo>
                    <a:pt x="6546" y="39158"/>
                  </a:lnTo>
                  <a:lnTo>
                    <a:pt x="7539" y="40922"/>
                  </a:lnTo>
                  <a:lnTo>
                    <a:pt x="18410" y="84622"/>
                  </a:lnTo>
                  <a:lnTo>
                    <a:pt x="18924" y="103263"/>
                  </a:lnTo>
                  <a:lnTo>
                    <a:pt x="21082" y="108000"/>
                  </a:lnTo>
                  <a:lnTo>
                    <a:pt x="29126" y="116086"/>
                  </a:lnTo>
                  <a:lnTo>
                    <a:pt x="34234" y="117608"/>
                  </a:lnTo>
                  <a:lnTo>
                    <a:pt x="58771" y="114944"/>
                  </a:lnTo>
                  <a:lnTo>
                    <a:pt x="68806" y="106120"/>
                  </a:lnTo>
                  <a:lnTo>
                    <a:pt x="83534" y="83301"/>
                  </a:lnTo>
                  <a:lnTo>
                    <a:pt x="97992" y="42090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30" name="SMARTInkShape-2169">
              <a:extLst>
                <a:ext uri="{FF2B5EF4-FFF2-40B4-BE49-F238E27FC236}">
                  <a16:creationId xmlns:a16="http://schemas.microsoft.com/office/drawing/2014/main" id="{449A0ECD-4AE1-7DA8-23F1-EE1D5626587D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1619250" y="29908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334" name="SMARTInkShape-Group328">
            <a:extLst>
              <a:ext uri="{FF2B5EF4-FFF2-40B4-BE49-F238E27FC236}">
                <a16:creationId xmlns:a16="http://schemas.microsoft.com/office/drawing/2014/main" id="{6A3230C4-C432-D76F-B42B-3DEE72FA0EC1}"/>
              </a:ext>
            </a:extLst>
          </p:cNvPr>
          <p:cNvGrpSpPr/>
          <p:nvPr/>
        </p:nvGrpSpPr>
        <p:grpSpPr>
          <a:xfrm>
            <a:off x="1905000" y="2810050"/>
            <a:ext cx="180976" cy="85551"/>
            <a:chOff x="1905000" y="2810050"/>
            <a:chExt cx="180976" cy="85551"/>
          </a:xfrm>
        </p:grpSpPr>
        <p:sp>
          <p:nvSpPr>
            <p:cNvPr id="13332" name="SMARTInkShape-2170">
              <a:extLst>
                <a:ext uri="{FF2B5EF4-FFF2-40B4-BE49-F238E27FC236}">
                  <a16:creationId xmlns:a16="http://schemas.microsoft.com/office/drawing/2014/main" id="{56AE9C46-5814-46E2-3660-A2CA1C39DA82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1905000" y="2810050"/>
              <a:ext cx="171451" cy="9351"/>
            </a:xfrm>
            <a:custGeom>
              <a:avLst/>
              <a:gdLst/>
              <a:ahLst/>
              <a:cxnLst/>
              <a:rect l="0" t="0" r="0" b="0"/>
              <a:pathLst>
                <a:path w="171451" h="9351">
                  <a:moveTo>
                    <a:pt x="0" y="9350"/>
                  </a:moveTo>
                  <a:lnTo>
                    <a:pt x="0" y="9350"/>
                  </a:lnTo>
                  <a:lnTo>
                    <a:pt x="13257" y="9350"/>
                  </a:lnTo>
                  <a:lnTo>
                    <a:pt x="55169" y="1149"/>
                  </a:lnTo>
                  <a:lnTo>
                    <a:pt x="99797" y="0"/>
                  </a:lnTo>
                  <a:lnTo>
                    <a:pt x="144140" y="906"/>
                  </a:lnTo>
                  <a:lnTo>
                    <a:pt x="171450" y="93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33" name="SMARTInkShape-2171">
              <a:extLst>
                <a:ext uri="{FF2B5EF4-FFF2-40B4-BE49-F238E27FC236}">
                  <a16:creationId xmlns:a16="http://schemas.microsoft.com/office/drawing/2014/main" id="{12C8466F-0D83-4A84-33BA-F9A71EFDAE45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1924050" y="2886085"/>
              <a:ext cx="161926" cy="9516"/>
            </a:xfrm>
            <a:custGeom>
              <a:avLst/>
              <a:gdLst/>
              <a:ahLst/>
              <a:cxnLst/>
              <a:rect l="0" t="0" r="0" b="0"/>
              <a:pathLst>
                <a:path w="161926" h="9516">
                  <a:moveTo>
                    <a:pt x="0" y="9515"/>
                  </a:moveTo>
                  <a:lnTo>
                    <a:pt x="0" y="9515"/>
                  </a:lnTo>
                  <a:lnTo>
                    <a:pt x="5057" y="9515"/>
                  </a:lnTo>
                  <a:lnTo>
                    <a:pt x="45761" y="1314"/>
                  </a:lnTo>
                  <a:lnTo>
                    <a:pt x="91398" y="68"/>
                  </a:lnTo>
                  <a:lnTo>
                    <a:pt x="115923" y="0"/>
                  </a:lnTo>
                  <a:lnTo>
                    <a:pt x="123135" y="2817"/>
                  </a:lnTo>
                  <a:lnTo>
                    <a:pt x="129869" y="6538"/>
                  </a:lnTo>
                  <a:lnTo>
                    <a:pt x="140667" y="8633"/>
                  </a:lnTo>
                  <a:lnTo>
                    <a:pt x="161925" y="95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335" name="SMARTInkShape-2172">
            <a:extLst>
              <a:ext uri="{FF2B5EF4-FFF2-40B4-BE49-F238E27FC236}">
                <a16:creationId xmlns:a16="http://schemas.microsoft.com/office/drawing/2014/main" id="{16A6424A-655C-B2A7-B17C-1B018F6E249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471130" y="2714625"/>
            <a:ext cx="386360" cy="294820"/>
          </a:xfrm>
          <a:custGeom>
            <a:avLst/>
            <a:gdLst/>
            <a:ahLst/>
            <a:cxnLst/>
            <a:rect l="0" t="0" r="0" b="0"/>
            <a:pathLst>
              <a:path w="386360" h="294820">
                <a:moveTo>
                  <a:pt x="5370" y="104775"/>
                </a:moveTo>
                <a:lnTo>
                  <a:pt x="5370" y="104775"/>
                </a:lnTo>
                <a:lnTo>
                  <a:pt x="14033" y="97171"/>
                </a:lnTo>
                <a:lnTo>
                  <a:pt x="28163" y="89587"/>
                </a:lnTo>
                <a:lnTo>
                  <a:pt x="64269" y="77675"/>
                </a:lnTo>
                <a:lnTo>
                  <a:pt x="111667" y="85987"/>
                </a:lnTo>
                <a:lnTo>
                  <a:pt x="120699" y="90428"/>
                </a:lnTo>
                <a:lnTo>
                  <a:pt x="140609" y="108448"/>
                </a:lnTo>
                <a:lnTo>
                  <a:pt x="144851" y="116285"/>
                </a:lnTo>
                <a:lnTo>
                  <a:pt x="147947" y="149678"/>
                </a:lnTo>
                <a:lnTo>
                  <a:pt x="148206" y="191396"/>
                </a:lnTo>
                <a:lnTo>
                  <a:pt x="147169" y="208890"/>
                </a:lnTo>
                <a:lnTo>
                  <a:pt x="134985" y="243970"/>
                </a:lnTo>
                <a:lnTo>
                  <a:pt x="98802" y="287482"/>
                </a:lnTo>
                <a:lnTo>
                  <a:pt x="96233" y="290080"/>
                </a:lnTo>
                <a:lnTo>
                  <a:pt x="87734" y="292966"/>
                </a:lnTo>
                <a:lnTo>
                  <a:pt x="65031" y="294819"/>
                </a:lnTo>
                <a:lnTo>
                  <a:pt x="55522" y="292250"/>
                </a:lnTo>
                <a:lnTo>
                  <a:pt x="35738" y="281978"/>
                </a:lnTo>
                <a:lnTo>
                  <a:pt x="26628" y="270315"/>
                </a:lnTo>
                <a:lnTo>
                  <a:pt x="9894" y="234368"/>
                </a:lnTo>
                <a:lnTo>
                  <a:pt x="6264" y="196460"/>
                </a:lnTo>
                <a:lnTo>
                  <a:pt x="2812" y="166513"/>
                </a:lnTo>
                <a:lnTo>
                  <a:pt x="0" y="151264"/>
                </a:lnTo>
                <a:lnTo>
                  <a:pt x="4963" y="107717"/>
                </a:lnTo>
                <a:lnTo>
                  <a:pt x="5289" y="92656"/>
                </a:lnTo>
                <a:lnTo>
                  <a:pt x="8156" y="85983"/>
                </a:lnTo>
                <a:lnTo>
                  <a:pt x="24614" y="66659"/>
                </a:lnTo>
                <a:lnTo>
                  <a:pt x="41293" y="54911"/>
                </a:lnTo>
                <a:lnTo>
                  <a:pt x="80394" y="43208"/>
                </a:lnTo>
                <a:lnTo>
                  <a:pt x="114853" y="34557"/>
                </a:lnTo>
                <a:lnTo>
                  <a:pt x="156931" y="30348"/>
                </a:lnTo>
                <a:lnTo>
                  <a:pt x="196802" y="22379"/>
                </a:lnTo>
                <a:lnTo>
                  <a:pt x="238561" y="19489"/>
                </a:lnTo>
                <a:lnTo>
                  <a:pt x="274019" y="14123"/>
                </a:lnTo>
                <a:lnTo>
                  <a:pt x="312981" y="10888"/>
                </a:lnTo>
                <a:lnTo>
                  <a:pt x="330117" y="7309"/>
                </a:lnTo>
                <a:lnTo>
                  <a:pt x="349741" y="1444"/>
                </a:lnTo>
                <a:lnTo>
                  <a:pt x="386359" y="0"/>
                </a:lnTo>
                <a:lnTo>
                  <a:pt x="378168" y="8201"/>
                </a:lnTo>
                <a:lnTo>
                  <a:pt x="376845" y="1905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353" name="SMARTInkShape-Group330">
            <a:extLst>
              <a:ext uri="{FF2B5EF4-FFF2-40B4-BE49-F238E27FC236}">
                <a16:creationId xmlns:a16="http://schemas.microsoft.com/office/drawing/2014/main" id="{BCF8BAE8-EDCB-B0C1-AE55-BBCC71243903}"/>
              </a:ext>
            </a:extLst>
          </p:cNvPr>
          <p:cNvGrpSpPr/>
          <p:nvPr/>
        </p:nvGrpSpPr>
        <p:grpSpPr>
          <a:xfrm>
            <a:off x="4191000" y="1657350"/>
            <a:ext cx="123826" cy="2600326"/>
            <a:chOff x="4191000" y="1657350"/>
            <a:chExt cx="123826" cy="2600326"/>
          </a:xfrm>
        </p:grpSpPr>
        <p:sp>
          <p:nvSpPr>
            <p:cNvPr id="13336" name="SMARTInkShape-2173">
              <a:extLst>
                <a:ext uri="{FF2B5EF4-FFF2-40B4-BE49-F238E27FC236}">
                  <a16:creationId xmlns:a16="http://schemas.microsoft.com/office/drawing/2014/main" id="{467FE203-644B-1DCD-E4FF-70B7BDCC96F9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4211374" y="1657350"/>
              <a:ext cx="8202" cy="1"/>
            </a:xfrm>
            <a:custGeom>
              <a:avLst/>
              <a:gdLst/>
              <a:ahLst/>
              <a:cxnLst/>
              <a:rect l="0" t="0" r="0" b="0"/>
              <a:pathLst>
                <a:path w="8202" h="1">
                  <a:moveTo>
                    <a:pt x="8201" y="0"/>
                  </a:moveTo>
                  <a:lnTo>
                    <a:pt x="8201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37" name="SMARTInkShape-2174">
              <a:extLst>
                <a:ext uri="{FF2B5EF4-FFF2-40B4-BE49-F238E27FC236}">
                  <a16:creationId xmlns:a16="http://schemas.microsoft.com/office/drawing/2014/main" id="{84FDAB26-68F8-B550-2B8F-991ECAC343ED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4204562" y="1762125"/>
              <a:ext cx="5489" cy="19051"/>
            </a:xfrm>
            <a:custGeom>
              <a:avLst/>
              <a:gdLst/>
              <a:ahLst/>
              <a:cxnLst/>
              <a:rect l="0" t="0" r="0" b="0"/>
              <a:pathLst>
                <a:path w="5489" h="19051">
                  <a:moveTo>
                    <a:pt x="5488" y="0"/>
                  </a:moveTo>
                  <a:lnTo>
                    <a:pt x="5488" y="0"/>
                  </a:lnTo>
                  <a:lnTo>
                    <a:pt x="5488" y="8201"/>
                  </a:lnTo>
                  <a:lnTo>
                    <a:pt x="432" y="14189"/>
                  </a:lnTo>
                  <a:lnTo>
                    <a:pt x="0" y="15810"/>
                  </a:lnTo>
                  <a:lnTo>
                    <a:pt x="772" y="16890"/>
                  </a:lnTo>
                  <a:lnTo>
                    <a:pt x="5488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38" name="SMARTInkShape-2175">
              <a:extLst>
                <a:ext uri="{FF2B5EF4-FFF2-40B4-BE49-F238E27FC236}">
                  <a16:creationId xmlns:a16="http://schemas.microsoft.com/office/drawing/2014/main" id="{F5A1D55F-AA25-A07E-B632-D7EF852DD9C0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4219968" y="1847850"/>
              <a:ext cx="9133" cy="28576"/>
            </a:xfrm>
            <a:custGeom>
              <a:avLst/>
              <a:gdLst/>
              <a:ahLst/>
              <a:cxnLst/>
              <a:rect l="0" t="0" r="0" b="0"/>
              <a:pathLst>
                <a:path w="9133" h="28576">
                  <a:moveTo>
                    <a:pt x="9132" y="0"/>
                  </a:moveTo>
                  <a:lnTo>
                    <a:pt x="9132" y="0"/>
                  </a:lnTo>
                  <a:lnTo>
                    <a:pt x="9132" y="5056"/>
                  </a:lnTo>
                  <a:lnTo>
                    <a:pt x="8074" y="6546"/>
                  </a:lnTo>
                  <a:lnTo>
                    <a:pt x="6310" y="7539"/>
                  </a:lnTo>
                  <a:lnTo>
                    <a:pt x="931" y="9133"/>
                  </a:lnTo>
                  <a:lnTo>
                    <a:pt x="195" y="12173"/>
                  </a:lnTo>
                  <a:lnTo>
                    <a:pt x="0" y="14465"/>
                  </a:lnTo>
                  <a:lnTo>
                    <a:pt x="2604" y="19835"/>
                  </a:lnTo>
                  <a:lnTo>
                    <a:pt x="9132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39" name="SMARTInkShape-2176">
              <a:extLst>
                <a:ext uri="{FF2B5EF4-FFF2-40B4-BE49-F238E27FC236}">
                  <a16:creationId xmlns:a16="http://schemas.microsoft.com/office/drawing/2014/main" id="{476CE709-F658-135A-564A-F252ECACC1F1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4229100" y="197167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40" name="SMARTInkShape-2177">
              <a:extLst>
                <a:ext uri="{FF2B5EF4-FFF2-40B4-BE49-F238E27FC236}">
                  <a16:creationId xmlns:a16="http://schemas.microsoft.com/office/drawing/2014/main" id="{2A8F5B85-4BB2-7823-E1A1-211FDEB0D03E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4200525" y="20669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41" name="SMARTInkShape-2178">
              <a:extLst>
                <a:ext uri="{FF2B5EF4-FFF2-40B4-BE49-F238E27FC236}">
                  <a16:creationId xmlns:a16="http://schemas.microsoft.com/office/drawing/2014/main" id="{DB9DE89D-79C1-D5EE-309D-AE194388C0BC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4191000" y="2190750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0"/>
                  </a:moveTo>
                  <a:lnTo>
                    <a:pt x="0" y="0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42" name="SMARTInkShape-2179">
              <a:extLst>
                <a:ext uri="{FF2B5EF4-FFF2-40B4-BE49-F238E27FC236}">
                  <a16:creationId xmlns:a16="http://schemas.microsoft.com/office/drawing/2014/main" id="{D975AACC-491A-CAF8-534F-DD0C41443125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4200525" y="230505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43" name="SMARTInkShape-2180">
              <a:extLst>
                <a:ext uri="{FF2B5EF4-FFF2-40B4-BE49-F238E27FC236}">
                  <a16:creationId xmlns:a16="http://schemas.microsoft.com/office/drawing/2014/main" id="{28DC6DB8-4EC1-3680-4FEE-061026D49F92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4219575" y="2419350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0"/>
                  </a:moveTo>
                  <a:lnTo>
                    <a:pt x="0" y="0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44" name="SMARTInkShape-2181">
              <a:extLst>
                <a:ext uri="{FF2B5EF4-FFF2-40B4-BE49-F238E27FC236}">
                  <a16:creationId xmlns:a16="http://schemas.microsoft.com/office/drawing/2014/main" id="{0AED2B3C-A6C7-6F65-5212-F13FACE7403C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4238625" y="2752725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9525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45" name="SMARTInkShape-2182">
              <a:extLst>
                <a:ext uri="{FF2B5EF4-FFF2-40B4-BE49-F238E27FC236}">
                  <a16:creationId xmlns:a16="http://schemas.microsoft.com/office/drawing/2014/main" id="{FE85A29B-DFE2-C175-4760-991CDD6079E7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4257675" y="2914650"/>
              <a:ext cx="1" cy="66676"/>
            </a:xfrm>
            <a:custGeom>
              <a:avLst/>
              <a:gdLst/>
              <a:ahLst/>
              <a:cxnLst/>
              <a:rect l="0" t="0" r="0" b="0"/>
              <a:pathLst>
                <a:path w="1" h="66676">
                  <a:moveTo>
                    <a:pt x="0" y="0"/>
                  </a:moveTo>
                  <a:lnTo>
                    <a:pt x="0" y="0"/>
                  </a:lnTo>
                  <a:lnTo>
                    <a:pt x="0" y="66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46" name="SMARTInkShape-2183">
              <a:extLst>
                <a:ext uri="{FF2B5EF4-FFF2-40B4-BE49-F238E27FC236}">
                  <a16:creationId xmlns:a16="http://schemas.microsoft.com/office/drawing/2014/main" id="{EACD937B-FEAA-05EB-90B3-4EE63343D7AF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4257675" y="311467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0"/>
                  </a:moveTo>
                  <a:lnTo>
                    <a:pt x="9525" y="0"/>
                  </a:lnTo>
                  <a:lnTo>
                    <a:pt x="9525" y="5056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47" name="SMARTInkShape-2184">
              <a:extLst>
                <a:ext uri="{FF2B5EF4-FFF2-40B4-BE49-F238E27FC236}">
                  <a16:creationId xmlns:a16="http://schemas.microsoft.com/office/drawing/2014/main" id="{BD746C19-6668-2199-937E-761C3A1168B4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4257675" y="3286125"/>
              <a:ext cx="1" cy="38101"/>
            </a:xfrm>
            <a:custGeom>
              <a:avLst/>
              <a:gdLst/>
              <a:ahLst/>
              <a:cxnLst/>
              <a:rect l="0" t="0" r="0" b="0"/>
              <a:pathLst>
                <a:path w="1" h="38101">
                  <a:moveTo>
                    <a:pt x="0" y="0"/>
                  </a:moveTo>
                  <a:lnTo>
                    <a:pt x="0" y="0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48" name="SMARTInkShape-2185">
              <a:extLst>
                <a:ext uri="{FF2B5EF4-FFF2-40B4-BE49-F238E27FC236}">
                  <a16:creationId xmlns:a16="http://schemas.microsoft.com/office/drawing/2014/main" id="{B9FF5805-F046-8435-DE66-AE135CE1EDC0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4267200" y="3752850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9525" y="0"/>
                  </a:moveTo>
                  <a:lnTo>
                    <a:pt x="9525" y="0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49" name="SMARTInkShape-2186">
              <a:extLst>
                <a:ext uri="{FF2B5EF4-FFF2-40B4-BE49-F238E27FC236}">
                  <a16:creationId xmlns:a16="http://schemas.microsoft.com/office/drawing/2014/main" id="{0B474AFB-22FA-492E-C931-C8C64A5642C9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4267200" y="3924300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9525" y="0"/>
                  </a:moveTo>
                  <a:lnTo>
                    <a:pt x="9525" y="0"/>
                  </a:lnTo>
                  <a:lnTo>
                    <a:pt x="4469" y="5057"/>
                  </a:lnTo>
                  <a:lnTo>
                    <a:pt x="1986" y="13183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50" name="SMARTInkShape-2187">
              <a:extLst>
                <a:ext uri="{FF2B5EF4-FFF2-40B4-BE49-F238E27FC236}">
                  <a16:creationId xmlns:a16="http://schemas.microsoft.com/office/drawing/2014/main" id="{2F7DCDEE-9DFE-3969-9757-B8CECD0A863F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4276725" y="4076700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9525" y="0"/>
                  </a:moveTo>
                  <a:lnTo>
                    <a:pt x="9525" y="0"/>
                  </a:lnTo>
                  <a:lnTo>
                    <a:pt x="9525" y="18314"/>
                  </a:lnTo>
                  <a:lnTo>
                    <a:pt x="6703" y="26837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51" name="SMARTInkShape-2188">
              <a:extLst>
                <a:ext uri="{FF2B5EF4-FFF2-40B4-BE49-F238E27FC236}">
                  <a16:creationId xmlns:a16="http://schemas.microsoft.com/office/drawing/2014/main" id="{4B3E42B2-1A6B-EAF8-CFA3-53381572D034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4305300" y="4219575"/>
              <a:ext cx="1" cy="8202"/>
            </a:xfrm>
            <a:custGeom>
              <a:avLst/>
              <a:gdLst/>
              <a:ahLst/>
              <a:cxnLst/>
              <a:rect l="0" t="0" r="0" b="0"/>
              <a:pathLst>
                <a:path w="1" h="8202">
                  <a:moveTo>
                    <a:pt x="0" y="0"/>
                  </a:moveTo>
                  <a:lnTo>
                    <a:pt x="0" y="0"/>
                  </a:lnTo>
                  <a:lnTo>
                    <a:pt x="0" y="8201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52" name="SMARTInkShape-2189">
              <a:extLst>
                <a:ext uri="{FF2B5EF4-FFF2-40B4-BE49-F238E27FC236}">
                  <a16:creationId xmlns:a16="http://schemas.microsoft.com/office/drawing/2014/main" id="{37884B3B-C064-AE02-E9B1-9535676028DA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4305300" y="42576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354" name="SMARTInkShape-2190">
            <a:extLst>
              <a:ext uri="{FF2B5EF4-FFF2-40B4-BE49-F238E27FC236}">
                <a16:creationId xmlns:a16="http://schemas.microsoft.com/office/drawing/2014/main" id="{2FF82E8E-AD8C-34F5-56B8-3195046B25B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4114916" y="4600638"/>
            <a:ext cx="465641" cy="333313"/>
          </a:xfrm>
          <a:custGeom>
            <a:avLst/>
            <a:gdLst/>
            <a:ahLst/>
            <a:cxnLst/>
            <a:rect l="0" t="0" r="0" b="0"/>
            <a:pathLst>
              <a:path w="465641" h="333313">
                <a:moveTo>
                  <a:pt x="9409" y="333312"/>
                </a:moveTo>
                <a:lnTo>
                  <a:pt x="9409" y="333312"/>
                </a:lnTo>
                <a:lnTo>
                  <a:pt x="1208" y="333312"/>
                </a:lnTo>
                <a:lnTo>
                  <a:pt x="767" y="332254"/>
                </a:lnTo>
                <a:lnTo>
                  <a:pt x="0" y="320055"/>
                </a:lnTo>
                <a:lnTo>
                  <a:pt x="19292" y="278953"/>
                </a:lnTo>
                <a:lnTo>
                  <a:pt x="45218" y="237175"/>
                </a:lnTo>
                <a:lnTo>
                  <a:pt x="77456" y="194092"/>
                </a:lnTo>
                <a:lnTo>
                  <a:pt x="106352" y="147353"/>
                </a:lnTo>
                <a:lnTo>
                  <a:pt x="134954" y="102950"/>
                </a:lnTo>
                <a:lnTo>
                  <a:pt x="158475" y="57520"/>
                </a:lnTo>
                <a:lnTo>
                  <a:pt x="170855" y="30487"/>
                </a:lnTo>
                <a:lnTo>
                  <a:pt x="171333" y="19026"/>
                </a:lnTo>
                <a:lnTo>
                  <a:pt x="170276" y="43899"/>
                </a:lnTo>
                <a:lnTo>
                  <a:pt x="163133" y="86434"/>
                </a:lnTo>
                <a:lnTo>
                  <a:pt x="161983" y="130566"/>
                </a:lnTo>
                <a:lnTo>
                  <a:pt x="162874" y="169851"/>
                </a:lnTo>
                <a:lnTo>
                  <a:pt x="175067" y="205482"/>
                </a:lnTo>
                <a:lnTo>
                  <a:pt x="183929" y="215821"/>
                </a:lnTo>
                <a:lnTo>
                  <a:pt x="194923" y="222885"/>
                </a:lnTo>
                <a:lnTo>
                  <a:pt x="219228" y="227420"/>
                </a:lnTo>
                <a:lnTo>
                  <a:pt x="231778" y="226982"/>
                </a:lnTo>
                <a:lnTo>
                  <a:pt x="263425" y="215215"/>
                </a:lnTo>
                <a:lnTo>
                  <a:pt x="277407" y="206128"/>
                </a:lnTo>
                <a:lnTo>
                  <a:pt x="280149" y="201956"/>
                </a:lnTo>
                <a:lnTo>
                  <a:pt x="295674" y="156890"/>
                </a:lnTo>
                <a:lnTo>
                  <a:pt x="301737" y="144836"/>
                </a:lnTo>
                <a:lnTo>
                  <a:pt x="311432" y="105426"/>
                </a:lnTo>
                <a:lnTo>
                  <a:pt x="318716" y="61696"/>
                </a:lnTo>
                <a:lnTo>
                  <a:pt x="323440" y="16629"/>
                </a:lnTo>
                <a:lnTo>
                  <a:pt x="323734" y="0"/>
                </a:lnTo>
                <a:lnTo>
                  <a:pt x="323734" y="5012"/>
                </a:lnTo>
                <a:lnTo>
                  <a:pt x="315533" y="40643"/>
                </a:lnTo>
                <a:lnTo>
                  <a:pt x="313413" y="83198"/>
                </a:lnTo>
                <a:lnTo>
                  <a:pt x="308799" y="113506"/>
                </a:lnTo>
                <a:lnTo>
                  <a:pt x="312827" y="152193"/>
                </a:lnTo>
                <a:lnTo>
                  <a:pt x="315085" y="191280"/>
                </a:lnTo>
                <a:lnTo>
                  <a:pt x="330439" y="221899"/>
                </a:lnTo>
                <a:lnTo>
                  <a:pt x="340950" y="235725"/>
                </a:lnTo>
                <a:lnTo>
                  <a:pt x="344791" y="237023"/>
                </a:lnTo>
                <a:lnTo>
                  <a:pt x="388758" y="238044"/>
                </a:lnTo>
                <a:lnTo>
                  <a:pt x="424169" y="228361"/>
                </a:lnTo>
                <a:lnTo>
                  <a:pt x="435572" y="222252"/>
                </a:lnTo>
                <a:lnTo>
                  <a:pt x="465200" y="219023"/>
                </a:lnTo>
                <a:lnTo>
                  <a:pt x="460843" y="219014"/>
                </a:lnTo>
                <a:lnTo>
                  <a:pt x="465640" y="219012"/>
                </a:lnTo>
                <a:lnTo>
                  <a:pt x="457084" y="219012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361" name="SMARTInkShape-Group332">
            <a:extLst>
              <a:ext uri="{FF2B5EF4-FFF2-40B4-BE49-F238E27FC236}">
                <a16:creationId xmlns:a16="http://schemas.microsoft.com/office/drawing/2014/main" id="{D6EA63EC-FDFD-B3E1-93FB-828DDB489953}"/>
              </a:ext>
            </a:extLst>
          </p:cNvPr>
          <p:cNvGrpSpPr/>
          <p:nvPr/>
        </p:nvGrpSpPr>
        <p:grpSpPr>
          <a:xfrm>
            <a:off x="6057900" y="2954225"/>
            <a:ext cx="838201" cy="284276"/>
            <a:chOff x="6057900" y="2954225"/>
            <a:chExt cx="838201" cy="284276"/>
          </a:xfrm>
        </p:grpSpPr>
        <p:sp>
          <p:nvSpPr>
            <p:cNvPr id="13355" name="SMARTInkShape-2191">
              <a:extLst>
                <a:ext uri="{FF2B5EF4-FFF2-40B4-BE49-F238E27FC236}">
                  <a16:creationId xmlns:a16="http://schemas.microsoft.com/office/drawing/2014/main" id="{F4BE60C7-934C-D913-1603-9ECF9AE6DC72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6057900" y="2954225"/>
              <a:ext cx="85599" cy="227126"/>
            </a:xfrm>
            <a:custGeom>
              <a:avLst/>
              <a:gdLst/>
              <a:ahLst/>
              <a:cxnLst/>
              <a:rect l="0" t="0" r="0" b="0"/>
              <a:pathLst>
                <a:path w="85599" h="227126">
                  <a:moveTo>
                    <a:pt x="66675" y="27100"/>
                  </a:moveTo>
                  <a:lnTo>
                    <a:pt x="66675" y="27100"/>
                  </a:lnTo>
                  <a:lnTo>
                    <a:pt x="71731" y="27100"/>
                  </a:lnTo>
                  <a:lnTo>
                    <a:pt x="73220" y="26042"/>
                  </a:lnTo>
                  <a:lnTo>
                    <a:pt x="74214" y="24278"/>
                  </a:lnTo>
                  <a:lnTo>
                    <a:pt x="74876" y="22044"/>
                  </a:lnTo>
                  <a:lnTo>
                    <a:pt x="84285" y="9766"/>
                  </a:lnTo>
                  <a:lnTo>
                    <a:pt x="85598" y="0"/>
                  </a:lnTo>
                  <a:lnTo>
                    <a:pt x="68413" y="39767"/>
                  </a:lnTo>
                  <a:lnTo>
                    <a:pt x="49536" y="79853"/>
                  </a:lnTo>
                  <a:lnTo>
                    <a:pt x="30246" y="118895"/>
                  </a:lnTo>
                  <a:lnTo>
                    <a:pt x="13657" y="159767"/>
                  </a:lnTo>
                  <a:lnTo>
                    <a:pt x="0" y="227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56" name="SMARTInkShape-2192">
              <a:extLst>
                <a:ext uri="{FF2B5EF4-FFF2-40B4-BE49-F238E27FC236}">
                  <a16:creationId xmlns:a16="http://schemas.microsoft.com/office/drawing/2014/main" id="{03959A4A-A2A4-2372-F59F-A7B2CEF2BDB6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6086475" y="2954672"/>
              <a:ext cx="123826" cy="283829"/>
            </a:xfrm>
            <a:custGeom>
              <a:avLst/>
              <a:gdLst/>
              <a:ahLst/>
              <a:cxnLst/>
              <a:rect l="0" t="0" r="0" b="0"/>
              <a:pathLst>
                <a:path w="123826" h="283829">
                  <a:moveTo>
                    <a:pt x="0" y="64753"/>
                  </a:moveTo>
                  <a:lnTo>
                    <a:pt x="0" y="64753"/>
                  </a:lnTo>
                  <a:lnTo>
                    <a:pt x="17900" y="44031"/>
                  </a:lnTo>
                  <a:lnTo>
                    <a:pt x="47595" y="7807"/>
                  </a:lnTo>
                  <a:lnTo>
                    <a:pt x="53961" y="2402"/>
                  </a:lnTo>
                  <a:lnTo>
                    <a:pt x="60320" y="0"/>
                  </a:lnTo>
                  <a:lnTo>
                    <a:pt x="63496" y="417"/>
                  </a:lnTo>
                  <a:lnTo>
                    <a:pt x="69848" y="3704"/>
                  </a:lnTo>
                  <a:lnTo>
                    <a:pt x="84431" y="26674"/>
                  </a:lnTo>
                  <a:lnTo>
                    <a:pt x="99659" y="73420"/>
                  </a:lnTo>
                  <a:lnTo>
                    <a:pt x="104318" y="117180"/>
                  </a:lnTo>
                  <a:lnTo>
                    <a:pt x="110872" y="160485"/>
                  </a:lnTo>
                  <a:lnTo>
                    <a:pt x="113623" y="201334"/>
                  </a:lnTo>
                  <a:lnTo>
                    <a:pt x="116922" y="231516"/>
                  </a:lnTo>
                  <a:lnTo>
                    <a:pt x="123825" y="28382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57" name="SMARTInkShape-2193">
              <a:extLst>
                <a:ext uri="{FF2B5EF4-FFF2-40B4-BE49-F238E27FC236}">
                  <a16:creationId xmlns:a16="http://schemas.microsoft.com/office/drawing/2014/main" id="{9F4D6F72-629B-7327-BE68-3C5B8A01228B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6105525" y="3086100"/>
              <a:ext cx="142876" cy="28576"/>
            </a:xfrm>
            <a:custGeom>
              <a:avLst/>
              <a:gdLst/>
              <a:ahLst/>
              <a:cxnLst/>
              <a:rect l="0" t="0" r="0" b="0"/>
              <a:pathLst>
                <a:path w="142876" h="28576">
                  <a:moveTo>
                    <a:pt x="0" y="28575"/>
                  </a:moveTo>
                  <a:lnTo>
                    <a:pt x="0" y="28575"/>
                  </a:lnTo>
                  <a:lnTo>
                    <a:pt x="5056" y="23519"/>
                  </a:lnTo>
                  <a:lnTo>
                    <a:pt x="13183" y="21036"/>
                  </a:lnTo>
                  <a:lnTo>
                    <a:pt x="59429" y="12581"/>
                  </a:lnTo>
                  <a:lnTo>
                    <a:pt x="98523" y="7307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58" name="SMARTInkShape-2194">
              <a:extLst>
                <a:ext uri="{FF2B5EF4-FFF2-40B4-BE49-F238E27FC236}">
                  <a16:creationId xmlns:a16="http://schemas.microsoft.com/office/drawing/2014/main" id="{DAEB10F6-C1EF-470C-C32E-941421B5FE31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6296025" y="3058033"/>
              <a:ext cx="180976" cy="148209"/>
            </a:xfrm>
            <a:custGeom>
              <a:avLst/>
              <a:gdLst/>
              <a:ahLst/>
              <a:cxnLst/>
              <a:rect l="0" t="0" r="0" b="0"/>
              <a:pathLst>
                <a:path w="180976" h="148209">
                  <a:moveTo>
                    <a:pt x="0" y="18542"/>
                  </a:moveTo>
                  <a:lnTo>
                    <a:pt x="0" y="18542"/>
                  </a:lnTo>
                  <a:lnTo>
                    <a:pt x="5056" y="18542"/>
                  </a:lnTo>
                  <a:lnTo>
                    <a:pt x="10361" y="15720"/>
                  </a:lnTo>
                  <a:lnTo>
                    <a:pt x="27446" y="5285"/>
                  </a:lnTo>
                  <a:lnTo>
                    <a:pt x="40001" y="1208"/>
                  </a:lnTo>
                  <a:lnTo>
                    <a:pt x="50423" y="0"/>
                  </a:lnTo>
                  <a:lnTo>
                    <a:pt x="65269" y="4699"/>
                  </a:lnTo>
                  <a:lnTo>
                    <a:pt x="74164" y="15564"/>
                  </a:lnTo>
                  <a:lnTo>
                    <a:pt x="82300" y="33888"/>
                  </a:lnTo>
                  <a:lnTo>
                    <a:pt x="85048" y="64730"/>
                  </a:lnTo>
                  <a:lnTo>
                    <a:pt x="84533" y="102925"/>
                  </a:lnTo>
                  <a:lnTo>
                    <a:pt x="80609" y="118134"/>
                  </a:lnTo>
                  <a:lnTo>
                    <a:pt x="67393" y="138597"/>
                  </a:lnTo>
                  <a:lnTo>
                    <a:pt x="56059" y="145983"/>
                  </a:lnTo>
                  <a:lnTo>
                    <a:pt x="50073" y="147953"/>
                  </a:lnTo>
                  <a:lnTo>
                    <a:pt x="45024" y="148208"/>
                  </a:lnTo>
                  <a:lnTo>
                    <a:pt x="36591" y="145669"/>
                  </a:lnTo>
                  <a:lnTo>
                    <a:pt x="33919" y="142451"/>
                  </a:lnTo>
                  <a:lnTo>
                    <a:pt x="30950" y="133232"/>
                  </a:lnTo>
                  <a:lnTo>
                    <a:pt x="29279" y="116141"/>
                  </a:lnTo>
                  <a:lnTo>
                    <a:pt x="33840" y="97672"/>
                  </a:lnTo>
                  <a:lnTo>
                    <a:pt x="52467" y="72469"/>
                  </a:lnTo>
                  <a:lnTo>
                    <a:pt x="64241" y="59795"/>
                  </a:lnTo>
                  <a:lnTo>
                    <a:pt x="110426" y="38425"/>
                  </a:lnTo>
                  <a:lnTo>
                    <a:pt x="126336" y="32671"/>
                  </a:lnTo>
                  <a:lnTo>
                    <a:pt x="171475" y="28471"/>
                  </a:lnTo>
                  <a:lnTo>
                    <a:pt x="180975" y="280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59" name="SMARTInkShape-2195">
              <a:extLst>
                <a:ext uri="{FF2B5EF4-FFF2-40B4-BE49-F238E27FC236}">
                  <a16:creationId xmlns:a16="http://schemas.microsoft.com/office/drawing/2014/main" id="{12C54247-15A5-9F43-A86A-AA86B6B891A6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6512022" y="3067606"/>
              <a:ext cx="136429" cy="131954"/>
            </a:xfrm>
            <a:custGeom>
              <a:avLst/>
              <a:gdLst/>
              <a:ahLst/>
              <a:cxnLst/>
              <a:rect l="0" t="0" r="0" b="0"/>
              <a:pathLst>
                <a:path w="136429" h="131954">
                  <a:moveTo>
                    <a:pt x="31653" y="47069"/>
                  </a:moveTo>
                  <a:lnTo>
                    <a:pt x="31653" y="47069"/>
                  </a:lnTo>
                  <a:lnTo>
                    <a:pt x="74215" y="47069"/>
                  </a:lnTo>
                  <a:lnTo>
                    <a:pt x="91301" y="46011"/>
                  </a:lnTo>
                  <a:lnTo>
                    <a:pt x="103537" y="39465"/>
                  </a:lnTo>
                  <a:lnTo>
                    <a:pt x="120403" y="24679"/>
                  </a:lnTo>
                  <a:lnTo>
                    <a:pt x="124014" y="18421"/>
                  </a:lnTo>
                  <a:lnTo>
                    <a:pt x="124977" y="15270"/>
                  </a:lnTo>
                  <a:lnTo>
                    <a:pt x="124560" y="12111"/>
                  </a:lnTo>
                  <a:lnTo>
                    <a:pt x="121276" y="5779"/>
                  </a:lnTo>
                  <a:lnTo>
                    <a:pt x="118917" y="3668"/>
                  </a:lnTo>
                  <a:lnTo>
                    <a:pt x="113476" y="1321"/>
                  </a:lnTo>
                  <a:lnTo>
                    <a:pt x="94350" y="0"/>
                  </a:lnTo>
                  <a:lnTo>
                    <a:pt x="77510" y="5336"/>
                  </a:lnTo>
                  <a:lnTo>
                    <a:pt x="50941" y="20951"/>
                  </a:lnTo>
                  <a:lnTo>
                    <a:pt x="15520" y="62114"/>
                  </a:lnTo>
                  <a:lnTo>
                    <a:pt x="1708" y="81748"/>
                  </a:lnTo>
                  <a:lnTo>
                    <a:pt x="0" y="97407"/>
                  </a:lnTo>
                  <a:lnTo>
                    <a:pt x="2768" y="112833"/>
                  </a:lnTo>
                  <a:lnTo>
                    <a:pt x="7527" y="123217"/>
                  </a:lnTo>
                  <a:lnTo>
                    <a:pt x="10277" y="126409"/>
                  </a:lnTo>
                  <a:lnTo>
                    <a:pt x="16155" y="129956"/>
                  </a:lnTo>
                  <a:lnTo>
                    <a:pt x="40583" y="131953"/>
                  </a:lnTo>
                  <a:lnTo>
                    <a:pt x="79161" y="125024"/>
                  </a:lnTo>
                  <a:lnTo>
                    <a:pt x="136428" y="11374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60" name="SMARTInkShape-2196">
              <a:extLst>
                <a:ext uri="{FF2B5EF4-FFF2-40B4-BE49-F238E27FC236}">
                  <a16:creationId xmlns:a16="http://schemas.microsoft.com/office/drawing/2014/main" id="{37EDAC86-A8C0-82B4-AE30-98291D28D704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6692174" y="3090139"/>
              <a:ext cx="203927" cy="100737"/>
            </a:xfrm>
            <a:custGeom>
              <a:avLst/>
              <a:gdLst/>
              <a:ahLst/>
              <a:cxnLst/>
              <a:rect l="0" t="0" r="0" b="0"/>
              <a:pathLst>
                <a:path w="203927" h="100737">
                  <a:moveTo>
                    <a:pt x="108676" y="34061"/>
                  </a:moveTo>
                  <a:lnTo>
                    <a:pt x="108676" y="34061"/>
                  </a:lnTo>
                  <a:lnTo>
                    <a:pt x="100476" y="25860"/>
                  </a:lnTo>
                  <a:lnTo>
                    <a:pt x="99267" y="16451"/>
                  </a:lnTo>
                  <a:lnTo>
                    <a:pt x="98170" y="15971"/>
                  </a:lnTo>
                  <a:lnTo>
                    <a:pt x="94129" y="15437"/>
                  </a:lnTo>
                  <a:lnTo>
                    <a:pt x="92628" y="14237"/>
                  </a:lnTo>
                  <a:lnTo>
                    <a:pt x="89743" y="5890"/>
                  </a:lnTo>
                  <a:lnTo>
                    <a:pt x="80496" y="5497"/>
                  </a:lnTo>
                  <a:lnTo>
                    <a:pt x="75163" y="433"/>
                  </a:lnTo>
                  <a:lnTo>
                    <a:pt x="72575" y="0"/>
                  </a:lnTo>
                  <a:lnTo>
                    <a:pt x="69792" y="771"/>
                  </a:lnTo>
                  <a:lnTo>
                    <a:pt x="62777" y="4554"/>
                  </a:lnTo>
                  <a:lnTo>
                    <a:pt x="56506" y="5210"/>
                  </a:lnTo>
                  <a:lnTo>
                    <a:pt x="37301" y="20640"/>
                  </a:lnTo>
                  <a:lnTo>
                    <a:pt x="15947" y="44071"/>
                  </a:lnTo>
                  <a:lnTo>
                    <a:pt x="1224" y="64025"/>
                  </a:lnTo>
                  <a:lnTo>
                    <a:pt x="0" y="68854"/>
                  </a:lnTo>
                  <a:lnTo>
                    <a:pt x="3688" y="95271"/>
                  </a:lnTo>
                  <a:lnTo>
                    <a:pt x="4817" y="97093"/>
                  </a:lnTo>
                  <a:lnTo>
                    <a:pt x="6629" y="98307"/>
                  </a:lnTo>
                  <a:lnTo>
                    <a:pt x="13028" y="100594"/>
                  </a:lnTo>
                  <a:lnTo>
                    <a:pt x="21592" y="100724"/>
                  </a:lnTo>
                  <a:lnTo>
                    <a:pt x="36833" y="85525"/>
                  </a:lnTo>
                  <a:lnTo>
                    <a:pt x="66292" y="39483"/>
                  </a:lnTo>
                  <a:lnTo>
                    <a:pt x="70012" y="34775"/>
                  </a:lnTo>
                  <a:lnTo>
                    <a:pt x="70566" y="59583"/>
                  </a:lnTo>
                  <a:lnTo>
                    <a:pt x="70575" y="75352"/>
                  </a:lnTo>
                  <a:lnTo>
                    <a:pt x="73398" y="81693"/>
                  </a:lnTo>
                  <a:lnTo>
                    <a:pt x="83833" y="94387"/>
                  </a:lnTo>
                  <a:lnTo>
                    <a:pt x="86822" y="95445"/>
                  </a:lnTo>
                  <a:lnTo>
                    <a:pt x="89873" y="95092"/>
                  </a:lnTo>
                  <a:lnTo>
                    <a:pt x="92966" y="93798"/>
                  </a:lnTo>
                  <a:lnTo>
                    <a:pt x="138380" y="99639"/>
                  </a:lnTo>
                  <a:lnTo>
                    <a:pt x="181243" y="100639"/>
                  </a:lnTo>
                  <a:lnTo>
                    <a:pt x="203926" y="10073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367" name="SMARTInkShape-Group333">
            <a:extLst>
              <a:ext uri="{FF2B5EF4-FFF2-40B4-BE49-F238E27FC236}">
                <a16:creationId xmlns:a16="http://schemas.microsoft.com/office/drawing/2014/main" id="{CEAD1358-84C2-7843-AA15-0CC01311524E}"/>
              </a:ext>
            </a:extLst>
          </p:cNvPr>
          <p:cNvGrpSpPr/>
          <p:nvPr/>
        </p:nvGrpSpPr>
        <p:grpSpPr>
          <a:xfrm>
            <a:off x="7210477" y="3009900"/>
            <a:ext cx="752424" cy="251262"/>
            <a:chOff x="7210477" y="3009900"/>
            <a:chExt cx="752424" cy="251262"/>
          </a:xfrm>
        </p:grpSpPr>
        <p:sp>
          <p:nvSpPr>
            <p:cNvPr id="13362" name="SMARTInkShape-2197">
              <a:extLst>
                <a:ext uri="{FF2B5EF4-FFF2-40B4-BE49-F238E27FC236}">
                  <a16:creationId xmlns:a16="http://schemas.microsoft.com/office/drawing/2014/main" id="{242C73CD-B533-20F6-F4FD-25B219B59459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7210477" y="3105150"/>
              <a:ext cx="85674" cy="123373"/>
            </a:xfrm>
            <a:custGeom>
              <a:avLst/>
              <a:gdLst/>
              <a:ahLst/>
              <a:cxnLst/>
              <a:rect l="0" t="0" r="0" b="0"/>
              <a:pathLst>
                <a:path w="85674" h="123373">
                  <a:moveTo>
                    <a:pt x="9473" y="9525"/>
                  </a:moveTo>
                  <a:lnTo>
                    <a:pt x="9473" y="9525"/>
                  </a:lnTo>
                  <a:lnTo>
                    <a:pt x="9473" y="116"/>
                  </a:lnTo>
                  <a:lnTo>
                    <a:pt x="4417" y="5091"/>
                  </a:lnTo>
                  <a:lnTo>
                    <a:pt x="1933" y="10377"/>
                  </a:lnTo>
                  <a:lnTo>
                    <a:pt x="0" y="51306"/>
                  </a:lnTo>
                  <a:lnTo>
                    <a:pt x="1014" y="81585"/>
                  </a:lnTo>
                  <a:lnTo>
                    <a:pt x="7555" y="98021"/>
                  </a:lnTo>
                  <a:lnTo>
                    <a:pt x="13207" y="106359"/>
                  </a:lnTo>
                  <a:lnTo>
                    <a:pt x="19247" y="110771"/>
                  </a:lnTo>
                  <a:lnTo>
                    <a:pt x="22339" y="111947"/>
                  </a:lnTo>
                  <a:lnTo>
                    <a:pt x="24400" y="113790"/>
                  </a:lnTo>
                  <a:lnTo>
                    <a:pt x="26690" y="118659"/>
                  </a:lnTo>
                  <a:lnTo>
                    <a:pt x="29418" y="120381"/>
                  </a:lnTo>
                  <a:lnTo>
                    <a:pt x="44764" y="123372"/>
                  </a:lnTo>
                  <a:lnTo>
                    <a:pt x="49147" y="120801"/>
                  </a:lnTo>
                  <a:lnTo>
                    <a:pt x="60585" y="110528"/>
                  </a:lnTo>
                  <a:lnTo>
                    <a:pt x="63939" y="98865"/>
                  </a:lnTo>
                  <a:lnTo>
                    <a:pt x="68650" y="77271"/>
                  </a:lnTo>
                  <a:lnTo>
                    <a:pt x="73926" y="54645"/>
                  </a:lnTo>
                  <a:lnTo>
                    <a:pt x="77120" y="13346"/>
                  </a:lnTo>
                  <a:lnTo>
                    <a:pt x="8567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63" name="SMARTInkShape-2198">
              <a:extLst>
                <a:ext uri="{FF2B5EF4-FFF2-40B4-BE49-F238E27FC236}">
                  <a16:creationId xmlns:a16="http://schemas.microsoft.com/office/drawing/2014/main" id="{72F2A9E8-EED7-DAEB-9507-71EBBA5F02D2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7343775" y="3134151"/>
              <a:ext cx="112765" cy="123400"/>
            </a:xfrm>
            <a:custGeom>
              <a:avLst/>
              <a:gdLst/>
              <a:ahLst/>
              <a:cxnLst/>
              <a:rect l="0" t="0" r="0" b="0"/>
              <a:pathLst>
                <a:path w="112765" h="123400">
                  <a:moveTo>
                    <a:pt x="0" y="18624"/>
                  </a:moveTo>
                  <a:lnTo>
                    <a:pt x="0" y="18624"/>
                  </a:lnTo>
                  <a:lnTo>
                    <a:pt x="0" y="13568"/>
                  </a:lnTo>
                  <a:lnTo>
                    <a:pt x="1058" y="12078"/>
                  </a:lnTo>
                  <a:lnTo>
                    <a:pt x="2822" y="11085"/>
                  </a:lnTo>
                  <a:lnTo>
                    <a:pt x="5056" y="10423"/>
                  </a:lnTo>
                  <a:lnTo>
                    <a:pt x="19297" y="1734"/>
                  </a:lnTo>
                  <a:lnTo>
                    <a:pt x="26742" y="0"/>
                  </a:lnTo>
                  <a:lnTo>
                    <a:pt x="27353" y="917"/>
                  </a:lnTo>
                  <a:lnTo>
                    <a:pt x="28334" y="15636"/>
                  </a:lnTo>
                  <a:lnTo>
                    <a:pt x="27410" y="29996"/>
                  </a:lnTo>
                  <a:lnTo>
                    <a:pt x="19923" y="70366"/>
                  </a:lnTo>
                  <a:lnTo>
                    <a:pt x="19084" y="111039"/>
                  </a:lnTo>
                  <a:lnTo>
                    <a:pt x="19060" y="107977"/>
                  </a:lnTo>
                  <a:lnTo>
                    <a:pt x="24699" y="103140"/>
                  </a:lnTo>
                  <a:lnTo>
                    <a:pt x="29166" y="100368"/>
                  </a:lnTo>
                  <a:lnTo>
                    <a:pt x="32144" y="96403"/>
                  </a:lnTo>
                  <a:lnTo>
                    <a:pt x="38452" y="81769"/>
                  </a:lnTo>
                  <a:lnTo>
                    <a:pt x="76591" y="49350"/>
                  </a:lnTo>
                  <a:lnTo>
                    <a:pt x="99339" y="33724"/>
                  </a:lnTo>
                  <a:lnTo>
                    <a:pt x="101151" y="33982"/>
                  </a:lnTo>
                  <a:lnTo>
                    <a:pt x="109116" y="42001"/>
                  </a:lnTo>
                  <a:lnTo>
                    <a:pt x="111996" y="50533"/>
                  </a:lnTo>
                  <a:lnTo>
                    <a:pt x="112764" y="55772"/>
                  </a:lnTo>
                  <a:lnTo>
                    <a:pt x="110796" y="67237"/>
                  </a:lnTo>
                  <a:lnTo>
                    <a:pt x="106559" y="88414"/>
                  </a:lnTo>
                  <a:lnTo>
                    <a:pt x="104775" y="1233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64" name="SMARTInkShape-2199">
              <a:extLst>
                <a:ext uri="{FF2B5EF4-FFF2-40B4-BE49-F238E27FC236}">
                  <a16:creationId xmlns:a16="http://schemas.microsoft.com/office/drawing/2014/main" id="{AB15FA3D-6E43-9ADF-1A54-FB0A45502E75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7530396" y="3009900"/>
              <a:ext cx="108655" cy="251262"/>
            </a:xfrm>
            <a:custGeom>
              <a:avLst/>
              <a:gdLst/>
              <a:ahLst/>
              <a:cxnLst/>
              <a:rect l="0" t="0" r="0" b="0"/>
              <a:pathLst>
                <a:path w="108655" h="251262">
                  <a:moveTo>
                    <a:pt x="70554" y="180975"/>
                  </a:moveTo>
                  <a:lnTo>
                    <a:pt x="70554" y="180975"/>
                  </a:lnTo>
                  <a:lnTo>
                    <a:pt x="75610" y="175919"/>
                  </a:lnTo>
                  <a:lnTo>
                    <a:pt x="78094" y="170614"/>
                  </a:lnTo>
                  <a:lnTo>
                    <a:pt x="78755" y="167718"/>
                  </a:lnTo>
                  <a:lnTo>
                    <a:pt x="78139" y="165787"/>
                  </a:lnTo>
                  <a:lnTo>
                    <a:pt x="76668" y="164499"/>
                  </a:lnTo>
                  <a:lnTo>
                    <a:pt x="74630" y="163641"/>
                  </a:lnTo>
                  <a:lnTo>
                    <a:pt x="73271" y="162011"/>
                  </a:lnTo>
                  <a:lnTo>
                    <a:pt x="71762" y="157377"/>
                  </a:lnTo>
                  <a:lnTo>
                    <a:pt x="69242" y="156776"/>
                  </a:lnTo>
                  <a:lnTo>
                    <a:pt x="55584" y="160988"/>
                  </a:lnTo>
                  <a:lnTo>
                    <a:pt x="38132" y="169996"/>
                  </a:lnTo>
                  <a:lnTo>
                    <a:pt x="20613" y="185600"/>
                  </a:lnTo>
                  <a:lnTo>
                    <a:pt x="8249" y="204688"/>
                  </a:lnTo>
                  <a:lnTo>
                    <a:pt x="1235" y="221148"/>
                  </a:lnTo>
                  <a:lnTo>
                    <a:pt x="0" y="227865"/>
                  </a:lnTo>
                  <a:lnTo>
                    <a:pt x="1450" y="238151"/>
                  </a:lnTo>
                  <a:lnTo>
                    <a:pt x="8216" y="249892"/>
                  </a:lnTo>
                  <a:lnTo>
                    <a:pt x="11003" y="251261"/>
                  </a:lnTo>
                  <a:lnTo>
                    <a:pt x="13921" y="251116"/>
                  </a:lnTo>
                  <a:lnTo>
                    <a:pt x="16924" y="249961"/>
                  </a:lnTo>
                  <a:lnTo>
                    <a:pt x="31263" y="233165"/>
                  </a:lnTo>
                  <a:lnTo>
                    <a:pt x="40921" y="212137"/>
                  </a:lnTo>
                  <a:lnTo>
                    <a:pt x="54957" y="170536"/>
                  </a:lnTo>
                  <a:lnTo>
                    <a:pt x="66376" y="126624"/>
                  </a:lnTo>
                  <a:lnTo>
                    <a:pt x="72551" y="83456"/>
                  </a:lnTo>
                  <a:lnTo>
                    <a:pt x="83648" y="39533"/>
                  </a:lnTo>
                  <a:lnTo>
                    <a:pt x="89487" y="16550"/>
                  </a:lnTo>
                  <a:lnTo>
                    <a:pt x="91642" y="14208"/>
                  </a:lnTo>
                  <a:lnTo>
                    <a:pt x="10865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65" name="SMARTInkShape-2200">
              <a:extLst>
                <a:ext uri="{FF2B5EF4-FFF2-40B4-BE49-F238E27FC236}">
                  <a16:creationId xmlns:a16="http://schemas.microsoft.com/office/drawing/2014/main" id="{302B124D-EB8A-AA6C-2632-577AEE21A473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7634259" y="3129733"/>
              <a:ext cx="138142" cy="117684"/>
            </a:xfrm>
            <a:custGeom>
              <a:avLst/>
              <a:gdLst/>
              <a:ahLst/>
              <a:cxnLst/>
              <a:rect l="0" t="0" r="0" b="0"/>
              <a:pathLst>
                <a:path w="138142" h="117684">
                  <a:moveTo>
                    <a:pt x="23841" y="42092"/>
                  </a:moveTo>
                  <a:lnTo>
                    <a:pt x="23841" y="42092"/>
                  </a:lnTo>
                  <a:lnTo>
                    <a:pt x="23841" y="52205"/>
                  </a:lnTo>
                  <a:lnTo>
                    <a:pt x="26663" y="59992"/>
                  </a:lnTo>
                  <a:lnTo>
                    <a:pt x="32042" y="68559"/>
                  </a:lnTo>
                  <a:lnTo>
                    <a:pt x="35601" y="69730"/>
                  </a:lnTo>
                  <a:lnTo>
                    <a:pt x="38031" y="70042"/>
                  </a:lnTo>
                  <a:lnTo>
                    <a:pt x="43554" y="67567"/>
                  </a:lnTo>
                  <a:lnTo>
                    <a:pt x="88842" y="33806"/>
                  </a:lnTo>
                  <a:lnTo>
                    <a:pt x="95064" y="22182"/>
                  </a:lnTo>
                  <a:lnTo>
                    <a:pt x="99750" y="0"/>
                  </a:lnTo>
                  <a:lnTo>
                    <a:pt x="95613" y="272"/>
                  </a:lnTo>
                  <a:lnTo>
                    <a:pt x="52042" y="21468"/>
                  </a:lnTo>
                  <a:lnTo>
                    <a:pt x="38844" y="36101"/>
                  </a:lnTo>
                  <a:lnTo>
                    <a:pt x="10081" y="79666"/>
                  </a:lnTo>
                  <a:lnTo>
                    <a:pt x="6083" y="91600"/>
                  </a:lnTo>
                  <a:lnTo>
                    <a:pt x="780" y="100432"/>
                  </a:lnTo>
                  <a:lnTo>
                    <a:pt x="0" y="104269"/>
                  </a:lnTo>
                  <a:lnTo>
                    <a:pt x="539" y="107884"/>
                  </a:lnTo>
                  <a:lnTo>
                    <a:pt x="1956" y="111353"/>
                  </a:lnTo>
                  <a:lnTo>
                    <a:pt x="3959" y="113667"/>
                  </a:lnTo>
                  <a:lnTo>
                    <a:pt x="9008" y="116236"/>
                  </a:lnTo>
                  <a:lnTo>
                    <a:pt x="27912" y="117683"/>
                  </a:lnTo>
                  <a:lnTo>
                    <a:pt x="69290" y="110567"/>
                  </a:lnTo>
                  <a:lnTo>
                    <a:pt x="138141" y="8971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66" name="SMARTInkShape-2201">
              <a:extLst>
                <a:ext uri="{FF2B5EF4-FFF2-40B4-BE49-F238E27FC236}">
                  <a16:creationId xmlns:a16="http://schemas.microsoft.com/office/drawing/2014/main" id="{45284207-161F-0DC0-474E-AD197B9C5CB8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7791450" y="3124708"/>
              <a:ext cx="171451" cy="118828"/>
            </a:xfrm>
            <a:custGeom>
              <a:avLst/>
              <a:gdLst/>
              <a:ahLst/>
              <a:cxnLst/>
              <a:rect l="0" t="0" r="0" b="0"/>
              <a:pathLst>
                <a:path w="171451" h="118828">
                  <a:moveTo>
                    <a:pt x="0" y="18542"/>
                  </a:moveTo>
                  <a:lnTo>
                    <a:pt x="0" y="18542"/>
                  </a:lnTo>
                  <a:lnTo>
                    <a:pt x="31056" y="2066"/>
                  </a:lnTo>
                  <a:lnTo>
                    <a:pt x="44352" y="0"/>
                  </a:lnTo>
                  <a:lnTo>
                    <a:pt x="56768" y="9756"/>
                  </a:lnTo>
                  <a:lnTo>
                    <a:pt x="68797" y="36164"/>
                  </a:lnTo>
                  <a:lnTo>
                    <a:pt x="75550" y="81359"/>
                  </a:lnTo>
                  <a:lnTo>
                    <a:pt x="75013" y="111736"/>
                  </a:lnTo>
                  <a:lnTo>
                    <a:pt x="73292" y="115597"/>
                  </a:lnTo>
                  <a:lnTo>
                    <a:pt x="71086" y="118170"/>
                  </a:lnTo>
                  <a:lnTo>
                    <a:pt x="68558" y="118827"/>
                  </a:lnTo>
                  <a:lnTo>
                    <a:pt x="65813" y="118207"/>
                  </a:lnTo>
                  <a:lnTo>
                    <a:pt x="62926" y="116735"/>
                  </a:lnTo>
                  <a:lnTo>
                    <a:pt x="53805" y="104551"/>
                  </a:lnTo>
                  <a:lnTo>
                    <a:pt x="49456" y="87535"/>
                  </a:lnTo>
                  <a:lnTo>
                    <a:pt x="48168" y="69088"/>
                  </a:lnTo>
                  <a:lnTo>
                    <a:pt x="51162" y="63881"/>
                  </a:lnTo>
                  <a:lnTo>
                    <a:pt x="75957" y="47920"/>
                  </a:lnTo>
                  <a:lnTo>
                    <a:pt x="101552" y="34576"/>
                  </a:lnTo>
                  <a:lnTo>
                    <a:pt x="145600" y="28924"/>
                  </a:lnTo>
                  <a:lnTo>
                    <a:pt x="171450" y="280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372" name="SMARTInkShape-Group334">
            <a:extLst>
              <a:ext uri="{FF2B5EF4-FFF2-40B4-BE49-F238E27FC236}">
                <a16:creationId xmlns:a16="http://schemas.microsoft.com/office/drawing/2014/main" id="{43791387-D647-F67F-72EC-E83EBA64AB36}"/>
              </a:ext>
            </a:extLst>
          </p:cNvPr>
          <p:cNvGrpSpPr/>
          <p:nvPr/>
        </p:nvGrpSpPr>
        <p:grpSpPr>
          <a:xfrm>
            <a:off x="6677796" y="3600450"/>
            <a:ext cx="750997" cy="142269"/>
            <a:chOff x="6677796" y="3600450"/>
            <a:chExt cx="750997" cy="142269"/>
          </a:xfrm>
        </p:grpSpPr>
        <p:sp>
          <p:nvSpPr>
            <p:cNvPr id="13368" name="SMARTInkShape-2202">
              <a:extLst>
                <a:ext uri="{FF2B5EF4-FFF2-40B4-BE49-F238E27FC236}">
                  <a16:creationId xmlns:a16="http://schemas.microsoft.com/office/drawing/2014/main" id="{E7CF74BC-63D2-50AF-FB00-428C16764877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6677796" y="3601333"/>
              <a:ext cx="161155" cy="122812"/>
            </a:xfrm>
            <a:custGeom>
              <a:avLst/>
              <a:gdLst/>
              <a:ahLst/>
              <a:cxnLst/>
              <a:rect l="0" t="0" r="0" b="0"/>
              <a:pathLst>
                <a:path w="161155" h="122812">
                  <a:moveTo>
                    <a:pt x="132579" y="8642"/>
                  </a:moveTo>
                  <a:lnTo>
                    <a:pt x="132579" y="8642"/>
                  </a:lnTo>
                  <a:lnTo>
                    <a:pt x="132579" y="3585"/>
                  </a:lnTo>
                  <a:lnTo>
                    <a:pt x="131521" y="2096"/>
                  </a:lnTo>
                  <a:lnTo>
                    <a:pt x="129757" y="1103"/>
                  </a:lnTo>
                  <a:lnTo>
                    <a:pt x="121800" y="0"/>
                  </a:lnTo>
                  <a:lnTo>
                    <a:pt x="85020" y="2114"/>
                  </a:lnTo>
                  <a:lnTo>
                    <a:pt x="56398" y="12352"/>
                  </a:lnTo>
                  <a:lnTo>
                    <a:pt x="17419" y="39822"/>
                  </a:lnTo>
                  <a:lnTo>
                    <a:pt x="8020" y="48253"/>
                  </a:lnTo>
                  <a:lnTo>
                    <a:pt x="3136" y="58349"/>
                  </a:lnTo>
                  <a:lnTo>
                    <a:pt x="0" y="82078"/>
                  </a:lnTo>
                  <a:lnTo>
                    <a:pt x="2394" y="91728"/>
                  </a:lnTo>
                  <a:lnTo>
                    <a:pt x="12514" y="105932"/>
                  </a:lnTo>
                  <a:lnTo>
                    <a:pt x="17610" y="111602"/>
                  </a:lnTo>
                  <a:lnTo>
                    <a:pt x="28918" y="117902"/>
                  </a:lnTo>
                  <a:lnTo>
                    <a:pt x="58480" y="121946"/>
                  </a:lnTo>
                  <a:lnTo>
                    <a:pt x="101458" y="122811"/>
                  </a:lnTo>
                  <a:lnTo>
                    <a:pt x="140906" y="121866"/>
                  </a:lnTo>
                  <a:lnTo>
                    <a:pt x="161154" y="11341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69" name="SMARTInkShape-2203">
              <a:extLst>
                <a:ext uri="{FF2B5EF4-FFF2-40B4-BE49-F238E27FC236}">
                  <a16:creationId xmlns:a16="http://schemas.microsoft.com/office/drawing/2014/main" id="{154D1E28-2476-5E63-5D7B-D013B39A68DC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6896229" y="3619540"/>
              <a:ext cx="304672" cy="114129"/>
            </a:xfrm>
            <a:custGeom>
              <a:avLst/>
              <a:gdLst/>
              <a:ahLst/>
              <a:cxnLst/>
              <a:rect l="0" t="0" r="0" b="0"/>
              <a:pathLst>
                <a:path w="304672" h="114129">
                  <a:moveTo>
                    <a:pt x="18921" y="28535"/>
                  </a:moveTo>
                  <a:lnTo>
                    <a:pt x="18921" y="28535"/>
                  </a:lnTo>
                  <a:lnTo>
                    <a:pt x="18921" y="18422"/>
                  </a:lnTo>
                  <a:lnTo>
                    <a:pt x="19979" y="15443"/>
                  </a:lnTo>
                  <a:lnTo>
                    <a:pt x="21743" y="13457"/>
                  </a:lnTo>
                  <a:lnTo>
                    <a:pt x="23977" y="12133"/>
                  </a:lnTo>
                  <a:lnTo>
                    <a:pt x="25466" y="10192"/>
                  </a:lnTo>
                  <a:lnTo>
                    <a:pt x="28412" y="96"/>
                  </a:lnTo>
                  <a:lnTo>
                    <a:pt x="23379" y="1"/>
                  </a:lnTo>
                  <a:lnTo>
                    <a:pt x="18080" y="5622"/>
                  </a:lnTo>
                  <a:lnTo>
                    <a:pt x="13255" y="15177"/>
                  </a:lnTo>
                  <a:lnTo>
                    <a:pt x="3189" y="57527"/>
                  </a:lnTo>
                  <a:lnTo>
                    <a:pt x="0" y="97720"/>
                  </a:lnTo>
                  <a:lnTo>
                    <a:pt x="1016" y="100059"/>
                  </a:lnTo>
                  <a:lnTo>
                    <a:pt x="2751" y="101617"/>
                  </a:lnTo>
                  <a:lnTo>
                    <a:pt x="4965" y="102656"/>
                  </a:lnTo>
                  <a:lnTo>
                    <a:pt x="6443" y="104408"/>
                  </a:lnTo>
                  <a:lnTo>
                    <a:pt x="8084" y="109176"/>
                  </a:lnTo>
                  <a:lnTo>
                    <a:pt x="9580" y="110870"/>
                  </a:lnTo>
                  <a:lnTo>
                    <a:pt x="17482" y="113814"/>
                  </a:lnTo>
                  <a:lnTo>
                    <a:pt x="23551" y="114128"/>
                  </a:lnTo>
                  <a:lnTo>
                    <a:pt x="37108" y="109165"/>
                  </a:lnTo>
                  <a:lnTo>
                    <a:pt x="40571" y="106630"/>
                  </a:lnTo>
                  <a:lnTo>
                    <a:pt x="47560" y="98006"/>
                  </a:lnTo>
                  <a:lnTo>
                    <a:pt x="56697" y="91866"/>
                  </a:lnTo>
                  <a:lnTo>
                    <a:pt x="59980" y="87689"/>
                  </a:lnTo>
                  <a:lnTo>
                    <a:pt x="81564" y="43414"/>
                  </a:lnTo>
                  <a:lnTo>
                    <a:pt x="86301" y="14885"/>
                  </a:lnTo>
                  <a:lnTo>
                    <a:pt x="88183" y="13085"/>
                  </a:lnTo>
                  <a:lnTo>
                    <a:pt x="90495" y="11885"/>
                  </a:lnTo>
                  <a:lnTo>
                    <a:pt x="92037" y="10026"/>
                  </a:lnTo>
                  <a:lnTo>
                    <a:pt x="95110" y="0"/>
                  </a:lnTo>
                  <a:lnTo>
                    <a:pt x="95121" y="41718"/>
                  </a:lnTo>
                  <a:lnTo>
                    <a:pt x="96179" y="78319"/>
                  </a:lnTo>
                  <a:lnTo>
                    <a:pt x="104822" y="100134"/>
                  </a:lnTo>
                  <a:lnTo>
                    <a:pt x="106879" y="101667"/>
                  </a:lnTo>
                  <a:lnTo>
                    <a:pt x="111988" y="103372"/>
                  </a:lnTo>
                  <a:lnTo>
                    <a:pt x="121945" y="104555"/>
                  </a:lnTo>
                  <a:lnTo>
                    <a:pt x="133826" y="97172"/>
                  </a:lnTo>
                  <a:lnTo>
                    <a:pt x="136800" y="96518"/>
                  </a:lnTo>
                  <a:lnTo>
                    <a:pt x="142925" y="90147"/>
                  </a:lnTo>
                  <a:lnTo>
                    <a:pt x="148118" y="80260"/>
                  </a:lnTo>
                  <a:lnTo>
                    <a:pt x="153156" y="62793"/>
                  </a:lnTo>
                  <a:lnTo>
                    <a:pt x="183599" y="19814"/>
                  </a:lnTo>
                  <a:lnTo>
                    <a:pt x="197541" y="2783"/>
                  </a:lnTo>
                  <a:lnTo>
                    <a:pt x="198326" y="2901"/>
                  </a:lnTo>
                  <a:lnTo>
                    <a:pt x="198850" y="4037"/>
                  </a:lnTo>
                  <a:lnTo>
                    <a:pt x="199199" y="5853"/>
                  </a:lnTo>
                  <a:lnTo>
                    <a:pt x="206305" y="17431"/>
                  </a:lnTo>
                  <a:lnTo>
                    <a:pt x="209340" y="64446"/>
                  </a:lnTo>
                  <a:lnTo>
                    <a:pt x="208338" y="86801"/>
                  </a:lnTo>
                  <a:lnTo>
                    <a:pt x="201217" y="110226"/>
                  </a:lnTo>
                  <a:lnTo>
                    <a:pt x="199718" y="111571"/>
                  </a:lnTo>
                  <a:lnTo>
                    <a:pt x="191811" y="113906"/>
                  </a:lnTo>
                  <a:lnTo>
                    <a:pt x="191331" y="112966"/>
                  </a:lnTo>
                  <a:lnTo>
                    <a:pt x="190497" y="95915"/>
                  </a:lnTo>
                  <a:lnTo>
                    <a:pt x="197999" y="72497"/>
                  </a:lnTo>
                  <a:lnTo>
                    <a:pt x="207682" y="53790"/>
                  </a:lnTo>
                  <a:lnTo>
                    <a:pt x="217821" y="41171"/>
                  </a:lnTo>
                  <a:lnTo>
                    <a:pt x="229383" y="34151"/>
                  </a:lnTo>
                  <a:lnTo>
                    <a:pt x="276118" y="20663"/>
                  </a:lnTo>
                  <a:lnTo>
                    <a:pt x="280344" y="21170"/>
                  </a:lnTo>
                  <a:lnTo>
                    <a:pt x="294765" y="27749"/>
                  </a:lnTo>
                  <a:lnTo>
                    <a:pt x="304671" y="2853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70" name="SMARTInkShape-2204">
              <a:extLst>
                <a:ext uri="{FF2B5EF4-FFF2-40B4-BE49-F238E27FC236}">
                  <a16:creationId xmlns:a16="http://schemas.microsoft.com/office/drawing/2014/main" id="{2D10C71F-7297-EDF2-1683-14E0A058EF2D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7219950" y="3600450"/>
              <a:ext cx="95251" cy="113194"/>
            </a:xfrm>
            <a:custGeom>
              <a:avLst/>
              <a:gdLst/>
              <a:ahLst/>
              <a:cxnLst/>
              <a:rect l="0" t="0" r="0" b="0"/>
              <a:pathLst>
                <a:path w="95251" h="113194">
                  <a:moveTo>
                    <a:pt x="0" y="47625"/>
                  </a:moveTo>
                  <a:lnTo>
                    <a:pt x="0" y="47625"/>
                  </a:lnTo>
                  <a:lnTo>
                    <a:pt x="8201" y="39424"/>
                  </a:lnTo>
                  <a:lnTo>
                    <a:pt x="17610" y="38217"/>
                  </a:lnTo>
                  <a:lnTo>
                    <a:pt x="10323" y="70600"/>
                  </a:lnTo>
                  <a:lnTo>
                    <a:pt x="9556" y="110566"/>
                  </a:lnTo>
                  <a:lnTo>
                    <a:pt x="10603" y="111811"/>
                  </a:lnTo>
                  <a:lnTo>
                    <a:pt x="14591" y="113193"/>
                  </a:lnTo>
                  <a:lnTo>
                    <a:pt x="22713" y="108164"/>
                  </a:lnTo>
                  <a:lnTo>
                    <a:pt x="32320" y="98873"/>
                  </a:lnTo>
                  <a:lnTo>
                    <a:pt x="60292" y="55656"/>
                  </a:lnTo>
                  <a:lnTo>
                    <a:pt x="72075" y="31307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71" name="SMARTInkShape-2205">
              <a:extLst>
                <a:ext uri="{FF2B5EF4-FFF2-40B4-BE49-F238E27FC236}">
                  <a16:creationId xmlns:a16="http://schemas.microsoft.com/office/drawing/2014/main" id="{F99C1733-B118-59EB-EB1F-C1FC1EBF94F5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7311178" y="3621894"/>
              <a:ext cx="117615" cy="120825"/>
            </a:xfrm>
            <a:custGeom>
              <a:avLst/>
              <a:gdLst/>
              <a:ahLst/>
              <a:cxnLst/>
              <a:rect l="0" t="0" r="0" b="0"/>
              <a:pathLst>
                <a:path w="117615" h="120825">
                  <a:moveTo>
                    <a:pt x="42122" y="35706"/>
                  </a:moveTo>
                  <a:lnTo>
                    <a:pt x="42122" y="35706"/>
                  </a:lnTo>
                  <a:lnTo>
                    <a:pt x="49727" y="44369"/>
                  </a:lnTo>
                  <a:lnTo>
                    <a:pt x="58368" y="57440"/>
                  </a:lnTo>
                  <a:lnTo>
                    <a:pt x="64512" y="61241"/>
                  </a:lnTo>
                  <a:lnTo>
                    <a:pt x="78978" y="63381"/>
                  </a:lnTo>
                  <a:lnTo>
                    <a:pt x="90605" y="58236"/>
                  </a:lnTo>
                  <a:lnTo>
                    <a:pt x="110260" y="42744"/>
                  </a:lnTo>
                  <a:lnTo>
                    <a:pt x="114738" y="33189"/>
                  </a:lnTo>
                  <a:lnTo>
                    <a:pt x="117614" y="14865"/>
                  </a:lnTo>
                  <a:lnTo>
                    <a:pt x="115185" y="7746"/>
                  </a:lnTo>
                  <a:lnTo>
                    <a:pt x="113056" y="4366"/>
                  </a:lnTo>
                  <a:lnTo>
                    <a:pt x="102223" y="610"/>
                  </a:lnTo>
                  <a:lnTo>
                    <a:pt x="87884" y="0"/>
                  </a:lnTo>
                  <a:lnTo>
                    <a:pt x="74455" y="3256"/>
                  </a:lnTo>
                  <a:lnTo>
                    <a:pt x="49939" y="16096"/>
                  </a:lnTo>
                  <a:lnTo>
                    <a:pt x="15806" y="51810"/>
                  </a:lnTo>
                  <a:lnTo>
                    <a:pt x="9259" y="64383"/>
                  </a:lnTo>
                  <a:lnTo>
                    <a:pt x="0" y="89701"/>
                  </a:lnTo>
                  <a:lnTo>
                    <a:pt x="283" y="94986"/>
                  </a:lnTo>
                  <a:lnTo>
                    <a:pt x="2587" y="99568"/>
                  </a:lnTo>
                  <a:lnTo>
                    <a:pt x="16439" y="114525"/>
                  </a:lnTo>
                  <a:lnTo>
                    <a:pt x="25769" y="118362"/>
                  </a:lnTo>
                  <a:lnTo>
                    <a:pt x="49005" y="120824"/>
                  </a:lnTo>
                  <a:lnTo>
                    <a:pt x="108797" y="1119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376" name="SMARTInkShape-Group335">
            <a:extLst>
              <a:ext uri="{FF2B5EF4-FFF2-40B4-BE49-F238E27FC236}">
                <a16:creationId xmlns:a16="http://schemas.microsoft.com/office/drawing/2014/main" id="{114165CC-DA0B-875F-A0B1-3DCEF2DB650F}"/>
              </a:ext>
            </a:extLst>
          </p:cNvPr>
          <p:cNvGrpSpPr/>
          <p:nvPr/>
        </p:nvGrpSpPr>
        <p:grpSpPr>
          <a:xfrm>
            <a:off x="7829550" y="3563674"/>
            <a:ext cx="323672" cy="274902"/>
            <a:chOff x="7829550" y="3563674"/>
            <a:chExt cx="323672" cy="274902"/>
          </a:xfrm>
        </p:grpSpPr>
        <p:sp>
          <p:nvSpPr>
            <p:cNvPr id="13373" name="SMARTInkShape-2206">
              <a:extLst>
                <a:ext uri="{FF2B5EF4-FFF2-40B4-BE49-F238E27FC236}">
                  <a16:creationId xmlns:a16="http://schemas.microsoft.com/office/drawing/2014/main" id="{6E8AF3D7-4B71-084F-E6C8-50856B7D4444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7877175" y="3629025"/>
              <a:ext cx="133351" cy="5489"/>
            </a:xfrm>
            <a:custGeom>
              <a:avLst/>
              <a:gdLst/>
              <a:ahLst/>
              <a:cxnLst/>
              <a:rect l="0" t="0" r="0" b="0"/>
              <a:pathLst>
                <a:path w="133351" h="5489">
                  <a:moveTo>
                    <a:pt x="0" y="0"/>
                  </a:moveTo>
                  <a:lnTo>
                    <a:pt x="0" y="0"/>
                  </a:lnTo>
                  <a:lnTo>
                    <a:pt x="0" y="5057"/>
                  </a:lnTo>
                  <a:lnTo>
                    <a:pt x="2117" y="5488"/>
                  </a:lnTo>
                  <a:lnTo>
                    <a:pt x="41418" y="414"/>
                  </a:lnTo>
                  <a:lnTo>
                    <a:pt x="81912" y="82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74" name="SMARTInkShape-2207">
              <a:extLst>
                <a:ext uri="{FF2B5EF4-FFF2-40B4-BE49-F238E27FC236}">
                  <a16:creationId xmlns:a16="http://schemas.microsoft.com/office/drawing/2014/main" id="{BB73E3C4-2F34-C2B0-CB16-4A18C50BBE87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7829550" y="3714750"/>
              <a:ext cx="190501" cy="9526"/>
            </a:xfrm>
            <a:custGeom>
              <a:avLst/>
              <a:gdLst/>
              <a:ahLst/>
              <a:cxnLst/>
              <a:rect l="0" t="0" r="0" b="0"/>
              <a:pathLst>
                <a:path w="190501" h="9526">
                  <a:moveTo>
                    <a:pt x="0" y="0"/>
                  </a:moveTo>
                  <a:lnTo>
                    <a:pt x="0" y="0"/>
                  </a:lnTo>
                  <a:lnTo>
                    <a:pt x="46644" y="6546"/>
                  </a:lnTo>
                  <a:lnTo>
                    <a:pt x="85532" y="8936"/>
                  </a:lnTo>
                  <a:lnTo>
                    <a:pt x="128843" y="9408"/>
                  </a:lnTo>
                  <a:lnTo>
                    <a:pt x="19050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75" name="SMARTInkShape-2208">
              <a:extLst>
                <a:ext uri="{FF2B5EF4-FFF2-40B4-BE49-F238E27FC236}">
                  <a16:creationId xmlns:a16="http://schemas.microsoft.com/office/drawing/2014/main" id="{8F48B2F3-4200-8B74-D3EA-21E73680B433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8124825" y="3563674"/>
              <a:ext cx="28397" cy="274902"/>
            </a:xfrm>
            <a:custGeom>
              <a:avLst/>
              <a:gdLst/>
              <a:ahLst/>
              <a:cxnLst/>
              <a:rect l="0" t="0" r="0" b="0"/>
              <a:pathLst>
                <a:path w="28397" h="274902">
                  <a:moveTo>
                    <a:pt x="9525" y="8201"/>
                  </a:moveTo>
                  <a:lnTo>
                    <a:pt x="9525" y="8201"/>
                  </a:lnTo>
                  <a:lnTo>
                    <a:pt x="17726" y="0"/>
                  </a:lnTo>
                  <a:lnTo>
                    <a:pt x="18168" y="617"/>
                  </a:lnTo>
                  <a:lnTo>
                    <a:pt x="27216" y="42559"/>
                  </a:lnTo>
                  <a:lnTo>
                    <a:pt x="28396" y="80446"/>
                  </a:lnTo>
                  <a:lnTo>
                    <a:pt x="25700" y="117449"/>
                  </a:lnTo>
                  <a:lnTo>
                    <a:pt x="18198" y="161926"/>
                  </a:lnTo>
                  <a:lnTo>
                    <a:pt x="12095" y="202974"/>
                  </a:lnTo>
                  <a:lnTo>
                    <a:pt x="4977" y="245288"/>
                  </a:lnTo>
                  <a:lnTo>
                    <a:pt x="0" y="2749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04079-61BD-48BA-945B-015DB3E40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Deviations Around the Mean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A0FAE-0C94-4BF2-8785-86A01DB1C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Probability of being within 1, 2, and 3 standard deviations of the mean. </a:t>
            </a:r>
          </a:p>
        </p:txBody>
      </p:sp>
      <p:sp>
        <p:nvSpPr>
          <p:cNvPr id="4" name="SMARTInkShape-2209">
            <a:extLst>
              <a:ext uri="{FF2B5EF4-FFF2-40B4-BE49-F238E27FC236}">
                <a16:creationId xmlns:a16="http://schemas.microsoft.com/office/drawing/2014/main" id="{2B4D65A9-8AD4-6E9A-A93F-18DB421C02CD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52450" y="3933825"/>
            <a:ext cx="2771776" cy="109522"/>
          </a:xfrm>
          <a:custGeom>
            <a:avLst/>
            <a:gdLst/>
            <a:ahLst/>
            <a:cxnLst/>
            <a:rect l="0" t="0" r="0" b="0"/>
            <a:pathLst>
              <a:path w="2771776" h="109522">
                <a:moveTo>
                  <a:pt x="0" y="9525"/>
                </a:moveTo>
                <a:lnTo>
                  <a:pt x="0" y="9525"/>
                </a:lnTo>
                <a:lnTo>
                  <a:pt x="14581" y="9525"/>
                </a:lnTo>
                <a:lnTo>
                  <a:pt x="16071" y="8467"/>
                </a:lnTo>
                <a:lnTo>
                  <a:pt x="17064" y="6703"/>
                </a:lnTo>
                <a:lnTo>
                  <a:pt x="19016" y="117"/>
                </a:lnTo>
                <a:lnTo>
                  <a:pt x="65224" y="0"/>
                </a:lnTo>
                <a:lnTo>
                  <a:pt x="111150" y="0"/>
                </a:lnTo>
                <a:lnTo>
                  <a:pt x="155947" y="0"/>
                </a:lnTo>
                <a:lnTo>
                  <a:pt x="197487" y="0"/>
                </a:lnTo>
                <a:lnTo>
                  <a:pt x="237624" y="0"/>
                </a:lnTo>
                <a:lnTo>
                  <a:pt x="278948" y="0"/>
                </a:lnTo>
                <a:lnTo>
                  <a:pt x="315132" y="0"/>
                </a:lnTo>
                <a:lnTo>
                  <a:pt x="360228" y="0"/>
                </a:lnTo>
                <a:lnTo>
                  <a:pt x="400768" y="6546"/>
                </a:lnTo>
                <a:lnTo>
                  <a:pt x="442800" y="8936"/>
                </a:lnTo>
                <a:lnTo>
                  <a:pt x="488504" y="15994"/>
                </a:lnTo>
                <a:lnTo>
                  <a:pt x="529740" y="18144"/>
                </a:lnTo>
                <a:lnTo>
                  <a:pt x="572297" y="19840"/>
                </a:lnTo>
                <a:lnTo>
                  <a:pt x="615715" y="26536"/>
                </a:lnTo>
                <a:lnTo>
                  <a:pt x="659037" y="27971"/>
                </a:lnTo>
                <a:lnTo>
                  <a:pt x="705387" y="31219"/>
                </a:lnTo>
                <a:lnTo>
                  <a:pt x="746990" y="36061"/>
                </a:lnTo>
                <a:lnTo>
                  <a:pt x="785070" y="37496"/>
                </a:lnTo>
                <a:lnTo>
                  <a:pt x="829866" y="40744"/>
                </a:lnTo>
                <a:lnTo>
                  <a:pt x="876653" y="45586"/>
                </a:lnTo>
                <a:lnTo>
                  <a:pt x="924029" y="47021"/>
                </a:lnTo>
                <a:lnTo>
                  <a:pt x="965936" y="50269"/>
                </a:lnTo>
                <a:lnTo>
                  <a:pt x="1004106" y="55111"/>
                </a:lnTo>
                <a:lnTo>
                  <a:pt x="1048929" y="56546"/>
                </a:lnTo>
                <a:lnTo>
                  <a:pt x="1095724" y="56971"/>
                </a:lnTo>
                <a:lnTo>
                  <a:pt x="1134637" y="59919"/>
                </a:lnTo>
                <a:lnTo>
                  <a:pt x="1181917" y="65341"/>
                </a:lnTo>
                <a:lnTo>
                  <a:pt x="1226733" y="71336"/>
                </a:lnTo>
                <a:lnTo>
                  <a:pt x="1273526" y="74759"/>
                </a:lnTo>
                <a:lnTo>
                  <a:pt x="1320904" y="75773"/>
                </a:lnTo>
                <a:lnTo>
                  <a:pt x="1362566" y="77174"/>
                </a:lnTo>
                <a:lnTo>
                  <a:pt x="1408293" y="84835"/>
                </a:lnTo>
                <a:lnTo>
                  <a:pt x="1444678" y="85461"/>
                </a:lnTo>
                <a:lnTo>
                  <a:pt x="1481682" y="85647"/>
                </a:lnTo>
                <a:lnTo>
                  <a:pt x="1528812" y="88532"/>
                </a:lnTo>
                <a:lnTo>
                  <a:pt x="1570229" y="93259"/>
                </a:lnTo>
                <a:lnTo>
                  <a:pt x="1612133" y="94660"/>
                </a:lnTo>
                <a:lnTo>
                  <a:pt x="1658531" y="95133"/>
                </a:lnTo>
                <a:lnTo>
                  <a:pt x="1696388" y="95216"/>
                </a:lnTo>
                <a:lnTo>
                  <a:pt x="1741119" y="95240"/>
                </a:lnTo>
                <a:lnTo>
                  <a:pt x="1782829" y="95247"/>
                </a:lnTo>
                <a:lnTo>
                  <a:pt x="1827056" y="95250"/>
                </a:lnTo>
                <a:lnTo>
                  <a:pt x="1868712" y="95250"/>
                </a:lnTo>
                <a:lnTo>
                  <a:pt x="1904361" y="95250"/>
                </a:lnTo>
                <a:lnTo>
                  <a:pt x="1945851" y="94192"/>
                </a:lnTo>
                <a:lnTo>
                  <a:pt x="1989387" y="87711"/>
                </a:lnTo>
                <a:lnTo>
                  <a:pt x="2033617" y="86118"/>
                </a:lnTo>
                <a:lnTo>
                  <a:pt x="2076573" y="85803"/>
                </a:lnTo>
                <a:lnTo>
                  <a:pt x="2112352" y="85748"/>
                </a:lnTo>
                <a:lnTo>
                  <a:pt x="2156723" y="85730"/>
                </a:lnTo>
                <a:lnTo>
                  <a:pt x="2196611" y="85725"/>
                </a:lnTo>
                <a:lnTo>
                  <a:pt x="2232821" y="85725"/>
                </a:lnTo>
                <a:lnTo>
                  <a:pt x="2275417" y="85725"/>
                </a:lnTo>
                <a:lnTo>
                  <a:pt x="2316522" y="86783"/>
                </a:lnTo>
                <a:lnTo>
                  <a:pt x="2353134" y="92271"/>
                </a:lnTo>
                <a:lnTo>
                  <a:pt x="2385688" y="93926"/>
                </a:lnTo>
                <a:lnTo>
                  <a:pt x="2418500" y="94661"/>
                </a:lnTo>
                <a:lnTo>
                  <a:pt x="2458257" y="95075"/>
                </a:lnTo>
                <a:lnTo>
                  <a:pt x="2494730" y="95198"/>
                </a:lnTo>
                <a:lnTo>
                  <a:pt x="2526936" y="95227"/>
                </a:lnTo>
                <a:lnTo>
                  <a:pt x="2558888" y="95240"/>
                </a:lnTo>
                <a:lnTo>
                  <a:pt x="2590728" y="98068"/>
                </a:lnTo>
                <a:lnTo>
                  <a:pt x="2629937" y="99965"/>
                </a:lnTo>
                <a:lnTo>
                  <a:pt x="2649469" y="98404"/>
                </a:lnTo>
                <a:lnTo>
                  <a:pt x="2696502" y="103203"/>
                </a:lnTo>
                <a:lnTo>
                  <a:pt x="2741502" y="109521"/>
                </a:lnTo>
                <a:lnTo>
                  <a:pt x="2771775" y="10477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MARTInkShape-2210">
            <a:extLst>
              <a:ext uri="{FF2B5EF4-FFF2-40B4-BE49-F238E27FC236}">
                <a16:creationId xmlns:a16="http://schemas.microsoft.com/office/drawing/2014/main" id="{CB8EFE57-7482-7149-60BF-CB30F8C793B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00075" y="2442907"/>
            <a:ext cx="2543176" cy="1433769"/>
          </a:xfrm>
          <a:custGeom>
            <a:avLst/>
            <a:gdLst/>
            <a:ahLst/>
            <a:cxnLst/>
            <a:rect l="0" t="0" r="0" b="0"/>
            <a:pathLst>
              <a:path w="2543176" h="1433769">
                <a:moveTo>
                  <a:pt x="0" y="1309943"/>
                </a:moveTo>
                <a:lnTo>
                  <a:pt x="0" y="1309943"/>
                </a:lnTo>
                <a:lnTo>
                  <a:pt x="0" y="1319434"/>
                </a:lnTo>
                <a:lnTo>
                  <a:pt x="0" y="1310059"/>
                </a:lnTo>
                <a:lnTo>
                  <a:pt x="0" y="1319079"/>
                </a:lnTo>
                <a:lnTo>
                  <a:pt x="14465" y="1319465"/>
                </a:lnTo>
                <a:lnTo>
                  <a:pt x="19835" y="1322289"/>
                </a:lnTo>
                <a:lnTo>
                  <a:pt x="25749" y="1326014"/>
                </a:lnTo>
                <a:lnTo>
                  <a:pt x="31905" y="1327669"/>
                </a:lnTo>
                <a:lnTo>
                  <a:pt x="63685" y="1319215"/>
                </a:lnTo>
                <a:lnTo>
                  <a:pt x="105266" y="1304350"/>
                </a:lnTo>
                <a:lnTo>
                  <a:pt x="139347" y="1295879"/>
                </a:lnTo>
                <a:lnTo>
                  <a:pt x="186266" y="1271790"/>
                </a:lnTo>
                <a:lnTo>
                  <a:pt x="230791" y="1244558"/>
                </a:lnTo>
                <a:lnTo>
                  <a:pt x="273691" y="1217267"/>
                </a:lnTo>
                <a:lnTo>
                  <a:pt x="315246" y="1191553"/>
                </a:lnTo>
                <a:lnTo>
                  <a:pt x="362071" y="1160597"/>
                </a:lnTo>
                <a:lnTo>
                  <a:pt x="405853" y="1127664"/>
                </a:lnTo>
                <a:lnTo>
                  <a:pt x="451876" y="1087431"/>
                </a:lnTo>
                <a:lnTo>
                  <a:pt x="480960" y="1062241"/>
                </a:lnTo>
                <a:lnTo>
                  <a:pt x="512775" y="1017840"/>
                </a:lnTo>
                <a:lnTo>
                  <a:pt x="535833" y="991384"/>
                </a:lnTo>
                <a:lnTo>
                  <a:pt x="564568" y="943773"/>
                </a:lnTo>
                <a:lnTo>
                  <a:pt x="592764" y="898012"/>
                </a:lnTo>
                <a:lnTo>
                  <a:pt x="626929" y="855014"/>
                </a:lnTo>
                <a:lnTo>
                  <a:pt x="649877" y="813688"/>
                </a:lnTo>
                <a:lnTo>
                  <a:pt x="672133" y="769009"/>
                </a:lnTo>
                <a:lnTo>
                  <a:pt x="698611" y="726083"/>
                </a:lnTo>
                <a:lnTo>
                  <a:pt x="716592" y="682928"/>
                </a:lnTo>
                <a:lnTo>
                  <a:pt x="745131" y="639365"/>
                </a:lnTo>
                <a:lnTo>
                  <a:pt x="767383" y="597180"/>
                </a:lnTo>
                <a:lnTo>
                  <a:pt x="787315" y="555659"/>
                </a:lnTo>
                <a:lnTo>
                  <a:pt x="808320" y="509605"/>
                </a:lnTo>
                <a:lnTo>
                  <a:pt x="824615" y="466208"/>
                </a:lnTo>
                <a:lnTo>
                  <a:pt x="846315" y="423180"/>
                </a:lnTo>
                <a:lnTo>
                  <a:pt x="863349" y="389553"/>
                </a:lnTo>
                <a:lnTo>
                  <a:pt x="882888" y="343451"/>
                </a:lnTo>
                <a:lnTo>
                  <a:pt x="904889" y="298882"/>
                </a:lnTo>
                <a:lnTo>
                  <a:pt x="921104" y="272430"/>
                </a:lnTo>
                <a:lnTo>
                  <a:pt x="923730" y="265684"/>
                </a:lnTo>
                <a:lnTo>
                  <a:pt x="930100" y="255937"/>
                </a:lnTo>
                <a:lnTo>
                  <a:pt x="933516" y="246346"/>
                </a:lnTo>
                <a:lnTo>
                  <a:pt x="966518" y="202555"/>
                </a:lnTo>
                <a:lnTo>
                  <a:pt x="972176" y="189254"/>
                </a:lnTo>
                <a:lnTo>
                  <a:pt x="1009523" y="145265"/>
                </a:lnTo>
                <a:lnTo>
                  <a:pt x="1026567" y="122343"/>
                </a:lnTo>
                <a:lnTo>
                  <a:pt x="1073072" y="74952"/>
                </a:lnTo>
                <a:lnTo>
                  <a:pt x="1088657" y="62185"/>
                </a:lnTo>
                <a:lnTo>
                  <a:pt x="1102909" y="55470"/>
                </a:lnTo>
                <a:lnTo>
                  <a:pt x="1122263" y="48145"/>
                </a:lnTo>
                <a:lnTo>
                  <a:pt x="1168831" y="20859"/>
                </a:lnTo>
                <a:lnTo>
                  <a:pt x="1214500" y="7250"/>
                </a:lnTo>
                <a:lnTo>
                  <a:pt x="1254628" y="4047"/>
                </a:lnTo>
                <a:lnTo>
                  <a:pt x="1265285" y="0"/>
                </a:lnTo>
                <a:lnTo>
                  <a:pt x="1277077" y="318"/>
                </a:lnTo>
                <a:lnTo>
                  <a:pt x="1314514" y="4606"/>
                </a:lnTo>
                <a:lnTo>
                  <a:pt x="1336341" y="7718"/>
                </a:lnTo>
                <a:lnTo>
                  <a:pt x="1380538" y="16766"/>
                </a:lnTo>
                <a:lnTo>
                  <a:pt x="1426712" y="33788"/>
                </a:lnTo>
                <a:lnTo>
                  <a:pt x="1469936" y="60886"/>
                </a:lnTo>
                <a:lnTo>
                  <a:pt x="1496897" y="78221"/>
                </a:lnTo>
                <a:lnTo>
                  <a:pt x="1516334" y="98108"/>
                </a:lnTo>
                <a:lnTo>
                  <a:pt x="1563818" y="131980"/>
                </a:lnTo>
                <a:lnTo>
                  <a:pt x="1588497" y="158250"/>
                </a:lnTo>
                <a:lnTo>
                  <a:pt x="1619193" y="204228"/>
                </a:lnTo>
                <a:lnTo>
                  <a:pt x="1624517" y="211031"/>
                </a:lnTo>
                <a:lnTo>
                  <a:pt x="1630756" y="224021"/>
                </a:lnTo>
                <a:lnTo>
                  <a:pt x="1634947" y="230411"/>
                </a:lnTo>
                <a:lnTo>
                  <a:pt x="1638365" y="239959"/>
                </a:lnTo>
                <a:lnTo>
                  <a:pt x="1644552" y="249490"/>
                </a:lnTo>
                <a:lnTo>
                  <a:pt x="1646855" y="259017"/>
                </a:lnTo>
                <a:lnTo>
                  <a:pt x="1647393" y="265367"/>
                </a:lnTo>
                <a:lnTo>
                  <a:pt x="1676042" y="310065"/>
                </a:lnTo>
                <a:lnTo>
                  <a:pt x="1702957" y="355479"/>
                </a:lnTo>
                <a:lnTo>
                  <a:pt x="1728188" y="397597"/>
                </a:lnTo>
                <a:lnTo>
                  <a:pt x="1749973" y="438556"/>
                </a:lnTo>
                <a:lnTo>
                  <a:pt x="1776136" y="485580"/>
                </a:lnTo>
                <a:lnTo>
                  <a:pt x="1790293" y="512576"/>
                </a:lnTo>
                <a:lnTo>
                  <a:pt x="1820812" y="559032"/>
                </a:lnTo>
                <a:lnTo>
                  <a:pt x="1844501" y="604642"/>
                </a:lnTo>
                <a:lnTo>
                  <a:pt x="1872543" y="649682"/>
                </a:lnTo>
                <a:lnTo>
                  <a:pt x="1893296" y="694367"/>
                </a:lnTo>
                <a:lnTo>
                  <a:pt x="1916368" y="738910"/>
                </a:lnTo>
                <a:lnTo>
                  <a:pt x="1944834" y="782376"/>
                </a:lnTo>
                <a:lnTo>
                  <a:pt x="1970255" y="826004"/>
                </a:lnTo>
                <a:lnTo>
                  <a:pt x="2001697" y="868222"/>
                </a:lnTo>
                <a:lnTo>
                  <a:pt x="2030524" y="914884"/>
                </a:lnTo>
                <a:lnTo>
                  <a:pt x="2064881" y="960876"/>
                </a:lnTo>
                <a:lnTo>
                  <a:pt x="2073425" y="975944"/>
                </a:lnTo>
                <a:lnTo>
                  <a:pt x="2097231" y="1002931"/>
                </a:lnTo>
                <a:lnTo>
                  <a:pt x="2112148" y="1033046"/>
                </a:lnTo>
                <a:lnTo>
                  <a:pt x="2139042" y="1066106"/>
                </a:lnTo>
                <a:lnTo>
                  <a:pt x="2169661" y="1109956"/>
                </a:lnTo>
                <a:lnTo>
                  <a:pt x="2202007" y="1154370"/>
                </a:lnTo>
                <a:lnTo>
                  <a:pt x="2240552" y="1196232"/>
                </a:lnTo>
                <a:lnTo>
                  <a:pt x="2250984" y="1206488"/>
                </a:lnTo>
                <a:lnTo>
                  <a:pt x="2262808" y="1214379"/>
                </a:lnTo>
                <a:lnTo>
                  <a:pt x="2302026" y="1260162"/>
                </a:lnTo>
                <a:lnTo>
                  <a:pt x="2324757" y="1286704"/>
                </a:lnTo>
                <a:lnTo>
                  <a:pt x="2365080" y="1319937"/>
                </a:lnTo>
                <a:lnTo>
                  <a:pt x="2409242" y="1347248"/>
                </a:lnTo>
                <a:lnTo>
                  <a:pt x="2420149" y="1354040"/>
                </a:lnTo>
                <a:lnTo>
                  <a:pt x="2432796" y="1367023"/>
                </a:lnTo>
                <a:lnTo>
                  <a:pt x="2476674" y="1392490"/>
                </a:lnTo>
                <a:lnTo>
                  <a:pt x="2504714" y="1411896"/>
                </a:lnTo>
                <a:lnTo>
                  <a:pt x="2511264" y="1414522"/>
                </a:lnTo>
                <a:lnTo>
                  <a:pt x="2520902" y="1420892"/>
                </a:lnTo>
                <a:lnTo>
                  <a:pt x="2533601" y="1424232"/>
                </a:lnTo>
                <a:lnTo>
                  <a:pt x="2543175" y="1424243"/>
                </a:lnTo>
                <a:lnTo>
                  <a:pt x="2538119" y="1429300"/>
                </a:lnTo>
                <a:lnTo>
                  <a:pt x="2532814" y="1431782"/>
                </a:lnTo>
                <a:lnTo>
                  <a:pt x="2514600" y="1433768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SMARTInkShape-Group338">
            <a:extLst>
              <a:ext uri="{FF2B5EF4-FFF2-40B4-BE49-F238E27FC236}">
                <a16:creationId xmlns:a16="http://schemas.microsoft.com/office/drawing/2014/main" id="{7BCDDF01-2EA7-8B27-4981-BD7312033C11}"/>
              </a:ext>
            </a:extLst>
          </p:cNvPr>
          <p:cNvGrpSpPr/>
          <p:nvPr/>
        </p:nvGrpSpPr>
        <p:grpSpPr>
          <a:xfrm>
            <a:off x="1685925" y="2381250"/>
            <a:ext cx="247651" cy="2066926"/>
            <a:chOff x="1685925" y="2381250"/>
            <a:chExt cx="247651" cy="2066926"/>
          </a:xfrm>
        </p:grpSpPr>
        <p:sp>
          <p:nvSpPr>
            <p:cNvPr id="6" name="SMARTInkShape-2211">
              <a:extLst>
                <a:ext uri="{FF2B5EF4-FFF2-40B4-BE49-F238E27FC236}">
                  <a16:creationId xmlns:a16="http://schemas.microsoft.com/office/drawing/2014/main" id="{12F848AC-81A4-6789-4D7F-6AF4EE4B35AE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1685925" y="4258279"/>
              <a:ext cx="247651" cy="189897"/>
            </a:xfrm>
            <a:custGeom>
              <a:avLst/>
              <a:gdLst/>
              <a:ahLst/>
              <a:cxnLst/>
              <a:rect l="0" t="0" r="0" b="0"/>
              <a:pathLst>
                <a:path w="247651" h="189897">
                  <a:moveTo>
                    <a:pt x="0" y="189896"/>
                  </a:moveTo>
                  <a:lnTo>
                    <a:pt x="0" y="189896"/>
                  </a:lnTo>
                  <a:lnTo>
                    <a:pt x="22390" y="145116"/>
                  </a:lnTo>
                  <a:lnTo>
                    <a:pt x="41289" y="104173"/>
                  </a:lnTo>
                  <a:lnTo>
                    <a:pt x="61869" y="78001"/>
                  </a:lnTo>
                  <a:lnTo>
                    <a:pt x="76615" y="49218"/>
                  </a:lnTo>
                  <a:lnTo>
                    <a:pt x="81676" y="41647"/>
                  </a:lnTo>
                  <a:lnTo>
                    <a:pt x="85192" y="29981"/>
                  </a:lnTo>
                  <a:lnTo>
                    <a:pt x="85567" y="23510"/>
                  </a:lnTo>
                  <a:lnTo>
                    <a:pt x="88477" y="17874"/>
                  </a:lnTo>
                  <a:lnTo>
                    <a:pt x="95132" y="9076"/>
                  </a:lnTo>
                  <a:lnTo>
                    <a:pt x="95249" y="53979"/>
                  </a:lnTo>
                  <a:lnTo>
                    <a:pt x="95250" y="99975"/>
                  </a:lnTo>
                  <a:lnTo>
                    <a:pt x="95250" y="104549"/>
                  </a:lnTo>
                  <a:lnTo>
                    <a:pt x="98072" y="112453"/>
                  </a:lnTo>
                  <a:lnTo>
                    <a:pt x="101796" y="119493"/>
                  </a:lnTo>
                  <a:lnTo>
                    <a:pt x="104186" y="132637"/>
                  </a:lnTo>
                  <a:lnTo>
                    <a:pt x="104383" y="135849"/>
                  </a:lnTo>
                  <a:lnTo>
                    <a:pt x="107423" y="142238"/>
                  </a:lnTo>
                  <a:lnTo>
                    <a:pt x="109715" y="145424"/>
                  </a:lnTo>
                  <a:lnTo>
                    <a:pt x="115085" y="148964"/>
                  </a:lnTo>
                  <a:lnTo>
                    <a:pt x="117998" y="149908"/>
                  </a:lnTo>
                  <a:lnTo>
                    <a:pt x="126879" y="145313"/>
                  </a:lnTo>
                  <a:lnTo>
                    <a:pt x="136824" y="138331"/>
                  </a:lnTo>
                  <a:lnTo>
                    <a:pt x="144772" y="135228"/>
                  </a:lnTo>
                  <a:lnTo>
                    <a:pt x="151832" y="128205"/>
                  </a:lnTo>
                  <a:lnTo>
                    <a:pt x="171400" y="91425"/>
                  </a:lnTo>
                  <a:lnTo>
                    <a:pt x="180960" y="70761"/>
                  </a:lnTo>
                  <a:lnTo>
                    <a:pt x="186260" y="60747"/>
                  </a:lnTo>
                  <a:lnTo>
                    <a:pt x="199032" y="13295"/>
                  </a:lnTo>
                  <a:lnTo>
                    <a:pt x="199986" y="0"/>
                  </a:lnTo>
                  <a:lnTo>
                    <a:pt x="200014" y="4631"/>
                  </a:lnTo>
                  <a:lnTo>
                    <a:pt x="191382" y="41164"/>
                  </a:lnTo>
                  <a:lnTo>
                    <a:pt x="190577" y="85360"/>
                  </a:lnTo>
                  <a:lnTo>
                    <a:pt x="191581" y="105418"/>
                  </a:lnTo>
                  <a:lnTo>
                    <a:pt x="203761" y="130781"/>
                  </a:lnTo>
                  <a:lnTo>
                    <a:pt x="209799" y="137164"/>
                  </a:lnTo>
                  <a:lnTo>
                    <a:pt x="212891" y="138867"/>
                  </a:lnTo>
                  <a:lnTo>
                    <a:pt x="214952" y="141060"/>
                  </a:lnTo>
                  <a:lnTo>
                    <a:pt x="217243" y="146319"/>
                  </a:lnTo>
                  <a:lnTo>
                    <a:pt x="218912" y="148144"/>
                  </a:lnTo>
                  <a:lnTo>
                    <a:pt x="223589" y="150173"/>
                  </a:lnTo>
                  <a:lnTo>
                    <a:pt x="232172" y="151315"/>
                  </a:lnTo>
                  <a:lnTo>
                    <a:pt x="238302" y="148760"/>
                  </a:lnTo>
                  <a:lnTo>
                    <a:pt x="245803" y="143553"/>
                  </a:lnTo>
                  <a:lnTo>
                    <a:pt x="246829" y="140018"/>
                  </a:lnTo>
                  <a:lnTo>
                    <a:pt x="247488" y="134182"/>
                  </a:lnTo>
                  <a:lnTo>
                    <a:pt x="247650" y="14227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SMARTInkShape-2212">
              <a:extLst>
                <a:ext uri="{FF2B5EF4-FFF2-40B4-BE49-F238E27FC236}">
                  <a16:creationId xmlns:a16="http://schemas.microsoft.com/office/drawing/2014/main" id="{7753D3E6-666B-36AA-0CF3-BAB91A107235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1819275" y="396240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0"/>
                  </a:moveTo>
                  <a:lnTo>
                    <a:pt x="9525" y="0"/>
                  </a:lnTo>
                  <a:lnTo>
                    <a:pt x="1324" y="8201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ARTInkShape-2213">
              <a:extLst>
                <a:ext uri="{FF2B5EF4-FFF2-40B4-BE49-F238E27FC236}">
                  <a16:creationId xmlns:a16="http://schemas.microsoft.com/office/drawing/2014/main" id="{DED63425-59C8-74C9-DB1B-4E0ADF7EC92C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1800225" y="3905250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9525" y="0"/>
                  </a:moveTo>
                  <a:lnTo>
                    <a:pt x="9525" y="0"/>
                  </a:lnTo>
                  <a:lnTo>
                    <a:pt x="1986" y="17900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2214">
              <a:extLst>
                <a:ext uri="{FF2B5EF4-FFF2-40B4-BE49-F238E27FC236}">
                  <a16:creationId xmlns:a16="http://schemas.microsoft.com/office/drawing/2014/main" id="{3457382A-25C4-F73A-C3BE-D525C295C4CB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1809750" y="3705225"/>
              <a:ext cx="9526" cy="66676"/>
            </a:xfrm>
            <a:custGeom>
              <a:avLst/>
              <a:gdLst/>
              <a:ahLst/>
              <a:cxnLst/>
              <a:rect l="0" t="0" r="0" b="0"/>
              <a:pathLst>
                <a:path w="9526" h="66676">
                  <a:moveTo>
                    <a:pt x="9525" y="0"/>
                  </a:moveTo>
                  <a:lnTo>
                    <a:pt x="9525" y="0"/>
                  </a:lnTo>
                  <a:lnTo>
                    <a:pt x="9525" y="5057"/>
                  </a:lnTo>
                  <a:lnTo>
                    <a:pt x="883" y="41757"/>
                  </a:lnTo>
                  <a:lnTo>
                    <a:pt x="0" y="66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2215">
              <a:extLst>
                <a:ext uri="{FF2B5EF4-FFF2-40B4-BE49-F238E27FC236}">
                  <a16:creationId xmlns:a16="http://schemas.microsoft.com/office/drawing/2014/main" id="{D6912B11-E4BF-0B52-69AC-C2D7B16C74BB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1809750" y="3505200"/>
              <a:ext cx="19051" cy="85726"/>
            </a:xfrm>
            <a:custGeom>
              <a:avLst/>
              <a:gdLst/>
              <a:ahLst/>
              <a:cxnLst/>
              <a:rect l="0" t="0" r="0" b="0"/>
              <a:pathLst>
                <a:path w="19051" h="85726">
                  <a:moveTo>
                    <a:pt x="19050" y="0"/>
                  </a:moveTo>
                  <a:lnTo>
                    <a:pt x="19050" y="0"/>
                  </a:lnTo>
                  <a:lnTo>
                    <a:pt x="10849" y="34716"/>
                  </a:lnTo>
                  <a:lnTo>
                    <a:pt x="0" y="85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MARTInkShape-2216">
              <a:extLst>
                <a:ext uri="{FF2B5EF4-FFF2-40B4-BE49-F238E27FC236}">
                  <a16:creationId xmlns:a16="http://schemas.microsoft.com/office/drawing/2014/main" id="{F384A6BE-8057-9AEF-6401-B26E087BC311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1809750" y="3276600"/>
              <a:ext cx="9526" cy="85726"/>
            </a:xfrm>
            <a:custGeom>
              <a:avLst/>
              <a:gdLst/>
              <a:ahLst/>
              <a:cxnLst/>
              <a:rect l="0" t="0" r="0" b="0"/>
              <a:pathLst>
                <a:path w="9526" h="85726">
                  <a:moveTo>
                    <a:pt x="9525" y="0"/>
                  </a:moveTo>
                  <a:lnTo>
                    <a:pt x="9525" y="0"/>
                  </a:lnTo>
                  <a:lnTo>
                    <a:pt x="1324" y="34716"/>
                  </a:lnTo>
                  <a:lnTo>
                    <a:pt x="0" y="85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MARTInkShape-2217">
              <a:extLst>
                <a:ext uri="{FF2B5EF4-FFF2-40B4-BE49-F238E27FC236}">
                  <a16:creationId xmlns:a16="http://schemas.microsoft.com/office/drawing/2014/main" id="{C1CACB7D-A0FE-C693-9C8C-090B2DEEB3AF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1819275" y="3105150"/>
              <a:ext cx="1" cy="66676"/>
            </a:xfrm>
            <a:custGeom>
              <a:avLst/>
              <a:gdLst/>
              <a:ahLst/>
              <a:cxnLst/>
              <a:rect l="0" t="0" r="0" b="0"/>
              <a:pathLst>
                <a:path w="1" h="66676">
                  <a:moveTo>
                    <a:pt x="0" y="0"/>
                  </a:moveTo>
                  <a:lnTo>
                    <a:pt x="0" y="0"/>
                  </a:lnTo>
                  <a:lnTo>
                    <a:pt x="0" y="47532"/>
                  </a:lnTo>
                  <a:lnTo>
                    <a:pt x="0" y="66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2218">
              <a:extLst>
                <a:ext uri="{FF2B5EF4-FFF2-40B4-BE49-F238E27FC236}">
                  <a16:creationId xmlns:a16="http://schemas.microsoft.com/office/drawing/2014/main" id="{54AE649F-35A2-604A-9ABD-C05A3D078889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1809750" y="296227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0"/>
                  </a:moveTo>
                  <a:lnTo>
                    <a:pt x="9525" y="0"/>
                  </a:lnTo>
                  <a:lnTo>
                    <a:pt x="9525" y="5056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2219">
              <a:extLst>
                <a:ext uri="{FF2B5EF4-FFF2-40B4-BE49-F238E27FC236}">
                  <a16:creationId xmlns:a16="http://schemas.microsoft.com/office/drawing/2014/main" id="{EEBD2174-D2E0-4A28-AC5A-BE3B1C19CDA1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1838325" y="2790825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9525" y="0"/>
                  </a:moveTo>
                  <a:lnTo>
                    <a:pt x="9525" y="0"/>
                  </a:lnTo>
                  <a:lnTo>
                    <a:pt x="4468" y="5056"/>
                  </a:lnTo>
                  <a:lnTo>
                    <a:pt x="1986" y="13183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MARTInkShape-2220">
              <a:extLst>
                <a:ext uri="{FF2B5EF4-FFF2-40B4-BE49-F238E27FC236}">
                  <a16:creationId xmlns:a16="http://schemas.microsoft.com/office/drawing/2014/main" id="{7847A0F7-52AD-4A45-B0D1-93085F5830F8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1857375" y="2657475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9525" y="0"/>
                  </a:moveTo>
                  <a:lnTo>
                    <a:pt x="9525" y="0"/>
                  </a:lnTo>
                  <a:lnTo>
                    <a:pt x="9525" y="10113"/>
                  </a:lnTo>
                  <a:lnTo>
                    <a:pt x="6703" y="17900"/>
                  </a:lnTo>
                  <a:lnTo>
                    <a:pt x="2979" y="24889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MARTInkShape-2221">
              <a:extLst>
                <a:ext uri="{FF2B5EF4-FFF2-40B4-BE49-F238E27FC236}">
                  <a16:creationId xmlns:a16="http://schemas.microsoft.com/office/drawing/2014/main" id="{D2291224-C947-0C26-55E0-EEF2560286EA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1870937" y="2476500"/>
              <a:ext cx="5489" cy="28576"/>
            </a:xfrm>
            <a:custGeom>
              <a:avLst/>
              <a:gdLst/>
              <a:ahLst/>
              <a:cxnLst/>
              <a:rect l="0" t="0" r="0" b="0"/>
              <a:pathLst>
                <a:path w="5489" h="28576">
                  <a:moveTo>
                    <a:pt x="5488" y="0"/>
                  </a:moveTo>
                  <a:lnTo>
                    <a:pt x="5488" y="0"/>
                  </a:lnTo>
                  <a:lnTo>
                    <a:pt x="431" y="5056"/>
                  </a:lnTo>
                  <a:lnTo>
                    <a:pt x="0" y="7604"/>
                  </a:lnTo>
                  <a:lnTo>
                    <a:pt x="771" y="10361"/>
                  </a:lnTo>
                  <a:lnTo>
                    <a:pt x="4556" y="17334"/>
                  </a:lnTo>
                  <a:lnTo>
                    <a:pt x="5488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ARTInkShape-2222">
              <a:extLst>
                <a:ext uri="{FF2B5EF4-FFF2-40B4-BE49-F238E27FC236}">
                  <a16:creationId xmlns:a16="http://schemas.microsoft.com/office/drawing/2014/main" id="{1268EC55-6269-7624-6B8F-02DDB6ACFBFF}"/>
                </a:ext>
              </a:extLst>
            </p:cNvPr>
            <p:cNvSpPr/>
            <p:nvPr>
              <p:custDataLst>
                <p:tags r:id="rId108"/>
              </p:custDataLst>
            </p:nvPr>
          </p:nvSpPr>
          <p:spPr>
            <a:xfrm>
              <a:off x="1857375" y="23812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5488" y="0"/>
                  </a:lnTo>
                  <a:lnTo>
                    <a:pt x="3145" y="0"/>
                  </a:lnTo>
                  <a:lnTo>
                    <a:pt x="8477" y="0"/>
                  </a:lnTo>
                  <a:lnTo>
                    <a:pt x="3831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SMARTInkShape-Group339">
            <a:extLst>
              <a:ext uri="{FF2B5EF4-FFF2-40B4-BE49-F238E27FC236}">
                <a16:creationId xmlns:a16="http://schemas.microsoft.com/office/drawing/2014/main" id="{04C4FF2E-3465-D01C-33BE-7D955F9B1059}"/>
              </a:ext>
            </a:extLst>
          </p:cNvPr>
          <p:cNvGrpSpPr/>
          <p:nvPr/>
        </p:nvGrpSpPr>
        <p:grpSpPr>
          <a:xfrm>
            <a:off x="2286000" y="3952909"/>
            <a:ext cx="704851" cy="514317"/>
            <a:chOff x="2286000" y="3952909"/>
            <a:chExt cx="704851" cy="514317"/>
          </a:xfrm>
        </p:grpSpPr>
        <p:sp>
          <p:nvSpPr>
            <p:cNvPr id="19" name="SMARTInkShape-2223">
              <a:extLst>
                <a:ext uri="{FF2B5EF4-FFF2-40B4-BE49-F238E27FC236}">
                  <a16:creationId xmlns:a16="http://schemas.microsoft.com/office/drawing/2014/main" id="{C4E0FF3A-8B1E-F3D4-2B25-ECAEC1DFE0C0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2790825" y="4286250"/>
              <a:ext cx="200026" cy="161322"/>
            </a:xfrm>
            <a:custGeom>
              <a:avLst/>
              <a:gdLst/>
              <a:ahLst/>
              <a:cxnLst/>
              <a:rect l="0" t="0" r="0" b="0"/>
              <a:pathLst>
                <a:path w="200026" h="161322">
                  <a:moveTo>
                    <a:pt x="0" y="57150"/>
                  </a:moveTo>
                  <a:lnTo>
                    <a:pt x="0" y="57150"/>
                  </a:lnTo>
                  <a:lnTo>
                    <a:pt x="5056" y="52093"/>
                  </a:lnTo>
                  <a:lnTo>
                    <a:pt x="10361" y="49611"/>
                  </a:lnTo>
                  <a:lnTo>
                    <a:pt x="13257" y="48949"/>
                  </a:lnTo>
                  <a:lnTo>
                    <a:pt x="15188" y="47449"/>
                  </a:lnTo>
                  <a:lnTo>
                    <a:pt x="17334" y="42961"/>
                  </a:lnTo>
                  <a:lnTo>
                    <a:pt x="18964" y="41341"/>
                  </a:lnTo>
                  <a:lnTo>
                    <a:pt x="23598" y="39540"/>
                  </a:lnTo>
                  <a:lnTo>
                    <a:pt x="56824" y="38138"/>
                  </a:lnTo>
                  <a:lnTo>
                    <a:pt x="60107" y="39183"/>
                  </a:lnTo>
                  <a:lnTo>
                    <a:pt x="62296" y="40939"/>
                  </a:lnTo>
                  <a:lnTo>
                    <a:pt x="79677" y="60491"/>
                  </a:lnTo>
                  <a:lnTo>
                    <a:pt x="80635" y="65727"/>
                  </a:lnTo>
                  <a:lnTo>
                    <a:pt x="75670" y="100903"/>
                  </a:lnTo>
                  <a:lnTo>
                    <a:pt x="57250" y="148036"/>
                  </a:lnTo>
                  <a:lnTo>
                    <a:pt x="52608" y="155046"/>
                  </a:lnTo>
                  <a:lnTo>
                    <a:pt x="47017" y="158868"/>
                  </a:lnTo>
                  <a:lnTo>
                    <a:pt x="37920" y="161019"/>
                  </a:lnTo>
                  <a:lnTo>
                    <a:pt x="34805" y="161321"/>
                  </a:lnTo>
                  <a:lnTo>
                    <a:pt x="28522" y="158835"/>
                  </a:lnTo>
                  <a:lnTo>
                    <a:pt x="25364" y="156690"/>
                  </a:lnTo>
                  <a:lnTo>
                    <a:pt x="23259" y="154201"/>
                  </a:lnTo>
                  <a:lnTo>
                    <a:pt x="20921" y="148615"/>
                  </a:lnTo>
                  <a:lnTo>
                    <a:pt x="19099" y="103300"/>
                  </a:lnTo>
                  <a:lnTo>
                    <a:pt x="26664" y="76144"/>
                  </a:lnTo>
                  <a:lnTo>
                    <a:pt x="38350" y="58393"/>
                  </a:lnTo>
                  <a:lnTo>
                    <a:pt x="63510" y="24214"/>
                  </a:lnTo>
                  <a:lnTo>
                    <a:pt x="83609" y="12957"/>
                  </a:lnTo>
                  <a:lnTo>
                    <a:pt x="130340" y="1458"/>
                  </a:lnTo>
                  <a:lnTo>
                    <a:pt x="173576" y="86"/>
                  </a:lnTo>
                  <a:lnTo>
                    <a:pt x="199569" y="0"/>
                  </a:lnTo>
                  <a:lnTo>
                    <a:pt x="2000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2224">
              <a:extLst>
                <a:ext uri="{FF2B5EF4-FFF2-40B4-BE49-F238E27FC236}">
                  <a16:creationId xmlns:a16="http://schemas.microsoft.com/office/drawing/2014/main" id="{8F1BBC38-1DD4-7A25-6365-782689EC81DD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2590800" y="4352925"/>
              <a:ext cx="123826" cy="19051"/>
            </a:xfrm>
            <a:custGeom>
              <a:avLst/>
              <a:gdLst/>
              <a:ahLst/>
              <a:cxnLst/>
              <a:rect l="0" t="0" r="0" b="0"/>
              <a:pathLst>
                <a:path w="123826" h="19051">
                  <a:moveTo>
                    <a:pt x="0" y="19050"/>
                  </a:moveTo>
                  <a:lnTo>
                    <a:pt x="0" y="19050"/>
                  </a:lnTo>
                  <a:lnTo>
                    <a:pt x="18314" y="19050"/>
                  </a:lnTo>
                  <a:lnTo>
                    <a:pt x="26837" y="16228"/>
                  </a:lnTo>
                  <a:lnTo>
                    <a:pt x="30591" y="13993"/>
                  </a:lnTo>
                  <a:lnTo>
                    <a:pt x="72157" y="4861"/>
                  </a:lnTo>
                  <a:lnTo>
                    <a:pt x="119205" y="85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MARTInkShape-2225">
              <a:extLst>
                <a:ext uri="{FF2B5EF4-FFF2-40B4-BE49-F238E27FC236}">
                  <a16:creationId xmlns:a16="http://schemas.microsoft.com/office/drawing/2014/main" id="{6FFD8297-5D84-BF0E-B3CA-957D2F3C1E7F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2657475" y="4295892"/>
              <a:ext cx="9526" cy="146728"/>
            </a:xfrm>
            <a:custGeom>
              <a:avLst/>
              <a:gdLst/>
              <a:ahLst/>
              <a:cxnLst/>
              <a:rect l="0" t="0" r="0" b="0"/>
              <a:pathLst>
                <a:path w="9526" h="146728">
                  <a:moveTo>
                    <a:pt x="0" y="9408"/>
                  </a:moveTo>
                  <a:lnTo>
                    <a:pt x="0" y="9408"/>
                  </a:lnTo>
                  <a:lnTo>
                    <a:pt x="5056" y="9408"/>
                  </a:lnTo>
                  <a:lnTo>
                    <a:pt x="6546" y="8350"/>
                  </a:lnTo>
                  <a:lnTo>
                    <a:pt x="7539" y="6586"/>
                  </a:lnTo>
                  <a:lnTo>
                    <a:pt x="9490" y="0"/>
                  </a:lnTo>
                  <a:lnTo>
                    <a:pt x="9525" y="41716"/>
                  </a:lnTo>
                  <a:lnTo>
                    <a:pt x="8467" y="57634"/>
                  </a:lnTo>
                  <a:lnTo>
                    <a:pt x="1324" y="86563"/>
                  </a:lnTo>
                  <a:lnTo>
                    <a:pt x="1941" y="90478"/>
                  </a:lnTo>
                  <a:lnTo>
                    <a:pt x="5449" y="97650"/>
                  </a:lnTo>
                  <a:lnTo>
                    <a:pt x="5749" y="101045"/>
                  </a:lnTo>
                  <a:lnTo>
                    <a:pt x="286" y="135067"/>
                  </a:lnTo>
                  <a:lnTo>
                    <a:pt x="85" y="145536"/>
                  </a:lnTo>
                  <a:lnTo>
                    <a:pt x="1115" y="146727"/>
                  </a:lnTo>
                  <a:lnTo>
                    <a:pt x="9525" y="1427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SMARTInkShape-2226">
              <a:extLst>
                <a:ext uri="{FF2B5EF4-FFF2-40B4-BE49-F238E27FC236}">
                  <a16:creationId xmlns:a16="http://schemas.microsoft.com/office/drawing/2014/main" id="{6A19E3CF-D1BC-384D-5DFD-3656665048A1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2286000" y="4314847"/>
              <a:ext cx="238126" cy="152379"/>
            </a:xfrm>
            <a:custGeom>
              <a:avLst/>
              <a:gdLst/>
              <a:ahLst/>
              <a:cxnLst/>
              <a:rect l="0" t="0" r="0" b="0"/>
              <a:pathLst>
                <a:path w="238126" h="152379">
                  <a:moveTo>
                    <a:pt x="0" y="152378"/>
                  </a:moveTo>
                  <a:lnTo>
                    <a:pt x="0" y="152378"/>
                  </a:lnTo>
                  <a:lnTo>
                    <a:pt x="0" y="124655"/>
                  </a:lnTo>
                  <a:lnTo>
                    <a:pt x="5644" y="113246"/>
                  </a:lnTo>
                  <a:lnTo>
                    <a:pt x="43416" y="69983"/>
                  </a:lnTo>
                  <a:lnTo>
                    <a:pt x="54727" y="54116"/>
                  </a:lnTo>
                  <a:lnTo>
                    <a:pt x="87128" y="25475"/>
                  </a:lnTo>
                  <a:lnTo>
                    <a:pt x="94180" y="11815"/>
                  </a:lnTo>
                  <a:lnTo>
                    <a:pt x="95156" y="1505"/>
                  </a:lnTo>
                  <a:lnTo>
                    <a:pt x="95250" y="22751"/>
                  </a:lnTo>
                  <a:lnTo>
                    <a:pt x="84889" y="63590"/>
                  </a:lnTo>
                  <a:lnTo>
                    <a:pt x="81993" y="70961"/>
                  </a:lnTo>
                  <a:lnTo>
                    <a:pt x="81597" y="84796"/>
                  </a:lnTo>
                  <a:lnTo>
                    <a:pt x="84910" y="105867"/>
                  </a:lnTo>
                  <a:lnTo>
                    <a:pt x="91007" y="116184"/>
                  </a:lnTo>
                  <a:lnTo>
                    <a:pt x="99714" y="125708"/>
                  </a:lnTo>
                  <a:lnTo>
                    <a:pt x="107112" y="129942"/>
                  </a:lnTo>
                  <a:lnTo>
                    <a:pt x="116750" y="129001"/>
                  </a:lnTo>
                  <a:lnTo>
                    <a:pt x="142254" y="121437"/>
                  </a:lnTo>
                  <a:lnTo>
                    <a:pt x="155453" y="110636"/>
                  </a:lnTo>
                  <a:lnTo>
                    <a:pt x="159048" y="104545"/>
                  </a:lnTo>
                  <a:lnTo>
                    <a:pt x="161704" y="98310"/>
                  </a:lnTo>
                  <a:lnTo>
                    <a:pt x="190551" y="54892"/>
                  </a:lnTo>
                  <a:lnTo>
                    <a:pt x="195814" y="42376"/>
                  </a:lnTo>
                  <a:lnTo>
                    <a:pt x="202016" y="14115"/>
                  </a:lnTo>
                  <a:lnTo>
                    <a:pt x="209511" y="50"/>
                  </a:lnTo>
                  <a:lnTo>
                    <a:pt x="204482" y="0"/>
                  </a:lnTo>
                  <a:lnTo>
                    <a:pt x="202997" y="1051"/>
                  </a:lnTo>
                  <a:lnTo>
                    <a:pt x="202006" y="2810"/>
                  </a:lnTo>
                  <a:lnTo>
                    <a:pt x="191858" y="44104"/>
                  </a:lnTo>
                  <a:lnTo>
                    <a:pt x="200281" y="82313"/>
                  </a:lnTo>
                  <a:lnTo>
                    <a:pt x="204725" y="93369"/>
                  </a:lnTo>
                  <a:lnTo>
                    <a:pt x="207391" y="97164"/>
                  </a:lnTo>
                  <a:lnTo>
                    <a:pt x="217328" y="103753"/>
                  </a:lnTo>
                  <a:lnTo>
                    <a:pt x="238125" y="10475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SMARTInkShape-2227">
              <a:extLst>
                <a:ext uri="{FF2B5EF4-FFF2-40B4-BE49-F238E27FC236}">
                  <a16:creationId xmlns:a16="http://schemas.microsoft.com/office/drawing/2014/main" id="{213BA0A2-5E86-D791-5918-6DAC0B40F7FA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2352675" y="3952909"/>
              <a:ext cx="19050" cy="199863"/>
            </a:xfrm>
            <a:custGeom>
              <a:avLst/>
              <a:gdLst/>
              <a:ahLst/>
              <a:cxnLst/>
              <a:rect l="0" t="0" r="0" b="0"/>
              <a:pathLst>
                <a:path w="19050" h="199863">
                  <a:moveTo>
                    <a:pt x="0" y="19016"/>
                  </a:moveTo>
                  <a:lnTo>
                    <a:pt x="0" y="19016"/>
                  </a:lnTo>
                  <a:lnTo>
                    <a:pt x="14547" y="4469"/>
                  </a:lnTo>
                  <a:lnTo>
                    <a:pt x="14990" y="2968"/>
                  </a:lnTo>
                  <a:lnTo>
                    <a:pt x="14226" y="1967"/>
                  </a:lnTo>
                  <a:lnTo>
                    <a:pt x="9607" y="0"/>
                  </a:lnTo>
                  <a:lnTo>
                    <a:pt x="8471" y="18332"/>
                  </a:lnTo>
                  <a:lnTo>
                    <a:pt x="4039" y="40685"/>
                  </a:lnTo>
                  <a:lnTo>
                    <a:pt x="8128" y="79506"/>
                  </a:lnTo>
                  <a:lnTo>
                    <a:pt x="9341" y="123839"/>
                  </a:lnTo>
                  <a:lnTo>
                    <a:pt x="10567" y="156242"/>
                  </a:lnTo>
                  <a:lnTo>
                    <a:pt x="18934" y="188820"/>
                  </a:lnTo>
                  <a:lnTo>
                    <a:pt x="19049" y="199862"/>
                  </a:lnTo>
                  <a:lnTo>
                    <a:pt x="9525" y="1904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SMARTInkShape-Group340">
            <a:extLst>
              <a:ext uri="{FF2B5EF4-FFF2-40B4-BE49-F238E27FC236}">
                <a16:creationId xmlns:a16="http://schemas.microsoft.com/office/drawing/2014/main" id="{DC9CB7D6-EC8D-AC47-858E-8668259BF467}"/>
              </a:ext>
            </a:extLst>
          </p:cNvPr>
          <p:cNvGrpSpPr/>
          <p:nvPr/>
        </p:nvGrpSpPr>
        <p:grpSpPr>
          <a:xfrm>
            <a:off x="809625" y="3886210"/>
            <a:ext cx="666751" cy="657216"/>
            <a:chOff x="809625" y="3886210"/>
            <a:chExt cx="666751" cy="657216"/>
          </a:xfrm>
        </p:grpSpPr>
        <p:sp>
          <p:nvSpPr>
            <p:cNvPr id="25" name="SMARTInkShape-2228">
              <a:extLst>
                <a:ext uri="{FF2B5EF4-FFF2-40B4-BE49-F238E27FC236}">
                  <a16:creationId xmlns:a16="http://schemas.microsoft.com/office/drawing/2014/main" id="{C04CAC6A-D922-538E-0D4E-2A57C7252419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1261914" y="4352925"/>
              <a:ext cx="214462" cy="179462"/>
            </a:xfrm>
            <a:custGeom>
              <a:avLst/>
              <a:gdLst/>
              <a:ahLst/>
              <a:cxnLst/>
              <a:rect l="0" t="0" r="0" b="0"/>
              <a:pathLst>
                <a:path w="214462" h="179462">
                  <a:moveTo>
                    <a:pt x="23961" y="57150"/>
                  </a:moveTo>
                  <a:lnTo>
                    <a:pt x="23961" y="57150"/>
                  </a:lnTo>
                  <a:lnTo>
                    <a:pt x="23961" y="48949"/>
                  </a:lnTo>
                  <a:lnTo>
                    <a:pt x="29018" y="42961"/>
                  </a:lnTo>
                  <a:lnTo>
                    <a:pt x="34322" y="40261"/>
                  </a:lnTo>
                  <a:lnTo>
                    <a:pt x="55760" y="38227"/>
                  </a:lnTo>
                  <a:lnTo>
                    <a:pt x="62083" y="40979"/>
                  </a:lnTo>
                  <a:lnTo>
                    <a:pt x="74765" y="51369"/>
                  </a:lnTo>
                  <a:lnTo>
                    <a:pt x="78291" y="63047"/>
                  </a:lnTo>
                  <a:lnTo>
                    <a:pt x="80863" y="104457"/>
                  </a:lnTo>
                  <a:lnTo>
                    <a:pt x="78215" y="126553"/>
                  </a:lnTo>
                  <a:lnTo>
                    <a:pt x="70728" y="147564"/>
                  </a:lnTo>
                  <a:lnTo>
                    <a:pt x="65913" y="156601"/>
                  </a:lnTo>
                  <a:lnTo>
                    <a:pt x="63773" y="164145"/>
                  </a:lnTo>
                  <a:lnTo>
                    <a:pt x="62144" y="166580"/>
                  </a:lnTo>
                  <a:lnTo>
                    <a:pt x="60000" y="168203"/>
                  </a:lnTo>
                  <a:lnTo>
                    <a:pt x="57512" y="169285"/>
                  </a:lnTo>
                  <a:lnTo>
                    <a:pt x="55854" y="171065"/>
                  </a:lnTo>
                  <a:lnTo>
                    <a:pt x="54010" y="175865"/>
                  </a:lnTo>
                  <a:lnTo>
                    <a:pt x="52461" y="177569"/>
                  </a:lnTo>
                  <a:lnTo>
                    <a:pt x="47917" y="179461"/>
                  </a:lnTo>
                  <a:lnTo>
                    <a:pt x="27040" y="172641"/>
                  </a:lnTo>
                  <a:lnTo>
                    <a:pt x="14760" y="161690"/>
                  </a:lnTo>
                  <a:lnTo>
                    <a:pt x="9288" y="150884"/>
                  </a:lnTo>
                  <a:lnTo>
                    <a:pt x="0" y="121509"/>
                  </a:lnTo>
                  <a:lnTo>
                    <a:pt x="7353" y="85125"/>
                  </a:lnTo>
                  <a:lnTo>
                    <a:pt x="15160" y="69320"/>
                  </a:lnTo>
                  <a:lnTo>
                    <a:pt x="31465" y="44602"/>
                  </a:lnTo>
                  <a:lnTo>
                    <a:pt x="52524" y="29063"/>
                  </a:lnTo>
                  <a:lnTo>
                    <a:pt x="91426" y="7492"/>
                  </a:lnTo>
                  <a:lnTo>
                    <a:pt x="134373" y="292"/>
                  </a:lnTo>
                  <a:lnTo>
                    <a:pt x="180764" y="2"/>
                  </a:lnTo>
                  <a:lnTo>
                    <a:pt x="21446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MARTInkShape-2229">
              <a:extLst>
                <a:ext uri="{FF2B5EF4-FFF2-40B4-BE49-F238E27FC236}">
                  <a16:creationId xmlns:a16="http://schemas.microsoft.com/office/drawing/2014/main" id="{7D3B12B1-A577-B3E1-619D-AEEE3C2AE1FD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1123950" y="4414136"/>
              <a:ext cx="85726" cy="14990"/>
            </a:xfrm>
            <a:custGeom>
              <a:avLst/>
              <a:gdLst/>
              <a:ahLst/>
              <a:cxnLst/>
              <a:rect l="0" t="0" r="0" b="0"/>
              <a:pathLst>
                <a:path w="85726" h="14990">
                  <a:moveTo>
                    <a:pt x="0" y="14989"/>
                  </a:moveTo>
                  <a:lnTo>
                    <a:pt x="0" y="14989"/>
                  </a:lnTo>
                  <a:lnTo>
                    <a:pt x="8201" y="14989"/>
                  </a:lnTo>
                  <a:lnTo>
                    <a:pt x="14189" y="9932"/>
                  </a:lnTo>
                  <a:lnTo>
                    <a:pt x="22534" y="7450"/>
                  </a:lnTo>
                  <a:lnTo>
                    <a:pt x="45390" y="5581"/>
                  </a:lnTo>
                  <a:lnTo>
                    <a:pt x="52019" y="442"/>
                  </a:lnTo>
                  <a:lnTo>
                    <a:pt x="54788" y="0"/>
                  </a:lnTo>
                  <a:lnTo>
                    <a:pt x="57692" y="763"/>
                  </a:lnTo>
                  <a:lnTo>
                    <a:pt x="63741" y="3375"/>
                  </a:lnTo>
                  <a:lnTo>
                    <a:pt x="85725" y="54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ARTInkShape-2230">
              <a:extLst>
                <a:ext uri="{FF2B5EF4-FFF2-40B4-BE49-F238E27FC236}">
                  <a16:creationId xmlns:a16="http://schemas.microsoft.com/office/drawing/2014/main" id="{F2EDCC61-382C-AD74-B022-D15E1CECEC56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809625" y="4352925"/>
              <a:ext cx="266701" cy="190501"/>
            </a:xfrm>
            <a:custGeom>
              <a:avLst/>
              <a:gdLst/>
              <a:ahLst/>
              <a:cxnLst/>
              <a:rect l="0" t="0" r="0" b="0"/>
              <a:pathLst>
                <a:path w="266701" h="190501">
                  <a:moveTo>
                    <a:pt x="0" y="190500"/>
                  </a:moveTo>
                  <a:lnTo>
                    <a:pt x="0" y="190500"/>
                  </a:lnTo>
                  <a:lnTo>
                    <a:pt x="0" y="185443"/>
                  </a:lnTo>
                  <a:lnTo>
                    <a:pt x="5057" y="172186"/>
                  </a:lnTo>
                  <a:lnTo>
                    <a:pt x="37198" y="127476"/>
                  </a:lnTo>
                  <a:lnTo>
                    <a:pt x="73298" y="81329"/>
                  </a:lnTo>
                  <a:lnTo>
                    <a:pt x="111513" y="37873"/>
                  </a:lnTo>
                  <a:lnTo>
                    <a:pt x="134485" y="16261"/>
                  </a:lnTo>
                  <a:lnTo>
                    <a:pt x="142875" y="0"/>
                  </a:lnTo>
                  <a:lnTo>
                    <a:pt x="142875" y="13257"/>
                  </a:lnTo>
                  <a:lnTo>
                    <a:pt x="129617" y="55169"/>
                  </a:lnTo>
                  <a:lnTo>
                    <a:pt x="117049" y="98870"/>
                  </a:lnTo>
                  <a:lnTo>
                    <a:pt x="114461" y="134855"/>
                  </a:lnTo>
                  <a:lnTo>
                    <a:pt x="117194" y="142133"/>
                  </a:lnTo>
                  <a:lnTo>
                    <a:pt x="120878" y="148895"/>
                  </a:lnTo>
                  <a:lnTo>
                    <a:pt x="123243" y="161860"/>
                  </a:lnTo>
                  <a:lnTo>
                    <a:pt x="123437" y="165057"/>
                  </a:lnTo>
                  <a:lnTo>
                    <a:pt x="125683" y="167188"/>
                  </a:lnTo>
                  <a:lnTo>
                    <a:pt x="133823" y="169556"/>
                  </a:lnTo>
                  <a:lnTo>
                    <a:pt x="137899" y="169128"/>
                  </a:lnTo>
                  <a:lnTo>
                    <a:pt x="145249" y="165832"/>
                  </a:lnTo>
                  <a:lnTo>
                    <a:pt x="178287" y="135753"/>
                  </a:lnTo>
                  <a:lnTo>
                    <a:pt x="185072" y="123482"/>
                  </a:lnTo>
                  <a:lnTo>
                    <a:pt x="194536" y="101851"/>
                  </a:lnTo>
                  <a:lnTo>
                    <a:pt x="205101" y="80978"/>
                  </a:lnTo>
                  <a:lnTo>
                    <a:pt x="218371" y="38813"/>
                  </a:lnTo>
                  <a:lnTo>
                    <a:pt x="218606" y="35401"/>
                  </a:lnTo>
                  <a:lnTo>
                    <a:pt x="221689" y="28786"/>
                  </a:lnTo>
                  <a:lnTo>
                    <a:pt x="227235" y="20974"/>
                  </a:lnTo>
                  <a:lnTo>
                    <a:pt x="213332" y="52714"/>
                  </a:lnTo>
                  <a:lnTo>
                    <a:pt x="204992" y="95920"/>
                  </a:lnTo>
                  <a:lnTo>
                    <a:pt x="205054" y="111776"/>
                  </a:lnTo>
                  <a:lnTo>
                    <a:pt x="210433" y="156339"/>
                  </a:lnTo>
                  <a:lnTo>
                    <a:pt x="212255" y="158201"/>
                  </a:lnTo>
                  <a:lnTo>
                    <a:pt x="217102" y="160270"/>
                  </a:lnTo>
                  <a:lnTo>
                    <a:pt x="222784" y="161189"/>
                  </a:lnTo>
                  <a:lnTo>
                    <a:pt x="228837" y="158776"/>
                  </a:lnTo>
                  <a:lnTo>
                    <a:pt x="235056" y="155234"/>
                  </a:lnTo>
                  <a:lnTo>
                    <a:pt x="266700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MARTInkShape-2231">
              <a:extLst>
                <a:ext uri="{FF2B5EF4-FFF2-40B4-BE49-F238E27FC236}">
                  <a16:creationId xmlns:a16="http://schemas.microsoft.com/office/drawing/2014/main" id="{C866E1D6-2315-DCF8-1781-E47D35C44890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1190625" y="3886210"/>
              <a:ext cx="19051" cy="200016"/>
            </a:xfrm>
            <a:custGeom>
              <a:avLst/>
              <a:gdLst/>
              <a:ahLst/>
              <a:cxnLst/>
              <a:rect l="0" t="0" r="0" b="0"/>
              <a:pathLst>
                <a:path w="19051" h="200016">
                  <a:moveTo>
                    <a:pt x="19050" y="19040"/>
                  </a:moveTo>
                  <a:lnTo>
                    <a:pt x="19050" y="19040"/>
                  </a:lnTo>
                  <a:lnTo>
                    <a:pt x="19050" y="25"/>
                  </a:lnTo>
                  <a:lnTo>
                    <a:pt x="13993" y="0"/>
                  </a:lnTo>
                  <a:lnTo>
                    <a:pt x="12504" y="3172"/>
                  </a:lnTo>
                  <a:lnTo>
                    <a:pt x="9787" y="49789"/>
                  </a:lnTo>
                  <a:lnTo>
                    <a:pt x="6755" y="93474"/>
                  </a:lnTo>
                  <a:lnTo>
                    <a:pt x="4061" y="111389"/>
                  </a:lnTo>
                  <a:lnTo>
                    <a:pt x="6377" y="127424"/>
                  </a:lnTo>
                  <a:lnTo>
                    <a:pt x="466" y="155052"/>
                  </a:lnTo>
                  <a:lnTo>
                    <a:pt x="0" y="2000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SMARTInkShape-2232">
            <a:extLst>
              <a:ext uri="{FF2B5EF4-FFF2-40B4-BE49-F238E27FC236}">
                <a16:creationId xmlns:a16="http://schemas.microsoft.com/office/drawing/2014/main" id="{595211EC-F780-FA3E-ED01-39530889A09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91647" y="3314703"/>
            <a:ext cx="27554" cy="638173"/>
          </a:xfrm>
          <a:custGeom>
            <a:avLst/>
            <a:gdLst/>
            <a:ahLst/>
            <a:cxnLst/>
            <a:rect l="0" t="0" r="0" b="0"/>
            <a:pathLst>
              <a:path w="27554" h="638173">
                <a:moveTo>
                  <a:pt x="18028" y="19047"/>
                </a:moveTo>
                <a:lnTo>
                  <a:pt x="18028" y="19047"/>
                </a:lnTo>
                <a:lnTo>
                  <a:pt x="26229" y="10846"/>
                </a:lnTo>
                <a:lnTo>
                  <a:pt x="27552" y="14"/>
                </a:lnTo>
                <a:lnTo>
                  <a:pt x="27553" y="0"/>
                </a:lnTo>
                <a:lnTo>
                  <a:pt x="21007" y="15207"/>
                </a:lnTo>
                <a:lnTo>
                  <a:pt x="11744" y="53134"/>
                </a:lnTo>
                <a:lnTo>
                  <a:pt x="9143" y="94141"/>
                </a:lnTo>
                <a:lnTo>
                  <a:pt x="8540" y="140399"/>
                </a:lnTo>
                <a:lnTo>
                  <a:pt x="8505" y="186284"/>
                </a:lnTo>
                <a:lnTo>
                  <a:pt x="9562" y="203831"/>
                </a:lnTo>
                <a:lnTo>
                  <a:pt x="13991" y="221376"/>
                </a:lnTo>
                <a:lnTo>
                  <a:pt x="8585" y="268502"/>
                </a:lnTo>
                <a:lnTo>
                  <a:pt x="8527" y="278991"/>
                </a:lnTo>
                <a:lnTo>
                  <a:pt x="13995" y="298563"/>
                </a:lnTo>
                <a:lnTo>
                  <a:pt x="11659" y="310241"/>
                </a:lnTo>
                <a:lnTo>
                  <a:pt x="14492" y="317094"/>
                </a:lnTo>
                <a:lnTo>
                  <a:pt x="13634" y="326491"/>
                </a:lnTo>
                <a:lnTo>
                  <a:pt x="11924" y="331960"/>
                </a:lnTo>
                <a:lnTo>
                  <a:pt x="11842" y="336664"/>
                </a:lnTo>
                <a:lnTo>
                  <a:pt x="17893" y="374241"/>
                </a:lnTo>
                <a:lnTo>
                  <a:pt x="18026" y="404429"/>
                </a:lnTo>
                <a:lnTo>
                  <a:pt x="8764" y="438769"/>
                </a:lnTo>
                <a:lnTo>
                  <a:pt x="8503" y="486372"/>
                </a:lnTo>
                <a:lnTo>
                  <a:pt x="8503" y="489347"/>
                </a:lnTo>
                <a:lnTo>
                  <a:pt x="5681" y="495475"/>
                </a:lnTo>
                <a:lnTo>
                  <a:pt x="3446" y="498590"/>
                </a:lnTo>
                <a:lnTo>
                  <a:pt x="3015" y="501726"/>
                </a:lnTo>
                <a:lnTo>
                  <a:pt x="5359" y="508032"/>
                </a:lnTo>
                <a:lnTo>
                  <a:pt x="5348" y="511196"/>
                </a:lnTo>
                <a:lnTo>
                  <a:pt x="2515" y="517532"/>
                </a:lnTo>
                <a:lnTo>
                  <a:pt x="2394" y="520704"/>
                </a:lnTo>
                <a:lnTo>
                  <a:pt x="5082" y="527050"/>
                </a:lnTo>
                <a:lnTo>
                  <a:pt x="5164" y="530224"/>
                </a:lnTo>
                <a:lnTo>
                  <a:pt x="2433" y="536573"/>
                </a:lnTo>
                <a:lnTo>
                  <a:pt x="2340" y="539747"/>
                </a:lnTo>
                <a:lnTo>
                  <a:pt x="5058" y="546097"/>
                </a:lnTo>
                <a:lnTo>
                  <a:pt x="5148" y="549272"/>
                </a:lnTo>
                <a:lnTo>
                  <a:pt x="0" y="570204"/>
                </a:lnTo>
                <a:lnTo>
                  <a:pt x="717" y="573810"/>
                </a:lnTo>
                <a:lnTo>
                  <a:pt x="2254" y="576214"/>
                </a:lnTo>
                <a:lnTo>
                  <a:pt x="4337" y="577817"/>
                </a:lnTo>
                <a:lnTo>
                  <a:pt x="6651" y="582420"/>
                </a:lnTo>
                <a:lnTo>
                  <a:pt x="8503" y="627168"/>
                </a:lnTo>
                <a:lnTo>
                  <a:pt x="9561" y="627661"/>
                </a:lnTo>
                <a:lnTo>
                  <a:pt x="13560" y="628209"/>
                </a:lnTo>
                <a:lnTo>
                  <a:pt x="15049" y="629413"/>
                </a:lnTo>
                <a:lnTo>
                  <a:pt x="18027" y="638167"/>
                </a:lnTo>
                <a:lnTo>
                  <a:pt x="18028" y="638172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SMARTInkShape-Group342">
            <a:extLst>
              <a:ext uri="{FF2B5EF4-FFF2-40B4-BE49-F238E27FC236}">
                <a16:creationId xmlns:a16="http://schemas.microsoft.com/office/drawing/2014/main" id="{C0ABDC75-DA6D-EE91-2A73-9319317A02AE}"/>
              </a:ext>
            </a:extLst>
          </p:cNvPr>
          <p:cNvGrpSpPr/>
          <p:nvPr/>
        </p:nvGrpSpPr>
        <p:grpSpPr>
          <a:xfrm>
            <a:off x="1238263" y="2781300"/>
            <a:ext cx="1190613" cy="1266826"/>
            <a:chOff x="1238263" y="2781300"/>
            <a:chExt cx="1190613" cy="1266826"/>
          </a:xfrm>
        </p:grpSpPr>
        <p:sp>
          <p:nvSpPr>
            <p:cNvPr id="31" name="SMARTInkShape-2233">
              <a:extLst>
                <a:ext uri="{FF2B5EF4-FFF2-40B4-BE49-F238E27FC236}">
                  <a16:creationId xmlns:a16="http://schemas.microsoft.com/office/drawing/2014/main" id="{8D8AE5E3-2729-C690-2D7A-4F0368B70C44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1838717" y="3600450"/>
              <a:ext cx="437759" cy="275833"/>
            </a:xfrm>
            <a:custGeom>
              <a:avLst/>
              <a:gdLst/>
              <a:ahLst/>
              <a:cxnLst/>
              <a:rect l="0" t="0" r="0" b="0"/>
              <a:pathLst>
                <a:path w="437759" h="275833">
                  <a:moveTo>
                    <a:pt x="9133" y="266700"/>
                  </a:moveTo>
                  <a:lnTo>
                    <a:pt x="9133" y="266700"/>
                  </a:lnTo>
                  <a:lnTo>
                    <a:pt x="0" y="275832"/>
                  </a:lnTo>
                  <a:lnTo>
                    <a:pt x="47155" y="237614"/>
                  </a:lnTo>
                  <a:lnTo>
                    <a:pt x="86577" y="206308"/>
                  </a:lnTo>
                  <a:lnTo>
                    <a:pt x="133122" y="174616"/>
                  </a:lnTo>
                  <a:lnTo>
                    <a:pt x="178695" y="149223"/>
                  </a:lnTo>
                  <a:lnTo>
                    <a:pt x="225640" y="121002"/>
                  </a:lnTo>
                  <a:lnTo>
                    <a:pt x="261666" y="97236"/>
                  </a:lnTo>
                  <a:lnTo>
                    <a:pt x="300211" y="76789"/>
                  </a:lnTo>
                  <a:lnTo>
                    <a:pt x="346735" y="50916"/>
                  </a:lnTo>
                  <a:lnTo>
                    <a:pt x="390145" y="25423"/>
                  </a:lnTo>
                  <a:lnTo>
                    <a:pt x="43775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MARTInkShape-2234">
              <a:extLst>
                <a:ext uri="{FF2B5EF4-FFF2-40B4-BE49-F238E27FC236}">
                  <a16:creationId xmlns:a16="http://schemas.microsoft.com/office/drawing/2014/main" id="{F3B2BEE7-8C1B-C19F-71A6-55E4CBE23010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1679048" y="3448050"/>
              <a:ext cx="587903" cy="341577"/>
            </a:xfrm>
            <a:custGeom>
              <a:avLst/>
              <a:gdLst/>
              <a:ahLst/>
              <a:cxnLst/>
              <a:rect l="0" t="0" r="0" b="0"/>
              <a:pathLst>
                <a:path w="587903" h="341577">
                  <a:moveTo>
                    <a:pt x="16402" y="333375"/>
                  </a:moveTo>
                  <a:lnTo>
                    <a:pt x="16402" y="333375"/>
                  </a:lnTo>
                  <a:lnTo>
                    <a:pt x="0" y="341576"/>
                  </a:lnTo>
                  <a:lnTo>
                    <a:pt x="43093" y="308970"/>
                  </a:lnTo>
                  <a:lnTo>
                    <a:pt x="82705" y="280223"/>
                  </a:lnTo>
                  <a:lnTo>
                    <a:pt x="121104" y="254163"/>
                  </a:lnTo>
                  <a:lnTo>
                    <a:pt x="159262" y="228632"/>
                  </a:lnTo>
                  <a:lnTo>
                    <a:pt x="202430" y="198150"/>
                  </a:lnTo>
                  <a:lnTo>
                    <a:pt x="239209" y="175951"/>
                  </a:lnTo>
                  <a:lnTo>
                    <a:pt x="276917" y="155968"/>
                  </a:lnTo>
                  <a:lnTo>
                    <a:pt x="314901" y="136641"/>
                  </a:lnTo>
                  <a:lnTo>
                    <a:pt x="352966" y="117509"/>
                  </a:lnTo>
                  <a:lnTo>
                    <a:pt x="391056" y="93378"/>
                  </a:lnTo>
                  <a:lnTo>
                    <a:pt x="435307" y="65443"/>
                  </a:lnTo>
                  <a:lnTo>
                    <a:pt x="480893" y="45814"/>
                  </a:lnTo>
                  <a:lnTo>
                    <a:pt x="520786" y="26924"/>
                  </a:lnTo>
                  <a:lnTo>
                    <a:pt x="565972" y="9726"/>
                  </a:lnTo>
                  <a:lnTo>
                    <a:pt x="58790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MARTInkShape-2235">
              <a:extLst>
                <a:ext uri="{FF2B5EF4-FFF2-40B4-BE49-F238E27FC236}">
                  <a16:creationId xmlns:a16="http://schemas.microsoft.com/office/drawing/2014/main" id="{21E54969-5A8F-B695-E780-843AC77EC3FA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1447800" y="3095625"/>
              <a:ext cx="895351" cy="538889"/>
            </a:xfrm>
            <a:custGeom>
              <a:avLst/>
              <a:gdLst/>
              <a:ahLst/>
              <a:cxnLst/>
              <a:rect l="0" t="0" r="0" b="0"/>
              <a:pathLst>
                <a:path w="895351" h="538889">
                  <a:moveTo>
                    <a:pt x="0" y="533400"/>
                  </a:moveTo>
                  <a:lnTo>
                    <a:pt x="0" y="533400"/>
                  </a:lnTo>
                  <a:lnTo>
                    <a:pt x="0" y="538457"/>
                  </a:lnTo>
                  <a:lnTo>
                    <a:pt x="3175" y="538888"/>
                  </a:lnTo>
                  <a:lnTo>
                    <a:pt x="15169" y="536544"/>
                  </a:lnTo>
                  <a:lnTo>
                    <a:pt x="61832" y="512266"/>
                  </a:lnTo>
                  <a:lnTo>
                    <a:pt x="103818" y="483169"/>
                  </a:lnTo>
                  <a:lnTo>
                    <a:pt x="147742" y="447160"/>
                  </a:lnTo>
                  <a:lnTo>
                    <a:pt x="184652" y="418948"/>
                  </a:lnTo>
                  <a:lnTo>
                    <a:pt x="227455" y="390480"/>
                  </a:lnTo>
                  <a:lnTo>
                    <a:pt x="273652" y="361936"/>
                  </a:lnTo>
                  <a:lnTo>
                    <a:pt x="320853" y="328314"/>
                  </a:lnTo>
                  <a:lnTo>
                    <a:pt x="355327" y="306784"/>
                  </a:lnTo>
                  <a:lnTo>
                    <a:pt x="390756" y="285574"/>
                  </a:lnTo>
                  <a:lnTo>
                    <a:pt x="424142" y="262036"/>
                  </a:lnTo>
                  <a:lnTo>
                    <a:pt x="456618" y="240285"/>
                  </a:lnTo>
                  <a:lnTo>
                    <a:pt x="489750" y="220035"/>
                  </a:lnTo>
                  <a:lnTo>
                    <a:pt x="525642" y="200451"/>
                  </a:lnTo>
                  <a:lnTo>
                    <a:pt x="559938" y="178342"/>
                  </a:lnTo>
                  <a:lnTo>
                    <a:pt x="593878" y="155463"/>
                  </a:lnTo>
                  <a:lnTo>
                    <a:pt x="630129" y="134712"/>
                  </a:lnTo>
                  <a:lnTo>
                    <a:pt x="676126" y="110235"/>
                  </a:lnTo>
                  <a:lnTo>
                    <a:pt x="721621" y="84521"/>
                  </a:lnTo>
                  <a:lnTo>
                    <a:pt x="763559" y="61850"/>
                  </a:lnTo>
                  <a:lnTo>
                    <a:pt x="808051" y="36285"/>
                  </a:lnTo>
                  <a:lnTo>
                    <a:pt x="851986" y="16472"/>
                  </a:lnTo>
                  <a:lnTo>
                    <a:pt x="895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MARTInkShape-2236">
              <a:extLst>
                <a:ext uri="{FF2B5EF4-FFF2-40B4-BE49-F238E27FC236}">
                  <a16:creationId xmlns:a16="http://schemas.microsoft.com/office/drawing/2014/main" id="{3657457E-27E1-54D1-B9E2-CE95DB056873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1238263" y="2781300"/>
              <a:ext cx="886924" cy="723750"/>
            </a:xfrm>
            <a:custGeom>
              <a:avLst/>
              <a:gdLst/>
              <a:ahLst/>
              <a:cxnLst/>
              <a:rect l="0" t="0" r="0" b="0"/>
              <a:pathLst>
                <a:path w="886924" h="723750">
                  <a:moveTo>
                    <a:pt x="19037" y="704850"/>
                  </a:moveTo>
                  <a:lnTo>
                    <a:pt x="19037" y="704850"/>
                  </a:lnTo>
                  <a:lnTo>
                    <a:pt x="138" y="723749"/>
                  </a:lnTo>
                  <a:lnTo>
                    <a:pt x="0" y="715685"/>
                  </a:lnTo>
                  <a:lnTo>
                    <a:pt x="15198" y="700483"/>
                  </a:lnTo>
                  <a:lnTo>
                    <a:pt x="31423" y="688504"/>
                  </a:lnTo>
                  <a:lnTo>
                    <a:pt x="74833" y="647486"/>
                  </a:lnTo>
                  <a:lnTo>
                    <a:pt x="121909" y="614864"/>
                  </a:lnTo>
                  <a:lnTo>
                    <a:pt x="161536" y="580183"/>
                  </a:lnTo>
                  <a:lnTo>
                    <a:pt x="196020" y="552201"/>
                  </a:lnTo>
                  <a:lnTo>
                    <a:pt x="236930" y="523801"/>
                  </a:lnTo>
                  <a:lnTo>
                    <a:pt x="275862" y="495278"/>
                  </a:lnTo>
                  <a:lnTo>
                    <a:pt x="314208" y="466719"/>
                  </a:lnTo>
                  <a:lnTo>
                    <a:pt x="355204" y="438148"/>
                  </a:lnTo>
                  <a:lnTo>
                    <a:pt x="400864" y="406752"/>
                  </a:lnTo>
                  <a:lnTo>
                    <a:pt x="447907" y="373461"/>
                  </a:lnTo>
                  <a:lnTo>
                    <a:pt x="495360" y="340667"/>
                  </a:lnTo>
                  <a:lnTo>
                    <a:pt x="540111" y="306960"/>
                  </a:lnTo>
                  <a:lnTo>
                    <a:pt x="583004" y="274043"/>
                  </a:lnTo>
                  <a:lnTo>
                    <a:pt x="626405" y="240301"/>
                  </a:lnTo>
                  <a:lnTo>
                    <a:pt x="673939" y="205511"/>
                  </a:lnTo>
                  <a:lnTo>
                    <a:pt x="714961" y="170652"/>
                  </a:lnTo>
                  <a:lnTo>
                    <a:pt x="757088" y="136014"/>
                  </a:lnTo>
                  <a:lnTo>
                    <a:pt x="801754" y="93288"/>
                  </a:lnTo>
                  <a:lnTo>
                    <a:pt x="845881" y="49418"/>
                  </a:lnTo>
                  <a:lnTo>
                    <a:pt x="885890" y="8386"/>
                  </a:lnTo>
                  <a:lnTo>
                    <a:pt x="886923" y="5591"/>
                  </a:lnTo>
                  <a:lnTo>
                    <a:pt x="88581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MARTInkShape-2237">
              <a:extLst>
                <a:ext uri="{FF2B5EF4-FFF2-40B4-BE49-F238E27FC236}">
                  <a16:creationId xmlns:a16="http://schemas.microsoft.com/office/drawing/2014/main" id="{E1ABC28F-D9FC-656D-F81D-3DF47306A98D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2333625" y="3019831"/>
              <a:ext cx="95251" cy="1028295"/>
            </a:xfrm>
            <a:custGeom>
              <a:avLst/>
              <a:gdLst/>
              <a:ahLst/>
              <a:cxnLst/>
              <a:rect l="0" t="0" r="0" b="0"/>
              <a:pathLst>
                <a:path w="95251" h="1028295">
                  <a:moveTo>
                    <a:pt x="95250" y="75794"/>
                  </a:moveTo>
                  <a:lnTo>
                    <a:pt x="95250" y="75794"/>
                  </a:lnTo>
                  <a:lnTo>
                    <a:pt x="95250" y="58460"/>
                  </a:lnTo>
                  <a:lnTo>
                    <a:pt x="87049" y="48694"/>
                  </a:lnTo>
                  <a:lnTo>
                    <a:pt x="86117" y="42600"/>
                  </a:lnTo>
                  <a:lnTo>
                    <a:pt x="85725" y="10849"/>
                  </a:lnTo>
                  <a:lnTo>
                    <a:pt x="84667" y="10272"/>
                  </a:lnTo>
                  <a:lnTo>
                    <a:pt x="80669" y="9632"/>
                  </a:lnTo>
                  <a:lnTo>
                    <a:pt x="79179" y="8403"/>
                  </a:lnTo>
                  <a:lnTo>
                    <a:pt x="76316" y="0"/>
                  </a:lnTo>
                  <a:lnTo>
                    <a:pt x="76201" y="44654"/>
                  </a:lnTo>
                  <a:lnTo>
                    <a:pt x="75142" y="85375"/>
                  </a:lnTo>
                  <a:lnTo>
                    <a:pt x="71144" y="95221"/>
                  </a:lnTo>
                  <a:lnTo>
                    <a:pt x="71483" y="105948"/>
                  </a:lnTo>
                  <a:lnTo>
                    <a:pt x="73055" y="111772"/>
                  </a:lnTo>
                  <a:lnTo>
                    <a:pt x="71980" y="123887"/>
                  </a:lnTo>
                  <a:lnTo>
                    <a:pt x="70212" y="130081"/>
                  </a:lnTo>
                  <a:lnTo>
                    <a:pt x="71069" y="142608"/>
                  </a:lnTo>
                  <a:lnTo>
                    <a:pt x="72779" y="148911"/>
                  </a:lnTo>
                  <a:lnTo>
                    <a:pt x="72861" y="154172"/>
                  </a:lnTo>
                  <a:lnTo>
                    <a:pt x="66978" y="199983"/>
                  </a:lnTo>
                  <a:lnTo>
                    <a:pt x="65622" y="244817"/>
                  </a:lnTo>
                  <a:lnTo>
                    <a:pt x="57542" y="265332"/>
                  </a:lnTo>
                  <a:lnTo>
                    <a:pt x="50681" y="273708"/>
                  </a:lnTo>
                  <a:lnTo>
                    <a:pt x="48531" y="282484"/>
                  </a:lnTo>
                  <a:lnTo>
                    <a:pt x="47744" y="293029"/>
                  </a:lnTo>
                  <a:lnTo>
                    <a:pt x="42604" y="299380"/>
                  </a:lnTo>
                  <a:lnTo>
                    <a:pt x="39434" y="318078"/>
                  </a:lnTo>
                  <a:lnTo>
                    <a:pt x="37305" y="337632"/>
                  </a:lnTo>
                  <a:lnTo>
                    <a:pt x="31632" y="350461"/>
                  </a:lnTo>
                  <a:lnTo>
                    <a:pt x="25932" y="396452"/>
                  </a:lnTo>
                  <a:lnTo>
                    <a:pt x="23638" y="400691"/>
                  </a:lnTo>
                  <a:lnTo>
                    <a:pt x="14397" y="443141"/>
                  </a:lnTo>
                  <a:lnTo>
                    <a:pt x="9953" y="487167"/>
                  </a:lnTo>
                  <a:lnTo>
                    <a:pt x="9536" y="534562"/>
                  </a:lnTo>
                  <a:lnTo>
                    <a:pt x="883" y="576643"/>
                  </a:lnTo>
                  <a:lnTo>
                    <a:pt x="23" y="622818"/>
                  </a:lnTo>
                  <a:lnTo>
                    <a:pt x="0" y="667905"/>
                  </a:lnTo>
                  <a:lnTo>
                    <a:pt x="0" y="715386"/>
                  </a:lnTo>
                  <a:lnTo>
                    <a:pt x="0" y="761773"/>
                  </a:lnTo>
                  <a:lnTo>
                    <a:pt x="0" y="807764"/>
                  </a:lnTo>
                  <a:lnTo>
                    <a:pt x="0" y="854805"/>
                  </a:lnTo>
                  <a:lnTo>
                    <a:pt x="0" y="901009"/>
                  </a:lnTo>
                  <a:lnTo>
                    <a:pt x="0" y="917131"/>
                  </a:lnTo>
                  <a:lnTo>
                    <a:pt x="2822" y="923502"/>
                  </a:lnTo>
                  <a:lnTo>
                    <a:pt x="6546" y="929862"/>
                  </a:lnTo>
                  <a:lnTo>
                    <a:pt x="9133" y="940687"/>
                  </a:lnTo>
                  <a:lnTo>
                    <a:pt x="9525" y="988029"/>
                  </a:lnTo>
                  <a:lnTo>
                    <a:pt x="9525" y="998384"/>
                  </a:lnTo>
                  <a:lnTo>
                    <a:pt x="10583" y="998829"/>
                  </a:lnTo>
                  <a:lnTo>
                    <a:pt x="14581" y="999323"/>
                  </a:lnTo>
                  <a:lnTo>
                    <a:pt x="16071" y="1000514"/>
                  </a:lnTo>
                  <a:lnTo>
                    <a:pt x="18658" y="1007886"/>
                  </a:lnTo>
                  <a:lnTo>
                    <a:pt x="19050" y="102829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SMARTInkShape-2238">
            <a:extLst>
              <a:ext uri="{FF2B5EF4-FFF2-40B4-BE49-F238E27FC236}">
                <a16:creationId xmlns:a16="http://schemas.microsoft.com/office/drawing/2014/main" id="{0E5E3FE6-0A24-5C99-DC25-D030AC3BCB75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2181341" y="2600335"/>
            <a:ext cx="608753" cy="314316"/>
          </a:xfrm>
          <a:custGeom>
            <a:avLst/>
            <a:gdLst/>
            <a:ahLst/>
            <a:cxnLst/>
            <a:rect l="0" t="0" r="0" b="0"/>
            <a:pathLst>
              <a:path w="608753" h="314316">
                <a:moveTo>
                  <a:pt x="9409" y="314315"/>
                </a:moveTo>
                <a:lnTo>
                  <a:pt x="9409" y="314315"/>
                </a:lnTo>
                <a:lnTo>
                  <a:pt x="276" y="314315"/>
                </a:lnTo>
                <a:lnTo>
                  <a:pt x="0" y="309259"/>
                </a:lnTo>
                <a:lnTo>
                  <a:pt x="10032" y="290945"/>
                </a:lnTo>
                <a:lnTo>
                  <a:pt x="48845" y="249893"/>
                </a:lnTo>
                <a:lnTo>
                  <a:pt x="95310" y="216187"/>
                </a:lnTo>
                <a:lnTo>
                  <a:pt x="142782" y="184179"/>
                </a:lnTo>
                <a:lnTo>
                  <a:pt x="187410" y="165294"/>
                </a:lnTo>
                <a:lnTo>
                  <a:pt x="230719" y="145101"/>
                </a:lnTo>
                <a:lnTo>
                  <a:pt x="267246" y="131180"/>
                </a:lnTo>
                <a:lnTo>
                  <a:pt x="304880" y="116472"/>
                </a:lnTo>
                <a:lnTo>
                  <a:pt x="342842" y="108234"/>
                </a:lnTo>
                <a:lnTo>
                  <a:pt x="380901" y="102971"/>
                </a:lnTo>
                <a:lnTo>
                  <a:pt x="424633" y="97531"/>
                </a:lnTo>
                <a:lnTo>
                  <a:pt x="466519" y="95918"/>
                </a:lnTo>
                <a:lnTo>
                  <a:pt x="509748" y="95374"/>
                </a:lnTo>
                <a:lnTo>
                  <a:pt x="555624" y="95258"/>
                </a:lnTo>
                <a:lnTo>
                  <a:pt x="571303" y="95240"/>
                </a:lnTo>
                <a:lnTo>
                  <a:pt x="571360" y="90184"/>
                </a:lnTo>
                <a:lnTo>
                  <a:pt x="566320" y="76926"/>
                </a:lnTo>
                <a:lnTo>
                  <a:pt x="563775" y="73506"/>
                </a:lnTo>
                <a:lnTo>
                  <a:pt x="556194" y="67633"/>
                </a:lnTo>
                <a:lnTo>
                  <a:pt x="547452" y="53882"/>
                </a:lnTo>
                <a:lnTo>
                  <a:pt x="519687" y="25614"/>
                </a:lnTo>
                <a:lnTo>
                  <a:pt x="509617" y="19929"/>
                </a:lnTo>
                <a:lnTo>
                  <a:pt x="504900" y="9983"/>
                </a:lnTo>
                <a:lnTo>
                  <a:pt x="499709" y="9654"/>
                </a:lnTo>
                <a:lnTo>
                  <a:pt x="498201" y="8549"/>
                </a:lnTo>
                <a:lnTo>
                  <a:pt x="495302" y="386"/>
                </a:lnTo>
                <a:lnTo>
                  <a:pt x="489719" y="68"/>
                </a:lnTo>
                <a:lnTo>
                  <a:pt x="494255" y="0"/>
                </a:lnTo>
                <a:lnTo>
                  <a:pt x="537005" y="36178"/>
                </a:lnTo>
                <a:lnTo>
                  <a:pt x="580400" y="59795"/>
                </a:lnTo>
                <a:lnTo>
                  <a:pt x="596986" y="71332"/>
                </a:lnTo>
                <a:lnTo>
                  <a:pt x="601152" y="72951"/>
                </a:lnTo>
                <a:lnTo>
                  <a:pt x="603929" y="75089"/>
                </a:lnTo>
                <a:lnTo>
                  <a:pt x="607015" y="80287"/>
                </a:lnTo>
                <a:lnTo>
                  <a:pt x="608752" y="89163"/>
                </a:lnTo>
                <a:lnTo>
                  <a:pt x="604211" y="103552"/>
                </a:lnTo>
                <a:lnTo>
                  <a:pt x="573817" y="139862"/>
                </a:lnTo>
                <a:lnTo>
                  <a:pt x="528193" y="172749"/>
                </a:lnTo>
                <a:lnTo>
                  <a:pt x="508328" y="192434"/>
                </a:lnTo>
                <a:lnTo>
                  <a:pt x="497146" y="196646"/>
                </a:lnTo>
                <a:lnTo>
                  <a:pt x="493317" y="199885"/>
                </a:lnTo>
                <a:lnTo>
                  <a:pt x="489062" y="209130"/>
                </a:lnTo>
                <a:lnTo>
                  <a:pt x="485659" y="22859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SMARTInkShape-Group344">
            <a:extLst>
              <a:ext uri="{FF2B5EF4-FFF2-40B4-BE49-F238E27FC236}">
                <a16:creationId xmlns:a16="http://schemas.microsoft.com/office/drawing/2014/main" id="{0AF04520-08A9-CDCF-C6B8-66EDD8EC66E4}"/>
              </a:ext>
            </a:extLst>
          </p:cNvPr>
          <p:cNvGrpSpPr/>
          <p:nvPr/>
        </p:nvGrpSpPr>
        <p:grpSpPr>
          <a:xfrm>
            <a:off x="3059437" y="2590835"/>
            <a:ext cx="1083920" cy="218610"/>
            <a:chOff x="3059437" y="2590835"/>
            <a:chExt cx="1083920" cy="218610"/>
          </a:xfrm>
        </p:grpSpPr>
        <p:sp>
          <p:nvSpPr>
            <p:cNvPr id="38" name="SMARTInkShape-2239">
              <a:extLst>
                <a:ext uri="{FF2B5EF4-FFF2-40B4-BE49-F238E27FC236}">
                  <a16:creationId xmlns:a16="http://schemas.microsoft.com/office/drawing/2014/main" id="{F7F146F2-033E-E2E9-BB5E-179A0E30E8C5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3995177" y="2590835"/>
              <a:ext cx="148180" cy="208850"/>
            </a:xfrm>
            <a:custGeom>
              <a:avLst/>
              <a:gdLst/>
              <a:ahLst/>
              <a:cxnLst/>
              <a:rect l="0" t="0" r="0" b="0"/>
              <a:pathLst>
                <a:path w="148180" h="208850">
                  <a:moveTo>
                    <a:pt x="119623" y="9490"/>
                  </a:moveTo>
                  <a:lnTo>
                    <a:pt x="119623" y="9490"/>
                  </a:lnTo>
                  <a:lnTo>
                    <a:pt x="129114" y="0"/>
                  </a:lnTo>
                  <a:lnTo>
                    <a:pt x="103704" y="10331"/>
                  </a:lnTo>
                  <a:lnTo>
                    <a:pt x="94557" y="18331"/>
                  </a:lnTo>
                  <a:lnTo>
                    <a:pt x="59745" y="64577"/>
                  </a:lnTo>
                  <a:lnTo>
                    <a:pt x="35230" y="103575"/>
                  </a:lnTo>
                  <a:lnTo>
                    <a:pt x="26517" y="149156"/>
                  </a:lnTo>
                  <a:lnTo>
                    <a:pt x="25326" y="169989"/>
                  </a:lnTo>
                  <a:lnTo>
                    <a:pt x="27125" y="177873"/>
                  </a:lnTo>
                  <a:lnTo>
                    <a:pt x="34768" y="189454"/>
                  </a:lnTo>
                  <a:lnTo>
                    <a:pt x="50972" y="201925"/>
                  </a:lnTo>
                  <a:lnTo>
                    <a:pt x="69178" y="207266"/>
                  </a:lnTo>
                  <a:lnTo>
                    <a:pt x="87978" y="208849"/>
                  </a:lnTo>
                  <a:lnTo>
                    <a:pt x="106954" y="204261"/>
                  </a:lnTo>
                  <a:lnTo>
                    <a:pt x="135855" y="190191"/>
                  </a:lnTo>
                  <a:lnTo>
                    <a:pt x="142712" y="183993"/>
                  </a:lnTo>
                  <a:lnTo>
                    <a:pt x="147475" y="173281"/>
                  </a:lnTo>
                  <a:lnTo>
                    <a:pt x="148179" y="154130"/>
                  </a:lnTo>
                  <a:lnTo>
                    <a:pt x="139995" y="144319"/>
                  </a:lnTo>
                  <a:lnTo>
                    <a:pt x="136438" y="143497"/>
                  </a:lnTo>
                  <a:lnTo>
                    <a:pt x="134008" y="143278"/>
                  </a:lnTo>
                  <a:lnTo>
                    <a:pt x="132388" y="142074"/>
                  </a:lnTo>
                  <a:lnTo>
                    <a:pt x="130588" y="137913"/>
                  </a:lnTo>
                  <a:lnTo>
                    <a:pt x="129050" y="136381"/>
                  </a:lnTo>
                  <a:lnTo>
                    <a:pt x="118976" y="131099"/>
                  </a:lnTo>
                  <a:lnTo>
                    <a:pt x="112986" y="127038"/>
                  </a:lnTo>
                  <a:lnTo>
                    <a:pt x="103662" y="124753"/>
                  </a:lnTo>
                  <a:lnTo>
                    <a:pt x="82805" y="123917"/>
                  </a:lnTo>
                  <a:lnTo>
                    <a:pt x="47742" y="133498"/>
                  </a:lnTo>
                  <a:lnTo>
                    <a:pt x="34124" y="140681"/>
                  </a:lnTo>
                  <a:lnTo>
                    <a:pt x="30874" y="141401"/>
                  </a:lnTo>
                  <a:lnTo>
                    <a:pt x="28706" y="142939"/>
                  </a:lnTo>
                  <a:lnTo>
                    <a:pt x="27262" y="145022"/>
                  </a:lnTo>
                  <a:lnTo>
                    <a:pt x="26299" y="147470"/>
                  </a:lnTo>
                  <a:lnTo>
                    <a:pt x="9549" y="162082"/>
                  </a:lnTo>
                  <a:lnTo>
                    <a:pt x="6158" y="169572"/>
                  </a:lnTo>
                  <a:lnTo>
                    <a:pt x="514" y="175925"/>
                  </a:lnTo>
                  <a:lnTo>
                    <a:pt x="0" y="178655"/>
                  </a:lnTo>
                  <a:lnTo>
                    <a:pt x="716" y="181534"/>
                  </a:lnTo>
                  <a:lnTo>
                    <a:pt x="3275" y="187554"/>
                  </a:lnTo>
                  <a:lnTo>
                    <a:pt x="5323" y="1999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SMARTInkShape-2240">
              <a:extLst>
                <a:ext uri="{FF2B5EF4-FFF2-40B4-BE49-F238E27FC236}">
                  <a16:creationId xmlns:a16="http://schemas.microsoft.com/office/drawing/2014/main" id="{853D710B-63B3-7684-20CD-249CF493062D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3743388" y="2619780"/>
              <a:ext cx="190438" cy="161521"/>
            </a:xfrm>
            <a:custGeom>
              <a:avLst/>
              <a:gdLst/>
              <a:ahLst/>
              <a:cxnLst/>
              <a:rect l="0" t="0" r="0" b="0"/>
              <a:pathLst>
                <a:path w="190438" h="161521">
                  <a:moveTo>
                    <a:pt x="47562" y="56745"/>
                  </a:moveTo>
                  <a:lnTo>
                    <a:pt x="47562" y="56745"/>
                  </a:lnTo>
                  <a:lnTo>
                    <a:pt x="47562" y="42556"/>
                  </a:lnTo>
                  <a:lnTo>
                    <a:pt x="52618" y="29022"/>
                  </a:lnTo>
                  <a:lnTo>
                    <a:pt x="55166" y="25563"/>
                  </a:lnTo>
                  <a:lnTo>
                    <a:pt x="74305" y="10714"/>
                  </a:lnTo>
                  <a:lnTo>
                    <a:pt x="111998" y="0"/>
                  </a:lnTo>
                  <a:lnTo>
                    <a:pt x="116064" y="2597"/>
                  </a:lnTo>
                  <a:lnTo>
                    <a:pt x="127298" y="12888"/>
                  </a:lnTo>
                  <a:lnTo>
                    <a:pt x="130625" y="18908"/>
                  </a:lnTo>
                  <a:lnTo>
                    <a:pt x="132498" y="31070"/>
                  </a:lnTo>
                  <a:lnTo>
                    <a:pt x="132761" y="36453"/>
                  </a:lnTo>
                  <a:lnTo>
                    <a:pt x="130231" y="45257"/>
                  </a:lnTo>
                  <a:lnTo>
                    <a:pt x="105827" y="90789"/>
                  </a:lnTo>
                  <a:lnTo>
                    <a:pt x="71959" y="126368"/>
                  </a:lnTo>
                  <a:lnTo>
                    <a:pt x="41080" y="145197"/>
                  </a:lnTo>
                  <a:lnTo>
                    <a:pt x="0" y="161481"/>
                  </a:lnTo>
                  <a:lnTo>
                    <a:pt x="16216" y="160454"/>
                  </a:lnTo>
                  <a:lnTo>
                    <a:pt x="57976" y="153318"/>
                  </a:lnTo>
                  <a:lnTo>
                    <a:pt x="97479" y="152256"/>
                  </a:lnTo>
                  <a:lnTo>
                    <a:pt x="142755" y="152046"/>
                  </a:lnTo>
                  <a:lnTo>
                    <a:pt x="154428" y="153076"/>
                  </a:lnTo>
                  <a:lnTo>
                    <a:pt x="173368" y="159539"/>
                  </a:lnTo>
                  <a:lnTo>
                    <a:pt x="190437" y="1615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SMARTInkShape-2241">
              <a:extLst>
                <a:ext uri="{FF2B5EF4-FFF2-40B4-BE49-F238E27FC236}">
                  <a16:creationId xmlns:a16="http://schemas.microsoft.com/office/drawing/2014/main" id="{15AB1F90-0BBA-0400-2CEC-D8102F95EDDD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3539426" y="2619385"/>
              <a:ext cx="108088" cy="190060"/>
            </a:xfrm>
            <a:custGeom>
              <a:avLst/>
              <a:gdLst/>
              <a:ahLst/>
              <a:cxnLst/>
              <a:rect l="0" t="0" r="0" b="0"/>
              <a:pathLst>
                <a:path w="108088" h="190060">
                  <a:moveTo>
                    <a:pt x="99124" y="9515"/>
                  </a:moveTo>
                  <a:lnTo>
                    <a:pt x="99124" y="9515"/>
                  </a:lnTo>
                  <a:lnTo>
                    <a:pt x="99124" y="382"/>
                  </a:lnTo>
                  <a:lnTo>
                    <a:pt x="76734" y="0"/>
                  </a:lnTo>
                  <a:lnTo>
                    <a:pt x="51075" y="7596"/>
                  </a:lnTo>
                  <a:lnTo>
                    <a:pt x="36321" y="17295"/>
                  </a:lnTo>
                  <a:lnTo>
                    <a:pt x="15731" y="39000"/>
                  </a:lnTo>
                  <a:lnTo>
                    <a:pt x="7388" y="54587"/>
                  </a:lnTo>
                  <a:lnTo>
                    <a:pt x="4568" y="74392"/>
                  </a:lnTo>
                  <a:lnTo>
                    <a:pt x="7005" y="83505"/>
                  </a:lnTo>
                  <a:lnTo>
                    <a:pt x="17150" y="97408"/>
                  </a:lnTo>
                  <a:lnTo>
                    <a:pt x="26707" y="106787"/>
                  </a:lnTo>
                  <a:lnTo>
                    <a:pt x="72370" y="136593"/>
                  </a:lnTo>
                  <a:lnTo>
                    <a:pt x="84930" y="147758"/>
                  </a:lnTo>
                  <a:lnTo>
                    <a:pt x="87524" y="153154"/>
                  </a:lnTo>
                  <a:lnTo>
                    <a:pt x="89546" y="173445"/>
                  </a:lnTo>
                  <a:lnTo>
                    <a:pt x="89563" y="175952"/>
                  </a:lnTo>
                  <a:lnTo>
                    <a:pt x="88517" y="177623"/>
                  </a:lnTo>
                  <a:lnTo>
                    <a:pt x="86761" y="178737"/>
                  </a:lnTo>
                  <a:lnTo>
                    <a:pt x="84532" y="179480"/>
                  </a:lnTo>
                  <a:lnTo>
                    <a:pt x="83046" y="181033"/>
                  </a:lnTo>
                  <a:lnTo>
                    <a:pt x="81395" y="185581"/>
                  </a:lnTo>
                  <a:lnTo>
                    <a:pt x="79896" y="187218"/>
                  </a:lnTo>
                  <a:lnTo>
                    <a:pt x="75409" y="189036"/>
                  </a:lnTo>
                  <a:lnTo>
                    <a:pt x="61875" y="190059"/>
                  </a:lnTo>
                  <a:lnTo>
                    <a:pt x="44460" y="185306"/>
                  </a:lnTo>
                  <a:lnTo>
                    <a:pt x="16131" y="171175"/>
                  </a:lnTo>
                  <a:lnTo>
                    <a:pt x="1239" y="158688"/>
                  </a:lnTo>
                  <a:lnTo>
                    <a:pt x="0" y="154472"/>
                  </a:lnTo>
                  <a:lnTo>
                    <a:pt x="1447" y="144143"/>
                  </a:lnTo>
                  <a:lnTo>
                    <a:pt x="8440" y="135319"/>
                  </a:lnTo>
                  <a:lnTo>
                    <a:pt x="52206" y="104816"/>
                  </a:lnTo>
                  <a:lnTo>
                    <a:pt x="75737" y="88897"/>
                  </a:lnTo>
                  <a:lnTo>
                    <a:pt x="95847" y="68782"/>
                  </a:lnTo>
                  <a:lnTo>
                    <a:pt x="104385" y="52711"/>
                  </a:lnTo>
                  <a:lnTo>
                    <a:pt x="108087" y="27106"/>
                  </a:lnTo>
                  <a:lnTo>
                    <a:pt x="105100" y="23359"/>
                  </a:lnTo>
                  <a:lnTo>
                    <a:pt x="78940" y="6491"/>
                  </a:lnTo>
                  <a:lnTo>
                    <a:pt x="74026" y="5383"/>
                  </a:lnTo>
                  <a:lnTo>
                    <a:pt x="62922" y="6973"/>
                  </a:lnTo>
                  <a:lnTo>
                    <a:pt x="32449" y="190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SMARTInkShape-2242">
              <a:extLst>
                <a:ext uri="{FF2B5EF4-FFF2-40B4-BE49-F238E27FC236}">
                  <a16:creationId xmlns:a16="http://schemas.microsoft.com/office/drawing/2014/main" id="{2873F736-3078-4F24-6D09-7D1765EDC2F4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3381375" y="2600326"/>
              <a:ext cx="108658" cy="203790"/>
            </a:xfrm>
            <a:custGeom>
              <a:avLst/>
              <a:gdLst/>
              <a:ahLst/>
              <a:cxnLst/>
              <a:rect l="0" t="0" r="0" b="0"/>
              <a:pathLst>
                <a:path w="108658" h="203790">
                  <a:moveTo>
                    <a:pt x="76200" y="9524"/>
                  </a:moveTo>
                  <a:lnTo>
                    <a:pt x="76200" y="9524"/>
                  </a:lnTo>
                  <a:lnTo>
                    <a:pt x="85609" y="9524"/>
                  </a:lnTo>
                  <a:lnTo>
                    <a:pt x="85725" y="0"/>
                  </a:lnTo>
                  <a:lnTo>
                    <a:pt x="80669" y="5055"/>
                  </a:lnTo>
                  <a:lnTo>
                    <a:pt x="75364" y="7538"/>
                  </a:lnTo>
                  <a:lnTo>
                    <a:pt x="72468" y="8200"/>
                  </a:lnTo>
                  <a:lnTo>
                    <a:pt x="66427" y="14580"/>
                  </a:lnTo>
                  <a:lnTo>
                    <a:pt x="36235" y="59326"/>
                  </a:lnTo>
                  <a:lnTo>
                    <a:pt x="15990" y="104377"/>
                  </a:lnTo>
                  <a:lnTo>
                    <a:pt x="11441" y="126528"/>
                  </a:lnTo>
                  <a:lnTo>
                    <a:pt x="10962" y="161400"/>
                  </a:lnTo>
                  <a:lnTo>
                    <a:pt x="14750" y="176155"/>
                  </a:lnTo>
                  <a:lnTo>
                    <a:pt x="19358" y="181995"/>
                  </a:lnTo>
                  <a:lnTo>
                    <a:pt x="48332" y="202497"/>
                  </a:lnTo>
                  <a:lnTo>
                    <a:pt x="53388" y="203789"/>
                  </a:lnTo>
                  <a:lnTo>
                    <a:pt x="64650" y="202403"/>
                  </a:lnTo>
                  <a:lnTo>
                    <a:pt x="88069" y="192890"/>
                  </a:lnTo>
                  <a:lnTo>
                    <a:pt x="96645" y="186975"/>
                  </a:lnTo>
                  <a:lnTo>
                    <a:pt x="107423" y="172639"/>
                  </a:lnTo>
                  <a:lnTo>
                    <a:pt x="108657" y="166951"/>
                  </a:lnTo>
                  <a:lnTo>
                    <a:pt x="107205" y="154986"/>
                  </a:lnTo>
                  <a:lnTo>
                    <a:pt x="100438" y="136350"/>
                  </a:lnTo>
                  <a:lnTo>
                    <a:pt x="91912" y="126569"/>
                  </a:lnTo>
                  <a:lnTo>
                    <a:pt x="81067" y="119752"/>
                  </a:lnTo>
                  <a:lnTo>
                    <a:pt x="62002" y="115915"/>
                  </a:lnTo>
                  <a:lnTo>
                    <a:pt x="38832" y="115836"/>
                  </a:lnTo>
                  <a:lnTo>
                    <a:pt x="11751" y="127620"/>
                  </a:lnTo>
                  <a:lnTo>
                    <a:pt x="7834" y="131646"/>
                  </a:lnTo>
                  <a:lnTo>
                    <a:pt x="0" y="1523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SMARTInkShape-2243">
              <a:extLst>
                <a:ext uri="{FF2B5EF4-FFF2-40B4-BE49-F238E27FC236}">
                  <a16:creationId xmlns:a16="http://schemas.microsoft.com/office/drawing/2014/main" id="{E25FB603-CE84-E6F6-8DB0-7C5060EE58D0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3257550" y="27717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SMARTInkShape-2244">
              <a:extLst>
                <a:ext uri="{FF2B5EF4-FFF2-40B4-BE49-F238E27FC236}">
                  <a16:creationId xmlns:a16="http://schemas.microsoft.com/office/drawing/2014/main" id="{3B5E1F12-E23F-C214-29B7-1C680DF594BC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3059437" y="2619526"/>
              <a:ext cx="120375" cy="169387"/>
            </a:xfrm>
            <a:custGeom>
              <a:avLst/>
              <a:gdLst/>
              <a:ahLst/>
              <a:cxnLst/>
              <a:rect l="0" t="0" r="0" b="0"/>
              <a:pathLst>
                <a:path w="120375" h="169387">
                  <a:moveTo>
                    <a:pt x="64763" y="18899"/>
                  </a:moveTo>
                  <a:lnTo>
                    <a:pt x="64763" y="18899"/>
                  </a:lnTo>
                  <a:lnTo>
                    <a:pt x="64763" y="5641"/>
                  </a:lnTo>
                  <a:lnTo>
                    <a:pt x="63705" y="3711"/>
                  </a:lnTo>
                  <a:lnTo>
                    <a:pt x="61941" y="2423"/>
                  </a:lnTo>
                  <a:lnTo>
                    <a:pt x="56563" y="357"/>
                  </a:lnTo>
                  <a:lnTo>
                    <a:pt x="50574" y="0"/>
                  </a:lnTo>
                  <a:lnTo>
                    <a:pt x="37040" y="4950"/>
                  </a:lnTo>
                  <a:lnTo>
                    <a:pt x="24682" y="13120"/>
                  </a:lnTo>
                  <a:lnTo>
                    <a:pt x="14316" y="27299"/>
                  </a:lnTo>
                  <a:lnTo>
                    <a:pt x="4543" y="49963"/>
                  </a:lnTo>
                  <a:lnTo>
                    <a:pt x="0" y="81843"/>
                  </a:lnTo>
                  <a:lnTo>
                    <a:pt x="3711" y="113044"/>
                  </a:lnTo>
                  <a:lnTo>
                    <a:pt x="11513" y="132284"/>
                  </a:lnTo>
                  <a:lnTo>
                    <a:pt x="29902" y="155065"/>
                  </a:lnTo>
                  <a:lnTo>
                    <a:pt x="44438" y="164843"/>
                  </a:lnTo>
                  <a:lnTo>
                    <a:pt x="62151" y="169386"/>
                  </a:lnTo>
                  <a:lnTo>
                    <a:pt x="74538" y="167627"/>
                  </a:lnTo>
                  <a:lnTo>
                    <a:pt x="87099" y="162258"/>
                  </a:lnTo>
                  <a:lnTo>
                    <a:pt x="99737" y="152817"/>
                  </a:lnTo>
                  <a:lnTo>
                    <a:pt x="113696" y="130545"/>
                  </a:lnTo>
                  <a:lnTo>
                    <a:pt x="120290" y="95633"/>
                  </a:lnTo>
                  <a:lnTo>
                    <a:pt x="120374" y="72915"/>
                  </a:lnTo>
                  <a:lnTo>
                    <a:pt x="114166" y="48662"/>
                  </a:lnTo>
                  <a:lnTo>
                    <a:pt x="102587" y="29913"/>
                  </a:lnTo>
                  <a:lnTo>
                    <a:pt x="95332" y="22736"/>
                  </a:lnTo>
                  <a:lnTo>
                    <a:pt x="85052" y="16018"/>
                  </a:lnTo>
                  <a:lnTo>
                    <a:pt x="67364" y="11343"/>
                  </a:lnTo>
                  <a:lnTo>
                    <a:pt x="27108" y="9375"/>
                  </a:lnTo>
                  <a:lnTo>
                    <a:pt x="26663" y="188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SMARTInkShape-2245">
            <a:extLst>
              <a:ext uri="{FF2B5EF4-FFF2-40B4-BE49-F238E27FC236}">
                <a16:creationId xmlns:a16="http://schemas.microsoft.com/office/drawing/2014/main" id="{FF92E352-847D-A600-B375-C6C0E8FFDA90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4953000" y="4086225"/>
            <a:ext cx="2638426" cy="28576"/>
          </a:xfrm>
          <a:custGeom>
            <a:avLst/>
            <a:gdLst/>
            <a:ahLst/>
            <a:cxnLst/>
            <a:rect l="0" t="0" r="0" b="0"/>
            <a:pathLst>
              <a:path w="2638426" h="28576">
                <a:moveTo>
                  <a:pt x="0" y="0"/>
                </a:moveTo>
                <a:lnTo>
                  <a:pt x="0" y="0"/>
                </a:lnTo>
                <a:lnTo>
                  <a:pt x="46370" y="0"/>
                </a:lnTo>
                <a:lnTo>
                  <a:pt x="90078" y="0"/>
                </a:lnTo>
                <a:lnTo>
                  <a:pt x="134689" y="0"/>
                </a:lnTo>
                <a:lnTo>
                  <a:pt x="166246" y="1058"/>
                </a:lnTo>
                <a:lnTo>
                  <a:pt x="202057" y="8201"/>
                </a:lnTo>
                <a:lnTo>
                  <a:pt x="245072" y="9263"/>
                </a:lnTo>
                <a:lnTo>
                  <a:pt x="285240" y="9473"/>
                </a:lnTo>
                <a:lnTo>
                  <a:pt x="319819" y="9510"/>
                </a:lnTo>
                <a:lnTo>
                  <a:pt x="357934" y="12343"/>
                </a:lnTo>
                <a:lnTo>
                  <a:pt x="399256" y="17725"/>
                </a:lnTo>
                <a:lnTo>
                  <a:pt x="440031" y="18875"/>
                </a:lnTo>
                <a:lnTo>
                  <a:pt x="481678" y="19016"/>
                </a:lnTo>
                <a:lnTo>
                  <a:pt x="518193" y="19040"/>
                </a:lnTo>
                <a:lnTo>
                  <a:pt x="560879" y="19047"/>
                </a:lnTo>
                <a:lnTo>
                  <a:pt x="607041" y="19050"/>
                </a:lnTo>
                <a:lnTo>
                  <a:pt x="649176" y="19050"/>
                </a:lnTo>
                <a:lnTo>
                  <a:pt x="688472" y="19050"/>
                </a:lnTo>
                <a:lnTo>
                  <a:pt x="726584" y="19050"/>
                </a:lnTo>
                <a:lnTo>
                  <a:pt x="761619" y="19050"/>
                </a:lnTo>
                <a:lnTo>
                  <a:pt x="805043" y="19050"/>
                </a:lnTo>
                <a:lnTo>
                  <a:pt x="848249" y="19050"/>
                </a:lnTo>
                <a:lnTo>
                  <a:pt x="891887" y="19050"/>
                </a:lnTo>
                <a:lnTo>
                  <a:pt x="935246" y="19050"/>
                </a:lnTo>
                <a:lnTo>
                  <a:pt x="982135" y="19050"/>
                </a:lnTo>
                <a:lnTo>
                  <a:pt x="1020078" y="19050"/>
                </a:lnTo>
                <a:lnTo>
                  <a:pt x="1059777" y="19050"/>
                </a:lnTo>
                <a:lnTo>
                  <a:pt x="1103140" y="19050"/>
                </a:lnTo>
                <a:lnTo>
                  <a:pt x="1145121" y="13993"/>
                </a:lnTo>
                <a:lnTo>
                  <a:pt x="1183675" y="10408"/>
                </a:lnTo>
                <a:lnTo>
                  <a:pt x="1224216" y="9700"/>
                </a:lnTo>
                <a:lnTo>
                  <a:pt x="1263347" y="9559"/>
                </a:lnTo>
                <a:lnTo>
                  <a:pt x="1304483" y="9535"/>
                </a:lnTo>
                <a:lnTo>
                  <a:pt x="1350401" y="9526"/>
                </a:lnTo>
                <a:lnTo>
                  <a:pt x="1397109" y="9525"/>
                </a:lnTo>
                <a:lnTo>
                  <a:pt x="1439335" y="9525"/>
                </a:lnTo>
                <a:lnTo>
                  <a:pt x="1478500" y="9525"/>
                </a:lnTo>
                <a:lnTo>
                  <a:pt x="1519952" y="9525"/>
                </a:lnTo>
                <a:lnTo>
                  <a:pt x="1567537" y="9525"/>
                </a:lnTo>
                <a:lnTo>
                  <a:pt x="1605724" y="9525"/>
                </a:lnTo>
                <a:lnTo>
                  <a:pt x="1647034" y="9525"/>
                </a:lnTo>
                <a:lnTo>
                  <a:pt x="1690629" y="9525"/>
                </a:lnTo>
                <a:lnTo>
                  <a:pt x="1737654" y="9525"/>
                </a:lnTo>
                <a:lnTo>
                  <a:pt x="1775100" y="14582"/>
                </a:lnTo>
                <a:lnTo>
                  <a:pt x="1813006" y="12669"/>
                </a:lnTo>
                <a:lnTo>
                  <a:pt x="1850649" y="10146"/>
                </a:lnTo>
                <a:lnTo>
                  <a:pt x="1885604" y="9709"/>
                </a:lnTo>
                <a:lnTo>
                  <a:pt x="1925828" y="9579"/>
                </a:lnTo>
                <a:lnTo>
                  <a:pt x="1965637" y="9535"/>
                </a:lnTo>
                <a:lnTo>
                  <a:pt x="2004106" y="9528"/>
                </a:lnTo>
                <a:lnTo>
                  <a:pt x="2049017" y="9526"/>
                </a:lnTo>
                <a:lnTo>
                  <a:pt x="2095838" y="9525"/>
                </a:lnTo>
                <a:lnTo>
                  <a:pt x="2137581" y="9525"/>
                </a:lnTo>
                <a:lnTo>
                  <a:pt x="2178524" y="6703"/>
                </a:lnTo>
                <a:lnTo>
                  <a:pt x="2212832" y="2979"/>
                </a:lnTo>
                <a:lnTo>
                  <a:pt x="2249248" y="1324"/>
                </a:lnTo>
                <a:lnTo>
                  <a:pt x="2283777" y="589"/>
                </a:lnTo>
                <a:lnTo>
                  <a:pt x="2327322" y="175"/>
                </a:lnTo>
                <a:lnTo>
                  <a:pt x="2370479" y="5091"/>
                </a:lnTo>
                <a:lnTo>
                  <a:pt x="2404987" y="8211"/>
                </a:lnTo>
                <a:lnTo>
                  <a:pt x="2447079" y="9136"/>
                </a:lnTo>
                <a:lnTo>
                  <a:pt x="2492443" y="15994"/>
                </a:lnTo>
                <a:lnTo>
                  <a:pt x="2531350" y="18447"/>
                </a:lnTo>
                <a:lnTo>
                  <a:pt x="2573883" y="18931"/>
                </a:lnTo>
                <a:lnTo>
                  <a:pt x="2608154" y="20085"/>
                </a:lnTo>
                <a:lnTo>
                  <a:pt x="2638425" y="28575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SMARTInkShape-Group346">
            <a:extLst>
              <a:ext uri="{FF2B5EF4-FFF2-40B4-BE49-F238E27FC236}">
                <a16:creationId xmlns:a16="http://schemas.microsoft.com/office/drawing/2014/main" id="{2B5FE02C-F449-E491-EE6D-587EBF0AFFD3}"/>
              </a:ext>
            </a:extLst>
          </p:cNvPr>
          <p:cNvGrpSpPr/>
          <p:nvPr/>
        </p:nvGrpSpPr>
        <p:grpSpPr>
          <a:xfrm>
            <a:off x="4991100" y="2257425"/>
            <a:ext cx="2398976" cy="1762126"/>
            <a:chOff x="4991100" y="2257425"/>
            <a:chExt cx="2398976" cy="1762126"/>
          </a:xfrm>
        </p:grpSpPr>
        <p:sp>
          <p:nvSpPr>
            <p:cNvPr id="46" name="SMARTInkShape-2246">
              <a:extLst>
                <a:ext uri="{FF2B5EF4-FFF2-40B4-BE49-F238E27FC236}">
                  <a16:creationId xmlns:a16="http://schemas.microsoft.com/office/drawing/2014/main" id="{B27AEFC4-4442-131E-04C8-FFFD6FE2C270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6229350" y="40100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9525" y="9132"/>
                  </a:lnTo>
                  <a:lnTo>
                    <a:pt x="4037" y="9447"/>
                  </a:lnTo>
                  <a:lnTo>
                    <a:pt x="6381" y="9491"/>
                  </a:lnTo>
                  <a:lnTo>
                    <a:pt x="6370" y="9502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SMARTInkShape-2247">
              <a:extLst>
                <a:ext uri="{FF2B5EF4-FFF2-40B4-BE49-F238E27FC236}">
                  <a16:creationId xmlns:a16="http://schemas.microsoft.com/office/drawing/2014/main" id="{EBB36B9F-3265-9B3C-AD83-A0C281CD5818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6210300" y="3971925"/>
              <a:ext cx="19051" cy="28576"/>
            </a:xfrm>
            <a:custGeom>
              <a:avLst/>
              <a:gdLst/>
              <a:ahLst/>
              <a:cxnLst/>
              <a:rect l="0" t="0" r="0" b="0"/>
              <a:pathLst>
                <a:path w="19051" h="28576">
                  <a:moveTo>
                    <a:pt x="0" y="0"/>
                  </a:moveTo>
                  <a:lnTo>
                    <a:pt x="0" y="0"/>
                  </a:lnTo>
                  <a:lnTo>
                    <a:pt x="8201" y="8201"/>
                  </a:lnTo>
                  <a:lnTo>
                    <a:pt x="9409" y="17610"/>
                  </a:lnTo>
                  <a:lnTo>
                    <a:pt x="9491" y="23680"/>
                  </a:lnTo>
                  <a:lnTo>
                    <a:pt x="10561" y="25312"/>
                  </a:lnTo>
                  <a:lnTo>
                    <a:pt x="12332" y="26400"/>
                  </a:lnTo>
                  <a:lnTo>
                    <a:pt x="19050" y="28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SMARTInkShape-2248">
              <a:extLst>
                <a:ext uri="{FF2B5EF4-FFF2-40B4-BE49-F238E27FC236}">
                  <a16:creationId xmlns:a16="http://schemas.microsoft.com/office/drawing/2014/main" id="{D8EB3266-1B44-FB60-88A4-F71C031CF12A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6210300" y="3771900"/>
              <a:ext cx="9526" cy="57151"/>
            </a:xfrm>
            <a:custGeom>
              <a:avLst/>
              <a:gdLst/>
              <a:ahLst/>
              <a:cxnLst/>
              <a:rect l="0" t="0" r="0" b="0"/>
              <a:pathLst>
                <a:path w="9526" h="57151">
                  <a:moveTo>
                    <a:pt x="9525" y="0"/>
                  </a:moveTo>
                  <a:lnTo>
                    <a:pt x="9525" y="0"/>
                  </a:lnTo>
                  <a:lnTo>
                    <a:pt x="1324" y="29659"/>
                  </a:lnTo>
                  <a:lnTo>
                    <a:pt x="0" y="571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SMARTInkShape-2249">
              <a:extLst>
                <a:ext uri="{FF2B5EF4-FFF2-40B4-BE49-F238E27FC236}">
                  <a16:creationId xmlns:a16="http://schemas.microsoft.com/office/drawing/2014/main" id="{FF2AA5EE-BADC-AF41-BA16-3F1520CFA9B9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6210300" y="3590925"/>
              <a:ext cx="1" cy="66676"/>
            </a:xfrm>
            <a:custGeom>
              <a:avLst/>
              <a:gdLst/>
              <a:ahLst/>
              <a:cxnLst/>
              <a:rect l="0" t="0" r="0" b="0"/>
              <a:pathLst>
                <a:path w="1" h="66676">
                  <a:moveTo>
                    <a:pt x="0" y="0"/>
                  </a:moveTo>
                  <a:lnTo>
                    <a:pt x="0" y="0"/>
                  </a:lnTo>
                  <a:lnTo>
                    <a:pt x="0" y="46623"/>
                  </a:lnTo>
                  <a:lnTo>
                    <a:pt x="0" y="666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SMARTInkShape-2250">
              <a:extLst>
                <a:ext uri="{FF2B5EF4-FFF2-40B4-BE49-F238E27FC236}">
                  <a16:creationId xmlns:a16="http://schemas.microsoft.com/office/drawing/2014/main" id="{B42CA405-18E6-B9ED-640B-D53327558A38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6200775" y="3362325"/>
              <a:ext cx="1" cy="66676"/>
            </a:xfrm>
            <a:custGeom>
              <a:avLst/>
              <a:gdLst/>
              <a:ahLst/>
              <a:cxnLst/>
              <a:rect l="0" t="0" r="0" b="0"/>
              <a:pathLst>
                <a:path w="1" h="66676">
                  <a:moveTo>
                    <a:pt x="0" y="0"/>
                  </a:moveTo>
                  <a:lnTo>
                    <a:pt x="0" y="0"/>
                  </a:lnTo>
                  <a:lnTo>
                    <a:pt x="0" y="46107"/>
                  </a:lnTo>
                  <a:lnTo>
                    <a:pt x="0" y="666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MARTInkShape-2251">
              <a:extLst>
                <a:ext uri="{FF2B5EF4-FFF2-40B4-BE49-F238E27FC236}">
                  <a16:creationId xmlns:a16="http://schemas.microsoft.com/office/drawing/2014/main" id="{80CFB8F2-5563-5F07-2300-3C7121448843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6182118" y="3133725"/>
              <a:ext cx="9133" cy="76201"/>
            </a:xfrm>
            <a:custGeom>
              <a:avLst/>
              <a:gdLst/>
              <a:ahLst/>
              <a:cxnLst/>
              <a:rect l="0" t="0" r="0" b="0"/>
              <a:pathLst>
                <a:path w="9133" h="76201">
                  <a:moveTo>
                    <a:pt x="9132" y="0"/>
                  </a:moveTo>
                  <a:lnTo>
                    <a:pt x="9132" y="0"/>
                  </a:lnTo>
                  <a:lnTo>
                    <a:pt x="8074" y="16267"/>
                  </a:lnTo>
                  <a:lnTo>
                    <a:pt x="0" y="59473"/>
                  </a:lnTo>
                  <a:lnTo>
                    <a:pt x="2604" y="66297"/>
                  </a:lnTo>
                  <a:lnTo>
                    <a:pt x="9132" y="762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SMARTInkShape-2252">
              <a:extLst>
                <a:ext uri="{FF2B5EF4-FFF2-40B4-BE49-F238E27FC236}">
                  <a16:creationId xmlns:a16="http://schemas.microsoft.com/office/drawing/2014/main" id="{57ACF53F-30B4-BDC4-5A00-36290B79502F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6172200" y="2914650"/>
              <a:ext cx="5489" cy="38101"/>
            </a:xfrm>
            <a:custGeom>
              <a:avLst/>
              <a:gdLst/>
              <a:ahLst/>
              <a:cxnLst/>
              <a:rect l="0" t="0" r="0" b="0"/>
              <a:pathLst>
                <a:path w="5489" h="38101">
                  <a:moveTo>
                    <a:pt x="0" y="0"/>
                  </a:moveTo>
                  <a:lnTo>
                    <a:pt x="0" y="0"/>
                  </a:lnTo>
                  <a:lnTo>
                    <a:pt x="5056" y="5056"/>
                  </a:lnTo>
                  <a:lnTo>
                    <a:pt x="5488" y="8663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MARTInkShape-2253">
              <a:extLst>
                <a:ext uri="{FF2B5EF4-FFF2-40B4-BE49-F238E27FC236}">
                  <a16:creationId xmlns:a16="http://schemas.microsoft.com/office/drawing/2014/main" id="{E5F21BB6-3DEB-4CA3-2555-001BCF4F56BD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6153150" y="2667000"/>
              <a:ext cx="8202" cy="76201"/>
            </a:xfrm>
            <a:custGeom>
              <a:avLst/>
              <a:gdLst/>
              <a:ahLst/>
              <a:cxnLst/>
              <a:rect l="0" t="0" r="0" b="0"/>
              <a:pathLst>
                <a:path w="8202" h="76201">
                  <a:moveTo>
                    <a:pt x="0" y="0"/>
                  </a:moveTo>
                  <a:lnTo>
                    <a:pt x="0" y="0"/>
                  </a:lnTo>
                  <a:lnTo>
                    <a:pt x="6545" y="15208"/>
                  </a:lnTo>
                  <a:lnTo>
                    <a:pt x="8201" y="26515"/>
                  </a:lnTo>
                  <a:lnTo>
                    <a:pt x="3776" y="49962"/>
                  </a:lnTo>
                  <a:lnTo>
                    <a:pt x="6293" y="62311"/>
                  </a:lnTo>
                  <a:lnTo>
                    <a:pt x="0" y="762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SMARTInkShape-2254">
              <a:extLst>
                <a:ext uri="{FF2B5EF4-FFF2-40B4-BE49-F238E27FC236}">
                  <a16:creationId xmlns:a16="http://schemas.microsoft.com/office/drawing/2014/main" id="{43980E14-0760-2169-1E9A-F55143798008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6143625" y="2514600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0" y="0"/>
                  </a:moveTo>
                  <a:lnTo>
                    <a:pt x="0" y="0"/>
                  </a:lnTo>
                  <a:lnTo>
                    <a:pt x="0" y="25535"/>
                  </a:lnTo>
                  <a:lnTo>
                    <a:pt x="9525" y="381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SMARTInkShape-2255">
              <a:extLst>
                <a:ext uri="{FF2B5EF4-FFF2-40B4-BE49-F238E27FC236}">
                  <a16:creationId xmlns:a16="http://schemas.microsoft.com/office/drawing/2014/main" id="{4E1FA9F1-9209-F415-E6E3-A3D1CDB6E8B0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6134100" y="2419350"/>
              <a:ext cx="9526" cy="47626"/>
            </a:xfrm>
            <a:custGeom>
              <a:avLst/>
              <a:gdLst/>
              <a:ahLst/>
              <a:cxnLst/>
              <a:rect l="0" t="0" r="0" b="0"/>
              <a:pathLst>
                <a:path w="9526" h="47626">
                  <a:moveTo>
                    <a:pt x="9525" y="0"/>
                  </a:moveTo>
                  <a:lnTo>
                    <a:pt x="9525" y="0"/>
                  </a:lnTo>
                  <a:lnTo>
                    <a:pt x="9525" y="21459"/>
                  </a:lnTo>
                  <a:lnTo>
                    <a:pt x="0" y="476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SMARTInkShape-2256">
              <a:extLst>
                <a:ext uri="{FF2B5EF4-FFF2-40B4-BE49-F238E27FC236}">
                  <a16:creationId xmlns:a16="http://schemas.microsoft.com/office/drawing/2014/main" id="{F1A417A2-C93A-B4EC-C088-BAB72A33361F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6124575" y="2257425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0" y="0"/>
                  </a:moveTo>
                  <a:lnTo>
                    <a:pt x="0" y="0"/>
                  </a:lnTo>
                  <a:lnTo>
                    <a:pt x="5056" y="0"/>
                  </a:lnTo>
                  <a:lnTo>
                    <a:pt x="5488" y="1058"/>
                  </a:lnTo>
                  <a:lnTo>
                    <a:pt x="3144" y="5056"/>
                  </a:lnTo>
                  <a:lnTo>
                    <a:pt x="3155" y="6546"/>
                  </a:lnTo>
                  <a:lnTo>
                    <a:pt x="4220" y="7539"/>
                  </a:lnTo>
                  <a:lnTo>
                    <a:pt x="5988" y="8201"/>
                  </a:lnTo>
                  <a:lnTo>
                    <a:pt x="6109" y="8642"/>
                  </a:lnTo>
                  <a:lnTo>
                    <a:pt x="3420" y="9133"/>
                  </a:lnTo>
                  <a:lnTo>
                    <a:pt x="2280" y="10322"/>
                  </a:lnTo>
                  <a:lnTo>
                    <a:pt x="301" y="17692"/>
                  </a:lnTo>
                  <a:lnTo>
                    <a:pt x="9525" y="28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SMARTInkShape-2257">
              <a:extLst>
                <a:ext uri="{FF2B5EF4-FFF2-40B4-BE49-F238E27FC236}">
                  <a16:creationId xmlns:a16="http://schemas.microsoft.com/office/drawing/2014/main" id="{CCD99875-E396-1616-8E60-499A795D5C1D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4991100" y="2423984"/>
              <a:ext cx="2398976" cy="1500317"/>
            </a:xfrm>
            <a:custGeom>
              <a:avLst/>
              <a:gdLst/>
              <a:ahLst/>
              <a:cxnLst/>
              <a:rect l="0" t="0" r="0" b="0"/>
              <a:pathLst>
                <a:path w="2398976" h="1500317">
                  <a:moveTo>
                    <a:pt x="0" y="1481266"/>
                  </a:moveTo>
                  <a:lnTo>
                    <a:pt x="0" y="1481266"/>
                  </a:lnTo>
                  <a:lnTo>
                    <a:pt x="22748" y="1481266"/>
                  </a:lnTo>
                  <a:lnTo>
                    <a:pt x="28808" y="1478444"/>
                  </a:lnTo>
                  <a:lnTo>
                    <a:pt x="35028" y="1474720"/>
                  </a:lnTo>
                  <a:lnTo>
                    <a:pt x="47645" y="1472330"/>
                  </a:lnTo>
                  <a:lnTo>
                    <a:pt x="50814" y="1472134"/>
                  </a:lnTo>
                  <a:lnTo>
                    <a:pt x="52926" y="1470945"/>
                  </a:lnTo>
                  <a:lnTo>
                    <a:pt x="54334" y="1469093"/>
                  </a:lnTo>
                  <a:lnTo>
                    <a:pt x="55273" y="1466801"/>
                  </a:lnTo>
                  <a:lnTo>
                    <a:pt x="56957" y="1465272"/>
                  </a:lnTo>
                  <a:lnTo>
                    <a:pt x="67264" y="1459998"/>
                  </a:lnTo>
                  <a:lnTo>
                    <a:pt x="92098" y="1437788"/>
                  </a:lnTo>
                  <a:lnTo>
                    <a:pt x="104780" y="1431638"/>
                  </a:lnTo>
                  <a:lnTo>
                    <a:pt x="107953" y="1429131"/>
                  </a:lnTo>
                  <a:lnTo>
                    <a:pt x="111480" y="1423523"/>
                  </a:lnTo>
                  <a:lnTo>
                    <a:pt x="112419" y="1420546"/>
                  </a:lnTo>
                  <a:lnTo>
                    <a:pt x="119109" y="1414415"/>
                  </a:lnTo>
                  <a:lnTo>
                    <a:pt x="165241" y="1373118"/>
                  </a:lnTo>
                  <a:lnTo>
                    <a:pt x="180376" y="1355207"/>
                  </a:lnTo>
                  <a:lnTo>
                    <a:pt x="210333" y="1319145"/>
                  </a:lnTo>
                  <a:lnTo>
                    <a:pt x="252797" y="1277176"/>
                  </a:lnTo>
                  <a:lnTo>
                    <a:pt x="283944" y="1249668"/>
                  </a:lnTo>
                  <a:lnTo>
                    <a:pt x="326949" y="1202218"/>
                  </a:lnTo>
                  <a:lnTo>
                    <a:pt x="361522" y="1157044"/>
                  </a:lnTo>
                  <a:lnTo>
                    <a:pt x="387097" y="1116288"/>
                  </a:lnTo>
                  <a:lnTo>
                    <a:pt x="421366" y="1071292"/>
                  </a:lnTo>
                  <a:lnTo>
                    <a:pt x="448985" y="1029083"/>
                  </a:lnTo>
                  <a:lnTo>
                    <a:pt x="474292" y="988169"/>
                  </a:lnTo>
                  <a:lnTo>
                    <a:pt x="498715" y="941755"/>
                  </a:lnTo>
                  <a:lnTo>
                    <a:pt x="523923" y="898093"/>
                  </a:lnTo>
                  <a:lnTo>
                    <a:pt x="548027" y="856096"/>
                  </a:lnTo>
                  <a:lnTo>
                    <a:pt x="564551" y="818339"/>
                  </a:lnTo>
                  <a:lnTo>
                    <a:pt x="573703" y="803515"/>
                  </a:lnTo>
                  <a:lnTo>
                    <a:pt x="594532" y="757319"/>
                  </a:lnTo>
                  <a:lnTo>
                    <a:pt x="612464" y="717796"/>
                  </a:lnTo>
                  <a:lnTo>
                    <a:pt x="636148" y="674270"/>
                  </a:lnTo>
                  <a:lnTo>
                    <a:pt x="654841" y="631574"/>
                  </a:lnTo>
                  <a:lnTo>
                    <a:pt x="674236" y="587723"/>
                  </a:lnTo>
                  <a:lnTo>
                    <a:pt x="697968" y="541180"/>
                  </a:lnTo>
                  <a:lnTo>
                    <a:pt x="716191" y="500762"/>
                  </a:lnTo>
                  <a:lnTo>
                    <a:pt x="736481" y="453204"/>
                  </a:lnTo>
                  <a:lnTo>
                    <a:pt x="759999" y="408579"/>
                  </a:lnTo>
                  <a:lnTo>
                    <a:pt x="777611" y="366066"/>
                  </a:lnTo>
                  <a:lnTo>
                    <a:pt x="790523" y="334233"/>
                  </a:lnTo>
                  <a:lnTo>
                    <a:pt x="817159" y="292273"/>
                  </a:lnTo>
                  <a:lnTo>
                    <a:pt x="842741" y="247967"/>
                  </a:lnTo>
                  <a:lnTo>
                    <a:pt x="847627" y="237809"/>
                  </a:lnTo>
                  <a:lnTo>
                    <a:pt x="878652" y="192450"/>
                  </a:lnTo>
                  <a:lnTo>
                    <a:pt x="890403" y="171589"/>
                  </a:lnTo>
                  <a:lnTo>
                    <a:pt x="892052" y="166823"/>
                  </a:lnTo>
                  <a:lnTo>
                    <a:pt x="899528" y="158705"/>
                  </a:lnTo>
                  <a:lnTo>
                    <a:pt x="911462" y="149927"/>
                  </a:lnTo>
                  <a:lnTo>
                    <a:pt x="913094" y="145904"/>
                  </a:lnTo>
                  <a:lnTo>
                    <a:pt x="913529" y="143350"/>
                  </a:lnTo>
                  <a:lnTo>
                    <a:pt x="960342" y="101698"/>
                  </a:lnTo>
                  <a:lnTo>
                    <a:pt x="984224" y="78984"/>
                  </a:lnTo>
                  <a:lnTo>
                    <a:pt x="1007252" y="63555"/>
                  </a:lnTo>
                  <a:lnTo>
                    <a:pt x="1054007" y="27362"/>
                  </a:lnTo>
                  <a:lnTo>
                    <a:pt x="1089296" y="9146"/>
                  </a:lnTo>
                  <a:lnTo>
                    <a:pt x="1133492" y="2318"/>
                  </a:lnTo>
                  <a:lnTo>
                    <a:pt x="1139836" y="0"/>
                  </a:lnTo>
                  <a:lnTo>
                    <a:pt x="1183833" y="3515"/>
                  </a:lnTo>
                  <a:lnTo>
                    <a:pt x="1228855" y="13011"/>
                  </a:lnTo>
                  <a:lnTo>
                    <a:pt x="1256032" y="15197"/>
                  </a:lnTo>
                  <a:lnTo>
                    <a:pt x="1259630" y="17053"/>
                  </a:lnTo>
                  <a:lnTo>
                    <a:pt x="1262028" y="19349"/>
                  </a:lnTo>
                  <a:lnTo>
                    <a:pt x="1294454" y="28981"/>
                  </a:lnTo>
                  <a:lnTo>
                    <a:pt x="1335688" y="49809"/>
                  </a:lnTo>
                  <a:lnTo>
                    <a:pt x="1376540" y="69464"/>
                  </a:lnTo>
                  <a:lnTo>
                    <a:pt x="1398817" y="83290"/>
                  </a:lnTo>
                  <a:lnTo>
                    <a:pt x="1439351" y="112072"/>
                  </a:lnTo>
                  <a:lnTo>
                    <a:pt x="1465052" y="125431"/>
                  </a:lnTo>
                  <a:lnTo>
                    <a:pt x="1505310" y="166996"/>
                  </a:lnTo>
                  <a:lnTo>
                    <a:pt x="1515693" y="178538"/>
                  </a:lnTo>
                  <a:lnTo>
                    <a:pt x="1545134" y="221187"/>
                  </a:lnTo>
                  <a:lnTo>
                    <a:pt x="1580519" y="264067"/>
                  </a:lnTo>
                  <a:lnTo>
                    <a:pt x="1603338" y="306633"/>
                  </a:lnTo>
                  <a:lnTo>
                    <a:pt x="1621555" y="331939"/>
                  </a:lnTo>
                  <a:lnTo>
                    <a:pt x="1636804" y="370018"/>
                  </a:lnTo>
                  <a:lnTo>
                    <a:pt x="1666323" y="409749"/>
                  </a:lnTo>
                  <a:lnTo>
                    <a:pt x="1685876" y="449330"/>
                  </a:lnTo>
                  <a:lnTo>
                    <a:pt x="1689068" y="453584"/>
                  </a:lnTo>
                  <a:lnTo>
                    <a:pt x="1692613" y="463954"/>
                  </a:lnTo>
                  <a:lnTo>
                    <a:pt x="1695248" y="474561"/>
                  </a:lnTo>
                  <a:lnTo>
                    <a:pt x="1702740" y="489993"/>
                  </a:lnTo>
                  <a:lnTo>
                    <a:pt x="1705040" y="496717"/>
                  </a:lnTo>
                  <a:lnTo>
                    <a:pt x="1727326" y="540719"/>
                  </a:lnTo>
                  <a:lnTo>
                    <a:pt x="1750491" y="586765"/>
                  </a:lnTo>
                  <a:lnTo>
                    <a:pt x="1773502" y="625591"/>
                  </a:lnTo>
                  <a:lnTo>
                    <a:pt x="1796903" y="671191"/>
                  </a:lnTo>
                  <a:lnTo>
                    <a:pt x="1821392" y="715006"/>
                  </a:lnTo>
                  <a:lnTo>
                    <a:pt x="1841008" y="755237"/>
                  </a:lnTo>
                  <a:lnTo>
                    <a:pt x="1852526" y="772963"/>
                  </a:lnTo>
                  <a:lnTo>
                    <a:pt x="1870132" y="811168"/>
                  </a:lnTo>
                  <a:lnTo>
                    <a:pt x="1892939" y="851954"/>
                  </a:lnTo>
                  <a:lnTo>
                    <a:pt x="1916768" y="890585"/>
                  </a:lnTo>
                  <a:lnTo>
                    <a:pt x="1935587" y="928790"/>
                  </a:lnTo>
                  <a:lnTo>
                    <a:pt x="1958668" y="972780"/>
                  </a:lnTo>
                  <a:lnTo>
                    <a:pt x="1966518" y="993474"/>
                  </a:lnTo>
                  <a:lnTo>
                    <a:pt x="1987949" y="1031402"/>
                  </a:lnTo>
                  <a:lnTo>
                    <a:pt x="1995233" y="1050915"/>
                  </a:lnTo>
                  <a:lnTo>
                    <a:pt x="2007922" y="1068606"/>
                  </a:lnTo>
                  <a:lnTo>
                    <a:pt x="2022749" y="1086417"/>
                  </a:lnTo>
                  <a:lnTo>
                    <a:pt x="2050528" y="1133117"/>
                  </a:lnTo>
                  <a:lnTo>
                    <a:pt x="2078669" y="1176005"/>
                  </a:lnTo>
                  <a:lnTo>
                    <a:pt x="2090513" y="1192557"/>
                  </a:lnTo>
                  <a:lnTo>
                    <a:pt x="2104628" y="1217744"/>
                  </a:lnTo>
                  <a:lnTo>
                    <a:pt x="2139917" y="1265180"/>
                  </a:lnTo>
                  <a:lnTo>
                    <a:pt x="2173870" y="1309805"/>
                  </a:lnTo>
                  <a:lnTo>
                    <a:pt x="2192472" y="1335214"/>
                  </a:lnTo>
                  <a:lnTo>
                    <a:pt x="2200850" y="1353011"/>
                  </a:lnTo>
                  <a:lnTo>
                    <a:pt x="2244610" y="1392321"/>
                  </a:lnTo>
                  <a:lnTo>
                    <a:pt x="2260869" y="1416717"/>
                  </a:lnTo>
                  <a:lnTo>
                    <a:pt x="2278841" y="1430259"/>
                  </a:lnTo>
                  <a:lnTo>
                    <a:pt x="2298978" y="1455858"/>
                  </a:lnTo>
                  <a:lnTo>
                    <a:pt x="2305174" y="1459390"/>
                  </a:lnTo>
                  <a:lnTo>
                    <a:pt x="2311455" y="1462018"/>
                  </a:lnTo>
                  <a:lnTo>
                    <a:pt x="2343324" y="1488158"/>
                  </a:lnTo>
                  <a:lnTo>
                    <a:pt x="2371479" y="1500195"/>
                  </a:lnTo>
                  <a:lnTo>
                    <a:pt x="2398975" y="1500316"/>
                  </a:lnTo>
                  <a:lnTo>
                    <a:pt x="2390775" y="150031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SMARTInkShape-2258">
            <a:extLst>
              <a:ext uri="{FF2B5EF4-FFF2-40B4-BE49-F238E27FC236}">
                <a16:creationId xmlns:a16="http://schemas.microsoft.com/office/drawing/2014/main" id="{F63F9F59-44CB-E8B3-FEE8-8705D85C89AE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115558" y="4300196"/>
            <a:ext cx="294768" cy="194281"/>
          </a:xfrm>
          <a:custGeom>
            <a:avLst/>
            <a:gdLst/>
            <a:ahLst/>
            <a:cxnLst/>
            <a:rect l="0" t="0" r="0" b="0"/>
            <a:pathLst>
              <a:path w="294768" h="194281">
                <a:moveTo>
                  <a:pt x="18542" y="186079"/>
                </a:moveTo>
                <a:lnTo>
                  <a:pt x="18542" y="186079"/>
                </a:lnTo>
                <a:lnTo>
                  <a:pt x="13486" y="191136"/>
                </a:lnTo>
                <a:lnTo>
                  <a:pt x="8181" y="193618"/>
                </a:lnTo>
                <a:lnTo>
                  <a:pt x="5285" y="194280"/>
                </a:lnTo>
                <a:lnTo>
                  <a:pt x="3354" y="193663"/>
                </a:lnTo>
                <a:lnTo>
                  <a:pt x="2067" y="192193"/>
                </a:lnTo>
                <a:lnTo>
                  <a:pt x="637" y="187738"/>
                </a:lnTo>
                <a:lnTo>
                  <a:pt x="0" y="182230"/>
                </a:lnTo>
                <a:lnTo>
                  <a:pt x="26052" y="137280"/>
                </a:lnTo>
                <a:lnTo>
                  <a:pt x="63094" y="94458"/>
                </a:lnTo>
                <a:lnTo>
                  <a:pt x="96044" y="47743"/>
                </a:lnTo>
                <a:lnTo>
                  <a:pt x="120421" y="14930"/>
                </a:lnTo>
                <a:lnTo>
                  <a:pt x="122936" y="5340"/>
                </a:lnTo>
                <a:lnTo>
                  <a:pt x="123204" y="0"/>
                </a:lnTo>
                <a:lnTo>
                  <a:pt x="122259" y="40334"/>
                </a:lnTo>
                <a:lnTo>
                  <a:pt x="115116" y="85185"/>
                </a:lnTo>
                <a:lnTo>
                  <a:pt x="113908" y="112280"/>
                </a:lnTo>
                <a:lnTo>
                  <a:pt x="116666" y="119060"/>
                </a:lnTo>
                <a:lnTo>
                  <a:pt x="120361" y="125601"/>
                </a:lnTo>
                <a:lnTo>
                  <a:pt x="127985" y="146666"/>
                </a:lnTo>
                <a:lnTo>
                  <a:pt x="131721" y="150278"/>
                </a:lnTo>
                <a:lnTo>
                  <a:pt x="141516" y="154293"/>
                </a:lnTo>
                <a:lnTo>
                  <a:pt x="152924" y="153255"/>
                </a:lnTo>
                <a:lnTo>
                  <a:pt x="174070" y="143897"/>
                </a:lnTo>
                <a:lnTo>
                  <a:pt x="182553" y="138908"/>
                </a:lnTo>
                <a:lnTo>
                  <a:pt x="194800" y="124898"/>
                </a:lnTo>
                <a:lnTo>
                  <a:pt x="213713" y="88378"/>
                </a:lnTo>
                <a:lnTo>
                  <a:pt x="226579" y="41939"/>
                </a:lnTo>
                <a:lnTo>
                  <a:pt x="230242" y="34528"/>
                </a:lnTo>
                <a:lnTo>
                  <a:pt x="236161" y="26203"/>
                </a:lnTo>
                <a:lnTo>
                  <a:pt x="235588" y="25520"/>
                </a:lnTo>
                <a:lnTo>
                  <a:pt x="232129" y="24761"/>
                </a:lnTo>
                <a:lnTo>
                  <a:pt x="230784" y="25617"/>
                </a:lnTo>
                <a:lnTo>
                  <a:pt x="229887" y="27246"/>
                </a:lnTo>
                <a:lnTo>
                  <a:pt x="228624" y="37417"/>
                </a:lnTo>
                <a:lnTo>
                  <a:pt x="228196" y="54761"/>
                </a:lnTo>
                <a:lnTo>
                  <a:pt x="225317" y="61746"/>
                </a:lnTo>
                <a:lnTo>
                  <a:pt x="223066" y="65091"/>
                </a:lnTo>
                <a:lnTo>
                  <a:pt x="219900" y="79910"/>
                </a:lnTo>
                <a:lnTo>
                  <a:pt x="218590" y="124792"/>
                </a:lnTo>
                <a:lnTo>
                  <a:pt x="218570" y="141503"/>
                </a:lnTo>
                <a:lnTo>
                  <a:pt x="223624" y="156173"/>
                </a:lnTo>
                <a:lnTo>
                  <a:pt x="231825" y="168869"/>
                </a:lnTo>
                <a:lnTo>
                  <a:pt x="246013" y="179334"/>
                </a:lnTo>
                <a:lnTo>
                  <a:pt x="258568" y="184081"/>
                </a:lnTo>
                <a:lnTo>
                  <a:pt x="294767" y="186079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" name="SMARTInkShape-Group348">
            <a:extLst>
              <a:ext uri="{FF2B5EF4-FFF2-40B4-BE49-F238E27FC236}">
                <a16:creationId xmlns:a16="http://schemas.microsoft.com/office/drawing/2014/main" id="{7012BE39-0F9C-EEE4-B6A2-94404831E2BF}"/>
              </a:ext>
            </a:extLst>
          </p:cNvPr>
          <p:cNvGrpSpPr/>
          <p:nvPr/>
        </p:nvGrpSpPr>
        <p:grpSpPr>
          <a:xfrm>
            <a:off x="7002200" y="3762386"/>
            <a:ext cx="1008326" cy="750453"/>
            <a:chOff x="7002200" y="3762386"/>
            <a:chExt cx="1008326" cy="750453"/>
          </a:xfrm>
        </p:grpSpPr>
        <p:sp>
          <p:nvSpPr>
            <p:cNvPr id="60" name="SMARTInkShape-2259">
              <a:extLst>
                <a:ext uri="{FF2B5EF4-FFF2-40B4-BE49-F238E27FC236}">
                  <a16:creationId xmlns:a16="http://schemas.microsoft.com/office/drawing/2014/main" id="{87CAE483-0D7E-6430-8B00-7A2EEBDD64BC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7764403" y="4333886"/>
              <a:ext cx="246123" cy="178953"/>
            </a:xfrm>
            <a:custGeom>
              <a:avLst/>
              <a:gdLst/>
              <a:ahLst/>
              <a:cxnLst/>
              <a:rect l="0" t="0" r="0" b="0"/>
              <a:pathLst>
                <a:path w="246123" h="178953">
                  <a:moveTo>
                    <a:pt x="27047" y="47614"/>
                  </a:moveTo>
                  <a:lnTo>
                    <a:pt x="27047" y="47614"/>
                  </a:lnTo>
                  <a:lnTo>
                    <a:pt x="52557" y="23162"/>
                  </a:lnTo>
                  <a:lnTo>
                    <a:pt x="58846" y="20871"/>
                  </a:lnTo>
                  <a:lnTo>
                    <a:pt x="101563" y="19087"/>
                  </a:lnTo>
                  <a:lnTo>
                    <a:pt x="110613" y="21883"/>
                  </a:lnTo>
                  <a:lnTo>
                    <a:pt x="114508" y="24110"/>
                  </a:lnTo>
                  <a:lnTo>
                    <a:pt x="121658" y="35051"/>
                  </a:lnTo>
                  <a:lnTo>
                    <a:pt x="134870" y="62889"/>
                  </a:lnTo>
                  <a:lnTo>
                    <a:pt x="135646" y="75922"/>
                  </a:lnTo>
                  <a:lnTo>
                    <a:pt x="130209" y="107905"/>
                  </a:lnTo>
                  <a:lnTo>
                    <a:pt x="99158" y="155388"/>
                  </a:lnTo>
                  <a:lnTo>
                    <a:pt x="86984" y="167271"/>
                  </a:lnTo>
                  <a:lnTo>
                    <a:pt x="76263" y="174173"/>
                  </a:lnTo>
                  <a:lnTo>
                    <a:pt x="58328" y="178952"/>
                  </a:lnTo>
                  <a:lnTo>
                    <a:pt x="48711" y="177248"/>
                  </a:lnTo>
                  <a:lnTo>
                    <a:pt x="39850" y="171904"/>
                  </a:lnTo>
                  <a:lnTo>
                    <a:pt x="15824" y="150321"/>
                  </a:lnTo>
                  <a:lnTo>
                    <a:pt x="11476" y="140534"/>
                  </a:lnTo>
                  <a:lnTo>
                    <a:pt x="8485" y="130187"/>
                  </a:lnTo>
                  <a:lnTo>
                    <a:pt x="1910" y="116295"/>
                  </a:lnTo>
                  <a:lnTo>
                    <a:pt x="0" y="101422"/>
                  </a:lnTo>
                  <a:lnTo>
                    <a:pt x="1973" y="89873"/>
                  </a:lnTo>
                  <a:lnTo>
                    <a:pt x="6212" y="77421"/>
                  </a:lnTo>
                  <a:lnTo>
                    <a:pt x="6807" y="73836"/>
                  </a:lnTo>
                  <a:lnTo>
                    <a:pt x="21912" y="53930"/>
                  </a:lnTo>
                  <a:lnTo>
                    <a:pt x="33874" y="42195"/>
                  </a:lnTo>
                  <a:lnTo>
                    <a:pt x="59166" y="28748"/>
                  </a:lnTo>
                  <a:lnTo>
                    <a:pt x="105544" y="12352"/>
                  </a:lnTo>
                  <a:lnTo>
                    <a:pt x="146858" y="10074"/>
                  </a:lnTo>
                  <a:lnTo>
                    <a:pt x="188178" y="3079"/>
                  </a:lnTo>
                  <a:lnTo>
                    <a:pt x="235700" y="25"/>
                  </a:lnTo>
                  <a:lnTo>
                    <a:pt x="241388" y="0"/>
                  </a:lnTo>
                  <a:lnTo>
                    <a:pt x="242965" y="1054"/>
                  </a:lnTo>
                  <a:lnTo>
                    <a:pt x="244017" y="2816"/>
                  </a:lnTo>
                  <a:lnTo>
                    <a:pt x="245999" y="9122"/>
                  </a:lnTo>
                  <a:lnTo>
                    <a:pt x="246122" y="1903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SMARTInkShape-2260">
              <a:extLst>
                <a:ext uri="{FF2B5EF4-FFF2-40B4-BE49-F238E27FC236}">
                  <a16:creationId xmlns:a16="http://schemas.microsoft.com/office/drawing/2014/main" id="{1956B8A7-8167-6E4A-B70D-8B75935F54B9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7524750" y="4309631"/>
              <a:ext cx="142876" cy="174669"/>
            </a:xfrm>
            <a:custGeom>
              <a:avLst/>
              <a:gdLst/>
              <a:ahLst/>
              <a:cxnLst/>
              <a:rect l="0" t="0" r="0" b="0"/>
              <a:pathLst>
                <a:path w="142876" h="174669">
                  <a:moveTo>
                    <a:pt x="0" y="52819"/>
                  </a:moveTo>
                  <a:lnTo>
                    <a:pt x="0" y="52819"/>
                  </a:lnTo>
                  <a:lnTo>
                    <a:pt x="0" y="44618"/>
                  </a:lnTo>
                  <a:lnTo>
                    <a:pt x="22390" y="20938"/>
                  </a:lnTo>
                  <a:lnTo>
                    <a:pt x="28649" y="17483"/>
                  </a:lnTo>
                  <a:lnTo>
                    <a:pt x="34958" y="14889"/>
                  </a:lnTo>
                  <a:lnTo>
                    <a:pt x="44459" y="8537"/>
                  </a:lnTo>
                  <a:lnTo>
                    <a:pt x="70047" y="0"/>
                  </a:lnTo>
                  <a:lnTo>
                    <a:pt x="78052" y="2180"/>
                  </a:lnTo>
                  <a:lnTo>
                    <a:pt x="80610" y="4243"/>
                  </a:lnTo>
                  <a:lnTo>
                    <a:pt x="90108" y="23244"/>
                  </a:lnTo>
                  <a:lnTo>
                    <a:pt x="88670" y="50876"/>
                  </a:lnTo>
                  <a:lnTo>
                    <a:pt x="77644" y="83989"/>
                  </a:lnTo>
                  <a:lnTo>
                    <a:pt x="53359" y="120007"/>
                  </a:lnTo>
                  <a:lnTo>
                    <a:pt x="8568" y="159684"/>
                  </a:lnTo>
                  <a:lnTo>
                    <a:pt x="3808" y="166637"/>
                  </a:lnTo>
                  <a:lnTo>
                    <a:pt x="753" y="174668"/>
                  </a:lnTo>
                  <a:lnTo>
                    <a:pt x="1560" y="174269"/>
                  </a:lnTo>
                  <a:lnTo>
                    <a:pt x="5280" y="171002"/>
                  </a:lnTo>
                  <a:lnTo>
                    <a:pt x="13283" y="168845"/>
                  </a:lnTo>
                  <a:lnTo>
                    <a:pt x="58316" y="156909"/>
                  </a:lnTo>
                  <a:lnTo>
                    <a:pt x="103870" y="142688"/>
                  </a:lnTo>
                  <a:lnTo>
                    <a:pt x="141174" y="138592"/>
                  </a:lnTo>
                  <a:lnTo>
                    <a:pt x="141741" y="139634"/>
                  </a:lnTo>
                  <a:lnTo>
                    <a:pt x="142875" y="14806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SMARTInkShape-2261">
              <a:extLst>
                <a:ext uri="{FF2B5EF4-FFF2-40B4-BE49-F238E27FC236}">
                  <a16:creationId xmlns:a16="http://schemas.microsoft.com/office/drawing/2014/main" id="{F36DF511-3A38-24F2-6917-20D8A63E8156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7297474" y="4381500"/>
              <a:ext cx="170127" cy="19051"/>
            </a:xfrm>
            <a:custGeom>
              <a:avLst/>
              <a:gdLst/>
              <a:ahLst/>
              <a:cxnLst/>
              <a:rect l="0" t="0" r="0" b="0"/>
              <a:pathLst>
                <a:path w="170127" h="19051">
                  <a:moveTo>
                    <a:pt x="8201" y="19050"/>
                  </a:moveTo>
                  <a:lnTo>
                    <a:pt x="8201" y="19050"/>
                  </a:lnTo>
                  <a:lnTo>
                    <a:pt x="0" y="19050"/>
                  </a:lnTo>
                  <a:lnTo>
                    <a:pt x="23663" y="17992"/>
                  </a:lnTo>
                  <a:lnTo>
                    <a:pt x="69670" y="7291"/>
                  </a:lnTo>
                  <a:lnTo>
                    <a:pt x="104304" y="1440"/>
                  </a:lnTo>
                  <a:lnTo>
                    <a:pt x="170126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SMARTInkShape-2262">
              <a:extLst>
                <a:ext uri="{FF2B5EF4-FFF2-40B4-BE49-F238E27FC236}">
                  <a16:creationId xmlns:a16="http://schemas.microsoft.com/office/drawing/2014/main" id="{097DF652-968B-D990-8F18-426F42E09CE4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7362825" y="4333920"/>
              <a:ext cx="9526" cy="161881"/>
            </a:xfrm>
            <a:custGeom>
              <a:avLst/>
              <a:gdLst/>
              <a:ahLst/>
              <a:cxnLst/>
              <a:rect l="0" t="0" r="0" b="0"/>
              <a:pathLst>
                <a:path w="9526" h="161881">
                  <a:moveTo>
                    <a:pt x="9525" y="19005"/>
                  </a:moveTo>
                  <a:lnTo>
                    <a:pt x="9525" y="19005"/>
                  </a:lnTo>
                  <a:lnTo>
                    <a:pt x="9525" y="0"/>
                  </a:lnTo>
                  <a:lnTo>
                    <a:pt x="8467" y="40675"/>
                  </a:lnTo>
                  <a:lnTo>
                    <a:pt x="882" y="82343"/>
                  </a:lnTo>
                  <a:lnTo>
                    <a:pt x="78" y="127302"/>
                  </a:lnTo>
                  <a:lnTo>
                    <a:pt x="0" y="16188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SMARTInkShape-2263">
              <a:extLst>
                <a:ext uri="{FF2B5EF4-FFF2-40B4-BE49-F238E27FC236}">
                  <a16:creationId xmlns:a16="http://schemas.microsoft.com/office/drawing/2014/main" id="{54095DD9-C60A-1803-FB43-E6462BE2BF23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7002200" y="4286729"/>
              <a:ext cx="274901" cy="170972"/>
            </a:xfrm>
            <a:custGeom>
              <a:avLst/>
              <a:gdLst/>
              <a:ahLst/>
              <a:cxnLst/>
              <a:rect l="0" t="0" r="0" b="0"/>
              <a:pathLst>
                <a:path w="274901" h="170972">
                  <a:moveTo>
                    <a:pt x="8200" y="170971"/>
                  </a:moveTo>
                  <a:lnTo>
                    <a:pt x="8200" y="170971"/>
                  </a:lnTo>
                  <a:lnTo>
                    <a:pt x="0" y="170971"/>
                  </a:lnTo>
                  <a:lnTo>
                    <a:pt x="4124" y="155801"/>
                  </a:lnTo>
                  <a:lnTo>
                    <a:pt x="32850" y="111746"/>
                  </a:lnTo>
                  <a:lnTo>
                    <a:pt x="67172" y="65836"/>
                  </a:lnTo>
                  <a:lnTo>
                    <a:pt x="102121" y="20330"/>
                  </a:lnTo>
                  <a:lnTo>
                    <a:pt x="109759" y="12390"/>
                  </a:lnTo>
                  <a:lnTo>
                    <a:pt x="111546" y="7710"/>
                  </a:lnTo>
                  <a:lnTo>
                    <a:pt x="112891" y="0"/>
                  </a:lnTo>
                  <a:lnTo>
                    <a:pt x="112974" y="30392"/>
                  </a:lnTo>
                  <a:lnTo>
                    <a:pt x="104038" y="75935"/>
                  </a:lnTo>
                  <a:lnTo>
                    <a:pt x="104586" y="114045"/>
                  </a:lnTo>
                  <a:lnTo>
                    <a:pt x="108540" y="128384"/>
                  </a:lnTo>
                  <a:lnTo>
                    <a:pt x="126249" y="153779"/>
                  </a:lnTo>
                  <a:lnTo>
                    <a:pt x="134044" y="162624"/>
                  </a:lnTo>
                  <a:lnTo>
                    <a:pt x="138663" y="164348"/>
                  </a:lnTo>
                  <a:lnTo>
                    <a:pt x="149439" y="163442"/>
                  </a:lnTo>
                  <a:lnTo>
                    <a:pt x="172462" y="151924"/>
                  </a:lnTo>
                  <a:lnTo>
                    <a:pt x="189280" y="135106"/>
                  </a:lnTo>
                  <a:lnTo>
                    <a:pt x="204444" y="101797"/>
                  </a:lnTo>
                  <a:lnTo>
                    <a:pt x="215788" y="58393"/>
                  </a:lnTo>
                  <a:lnTo>
                    <a:pt x="217578" y="34876"/>
                  </a:lnTo>
                  <a:lnTo>
                    <a:pt x="218693" y="32616"/>
                  </a:lnTo>
                  <a:lnTo>
                    <a:pt x="220496" y="31109"/>
                  </a:lnTo>
                  <a:lnTo>
                    <a:pt x="222755" y="30105"/>
                  </a:lnTo>
                  <a:lnTo>
                    <a:pt x="223203" y="30494"/>
                  </a:lnTo>
                  <a:lnTo>
                    <a:pt x="218778" y="36097"/>
                  </a:lnTo>
                  <a:lnTo>
                    <a:pt x="213621" y="41530"/>
                  </a:lnTo>
                  <a:lnTo>
                    <a:pt x="210624" y="53117"/>
                  </a:lnTo>
                  <a:lnTo>
                    <a:pt x="201994" y="94499"/>
                  </a:lnTo>
                  <a:lnTo>
                    <a:pt x="199133" y="124185"/>
                  </a:lnTo>
                  <a:lnTo>
                    <a:pt x="201715" y="131833"/>
                  </a:lnTo>
                  <a:lnTo>
                    <a:pt x="218014" y="164086"/>
                  </a:lnTo>
                  <a:lnTo>
                    <a:pt x="224218" y="167911"/>
                  </a:lnTo>
                  <a:lnTo>
                    <a:pt x="234934" y="170568"/>
                  </a:lnTo>
                  <a:lnTo>
                    <a:pt x="246360" y="170852"/>
                  </a:lnTo>
                  <a:lnTo>
                    <a:pt x="254455" y="168096"/>
                  </a:lnTo>
                  <a:lnTo>
                    <a:pt x="261580" y="164401"/>
                  </a:lnTo>
                  <a:lnTo>
                    <a:pt x="274900" y="16144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SMARTInkShape-2264">
              <a:extLst>
                <a:ext uri="{FF2B5EF4-FFF2-40B4-BE49-F238E27FC236}">
                  <a16:creationId xmlns:a16="http://schemas.microsoft.com/office/drawing/2014/main" id="{0E451A2E-2965-1D5E-2E11-774D6CF28266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7153275" y="3762386"/>
              <a:ext cx="9526" cy="371464"/>
            </a:xfrm>
            <a:custGeom>
              <a:avLst/>
              <a:gdLst/>
              <a:ahLst/>
              <a:cxnLst/>
              <a:rect l="0" t="0" r="0" b="0"/>
              <a:pathLst>
                <a:path w="9526" h="371464">
                  <a:moveTo>
                    <a:pt x="0" y="38089"/>
                  </a:moveTo>
                  <a:lnTo>
                    <a:pt x="0" y="38089"/>
                  </a:lnTo>
                  <a:lnTo>
                    <a:pt x="0" y="0"/>
                  </a:lnTo>
                  <a:lnTo>
                    <a:pt x="0" y="47549"/>
                  </a:lnTo>
                  <a:lnTo>
                    <a:pt x="0" y="85701"/>
                  </a:lnTo>
                  <a:lnTo>
                    <a:pt x="6547" y="124869"/>
                  </a:lnTo>
                  <a:lnTo>
                    <a:pt x="8937" y="166630"/>
                  </a:lnTo>
                  <a:lnTo>
                    <a:pt x="9473" y="211939"/>
                  </a:lnTo>
                  <a:lnTo>
                    <a:pt x="8459" y="249876"/>
                  </a:lnTo>
                  <a:lnTo>
                    <a:pt x="1323" y="277384"/>
                  </a:lnTo>
                  <a:lnTo>
                    <a:pt x="5749" y="298239"/>
                  </a:lnTo>
                  <a:lnTo>
                    <a:pt x="3232" y="311198"/>
                  </a:lnTo>
                  <a:lnTo>
                    <a:pt x="8487" y="330027"/>
                  </a:lnTo>
                  <a:lnTo>
                    <a:pt x="7775" y="332198"/>
                  </a:lnTo>
                  <a:lnTo>
                    <a:pt x="4161" y="337432"/>
                  </a:lnTo>
                  <a:lnTo>
                    <a:pt x="3833" y="340309"/>
                  </a:lnTo>
                  <a:lnTo>
                    <a:pt x="9500" y="361499"/>
                  </a:lnTo>
                  <a:lnTo>
                    <a:pt x="9525" y="371429"/>
                  </a:lnTo>
                  <a:lnTo>
                    <a:pt x="391" y="371463"/>
                  </a:lnTo>
                  <a:lnTo>
                    <a:pt x="115" y="366407"/>
                  </a:lnTo>
                  <a:lnTo>
                    <a:pt x="1136" y="364918"/>
                  </a:lnTo>
                  <a:lnTo>
                    <a:pt x="9525" y="36193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SMARTInkShape-Group349">
            <a:extLst>
              <a:ext uri="{FF2B5EF4-FFF2-40B4-BE49-F238E27FC236}">
                <a16:creationId xmlns:a16="http://schemas.microsoft.com/office/drawing/2014/main" id="{9EBBDD61-1ACA-2156-2339-55DE00A60027}"/>
              </a:ext>
            </a:extLst>
          </p:cNvPr>
          <p:cNvGrpSpPr/>
          <p:nvPr/>
        </p:nvGrpSpPr>
        <p:grpSpPr>
          <a:xfrm>
            <a:off x="4897174" y="2619379"/>
            <a:ext cx="2265609" cy="1981197"/>
            <a:chOff x="4897174" y="2619379"/>
            <a:chExt cx="2265609" cy="1981197"/>
          </a:xfrm>
        </p:grpSpPr>
        <p:sp>
          <p:nvSpPr>
            <p:cNvPr id="67" name="SMARTInkShape-2265">
              <a:extLst>
                <a:ext uri="{FF2B5EF4-FFF2-40B4-BE49-F238E27FC236}">
                  <a16:creationId xmlns:a16="http://schemas.microsoft.com/office/drawing/2014/main" id="{9B82433D-7D56-F96F-B725-6139CDE96AD7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6373594" y="2619379"/>
              <a:ext cx="789189" cy="504314"/>
            </a:xfrm>
            <a:custGeom>
              <a:avLst/>
              <a:gdLst/>
              <a:ahLst/>
              <a:cxnLst/>
              <a:rect l="0" t="0" r="0" b="0"/>
              <a:pathLst>
                <a:path w="789189" h="504314">
                  <a:moveTo>
                    <a:pt x="27206" y="485771"/>
                  </a:moveTo>
                  <a:lnTo>
                    <a:pt x="27206" y="485771"/>
                  </a:lnTo>
                  <a:lnTo>
                    <a:pt x="27206" y="490827"/>
                  </a:lnTo>
                  <a:lnTo>
                    <a:pt x="24384" y="496132"/>
                  </a:lnTo>
                  <a:lnTo>
                    <a:pt x="22150" y="499028"/>
                  </a:lnTo>
                  <a:lnTo>
                    <a:pt x="16845" y="502247"/>
                  </a:lnTo>
                  <a:lnTo>
                    <a:pt x="9873" y="504313"/>
                  </a:lnTo>
                  <a:lnTo>
                    <a:pt x="9301" y="503424"/>
                  </a:lnTo>
                  <a:lnTo>
                    <a:pt x="0" y="464104"/>
                  </a:lnTo>
                  <a:lnTo>
                    <a:pt x="6506" y="429163"/>
                  </a:lnTo>
                  <a:lnTo>
                    <a:pt x="17075" y="405380"/>
                  </a:lnTo>
                  <a:lnTo>
                    <a:pt x="45195" y="363313"/>
                  </a:lnTo>
                  <a:lnTo>
                    <a:pt x="78925" y="322106"/>
                  </a:lnTo>
                  <a:lnTo>
                    <a:pt x="122995" y="289110"/>
                  </a:lnTo>
                  <a:lnTo>
                    <a:pt x="168266" y="263558"/>
                  </a:lnTo>
                  <a:lnTo>
                    <a:pt x="206468" y="244482"/>
                  </a:lnTo>
                  <a:lnTo>
                    <a:pt x="249772" y="225424"/>
                  </a:lnTo>
                  <a:lnTo>
                    <a:pt x="290943" y="206372"/>
                  </a:lnTo>
                  <a:lnTo>
                    <a:pt x="336184" y="188380"/>
                  </a:lnTo>
                  <a:lnTo>
                    <a:pt x="383104" y="174817"/>
                  </a:lnTo>
                  <a:lnTo>
                    <a:pt x="429461" y="158922"/>
                  </a:lnTo>
                  <a:lnTo>
                    <a:pt x="470477" y="147039"/>
                  </a:lnTo>
                  <a:lnTo>
                    <a:pt x="509442" y="136815"/>
                  </a:lnTo>
                  <a:lnTo>
                    <a:pt x="546740" y="127083"/>
                  </a:lnTo>
                  <a:lnTo>
                    <a:pt x="591146" y="117135"/>
                  </a:lnTo>
                  <a:lnTo>
                    <a:pt x="635312" y="109800"/>
                  </a:lnTo>
                  <a:lnTo>
                    <a:pt x="675051" y="101205"/>
                  </a:lnTo>
                  <a:lnTo>
                    <a:pt x="715284" y="97011"/>
                  </a:lnTo>
                  <a:lnTo>
                    <a:pt x="757083" y="95595"/>
                  </a:lnTo>
                  <a:lnTo>
                    <a:pt x="789188" y="95246"/>
                  </a:lnTo>
                  <a:lnTo>
                    <a:pt x="757735" y="66598"/>
                  </a:lnTo>
                  <a:lnTo>
                    <a:pt x="712481" y="38291"/>
                  </a:lnTo>
                  <a:lnTo>
                    <a:pt x="695420" y="30804"/>
                  </a:lnTo>
                  <a:lnTo>
                    <a:pt x="676488" y="23956"/>
                  </a:lnTo>
                  <a:lnTo>
                    <a:pt x="656482" y="9331"/>
                  </a:lnTo>
                  <a:lnTo>
                    <a:pt x="649784" y="4145"/>
                  </a:lnTo>
                  <a:lnTo>
                    <a:pt x="640064" y="1225"/>
                  </a:lnTo>
                  <a:lnTo>
                    <a:pt x="627330" y="0"/>
                  </a:lnTo>
                  <a:lnTo>
                    <a:pt x="643530" y="15185"/>
                  </a:lnTo>
                  <a:lnTo>
                    <a:pt x="686884" y="32153"/>
                  </a:lnTo>
                  <a:lnTo>
                    <a:pt x="733595" y="50832"/>
                  </a:lnTo>
                  <a:lnTo>
                    <a:pt x="766700" y="59137"/>
                  </a:lnTo>
                  <a:lnTo>
                    <a:pt x="774970" y="63322"/>
                  </a:lnTo>
                  <a:lnTo>
                    <a:pt x="789153" y="66660"/>
                  </a:lnTo>
                  <a:lnTo>
                    <a:pt x="781591" y="75332"/>
                  </a:lnTo>
                  <a:lnTo>
                    <a:pt x="757734" y="117439"/>
                  </a:lnTo>
                  <a:lnTo>
                    <a:pt x="721068" y="162841"/>
                  </a:lnTo>
                  <a:lnTo>
                    <a:pt x="700884" y="195752"/>
                  </a:lnTo>
                  <a:lnTo>
                    <a:pt x="695400" y="200350"/>
                  </a:lnTo>
                  <a:lnTo>
                    <a:pt x="689306" y="211103"/>
                  </a:lnTo>
                  <a:lnTo>
                    <a:pt x="685539" y="221880"/>
                  </a:lnTo>
                  <a:lnTo>
                    <a:pt x="675383" y="237425"/>
                  </a:lnTo>
                  <a:lnTo>
                    <a:pt x="680104" y="237915"/>
                  </a:lnTo>
                  <a:lnTo>
                    <a:pt x="713006" y="23812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SMARTInkShape-2266">
              <a:extLst>
                <a:ext uri="{FF2B5EF4-FFF2-40B4-BE49-F238E27FC236}">
                  <a16:creationId xmlns:a16="http://schemas.microsoft.com/office/drawing/2014/main" id="{2A6B16B6-2E64-B3D7-A846-6C6C77327E27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5772150" y="2724150"/>
              <a:ext cx="590551" cy="352426"/>
            </a:xfrm>
            <a:custGeom>
              <a:avLst/>
              <a:gdLst/>
              <a:ahLst/>
              <a:cxnLst/>
              <a:rect l="0" t="0" r="0" b="0"/>
              <a:pathLst>
                <a:path w="590551" h="352426">
                  <a:moveTo>
                    <a:pt x="0" y="352425"/>
                  </a:moveTo>
                  <a:lnTo>
                    <a:pt x="0" y="352425"/>
                  </a:lnTo>
                  <a:lnTo>
                    <a:pt x="47062" y="311007"/>
                  </a:lnTo>
                  <a:lnTo>
                    <a:pt x="93257" y="275570"/>
                  </a:lnTo>
                  <a:lnTo>
                    <a:pt x="134015" y="245600"/>
                  </a:lnTo>
                  <a:lnTo>
                    <a:pt x="169413" y="224700"/>
                  </a:lnTo>
                  <a:lnTo>
                    <a:pt x="207770" y="199928"/>
                  </a:lnTo>
                  <a:lnTo>
                    <a:pt x="251121" y="177653"/>
                  </a:lnTo>
                  <a:lnTo>
                    <a:pt x="291247" y="151416"/>
                  </a:lnTo>
                  <a:lnTo>
                    <a:pt x="331006" y="124592"/>
                  </a:lnTo>
                  <a:lnTo>
                    <a:pt x="374771" y="101709"/>
                  </a:lnTo>
                  <a:lnTo>
                    <a:pt x="415020" y="76350"/>
                  </a:lnTo>
                  <a:lnTo>
                    <a:pt x="453757" y="56018"/>
                  </a:lnTo>
                  <a:lnTo>
                    <a:pt x="490987" y="41763"/>
                  </a:lnTo>
                  <a:lnTo>
                    <a:pt x="532548" y="21342"/>
                  </a:lnTo>
                  <a:lnTo>
                    <a:pt x="577738" y="4535"/>
                  </a:lnTo>
                  <a:lnTo>
                    <a:pt x="5905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SMARTInkShape-2267">
              <a:extLst>
                <a:ext uri="{FF2B5EF4-FFF2-40B4-BE49-F238E27FC236}">
                  <a16:creationId xmlns:a16="http://schemas.microsoft.com/office/drawing/2014/main" id="{06972AA8-06FF-CE57-0F8E-105A89C59054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6255194" y="3552825"/>
              <a:ext cx="621857" cy="408252"/>
            </a:xfrm>
            <a:custGeom>
              <a:avLst/>
              <a:gdLst/>
              <a:ahLst/>
              <a:cxnLst/>
              <a:rect l="0" t="0" r="0" b="0"/>
              <a:pathLst>
                <a:path w="621857" h="408252">
                  <a:moveTo>
                    <a:pt x="12256" y="400050"/>
                  </a:moveTo>
                  <a:lnTo>
                    <a:pt x="12256" y="400050"/>
                  </a:lnTo>
                  <a:lnTo>
                    <a:pt x="221" y="406596"/>
                  </a:lnTo>
                  <a:lnTo>
                    <a:pt x="0" y="407589"/>
                  </a:lnTo>
                  <a:lnTo>
                    <a:pt x="911" y="408251"/>
                  </a:lnTo>
                  <a:lnTo>
                    <a:pt x="39199" y="377887"/>
                  </a:lnTo>
                  <a:lnTo>
                    <a:pt x="79667" y="348831"/>
                  </a:lnTo>
                  <a:lnTo>
                    <a:pt x="116073" y="322785"/>
                  </a:lnTo>
                  <a:lnTo>
                    <a:pt x="158846" y="294959"/>
                  </a:lnTo>
                  <a:lnTo>
                    <a:pt x="199859" y="266607"/>
                  </a:lnTo>
                  <a:lnTo>
                    <a:pt x="245055" y="238097"/>
                  </a:lnTo>
                  <a:lnTo>
                    <a:pt x="291959" y="209542"/>
                  </a:lnTo>
                  <a:lnTo>
                    <a:pt x="323541" y="190497"/>
                  </a:lnTo>
                  <a:lnTo>
                    <a:pt x="358038" y="171448"/>
                  </a:lnTo>
                  <a:lnTo>
                    <a:pt x="393478" y="152400"/>
                  </a:lnTo>
                  <a:lnTo>
                    <a:pt x="426869" y="133350"/>
                  </a:lnTo>
                  <a:lnTo>
                    <a:pt x="459348" y="111478"/>
                  </a:lnTo>
                  <a:lnTo>
                    <a:pt x="491422" y="89762"/>
                  </a:lnTo>
                  <a:lnTo>
                    <a:pt x="538170" y="64579"/>
                  </a:lnTo>
                  <a:lnTo>
                    <a:pt x="578245" y="37479"/>
                  </a:lnTo>
                  <a:lnTo>
                    <a:pt x="621856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SMARTInkShape-2268">
              <a:extLst>
                <a:ext uri="{FF2B5EF4-FFF2-40B4-BE49-F238E27FC236}">
                  <a16:creationId xmlns:a16="http://schemas.microsoft.com/office/drawing/2014/main" id="{C288F888-4137-BAFA-8C72-5994EF607290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5805194" y="3324225"/>
              <a:ext cx="871832" cy="485776"/>
            </a:xfrm>
            <a:custGeom>
              <a:avLst/>
              <a:gdLst/>
              <a:ahLst/>
              <a:cxnLst/>
              <a:rect l="0" t="0" r="0" b="0"/>
              <a:pathLst>
                <a:path w="871832" h="485776">
                  <a:moveTo>
                    <a:pt x="5056" y="485775"/>
                  </a:moveTo>
                  <a:lnTo>
                    <a:pt x="5056" y="485775"/>
                  </a:lnTo>
                  <a:lnTo>
                    <a:pt x="0" y="485775"/>
                  </a:lnTo>
                  <a:lnTo>
                    <a:pt x="627" y="483658"/>
                  </a:lnTo>
                  <a:lnTo>
                    <a:pt x="6968" y="475662"/>
                  </a:lnTo>
                  <a:lnTo>
                    <a:pt x="47687" y="443397"/>
                  </a:lnTo>
                  <a:lnTo>
                    <a:pt x="91377" y="407548"/>
                  </a:lnTo>
                  <a:lnTo>
                    <a:pt x="136603" y="371075"/>
                  </a:lnTo>
                  <a:lnTo>
                    <a:pt x="174796" y="342781"/>
                  </a:lnTo>
                  <a:lnTo>
                    <a:pt x="219156" y="315348"/>
                  </a:lnTo>
                  <a:lnTo>
                    <a:pt x="250142" y="300316"/>
                  </a:lnTo>
                  <a:lnTo>
                    <a:pt x="284374" y="280935"/>
                  </a:lnTo>
                  <a:lnTo>
                    <a:pt x="319697" y="259268"/>
                  </a:lnTo>
                  <a:lnTo>
                    <a:pt x="353035" y="239055"/>
                  </a:lnTo>
                  <a:lnTo>
                    <a:pt x="385491" y="219489"/>
                  </a:lnTo>
                  <a:lnTo>
                    <a:pt x="418613" y="200209"/>
                  </a:lnTo>
                  <a:lnTo>
                    <a:pt x="454501" y="181057"/>
                  </a:lnTo>
                  <a:lnTo>
                    <a:pt x="491617" y="164783"/>
                  </a:lnTo>
                  <a:lnTo>
                    <a:pt x="528222" y="149437"/>
                  </a:lnTo>
                  <a:lnTo>
                    <a:pt x="562129" y="132033"/>
                  </a:lnTo>
                  <a:lnTo>
                    <a:pt x="594839" y="116537"/>
                  </a:lnTo>
                  <a:lnTo>
                    <a:pt x="627015" y="101536"/>
                  </a:lnTo>
                  <a:lnTo>
                    <a:pt x="673821" y="76298"/>
                  </a:lnTo>
                  <a:lnTo>
                    <a:pt x="714972" y="56003"/>
                  </a:lnTo>
                  <a:lnTo>
                    <a:pt x="752917" y="42817"/>
                  </a:lnTo>
                  <a:lnTo>
                    <a:pt x="794719" y="28879"/>
                  </a:lnTo>
                  <a:lnTo>
                    <a:pt x="838608" y="15935"/>
                  </a:lnTo>
                  <a:lnTo>
                    <a:pt x="871831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SMARTInkShape-2269">
              <a:extLst>
                <a:ext uri="{FF2B5EF4-FFF2-40B4-BE49-F238E27FC236}">
                  <a16:creationId xmlns:a16="http://schemas.microsoft.com/office/drawing/2014/main" id="{14DADEF0-C713-EBDE-3F16-A67A03195417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5297224" y="2971800"/>
              <a:ext cx="1313127" cy="828676"/>
            </a:xfrm>
            <a:custGeom>
              <a:avLst/>
              <a:gdLst/>
              <a:ahLst/>
              <a:cxnLst/>
              <a:rect l="0" t="0" r="0" b="0"/>
              <a:pathLst>
                <a:path w="1313127" h="828676">
                  <a:moveTo>
                    <a:pt x="8201" y="828675"/>
                  </a:moveTo>
                  <a:lnTo>
                    <a:pt x="8201" y="828675"/>
                  </a:lnTo>
                  <a:lnTo>
                    <a:pt x="0" y="820474"/>
                  </a:lnTo>
                  <a:lnTo>
                    <a:pt x="617" y="818974"/>
                  </a:lnTo>
                  <a:lnTo>
                    <a:pt x="5484" y="811807"/>
                  </a:lnTo>
                  <a:lnTo>
                    <a:pt x="8454" y="802981"/>
                  </a:lnTo>
                  <a:lnTo>
                    <a:pt x="40673" y="767750"/>
                  </a:lnTo>
                  <a:lnTo>
                    <a:pt x="84914" y="741303"/>
                  </a:lnTo>
                  <a:lnTo>
                    <a:pt x="122602" y="712168"/>
                  </a:lnTo>
                  <a:lnTo>
                    <a:pt x="168225" y="682385"/>
                  </a:lnTo>
                  <a:lnTo>
                    <a:pt x="206487" y="656213"/>
                  </a:lnTo>
                  <a:lnTo>
                    <a:pt x="251926" y="628350"/>
                  </a:lnTo>
                  <a:lnTo>
                    <a:pt x="286915" y="609467"/>
                  </a:lnTo>
                  <a:lnTo>
                    <a:pt x="320810" y="587668"/>
                  </a:lnTo>
                  <a:lnTo>
                    <a:pt x="355631" y="564928"/>
                  </a:lnTo>
                  <a:lnTo>
                    <a:pt x="395801" y="544237"/>
                  </a:lnTo>
                  <a:lnTo>
                    <a:pt x="435526" y="521636"/>
                  </a:lnTo>
                  <a:lnTo>
                    <a:pt x="475406" y="497480"/>
                  </a:lnTo>
                  <a:lnTo>
                    <a:pt x="517826" y="472633"/>
                  </a:lnTo>
                  <a:lnTo>
                    <a:pt x="558551" y="447479"/>
                  </a:lnTo>
                  <a:lnTo>
                    <a:pt x="597817" y="422188"/>
                  </a:lnTo>
                  <a:lnTo>
                    <a:pt x="636437" y="396837"/>
                  </a:lnTo>
                  <a:lnTo>
                    <a:pt x="677589" y="371458"/>
                  </a:lnTo>
                  <a:lnTo>
                    <a:pt x="719515" y="346068"/>
                  </a:lnTo>
                  <a:lnTo>
                    <a:pt x="759316" y="320672"/>
                  </a:lnTo>
                  <a:lnTo>
                    <a:pt x="798171" y="298096"/>
                  </a:lnTo>
                  <a:lnTo>
                    <a:pt x="836607" y="276420"/>
                  </a:lnTo>
                  <a:lnTo>
                    <a:pt x="874857" y="252675"/>
                  </a:lnTo>
                  <a:lnTo>
                    <a:pt x="910201" y="230833"/>
                  </a:lnTo>
                  <a:lnTo>
                    <a:pt x="943548" y="209484"/>
                  </a:lnTo>
                  <a:lnTo>
                    <a:pt x="976008" y="185885"/>
                  </a:lnTo>
                  <a:lnTo>
                    <a:pt x="1010895" y="164107"/>
                  </a:lnTo>
                  <a:lnTo>
                    <a:pt x="1046510" y="143845"/>
                  </a:lnTo>
                  <a:lnTo>
                    <a:pt x="1079977" y="124257"/>
                  </a:lnTo>
                  <a:lnTo>
                    <a:pt x="1123512" y="100434"/>
                  </a:lnTo>
                  <a:lnTo>
                    <a:pt x="1163223" y="74914"/>
                  </a:lnTo>
                  <a:lnTo>
                    <a:pt x="1201799" y="52300"/>
                  </a:lnTo>
                  <a:lnTo>
                    <a:pt x="1244099" y="32242"/>
                  </a:lnTo>
                  <a:lnTo>
                    <a:pt x="1313126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SMARTInkShape-2270">
              <a:extLst>
                <a:ext uri="{FF2B5EF4-FFF2-40B4-BE49-F238E27FC236}">
                  <a16:creationId xmlns:a16="http://schemas.microsoft.com/office/drawing/2014/main" id="{981F147C-657B-0D26-86ED-4ED4CBF7EB41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5600715" y="4381500"/>
              <a:ext cx="179517" cy="199323"/>
            </a:xfrm>
            <a:custGeom>
              <a:avLst/>
              <a:gdLst/>
              <a:ahLst/>
              <a:cxnLst/>
              <a:rect l="0" t="0" r="0" b="0"/>
              <a:pathLst>
                <a:path w="179517" h="199323">
                  <a:moveTo>
                    <a:pt x="9510" y="66675"/>
                  </a:moveTo>
                  <a:lnTo>
                    <a:pt x="9510" y="66675"/>
                  </a:lnTo>
                  <a:lnTo>
                    <a:pt x="9510" y="61618"/>
                  </a:lnTo>
                  <a:lnTo>
                    <a:pt x="10568" y="60129"/>
                  </a:lnTo>
                  <a:lnTo>
                    <a:pt x="12332" y="59136"/>
                  </a:lnTo>
                  <a:lnTo>
                    <a:pt x="17711" y="57542"/>
                  </a:lnTo>
                  <a:lnTo>
                    <a:pt x="18447" y="54502"/>
                  </a:lnTo>
                  <a:lnTo>
                    <a:pt x="18642" y="52210"/>
                  </a:lnTo>
                  <a:lnTo>
                    <a:pt x="20890" y="50682"/>
                  </a:lnTo>
                  <a:lnTo>
                    <a:pt x="33107" y="47473"/>
                  </a:lnTo>
                  <a:lnTo>
                    <a:pt x="44959" y="41347"/>
                  </a:lnTo>
                  <a:lnTo>
                    <a:pt x="70745" y="38227"/>
                  </a:lnTo>
                  <a:lnTo>
                    <a:pt x="76590" y="40979"/>
                  </a:lnTo>
                  <a:lnTo>
                    <a:pt x="79630" y="43194"/>
                  </a:lnTo>
                  <a:lnTo>
                    <a:pt x="88965" y="61482"/>
                  </a:lnTo>
                  <a:lnTo>
                    <a:pt x="94409" y="105345"/>
                  </a:lnTo>
                  <a:lnTo>
                    <a:pt x="94685" y="114680"/>
                  </a:lnTo>
                  <a:lnTo>
                    <a:pt x="89345" y="133519"/>
                  </a:lnTo>
                  <a:lnTo>
                    <a:pt x="69802" y="172615"/>
                  </a:lnTo>
                  <a:lnTo>
                    <a:pt x="66998" y="183609"/>
                  </a:lnTo>
                  <a:lnTo>
                    <a:pt x="62224" y="192024"/>
                  </a:lnTo>
                  <a:lnTo>
                    <a:pt x="58411" y="194691"/>
                  </a:lnTo>
                  <a:lnTo>
                    <a:pt x="43990" y="198445"/>
                  </a:lnTo>
                  <a:lnTo>
                    <a:pt x="36123" y="199322"/>
                  </a:lnTo>
                  <a:lnTo>
                    <a:pt x="29099" y="196890"/>
                  </a:lnTo>
                  <a:lnTo>
                    <a:pt x="25745" y="194760"/>
                  </a:lnTo>
                  <a:lnTo>
                    <a:pt x="12756" y="176132"/>
                  </a:lnTo>
                  <a:lnTo>
                    <a:pt x="4239" y="158256"/>
                  </a:lnTo>
                  <a:lnTo>
                    <a:pt x="58" y="111717"/>
                  </a:lnTo>
                  <a:lnTo>
                    <a:pt x="0" y="98503"/>
                  </a:lnTo>
                  <a:lnTo>
                    <a:pt x="2814" y="93873"/>
                  </a:lnTo>
                  <a:lnTo>
                    <a:pt x="5046" y="91157"/>
                  </a:lnTo>
                  <a:lnTo>
                    <a:pt x="7526" y="82495"/>
                  </a:lnTo>
                  <a:lnTo>
                    <a:pt x="9686" y="72647"/>
                  </a:lnTo>
                  <a:lnTo>
                    <a:pt x="16853" y="61153"/>
                  </a:lnTo>
                  <a:lnTo>
                    <a:pt x="31866" y="44559"/>
                  </a:lnTo>
                  <a:lnTo>
                    <a:pt x="38143" y="40971"/>
                  </a:lnTo>
                  <a:lnTo>
                    <a:pt x="44461" y="38317"/>
                  </a:lnTo>
                  <a:lnTo>
                    <a:pt x="50796" y="33611"/>
                  </a:lnTo>
                  <a:lnTo>
                    <a:pt x="59962" y="30813"/>
                  </a:lnTo>
                  <a:lnTo>
                    <a:pt x="77023" y="26416"/>
                  </a:lnTo>
                  <a:lnTo>
                    <a:pt x="120684" y="6223"/>
                  </a:lnTo>
                  <a:lnTo>
                    <a:pt x="138440" y="1229"/>
                  </a:lnTo>
                  <a:lnTo>
                    <a:pt x="176087" y="0"/>
                  </a:lnTo>
                  <a:lnTo>
                    <a:pt x="177712" y="1058"/>
                  </a:lnTo>
                  <a:lnTo>
                    <a:pt x="178794" y="2822"/>
                  </a:lnTo>
                  <a:lnTo>
                    <a:pt x="179516" y="5057"/>
                  </a:lnTo>
                  <a:lnTo>
                    <a:pt x="178938" y="6546"/>
                  </a:lnTo>
                  <a:lnTo>
                    <a:pt x="177496" y="7539"/>
                  </a:lnTo>
                  <a:lnTo>
                    <a:pt x="171435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SMARTInkShape-2271">
              <a:extLst>
                <a:ext uri="{FF2B5EF4-FFF2-40B4-BE49-F238E27FC236}">
                  <a16:creationId xmlns:a16="http://schemas.microsoft.com/office/drawing/2014/main" id="{1E57253C-9E5A-80F9-7BB9-9237FFE33FBF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5401068" y="4373461"/>
              <a:ext cx="171058" cy="184896"/>
            </a:xfrm>
            <a:custGeom>
              <a:avLst/>
              <a:gdLst/>
              <a:ahLst/>
              <a:cxnLst/>
              <a:rect l="0" t="0" r="0" b="0"/>
              <a:pathLst>
                <a:path w="171058" h="184896">
                  <a:moveTo>
                    <a:pt x="9132" y="46139"/>
                  </a:moveTo>
                  <a:lnTo>
                    <a:pt x="9132" y="46139"/>
                  </a:lnTo>
                  <a:lnTo>
                    <a:pt x="4076" y="46139"/>
                  </a:lnTo>
                  <a:lnTo>
                    <a:pt x="2587" y="45081"/>
                  </a:lnTo>
                  <a:lnTo>
                    <a:pt x="1593" y="43317"/>
                  </a:lnTo>
                  <a:lnTo>
                    <a:pt x="0" y="37938"/>
                  </a:lnTo>
                  <a:lnTo>
                    <a:pt x="15877" y="20445"/>
                  </a:lnTo>
                  <a:lnTo>
                    <a:pt x="25124" y="12185"/>
                  </a:lnTo>
                  <a:lnTo>
                    <a:pt x="51672" y="1857"/>
                  </a:lnTo>
                  <a:lnTo>
                    <a:pt x="63669" y="0"/>
                  </a:lnTo>
                  <a:lnTo>
                    <a:pt x="73235" y="1996"/>
                  </a:lnTo>
                  <a:lnTo>
                    <a:pt x="77267" y="4011"/>
                  </a:lnTo>
                  <a:lnTo>
                    <a:pt x="84570" y="11893"/>
                  </a:lnTo>
                  <a:lnTo>
                    <a:pt x="90285" y="22452"/>
                  </a:lnTo>
                  <a:lnTo>
                    <a:pt x="94254" y="57771"/>
                  </a:lnTo>
                  <a:lnTo>
                    <a:pt x="84566" y="89920"/>
                  </a:lnTo>
                  <a:lnTo>
                    <a:pt x="68289" y="116144"/>
                  </a:lnTo>
                  <a:lnTo>
                    <a:pt x="21434" y="158087"/>
                  </a:lnTo>
                  <a:lnTo>
                    <a:pt x="13541" y="164685"/>
                  </a:lnTo>
                  <a:lnTo>
                    <a:pt x="1650" y="169268"/>
                  </a:lnTo>
                  <a:lnTo>
                    <a:pt x="2027" y="170559"/>
                  </a:lnTo>
                  <a:lnTo>
                    <a:pt x="5270" y="174814"/>
                  </a:lnTo>
                  <a:lnTo>
                    <a:pt x="13059" y="177412"/>
                  </a:lnTo>
                  <a:lnTo>
                    <a:pt x="55116" y="182129"/>
                  </a:lnTo>
                  <a:lnTo>
                    <a:pt x="62013" y="184424"/>
                  </a:lnTo>
                  <a:lnTo>
                    <a:pt x="67669" y="184895"/>
                  </a:lnTo>
                  <a:lnTo>
                    <a:pt x="112466" y="179898"/>
                  </a:lnTo>
                  <a:lnTo>
                    <a:pt x="153217" y="179513"/>
                  </a:lnTo>
                  <a:lnTo>
                    <a:pt x="171057" y="16996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SMARTInkShape-2272">
              <a:extLst>
                <a:ext uri="{FF2B5EF4-FFF2-40B4-BE49-F238E27FC236}">
                  <a16:creationId xmlns:a16="http://schemas.microsoft.com/office/drawing/2014/main" id="{CD618D8B-E94E-CC86-8DAC-B416964FBB08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5240074" y="4467225"/>
              <a:ext cx="103452" cy="19051"/>
            </a:xfrm>
            <a:custGeom>
              <a:avLst/>
              <a:gdLst/>
              <a:ahLst/>
              <a:cxnLst/>
              <a:rect l="0" t="0" r="0" b="0"/>
              <a:pathLst>
                <a:path w="103452" h="19051">
                  <a:moveTo>
                    <a:pt x="8201" y="19050"/>
                  </a:moveTo>
                  <a:lnTo>
                    <a:pt x="8201" y="19050"/>
                  </a:lnTo>
                  <a:lnTo>
                    <a:pt x="0" y="10849"/>
                  </a:lnTo>
                  <a:lnTo>
                    <a:pt x="617" y="10408"/>
                  </a:lnTo>
                  <a:lnTo>
                    <a:pt x="47818" y="1334"/>
                  </a:lnTo>
                  <a:lnTo>
                    <a:pt x="92197" y="35"/>
                  </a:lnTo>
                  <a:lnTo>
                    <a:pt x="103451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SMARTInkShape-2273">
              <a:extLst>
                <a:ext uri="{FF2B5EF4-FFF2-40B4-BE49-F238E27FC236}">
                  <a16:creationId xmlns:a16="http://schemas.microsoft.com/office/drawing/2014/main" id="{89B4C992-F2A0-1E62-5EEF-8E9ADA74C721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4897174" y="4391566"/>
              <a:ext cx="313002" cy="209010"/>
            </a:xfrm>
            <a:custGeom>
              <a:avLst/>
              <a:gdLst/>
              <a:ahLst/>
              <a:cxnLst/>
              <a:rect l="0" t="0" r="0" b="0"/>
              <a:pathLst>
                <a:path w="313002" h="209010">
                  <a:moveTo>
                    <a:pt x="8201" y="209009"/>
                  </a:moveTo>
                  <a:lnTo>
                    <a:pt x="8201" y="209009"/>
                  </a:lnTo>
                  <a:lnTo>
                    <a:pt x="3145" y="209009"/>
                  </a:lnTo>
                  <a:lnTo>
                    <a:pt x="1656" y="207951"/>
                  </a:lnTo>
                  <a:lnTo>
                    <a:pt x="662" y="206187"/>
                  </a:lnTo>
                  <a:lnTo>
                    <a:pt x="0" y="203952"/>
                  </a:lnTo>
                  <a:lnTo>
                    <a:pt x="617" y="201405"/>
                  </a:lnTo>
                  <a:lnTo>
                    <a:pt x="5484" y="191704"/>
                  </a:lnTo>
                  <a:lnTo>
                    <a:pt x="9513" y="174836"/>
                  </a:lnTo>
                  <a:lnTo>
                    <a:pt x="28765" y="144051"/>
                  </a:lnTo>
                  <a:lnTo>
                    <a:pt x="60259" y="103206"/>
                  </a:lnTo>
                  <a:lnTo>
                    <a:pt x="98978" y="56474"/>
                  </a:lnTo>
                  <a:lnTo>
                    <a:pt x="129442" y="20323"/>
                  </a:lnTo>
                  <a:lnTo>
                    <a:pt x="132319" y="11756"/>
                  </a:lnTo>
                  <a:lnTo>
                    <a:pt x="141129" y="0"/>
                  </a:lnTo>
                  <a:lnTo>
                    <a:pt x="141548" y="27186"/>
                  </a:lnTo>
                  <a:lnTo>
                    <a:pt x="128293" y="68220"/>
                  </a:lnTo>
                  <a:lnTo>
                    <a:pt x="116294" y="115646"/>
                  </a:lnTo>
                  <a:lnTo>
                    <a:pt x="115017" y="141835"/>
                  </a:lnTo>
                  <a:lnTo>
                    <a:pt x="118469" y="156576"/>
                  </a:lnTo>
                  <a:lnTo>
                    <a:pt x="131420" y="176775"/>
                  </a:lnTo>
                  <a:lnTo>
                    <a:pt x="139870" y="184099"/>
                  </a:lnTo>
                  <a:lnTo>
                    <a:pt x="148212" y="187355"/>
                  </a:lnTo>
                  <a:lnTo>
                    <a:pt x="158975" y="188801"/>
                  </a:lnTo>
                  <a:lnTo>
                    <a:pt x="170814" y="183800"/>
                  </a:lnTo>
                  <a:lnTo>
                    <a:pt x="190605" y="168399"/>
                  </a:lnTo>
                  <a:lnTo>
                    <a:pt x="216304" y="125372"/>
                  </a:lnTo>
                  <a:lnTo>
                    <a:pt x="232713" y="81167"/>
                  </a:lnTo>
                  <a:lnTo>
                    <a:pt x="243323" y="56129"/>
                  </a:lnTo>
                  <a:lnTo>
                    <a:pt x="246050" y="44754"/>
                  </a:lnTo>
                  <a:lnTo>
                    <a:pt x="254352" y="30445"/>
                  </a:lnTo>
                  <a:lnTo>
                    <a:pt x="253793" y="29641"/>
                  </a:lnTo>
                  <a:lnTo>
                    <a:pt x="247518" y="28246"/>
                  </a:lnTo>
                  <a:lnTo>
                    <a:pt x="247121" y="29234"/>
                  </a:lnTo>
                  <a:lnTo>
                    <a:pt x="239801" y="76341"/>
                  </a:lnTo>
                  <a:lnTo>
                    <a:pt x="237065" y="123261"/>
                  </a:lnTo>
                  <a:lnTo>
                    <a:pt x="237882" y="163220"/>
                  </a:lnTo>
                  <a:lnTo>
                    <a:pt x="241869" y="172078"/>
                  </a:lnTo>
                  <a:lnTo>
                    <a:pt x="244412" y="174863"/>
                  </a:lnTo>
                  <a:lnTo>
                    <a:pt x="250062" y="177958"/>
                  </a:lnTo>
                  <a:lnTo>
                    <a:pt x="264249" y="179700"/>
                  </a:lnTo>
                  <a:lnTo>
                    <a:pt x="272989" y="177286"/>
                  </a:lnTo>
                  <a:lnTo>
                    <a:pt x="280401" y="173743"/>
                  </a:lnTo>
                  <a:lnTo>
                    <a:pt x="313001" y="17090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SMARTInkShape-2274">
              <a:extLst>
                <a:ext uri="{FF2B5EF4-FFF2-40B4-BE49-F238E27FC236}">
                  <a16:creationId xmlns:a16="http://schemas.microsoft.com/office/drawing/2014/main" id="{3B4456AD-2832-12DB-E626-A5D20CC3E9A6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5258192" y="3657726"/>
              <a:ext cx="18659" cy="495048"/>
            </a:xfrm>
            <a:custGeom>
              <a:avLst/>
              <a:gdLst/>
              <a:ahLst/>
              <a:cxnLst/>
              <a:rect l="0" t="0" r="0" b="0"/>
              <a:pathLst>
                <a:path w="18659" h="495048">
                  <a:moveTo>
                    <a:pt x="9133" y="28449"/>
                  </a:moveTo>
                  <a:lnTo>
                    <a:pt x="9133" y="28449"/>
                  </a:lnTo>
                  <a:lnTo>
                    <a:pt x="18658" y="18924"/>
                  </a:lnTo>
                  <a:lnTo>
                    <a:pt x="18658" y="10723"/>
                  </a:lnTo>
                  <a:lnTo>
                    <a:pt x="10457" y="1314"/>
                  </a:lnTo>
                  <a:lnTo>
                    <a:pt x="11074" y="834"/>
                  </a:lnTo>
                  <a:lnTo>
                    <a:pt x="17450" y="0"/>
                  </a:lnTo>
                  <a:lnTo>
                    <a:pt x="13244" y="4968"/>
                  </a:lnTo>
                  <a:lnTo>
                    <a:pt x="10351" y="23256"/>
                  </a:lnTo>
                  <a:lnTo>
                    <a:pt x="9293" y="67119"/>
                  </a:lnTo>
                  <a:lnTo>
                    <a:pt x="6359" y="100938"/>
                  </a:lnTo>
                  <a:lnTo>
                    <a:pt x="1608" y="141649"/>
                  </a:lnTo>
                  <a:lnTo>
                    <a:pt x="3" y="188275"/>
                  </a:lnTo>
                  <a:lnTo>
                    <a:pt x="4781" y="228440"/>
                  </a:lnTo>
                  <a:lnTo>
                    <a:pt x="8273" y="267665"/>
                  </a:lnTo>
                  <a:lnTo>
                    <a:pt x="9020" y="314343"/>
                  </a:lnTo>
                  <a:lnTo>
                    <a:pt x="9123" y="358104"/>
                  </a:lnTo>
                  <a:lnTo>
                    <a:pt x="6306" y="368284"/>
                  </a:lnTo>
                  <a:lnTo>
                    <a:pt x="2585" y="377396"/>
                  </a:lnTo>
                  <a:lnTo>
                    <a:pt x="0" y="401596"/>
                  </a:lnTo>
                  <a:lnTo>
                    <a:pt x="2604" y="408781"/>
                  </a:lnTo>
                  <a:lnTo>
                    <a:pt x="6231" y="415502"/>
                  </a:lnTo>
                  <a:lnTo>
                    <a:pt x="7843" y="422017"/>
                  </a:lnTo>
                  <a:lnTo>
                    <a:pt x="7215" y="424178"/>
                  </a:lnTo>
                  <a:lnTo>
                    <a:pt x="5737" y="425618"/>
                  </a:lnTo>
                  <a:lnTo>
                    <a:pt x="3693" y="426579"/>
                  </a:lnTo>
                  <a:lnTo>
                    <a:pt x="3390" y="428277"/>
                  </a:lnTo>
                  <a:lnTo>
                    <a:pt x="8168" y="441588"/>
                  </a:lnTo>
                  <a:lnTo>
                    <a:pt x="9133" y="487863"/>
                  </a:lnTo>
                  <a:lnTo>
                    <a:pt x="9133" y="495047"/>
                  </a:lnTo>
                  <a:lnTo>
                    <a:pt x="9133" y="47612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SMARTInkShape-Group350">
            <a:extLst>
              <a:ext uri="{FF2B5EF4-FFF2-40B4-BE49-F238E27FC236}">
                <a16:creationId xmlns:a16="http://schemas.microsoft.com/office/drawing/2014/main" id="{7A0B5309-F3EF-3D94-D3D6-C443F465B88A}"/>
              </a:ext>
            </a:extLst>
          </p:cNvPr>
          <p:cNvGrpSpPr/>
          <p:nvPr/>
        </p:nvGrpSpPr>
        <p:grpSpPr>
          <a:xfrm>
            <a:off x="7478257" y="2557106"/>
            <a:ext cx="1256166" cy="309920"/>
            <a:chOff x="7478257" y="2557106"/>
            <a:chExt cx="1256166" cy="309920"/>
          </a:xfrm>
        </p:grpSpPr>
        <p:sp>
          <p:nvSpPr>
            <p:cNvPr id="78" name="SMARTInkShape-2275">
              <a:extLst>
                <a:ext uri="{FF2B5EF4-FFF2-40B4-BE49-F238E27FC236}">
                  <a16:creationId xmlns:a16="http://schemas.microsoft.com/office/drawing/2014/main" id="{75861B84-88D9-2466-C6A3-84C8E237D700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8582156" y="2562235"/>
              <a:ext cx="152267" cy="304791"/>
            </a:xfrm>
            <a:custGeom>
              <a:avLst/>
              <a:gdLst/>
              <a:ahLst/>
              <a:cxnLst/>
              <a:rect l="0" t="0" r="0" b="0"/>
              <a:pathLst>
                <a:path w="152267" h="304791">
                  <a:moveTo>
                    <a:pt x="85594" y="19040"/>
                  </a:moveTo>
                  <a:lnTo>
                    <a:pt x="85594" y="19040"/>
                  </a:lnTo>
                  <a:lnTo>
                    <a:pt x="85594" y="0"/>
                  </a:lnTo>
                  <a:lnTo>
                    <a:pt x="84536" y="18975"/>
                  </a:lnTo>
                  <a:lnTo>
                    <a:pt x="77989" y="38776"/>
                  </a:lnTo>
                  <a:lnTo>
                    <a:pt x="70407" y="53345"/>
                  </a:lnTo>
                  <a:lnTo>
                    <a:pt x="56410" y="95389"/>
                  </a:lnTo>
                  <a:lnTo>
                    <a:pt x="50136" y="111512"/>
                  </a:lnTo>
                  <a:lnTo>
                    <a:pt x="40239" y="142891"/>
                  </a:lnTo>
                  <a:lnTo>
                    <a:pt x="22016" y="173197"/>
                  </a:lnTo>
                  <a:lnTo>
                    <a:pt x="13603" y="179722"/>
                  </a:lnTo>
                  <a:lnTo>
                    <a:pt x="310" y="199480"/>
                  </a:lnTo>
                  <a:lnTo>
                    <a:pt x="0" y="194800"/>
                  </a:lnTo>
                  <a:lnTo>
                    <a:pt x="2074" y="193363"/>
                  </a:lnTo>
                  <a:lnTo>
                    <a:pt x="20608" y="191058"/>
                  </a:lnTo>
                  <a:lnTo>
                    <a:pt x="59990" y="190540"/>
                  </a:lnTo>
                  <a:lnTo>
                    <a:pt x="103977" y="189438"/>
                  </a:lnTo>
                  <a:lnTo>
                    <a:pt x="134007" y="182290"/>
                  </a:lnTo>
                  <a:lnTo>
                    <a:pt x="136920" y="180790"/>
                  </a:lnTo>
                  <a:lnTo>
                    <a:pt x="138860" y="178732"/>
                  </a:lnTo>
                  <a:lnTo>
                    <a:pt x="144416" y="170779"/>
                  </a:lnTo>
                  <a:lnTo>
                    <a:pt x="148779" y="164796"/>
                  </a:lnTo>
                  <a:lnTo>
                    <a:pt x="151234" y="155478"/>
                  </a:lnTo>
                  <a:lnTo>
                    <a:pt x="152266" y="117103"/>
                  </a:lnTo>
                  <a:lnTo>
                    <a:pt x="151209" y="116165"/>
                  </a:lnTo>
                  <a:lnTo>
                    <a:pt x="144067" y="114537"/>
                  </a:lnTo>
                  <a:lnTo>
                    <a:pt x="143627" y="115513"/>
                  </a:lnTo>
                  <a:lnTo>
                    <a:pt x="142766" y="156071"/>
                  </a:lnTo>
                  <a:lnTo>
                    <a:pt x="139926" y="198547"/>
                  </a:lnTo>
                  <a:lnTo>
                    <a:pt x="137258" y="217354"/>
                  </a:lnTo>
                  <a:lnTo>
                    <a:pt x="139591" y="239843"/>
                  </a:lnTo>
                  <a:lnTo>
                    <a:pt x="133529" y="286977"/>
                  </a:lnTo>
                  <a:lnTo>
                    <a:pt x="133219" y="30479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SMARTInkShape-2276">
              <a:extLst>
                <a:ext uri="{FF2B5EF4-FFF2-40B4-BE49-F238E27FC236}">
                  <a16:creationId xmlns:a16="http://schemas.microsoft.com/office/drawing/2014/main" id="{DDC8942E-9E32-6323-010B-F2F5C9110C4D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8334543" y="2575794"/>
              <a:ext cx="142708" cy="285498"/>
            </a:xfrm>
            <a:custGeom>
              <a:avLst/>
              <a:gdLst/>
              <a:ahLst/>
              <a:cxnLst/>
              <a:rect l="0" t="0" r="0" b="0"/>
              <a:pathLst>
                <a:path w="142708" h="285498">
                  <a:moveTo>
                    <a:pt x="104607" y="15006"/>
                  </a:moveTo>
                  <a:lnTo>
                    <a:pt x="104607" y="15006"/>
                  </a:lnTo>
                  <a:lnTo>
                    <a:pt x="104607" y="9950"/>
                  </a:lnTo>
                  <a:lnTo>
                    <a:pt x="105665" y="8460"/>
                  </a:lnTo>
                  <a:lnTo>
                    <a:pt x="107430" y="7467"/>
                  </a:lnTo>
                  <a:lnTo>
                    <a:pt x="109663" y="6805"/>
                  </a:lnTo>
                  <a:lnTo>
                    <a:pt x="110095" y="6364"/>
                  </a:lnTo>
                  <a:lnTo>
                    <a:pt x="109324" y="6070"/>
                  </a:lnTo>
                  <a:lnTo>
                    <a:pt x="104884" y="5516"/>
                  </a:lnTo>
                  <a:lnTo>
                    <a:pt x="104662" y="0"/>
                  </a:lnTo>
                  <a:lnTo>
                    <a:pt x="104631" y="2339"/>
                  </a:lnTo>
                  <a:lnTo>
                    <a:pt x="95966" y="14998"/>
                  </a:lnTo>
                  <a:lnTo>
                    <a:pt x="95475" y="19589"/>
                  </a:lnTo>
                  <a:lnTo>
                    <a:pt x="92435" y="25157"/>
                  </a:lnTo>
                  <a:lnTo>
                    <a:pt x="78857" y="42605"/>
                  </a:lnTo>
                  <a:lnTo>
                    <a:pt x="58229" y="82807"/>
                  </a:lnTo>
                  <a:lnTo>
                    <a:pt x="19642" y="128266"/>
                  </a:lnTo>
                  <a:lnTo>
                    <a:pt x="4166" y="145044"/>
                  </a:lnTo>
                  <a:lnTo>
                    <a:pt x="0" y="157318"/>
                  </a:lnTo>
                  <a:lnTo>
                    <a:pt x="47100" y="157872"/>
                  </a:lnTo>
                  <a:lnTo>
                    <a:pt x="73810" y="158937"/>
                  </a:lnTo>
                  <a:lnTo>
                    <a:pt x="89367" y="163368"/>
                  </a:lnTo>
                  <a:lnTo>
                    <a:pt x="132740" y="157883"/>
                  </a:lnTo>
                  <a:lnTo>
                    <a:pt x="133051" y="152825"/>
                  </a:lnTo>
                  <a:lnTo>
                    <a:pt x="134153" y="151335"/>
                  </a:lnTo>
                  <a:lnTo>
                    <a:pt x="138200" y="149680"/>
                  </a:lnTo>
                  <a:lnTo>
                    <a:pt x="138643" y="148180"/>
                  </a:lnTo>
                  <a:lnTo>
                    <a:pt x="136316" y="143692"/>
                  </a:lnTo>
                  <a:lnTo>
                    <a:pt x="136330" y="141013"/>
                  </a:lnTo>
                  <a:lnTo>
                    <a:pt x="142009" y="129415"/>
                  </a:lnTo>
                  <a:lnTo>
                    <a:pt x="142702" y="114380"/>
                  </a:lnTo>
                  <a:lnTo>
                    <a:pt x="142705" y="116675"/>
                  </a:lnTo>
                  <a:lnTo>
                    <a:pt x="142707" y="113680"/>
                  </a:lnTo>
                  <a:lnTo>
                    <a:pt x="141649" y="158620"/>
                  </a:lnTo>
                  <a:lnTo>
                    <a:pt x="135168" y="194442"/>
                  </a:lnTo>
                  <a:lnTo>
                    <a:pt x="133573" y="236364"/>
                  </a:lnTo>
                  <a:lnTo>
                    <a:pt x="133197" y="280711"/>
                  </a:lnTo>
                  <a:lnTo>
                    <a:pt x="133189" y="285497"/>
                  </a:lnTo>
                  <a:lnTo>
                    <a:pt x="133182" y="27218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SMARTInkShape-2277">
              <a:extLst>
                <a:ext uri="{FF2B5EF4-FFF2-40B4-BE49-F238E27FC236}">
                  <a16:creationId xmlns:a16="http://schemas.microsoft.com/office/drawing/2014/main" id="{FBD94C85-6D89-B159-149D-55F23056C7D5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8058150" y="2557106"/>
              <a:ext cx="152401" cy="43220"/>
            </a:xfrm>
            <a:custGeom>
              <a:avLst/>
              <a:gdLst/>
              <a:ahLst/>
              <a:cxnLst/>
              <a:rect l="0" t="0" r="0" b="0"/>
              <a:pathLst>
                <a:path w="152401" h="43220">
                  <a:moveTo>
                    <a:pt x="0" y="43219"/>
                  </a:moveTo>
                  <a:lnTo>
                    <a:pt x="0" y="43219"/>
                  </a:lnTo>
                  <a:lnTo>
                    <a:pt x="5056" y="43219"/>
                  </a:lnTo>
                  <a:lnTo>
                    <a:pt x="48303" y="26973"/>
                  </a:lnTo>
                  <a:lnTo>
                    <a:pt x="95226" y="9320"/>
                  </a:lnTo>
                  <a:lnTo>
                    <a:pt x="115468" y="5306"/>
                  </a:lnTo>
                  <a:lnTo>
                    <a:pt x="124697" y="616"/>
                  </a:lnTo>
                  <a:lnTo>
                    <a:pt x="129698" y="0"/>
                  </a:lnTo>
                  <a:lnTo>
                    <a:pt x="152400" y="511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SMARTInkShape-2278">
              <a:extLst>
                <a:ext uri="{FF2B5EF4-FFF2-40B4-BE49-F238E27FC236}">
                  <a16:creationId xmlns:a16="http://schemas.microsoft.com/office/drawing/2014/main" id="{981CC975-CB9A-5ECD-DAD7-2DE6AE839655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8058150" y="2609885"/>
              <a:ext cx="94659" cy="189769"/>
            </a:xfrm>
            <a:custGeom>
              <a:avLst/>
              <a:gdLst/>
              <a:ahLst/>
              <a:cxnLst/>
              <a:rect l="0" t="0" r="0" b="0"/>
              <a:pathLst>
                <a:path w="94659" h="189769">
                  <a:moveTo>
                    <a:pt x="0" y="9490"/>
                  </a:moveTo>
                  <a:lnTo>
                    <a:pt x="0" y="9490"/>
                  </a:lnTo>
                  <a:lnTo>
                    <a:pt x="0" y="357"/>
                  </a:lnTo>
                  <a:lnTo>
                    <a:pt x="5488" y="43"/>
                  </a:lnTo>
                  <a:lnTo>
                    <a:pt x="3145" y="0"/>
                  </a:lnTo>
                  <a:lnTo>
                    <a:pt x="1398" y="8447"/>
                  </a:lnTo>
                  <a:lnTo>
                    <a:pt x="123" y="50321"/>
                  </a:lnTo>
                  <a:lnTo>
                    <a:pt x="8" y="91055"/>
                  </a:lnTo>
                  <a:lnTo>
                    <a:pt x="1064" y="92441"/>
                  </a:lnTo>
                  <a:lnTo>
                    <a:pt x="5059" y="93982"/>
                  </a:lnTo>
                  <a:lnTo>
                    <a:pt x="13258" y="94850"/>
                  </a:lnTo>
                  <a:lnTo>
                    <a:pt x="27447" y="90050"/>
                  </a:lnTo>
                  <a:lnTo>
                    <a:pt x="47058" y="78725"/>
                  </a:lnTo>
                  <a:lnTo>
                    <a:pt x="50423" y="77872"/>
                  </a:lnTo>
                  <a:lnTo>
                    <a:pt x="59804" y="79746"/>
                  </a:lnTo>
                  <a:lnTo>
                    <a:pt x="74164" y="86751"/>
                  </a:lnTo>
                  <a:lnTo>
                    <a:pt x="88498" y="98599"/>
                  </a:lnTo>
                  <a:lnTo>
                    <a:pt x="92249" y="107655"/>
                  </a:lnTo>
                  <a:lnTo>
                    <a:pt x="94658" y="135772"/>
                  </a:lnTo>
                  <a:lnTo>
                    <a:pt x="92165" y="147813"/>
                  </a:lnTo>
                  <a:lnTo>
                    <a:pt x="86471" y="157750"/>
                  </a:lnTo>
                  <a:lnTo>
                    <a:pt x="71364" y="174186"/>
                  </a:lnTo>
                  <a:lnTo>
                    <a:pt x="59587" y="182524"/>
                  </a:lnTo>
                  <a:lnTo>
                    <a:pt x="41056" y="188112"/>
                  </a:lnTo>
                  <a:lnTo>
                    <a:pt x="27216" y="189768"/>
                  </a:lnTo>
                  <a:lnTo>
                    <a:pt x="11357" y="185202"/>
                  </a:lnTo>
                  <a:lnTo>
                    <a:pt x="7571" y="182723"/>
                  </a:lnTo>
                  <a:lnTo>
                    <a:pt x="0" y="17141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SMARTInkShape-2279">
              <a:extLst>
                <a:ext uri="{FF2B5EF4-FFF2-40B4-BE49-F238E27FC236}">
                  <a16:creationId xmlns:a16="http://schemas.microsoft.com/office/drawing/2014/main" id="{9B33DDD0-64DE-7F7C-5135-25F37F7C3520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7831548" y="2581285"/>
              <a:ext cx="117841" cy="209541"/>
            </a:xfrm>
            <a:custGeom>
              <a:avLst/>
              <a:gdLst/>
              <a:ahLst/>
              <a:cxnLst/>
              <a:rect l="0" t="0" r="0" b="0"/>
              <a:pathLst>
                <a:path w="117841" h="209541">
                  <a:moveTo>
                    <a:pt x="102777" y="38090"/>
                  </a:moveTo>
                  <a:lnTo>
                    <a:pt x="102777" y="38090"/>
                  </a:lnTo>
                  <a:lnTo>
                    <a:pt x="102777" y="28957"/>
                  </a:lnTo>
                  <a:lnTo>
                    <a:pt x="96230" y="21038"/>
                  </a:lnTo>
                  <a:lnTo>
                    <a:pt x="93643" y="11241"/>
                  </a:lnTo>
                  <a:lnTo>
                    <a:pt x="92454" y="10666"/>
                  </a:lnTo>
                  <a:lnTo>
                    <a:pt x="79073" y="9560"/>
                  </a:lnTo>
                  <a:lnTo>
                    <a:pt x="77449" y="8487"/>
                  </a:lnTo>
                  <a:lnTo>
                    <a:pt x="76367" y="6713"/>
                  </a:lnTo>
                  <a:lnTo>
                    <a:pt x="75645" y="4472"/>
                  </a:lnTo>
                  <a:lnTo>
                    <a:pt x="74107" y="2978"/>
                  </a:lnTo>
                  <a:lnTo>
                    <a:pt x="69574" y="1318"/>
                  </a:lnTo>
                  <a:lnTo>
                    <a:pt x="27860" y="0"/>
                  </a:lnTo>
                  <a:lnTo>
                    <a:pt x="19032" y="2817"/>
                  </a:lnTo>
                  <a:lnTo>
                    <a:pt x="15197" y="5050"/>
                  </a:lnTo>
                  <a:lnTo>
                    <a:pt x="4743" y="18305"/>
                  </a:lnTo>
                  <a:lnTo>
                    <a:pt x="0" y="40694"/>
                  </a:lnTo>
                  <a:lnTo>
                    <a:pt x="3650" y="62380"/>
                  </a:lnTo>
                  <a:lnTo>
                    <a:pt x="16491" y="82211"/>
                  </a:lnTo>
                  <a:lnTo>
                    <a:pt x="33701" y="96436"/>
                  </a:lnTo>
                  <a:lnTo>
                    <a:pt x="38735" y="98154"/>
                  </a:lnTo>
                  <a:lnTo>
                    <a:pt x="43149" y="98241"/>
                  </a:lnTo>
                  <a:lnTo>
                    <a:pt x="66663" y="94577"/>
                  </a:lnTo>
                  <a:lnTo>
                    <a:pt x="69176" y="92681"/>
                  </a:lnTo>
                  <a:lnTo>
                    <a:pt x="107528" y="49581"/>
                  </a:lnTo>
                  <a:lnTo>
                    <a:pt x="111238" y="42139"/>
                  </a:lnTo>
                  <a:lnTo>
                    <a:pt x="116416" y="35303"/>
                  </a:lnTo>
                  <a:lnTo>
                    <a:pt x="117161" y="33057"/>
                  </a:lnTo>
                  <a:lnTo>
                    <a:pt x="116599" y="31560"/>
                  </a:lnTo>
                  <a:lnTo>
                    <a:pt x="113151" y="29157"/>
                  </a:lnTo>
                  <a:lnTo>
                    <a:pt x="112679" y="31650"/>
                  </a:lnTo>
                  <a:lnTo>
                    <a:pt x="112554" y="33797"/>
                  </a:lnTo>
                  <a:lnTo>
                    <a:pt x="117840" y="54567"/>
                  </a:lnTo>
                  <a:lnTo>
                    <a:pt x="110887" y="94418"/>
                  </a:lnTo>
                  <a:lnTo>
                    <a:pt x="104379" y="133178"/>
                  </a:lnTo>
                  <a:lnTo>
                    <a:pt x="102988" y="178121"/>
                  </a:lnTo>
                  <a:lnTo>
                    <a:pt x="102777" y="20954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SMARTInkShape-2280">
              <a:extLst>
                <a:ext uri="{FF2B5EF4-FFF2-40B4-BE49-F238E27FC236}">
                  <a16:creationId xmlns:a16="http://schemas.microsoft.com/office/drawing/2014/main" id="{C46FA6DC-0900-0C31-51D2-ECEB8D00E411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7726099" y="2743200"/>
              <a:ext cx="8202" cy="19051"/>
            </a:xfrm>
            <a:custGeom>
              <a:avLst/>
              <a:gdLst/>
              <a:ahLst/>
              <a:cxnLst/>
              <a:rect l="0" t="0" r="0" b="0"/>
              <a:pathLst>
                <a:path w="8202" h="19051">
                  <a:moveTo>
                    <a:pt x="8201" y="19050"/>
                  </a:moveTo>
                  <a:lnTo>
                    <a:pt x="8201" y="19050"/>
                  </a:lnTo>
                  <a:lnTo>
                    <a:pt x="0" y="10849"/>
                  </a:lnTo>
                  <a:lnTo>
                    <a:pt x="616" y="9349"/>
                  </a:lnTo>
                  <a:lnTo>
                    <a:pt x="8201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SMARTInkShape-2281">
              <a:extLst>
                <a:ext uri="{FF2B5EF4-FFF2-40B4-BE49-F238E27FC236}">
                  <a16:creationId xmlns:a16="http://schemas.microsoft.com/office/drawing/2014/main" id="{45A74D45-ABC7-FA7A-0FEC-E42E80DD312C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7478257" y="2602454"/>
              <a:ext cx="157932" cy="173533"/>
            </a:xfrm>
            <a:custGeom>
              <a:avLst/>
              <a:gdLst/>
              <a:ahLst/>
              <a:cxnLst/>
              <a:rect l="0" t="0" r="0" b="0"/>
              <a:pathLst>
                <a:path w="157932" h="173533">
                  <a:moveTo>
                    <a:pt x="84593" y="26446"/>
                  </a:moveTo>
                  <a:lnTo>
                    <a:pt x="84593" y="26446"/>
                  </a:lnTo>
                  <a:lnTo>
                    <a:pt x="79537" y="26446"/>
                  </a:lnTo>
                  <a:lnTo>
                    <a:pt x="79105" y="25388"/>
                  </a:lnTo>
                  <a:lnTo>
                    <a:pt x="81448" y="21390"/>
                  </a:lnTo>
                  <a:lnTo>
                    <a:pt x="81438" y="19900"/>
                  </a:lnTo>
                  <a:lnTo>
                    <a:pt x="80373" y="18907"/>
                  </a:lnTo>
                  <a:lnTo>
                    <a:pt x="78605" y="18245"/>
                  </a:lnTo>
                  <a:lnTo>
                    <a:pt x="78483" y="16745"/>
                  </a:lnTo>
                  <a:lnTo>
                    <a:pt x="81172" y="12257"/>
                  </a:lnTo>
                  <a:lnTo>
                    <a:pt x="81254" y="10637"/>
                  </a:lnTo>
                  <a:lnTo>
                    <a:pt x="80251" y="9556"/>
                  </a:lnTo>
                  <a:lnTo>
                    <a:pt x="76314" y="8356"/>
                  </a:lnTo>
                  <a:lnTo>
                    <a:pt x="71036" y="7823"/>
                  </a:lnTo>
                  <a:lnTo>
                    <a:pt x="52000" y="17635"/>
                  </a:lnTo>
                  <a:lnTo>
                    <a:pt x="24729" y="40973"/>
                  </a:lnTo>
                  <a:lnTo>
                    <a:pt x="11773" y="57244"/>
                  </a:lnTo>
                  <a:lnTo>
                    <a:pt x="4603" y="77881"/>
                  </a:lnTo>
                  <a:lnTo>
                    <a:pt x="0" y="115511"/>
                  </a:lnTo>
                  <a:lnTo>
                    <a:pt x="5016" y="129883"/>
                  </a:lnTo>
                  <a:lnTo>
                    <a:pt x="15358" y="143326"/>
                  </a:lnTo>
                  <a:lnTo>
                    <a:pt x="36915" y="160678"/>
                  </a:lnTo>
                  <a:lnTo>
                    <a:pt x="68463" y="173239"/>
                  </a:lnTo>
                  <a:lnTo>
                    <a:pt x="83068" y="173532"/>
                  </a:lnTo>
                  <a:lnTo>
                    <a:pt x="109692" y="165096"/>
                  </a:lnTo>
                  <a:lnTo>
                    <a:pt x="139067" y="146197"/>
                  </a:lnTo>
                  <a:lnTo>
                    <a:pt x="151137" y="129410"/>
                  </a:lnTo>
                  <a:lnTo>
                    <a:pt x="157931" y="102110"/>
                  </a:lnTo>
                  <a:lnTo>
                    <a:pt x="157123" y="71090"/>
                  </a:lnTo>
                  <a:lnTo>
                    <a:pt x="147368" y="32795"/>
                  </a:lnTo>
                  <a:lnTo>
                    <a:pt x="135777" y="21154"/>
                  </a:lnTo>
                  <a:lnTo>
                    <a:pt x="95449" y="2662"/>
                  </a:lnTo>
                  <a:lnTo>
                    <a:pt x="84832" y="0"/>
                  </a:lnTo>
                  <a:lnTo>
                    <a:pt x="80520" y="349"/>
                  </a:lnTo>
                  <a:lnTo>
                    <a:pt x="72905" y="3558"/>
                  </a:lnTo>
                  <a:lnTo>
                    <a:pt x="56018" y="1692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SMARTInkShape-2282">
            <a:extLst>
              <a:ext uri="{FF2B5EF4-FFF2-40B4-BE49-F238E27FC236}">
                <a16:creationId xmlns:a16="http://schemas.microsoft.com/office/drawing/2014/main" id="{7432BB94-B03D-C13A-124E-6E4E7DCA9770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2781300" y="5686427"/>
            <a:ext cx="2286001" cy="57149"/>
          </a:xfrm>
          <a:custGeom>
            <a:avLst/>
            <a:gdLst/>
            <a:ahLst/>
            <a:cxnLst/>
            <a:rect l="0" t="0" r="0" b="0"/>
            <a:pathLst>
              <a:path w="2286001" h="57149">
                <a:moveTo>
                  <a:pt x="9525" y="38098"/>
                </a:moveTo>
                <a:lnTo>
                  <a:pt x="9525" y="38098"/>
                </a:lnTo>
                <a:lnTo>
                  <a:pt x="0" y="38098"/>
                </a:lnTo>
                <a:lnTo>
                  <a:pt x="9490" y="38098"/>
                </a:lnTo>
                <a:lnTo>
                  <a:pt x="9522" y="29897"/>
                </a:lnTo>
                <a:lnTo>
                  <a:pt x="10582" y="29456"/>
                </a:lnTo>
                <a:lnTo>
                  <a:pt x="57303" y="28573"/>
                </a:lnTo>
                <a:lnTo>
                  <a:pt x="103519" y="28573"/>
                </a:lnTo>
                <a:lnTo>
                  <a:pt x="151004" y="19310"/>
                </a:lnTo>
                <a:lnTo>
                  <a:pt x="196627" y="14025"/>
                </a:lnTo>
                <a:lnTo>
                  <a:pt x="232650" y="10857"/>
                </a:lnTo>
                <a:lnTo>
                  <a:pt x="270134" y="9918"/>
                </a:lnTo>
                <a:lnTo>
                  <a:pt x="313121" y="3055"/>
                </a:lnTo>
                <a:lnTo>
                  <a:pt x="352187" y="602"/>
                </a:lnTo>
                <a:lnTo>
                  <a:pt x="395535" y="117"/>
                </a:lnTo>
                <a:lnTo>
                  <a:pt x="432343" y="33"/>
                </a:lnTo>
                <a:lnTo>
                  <a:pt x="470061" y="8"/>
                </a:lnTo>
                <a:lnTo>
                  <a:pt x="507640" y="0"/>
                </a:lnTo>
                <a:lnTo>
                  <a:pt x="538350" y="1057"/>
                </a:lnTo>
                <a:lnTo>
                  <a:pt x="578881" y="8199"/>
                </a:lnTo>
                <a:lnTo>
                  <a:pt x="619760" y="9261"/>
                </a:lnTo>
                <a:lnTo>
                  <a:pt x="655179" y="10504"/>
                </a:lnTo>
                <a:lnTo>
                  <a:pt x="692484" y="16047"/>
                </a:lnTo>
                <a:lnTo>
                  <a:pt x="734549" y="18455"/>
                </a:lnTo>
                <a:lnTo>
                  <a:pt x="780532" y="18970"/>
                </a:lnTo>
                <a:lnTo>
                  <a:pt x="816762" y="19025"/>
                </a:lnTo>
                <a:lnTo>
                  <a:pt x="861286" y="19043"/>
                </a:lnTo>
                <a:lnTo>
                  <a:pt x="901204" y="19048"/>
                </a:lnTo>
                <a:lnTo>
                  <a:pt x="947738" y="25593"/>
                </a:lnTo>
                <a:lnTo>
                  <a:pt x="972373" y="26632"/>
                </a:lnTo>
                <a:lnTo>
                  <a:pt x="1019038" y="19584"/>
                </a:lnTo>
                <a:lnTo>
                  <a:pt x="1063616" y="19079"/>
                </a:lnTo>
                <a:lnTo>
                  <a:pt x="1108558" y="19052"/>
                </a:lnTo>
                <a:lnTo>
                  <a:pt x="1146906" y="19049"/>
                </a:lnTo>
                <a:lnTo>
                  <a:pt x="1183316" y="21870"/>
                </a:lnTo>
                <a:lnTo>
                  <a:pt x="1224695" y="27249"/>
                </a:lnTo>
                <a:lnTo>
                  <a:pt x="1264970" y="22824"/>
                </a:lnTo>
                <a:lnTo>
                  <a:pt x="1308717" y="27929"/>
                </a:lnTo>
                <a:lnTo>
                  <a:pt x="1355862" y="28516"/>
                </a:lnTo>
                <a:lnTo>
                  <a:pt x="1403445" y="28568"/>
                </a:lnTo>
                <a:lnTo>
                  <a:pt x="1444565" y="28572"/>
                </a:lnTo>
                <a:lnTo>
                  <a:pt x="1487849" y="28573"/>
                </a:lnTo>
                <a:lnTo>
                  <a:pt x="1530222" y="28573"/>
                </a:lnTo>
                <a:lnTo>
                  <a:pt x="1562043" y="28573"/>
                </a:lnTo>
                <a:lnTo>
                  <a:pt x="1606886" y="28573"/>
                </a:lnTo>
                <a:lnTo>
                  <a:pt x="1644161" y="28573"/>
                </a:lnTo>
                <a:lnTo>
                  <a:pt x="1683781" y="28573"/>
                </a:lnTo>
                <a:lnTo>
                  <a:pt x="1730093" y="28573"/>
                </a:lnTo>
                <a:lnTo>
                  <a:pt x="1760589" y="28573"/>
                </a:lnTo>
                <a:lnTo>
                  <a:pt x="1798837" y="28573"/>
                </a:lnTo>
                <a:lnTo>
                  <a:pt x="1837708" y="28573"/>
                </a:lnTo>
                <a:lnTo>
                  <a:pt x="1874034" y="28573"/>
                </a:lnTo>
                <a:lnTo>
                  <a:pt x="1920402" y="28573"/>
                </a:lnTo>
                <a:lnTo>
                  <a:pt x="1955237" y="28573"/>
                </a:lnTo>
                <a:lnTo>
                  <a:pt x="1989064" y="28573"/>
                </a:lnTo>
                <a:lnTo>
                  <a:pt x="2021737" y="29631"/>
                </a:lnTo>
                <a:lnTo>
                  <a:pt x="2053898" y="33629"/>
                </a:lnTo>
                <a:lnTo>
                  <a:pt x="2085829" y="36112"/>
                </a:lnTo>
                <a:lnTo>
                  <a:pt x="2127912" y="40332"/>
                </a:lnTo>
                <a:lnTo>
                  <a:pt x="2163312" y="45463"/>
                </a:lnTo>
                <a:lnTo>
                  <a:pt x="2210615" y="48397"/>
                </a:lnTo>
                <a:lnTo>
                  <a:pt x="2254527" y="55787"/>
                </a:lnTo>
                <a:lnTo>
                  <a:pt x="2286000" y="57148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8" name="SMARTInkShape-Group352">
            <a:extLst>
              <a:ext uri="{FF2B5EF4-FFF2-40B4-BE49-F238E27FC236}">
                <a16:creationId xmlns:a16="http://schemas.microsoft.com/office/drawing/2014/main" id="{9FDC3E57-F5AB-8E1B-7B19-A50BE3C77657}"/>
              </a:ext>
            </a:extLst>
          </p:cNvPr>
          <p:cNvGrpSpPr/>
          <p:nvPr/>
        </p:nvGrpSpPr>
        <p:grpSpPr>
          <a:xfrm>
            <a:off x="2752725" y="4248150"/>
            <a:ext cx="2343151" cy="1781176"/>
            <a:chOff x="2752725" y="4248150"/>
            <a:chExt cx="2343151" cy="1781176"/>
          </a:xfrm>
        </p:grpSpPr>
        <p:sp>
          <p:nvSpPr>
            <p:cNvPr id="87" name="SMARTInkShape-2283">
              <a:extLst>
                <a:ext uri="{FF2B5EF4-FFF2-40B4-BE49-F238E27FC236}">
                  <a16:creationId xmlns:a16="http://schemas.microsoft.com/office/drawing/2014/main" id="{E85BD627-C8E0-18CD-B731-C99AEC7FCEF0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3668449" y="5829351"/>
              <a:ext cx="293952" cy="199975"/>
            </a:xfrm>
            <a:custGeom>
              <a:avLst/>
              <a:gdLst/>
              <a:ahLst/>
              <a:cxnLst/>
              <a:rect l="0" t="0" r="0" b="0"/>
              <a:pathLst>
                <a:path w="293952" h="199975">
                  <a:moveTo>
                    <a:pt x="8201" y="199974"/>
                  </a:moveTo>
                  <a:lnTo>
                    <a:pt x="8201" y="199974"/>
                  </a:lnTo>
                  <a:lnTo>
                    <a:pt x="0" y="191773"/>
                  </a:lnTo>
                  <a:lnTo>
                    <a:pt x="617" y="190273"/>
                  </a:lnTo>
                  <a:lnTo>
                    <a:pt x="30162" y="148633"/>
                  </a:lnTo>
                  <a:lnTo>
                    <a:pt x="41519" y="128318"/>
                  </a:lnTo>
                  <a:lnTo>
                    <a:pt x="46292" y="118385"/>
                  </a:lnTo>
                  <a:lnTo>
                    <a:pt x="81950" y="73197"/>
                  </a:lnTo>
                  <a:lnTo>
                    <a:pt x="101426" y="27616"/>
                  </a:lnTo>
                  <a:lnTo>
                    <a:pt x="103273" y="6497"/>
                  </a:lnTo>
                  <a:lnTo>
                    <a:pt x="104391" y="4315"/>
                  </a:lnTo>
                  <a:lnTo>
                    <a:pt x="106194" y="2859"/>
                  </a:lnTo>
                  <a:lnTo>
                    <a:pt x="111636" y="524"/>
                  </a:lnTo>
                  <a:lnTo>
                    <a:pt x="109559" y="204"/>
                  </a:lnTo>
                  <a:lnTo>
                    <a:pt x="104658" y="0"/>
                  </a:lnTo>
                  <a:lnTo>
                    <a:pt x="103988" y="2794"/>
                  </a:lnTo>
                  <a:lnTo>
                    <a:pt x="102414" y="49311"/>
                  </a:lnTo>
                  <a:lnTo>
                    <a:pt x="97970" y="75605"/>
                  </a:lnTo>
                  <a:lnTo>
                    <a:pt x="107576" y="115641"/>
                  </a:lnTo>
                  <a:lnTo>
                    <a:pt x="122626" y="148874"/>
                  </a:lnTo>
                  <a:lnTo>
                    <a:pt x="125759" y="153208"/>
                  </a:lnTo>
                  <a:lnTo>
                    <a:pt x="129965" y="156096"/>
                  </a:lnTo>
                  <a:lnTo>
                    <a:pt x="140282" y="159306"/>
                  </a:lnTo>
                  <a:lnTo>
                    <a:pt x="151923" y="157910"/>
                  </a:lnTo>
                  <a:lnTo>
                    <a:pt x="163094" y="153762"/>
                  </a:lnTo>
                  <a:lnTo>
                    <a:pt x="171587" y="148391"/>
                  </a:lnTo>
                  <a:lnTo>
                    <a:pt x="197257" y="111741"/>
                  </a:lnTo>
                  <a:lnTo>
                    <a:pt x="212320" y="65080"/>
                  </a:lnTo>
                  <a:lnTo>
                    <a:pt x="226076" y="23710"/>
                  </a:lnTo>
                  <a:lnTo>
                    <a:pt x="227118" y="11558"/>
                  </a:lnTo>
                  <a:lnTo>
                    <a:pt x="227229" y="15148"/>
                  </a:lnTo>
                  <a:lnTo>
                    <a:pt x="217572" y="57813"/>
                  </a:lnTo>
                  <a:lnTo>
                    <a:pt x="209665" y="86643"/>
                  </a:lnTo>
                  <a:lnTo>
                    <a:pt x="218011" y="126133"/>
                  </a:lnTo>
                  <a:lnTo>
                    <a:pt x="225847" y="140416"/>
                  </a:lnTo>
                  <a:lnTo>
                    <a:pt x="227382" y="141219"/>
                  </a:lnTo>
                  <a:lnTo>
                    <a:pt x="240408" y="142612"/>
                  </a:lnTo>
                  <a:lnTo>
                    <a:pt x="293951" y="14282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SMARTInkShape-2284">
              <a:extLst>
                <a:ext uri="{FF2B5EF4-FFF2-40B4-BE49-F238E27FC236}">
                  <a16:creationId xmlns:a16="http://schemas.microsoft.com/office/drawing/2014/main" id="{EA40902A-4AED-2952-0C8F-3E27892A303A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3819918" y="5619750"/>
              <a:ext cx="9133" cy="5489"/>
            </a:xfrm>
            <a:custGeom>
              <a:avLst/>
              <a:gdLst/>
              <a:ahLst/>
              <a:cxnLst/>
              <a:rect l="0" t="0" r="0" b="0"/>
              <a:pathLst>
                <a:path w="9133" h="5489">
                  <a:moveTo>
                    <a:pt x="9132" y="0"/>
                  </a:moveTo>
                  <a:lnTo>
                    <a:pt x="9132" y="0"/>
                  </a:lnTo>
                  <a:lnTo>
                    <a:pt x="4076" y="0"/>
                  </a:lnTo>
                  <a:lnTo>
                    <a:pt x="2586" y="1058"/>
                  </a:lnTo>
                  <a:lnTo>
                    <a:pt x="1593" y="2822"/>
                  </a:lnTo>
                  <a:lnTo>
                    <a:pt x="931" y="5056"/>
                  </a:lnTo>
                  <a:lnTo>
                    <a:pt x="490" y="5488"/>
                  </a:lnTo>
                  <a:lnTo>
                    <a:pt x="195" y="4716"/>
                  </a:lnTo>
                  <a:lnTo>
                    <a:pt x="0" y="3144"/>
                  </a:lnTo>
                  <a:lnTo>
                    <a:pt x="927" y="2096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SMARTInkShape-2285">
              <a:extLst>
                <a:ext uri="{FF2B5EF4-FFF2-40B4-BE49-F238E27FC236}">
                  <a16:creationId xmlns:a16="http://schemas.microsoft.com/office/drawing/2014/main" id="{520A32CA-2F10-7A6C-1BD6-A07D683D0C90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3790950" y="5410200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9525" y="0"/>
                  </a:moveTo>
                  <a:lnTo>
                    <a:pt x="9525" y="0"/>
                  </a:lnTo>
                  <a:lnTo>
                    <a:pt x="9525" y="10113"/>
                  </a:lnTo>
                  <a:lnTo>
                    <a:pt x="6703" y="17900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SMARTInkShape-2286">
              <a:extLst>
                <a:ext uri="{FF2B5EF4-FFF2-40B4-BE49-F238E27FC236}">
                  <a16:creationId xmlns:a16="http://schemas.microsoft.com/office/drawing/2014/main" id="{10B485FB-1D2E-4C9C-CD91-7625C98399A4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3810000" y="5248275"/>
              <a:ext cx="9526" cy="47626"/>
            </a:xfrm>
            <a:custGeom>
              <a:avLst/>
              <a:gdLst/>
              <a:ahLst/>
              <a:cxnLst/>
              <a:rect l="0" t="0" r="0" b="0"/>
              <a:pathLst>
                <a:path w="9526" h="47626">
                  <a:moveTo>
                    <a:pt x="9525" y="0"/>
                  </a:moveTo>
                  <a:lnTo>
                    <a:pt x="9525" y="0"/>
                  </a:lnTo>
                  <a:lnTo>
                    <a:pt x="4469" y="5056"/>
                  </a:lnTo>
                  <a:lnTo>
                    <a:pt x="1986" y="13183"/>
                  </a:lnTo>
                  <a:lnTo>
                    <a:pt x="0" y="476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SMARTInkShape-2287">
              <a:extLst>
                <a:ext uri="{FF2B5EF4-FFF2-40B4-BE49-F238E27FC236}">
                  <a16:creationId xmlns:a16="http://schemas.microsoft.com/office/drawing/2014/main" id="{47AC9FCD-7219-5C93-47D4-EE66D4138D34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3800475" y="5095875"/>
              <a:ext cx="9526" cy="47626"/>
            </a:xfrm>
            <a:custGeom>
              <a:avLst/>
              <a:gdLst/>
              <a:ahLst/>
              <a:cxnLst/>
              <a:rect l="0" t="0" r="0" b="0"/>
              <a:pathLst>
                <a:path w="9526" h="47626">
                  <a:moveTo>
                    <a:pt x="9525" y="0"/>
                  </a:moveTo>
                  <a:lnTo>
                    <a:pt x="9525" y="0"/>
                  </a:lnTo>
                  <a:lnTo>
                    <a:pt x="2979" y="15209"/>
                  </a:lnTo>
                  <a:lnTo>
                    <a:pt x="0" y="476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SMARTInkShape-2288">
              <a:extLst>
                <a:ext uri="{FF2B5EF4-FFF2-40B4-BE49-F238E27FC236}">
                  <a16:creationId xmlns:a16="http://schemas.microsoft.com/office/drawing/2014/main" id="{A694C760-6438-40D4-FAA0-73DB22E516B4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3819525" y="4924425"/>
              <a:ext cx="1" cy="47626"/>
            </a:xfrm>
            <a:custGeom>
              <a:avLst/>
              <a:gdLst/>
              <a:ahLst/>
              <a:cxnLst/>
              <a:rect l="0" t="0" r="0" b="0"/>
              <a:pathLst>
                <a:path w="1" h="47626">
                  <a:moveTo>
                    <a:pt x="0" y="0"/>
                  </a:moveTo>
                  <a:lnTo>
                    <a:pt x="0" y="0"/>
                  </a:lnTo>
                  <a:lnTo>
                    <a:pt x="0" y="476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SMARTInkShape-2289">
              <a:extLst>
                <a:ext uri="{FF2B5EF4-FFF2-40B4-BE49-F238E27FC236}">
                  <a16:creationId xmlns:a16="http://schemas.microsoft.com/office/drawing/2014/main" id="{94FC2EE1-7A84-1EDC-C4B4-2D640D4408C7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3821242" y="4733925"/>
              <a:ext cx="17334" cy="76201"/>
            </a:xfrm>
            <a:custGeom>
              <a:avLst/>
              <a:gdLst/>
              <a:ahLst/>
              <a:cxnLst/>
              <a:rect l="0" t="0" r="0" b="0"/>
              <a:pathLst>
                <a:path w="17334" h="76201">
                  <a:moveTo>
                    <a:pt x="17333" y="0"/>
                  </a:moveTo>
                  <a:lnTo>
                    <a:pt x="17333" y="0"/>
                  </a:lnTo>
                  <a:lnTo>
                    <a:pt x="858" y="47532"/>
                  </a:lnTo>
                  <a:lnTo>
                    <a:pt x="0" y="53913"/>
                  </a:lnTo>
                  <a:lnTo>
                    <a:pt x="486" y="58167"/>
                  </a:lnTo>
                  <a:lnTo>
                    <a:pt x="1868" y="61003"/>
                  </a:lnTo>
                  <a:lnTo>
                    <a:pt x="3848" y="62893"/>
                  </a:lnTo>
                  <a:lnTo>
                    <a:pt x="7808" y="762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SMARTInkShape-2290">
              <a:extLst>
                <a:ext uri="{FF2B5EF4-FFF2-40B4-BE49-F238E27FC236}">
                  <a16:creationId xmlns:a16="http://schemas.microsoft.com/office/drawing/2014/main" id="{5520E76A-6BDF-40E6-C57D-2EBAF5E171A9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3848100" y="4562475"/>
              <a:ext cx="19051" cy="57151"/>
            </a:xfrm>
            <a:custGeom>
              <a:avLst/>
              <a:gdLst/>
              <a:ahLst/>
              <a:cxnLst/>
              <a:rect l="0" t="0" r="0" b="0"/>
              <a:pathLst>
                <a:path w="19051" h="57151">
                  <a:moveTo>
                    <a:pt x="19050" y="0"/>
                  </a:moveTo>
                  <a:lnTo>
                    <a:pt x="19050" y="0"/>
                  </a:lnTo>
                  <a:lnTo>
                    <a:pt x="17992" y="9721"/>
                  </a:lnTo>
                  <a:lnTo>
                    <a:pt x="9349" y="42794"/>
                  </a:lnTo>
                  <a:lnTo>
                    <a:pt x="0" y="571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SMARTInkShape-2291">
              <a:extLst>
                <a:ext uri="{FF2B5EF4-FFF2-40B4-BE49-F238E27FC236}">
                  <a16:creationId xmlns:a16="http://schemas.microsoft.com/office/drawing/2014/main" id="{C38ED5C9-6FEE-365E-BB9C-FFD47A7CAACE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3857625" y="4391025"/>
              <a:ext cx="19051" cy="57151"/>
            </a:xfrm>
            <a:custGeom>
              <a:avLst/>
              <a:gdLst/>
              <a:ahLst/>
              <a:cxnLst/>
              <a:rect l="0" t="0" r="0" b="0"/>
              <a:pathLst>
                <a:path w="19051" h="57151">
                  <a:moveTo>
                    <a:pt x="19050" y="0"/>
                  </a:moveTo>
                  <a:lnTo>
                    <a:pt x="19050" y="0"/>
                  </a:lnTo>
                  <a:lnTo>
                    <a:pt x="19050" y="29660"/>
                  </a:lnTo>
                  <a:lnTo>
                    <a:pt x="16228" y="37171"/>
                  </a:lnTo>
                  <a:lnTo>
                    <a:pt x="10849" y="45560"/>
                  </a:lnTo>
                  <a:lnTo>
                    <a:pt x="9641" y="55645"/>
                  </a:lnTo>
                  <a:lnTo>
                    <a:pt x="8544" y="56147"/>
                  </a:lnTo>
                  <a:lnTo>
                    <a:pt x="0" y="571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SMARTInkShape-2292">
              <a:extLst>
                <a:ext uri="{FF2B5EF4-FFF2-40B4-BE49-F238E27FC236}">
                  <a16:creationId xmlns:a16="http://schemas.microsoft.com/office/drawing/2014/main" id="{A5B66117-FB27-8615-0DAE-DA92B177A5F3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3838575" y="424815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9525"/>
                  </a:moveTo>
                  <a:lnTo>
                    <a:pt x="0" y="9525"/>
                  </a:lnTo>
                  <a:lnTo>
                    <a:pt x="0" y="4468"/>
                  </a:lnTo>
                  <a:lnTo>
                    <a:pt x="1058" y="2979"/>
                  </a:lnTo>
                  <a:lnTo>
                    <a:pt x="2822" y="1986"/>
                  </a:lnTo>
                  <a:lnTo>
                    <a:pt x="9522" y="0"/>
                  </a:lnTo>
                  <a:lnTo>
                    <a:pt x="9525" y="0"/>
                  </a:lnTo>
                  <a:lnTo>
                    <a:pt x="9525" y="190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SMARTInkShape-2293">
              <a:extLst>
                <a:ext uri="{FF2B5EF4-FFF2-40B4-BE49-F238E27FC236}">
                  <a16:creationId xmlns:a16="http://schemas.microsoft.com/office/drawing/2014/main" id="{985C9509-6C91-4E81-A316-3FD4F0525E11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2752725" y="4381631"/>
              <a:ext cx="2343151" cy="1180970"/>
            </a:xfrm>
            <a:custGeom>
              <a:avLst/>
              <a:gdLst/>
              <a:ahLst/>
              <a:cxnLst/>
              <a:rect l="0" t="0" r="0" b="0"/>
              <a:pathLst>
                <a:path w="2343151" h="1180970">
                  <a:moveTo>
                    <a:pt x="0" y="1171444"/>
                  </a:moveTo>
                  <a:lnTo>
                    <a:pt x="0" y="1171444"/>
                  </a:lnTo>
                  <a:lnTo>
                    <a:pt x="14189" y="1171444"/>
                  </a:lnTo>
                  <a:lnTo>
                    <a:pt x="19711" y="1168622"/>
                  </a:lnTo>
                  <a:lnTo>
                    <a:pt x="22666" y="1166388"/>
                  </a:lnTo>
                  <a:lnTo>
                    <a:pt x="31593" y="1163905"/>
                  </a:lnTo>
                  <a:lnTo>
                    <a:pt x="41558" y="1161743"/>
                  </a:lnTo>
                  <a:lnTo>
                    <a:pt x="88051" y="1139563"/>
                  </a:lnTo>
                  <a:lnTo>
                    <a:pt x="133782" y="1114289"/>
                  </a:lnTo>
                  <a:lnTo>
                    <a:pt x="179027" y="1087705"/>
                  </a:lnTo>
                  <a:lnTo>
                    <a:pt x="221727" y="1066844"/>
                  </a:lnTo>
                  <a:lnTo>
                    <a:pt x="236129" y="1060396"/>
                  </a:lnTo>
                  <a:lnTo>
                    <a:pt x="279844" y="1022045"/>
                  </a:lnTo>
                  <a:lnTo>
                    <a:pt x="325161" y="979520"/>
                  </a:lnTo>
                  <a:lnTo>
                    <a:pt x="369064" y="934669"/>
                  </a:lnTo>
                  <a:lnTo>
                    <a:pt x="398083" y="899127"/>
                  </a:lnTo>
                  <a:lnTo>
                    <a:pt x="434089" y="869498"/>
                  </a:lnTo>
                  <a:lnTo>
                    <a:pt x="461892" y="827665"/>
                  </a:lnTo>
                  <a:lnTo>
                    <a:pt x="478698" y="805353"/>
                  </a:lnTo>
                  <a:lnTo>
                    <a:pt x="500051" y="770653"/>
                  </a:lnTo>
                  <a:lnTo>
                    <a:pt x="542201" y="724845"/>
                  </a:lnTo>
                  <a:lnTo>
                    <a:pt x="575308" y="683812"/>
                  </a:lnTo>
                  <a:lnTo>
                    <a:pt x="604168" y="642506"/>
                  </a:lnTo>
                  <a:lnTo>
                    <a:pt x="611349" y="621443"/>
                  </a:lnTo>
                  <a:lnTo>
                    <a:pt x="640128" y="578598"/>
                  </a:lnTo>
                  <a:lnTo>
                    <a:pt x="660355" y="536853"/>
                  </a:lnTo>
                  <a:lnTo>
                    <a:pt x="684083" y="494177"/>
                  </a:lnTo>
                  <a:lnTo>
                    <a:pt x="711745" y="450236"/>
                  </a:lnTo>
                  <a:lnTo>
                    <a:pt x="733194" y="406858"/>
                  </a:lnTo>
                  <a:lnTo>
                    <a:pt x="740730" y="390303"/>
                  </a:lnTo>
                  <a:lnTo>
                    <a:pt x="770930" y="342950"/>
                  </a:lnTo>
                  <a:lnTo>
                    <a:pt x="790523" y="301863"/>
                  </a:lnTo>
                  <a:lnTo>
                    <a:pt x="809620" y="260456"/>
                  </a:lnTo>
                  <a:lnTo>
                    <a:pt x="835025" y="216589"/>
                  </a:lnTo>
                  <a:lnTo>
                    <a:pt x="860425" y="174092"/>
                  </a:lnTo>
                  <a:lnTo>
                    <a:pt x="873478" y="153052"/>
                  </a:lnTo>
                  <a:lnTo>
                    <a:pt x="874419" y="149616"/>
                  </a:lnTo>
                  <a:lnTo>
                    <a:pt x="914277" y="102002"/>
                  </a:lnTo>
                  <a:lnTo>
                    <a:pt x="931561" y="78354"/>
                  </a:lnTo>
                  <a:lnTo>
                    <a:pt x="935432" y="77084"/>
                  </a:lnTo>
                  <a:lnTo>
                    <a:pt x="937947" y="76746"/>
                  </a:lnTo>
                  <a:lnTo>
                    <a:pt x="943563" y="70725"/>
                  </a:lnTo>
                  <a:lnTo>
                    <a:pt x="949586" y="63110"/>
                  </a:lnTo>
                  <a:lnTo>
                    <a:pt x="995032" y="31556"/>
                  </a:lnTo>
                  <a:lnTo>
                    <a:pt x="1025440" y="13622"/>
                  </a:lnTo>
                  <a:lnTo>
                    <a:pt x="1045538" y="7407"/>
                  </a:lnTo>
                  <a:lnTo>
                    <a:pt x="1049450" y="4894"/>
                  </a:lnTo>
                  <a:lnTo>
                    <a:pt x="1065069" y="1358"/>
                  </a:lnTo>
                  <a:lnTo>
                    <a:pt x="1104997" y="0"/>
                  </a:lnTo>
                  <a:lnTo>
                    <a:pt x="1150225" y="8081"/>
                  </a:lnTo>
                  <a:lnTo>
                    <a:pt x="1164908" y="11633"/>
                  </a:lnTo>
                  <a:lnTo>
                    <a:pt x="1211724" y="31750"/>
                  </a:lnTo>
                  <a:lnTo>
                    <a:pt x="1247122" y="45403"/>
                  </a:lnTo>
                  <a:lnTo>
                    <a:pt x="1292354" y="75483"/>
                  </a:lnTo>
                  <a:lnTo>
                    <a:pt x="1310873" y="90809"/>
                  </a:lnTo>
                  <a:lnTo>
                    <a:pt x="1323896" y="97090"/>
                  </a:lnTo>
                  <a:lnTo>
                    <a:pt x="1336660" y="108208"/>
                  </a:lnTo>
                  <a:lnTo>
                    <a:pt x="1365445" y="144197"/>
                  </a:lnTo>
                  <a:lnTo>
                    <a:pt x="1377067" y="151993"/>
                  </a:lnTo>
                  <a:lnTo>
                    <a:pt x="1408372" y="196956"/>
                  </a:lnTo>
                  <a:lnTo>
                    <a:pt x="1414401" y="206702"/>
                  </a:lnTo>
                  <a:lnTo>
                    <a:pt x="1418139" y="214562"/>
                  </a:lnTo>
                  <a:lnTo>
                    <a:pt x="1446588" y="259436"/>
                  </a:lnTo>
                  <a:lnTo>
                    <a:pt x="1464445" y="294742"/>
                  </a:lnTo>
                  <a:lnTo>
                    <a:pt x="1466840" y="301315"/>
                  </a:lnTo>
                  <a:lnTo>
                    <a:pt x="1481944" y="327074"/>
                  </a:lnTo>
                  <a:lnTo>
                    <a:pt x="1490435" y="350606"/>
                  </a:lnTo>
                  <a:lnTo>
                    <a:pt x="1520022" y="393656"/>
                  </a:lnTo>
                  <a:lnTo>
                    <a:pt x="1530544" y="416164"/>
                  </a:lnTo>
                  <a:lnTo>
                    <a:pt x="1533259" y="424073"/>
                  </a:lnTo>
                  <a:lnTo>
                    <a:pt x="1560921" y="468984"/>
                  </a:lnTo>
                  <a:lnTo>
                    <a:pt x="1579661" y="509578"/>
                  </a:lnTo>
                  <a:lnTo>
                    <a:pt x="1609173" y="556577"/>
                  </a:lnTo>
                  <a:lnTo>
                    <a:pt x="1632073" y="598388"/>
                  </a:lnTo>
                  <a:lnTo>
                    <a:pt x="1660406" y="644643"/>
                  </a:lnTo>
                  <a:lnTo>
                    <a:pt x="1686745" y="686538"/>
                  </a:lnTo>
                  <a:lnTo>
                    <a:pt x="1717784" y="732350"/>
                  </a:lnTo>
                  <a:lnTo>
                    <a:pt x="1754726" y="774208"/>
                  </a:lnTo>
                  <a:lnTo>
                    <a:pt x="1791289" y="818998"/>
                  </a:lnTo>
                  <a:lnTo>
                    <a:pt x="1834977" y="863272"/>
                  </a:lnTo>
                  <a:lnTo>
                    <a:pt x="1876601" y="904919"/>
                  </a:lnTo>
                  <a:lnTo>
                    <a:pt x="1920686" y="949005"/>
                  </a:lnTo>
                  <a:lnTo>
                    <a:pt x="1962325" y="983104"/>
                  </a:lnTo>
                  <a:lnTo>
                    <a:pt x="2007546" y="1018852"/>
                  </a:lnTo>
                  <a:lnTo>
                    <a:pt x="2054995" y="1055025"/>
                  </a:lnTo>
                  <a:lnTo>
                    <a:pt x="2101756" y="1091807"/>
                  </a:lnTo>
                  <a:lnTo>
                    <a:pt x="2146204" y="1119579"/>
                  </a:lnTo>
                  <a:lnTo>
                    <a:pt x="2154371" y="1121934"/>
                  </a:lnTo>
                  <a:lnTo>
                    <a:pt x="2156972" y="1123621"/>
                  </a:lnTo>
                  <a:lnTo>
                    <a:pt x="2158707" y="1125803"/>
                  </a:lnTo>
                  <a:lnTo>
                    <a:pt x="2159863" y="1128317"/>
                  </a:lnTo>
                  <a:lnTo>
                    <a:pt x="2162750" y="1129992"/>
                  </a:lnTo>
                  <a:lnTo>
                    <a:pt x="2174810" y="1133409"/>
                  </a:lnTo>
                  <a:lnTo>
                    <a:pt x="2176948" y="1135504"/>
                  </a:lnTo>
                  <a:lnTo>
                    <a:pt x="2178374" y="1137959"/>
                  </a:lnTo>
                  <a:lnTo>
                    <a:pt x="2180383" y="1139596"/>
                  </a:lnTo>
                  <a:lnTo>
                    <a:pt x="2185437" y="1141414"/>
                  </a:lnTo>
                  <a:lnTo>
                    <a:pt x="2203850" y="1143640"/>
                  </a:lnTo>
                  <a:lnTo>
                    <a:pt x="2215327" y="1150388"/>
                  </a:lnTo>
                  <a:lnTo>
                    <a:pt x="2225432" y="1158032"/>
                  </a:lnTo>
                  <a:lnTo>
                    <a:pt x="2235128" y="1160767"/>
                  </a:lnTo>
                  <a:lnTo>
                    <a:pt x="2245762" y="1162636"/>
                  </a:lnTo>
                  <a:lnTo>
                    <a:pt x="2265870" y="1170531"/>
                  </a:lnTo>
                  <a:lnTo>
                    <a:pt x="2312361" y="1171444"/>
                  </a:lnTo>
                  <a:lnTo>
                    <a:pt x="2333187" y="1171444"/>
                  </a:lnTo>
                  <a:lnTo>
                    <a:pt x="2333538" y="1176932"/>
                  </a:lnTo>
                  <a:lnTo>
                    <a:pt x="2333587" y="1174588"/>
                  </a:lnTo>
                  <a:lnTo>
                    <a:pt x="2334657" y="1174599"/>
                  </a:lnTo>
                  <a:lnTo>
                    <a:pt x="2338670" y="1177432"/>
                  </a:lnTo>
                  <a:lnTo>
                    <a:pt x="2340164" y="1177553"/>
                  </a:lnTo>
                  <a:lnTo>
                    <a:pt x="2341159" y="1176575"/>
                  </a:lnTo>
                  <a:lnTo>
                    <a:pt x="2341823" y="1174865"/>
                  </a:lnTo>
                  <a:lnTo>
                    <a:pt x="2342265" y="1174783"/>
                  </a:lnTo>
                  <a:lnTo>
                    <a:pt x="2343150" y="1180969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5" name="SMARTInkShape-Group353">
            <a:extLst>
              <a:ext uri="{FF2B5EF4-FFF2-40B4-BE49-F238E27FC236}">
                <a16:creationId xmlns:a16="http://schemas.microsoft.com/office/drawing/2014/main" id="{55CD1C4B-4E4C-F2DA-67A0-4594049CE339}"/>
              </a:ext>
            </a:extLst>
          </p:cNvPr>
          <p:cNvGrpSpPr/>
          <p:nvPr/>
        </p:nvGrpSpPr>
        <p:grpSpPr>
          <a:xfrm>
            <a:off x="4886325" y="5640124"/>
            <a:ext cx="885826" cy="408252"/>
            <a:chOff x="4886325" y="5640124"/>
            <a:chExt cx="885826" cy="408252"/>
          </a:xfrm>
        </p:grpSpPr>
        <p:sp>
          <p:nvSpPr>
            <p:cNvPr id="99" name="SMARTInkShape-2294">
              <a:extLst>
                <a:ext uri="{FF2B5EF4-FFF2-40B4-BE49-F238E27FC236}">
                  <a16:creationId xmlns:a16="http://schemas.microsoft.com/office/drawing/2014/main" id="{7473AA95-DE75-FEAD-FDD7-80AEE9D82380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5547883" y="5848350"/>
              <a:ext cx="224268" cy="189019"/>
            </a:xfrm>
            <a:custGeom>
              <a:avLst/>
              <a:gdLst/>
              <a:ahLst/>
              <a:cxnLst/>
              <a:rect l="0" t="0" r="0" b="0"/>
              <a:pathLst>
                <a:path w="224268" h="189019">
                  <a:moveTo>
                    <a:pt x="33767" y="57150"/>
                  </a:moveTo>
                  <a:lnTo>
                    <a:pt x="33767" y="57150"/>
                  </a:lnTo>
                  <a:lnTo>
                    <a:pt x="38823" y="57150"/>
                  </a:lnTo>
                  <a:lnTo>
                    <a:pt x="40312" y="56092"/>
                  </a:lnTo>
                  <a:lnTo>
                    <a:pt x="41306" y="54328"/>
                  </a:lnTo>
                  <a:lnTo>
                    <a:pt x="42899" y="48949"/>
                  </a:lnTo>
                  <a:lnTo>
                    <a:pt x="45940" y="48213"/>
                  </a:lnTo>
                  <a:lnTo>
                    <a:pt x="66886" y="47635"/>
                  </a:lnTo>
                  <a:lnTo>
                    <a:pt x="68547" y="48690"/>
                  </a:lnTo>
                  <a:lnTo>
                    <a:pt x="69654" y="50452"/>
                  </a:lnTo>
                  <a:lnTo>
                    <a:pt x="71829" y="57034"/>
                  </a:lnTo>
                  <a:lnTo>
                    <a:pt x="76912" y="62173"/>
                  </a:lnTo>
                  <a:lnTo>
                    <a:pt x="79401" y="67495"/>
                  </a:lnTo>
                  <a:lnTo>
                    <a:pt x="82188" y="82659"/>
                  </a:lnTo>
                  <a:lnTo>
                    <a:pt x="87861" y="93165"/>
                  </a:lnTo>
                  <a:lnTo>
                    <a:pt x="90515" y="116155"/>
                  </a:lnTo>
                  <a:lnTo>
                    <a:pt x="87916" y="123239"/>
                  </a:lnTo>
                  <a:lnTo>
                    <a:pt x="84291" y="129914"/>
                  </a:lnTo>
                  <a:lnTo>
                    <a:pt x="82251" y="140681"/>
                  </a:lnTo>
                  <a:lnTo>
                    <a:pt x="81774" y="151072"/>
                  </a:lnTo>
                  <a:lnTo>
                    <a:pt x="80588" y="154690"/>
                  </a:lnTo>
                  <a:lnTo>
                    <a:pt x="78739" y="157101"/>
                  </a:lnTo>
                  <a:lnTo>
                    <a:pt x="76449" y="158709"/>
                  </a:lnTo>
                  <a:lnTo>
                    <a:pt x="74921" y="160839"/>
                  </a:lnTo>
                  <a:lnTo>
                    <a:pt x="69648" y="171863"/>
                  </a:lnTo>
                  <a:lnTo>
                    <a:pt x="67213" y="174901"/>
                  </a:lnTo>
                  <a:lnTo>
                    <a:pt x="61684" y="178276"/>
                  </a:lnTo>
                  <a:lnTo>
                    <a:pt x="31878" y="189018"/>
                  </a:lnTo>
                  <a:lnTo>
                    <a:pt x="28274" y="188454"/>
                  </a:lnTo>
                  <a:lnTo>
                    <a:pt x="21448" y="185004"/>
                  </a:lnTo>
                  <a:lnTo>
                    <a:pt x="19205" y="182603"/>
                  </a:lnTo>
                  <a:lnTo>
                    <a:pt x="7441" y="161834"/>
                  </a:lnTo>
                  <a:lnTo>
                    <a:pt x="0" y="131888"/>
                  </a:lnTo>
                  <a:lnTo>
                    <a:pt x="4242" y="111632"/>
                  </a:lnTo>
                  <a:lnTo>
                    <a:pt x="22321" y="73070"/>
                  </a:lnTo>
                  <a:lnTo>
                    <a:pt x="37196" y="56105"/>
                  </a:lnTo>
                  <a:lnTo>
                    <a:pt x="83717" y="26498"/>
                  </a:lnTo>
                  <a:lnTo>
                    <a:pt x="126501" y="4952"/>
                  </a:lnTo>
                  <a:lnTo>
                    <a:pt x="170018" y="193"/>
                  </a:lnTo>
                  <a:lnTo>
                    <a:pt x="214911" y="0"/>
                  </a:lnTo>
                  <a:lnTo>
                    <a:pt x="224267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SMARTInkShape-2295">
              <a:extLst>
                <a:ext uri="{FF2B5EF4-FFF2-40B4-BE49-F238E27FC236}">
                  <a16:creationId xmlns:a16="http://schemas.microsoft.com/office/drawing/2014/main" id="{3F1FC2FB-F9B7-712A-F579-2569867D3E59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5381625" y="5848384"/>
              <a:ext cx="104178" cy="171353"/>
            </a:xfrm>
            <a:custGeom>
              <a:avLst/>
              <a:gdLst/>
              <a:ahLst/>
              <a:cxnLst/>
              <a:rect l="0" t="0" r="0" b="0"/>
              <a:pathLst>
                <a:path w="104178" h="171353">
                  <a:moveTo>
                    <a:pt x="0" y="9491"/>
                  </a:moveTo>
                  <a:lnTo>
                    <a:pt x="0" y="9491"/>
                  </a:lnTo>
                  <a:lnTo>
                    <a:pt x="31798" y="9491"/>
                  </a:lnTo>
                  <a:lnTo>
                    <a:pt x="77424" y="141"/>
                  </a:lnTo>
                  <a:lnTo>
                    <a:pt x="84085" y="0"/>
                  </a:lnTo>
                  <a:lnTo>
                    <a:pt x="90296" y="5034"/>
                  </a:lnTo>
                  <a:lnTo>
                    <a:pt x="90889" y="7577"/>
                  </a:lnTo>
                  <a:lnTo>
                    <a:pt x="90226" y="10332"/>
                  </a:lnTo>
                  <a:lnTo>
                    <a:pt x="87725" y="16215"/>
                  </a:lnTo>
                  <a:lnTo>
                    <a:pt x="86614" y="22357"/>
                  </a:lnTo>
                  <a:lnTo>
                    <a:pt x="80476" y="28614"/>
                  </a:lnTo>
                  <a:lnTo>
                    <a:pt x="38118" y="66623"/>
                  </a:lnTo>
                  <a:lnTo>
                    <a:pt x="38105" y="71692"/>
                  </a:lnTo>
                  <a:lnTo>
                    <a:pt x="39162" y="73184"/>
                  </a:lnTo>
                  <a:lnTo>
                    <a:pt x="40925" y="74177"/>
                  </a:lnTo>
                  <a:lnTo>
                    <a:pt x="46301" y="75773"/>
                  </a:lnTo>
                  <a:lnTo>
                    <a:pt x="62573" y="77147"/>
                  </a:lnTo>
                  <a:lnTo>
                    <a:pt x="74024" y="81189"/>
                  </a:lnTo>
                  <a:lnTo>
                    <a:pt x="83347" y="89334"/>
                  </a:lnTo>
                  <a:lnTo>
                    <a:pt x="97955" y="111810"/>
                  </a:lnTo>
                  <a:lnTo>
                    <a:pt x="102755" y="130355"/>
                  </a:lnTo>
                  <a:lnTo>
                    <a:pt x="104177" y="149255"/>
                  </a:lnTo>
                  <a:lnTo>
                    <a:pt x="101687" y="159097"/>
                  </a:lnTo>
                  <a:lnTo>
                    <a:pt x="99541" y="163203"/>
                  </a:lnTo>
                  <a:lnTo>
                    <a:pt x="94936" y="165941"/>
                  </a:lnTo>
                  <a:lnTo>
                    <a:pt x="64731" y="170335"/>
                  </a:lnTo>
                  <a:lnTo>
                    <a:pt x="19715" y="171321"/>
                  </a:lnTo>
                  <a:lnTo>
                    <a:pt x="13144" y="171352"/>
                  </a:lnTo>
                  <a:lnTo>
                    <a:pt x="8762" y="170315"/>
                  </a:lnTo>
                  <a:lnTo>
                    <a:pt x="0" y="16189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SMARTInkShape-2296">
              <a:extLst>
                <a:ext uri="{FF2B5EF4-FFF2-40B4-BE49-F238E27FC236}">
                  <a16:creationId xmlns:a16="http://schemas.microsoft.com/office/drawing/2014/main" id="{EC94CD19-72DE-DDA9-FA64-85DFAE47E604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5162550" y="5943600"/>
              <a:ext cx="152401" cy="9526"/>
            </a:xfrm>
            <a:custGeom>
              <a:avLst/>
              <a:gdLst/>
              <a:ahLst/>
              <a:cxnLst/>
              <a:rect l="0" t="0" r="0" b="0"/>
              <a:pathLst>
                <a:path w="152401" h="9526">
                  <a:moveTo>
                    <a:pt x="0" y="9525"/>
                  </a:moveTo>
                  <a:lnTo>
                    <a:pt x="0" y="9525"/>
                  </a:lnTo>
                  <a:lnTo>
                    <a:pt x="13257" y="9525"/>
                  </a:lnTo>
                  <a:lnTo>
                    <a:pt x="57750" y="883"/>
                  </a:lnTo>
                  <a:lnTo>
                    <a:pt x="104624" y="52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SMARTInkShape-2297">
              <a:extLst>
                <a:ext uri="{FF2B5EF4-FFF2-40B4-BE49-F238E27FC236}">
                  <a16:creationId xmlns:a16="http://schemas.microsoft.com/office/drawing/2014/main" id="{377A9181-E08D-B28B-ADE3-BDF9D110BE36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5238750" y="5878249"/>
              <a:ext cx="9492" cy="151077"/>
            </a:xfrm>
            <a:custGeom>
              <a:avLst/>
              <a:gdLst/>
              <a:ahLst/>
              <a:cxnLst/>
              <a:rect l="0" t="0" r="0" b="0"/>
              <a:pathLst>
                <a:path w="9492" h="151077">
                  <a:moveTo>
                    <a:pt x="0" y="8201"/>
                  </a:moveTo>
                  <a:lnTo>
                    <a:pt x="0" y="8201"/>
                  </a:lnTo>
                  <a:lnTo>
                    <a:pt x="5056" y="8201"/>
                  </a:lnTo>
                  <a:lnTo>
                    <a:pt x="6545" y="7143"/>
                  </a:lnTo>
                  <a:lnTo>
                    <a:pt x="7539" y="5379"/>
                  </a:lnTo>
                  <a:lnTo>
                    <a:pt x="9132" y="0"/>
                  </a:lnTo>
                  <a:lnTo>
                    <a:pt x="9491" y="17106"/>
                  </a:lnTo>
                  <a:lnTo>
                    <a:pt x="1981" y="56999"/>
                  </a:lnTo>
                  <a:lnTo>
                    <a:pt x="261" y="102547"/>
                  </a:lnTo>
                  <a:lnTo>
                    <a:pt x="0" y="151076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SMARTInkShape-2298">
              <a:extLst>
                <a:ext uri="{FF2B5EF4-FFF2-40B4-BE49-F238E27FC236}">
                  <a16:creationId xmlns:a16="http://schemas.microsoft.com/office/drawing/2014/main" id="{146327F1-34F1-1126-008F-7A6C60ACCF80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4886325" y="5915040"/>
              <a:ext cx="257176" cy="133336"/>
            </a:xfrm>
            <a:custGeom>
              <a:avLst/>
              <a:gdLst/>
              <a:ahLst/>
              <a:cxnLst/>
              <a:rect l="0" t="0" r="0" b="0"/>
              <a:pathLst>
                <a:path w="257176" h="133336">
                  <a:moveTo>
                    <a:pt x="0" y="133335"/>
                  </a:moveTo>
                  <a:lnTo>
                    <a:pt x="0" y="133335"/>
                  </a:lnTo>
                  <a:lnTo>
                    <a:pt x="0" y="125134"/>
                  </a:lnTo>
                  <a:lnTo>
                    <a:pt x="13092" y="108862"/>
                  </a:lnTo>
                  <a:lnTo>
                    <a:pt x="19402" y="91394"/>
                  </a:lnTo>
                  <a:lnTo>
                    <a:pt x="34794" y="72813"/>
                  </a:lnTo>
                  <a:lnTo>
                    <a:pt x="62259" y="47571"/>
                  </a:lnTo>
                  <a:lnTo>
                    <a:pt x="72121" y="35951"/>
                  </a:lnTo>
                  <a:lnTo>
                    <a:pt x="114285" y="0"/>
                  </a:lnTo>
                  <a:lnTo>
                    <a:pt x="109239" y="5046"/>
                  </a:lnTo>
                  <a:lnTo>
                    <a:pt x="106759" y="13170"/>
                  </a:lnTo>
                  <a:lnTo>
                    <a:pt x="104891" y="54174"/>
                  </a:lnTo>
                  <a:lnTo>
                    <a:pt x="112402" y="84890"/>
                  </a:lnTo>
                  <a:lnTo>
                    <a:pt x="124077" y="103344"/>
                  </a:lnTo>
                  <a:lnTo>
                    <a:pt x="131519" y="112124"/>
                  </a:lnTo>
                  <a:lnTo>
                    <a:pt x="135358" y="113325"/>
                  </a:lnTo>
                  <a:lnTo>
                    <a:pt x="137863" y="113645"/>
                  </a:lnTo>
                  <a:lnTo>
                    <a:pt x="143470" y="111179"/>
                  </a:lnTo>
                  <a:lnTo>
                    <a:pt x="170191" y="86822"/>
                  </a:lnTo>
                  <a:lnTo>
                    <a:pt x="186449" y="62019"/>
                  </a:lnTo>
                  <a:lnTo>
                    <a:pt x="207634" y="16794"/>
                  </a:lnTo>
                  <a:lnTo>
                    <a:pt x="208982" y="11668"/>
                  </a:lnTo>
                  <a:lnTo>
                    <a:pt x="208113" y="12007"/>
                  </a:lnTo>
                  <a:lnTo>
                    <a:pt x="204326" y="15206"/>
                  </a:lnTo>
                  <a:lnTo>
                    <a:pt x="201936" y="20155"/>
                  </a:lnTo>
                  <a:lnTo>
                    <a:pt x="200137" y="64696"/>
                  </a:lnTo>
                  <a:lnTo>
                    <a:pt x="201105" y="90222"/>
                  </a:lnTo>
                  <a:lnTo>
                    <a:pt x="205091" y="102179"/>
                  </a:lnTo>
                  <a:lnTo>
                    <a:pt x="207636" y="106215"/>
                  </a:lnTo>
                  <a:lnTo>
                    <a:pt x="213285" y="110698"/>
                  </a:lnTo>
                  <a:lnTo>
                    <a:pt x="222415" y="113223"/>
                  </a:lnTo>
                  <a:lnTo>
                    <a:pt x="241315" y="114192"/>
                  </a:lnTo>
                  <a:lnTo>
                    <a:pt x="243427" y="113165"/>
                  </a:lnTo>
                  <a:lnTo>
                    <a:pt x="244835" y="111421"/>
                  </a:lnTo>
                  <a:lnTo>
                    <a:pt x="245773" y="109201"/>
                  </a:lnTo>
                  <a:lnTo>
                    <a:pt x="247457" y="107720"/>
                  </a:lnTo>
                  <a:lnTo>
                    <a:pt x="252151" y="106076"/>
                  </a:lnTo>
                  <a:lnTo>
                    <a:pt x="253825" y="104579"/>
                  </a:lnTo>
                  <a:lnTo>
                    <a:pt x="257175" y="9523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SMARTInkShape-2299">
              <a:extLst>
                <a:ext uri="{FF2B5EF4-FFF2-40B4-BE49-F238E27FC236}">
                  <a16:creationId xmlns:a16="http://schemas.microsoft.com/office/drawing/2014/main" id="{42A380F5-56AB-3D1A-7AB3-EFC4F4546673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5000625" y="5640124"/>
              <a:ext cx="19051" cy="198692"/>
            </a:xfrm>
            <a:custGeom>
              <a:avLst/>
              <a:gdLst/>
              <a:ahLst/>
              <a:cxnLst/>
              <a:rect l="0" t="0" r="0" b="0"/>
              <a:pathLst>
                <a:path w="19051" h="198692">
                  <a:moveTo>
                    <a:pt x="19050" y="8201"/>
                  </a:moveTo>
                  <a:lnTo>
                    <a:pt x="19050" y="8201"/>
                  </a:lnTo>
                  <a:lnTo>
                    <a:pt x="19050" y="0"/>
                  </a:lnTo>
                  <a:lnTo>
                    <a:pt x="19050" y="4425"/>
                  </a:lnTo>
                  <a:lnTo>
                    <a:pt x="19050" y="1908"/>
                  </a:lnTo>
                  <a:lnTo>
                    <a:pt x="19050" y="7163"/>
                  </a:lnTo>
                  <a:lnTo>
                    <a:pt x="10408" y="49276"/>
                  </a:lnTo>
                  <a:lnTo>
                    <a:pt x="8544" y="94104"/>
                  </a:lnTo>
                  <a:lnTo>
                    <a:pt x="4060" y="114205"/>
                  </a:lnTo>
                  <a:lnTo>
                    <a:pt x="6378" y="128392"/>
                  </a:lnTo>
                  <a:lnTo>
                    <a:pt x="28" y="174586"/>
                  </a:lnTo>
                  <a:lnTo>
                    <a:pt x="1077" y="176274"/>
                  </a:lnTo>
                  <a:lnTo>
                    <a:pt x="2835" y="177400"/>
                  </a:lnTo>
                  <a:lnTo>
                    <a:pt x="5064" y="178150"/>
                  </a:lnTo>
                  <a:lnTo>
                    <a:pt x="5493" y="178651"/>
                  </a:lnTo>
                  <a:lnTo>
                    <a:pt x="4720" y="178983"/>
                  </a:lnTo>
                  <a:lnTo>
                    <a:pt x="3147" y="179206"/>
                  </a:lnTo>
                  <a:lnTo>
                    <a:pt x="2098" y="180413"/>
                  </a:lnTo>
                  <a:lnTo>
                    <a:pt x="24" y="189056"/>
                  </a:lnTo>
                  <a:lnTo>
                    <a:pt x="0" y="198691"/>
                  </a:lnTo>
                  <a:lnTo>
                    <a:pt x="0" y="189176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1" name="SMARTInkShape-Group354">
            <a:extLst>
              <a:ext uri="{FF2B5EF4-FFF2-40B4-BE49-F238E27FC236}">
                <a16:creationId xmlns:a16="http://schemas.microsoft.com/office/drawing/2014/main" id="{FE027A74-20BB-822A-A616-56FAA41A1CD0}"/>
              </a:ext>
            </a:extLst>
          </p:cNvPr>
          <p:cNvGrpSpPr/>
          <p:nvPr/>
        </p:nvGrpSpPr>
        <p:grpSpPr>
          <a:xfrm>
            <a:off x="2623412" y="5600700"/>
            <a:ext cx="777014" cy="504826"/>
            <a:chOff x="2623412" y="5600700"/>
            <a:chExt cx="777014" cy="504826"/>
          </a:xfrm>
        </p:grpSpPr>
        <p:sp>
          <p:nvSpPr>
            <p:cNvPr id="106" name="SMARTInkShape-2300">
              <a:extLst>
                <a:ext uri="{FF2B5EF4-FFF2-40B4-BE49-F238E27FC236}">
                  <a16:creationId xmlns:a16="http://schemas.microsoft.com/office/drawing/2014/main" id="{ACF4F5C6-662B-BA77-AF69-1E221A6F51C6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3215171" y="5848792"/>
              <a:ext cx="185255" cy="179844"/>
            </a:xfrm>
            <a:custGeom>
              <a:avLst/>
              <a:gdLst/>
              <a:ahLst/>
              <a:cxnLst/>
              <a:rect l="0" t="0" r="0" b="0"/>
              <a:pathLst>
                <a:path w="185255" h="179844">
                  <a:moveTo>
                    <a:pt x="23329" y="75758"/>
                  </a:moveTo>
                  <a:lnTo>
                    <a:pt x="23329" y="75758"/>
                  </a:lnTo>
                  <a:lnTo>
                    <a:pt x="31529" y="75758"/>
                  </a:lnTo>
                  <a:lnTo>
                    <a:pt x="41952" y="66626"/>
                  </a:lnTo>
                  <a:lnTo>
                    <a:pt x="75605" y="66233"/>
                  </a:lnTo>
                  <a:lnTo>
                    <a:pt x="81135" y="71878"/>
                  </a:lnTo>
                  <a:lnTo>
                    <a:pt x="86062" y="80384"/>
                  </a:lnTo>
                  <a:lnTo>
                    <a:pt x="88252" y="87692"/>
                  </a:lnTo>
                  <a:lnTo>
                    <a:pt x="89485" y="107869"/>
                  </a:lnTo>
                  <a:lnTo>
                    <a:pt x="84793" y="128899"/>
                  </a:lnTo>
                  <a:lnTo>
                    <a:pt x="61350" y="168742"/>
                  </a:lnTo>
                  <a:lnTo>
                    <a:pt x="58201" y="172673"/>
                  </a:lnTo>
                  <a:lnTo>
                    <a:pt x="49058" y="177040"/>
                  </a:lnTo>
                  <a:lnTo>
                    <a:pt x="30998" y="179843"/>
                  </a:lnTo>
                  <a:lnTo>
                    <a:pt x="21093" y="174582"/>
                  </a:lnTo>
                  <a:lnTo>
                    <a:pt x="11751" y="166247"/>
                  </a:lnTo>
                  <a:lnTo>
                    <a:pt x="207" y="143935"/>
                  </a:lnTo>
                  <a:lnTo>
                    <a:pt x="0" y="129342"/>
                  </a:lnTo>
                  <a:lnTo>
                    <a:pt x="9085" y="87483"/>
                  </a:lnTo>
                  <a:lnTo>
                    <a:pt x="17462" y="69118"/>
                  </a:lnTo>
                  <a:lnTo>
                    <a:pt x="36760" y="50272"/>
                  </a:lnTo>
                  <a:lnTo>
                    <a:pt x="78171" y="28958"/>
                  </a:lnTo>
                  <a:lnTo>
                    <a:pt x="123093" y="11977"/>
                  </a:lnTo>
                  <a:lnTo>
                    <a:pt x="168900" y="0"/>
                  </a:lnTo>
                  <a:lnTo>
                    <a:pt x="175516" y="2577"/>
                  </a:lnTo>
                  <a:lnTo>
                    <a:pt x="185254" y="9083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SMARTInkShape-2301">
              <a:extLst>
                <a:ext uri="{FF2B5EF4-FFF2-40B4-BE49-F238E27FC236}">
                  <a16:creationId xmlns:a16="http://schemas.microsoft.com/office/drawing/2014/main" id="{78675F07-8166-36D7-ADCF-D15017EF72DC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3067050" y="5881224"/>
              <a:ext cx="93360" cy="138577"/>
            </a:xfrm>
            <a:custGeom>
              <a:avLst/>
              <a:gdLst/>
              <a:ahLst/>
              <a:cxnLst/>
              <a:rect l="0" t="0" r="0" b="0"/>
              <a:pathLst>
                <a:path w="93360" h="138577">
                  <a:moveTo>
                    <a:pt x="0" y="14751"/>
                  </a:moveTo>
                  <a:lnTo>
                    <a:pt x="0" y="14751"/>
                  </a:lnTo>
                  <a:lnTo>
                    <a:pt x="8200" y="14751"/>
                  </a:lnTo>
                  <a:lnTo>
                    <a:pt x="37708" y="2992"/>
                  </a:lnTo>
                  <a:lnTo>
                    <a:pt x="41014" y="562"/>
                  </a:lnTo>
                  <a:lnTo>
                    <a:pt x="45334" y="0"/>
                  </a:lnTo>
                  <a:lnTo>
                    <a:pt x="55779" y="2198"/>
                  </a:lnTo>
                  <a:lnTo>
                    <a:pt x="59411" y="4266"/>
                  </a:lnTo>
                  <a:lnTo>
                    <a:pt x="61832" y="6703"/>
                  </a:lnTo>
                  <a:lnTo>
                    <a:pt x="63447" y="9385"/>
                  </a:lnTo>
                  <a:lnTo>
                    <a:pt x="62418" y="18011"/>
                  </a:lnTo>
                  <a:lnTo>
                    <a:pt x="58433" y="27842"/>
                  </a:lnTo>
                  <a:lnTo>
                    <a:pt x="19248" y="71698"/>
                  </a:lnTo>
                  <a:lnTo>
                    <a:pt x="24165" y="66785"/>
                  </a:lnTo>
                  <a:lnTo>
                    <a:pt x="29438" y="64335"/>
                  </a:lnTo>
                  <a:lnTo>
                    <a:pt x="59051" y="62491"/>
                  </a:lnTo>
                  <a:lnTo>
                    <a:pt x="66109" y="65249"/>
                  </a:lnTo>
                  <a:lnTo>
                    <a:pt x="69473" y="67466"/>
                  </a:lnTo>
                  <a:lnTo>
                    <a:pt x="88867" y="92970"/>
                  </a:lnTo>
                  <a:lnTo>
                    <a:pt x="92413" y="102784"/>
                  </a:lnTo>
                  <a:lnTo>
                    <a:pt x="93359" y="108365"/>
                  </a:lnTo>
                  <a:lnTo>
                    <a:pt x="92931" y="112086"/>
                  </a:lnTo>
                  <a:lnTo>
                    <a:pt x="91587" y="114566"/>
                  </a:lnTo>
                  <a:lnTo>
                    <a:pt x="68339" y="134169"/>
                  </a:lnTo>
                  <a:lnTo>
                    <a:pt x="57643" y="137270"/>
                  </a:lnTo>
                  <a:lnTo>
                    <a:pt x="12439" y="138575"/>
                  </a:lnTo>
                  <a:lnTo>
                    <a:pt x="0" y="138576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SMARTInkShape-2302">
              <a:extLst>
                <a:ext uri="{FF2B5EF4-FFF2-40B4-BE49-F238E27FC236}">
                  <a16:creationId xmlns:a16="http://schemas.microsoft.com/office/drawing/2014/main" id="{E4E84369-C9E1-98E4-7477-676F4C143E72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2914650" y="5943600"/>
              <a:ext cx="104776" cy="9526"/>
            </a:xfrm>
            <a:custGeom>
              <a:avLst/>
              <a:gdLst/>
              <a:ahLst/>
              <a:cxnLst/>
              <a:rect l="0" t="0" r="0" b="0"/>
              <a:pathLst>
                <a:path w="104776" h="9526">
                  <a:moveTo>
                    <a:pt x="0" y="0"/>
                  </a:moveTo>
                  <a:lnTo>
                    <a:pt x="0" y="0"/>
                  </a:lnTo>
                  <a:lnTo>
                    <a:pt x="0" y="9132"/>
                  </a:lnTo>
                  <a:lnTo>
                    <a:pt x="41757" y="9518"/>
                  </a:lnTo>
                  <a:lnTo>
                    <a:pt x="88308" y="9525"/>
                  </a:lnTo>
                  <a:lnTo>
                    <a:pt x="104775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SMARTInkShape-2303">
              <a:extLst>
                <a:ext uri="{FF2B5EF4-FFF2-40B4-BE49-F238E27FC236}">
                  <a16:creationId xmlns:a16="http://schemas.microsoft.com/office/drawing/2014/main" id="{6BCF5B81-C486-35B3-CE25-5D7BE9D37FA3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2623412" y="5896295"/>
              <a:ext cx="272189" cy="209231"/>
            </a:xfrm>
            <a:custGeom>
              <a:avLst/>
              <a:gdLst/>
              <a:ahLst/>
              <a:cxnLst/>
              <a:rect l="0" t="0" r="0" b="0"/>
              <a:pathLst>
                <a:path w="272189" h="209231">
                  <a:moveTo>
                    <a:pt x="5488" y="209230"/>
                  </a:moveTo>
                  <a:lnTo>
                    <a:pt x="5488" y="209230"/>
                  </a:lnTo>
                  <a:lnTo>
                    <a:pt x="432" y="204174"/>
                  </a:lnTo>
                  <a:lnTo>
                    <a:pt x="0" y="200568"/>
                  </a:lnTo>
                  <a:lnTo>
                    <a:pt x="6983" y="171902"/>
                  </a:lnTo>
                  <a:lnTo>
                    <a:pt x="26088" y="133496"/>
                  </a:lnTo>
                  <a:lnTo>
                    <a:pt x="55434" y="87583"/>
                  </a:lnTo>
                  <a:lnTo>
                    <a:pt x="87933" y="41000"/>
                  </a:lnTo>
                  <a:lnTo>
                    <a:pt x="110098" y="0"/>
                  </a:lnTo>
                  <a:lnTo>
                    <a:pt x="110263" y="41674"/>
                  </a:lnTo>
                  <a:lnTo>
                    <a:pt x="107441" y="52916"/>
                  </a:lnTo>
                  <a:lnTo>
                    <a:pt x="105207" y="57396"/>
                  </a:lnTo>
                  <a:lnTo>
                    <a:pt x="101327" y="103798"/>
                  </a:lnTo>
                  <a:lnTo>
                    <a:pt x="102058" y="122155"/>
                  </a:lnTo>
                  <a:lnTo>
                    <a:pt x="110461" y="156778"/>
                  </a:lnTo>
                  <a:lnTo>
                    <a:pt x="114937" y="164046"/>
                  </a:lnTo>
                  <a:lnTo>
                    <a:pt x="118671" y="166407"/>
                  </a:lnTo>
                  <a:lnTo>
                    <a:pt x="135764" y="170508"/>
                  </a:lnTo>
                  <a:lnTo>
                    <a:pt x="148040" y="165889"/>
                  </a:lnTo>
                  <a:lnTo>
                    <a:pt x="166952" y="151808"/>
                  </a:lnTo>
                  <a:lnTo>
                    <a:pt x="170280" y="148724"/>
                  </a:lnTo>
                  <a:lnTo>
                    <a:pt x="189611" y="103324"/>
                  </a:lnTo>
                  <a:lnTo>
                    <a:pt x="200485" y="60463"/>
                  </a:lnTo>
                  <a:lnTo>
                    <a:pt x="205072" y="40259"/>
                  </a:lnTo>
                  <a:lnTo>
                    <a:pt x="204161" y="39433"/>
                  </a:lnTo>
                  <a:lnTo>
                    <a:pt x="200326" y="38514"/>
                  </a:lnTo>
                  <a:lnTo>
                    <a:pt x="198880" y="39328"/>
                  </a:lnTo>
                  <a:lnTo>
                    <a:pt x="197916" y="40929"/>
                  </a:lnTo>
                  <a:lnTo>
                    <a:pt x="187421" y="88192"/>
                  </a:lnTo>
                  <a:lnTo>
                    <a:pt x="187805" y="107515"/>
                  </a:lnTo>
                  <a:lnTo>
                    <a:pt x="199758" y="139365"/>
                  </a:lnTo>
                  <a:lnTo>
                    <a:pt x="215116" y="160767"/>
                  </a:lnTo>
                  <a:lnTo>
                    <a:pt x="221423" y="166524"/>
                  </a:lnTo>
                  <a:lnTo>
                    <a:pt x="227754" y="169084"/>
                  </a:lnTo>
                  <a:lnTo>
                    <a:pt x="242324" y="170524"/>
                  </a:lnTo>
                  <a:lnTo>
                    <a:pt x="272188" y="16160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SMARTInkShape-2304">
              <a:extLst>
                <a:ext uri="{FF2B5EF4-FFF2-40B4-BE49-F238E27FC236}">
                  <a16:creationId xmlns:a16="http://schemas.microsoft.com/office/drawing/2014/main" id="{247F6D86-42A2-E63D-55EF-665FF86BA3AD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2819400" y="5600700"/>
              <a:ext cx="9526" cy="161926"/>
            </a:xfrm>
            <a:custGeom>
              <a:avLst/>
              <a:gdLst/>
              <a:ahLst/>
              <a:cxnLst/>
              <a:rect l="0" t="0" r="0" b="0"/>
              <a:pathLst>
                <a:path w="9526" h="161926">
                  <a:moveTo>
                    <a:pt x="0" y="0"/>
                  </a:moveTo>
                  <a:lnTo>
                    <a:pt x="0" y="0"/>
                  </a:lnTo>
                  <a:lnTo>
                    <a:pt x="5056" y="0"/>
                  </a:lnTo>
                  <a:lnTo>
                    <a:pt x="6546" y="1058"/>
                  </a:lnTo>
                  <a:lnTo>
                    <a:pt x="7538" y="2822"/>
                  </a:lnTo>
                  <a:lnTo>
                    <a:pt x="9133" y="8201"/>
                  </a:lnTo>
                  <a:lnTo>
                    <a:pt x="9523" y="53923"/>
                  </a:lnTo>
                  <a:lnTo>
                    <a:pt x="9525" y="74316"/>
                  </a:lnTo>
                  <a:lnTo>
                    <a:pt x="2979" y="84490"/>
                  </a:lnTo>
                  <a:lnTo>
                    <a:pt x="23" y="130104"/>
                  </a:lnTo>
                  <a:lnTo>
                    <a:pt x="0" y="1619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8" name="SMARTInkShape-Group355">
            <a:extLst>
              <a:ext uri="{FF2B5EF4-FFF2-40B4-BE49-F238E27FC236}">
                <a16:creationId xmlns:a16="http://schemas.microsoft.com/office/drawing/2014/main" id="{3B019324-6EF0-84E8-204E-7C47F031CC7D}"/>
              </a:ext>
            </a:extLst>
          </p:cNvPr>
          <p:cNvGrpSpPr/>
          <p:nvPr/>
        </p:nvGrpSpPr>
        <p:grpSpPr>
          <a:xfrm>
            <a:off x="2876550" y="4486275"/>
            <a:ext cx="2377093" cy="1095376"/>
            <a:chOff x="2876550" y="4486275"/>
            <a:chExt cx="2377093" cy="1095376"/>
          </a:xfrm>
        </p:grpSpPr>
        <p:sp>
          <p:nvSpPr>
            <p:cNvPr id="112" name="SMARTInkShape-2305">
              <a:extLst>
                <a:ext uri="{FF2B5EF4-FFF2-40B4-BE49-F238E27FC236}">
                  <a16:creationId xmlns:a16="http://schemas.microsoft.com/office/drawing/2014/main" id="{7EE0EF11-576F-641D-27CC-BD2C234C174D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4286793" y="4933953"/>
              <a:ext cx="966850" cy="295273"/>
            </a:xfrm>
            <a:custGeom>
              <a:avLst/>
              <a:gdLst/>
              <a:ahLst/>
              <a:cxnLst/>
              <a:rect l="0" t="0" r="0" b="0"/>
              <a:pathLst>
                <a:path w="966850" h="295273">
                  <a:moveTo>
                    <a:pt x="28032" y="295272"/>
                  </a:moveTo>
                  <a:lnTo>
                    <a:pt x="28032" y="295272"/>
                  </a:lnTo>
                  <a:lnTo>
                    <a:pt x="1290" y="295272"/>
                  </a:lnTo>
                  <a:lnTo>
                    <a:pt x="679" y="294214"/>
                  </a:lnTo>
                  <a:lnTo>
                    <a:pt x="0" y="290216"/>
                  </a:lnTo>
                  <a:lnTo>
                    <a:pt x="4674" y="276958"/>
                  </a:lnTo>
                  <a:lnTo>
                    <a:pt x="48376" y="236027"/>
                  </a:lnTo>
                  <a:lnTo>
                    <a:pt x="92055" y="208122"/>
                  </a:lnTo>
                  <a:lnTo>
                    <a:pt x="115794" y="192897"/>
                  </a:lnTo>
                  <a:lnTo>
                    <a:pt x="157316" y="173215"/>
                  </a:lnTo>
                  <a:lnTo>
                    <a:pt x="193808" y="155155"/>
                  </a:lnTo>
                  <a:lnTo>
                    <a:pt x="231432" y="141455"/>
                  </a:lnTo>
                  <a:lnTo>
                    <a:pt x="274448" y="130693"/>
                  </a:lnTo>
                  <a:lnTo>
                    <a:pt x="320707" y="120801"/>
                  </a:lnTo>
                  <a:lnTo>
                    <a:pt x="367927" y="111167"/>
                  </a:lnTo>
                  <a:lnTo>
                    <a:pt x="415433" y="101611"/>
                  </a:lnTo>
                  <a:lnTo>
                    <a:pt x="463023" y="97132"/>
                  </a:lnTo>
                  <a:lnTo>
                    <a:pt x="510636" y="90749"/>
                  </a:lnTo>
                  <a:lnTo>
                    <a:pt x="558259" y="87211"/>
                  </a:lnTo>
                  <a:lnTo>
                    <a:pt x="600826" y="86163"/>
                  </a:lnTo>
                  <a:lnTo>
                    <a:pt x="640250" y="85853"/>
                  </a:lnTo>
                  <a:lnTo>
                    <a:pt x="678742" y="85761"/>
                  </a:lnTo>
                  <a:lnTo>
                    <a:pt x="716958" y="85733"/>
                  </a:lnTo>
                  <a:lnTo>
                    <a:pt x="761251" y="92270"/>
                  </a:lnTo>
                  <a:lnTo>
                    <a:pt x="798320" y="95423"/>
                  </a:lnTo>
                  <a:lnTo>
                    <a:pt x="840230" y="102590"/>
                  </a:lnTo>
                  <a:lnTo>
                    <a:pt x="881087" y="111671"/>
                  </a:lnTo>
                  <a:lnTo>
                    <a:pt x="903089" y="116341"/>
                  </a:lnTo>
                  <a:lnTo>
                    <a:pt x="914363" y="121556"/>
                  </a:lnTo>
                  <a:lnTo>
                    <a:pt x="921768" y="129383"/>
                  </a:lnTo>
                  <a:lnTo>
                    <a:pt x="932759" y="133301"/>
                  </a:lnTo>
                  <a:lnTo>
                    <a:pt x="922751" y="128277"/>
                  </a:lnTo>
                  <a:lnTo>
                    <a:pt x="914988" y="120157"/>
                  </a:lnTo>
                  <a:lnTo>
                    <a:pt x="873313" y="72879"/>
                  </a:lnTo>
                  <a:lnTo>
                    <a:pt x="859981" y="54988"/>
                  </a:lnTo>
                  <a:lnTo>
                    <a:pt x="844154" y="43572"/>
                  </a:lnTo>
                  <a:lnTo>
                    <a:pt x="835959" y="40531"/>
                  </a:lnTo>
                  <a:lnTo>
                    <a:pt x="828789" y="33534"/>
                  </a:lnTo>
                  <a:lnTo>
                    <a:pt x="822075" y="25485"/>
                  </a:lnTo>
                  <a:lnTo>
                    <a:pt x="813402" y="19897"/>
                  </a:lnTo>
                  <a:lnTo>
                    <a:pt x="809651" y="11097"/>
                  </a:lnTo>
                  <a:lnTo>
                    <a:pt x="809082" y="0"/>
                  </a:lnTo>
                  <a:lnTo>
                    <a:pt x="850500" y="22117"/>
                  </a:lnTo>
                  <a:lnTo>
                    <a:pt x="894185" y="43597"/>
                  </a:lnTo>
                  <a:lnTo>
                    <a:pt x="922632" y="54157"/>
                  </a:lnTo>
                  <a:lnTo>
                    <a:pt x="934690" y="56877"/>
                  </a:lnTo>
                  <a:lnTo>
                    <a:pt x="947429" y="64357"/>
                  </a:lnTo>
                  <a:lnTo>
                    <a:pt x="960872" y="75673"/>
                  </a:lnTo>
                  <a:lnTo>
                    <a:pt x="966849" y="76094"/>
                  </a:lnTo>
                  <a:lnTo>
                    <a:pt x="964573" y="76151"/>
                  </a:lnTo>
                  <a:lnTo>
                    <a:pt x="960033" y="81821"/>
                  </a:lnTo>
                  <a:lnTo>
                    <a:pt x="929479" y="126158"/>
                  </a:lnTo>
                  <a:lnTo>
                    <a:pt x="893070" y="168673"/>
                  </a:lnTo>
                  <a:lnTo>
                    <a:pt x="869111" y="199790"/>
                  </a:lnTo>
                  <a:lnTo>
                    <a:pt x="866611" y="209320"/>
                  </a:lnTo>
                  <a:lnTo>
                    <a:pt x="866282" y="217579"/>
                  </a:lnTo>
                  <a:lnTo>
                    <a:pt x="865207" y="218077"/>
                  </a:lnTo>
                  <a:lnTo>
                    <a:pt x="860754" y="218777"/>
                  </a:lnTo>
                  <a:lnTo>
                    <a:pt x="865302" y="219033"/>
                  </a:lnTo>
                  <a:lnTo>
                    <a:pt x="875757" y="22859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SMARTInkShape-2306">
              <a:extLst>
                <a:ext uri="{FF2B5EF4-FFF2-40B4-BE49-F238E27FC236}">
                  <a16:creationId xmlns:a16="http://schemas.microsoft.com/office/drawing/2014/main" id="{2BA0ABB7-02B8-9E78-1AE6-996B8420D722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3629025" y="4486275"/>
              <a:ext cx="428626" cy="209551"/>
            </a:xfrm>
            <a:custGeom>
              <a:avLst/>
              <a:gdLst/>
              <a:ahLst/>
              <a:cxnLst/>
              <a:rect l="0" t="0" r="0" b="0"/>
              <a:pathLst>
                <a:path w="428626" h="209551">
                  <a:moveTo>
                    <a:pt x="0" y="209550"/>
                  </a:moveTo>
                  <a:lnTo>
                    <a:pt x="0" y="209550"/>
                  </a:lnTo>
                  <a:lnTo>
                    <a:pt x="44781" y="164770"/>
                  </a:lnTo>
                  <a:lnTo>
                    <a:pt x="86604" y="140845"/>
                  </a:lnTo>
                  <a:lnTo>
                    <a:pt x="123999" y="122131"/>
                  </a:lnTo>
                  <a:lnTo>
                    <a:pt x="168506" y="100638"/>
                  </a:lnTo>
                  <a:lnTo>
                    <a:pt x="211790" y="78832"/>
                  </a:lnTo>
                  <a:lnTo>
                    <a:pt x="255736" y="58963"/>
                  </a:lnTo>
                  <a:lnTo>
                    <a:pt x="300479" y="42260"/>
                  </a:lnTo>
                  <a:lnTo>
                    <a:pt x="343794" y="25530"/>
                  </a:lnTo>
                  <a:lnTo>
                    <a:pt x="390643" y="9542"/>
                  </a:lnTo>
                  <a:lnTo>
                    <a:pt x="4286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SMARTInkShape-2307">
              <a:extLst>
                <a:ext uri="{FF2B5EF4-FFF2-40B4-BE49-F238E27FC236}">
                  <a16:creationId xmlns:a16="http://schemas.microsoft.com/office/drawing/2014/main" id="{22700EA4-F7FE-9B1F-B9E9-AE2A5087139E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4239949" y="5305425"/>
              <a:ext cx="474927" cy="276226"/>
            </a:xfrm>
            <a:custGeom>
              <a:avLst/>
              <a:gdLst/>
              <a:ahLst/>
              <a:cxnLst/>
              <a:rect l="0" t="0" r="0" b="0"/>
              <a:pathLst>
                <a:path w="474927" h="276226">
                  <a:moveTo>
                    <a:pt x="8201" y="276225"/>
                  </a:moveTo>
                  <a:lnTo>
                    <a:pt x="8201" y="276225"/>
                  </a:lnTo>
                  <a:lnTo>
                    <a:pt x="3145" y="276225"/>
                  </a:lnTo>
                  <a:lnTo>
                    <a:pt x="1655" y="275167"/>
                  </a:lnTo>
                  <a:lnTo>
                    <a:pt x="662" y="273403"/>
                  </a:lnTo>
                  <a:lnTo>
                    <a:pt x="0" y="271169"/>
                  </a:lnTo>
                  <a:lnTo>
                    <a:pt x="7731" y="263042"/>
                  </a:lnTo>
                  <a:lnTo>
                    <a:pt x="47494" y="235526"/>
                  </a:lnTo>
                  <a:lnTo>
                    <a:pt x="84636" y="214171"/>
                  </a:lnTo>
                  <a:lnTo>
                    <a:pt x="127603" y="185063"/>
                  </a:lnTo>
                  <a:lnTo>
                    <a:pt x="164348" y="165371"/>
                  </a:lnTo>
                  <a:lnTo>
                    <a:pt x="202045" y="146130"/>
                  </a:lnTo>
                  <a:lnTo>
                    <a:pt x="245083" y="127024"/>
                  </a:lnTo>
                  <a:lnTo>
                    <a:pt x="286291" y="102901"/>
                  </a:lnTo>
                  <a:lnTo>
                    <a:pt x="325313" y="80701"/>
                  </a:lnTo>
                  <a:lnTo>
                    <a:pt x="363686" y="60718"/>
                  </a:lnTo>
                  <a:lnTo>
                    <a:pt x="401867" y="41392"/>
                  </a:lnTo>
                  <a:lnTo>
                    <a:pt x="447496" y="12362"/>
                  </a:lnTo>
                  <a:lnTo>
                    <a:pt x="474926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SMARTInkShape-2308">
              <a:extLst>
                <a:ext uri="{FF2B5EF4-FFF2-40B4-BE49-F238E27FC236}">
                  <a16:creationId xmlns:a16="http://schemas.microsoft.com/office/drawing/2014/main" id="{5558799F-9AD6-6943-0090-258539835903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3838575" y="5229225"/>
              <a:ext cx="781051" cy="340253"/>
            </a:xfrm>
            <a:custGeom>
              <a:avLst/>
              <a:gdLst/>
              <a:ahLst/>
              <a:cxnLst/>
              <a:rect l="0" t="0" r="0" b="0"/>
              <a:pathLst>
                <a:path w="781051" h="340253">
                  <a:moveTo>
                    <a:pt x="0" y="323850"/>
                  </a:moveTo>
                  <a:lnTo>
                    <a:pt x="0" y="323850"/>
                  </a:lnTo>
                  <a:lnTo>
                    <a:pt x="0" y="333963"/>
                  </a:lnTo>
                  <a:lnTo>
                    <a:pt x="1058" y="336942"/>
                  </a:lnTo>
                  <a:lnTo>
                    <a:pt x="2822" y="338928"/>
                  </a:lnTo>
                  <a:lnTo>
                    <a:pt x="5056" y="340252"/>
                  </a:lnTo>
                  <a:lnTo>
                    <a:pt x="16006" y="336078"/>
                  </a:lnTo>
                  <a:lnTo>
                    <a:pt x="59018" y="311096"/>
                  </a:lnTo>
                  <a:lnTo>
                    <a:pt x="97775" y="289737"/>
                  </a:lnTo>
                  <a:lnTo>
                    <a:pt x="141179" y="266233"/>
                  </a:lnTo>
                  <a:lnTo>
                    <a:pt x="185696" y="241208"/>
                  </a:lnTo>
                  <a:lnTo>
                    <a:pt x="222708" y="217166"/>
                  </a:lnTo>
                  <a:lnTo>
                    <a:pt x="265542" y="200048"/>
                  </a:lnTo>
                  <a:lnTo>
                    <a:pt x="306691" y="178160"/>
                  </a:lnTo>
                  <a:lnTo>
                    <a:pt x="338449" y="163496"/>
                  </a:lnTo>
                  <a:lnTo>
                    <a:pt x="371613" y="149924"/>
                  </a:lnTo>
                  <a:lnTo>
                    <a:pt x="415142" y="130382"/>
                  </a:lnTo>
                  <a:lnTo>
                    <a:pt x="461083" y="111187"/>
                  </a:lnTo>
                  <a:lnTo>
                    <a:pt x="508210" y="92093"/>
                  </a:lnTo>
                  <a:lnTo>
                    <a:pt x="554629" y="73030"/>
                  </a:lnTo>
                  <a:lnTo>
                    <a:pt x="595664" y="55035"/>
                  </a:lnTo>
                  <a:lnTo>
                    <a:pt x="634634" y="41472"/>
                  </a:lnTo>
                  <a:lnTo>
                    <a:pt x="674050" y="25576"/>
                  </a:lnTo>
                  <a:lnTo>
                    <a:pt x="716655" y="13693"/>
                  </a:lnTo>
                  <a:lnTo>
                    <a:pt x="757747" y="3018"/>
                  </a:lnTo>
                  <a:lnTo>
                    <a:pt x="78105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SMARTInkShape-2309">
              <a:extLst>
                <a:ext uri="{FF2B5EF4-FFF2-40B4-BE49-F238E27FC236}">
                  <a16:creationId xmlns:a16="http://schemas.microsoft.com/office/drawing/2014/main" id="{962D82BF-91A7-26FA-53AA-E3F53BFE24DF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3448050" y="5019675"/>
              <a:ext cx="971551" cy="472214"/>
            </a:xfrm>
            <a:custGeom>
              <a:avLst/>
              <a:gdLst/>
              <a:ahLst/>
              <a:cxnLst/>
              <a:rect l="0" t="0" r="0" b="0"/>
              <a:pathLst>
                <a:path w="971551" h="472214">
                  <a:moveTo>
                    <a:pt x="0" y="466725"/>
                  </a:moveTo>
                  <a:lnTo>
                    <a:pt x="0" y="466725"/>
                  </a:lnTo>
                  <a:lnTo>
                    <a:pt x="5056" y="471781"/>
                  </a:lnTo>
                  <a:lnTo>
                    <a:pt x="6546" y="472213"/>
                  </a:lnTo>
                  <a:lnTo>
                    <a:pt x="7539" y="471441"/>
                  </a:lnTo>
                  <a:lnTo>
                    <a:pt x="8201" y="469869"/>
                  </a:lnTo>
                  <a:lnTo>
                    <a:pt x="55608" y="440011"/>
                  </a:lnTo>
                  <a:lnTo>
                    <a:pt x="102848" y="414915"/>
                  </a:lnTo>
                  <a:lnTo>
                    <a:pt x="145316" y="390325"/>
                  </a:lnTo>
                  <a:lnTo>
                    <a:pt x="181698" y="368593"/>
                  </a:lnTo>
                  <a:lnTo>
                    <a:pt x="222112" y="344868"/>
                  </a:lnTo>
                  <a:lnTo>
                    <a:pt x="253233" y="330017"/>
                  </a:lnTo>
                  <a:lnTo>
                    <a:pt x="288231" y="312832"/>
                  </a:lnTo>
                  <a:lnTo>
                    <a:pt x="322130" y="294611"/>
                  </a:lnTo>
                  <a:lnTo>
                    <a:pt x="355894" y="275930"/>
                  </a:lnTo>
                  <a:lnTo>
                    <a:pt x="392067" y="257044"/>
                  </a:lnTo>
                  <a:lnTo>
                    <a:pt x="432133" y="238067"/>
                  </a:lnTo>
                  <a:lnTo>
                    <a:pt x="473576" y="219049"/>
                  </a:lnTo>
                  <a:lnTo>
                    <a:pt x="513162" y="200014"/>
                  </a:lnTo>
                  <a:lnTo>
                    <a:pt x="551922" y="180970"/>
                  </a:lnTo>
                  <a:lnTo>
                    <a:pt x="589257" y="162981"/>
                  </a:lnTo>
                  <a:lnTo>
                    <a:pt x="623489" y="147931"/>
                  </a:lnTo>
                  <a:lnTo>
                    <a:pt x="659164" y="131364"/>
                  </a:lnTo>
                  <a:lnTo>
                    <a:pt x="695129" y="114476"/>
                  </a:lnTo>
                  <a:lnTo>
                    <a:pt x="728751" y="99914"/>
                  </a:lnTo>
                  <a:lnTo>
                    <a:pt x="772374" y="79816"/>
                  </a:lnTo>
                  <a:lnTo>
                    <a:pt x="812111" y="60456"/>
                  </a:lnTo>
                  <a:lnTo>
                    <a:pt x="850697" y="46370"/>
                  </a:lnTo>
                  <a:lnTo>
                    <a:pt x="895114" y="31071"/>
                  </a:lnTo>
                  <a:lnTo>
                    <a:pt x="940733" y="11586"/>
                  </a:lnTo>
                  <a:lnTo>
                    <a:pt x="97155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SMARTInkShape-2310">
              <a:extLst>
                <a:ext uri="{FF2B5EF4-FFF2-40B4-BE49-F238E27FC236}">
                  <a16:creationId xmlns:a16="http://schemas.microsoft.com/office/drawing/2014/main" id="{191852D8-2DA8-DA7C-16A5-F26E45D1623D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2876550" y="4676775"/>
              <a:ext cx="1352551" cy="895351"/>
            </a:xfrm>
            <a:custGeom>
              <a:avLst/>
              <a:gdLst/>
              <a:ahLst/>
              <a:cxnLst/>
              <a:rect l="0" t="0" r="0" b="0"/>
              <a:pathLst>
                <a:path w="1352551" h="895351">
                  <a:moveTo>
                    <a:pt x="0" y="895350"/>
                  </a:moveTo>
                  <a:lnTo>
                    <a:pt x="0" y="895350"/>
                  </a:lnTo>
                  <a:lnTo>
                    <a:pt x="5056" y="895350"/>
                  </a:lnTo>
                  <a:lnTo>
                    <a:pt x="10361" y="889705"/>
                  </a:lnTo>
                  <a:lnTo>
                    <a:pt x="49597" y="845778"/>
                  </a:lnTo>
                  <a:lnTo>
                    <a:pt x="93533" y="801818"/>
                  </a:lnTo>
                  <a:lnTo>
                    <a:pt x="135359" y="773248"/>
                  </a:lnTo>
                  <a:lnTo>
                    <a:pt x="176523" y="739937"/>
                  </a:lnTo>
                  <a:lnTo>
                    <a:pt x="218195" y="709311"/>
                  </a:lnTo>
                  <a:lnTo>
                    <a:pt x="258060" y="676333"/>
                  </a:lnTo>
                  <a:lnTo>
                    <a:pt x="305602" y="648339"/>
                  </a:lnTo>
                  <a:lnTo>
                    <a:pt x="343138" y="626017"/>
                  </a:lnTo>
                  <a:lnTo>
                    <a:pt x="381070" y="599295"/>
                  </a:lnTo>
                  <a:lnTo>
                    <a:pt x="421943" y="574091"/>
                  </a:lnTo>
                  <a:lnTo>
                    <a:pt x="464745" y="550395"/>
                  </a:lnTo>
                  <a:lnTo>
                    <a:pt x="507060" y="523266"/>
                  </a:lnTo>
                  <a:lnTo>
                    <a:pt x="553113" y="495120"/>
                  </a:lnTo>
                  <a:lnTo>
                    <a:pt x="600271" y="466671"/>
                  </a:lnTo>
                  <a:lnTo>
                    <a:pt x="647758" y="438133"/>
                  </a:lnTo>
                  <a:lnTo>
                    <a:pt x="695342" y="409570"/>
                  </a:lnTo>
                  <a:lnTo>
                    <a:pt x="742955" y="380999"/>
                  </a:lnTo>
                  <a:lnTo>
                    <a:pt x="787754" y="352425"/>
                  </a:lnTo>
                  <a:lnTo>
                    <a:pt x="830661" y="323850"/>
                  </a:lnTo>
                  <a:lnTo>
                    <a:pt x="874066" y="292453"/>
                  </a:lnTo>
                  <a:lnTo>
                    <a:pt x="916560" y="261984"/>
                  </a:lnTo>
                  <a:lnTo>
                    <a:pt x="959843" y="236728"/>
                  </a:lnTo>
                  <a:lnTo>
                    <a:pt x="999478" y="209136"/>
                  </a:lnTo>
                  <a:lnTo>
                    <a:pt x="1038033" y="180853"/>
                  </a:lnTo>
                  <a:lnTo>
                    <a:pt x="1076268" y="155186"/>
                  </a:lnTo>
                  <a:lnTo>
                    <a:pt x="1122057" y="127551"/>
                  </a:lnTo>
                  <a:lnTo>
                    <a:pt x="1161676" y="101709"/>
                  </a:lnTo>
                  <a:lnTo>
                    <a:pt x="1205721" y="73399"/>
                  </a:lnTo>
                  <a:lnTo>
                    <a:pt x="1246603" y="49617"/>
                  </a:lnTo>
                  <a:lnTo>
                    <a:pt x="1288231" y="27675"/>
                  </a:lnTo>
                  <a:lnTo>
                    <a:pt x="1335031" y="6550"/>
                  </a:lnTo>
                  <a:lnTo>
                    <a:pt x="135255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5" name="SMARTInkShape-Group356">
            <a:extLst>
              <a:ext uri="{FF2B5EF4-FFF2-40B4-BE49-F238E27FC236}">
                <a16:creationId xmlns:a16="http://schemas.microsoft.com/office/drawing/2014/main" id="{EA93E9C8-E69B-38E3-C7FB-90B730D23887}"/>
              </a:ext>
            </a:extLst>
          </p:cNvPr>
          <p:cNvGrpSpPr/>
          <p:nvPr/>
        </p:nvGrpSpPr>
        <p:grpSpPr>
          <a:xfrm>
            <a:off x="5505621" y="4943642"/>
            <a:ext cx="1028530" cy="266533"/>
            <a:chOff x="5505621" y="4943642"/>
            <a:chExt cx="1028530" cy="266533"/>
          </a:xfrm>
        </p:grpSpPr>
        <p:sp>
          <p:nvSpPr>
            <p:cNvPr id="119" name="SMARTInkShape-2311">
              <a:extLst>
                <a:ext uri="{FF2B5EF4-FFF2-40B4-BE49-F238E27FC236}">
                  <a16:creationId xmlns:a16="http://schemas.microsoft.com/office/drawing/2014/main" id="{83A8AD48-37A1-AFFD-01A5-B0510B26179A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6410329" y="4962525"/>
              <a:ext cx="123822" cy="247650"/>
            </a:xfrm>
            <a:custGeom>
              <a:avLst/>
              <a:gdLst/>
              <a:ahLst/>
              <a:cxnLst/>
              <a:rect l="0" t="0" r="0" b="0"/>
              <a:pathLst>
                <a:path w="123822" h="247650">
                  <a:moveTo>
                    <a:pt x="95246" y="0"/>
                  </a:moveTo>
                  <a:lnTo>
                    <a:pt x="95246" y="0"/>
                  </a:lnTo>
                  <a:lnTo>
                    <a:pt x="84885" y="25439"/>
                  </a:lnTo>
                  <a:lnTo>
                    <a:pt x="75948" y="42816"/>
                  </a:lnTo>
                  <a:lnTo>
                    <a:pt x="68677" y="58187"/>
                  </a:lnTo>
                  <a:lnTo>
                    <a:pt x="45756" y="86737"/>
                  </a:lnTo>
                  <a:lnTo>
                    <a:pt x="26517" y="101173"/>
                  </a:lnTo>
                  <a:lnTo>
                    <a:pt x="14974" y="117418"/>
                  </a:lnTo>
                  <a:lnTo>
                    <a:pt x="9122" y="120977"/>
                  </a:lnTo>
                  <a:lnTo>
                    <a:pt x="0" y="123824"/>
                  </a:lnTo>
                  <a:lnTo>
                    <a:pt x="43722" y="123825"/>
                  </a:lnTo>
                  <a:lnTo>
                    <a:pt x="88876" y="123825"/>
                  </a:lnTo>
                  <a:lnTo>
                    <a:pt x="95237" y="126647"/>
                  </a:lnTo>
                  <a:lnTo>
                    <a:pt x="98416" y="128881"/>
                  </a:lnTo>
                  <a:lnTo>
                    <a:pt x="101592" y="129313"/>
                  </a:lnTo>
                  <a:lnTo>
                    <a:pt x="113738" y="124101"/>
                  </a:lnTo>
                  <a:lnTo>
                    <a:pt x="119186" y="118850"/>
                  </a:lnTo>
                  <a:lnTo>
                    <a:pt x="121761" y="113500"/>
                  </a:lnTo>
                  <a:lnTo>
                    <a:pt x="123797" y="95175"/>
                  </a:lnTo>
                  <a:lnTo>
                    <a:pt x="123821" y="77651"/>
                  </a:lnTo>
                  <a:lnTo>
                    <a:pt x="123821" y="81974"/>
                  </a:lnTo>
                  <a:lnTo>
                    <a:pt x="123821" y="77169"/>
                  </a:lnTo>
                  <a:lnTo>
                    <a:pt x="123821" y="122760"/>
                  </a:lnTo>
                  <a:lnTo>
                    <a:pt x="122763" y="155434"/>
                  </a:lnTo>
                  <a:lnTo>
                    <a:pt x="114412" y="197977"/>
                  </a:lnTo>
                  <a:lnTo>
                    <a:pt x="114296" y="244832"/>
                  </a:lnTo>
                  <a:lnTo>
                    <a:pt x="114296" y="247649"/>
                  </a:lnTo>
                  <a:lnTo>
                    <a:pt x="114296" y="242593"/>
                  </a:lnTo>
                  <a:lnTo>
                    <a:pt x="123821" y="2286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SMARTInkShape-2312">
              <a:extLst>
                <a:ext uri="{FF2B5EF4-FFF2-40B4-BE49-F238E27FC236}">
                  <a16:creationId xmlns:a16="http://schemas.microsoft.com/office/drawing/2014/main" id="{B04C7A80-5F62-87CB-6BA4-BA563015702F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6191250" y="4953000"/>
              <a:ext cx="142695" cy="180976"/>
            </a:xfrm>
            <a:custGeom>
              <a:avLst/>
              <a:gdLst/>
              <a:ahLst/>
              <a:cxnLst/>
              <a:rect l="0" t="0" r="0" b="0"/>
              <a:pathLst>
                <a:path w="142695" h="180976">
                  <a:moveTo>
                    <a:pt x="0" y="0"/>
                  </a:moveTo>
                  <a:lnTo>
                    <a:pt x="0" y="0"/>
                  </a:lnTo>
                  <a:lnTo>
                    <a:pt x="0" y="5488"/>
                  </a:lnTo>
                  <a:lnTo>
                    <a:pt x="0" y="3144"/>
                  </a:lnTo>
                  <a:lnTo>
                    <a:pt x="2117" y="3155"/>
                  </a:lnTo>
                  <a:lnTo>
                    <a:pt x="44495" y="15864"/>
                  </a:lnTo>
                  <a:lnTo>
                    <a:pt x="89572" y="18630"/>
                  </a:lnTo>
                  <a:lnTo>
                    <a:pt x="135902" y="9906"/>
                  </a:lnTo>
                  <a:lnTo>
                    <a:pt x="142694" y="9535"/>
                  </a:lnTo>
                  <a:lnTo>
                    <a:pt x="120748" y="50944"/>
                  </a:lnTo>
                  <a:lnTo>
                    <a:pt x="95816" y="94705"/>
                  </a:lnTo>
                  <a:lnTo>
                    <a:pt x="79449" y="134532"/>
                  </a:lnTo>
                  <a:lnTo>
                    <a:pt x="71988" y="159100"/>
                  </a:lnTo>
                  <a:lnTo>
                    <a:pt x="72334" y="163217"/>
                  </a:lnTo>
                  <a:lnTo>
                    <a:pt x="74482" y="168849"/>
                  </a:lnTo>
                  <a:lnTo>
                    <a:pt x="76200" y="1809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SMARTInkShape-2313">
              <a:extLst>
                <a:ext uri="{FF2B5EF4-FFF2-40B4-BE49-F238E27FC236}">
                  <a16:creationId xmlns:a16="http://schemas.microsoft.com/office/drawing/2014/main" id="{97D37FF5-8388-EB42-9262-8C34BF94DD13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6003567" y="4943642"/>
              <a:ext cx="109767" cy="180809"/>
            </a:xfrm>
            <a:custGeom>
              <a:avLst/>
              <a:gdLst/>
              <a:ahLst/>
              <a:cxnLst/>
              <a:rect l="0" t="0" r="0" b="0"/>
              <a:pathLst>
                <a:path w="109767" h="180809">
                  <a:moveTo>
                    <a:pt x="92433" y="66508"/>
                  </a:moveTo>
                  <a:lnTo>
                    <a:pt x="92433" y="66508"/>
                  </a:lnTo>
                  <a:lnTo>
                    <a:pt x="109766" y="49174"/>
                  </a:lnTo>
                  <a:lnTo>
                    <a:pt x="101682" y="22669"/>
                  </a:lnTo>
                  <a:lnTo>
                    <a:pt x="88803" y="6264"/>
                  </a:lnTo>
                  <a:lnTo>
                    <a:pt x="82705" y="2691"/>
                  </a:lnTo>
                  <a:lnTo>
                    <a:pt x="70501" y="680"/>
                  </a:lnTo>
                  <a:lnTo>
                    <a:pt x="47414" y="0"/>
                  </a:lnTo>
                  <a:lnTo>
                    <a:pt x="23707" y="9996"/>
                  </a:lnTo>
                  <a:lnTo>
                    <a:pt x="11441" y="20577"/>
                  </a:lnTo>
                  <a:lnTo>
                    <a:pt x="3521" y="32336"/>
                  </a:lnTo>
                  <a:lnTo>
                    <a:pt x="0" y="44618"/>
                  </a:lnTo>
                  <a:lnTo>
                    <a:pt x="1257" y="57132"/>
                  </a:lnTo>
                  <a:lnTo>
                    <a:pt x="5344" y="68691"/>
                  </a:lnTo>
                  <a:lnTo>
                    <a:pt x="19646" y="88184"/>
                  </a:lnTo>
                  <a:lnTo>
                    <a:pt x="22742" y="89426"/>
                  </a:lnTo>
                  <a:lnTo>
                    <a:pt x="25864" y="89195"/>
                  </a:lnTo>
                  <a:lnTo>
                    <a:pt x="35314" y="86635"/>
                  </a:lnTo>
                  <a:lnTo>
                    <a:pt x="38479" y="86276"/>
                  </a:lnTo>
                  <a:lnTo>
                    <a:pt x="44817" y="83055"/>
                  </a:lnTo>
                  <a:lnTo>
                    <a:pt x="57510" y="72363"/>
                  </a:lnTo>
                  <a:lnTo>
                    <a:pt x="82743" y="38131"/>
                  </a:lnTo>
                  <a:lnTo>
                    <a:pt x="82904" y="60328"/>
                  </a:lnTo>
                  <a:lnTo>
                    <a:pt x="68777" y="107282"/>
                  </a:lnTo>
                  <a:lnTo>
                    <a:pt x="73898" y="152385"/>
                  </a:lnTo>
                  <a:lnTo>
                    <a:pt x="78198" y="166764"/>
                  </a:lnTo>
                  <a:lnTo>
                    <a:pt x="92433" y="18080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SMARTInkShape-2314">
              <a:extLst>
                <a:ext uri="{FF2B5EF4-FFF2-40B4-BE49-F238E27FC236}">
                  <a16:creationId xmlns:a16="http://schemas.microsoft.com/office/drawing/2014/main" id="{4F1B7B8E-FFD2-5317-F457-EC8E51DEE132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5840465" y="4962655"/>
              <a:ext cx="103136" cy="161796"/>
            </a:xfrm>
            <a:custGeom>
              <a:avLst/>
              <a:gdLst/>
              <a:ahLst/>
              <a:cxnLst/>
              <a:rect l="0" t="0" r="0" b="0"/>
              <a:pathLst>
                <a:path w="103136" h="161796">
                  <a:moveTo>
                    <a:pt x="93610" y="57020"/>
                  </a:moveTo>
                  <a:lnTo>
                    <a:pt x="93610" y="57020"/>
                  </a:lnTo>
                  <a:lnTo>
                    <a:pt x="93610" y="51964"/>
                  </a:lnTo>
                  <a:lnTo>
                    <a:pt x="94668" y="50475"/>
                  </a:lnTo>
                  <a:lnTo>
                    <a:pt x="96432" y="49481"/>
                  </a:lnTo>
                  <a:lnTo>
                    <a:pt x="98666" y="48819"/>
                  </a:lnTo>
                  <a:lnTo>
                    <a:pt x="100155" y="47319"/>
                  </a:lnTo>
                  <a:lnTo>
                    <a:pt x="102742" y="39411"/>
                  </a:lnTo>
                  <a:lnTo>
                    <a:pt x="93723" y="28572"/>
                  </a:lnTo>
                  <a:lnTo>
                    <a:pt x="70013" y="4848"/>
                  </a:lnTo>
                  <a:lnTo>
                    <a:pt x="64425" y="2082"/>
                  </a:lnTo>
                  <a:lnTo>
                    <a:pt x="43109" y="64"/>
                  </a:lnTo>
                  <a:lnTo>
                    <a:pt x="37717" y="0"/>
                  </a:lnTo>
                  <a:lnTo>
                    <a:pt x="26082" y="5572"/>
                  </a:lnTo>
                  <a:lnTo>
                    <a:pt x="11480" y="16283"/>
                  </a:lnTo>
                  <a:lnTo>
                    <a:pt x="3893" y="28252"/>
                  </a:lnTo>
                  <a:lnTo>
                    <a:pt x="0" y="45204"/>
                  </a:lnTo>
                  <a:lnTo>
                    <a:pt x="1911" y="57413"/>
                  </a:lnTo>
                  <a:lnTo>
                    <a:pt x="3903" y="63632"/>
                  </a:lnTo>
                  <a:lnTo>
                    <a:pt x="7347" y="67778"/>
                  </a:lnTo>
                  <a:lnTo>
                    <a:pt x="16818" y="72385"/>
                  </a:lnTo>
                  <a:lnTo>
                    <a:pt x="34248" y="75746"/>
                  </a:lnTo>
                  <a:lnTo>
                    <a:pt x="56719" y="74948"/>
                  </a:lnTo>
                  <a:lnTo>
                    <a:pt x="65925" y="70985"/>
                  </a:lnTo>
                  <a:lnTo>
                    <a:pt x="73545" y="62874"/>
                  </a:lnTo>
                  <a:lnTo>
                    <a:pt x="101641" y="29964"/>
                  </a:lnTo>
                  <a:lnTo>
                    <a:pt x="102139" y="30516"/>
                  </a:lnTo>
                  <a:lnTo>
                    <a:pt x="102693" y="33952"/>
                  </a:lnTo>
                  <a:lnTo>
                    <a:pt x="91359" y="79231"/>
                  </a:lnTo>
                  <a:lnTo>
                    <a:pt x="84724" y="120314"/>
                  </a:lnTo>
                  <a:lnTo>
                    <a:pt x="84088" y="159896"/>
                  </a:lnTo>
                  <a:lnTo>
                    <a:pt x="85145" y="160529"/>
                  </a:lnTo>
                  <a:lnTo>
                    <a:pt x="103135" y="16179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SMARTInkShape-2315">
              <a:extLst>
                <a:ext uri="{FF2B5EF4-FFF2-40B4-BE49-F238E27FC236}">
                  <a16:creationId xmlns:a16="http://schemas.microsoft.com/office/drawing/2014/main" id="{C39269F4-6E25-5BE1-BD54-D323255D8888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5772150" y="509587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19050"/>
                  </a:moveTo>
                  <a:lnTo>
                    <a:pt x="0" y="19050"/>
                  </a:lnTo>
                  <a:lnTo>
                    <a:pt x="0" y="5793"/>
                  </a:lnTo>
                  <a:lnTo>
                    <a:pt x="1058" y="3862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SMARTInkShape-2316">
              <a:extLst>
                <a:ext uri="{FF2B5EF4-FFF2-40B4-BE49-F238E27FC236}">
                  <a16:creationId xmlns:a16="http://schemas.microsoft.com/office/drawing/2014/main" id="{C51A7B7C-B8C6-0275-1D25-9BDBDD400AC5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5505621" y="4954739"/>
              <a:ext cx="140560" cy="160018"/>
            </a:xfrm>
            <a:custGeom>
              <a:avLst/>
              <a:gdLst/>
              <a:ahLst/>
              <a:cxnLst/>
              <a:rect l="0" t="0" r="0" b="0"/>
              <a:pathLst>
                <a:path w="140560" h="160018">
                  <a:moveTo>
                    <a:pt x="76029" y="45886"/>
                  </a:moveTo>
                  <a:lnTo>
                    <a:pt x="76029" y="45886"/>
                  </a:lnTo>
                  <a:lnTo>
                    <a:pt x="81085" y="45886"/>
                  </a:lnTo>
                  <a:lnTo>
                    <a:pt x="82574" y="44828"/>
                  </a:lnTo>
                  <a:lnTo>
                    <a:pt x="83568" y="43064"/>
                  </a:lnTo>
                  <a:lnTo>
                    <a:pt x="84230" y="40830"/>
                  </a:lnTo>
                  <a:lnTo>
                    <a:pt x="85730" y="39341"/>
                  </a:lnTo>
                  <a:lnTo>
                    <a:pt x="95177" y="35565"/>
                  </a:lnTo>
                  <a:lnTo>
                    <a:pt x="103153" y="28194"/>
                  </a:lnTo>
                  <a:lnTo>
                    <a:pt x="102578" y="27742"/>
                  </a:lnTo>
                  <a:lnTo>
                    <a:pt x="95433" y="26872"/>
                  </a:lnTo>
                  <a:lnTo>
                    <a:pt x="90127" y="21790"/>
                  </a:lnTo>
                  <a:lnTo>
                    <a:pt x="87545" y="21355"/>
                  </a:lnTo>
                  <a:lnTo>
                    <a:pt x="84765" y="22123"/>
                  </a:lnTo>
                  <a:lnTo>
                    <a:pt x="78853" y="24742"/>
                  </a:lnTo>
                  <a:lnTo>
                    <a:pt x="58007" y="28769"/>
                  </a:lnTo>
                  <a:lnTo>
                    <a:pt x="43677" y="36868"/>
                  </a:lnTo>
                  <a:lnTo>
                    <a:pt x="32370" y="50345"/>
                  </a:lnTo>
                  <a:lnTo>
                    <a:pt x="4216" y="96313"/>
                  </a:lnTo>
                  <a:lnTo>
                    <a:pt x="1129" y="109393"/>
                  </a:lnTo>
                  <a:lnTo>
                    <a:pt x="0" y="133324"/>
                  </a:lnTo>
                  <a:lnTo>
                    <a:pt x="2060" y="136986"/>
                  </a:lnTo>
                  <a:lnTo>
                    <a:pt x="21302" y="153708"/>
                  </a:lnTo>
                  <a:lnTo>
                    <a:pt x="28070" y="157307"/>
                  </a:lnTo>
                  <a:lnTo>
                    <a:pt x="40652" y="159332"/>
                  </a:lnTo>
                  <a:lnTo>
                    <a:pt x="63867" y="160017"/>
                  </a:lnTo>
                  <a:lnTo>
                    <a:pt x="87595" y="150023"/>
                  </a:lnTo>
                  <a:lnTo>
                    <a:pt x="121425" y="123602"/>
                  </a:lnTo>
                  <a:lnTo>
                    <a:pt x="127955" y="111824"/>
                  </a:lnTo>
                  <a:lnTo>
                    <a:pt x="140259" y="66857"/>
                  </a:lnTo>
                  <a:lnTo>
                    <a:pt x="140559" y="54148"/>
                  </a:lnTo>
                  <a:lnTo>
                    <a:pt x="125328" y="12514"/>
                  </a:lnTo>
                  <a:lnTo>
                    <a:pt x="114036" y="4130"/>
                  </a:lnTo>
                  <a:lnTo>
                    <a:pt x="97285" y="0"/>
                  </a:lnTo>
                  <a:lnTo>
                    <a:pt x="85124" y="1856"/>
                  </a:lnTo>
                  <a:lnTo>
                    <a:pt x="69200" y="8851"/>
                  </a:lnTo>
                  <a:lnTo>
                    <a:pt x="56979" y="1731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69411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Probability Density Function</a:t>
            </a:r>
          </a:p>
        </p:txBody>
      </p:sp>
      <p:pic>
        <p:nvPicPr>
          <p:cNvPr id="7" name="Picture 6" descr="Chart, histogram&#10;&#10;Description automatically generated">
            <a:extLst>
              <a:ext uri="{FF2B5EF4-FFF2-40B4-BE49-F238E27FC236}">
                <a16:creationId xmlns:a16="http://schemas.microsoft.com/office/drawing/2014/main" id="{27D3E5BA-9CFD-49DA-B1F4-0C26FF8EF060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" y="1024890"/>
            <a:ext cx="8519160" cy="4808220"/>
          </a:xfrm>
          <a:prstGeom prst="rect">
            <a:avLst/>
          </a:prstGeom>
        </p:spPr>
      </p:pic>
      <p:grpSp>
        <p:nvGrpSpPr>
          <p:cNvPr id="14" name="SMARTInkShape-Group357">
            <a:extLst>
              <a:ext uri="{FF2B5EF4-FFF2-40B4-BE49-F238E27FC236}">
                <a16:creationId xmlns:a16="http://schemas.microsoft.com/office/drawing/2014/main" id="{29165EDF-118E-7FB4-3BB7-F70C2424C78A}"/>
              </a:ext>
            </a:extLst>
          </p:cNvPr>
          <p:cNvGrpSpPr/>
          <p:nvPr/>
        </p:nvGrpSpPr>
        <p:grpSpPr>
          <a:xfrm>
            <a:off x="247650" y="1842362"/>
            <a:ext cx="1743076" cy="285499"/>
            <a:chOff x="247650" y="1842362"/>
            <a:chExt cx="1743076" cy="285499"/>
          </a:xfrm>
        </p:grpSpPr>
        <p:sp>
          <p:nvSpPr>
            <p:cNvPr id="3" name="SMARTInkShape-2317">
              <a:extLst>
                <a:ext uri="{FF2B5EF4-FFF2-40B4-BE49-F238E27FC236}">
                  <a16:creationId xmlns:a16="http://schemas.microsoft.com/office/drawing/2014/main" id="{DCD0A912-D48D-2308-722C-E2EF97232156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247650" y="1866900"/>
              <a:ext cx="152401" cy="171451"/>
            </a:xfrm>
            <a:custGeom>
              <a:avLst/>
              <a:gdLst/>
              <a:ahLst/>
              <a:cxnLst/>
              <a:rect l="0" t="0" r="0" b="0"/>
              <a:pathLst>
                <a:path w="152401" h="171451">
                  <a:moveTo>
                    <a:pt x="152400" y="0"/>
                  </a:moveTo>
                  <a:lnTo>
                    <a:pt x="152400" y="0"/>
                  </a:lnTo>
                  <a:lnTo>
                    <a:pt x="152400" y="9491"/>
                  </a:lnTo>
                  <a:lnTo>
                    <a:pt x="139143" y="9522"/>
                  </a:lnTo>
                  <a:lnTo>
                    <a:pt x="107344" y="22782"/>
                  </a:lnTo>
                  <a:lnTo>
                    <a:pt x="59917" y="55871"/>
                  </a:lnTo>
                  <a:lnTo>
                    <a:pt x="43507" y="72145"/>
                  </a:lnTo>
                  <a:lnTo>
                    <a:pt x="38812" y="83728"/>
                  </a:lnTo>
                  <a:lnTo>
                    <a:pt x="41239" y="87660"/>
                  </a:lnTo>
                  <a:lnTo>
                    <a:pt x="43368" y="90190"/>
                  </a:lnTo>
                  <a:lnTo>
                    <a:pt x="48555" y="93001"/>
                  </a:lnTo>
                  <a:lnTo>
                    <a:pt x="65565" y="94806"/>
                  </a:lnTo>
                  <a:lnTo>
                    <a:pt x="94796" y="96221"/>
                  </a:lnTo>
                  <a:lnTo>
                    <a:pt x="121635" y="108496"/>
                  </a:lnTo>
                  <a:lnTo>
                    <a:pt x="139992" y="122693"/>
                  </a:lnTo>
                  <a:lnTo>
                    <a:pt x="146885" y="131436"/>
                  </a:lnTo>
                  <a:lnTo>
                    <a:pt x="149949" y="139908"/>
                  </a:lnTo>
                  <a:lnTo>
                    <a:pt x="151311" y="150728"/>
                  </a:lnTo>
                  <a:lnTo>
                    <a:pt x="149557" y="154461"/>
                  </a:lnTo>
                  <a:lnTo>
                    <a:pt x="146271" y="156949"/>
                  </a:lnTo>
                  <a:lnTo>
                    <a:pt x="112648" y="169835"/>
                  </a:lnTo>
                  <a:lnTo>
                    <a:pt x="73895" y="171308"/>
                  </a:lnTo>
                  <a:lnTo>
                    <a:pt x="26377" y="171431"/>
                  </a:lnTo>
                  <a:lnTo>
                    <a:pt x="0" y="1714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SMARTInkShape-2318">
              <a:extLst>
                <a:ext uri="{FF2B5EF4-FFF2-40B4-BE49-F238E27FC236}">
                  <a16:creationId xmlns:a16="http://schemas.microsoft.com/office/drawing/2014/main" id="{3F7D25D1-027D-1AE4-DB9D-5FA0ED8C8EBA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504951" y="1952635"/>
              <a:ext cx="104650" cy="104551"/>
            </a:xfrm>
            <a:custGeom>
              <a:avLst/>
              <a:gdLst/>
              <a:ahLst/>
              <a:cxnLst/>
              <a:rect l="0" t="0" r="0" b="0"/>
              <a:pathLst>
                <a:path w="104650" h="104551">
                  <a:moveTo>
                    <a:pt x="18924" y="9515"/>
                  </a:moveTo>
                  <a:lnTo>
                    <a:pt x="18924" y="9515"/>
                  </a:lnTo>
                  <a:lnTo>
                    <a:pt x="18924" y="0"/>
                  </a:lnTo>
                  <a:lnTo>
                    <a:pt x="17866" y="30388"/>
                  </a:lnTo>
                  <a:lnTo>
                    <a:pt x="7165" y="76111"/>
                  </a:lnTo>
                  <a:lnTo>
                    <a:pt x="0" y="104041"/>
                  </a:lnTo>
                  <a:lnTo>
                    <a:pt x="4968" y="104550"/>
                  </a:lnTo>
                  <a:lnTo>
                    <a:pt x="10252" y="101847"/>
                  </a:lnTo>
                  <a:lnTo>
                    <a:pt x="13142" y="99645"/>
                  </a:lnTo>
                  <a:lnTo>
                    <a:pt x="21999" y="97198"/>
                  </a:lnTo>
                  <a:lnTo>
                    <a:pt x="64833" y="87873"/>
                  </a:lnTo>
                  <a:lnTo>
                    <a:pt x="90469" y="84941"/>
                  </a:lnTo>
                  <a:lnTo>
                    <a:pt x="104649" y="7619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SMARTInkShape-2319">
              <a:extLst>
                <a:ext uri="{FF2B5EF4-FFF2-40B4-BE49-F238E27FC236}">
                  <a16:creationId xmlns:a16="http://schemas.microsoft.com/office/drawing/2014/main" id="{D4496890-6644-8F10-D990-0276E877937B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533400" y="1876425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28575"/>
                  </a:moveTo>
                  <a:lnTo>
                    <a:pt x="0" y="2857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SMARTInkShape-2320">
              <a:extLst>
                <a:ext uri="{FF2B5EF4-FFF2-40B4-BE49-F238E27FC236}">
                  <a16:creationId xmlns:a16="http://schemas.microsoft.com/office/drawing/2014/main" id="{81FBFB05-352E-06F3-51FE-9BBCE5119566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628650" y="1953102"/>
              <a:ext cx="255693" cy="97878"/>
            </a:xfrm>
            <a:custGeom>
              <a:avLst/>
              <a:gdLst/>
              <a:ahLst/>
              <a:cxnLst/>
              <a:rect l="0" t="0" r="0" b="0"/>
              <a:pathLst>
                <a:path w="255693" h="97878">
                  <a:moveTo>
                    <a:pt x="0" y="28098"/>
                  </a:moveTo>
                  <a:lnTo>
                    <a:pt x="0" y="28098"/>
                  </a:lnTo>
                  <a:lnTo>
                    <a:pt x="5056" y="23042"/>
                  </a:lnTo>
                  <a:lnTo>
                    <a:pt x="13183" y="20559"/>
                  </a:lnTo>
                  <a:lnTo>
                    <a:pt x="35875" y="18689"/>
                  </a:lnTo>
                  <a:lnTo>
                    <a:pt x="42497" y="23664"/>
                  </a:lnTo>
                  <a:lnTo>
                    <a:pt x="51162" y="36897"/>
                  </a:lnTo>
                  <a:lnTo>
                    <a:pt x="55376" y="49167"/>
                  </a:lnTo>
                  <a:lnTo>
                    <a:pt x="53539" y="58982"/>
                  </a:lnTo>
                  <a:lnTo>
                    <a:pt x="49377" y="76407"/>
                  </a:lnTo>
                  <a:lnTo>
                    <a:pt x="47971" y="96202"/>
                  </a:lnTo>
                  <a:lnTo>
                    <a:pt x="48914" y="97842"/>
                  </a:lnTo>
                  <a:lnTo>
                    <a:pt x="50601" y="97877"/>
                  </a:lnTo>
                  <a:lnTo>
                    <a:pt x="52784" y="96843"/>
                  </a:lnTo>
                  <a:lnTo>
                    <a:pt x="54239" y="95094"/>
                  </a:lnTo>
                  <a:lnTo>
                    <a:pt x="59397" y="84684"/>
                  </a:lnTo>
                  <a:lnTo>
                    <a:pt x="98884" y="44638"/>
                  </a:lnTo>
                  <a:lnTo>
                    <a:pt x="132541" y="21620"/>
                  </a:lnTo>
                  <a:lnTo>
                    <a:pt x="145890" y="19175"/>
                  </a:lnTo>
                  <a:lnTo>
                    <a:pt x="148060" y="20032"/>
                  </a:lnTo>
                  <a:lnTo>
                    <a:pt x="149507" y="21663"/>
                  </a:lnTo>
                  <a:lnTo>
                    <a:pt x="150471" y="23808"/>
                  </a:lnTo>
                  <a:lnTo>
                    <a:pt x="152350" y="67711"/>
                  </a:lnTo>
                  <a:lnTo>
                    <a:pt x="152395" y="83220"/>
                  </a:lnTo>
                  <a:lnTo>
                    <a:pt x="153455" y="82838"/>
                  </a:lnTo>
                  <a:lnTo>
                    <a:pt x="165657" y="71813"/>
                  </a:lnTo>
                  <a:lnTo>
                    <a:pt x="188416" y="41638"/>
                  </a:lnTo>
                  <a:lnTo>
                    <a:pt x="235494" y="3142"/>
                  </a:lnTo>
                  <a:lnTo>
                    <a:pt x="245840" y="0"/>
                  </a:lnTo>
                  <a:lnTo>
                    <a:pt x="252170" y="4721"/>
                  </a:lnTo>
                  <a:lnTo>
                    <a:pt x="254951" y="12769"/>
                  </a:lnTo>
                  <a:lnTo>
                    <a:pt x="255692" y="17879"/>
                  </a:lnTo>
                  <a:lnTo>
                    <a:pt x="248446" y="65481"/>
                  </a:lnTo>
                  <a:lnTo>
                    <a:pt x="247650" y="94773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ARTInkShape-2321">
              <a:extLst>
                <a:ext uri="{FF2B5EF4-FFF2-40B4-BE49-F238E27FC236}">
                  <a16:creationId xmlns:a16="http://schemas.microsoft.com/office/drawing/2014/main" id="{64EAAEB4-BD69-3319-C155-CE971914944E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981075" y="1972999"/>
              <a:ext cx="1" cy="84402"/>
            </a:xfrm>
            <a:custGeom>
              <a:avLst/>
              <a:gdLst/>
              <a:ahLst/>
              <a:cxnLst/>
              <a:rect l="0" t="0" r="0" b="0"/>
              <a:pathLst>
                <a:path w="1" h="84402">
                  <a:moveTo>
                    <a:pt x="0" y="8201"/>
                  </a:moveTo>
                  <a:lnTo>
                    <a:pt x="0" y="8201"/>
                  </a:lnTo>
                  <a:lnTo>
                    <a:pt x="0" y="0"/>
                  </a:lnTo>
                  <a:lnTo>
                    <a:pt x="0" y="43743"/>
                  </a:lnTo>
                  <a:lnTo>
                    <a:pt x="0" y="8440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2322">
              <a:extLst>
                <a:ext uri="{FF2B5EF4-FFF2-40B4-BE49-F238E27FC236}">
                  <a16:creationId xmlns:a16="http://schemas.microsoft.com/office/drawing/2014/main" id="{7449E368-ED37-DDF5-575C-EB3D1198BDDE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1000125" y="190500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2323">
              <a:extLst>
                <a:ext uri="{FF2B5EF4-FFF2-40B4-BE49-F238E27FC236}">
                  <a16:creationId xmlns:a16="http://schemas.microsoft.com/office/drawing/2014/main" id="{F4E801AE-891F-7378-0861-BDEF82BE97BF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1085850" y="1842362"/>
              <a:ext cx="15014" cy="224564"/>
            </a:xfrm>
            <a:custGeom>
              <a:avLst/>
              <a:gdLst/>
              <a:ahLst/>
              <a:cxnLst/>
              <a:rect l="0" t="0" r="0" b="0"/>
              <a:pathLst>
                <a:path w="15014" h="224564">
                  <a:moveTo>
                    <a:pt x="9525" y="5488"/>
                  </a:moveTo>
                  <a:lnTo>
                    <a:pt x="9525" y="5488"/>
                  </a:lnTo>
                  <a:lnTo>
                    <a:pt x="9525" y="432"/>
                  </a:lnTo>
                  <a:lnTo>
                    <a:pt x="10583" y="0"/>
                  </a:lnTo>
                  <a:lnTo>
                    <a:pt x="14582" y="2343"/>
                  </a:lnTo>
                  <a:lnTo>
                    <a:pt x="15013" y="6567"/>
                  </a:lnTo>
                  <a:lnTo>
                    <a:pt x="10146" y="48556"/>
                  </a:lnTo>
                  <a:lnTo>
                    <a:pt x="6825" y="92822"/>
                  </a:lnTo>
                  <a:lnTo>
                    <a:pt x="2022" y="129790"/>
                  </a:lnTo>
                  <a:lnTo>
                    <a:pt x="267" y="176609"/>
                  </a:lnTo>
                  <a:lnTo>
                    <a:pt x="0" y="224563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MARTInkShape-2324">
              <a:extLst>
                <a:ext uri="{FF2B5EF4-FFF2-40B4-BE49-F238E27FC236}">
                  <a16:creationId xmlns:a16="http://schemas.microsoft.com/office/drawing/2014/main" id="{2536DC1A-3BD9-D00C-EAD8-93A4243A7025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1177824" y="1933736"/>
              <a:ext cx="136627" cy="130708"/>
            </a:xfrm>
            <a:custGeom>
              <a:avLst/>
              <a:gdLst/>
              <a:ahLst/>
              <a:cxnLst/>
              <a:rect l="0" t="0" r="0" b="0"/>
              <a:pathLst>
                <a:path w="136627" h="130708">
                  <a:moveTo>
                    <a:pt x="60426" y="28414"/>
                  </a:moveTo>
                  <a:lnTo>
                    <a:pt x="60426" y="28414"/>
                  </a:lnTo>
                  <a:lnTo>
                    <a:pt x="65483" y="23358"/>
                  </a:lnTo>
                  <a:lnTo>
                    <a:pt x="67965" y="18053"/>
                  </a:lnTo>
                  <a:lnTo>
                    <a:pt x="69834" y="1671"/>
                  </a:lnTo>
                  <a:lnTo>
                    <a:pt x="68815" y="1061"/>
                  </a:lnTo>
                  <a:lnTo>
                    <a:pt x="56683" y="0"/>
                  </a:lnTo>
                  <a:lnTo>
                    <a:pt x="42501" y="4943"/>
                  </a:lnTo>
                  <a:lnTo>
                    <a:pt x="33762" y="13044"/>
                  </a:lnTo>
                  <a:lnTo>
                    <a:pt x="5430" y="58148"/>
                  </a:lnTo>
                  <a:lnTo>
                    <a:pt x="0" y="75496"/>
                  </a:lnTo>
                  <a:lnTo>
                    <a:pt x="2991" y="120624"/>
                  </a:lnTo>
                  <a:lnTo>
                    <a:pt x="3220" y="130707"/>
                  </a:lnTo>
                  <a:lnTo>
                    <a:pt x="4297" y="130476"/>
                  </a:lnTo>
                  <a:lnTo>
                    <a:pt x="22572" y="116617"/>
                  </a:lnTo>
                  <a:lnTo>
                    <a:pt x="25665" y="115791"/>
                  </a:lnTo>
                  <a:lnTo>
                    <a:pt x="27727" y="114182"/>
                  </a:lnTo>
                  <a:lnTo>
                    <a:pt x="31687" y="107919"/>
                  </a:lnTo>
                  <a:lnTo>
                    <a:pt x="44948" y="99993"/>
                  </a:lnTo>
                  <a:lnTo>
                    <a:pt x="48255" y="94446"/>
                  </a:lnTo>
                  <a:lnTo>
                    <a:pt x="50783" y="88453"/>
                  </a:lnTo>
                  <a:lnTo>
                    <a:pt x="57099" y="79130"/>
                  </a:lnTo>
                  <a:lnTo>
                    <a:pt x="59440" y="69664"/>
                  </a:lnTo>
                  <a:lnTo>
                    <a:pt x="60296" y="58867"/>
                  </a:lnTo>
                  <a:lnTo>
                    <a:pt x="69834" y="47594"/>
                  </a:lnTo>
                  <a:lnTo>
                    <a:pt x="69951" y="95060"/>
                  </a:lnTo>
                  <a:lnTo>
                    <a:pt x="69951" y="98244"/>
                  </a:lnTo>
                  <a:lnTo>
                    <a:pt x="72773" y="104605"/>
                  </a:lnTo>
                  <a:lnTo>
                    <a:pt x="75008" y="107783"/>
                  </a:lnTo>
                  <a:lnTo>
                    <a:pt x="80312" y="111314"/>
                  </a:lnTo>
                  <a:lnTo>
                    <a:pt x="83209" y="112256"/>
                  </a:lnTo>
                  <a:lnTo>
                    <a:pt x="85139" y="111825"/>
                  </a:lnTo>
                  <a:lnTo>
                    <a:pt x="86426" y="110480"/>
                  </a:lnTo>
                  <a:lnTo>
                    <a:pt x="87285" y="108524"/>
                  </a:lnTo>
                  <a:lnTo>
                    <a:pt x="88915" y="107221"/>
                  </a:lnTo>
                  <a:lnTo>
                    <a:pt x="96266" y="104328"/>
                  </a:lnTo>
                  <a:lnTo>
                    <a:pt x="105147" y="98297"/>
                  </a:lnTo>
                  <a:lnTo>
                    <a:pt x="114481" y="94981"/>
                  </a:lnTo>
                  <a:lnTo>
                    <a:pt x="125230" y="87013"/>
                  </a:lnTo>
                  <a:lnTo>
                    <a:pt x="131603" y="85993"/>
                  </a:lnTo>
                  <a:lnTo>
                    <a:pt x="133277" y="84792"/>
                  </a:lnTo>
                  <a:lnTo>
                    <a:pt x="134394" y="82933"/>
                  </a:lnTo>
                  <a:lnTo>
                    <a:pt x="136626" y="76039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MARTInkShape-2325">
              <a:extLst>
                <a:ext uri="{FF2B5EF4-FFF2-40B4-BE49-F238E27FC236}">
                  <a16:creationId xmlns:a16="http://schemas.microsoft.com/office/drawing/2014/main" id="{C4596993-9215-05AA-2BCC-EC92E6C62CF5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1295400" y="1944035"/>
              <a:ext cx="161926" cy="126808"/>
            </a:xfrm>
            <a:custGeom>
              <a:avLst/>
              <a:gdLst/>
              <a:ahLst/>
              <a:cxnLst/>
              <a:rect l="0" t="0" r="0" b="0"/>
              <a:pathLst>
                <a:path w="161926" h="126808">
                  <a:moveTo>
                    <a:pt x="0" y="37165"/>
                  </a:moveTo>
                  <a:lnTo>
                    <a:pt x="0" y="37165"/>
                  </a:lnTo>
                  <a:lnTo>
                    <a:pt x="19298" y="15045"/>
                  </a:lnTo>
                  <a:lnTo>
                    <a:pt x="25510" y="6167"/>
                  </a:lnTo>
                  <a:lnTo>
                    <a:pt x="36233" y="0"/>
                  </a:lnTo>
                  <a:lnTo>
                    <a:pt x="40092" y="2303"/>
                  </a:lnTo>
                  <a:lnTo>
                    <a:pt x="51194" y="12405"/>
                  </a:lnTo>
                  <a:lnTo>
                    <a:pt x="60442" y="26536"/>
                  </a:lnTo>
                  <a:lnTo>
                    <a:pt x="71184" y="67803"/>
                  </a:lnTo>
                  <a:lnTo>
                    <a:pt x="76004" y="110964"/>
                  </a:lnTo>
                  <a:lnTo>
                    <a:pt x="76070" y="114940"/>
                  </a:lnTo>
                  <a:lnTo>
                    <a:pt x="73320" y="122179"/>
                  </a:lnTo>
                  <a:lnTo>
                    <a:pt x="71105" y="125591"/>
                  </a:lnTo>
                  <a:lnTo>
                    <a:pt x="68570" y="126807"/>
                  </a:lnTo>
                  <a:lnTo>
                    <a:pt x="65822" y="126560"/>
                  </a:lnTo>
                  <a:lnTo>
                    <a:pt x="59945" y="123463"/>
                  </a:lnTo>
                  <a:lnTo>
                    <a:pt x="53806" y="118558"/>
                  </a:lnTo>
                  <a:lnTo>
                    <a:pt x="50372" y="107207"/>
                  </a:lnTo>
                  <a:lnTo>
                    <a:pt x="48168" y="74049"/>
                  </a:lnTo>
                  <a:lnTo>
                    <a:pt x="50103" y="67046"/>
                  </a:lnTo>
                  <a:lnTo>
                    <a:pt x="69131" y="39467"/>
                  </a:lnTo>
                  <a:lnTo>
                    <a:pt x="81525" y="30074"/>
                  </a:lnTo>
                  <a:lnTo>
                    <a:pt x="115917" y="11626"/>
                  </a:lnTo>
                  <a:lnTo>
                    <a:pt x="161925" y="859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2326">
              <a:extLst>
                <a:ext uri="{FF2B5EF4-FFF2-40B4-BE49-F238E27FC236}">
                  <a16:creationId xmlns:a16="http://schemas.microsoft.com/office/drawing/2014/main" id="{0E68663B-8CDA-02F5-6BB3-AC6EEBFA247B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1657799" y="1866900"/>
              <a:ext cx="332927" cy="260961"/>
            </a:xfrm>
            <a:custGeom>
              <a:avLst/>
              <a:gdLst/>
              <a:ahLst/>
              <a:cxnLst/>
              <a:rect l="0" t="0" r="0" b="0"/>
              <a:pathLst>
                <a:path w="332927" h="260961">
                  <a:moveTo>
                    <a:pt x="28126" y="114300"/>
                  </a:moveTo>
                  <a:lnTo>
                    <a:pt x="28126" y="114300"/>
                  </a:lnTo>
                  <a:lnTo>
                    <a:pt x="44373" y="99112"/>
                  </a:lnTo>
                  <a:lnTo>
                    <a:pt x="56774" y="93191"/>
                  </a:lnTo>
                  <a:lnTo>
                    <a:pt x="63084" y="89043"/>
                  </a:lnTo>
                  <a:lnTo>
                    <a:pt x="69415" y="87200"/>
                  </a:lnTo>
                  <a:lnTo>
                    <a:pt x="83987" y="91218"/>
                  </a:lnTo>
                  <a:lnTo>
                    <a:pt x="101710" y="99112"/>
                  </a:lnTo>
                  <a:lnTo>
                    <a:pt x="111277" y="107903"/>
                  </a:lnTo>
                  <a:lnTo>
                    <a:pt x="119057" y="120982"/>
                  </a:lnTo>
                  <a:lnTo>
                    <a:pt x="126042" y="140906"/>
                  </a:lnTo>
                  <a:lnTo>
                    <a:pt x="127030" y="161050"/>
                  </a:lnTo>
                  <a:lnTo>
                    <a:pt x="119041" y="199852"/>
                  </a:lnTo>
                  <a:lnTo>
                    <a:pt x="105276" y="223492"/>
                  </a:lnTo>
                  <a:lnTo>
                    <a:pt x="82463" y="250098"/>
                  </a:lnTo>
                  <a:lnTo>
                    <a:pt x="67627" y="260135"/>
                  </a:lnTo>
                  <a:lnTo>
                    <a:pt x="53090" y="260960"/>
                  </a:lnTo>
                  <a:lnTo>
                    <a:pt x="44769" y="259698"/>
                  </a:lnTo>
                  <a:lnTo>
                    <a:pt x="32700" y="252652"/>
                  </a:lnTo>
                  <a:lnTo>
                    <a:pt x="16330" y="230882"/>
                  </a:lnTo>
                  <a:lnTo>
                    <a:pt x="2955" y="194857"/>
                  </a:lnTo>
                  <a:lnTo>
                    <a:pt x="0" y="156776"/>
                  </a:lnTo>
                  <a:lnTo>
                    <a:pt x="4740" y="131824"/>
                  </a:lnTo>
                  <a:lnTo>
                    <a:pt x="17905" y="109379"/>
                  </a:lnTo>
                  <a:lnTo>
                    <a:pt x="58800" y="78176"/>
                  </a:lnTo>
                  <a:lnTo>
                    <a:pt x="85898" y="59970"/>
                  </a:lnTo>
                  <a:lnTo>
                    <a:pt x="124148" y="51283"/>
                  </a:lnTo>
                  <a:lnTo>
                    <a:pt x="163784" y="47289"/>
                  </a:lnTo>
                  <a:lnTo>
                    <a:pt x="210184" y="40229"/>
                  </a:lnTo>
                  <a:lnTo>
                    <a:pt x="247522" y="35909"/>
                  </a:lnTo>
                  <a:lnTo>
                    <a:pt x="294476" y="28482"/>
                  </a:lnTo>
                  <a:lnTo>
                    <a:pt x="308716" y="21257"/>
                  </a:lnTo>
                  <a:lnTo>
                    <a:pt x="332926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SMARTInkShape-Group358">
            <a:extLst>
              <a:ext uri="{FF2B5EF4-FFF2-40B4-BE49-F238E27FC236}">
                <a16:creationId xmlns:a16="http://schemas.microsoft.com/office/drawing/2014/main" id="{71671078-352D-CD44-1FDF-6F5D6E092122}"/>
              </a:ext>
            </a:extLst>
          </p:cNvPr>
          <p:cNvGrpSpPr/>
          <p:nvPr/>
        </p:nvGrpSpPr>
        <p:grpSpPr>
          <a:xfrm>
            <a:off x="276462" y="2534242"/>
            <a:ext cx="618889" cy="351834"/>
            <a:chOff x="276462" y="2534242"/>
            <a:chExt cx="618889" cy="351834"/>
          </a:xfrm>
        </p:grpSpPr>
        <p:sp>
          <p:nvSpPr>
            <p:cNvPr id="15" name="SMARTInkShape-2327">
              <a:extLst>
                <a:ext uri="{FF2B5EF4-FFF2-40B4-BE49-F238E27FC236}">
                  <a16:creationId xmlns:a16="http://schemas.microsoft.com/office/drawing/2014/main" id="{C3053469-C3C3-D1E6-41ED-879EF45791BF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276462" y="2539036"/>
              <a:ext cx="85455" cy="212167"/>
            </a:xfrm>
            <a:custGeom>
              <a:avLst/>
              <a:gdLst/>
              <a:ahLst/>
              <a:cxnLst/>
              <a:rect l="0" t="0" r="0" b="0"/>
              <a:pathLst>
                <a:path w="85455" h="212167">
                  <a:moveTo>
                    <a:pt x="75963" y="156539"/>
                  </a:moveTo>
                  <a:lnTo>
                    <a:pt x="75963" y="156539"/>
                  </a:lnTo>
                  <a:lnTo>
                    <a:pt x="81019" y="156539"/>
                  </a:lnTo>
                  <a:lnTo>
                    <a:pt x="82509" y="155481"/>
                  </a:lnTo>
                  <a:lnTo>
                    <a:pt x="83502" y="153717"/>
                  </a:lnTo>
                  <a:lnTo>
                    <a:pt x="85226" y="146838"/>
                  </a:lnTo>
                  <a:lnTo>
                    <a:pt x="85454" y="138929"/>
                  </a:lnTo>
                  <a:lnTo>
                    <a:pt x="78935" y="130169"/>
                  </a:lnTo>
                  <a:lnTo>
                    <a:pt x="75785" y="121326"/>
                  </a:lnTo>
                  <a:lnTo>
                    <a:pt x="71298" y="115136"/>
                  </a:lnTo>
                  <a:lnTo>
                    <a:pt x="62954" y="111679"/>
                  </a:lnTo>
                  <a:lnTo>
                    <a:pt x="45406" y="109460"/>
                  </a:lnTo>
                  <a:lnTo>
                    <a:pt x="24929" y="119189"/>
                  </a:lnTo>
                  <a:lnTo>
                    <a:pt x="13417" y="129708"/>
                  </a:lnTo>
                  <a:lnTo>
                    <a:pt x="8866" y="135477"/>
                  </a:lnTo>
                  <a:lnTo>
                    <a:pt x="3809" y="153175"/>
                  </a:lnTo>
                  <a:lnTo>
                    <a:pt x="0" y="196502"/>
                  </a:lnTo>
                  <a:lnTo>
                    <a:pt x="979" y="199056"/>
                  </a:lnTo>
                  <a:lnTo>
                    <a:pt x="2691" y="200759"/>
                  </a:lnTo>
                  <a:lnTo>
                    <a:pt x="4890" y="201894"/>
                  </a:lnTo>
                  <a:lnTo>
                    <a:pt x="6356" y="203709"/>
                  </a:lnTo>
                  <a:lnTo>
                    <a:pt x="7985" y="208548"/>
                  </a:lnTo>
                  <a:lnTo>
                    <a:pt x="10536" y="210261"/>
                  </a:lnTo>
                  <a:lnTo>
                    <a:pt x="19015" y="212166"/>
                  </a:lnTo>
                  <a:lnTo>
                    <a:pt x="29839" y="210190"/>
                  </a:lnTo>
                  <a:lnTo>
                    <a:pt x="35688" y="208181"/>
                  </a:lnTo>
                  <a:lnTo>
                    <a:pt x="45010" y="200305"/>
                  </a:lnTo>
                  <a:lnTo>
                    <a:pt x="48978" y="195241"/>
                  </a:lnTo>
                  <a:lnTo>
                    <a:pt x="54562" y="162832"/>
                  </a:lnTo>
                  <a:lnTo>
                    <a:pt x="55868" y="131819"/>
                  </a:lnTo>
                  <a:lnTo>
                    <a:pt x="56449" y="97928"/>
                  </a:lnTo>
                  <a:lnTo>
                    <a:pt x="55717" y="51213"/>
                  </a:lnTo>
                  <a:lnTo>
                    <a:pt x="49268" y="19498"/>
                  </a:lnTo>
                  <a:lnTo>
                    <a:pt x="40429" y="4351"/>
                  </a:lnTo>
                  <a:lnTo>
                    <a:pt x="39004" y="0"/>
                  </a:lnTo>
                  <a:lnTo>
                    <a:pt x="37863" y="4139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MARTInkShape-2328">
              <a:extLst>
                <a:ext uri="{FF2B5EF4-FFF2-40B4-BE49-F238E27FC236}">
                  <a16:creationId xmlns:a16="http://schemas.microsoft.com/office/drawing/2014/main" id="{8FCBAE92-BBE7-CF4A-AC69-6C1925A49765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476250" y="2678241"/>
              <a:ext cx="76201" cy="74040"/>
            </a:xfrm>
            <a:custGeom>
              <a:avLst/>
              <a:gdLst/>
              <a:ahLst/>
              <a:cxnLst/>
              <a:rect l="0" t="0" r="0" b="0"/>
              <a:pathLst>
                <a:path w="76201" h="74040">
                  <a:moveTo>
                    <a:pt x="0" y="17334"/>
                  </a:moveTo>
                  <a:lnTo>
                    <a:pt x="0" y="17334"/>
                  </a:lnTo>
                  <a:lnTo>
                    <a:pt x="0" y="12278"/>
                  </a:lnTo>
                  <a:lnTo>
                    <a:pt x="2822" y="6973"/>
                  </a:lnTo>
                  <a:lnTo>
                    <a:pt x="8201" y="0"/>
                  </a:lnTo>
                  <a:lnTo>
                    <a:pt x="8642" y="486"/>
                  </a:lnTo>
                  <a:lnTo>
                    <a:pt x="9133" y="3849"/>
                  </a:lnTo>
                  <a:lnTo>
                    <a:pt x="382" y="47430"/>
                  </a:lnTo>
                  <a:lnTo>
                    <a:pt x="3" y="72982"/>
                  </a:lnTo>
                  <a:lnTo>
                    <a:pt x="1060" y="73483"/>
                  </a:lnTo>
                  <a:lnTo>
                    <a:pt x="5057" y="74039"/>
                  </a:lnTo>
                  <a:lnTo>
                    <a:pt x="6547" y="73129"/>
                  </a:lnTo>
                  <a:lnTo>
                    <a:pt x="7540" y="71464"/>
                  </a:lnTo>
                  <a:lnTo>
                    <a:pt x="8201" y="69296"/>
                  </a:lnTo>
                  <a:lnTo>
                    <a:pt x="10759" y="67850"/>
                  </a:lnTo>
                  <a:lnTo>
                    <a:pt x="44158" y="65072"/>
                  </a:lnTo>
                  <a:lnTo>
                    <a:pt x="76200" y="64959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ARTInkShape-2329">
              <a:extLst>
                <a:ext uri="{FF2B5EF4-FFF2-40B4-BE49-F238E27FC236}">
                  <a16:creationId xmlns:a16="http://schemas.microsoft.com/office/drawing/2014/main" id="{2ACAAA96-5DC2-F270-D093-AC976F01D680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552450" y="260985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MARTInkShape-2330">
              <a:extLst>
                <a:ext uri="{FF2B5EF4-FFF2-40B4-BE49-F238E27FC236}">
                  <a16:creationId xmlns:a16="http://schemas.microsoft.com/office/drawing/2014/main" id="{5B8E551B-7C50-D331-A48A-EDDD2614C5C7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590596" y="2534242"/>
              <a:ext cx="95205" cy="351834"/>
            </a:xfrm>
            <a:custGeom>
              <a:avLst/>
              <a:gdLst/>
              <a:ahLst/>
              <a:cxnLst/>
              <a:rect l="0" t="0" r="0" b="0"/>
              <a:pathLst>
                <a:path w="95205" h="351834">
                  <a:moveTo>
                    <a:pt x="95204" y="75608"/>
                  </a:moveTo>
                  <a:lnTo>
                    <a:pt x="95204" y="75608"/>
                  </a:lnTo>
                  <a:lnTo>
                    <a:pt x="95204" y="53218"/>
                  </a:lnTo>
                  <a:lnTo>
                    <a:pt x="92382" y="46960"/>
                  </a:lnTo>
                  <a:lnTo>
                    <a:pt x="63405" y="6149"/>
                  </a:lnTo>
                  <a:lnTo>
                    <a:pt x="57082" y="2404"/>
                  </a:lnTo>
                  <a:lnTo>
                    <a:pt x="49456" y="0"/>
                  </a:lnTo>
                  <a:lnTo>
                    <a:pt x="38022" y="9696"/>
                  </a:lnTo>
                  <a:lnTo>
                    <a:pt x="26285" y="31031"/>
                  </a:lnTo>
                  <a:lnTo>
                    <a:pt x="17141" y="71293"/>
                  </a:lnTo>
                  <a:lnTo>
                    <a:pt x="8927" y="108549"/>
                  </a:lnTo>
                  <a:lnTo>
                    <a:pt x="2613" y="153102"/>
                  </a:lnTo>
                  <a:lnTo>
                    <a:pt x="742" y="199817"/>
                  </a:lnTo>
                  <a:lnTo>
                    <a:pt x="187" y="238705"/>
                  </a:lnTo>
                  <a:lnTo>
                    <a:pt x="0" y="280921"/>
                  </a:lnTo>
                  <a:lnTo>
                    <a:pt x="1022" y="321363"/>
                  </a:lnTo>
                  <a:lnTo>
                    <a:pt x="9479" y="351833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MARTInkShape-2331">
              <a:extLst>
                <a:ext uri="{FF2B5EF4-FFF2-40B4-BE49-F238E27FC236}">
                  <a16:creationId xmlns:a16="http://schemas.microsoft.com/office/drawing/2014/main" id="{2AC76036-CB58-89AA-65F2-4FDF3E4F8CC6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552450" y="2714625"/>
              <a:ext cx="104776" cy="47626"/>
            </a:xfrm>
            <a:custGeom>
              <a:avLst/>
              <a:gdLst/>
              <a:ahLst/>
              <a:cxnLst/>
              <a:rect l="0" t="0" r="0" b="0"/>
              <a:pathLst>
                <a:path w="104776" h="47626">
                  <a:moveTo>
                    <a:pt x="0" y="47625"/>
                  </a:moveTo>
                  <a:lnTo>
                    <a:pt x="0" y="47625"/>
                  </a:lnTo>
                  <a:lnTo>
                    <a:pt x="0" y="42569"/>
                  </a:lnTo>
                  <a:lnTo>
                    <a:pt x="1058" y="41079"/>
                  </a:lnTo>
                  <a:lnTo>
                    <a:pt x="2822" y="40086"/>
                  </a:lnTo>
                  <a:lnTo>
                    <a:pt x="5056" y="39424"/>
                  </a:lnTo>
                  <a:lnTo>
                    <a:pt x="6546" y="37924"/>
                  </a:lnTo>
                  <a:lnTo>
                    <a:pt x="11759" y="27914"/>
                  </a:lnTo>
                  <a:lnTo>
                    <a:pt x="17926" y="21931"/>
                  </a:lnTo>
                  <a:lnTo>
                    <a:pt x="27723" y="15744"/>
                  </a:lnTo>
                  <a:lnTo>
                    <a:pt x="68760" y="5014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2332">
              <a:extLst>
                <a:ext uri="{FF2B5EF4-FFF2-40B4-BE49-F238E27FC236}">
                  <a16:creationId xmlns:a16="http://schemas.microsoft.com/office/drawing/2014/main" id="{4C46C7D4-961B-E713-24D6-F0DE96A9D399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725850" y="2543302"/>
              <a:ext cx="83776" cy="329905"/>
            </a:xfrm>
            <a:custGeom>
              <a:avLst/>
              <a:gdLst/>
              <a:ahLst/>
              <a:cxnLst/>
              <a:rect l="0" t="0" r="0" b="0"/>
              <a:pathLst>
                <a:path w="83776" h="329905">
                  <a:moveTo>
                    <a:pt x="83775" y="57023"/>
                  </a:moveTo>
                  <a:lnTo>
                    <a:pt x="83775" y="57023"/>
                  </a:lnTo>
                  <a:lnTo>
                    <a:pt x="83775" y="19476"/>
                  </a:lnTo>
                  <a:lnTo>
                    <a:pt x="69586" y="4748"/>
                  </a:lnTo>
                  <a:lnTo>
                    <a:pt x="64063" y="2040"/>
                  </a:lnTo>
                  <a:lnTo>
                    <a:pt x="55719" y="0"/>
                  </a:lnTo>
                  <a:lnTo>
                    <a:pt x="41988" y="13142"/>
                  </a:lnTo>
                  <a:lnTo>
                    <a:pt x="32823" y="32380"/>
                  </a:lnTo>
                  <a:lnTo>
                    <a:pt x="24619" y="71874"/>
                  </a:lnTo>
                  <a:lnTo>
                    <a:pt x="16506" y="109048"/>
                  </a:lnTo>
                  <a:lnTo>
                    <a:pt x="10221" y="150755"/>
                  </a:lnTo>
                  <a:lnTo>
                    <a:pt x="8098" y="197717"/>
                  </a:lnTo>
                  <a:lnTo>
                    <a:pt x="6620" y="244113"/>
                  </a:lnTo>
                  <a:lnTo>
                    <a:pt x="56" y="287772"/>
                  </a:lnTo>
                  <a:lnTo>
                    <a:pt x="0" y="308803"/>
                  </a:lnTo>
                  <a:lnTo>
                    <a:pt x="6369" y="329820"/>
                  </a:lnTo>
                  <a:lnTo>
                    <a:pt x="6771" y="329904"/>
                  </a:lnTo>
                  <a:lnTo>
                    <a:pt x="7575" y="323723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MARTInkShape-2333">
              <a:extLst>
                <a:ext uri="{FF2B5EF4-FFF2-40B4-BE49-F238E27FC236}">
                  <a16:creationId xmlns:a16="http://schemas.microsoft.com/office/drawing/2014/main" id="{113A5A05-76DA-94C3-4919-7AECA8D6D753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714375" y="2705100"/>
              <a:ext cx="57151" cy="9526"/>
            </a:xfrm>
            <a:custGeom>
              <a:avLst/>
              <a:gdLst/>
              <a:ahLst/>
              <a:cxnLst/>
              <a:rect l="0" t="0" r="0" b="0"/>
              <a:pathLst>
                <a:path w="57151" h="9526">
                  <a:moveTo>
                    <a:pt x="0" y="0"/>
                  </a:moveTo>
                  <a:lnTo>
                    <a:pt x="0" y="0"/>
                  </a:lnTo>
                  <a:lnTo>
                    <a:pt x="40883" y="1058"/>
                  </a:lnTo>
                  <a:lnTo>
                    <a:pt x="5715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SMARTInkShape-2334">
              <a:extLst>
                <a:ext uri="{FF2B5EF4-FFF2-40B4-BE49-F238E27FC236}">
                  <a16:creationId xmlns:a16="http://schemas.microsoft.com/office/drawing/2014/main" id="{CA083368-F29F-BDCE-CCF4-6EA5FF24BE0A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885825" y="27336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SMARTInkShape-2335">
            <a:extLst>
              <a:ext uri="{FF2B5EF4-FFF2-40B4-BE49-F238E27FC236}">
                <a16:creationId xmlns:a16="http://schemas.microsoft.com/office/drawing/2014/main" id="{4D1D5DE2-4BB9-C04A-3B49-03F9EE1101B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1200150" y="2553261"/>
            <a:ext cx="466726" cy="266140"/>
          </a:xfrm>
          <a:custGeom>
            <a:avLst/>
            <a:gdLst/>
            <a:ahLst/>
            <a:cxnLst/>
            <a:rect l="0" t="0" r="0" b="0"/>
            <a:pathLst>
              <a:path w="466726" h="266140">
                <a:moveTo>
                  <a:pt x="0" y="266139"/>
                </a:moveTo>
                <a:lnTo>
                  <a:pt x="0" y="266139"/>
                </a:lnTo>
                <a:lnTo>
                  <a:pt x="41418" y="224721"/>
                </a:lnTo>
                <a:lnTo>
                  <a:pt x="76855" y="184227"/>
                </a:lnTo>
                <a:lnTo>
                  <a:pt x="116966" y="138851"/>
                </a:lnTo>
                <a:lnTo>
                  <a:pt x="146981" y="94468"/>
                </a:lnTo>
                <a:lnTo>
                  <a:pt x="180193" y="50059"/>
                </a:lnTo>
                <a:lnTo>
                  <a:pt x="185919" y="42045"/>
                </a:lnTo>
                <a:lnTo>
                  <a:pt x="190447" y="28195"/>
                </a:lnTo>
                <a:lnTo>
                  <a:pt x="183943" y="43259"/>
                </a:lnTo>
                <a:lnTo>
                  <a:pt x="174690" y="87700"/>
                </a:lnTo>
                <a:lnTo>
                  <a:pt x="172090" y="131095"/>
                </a:lnTo>
                <a:lnTo>
                  <a:pt x="171576" y="170554"/>
                </a:lnTo>
                <a:lnTo>
                  <a:pt x="181601" y="199365"/>
                </a:lnTo>
                <a:lnTo>
                  <a:pt x="189367" y="210003"/>
                </a:lnTo>
                <a:lnTo>
                  <a:pt x="196346" y="214731"/>
                </a:lnTo>
                <a:lnTo>
                  <a:pt x="202976" y="216833"/>
                </a:lnTo>
                <a:lnTo>
                  <a:pt x="217715" y="218016"/>
                </a:lnTo>
                <a:lnTo>
                  <a:pt x="221343" y="217124"/>
                </a:lnTo>
                <a:lnTo>
                  <a:pt x="223762" y="215470"/>
                </a:lnTo>
                <a:lnTo>
                  <a:pt x="225375" y="213310"/>
                </a:lnTo>
                <a:lnTo>
                  <a:pt x="257976" y="196111"/>
                </a:lnTo>
                <a:lnTo>
                  <a:pt x="286274" y="152129"/>
                </a:lnTo>
                <a:lnTo>
                  <a:pt x="311253" y="108740"/>
                </a:lnTo>
                <a:lnTo>
                  <a:pt x="327908" y="62579"/>
                </a:lnTo>
                <a:lnTo>
                  <a:pt x="334291" y="21985"/>
                </a:lnTo>
                <a:lnTo>
                  <a:pt x="340886" y="9027"/>
                </a:lnTo>
                <a:lnTo>
                  <a:pt x="342502" y="1333"/>
                </a:lnTo>
                <a:lnTo>
                  <a:pt x="341577" y="702"/>
                </a:lnTo>
                <a:lnTo>
                  <a:pt x="337726" y="0"/>
                </a:lnTo>
                <a:lnTo>
                  <a:pt x="336275" y="1930"/>
                </a:lnTo>
                <a:lnTo>
                  <a:pt x="334235" y="15817"/>
                </a:lnTo>
                <a:lnTo>
                  <a:pt x="333488" y="57491"/>
                </a:lnTo>
                <a:lnTo>
                  <a:pt x="333390" y="96794"/>
                </a:lnTo>
                <a:lnTo>
                  <a:pt x="333377" y="141533"/>
                </a:lnTo>
                <a:lnTo>
                  <a:pt x="334434" y="163367"/>
                </a:lnTo>
                <a:lnTo>
                  <a:pt x="338432" y="176718"/>
                </a:lnTo>
                <a:lnTo>
                  <a:pt x="340979" y="181125"/>
                </a:lnTo>
                <a:lnTo>
                  <a:pt x="346632" y="186022"/>
                </a:lnTo>
                <a:lnTo>
                  <a:pt x="360821" y="193835"/>
                </a:lnTo>
                <a:lnTo>
                  <a:pt x="365431" y="194653"/>
                </a:lnTo>
                <a:lnTo>
                  <a:pt x="369562" y="194140"/>
                </a:lnTo>
                <a:lnTo>
                  <a:pt x="380433" y="191184"/>
                </a:lnTo>
                <a:lnTo>
                  <a:pt x="417216" y="189946"/>
                </a:lnTo>
                <a:lnTo>
                  <a:pt x="434995" y="183394"/>
                </a:lnTo>
                <a:lnTo>
                  <a:pt x="466725" y="180414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89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Probability Density Function (cont.) </a:t>
            </a:r>
          </a:p>
        </p:txBody>
      </p:sp>
      <p:pic>
        <p:nvPicPr>
          <p:cNvPr id="4" name="Picture 3" descr="Chart, histogram&#10;&#10;Description automatically generated">
            <a:extLst>
              <a:ext uri="{FF2B5EF4-FFF2-40B4-BE49-F238E27FC236}">
                <a16:creationId xmlns:a16="http://schemas.microsoft.com/office/drawing/2014/main" id="{2E001367-64AB-470B-890A-E226735B6364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" y="1310640"/>
            <a:ext cx="8938260" cy="4236720"/>
          </a:xfrm>
          <a:prstGeom prst="rect">
            <a:avLst/>
          </a:prstGeom>
        </p:spPr>
      </p:pic>
      <p:grpSp>
        <p:nvGrpSpPr>
          <p:cNvPr id="8" name="SMARTInkShape-Group360">
            <a:extLst>
              <a:ext uri="{FF2B5EF4-FFF2-40B4-BE49-F238E27FC236}">
                <a16:creationId xmlns:a16="http://schemas.microsoft.com/office/drawing/2014/main" id="{65972B05-B88C-CB3F-2B4F-2397CCCFC5FF}"/>
              </a:ext>
            </a:extLst>
          </p:cNvPr>
          <p:cNvGrpSpPr/>
          <p:nvPr/>
        </p:nvGrpSpPr>
        <p:grpSpPr>
          <a:xfrm>
            <a:off x="345770" y="1467243"/>
            <a:ext cx="778181" cy="199633"/>
            <a:chOff x="345770" y="1467243"/>
            <a:chExt cx="778181" cy="199633"/>
          </a:xfrm>
        </p:grpSpPr>
        <p:sp>
          <p:nvSpPr>
            <p:cNvPr id="3" name="SMARTInkShape-2336">
              <a:extLst>
                <a:ext uri="{FF2B5EF4-FFF2-40B4-BE49-F238E27FC236}">
                  <a16:creationId xmlns:a16="http://schemas.microsoft.com/office/drawing/2014/main" id="{6D2B2316-5EBE-3CFB-BECB-CEF2F95941D3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981075" y="1563978"/>
              <a:ext cx="142876" cy="100837"/>
            </a:xfrm>
            <a:custGeom>
              <a:avLst/>
              <a:gdLst/>
              <a:ahLst/>
              <a:cxnLst/>
              <a:rect l="0" t="0" r="0" b="0"/>
              <a:pathLst>
                <a:path w="142876" h="100837">
                  <a:moveTo>
                    <a:pt x="0" y="45747"/>
                  </a:moveTo>
                  <a:lnTo>
                    <a:pt x="0" y="45747"/>
                  </a:lnTo>
                  <a:lnTo>
                    <a:pt x="8201" y="53948"/>
                  </a:lnTo>
                  <a:lnTo>
                    <a:pt x="14189" y="54879"/>
                  </a:lnTo>
                  <a:lnTo>
                    <a:pt x="33299" y="54136"/>
                  </a:lnTo>
                  <a:lnTo>
                    <a:pt x="79466" y="41080"/>
                  </a:lnTo>
                  <a:lnTo>
                    <a:pt x="95630" y="32605"/>
                  </a:lnTo>
                  <a:lnTo>
                    <a:pt x="100710" y="26500"/>
                  </a:lnTo>
                  <a:lnTo>
                    <a:pt x="103571" y="17114"/>
                  </a:lnTo>
                  <a:lnTo>
                    <a:pt x="103972" y="13958"/>
                  </a:lnTo>
                  <a:lnTo>
                    <a:pt x="101596" y="7630"/>
                  </a:lnTo>
                  <a:lnTo>
                    <a:pt x="99481" y="4461"/>
                  </a:lnTo>
                  <a:lnTo>
                    <a:pt x="95954" y="2348"/>
                  </a:lnTo>
                  <a:lnTo>
                    <a:pt x="86391" y="0"/>
                  </a:lnTo>
                  <a:lnTo>
                    <a:pt x="75085" y="1779"/>
                  </a:lnTo>
                  <a:lnTo>
                    <a:pt x="37757" y="15537"/>
                  </a:lnTo>
                  <a:lnTo>
                    <a:pt x="17772" y="31269"/>
                  </a:lnTo>
                  <a:lnTo>
                    <a:pt x="8604" y="43193"/>
                  </a:lnTo>
                  <a:lnTo>
                    <a:pt x="3824" y="55548"/>
                  </a:lnTo>
                  <a:lnTo>
                    <a:pt x="224" y="86481"/>
                  </a:lnTo>
                  <a:lnTo>
                    <a:pt x="1207" y="88778"/>
                  </a:lnTo>
                  <a:lnTo>
                    <a:pt x="2922" y="90309"/>
                  </a:lnTo>
                  <a:lnTo>
                    <a:pt x="7649" y="93069"/>
                  </a:lnTo>
                  <a:lnTo>
                    <a:pt x="13277" y="97823"/>
                  </a:lnTo>
                  <a:lnTo>
                    <a:pt x="22129" y="100642"/>
                  </a:lnTo>
                  <a:lnTo>
                    <a:pt x="34177" y="100836"/>
                  </a:lnTo>
                  <a:lnTo>
                    <a:pt x="76937" y="94564"/>
                  </a:lnTo>
                  <a:lnTo>
                    <a:pt x="116383" y="85990"/>
                  </a:lnTo>
                  <a:lnTo>
                    <a:pt x="142875" y="8384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SMARTInkShape-2337">
              <a:extLst>
                <a:ext uri="{FF2B5EF4-FFF2-40B4-BE49-F238E27FC236}">
                  <a16:creationId xmlns:a16="http://schemas.microsoft.com/office/drawing/2014/main" id="{CEDF274C-1E39-4FB3-B8DD-67ECAA532C1A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723900" y="1571835"/>
              <a:ext cx="198258" cy="95041"/>
            </a:xfrm>
            <a:custGeom>
              <a:avLst/>
              <a:gdLst/>
              <a:ahLst/>
              <a:cxnLst/>
              <a:rect l="0" t="0" r="0" b="0"/>
              <a:pathLst>
                <a:path w="198258" h="95041">
                  <a:moveTo>
                    <a:pt x="0" y="37890"/>
                  </a:moveTo>
                  <a:lnTo>
                    <a:pt x="0" y="37890"/>
                  </a:lnTo>
                  <a:lnTo>
                    <a:pt x="0" y="29689"/>
                  </a:lnTo>
                  <a:lnTo>
                    <a:pt x="6546" y="21022"/>
                  </a:lnTo>
                  <a:lnTo>
                    <a:pt x="8201" y="15224"/>
                  </a:lnTo>
                  <a:lnTo>
                    <a:pt x="9701" y="13254"/>
                  </a:lnTo>
                  <a:lnTo>
                    <a:pt x="14189" y="11066"/>
                  </a:lnTo>
                  <a:lnTo>
                    <a:pt x="15809" y="9424"/>
                  </a:lnTo>
                  <a:lnTo>
                    <a:pt x="17610" y="4777"/>
                  </a:lnTo>
                  <a:lnTo>
                    <a:pt x="19148" y="3115"/>
                  </a:lnTo>
                  <a:lnTo>
                    <a:pt x="27125" y="228"/>
                  </a:lnTo>
                  <a:lnTo>
                    <a:pt x="36649" y="8029"/>
                  </a:lnTo>
                  <a:lnTo>
                    <a:pt x="37455" y="11566"/>
                  </a:lnTo>
                  <a:lnTo>
                    <a:pt x="37973" y="22460"/>
                  </a:lnTo>
                  <a:lnTo>
                    <a:pt x="40866" y="28563"/>
                  </a:lnTo>
                  <a:lnTo>
                    <a:pt x="44621" y="34803"/>
                  </a:lnTo>
                  <a:lnTo>
                    <a:pt x="46290" y="41104"/>
                  </a:lnTo>
                  <a:lnTo>
                    <a:pt x="45676" y="44266"/>
                  </a:lnTo>
                  <a:lnTo>
                    <a:pt x="42173" y="50602"/>
                  </a:lnTo>
                  <a:lnTo>
                    <a:pt x="41873" y="52714"/>
                  </a:lnTo>
                  <a:lnTo>
                    <a:pt x="42732" y="54123"/>
                  </a:lnTo>
                  <a:lnTo>
                    <a:pt x="44363" y="55062"/>
                  </a:lnTo>
                  <a:lnTo>
                    <a:pt x="44392" y="57805"/>
                  </a:lnTo>
                  <a:lnTo>
                    <a:pt x="38792" y="79602"/>
                  </a:lnTo>
                  <a:lnTo>
                    <a:pt x="38561" y="79457"/>
                  </a:lnTo>
                  <a:lnTo>
                    <a:pt x="38408" y="78301"/>
                  </a:lnTo>
                  <a:lnTo>
                    <a:pt x="39363" y="77531"/>
                  </a:lnTo>
                  <a:lnTo>
                    <a:pt x="43248" y="76675"/>
                  </a:lnTo>
                  <a:lnTo>
                    <a:pt x="44707" y="75388"/>
                  </a:lnTo>
                  <a:lnTo>
                    <a:pt x="64925" y="30987"/>
                  </a:lnTo>
                  <a:lnTo>
                    <a:pt x="79779" y="15338"/>
                  </a:lnTo>
                  <a:lnTo>
                    <a:pt x="85905" y="11992"/>
                  </a:lnTo>
                  <a:lnTo>
                    <a:pt x="89020" y="11100"/>
                  </a:lnTo>
                  <a:lnTo>
                    <a:pt x="91097" y="11563"/>
                  </a:lnTo>
                  <a:lnTo>
                    <a:pt x="92481" y="12931"/>
                  </a:lnTo>
                  <a:lnTo>
                    <a:pt x="95078" y="17272"/>
                  </a:lnTo>
                  <a:lnTo>
                    <a:pt x="99760" y="22729"/>
                  </a:lnTo>
                  <a:lnTo>
                    <a:pt x="102546" y="31505"/>
                  </a:lnTo>
                  <a:lnTo>
                    <a:pt x="104764" y="75008"/>
                  </a:lnTo>
                  <a:lnTo>
                    <a:pt x="127165" y="53574"/>
                  </a:lnTo>
                  <a:lnTo>
                    <a:pt x="163780" y="7851"/>
                  </a:lnTo>
                  <a:lnTo>
                    <a:pt x="170863" y="3373"/>
                  </a:lnTo>
                  <a:lnTo>
                    <a:pt x="180702" y="262"/>
                  </a:lnTo>
                  <a:lnTo>
                    <a:pt x="185440" y="0"/>
                  </a:lnTo>
                  <a:lnTo>
                    <a:pt x="191073" y="2705"/>
                  </a:lnTo>
                  <a:lnTo>
                    <a:pt x="194057" y="4909"/>
                  </a:lnTo>
                  <a:lnTo>
                    <a:pt x="197373" y="10179"/>
                  </a:lnTo>
                  <a:lnTo>
                    <a:pt x="198257" y="13066"/>
                  </a:lnTo>
                  <a:lnTo>
                    <a:pt x="194445" y="32299"/>
                  </a:lnTo>
                  <a:lnTo>
                    <a:pt x="182088" y="77965"/>
                  </a:lnTo>
                  <a:lnTo>
                    <a:pt x="180975" y="9504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SMARTInkShape-2338">
              <a:extLst>
                <a:ext uri="{FF2B5EF4-FFF2-40B4-BE49-F238E27FC236}">
                  <a16:creationId xmlns:a16="http://schemas.microsoft.com/office/drawing/2014/main" id="{1DAE217A-910C-4E15-EA2B-4AC513B99E9A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518758" y="1524128"/>
              <a:ext cx="176568" cy="123072"/>
            </a:xfrm>
            <a:custGeom>
              <a:avLst/>
              <a:gdLst/>
              <a:ahLst/>
              <a:cxnLst/>
              <a:rect l="0" t="0" r="0" b="0"/>
              <a:pathLst>
                <a:path w="176568" h="123072">
                  <a:moveTo>
                    <a:pt x="71792" y="57022"/>
                  </a:moveTo>
                  <a:lnTo>
                    <a:pt x="71792" y="57022"/>
                  </a:lnTo>
                  <a:lnTo>
                    <a:pt x="76848" y="57022"/>
                  </a:lnTo>
                  <a:lnTo>
                    <a:pt x="78338" y="55964"/>
                  </a:lnTo>
                  <a:lnTo>
                    <a:pt x="79331" y="54200"/>
                  </a:lnTo>
                  <a:lnTo>
                    <a:pt x="81201" y="47890"/>
                  </a:lnTo>
                  <a:lnTo>
                    <a:pt x="81317" y="20649"/>
                  </a:lnTo>
                  <a:lnTo>
                    <a:pt x="67128" y="4778"/>
                  </a:lnTo>
                  <a:lnTo>
                    <a:pt x="61605" y="2052"/>
                  </a:lnTo>
                  <a:lnTo>
                    <a:pt x="48204" y="0"/>
                  </a:lnTo>
                  <a:lnTo>
                    <a:pt x="42611" y="2751"/>
                  </a:lnTo>
                  <a:lnTo>
                    <a:pt x="11456" y="31672"/>
                  </a:lnTo>
                  <a:lnTo>
                    <a:pt x="7935" y="40816"/>
                  </a:lnTo>
                  <a:lnTo>
                    <a:pt x="0" y="74526"/>
                  </a:lnTo>
                  <a:lnTo>
                    <a:pt x="648" y="78216"/>
                  </a:lnTo>
                  <a:lnTo>
                    <a:pt x="3130" y="83375"/>
                  </a:lnTo>
                  <a:lnTo>
                    <a:pt x="5040" y="102803"/>
                  </a:lnTo>
                  <a:lnTo>
                    <a:pt x="13311" y="112686"/>
                  </a:lnTo>
                  <a:lnTo>
                    <a:pt x="16873" y="113512"/>
                  </a:lnTo>
                  <a:lnTo>
                    <a:pt x="19304" y="113732"/>
                  </a:lnTo>
                  <a:lnTo>
                    <a:pt x="24828" y="111154"/>
                  </a:lnTo>
                  <a:lnTo>
                    <a:pt x="54632" y="83569"/>
                  </a:lnTo>
                  <a:lnTo>
                    <a:pt x="58874" y="76582"/>
                  </a:lnTo>
                  <a:lnTo>
                    <a:pt x="61817" y="69949"/>
                  </a:lnTo>
                  <a:lnTo>
                    <a:pt x="71341" y="57588"/>
                  </a:lnTo>
                  <a:lnTo>
                    <a:pt x="71752" y="48871"/>
                  </a:lnTo>
                  <a:lnTo>
                    <a:pt x="72824" y="48413"/>
                  </a:lnTo>
                  <a:lnTo>
                    <a:pt x="76837" y="47904"/>
                  </a:lnTo>
                  <a:lnTo>
                    <a:pt x="78330" y="48827"/>
                  </a:lnTo>
                  <a:lnTo>
                    <a:pt x="79326" y="50500"/>
                  </a:lnTo>
                  <a:lnTo>
                    <a:pt x="80727" y="57912"/>
                  </a:lnTo>
                  <a:lnTo>
                    <a:pt x="82352" y="95549"/>
                  </a:lnTo>
                  <a:lnTo>
                    <a:pt x="86363" y="105189"/>
                  </a:lnTo>
                  <a:lnTo>
                    <a:pt x="98650" y="121585"/>
                  </a:lnTo>
                  <a:lnTo>
                    <a:pt x="102426" y="122758"/>
                  </a:lnTo>
                  <a:lnTo>
                    <a:pt x="104915" y="123071"/>
                  </a:lnTo>
                  <a:lnTo>
                    <a:pt x="110502" y="120597"/>
                  </a:lnTo>
                  <a:lnTo>
                    <a:pt x="155950" y="85159"/>
                  </a:lnTo>
                  <a:lnTo>
                    <a:pt x="163170" y="80111"/>
                  </a:lnTo>
                  <a:lnTo>
                    <a:pt x="176567" y="7607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SMARTInkShape-2339">
              <a:extLst>
                <a:ext uri="{FF2B5EF4-FFF2-40B4-BE49-F238E27FC236}">
                  <a16:creationId xmlns:a16="http://schemas.microsoft.com/office/drawing/2014/main" id="{AC729C31-2CB3-CE10-03BD-8FC92492BE34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345770" y="1467243"/>
              <a:ext cx="149521" cy="161533"/>
            </a:xfrm>
            <a:custGeom>
              <a:avLst/>
              <a:gdLst/>
              <a:ahLst/>
              <a:cxnLst/>
              <a:rect l="0" t="0" r="0" b="0"/>
              <a:pathLst>
                <a:path w="149521" h="161533">
                  <a:moveTo>
                    <a:pt x="140005" y="9132"/>
                  </a:moveTo>
                  <a:lnTo>
                    <a:pt x="140005" y="9132"/>
                  </a:lnTo>
                  <a:lnTo>
                    <a:pt x="149520" y="9132"/>
                  </a:lnTo>
                  <a:lnTo>
                    <a:pt x="144471" y="4076"/>
                  </a:lnTo>
                  <a:lnTo>
                    <a:pt x="139167" y="1593"/>
                  </a:lnTo>
                  <a:lnTo>
                    <a:pt x="122083" y="0"/>
                  </a:lnTo>
                  <a:lnTo>
                    <a:pt x="91780" y="7289"/>
                  </a:lnTo>
                  <a:lnTo>
                    <a:pt x="70918" y="16935"/>
                  </a:lnTo>
                  <a:lnTo>
                    <a:pt x="34239" y="43209"/>
                  </a:lnTo>
                  <a:lnTo>
                    <a:pt x="29498" y="50030"/>
                  </a:lnTo>
                  <a:lnTo>
                    <a:pt x="26829" y="59820"/>
                  </a:lnTo>
                  <a:lnTo>
                    <a:pt x="27513" y="63033"/>
                  </a:lnTo>
                  <a:lnTo>
                    <a:pt x="33531" y="72610"/>
                  </a:lnTo>
                  <a:lnTo>
                    <a:pt x="39061" y="78972"/>
                  </a:lnTo>
                  <a:lnTo>
                    <a:pt x="47869" y="82505"/>
                  </a:lnTo>
                  <a:lnTo>
                    <a:pt x="70770" y="89830"/>
                  </a:lnTo>
                  <a:lnTo>
                    <a:pt x="99164" y="104556"/>
                  </a:lnTo>
                  <a:lnTo>
                    <a:pt x="114064" y="117116"/>
                  </a:lnTo>
                  <a:lnTo>
                    <a:pt x="117892" y="123447"/>
                  </a:lnTo>
                  <a:lnTo>
                    <a:pt x="120350" y="136135"/>
                  </a:lnTo>
                  <a:lnTo>
                    <a:pt x="117864" y="142483"/>
                  </a:lnTo>
                  <a:lnTo>
                    <a:pt x="115719" y="145658"/>
                  </a:lnTo>
                  <a:lnTo>
                    <a:pt x="97531" y="155182"/>
                  </a:lnTo>
                  <a:lnTo>
                    <a:pt x="56526" y="160696"/>
                  </a:lnTo>
                  <a:lnTo>
                    <a:pt x="11661" y="161459"/>
                  </a:lnTo>
                  <a:lnTo>
                    <a:pt x="0" y="161517"/>
                  </a:lnTo>
                  <a:lnTo>
                    <a:pt x="6655" y="16153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SMARTInkShape-2340">
            <a:extLst>
              <a:ext uri="{FF2B5EF4-FFF2-40B4-BE49-F238E27FC236}">
                <a16:creationId xmlns:a16="http://schemas.microsoft.com/office/drawing/2014/main" id="{88E4734D-BCDB-6AB0-5DAE-F8D4E6C3C766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1524035" y="1476547"/>
            <a:ext cx="400016" cy="237954"/>
          </a:xfrm>
          <a:custGeom>
            <a:avLst/>
            <a:gdLst/>
            <a:ahLst/>
            <a:cxnLst/>
            <a:rect l="0" t="0" r="0" b="0"/>
            <a:pathLst>
              <a:path w="400016" h="237954">
                <a:moveTo>
                  <a:pt x="9490" y="237953"/>
                </a:moveTo>
                <a:lnTo>
                  <a:pt x="9490" y="237953"/>
                </a:lnTo>
                <a:lnTo>
                  <a:pt x="82" y="237953"/>
                </a:lnTo>
                <a:lnTo>
                  <a:pt x="0" y="227840"/>
                </a:lnTo>
                <a:lnTo>
                  <a:pt x="10088" y="206381"/>
                </a:lnTo>
                <a:lnTo>
                  <a:pt x="49948" y="159812"/>
                </a:lnTo>
                <a:lnTo>
                  <a:pt x="90469" y="113872"/>
                </a:lnTo>
                <a:lnTo>
                  <a:pt x="123583" y="72114"/>
                </a:lnTo>
                <a:lnTo>
                  <a:pt x="135340" y="60530"/>
                </a:lnTo>
                <a:lnTo>
                  <a:pt x="167069" y="13116"/>
                </a:lnTo>
                <a:lnTo>
                  <a:pt x="169484" y="6439"/>
                </a:lnTo>
                <a:lnTo>
                  <a:pt x="171186" y="4236"/>
                </a:lnTo>
                <a:lnTo>
                  <a:pt x="176521" y="1134"/>
                </a:lnTo>
                <a:lnTo>
                  <a:pt x="175878" y="699"/>
                </a:lnTo>
                <a:lnTo>
                  <a:pt x="172297" y="0"/>
                </a:lnTo>
                <a:lnTo>
                  <a:pt x="176733" y="4935"/>
                </a:lnTo>
                <a:lnTo>
                  <a:pt x="177077" y="7466"/>
                </a:lnTo>
                <a:lnTo>
                  <a:pt x="172847" y="27599"/>
                </a:lnTo>
                <a:lnTo>
                  <a:pt x="166641" y="66344"/>
                </a:lnTo>
                <a:lnTo>
                  <a:pt x="163298" y="95031"/>
                </a:lnTo>
                <a:lnTo>
                  <a:pt x="167364" y="123639"/>
                </a:lnTo>
                <a:lnTo>
                  <a:pt x="184317" y="159344"/>
                </a:lnTo>
                <a:lnTo>
                  <a:pt x="193377" y="168796"/>
                </a:lnTo>
                <a:lnTo>
                  <a:pt x="204459" y="175467"/>
                </a:lnTo>
                <a:lnTo>
                  <a:pt x="216440" y="178431"/>
                </a:lnTo>
                <a:lnTo>
                  <a:pt x="222599" y="177105"/>
                </a:lnTo>
                <a:lnTo>
                  <a:pt x="244869" y="162591"/>
                </a:lnTo>
                <a:lnTo>
                  <a:pt x="252745" y="154717"/>
                </a:lnTo>
                <a:lnTo>
                  <a:pt x="269679" y="126320"/>
                </a:lnTo>
                <a:lnTo>
                  <a:pt x="283566" y="87177"/>
                </a:lnTo>
                <a:lnTo>
                  <a:pt x="302625" y="43754"/>
                </a:lnTo>
                <a:lnTo>
                  <a:pt x="304681" y="29064"/>
                </a:lnTo>
                <a:lnTo>
                  <a:pt x="289572" y="70636"/>
                </a:lnTo>
                <a:lnTo>
                  <a:pt x="286477" y="108242"/>
                </a:lnTo>
                <a:lnTo>
                  <a:pt x="286873" y="146827"/>
                </a:lnTo>
                <a:lnTo>
                  <a:pt x="293349" y="164151"/>
                </a:lnTo>
                <a:lnTo>
                  <a:pt x="298985" y="172697"/>
                </a:lnTo>
                <a:lnTo>
                  <a:pt x="305018" y="177200"/>
                </a:lnTo>
                <a:lnTo>
                  <a:pt x="314365" y="179735"/>
                </a:lnTo>
                <a:lnTo>
                  <a:pt x="359342" y="180775"/>
                </a:lnTo>
                <a:lnTo>
                  <a:pt x="400015" y="180803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SMARTInkShape-Group362">
            <a:extLst>
              <a:ext uri="{FF2B5EF4-FFF2-40B4-BE49-F238E27FC236}">
                <a16:creationId xmlns:a16="http://schemas.microsoft.com/office/drawing/2014/main" id="{314D0C4A-8BD2-B6CB-89F8-EFD8C1A36F6C}"/>
              </a:ext>
            </a:extLst>
          </p:cNvPr>
          <p:cNvGrpSpPr/>
          <p:nvPr/>
        </p:nvGrpSpPr>
        <p:grpSpPr>
          <a:xfrm>
            <a:off x="377486" y="1967978"/>
            <a:ext cx="613115" cy="346598"/>
            <a:chOff x="377486" y="1967978"/>
            <a:chExt cx="613115" cy="346598"/>
          </a:xfrm>
        </p:grpSpPr>
        <p:sp>
          <p:nvSpPr>
            <p:cNvPr id="10" name="SMARTInkShape-2341">
              <a:extLst>
                <a:ext uri="{FF2B5EF4-FFF2-40B4-BE49-F238E27FC236}">
                  <a16:creationId xmlns:a16="http://schemas.microsoft.com/office/drawing/2014/main" id="{40B97C83-BC01-120E-EC6F-6C0F4D96E12B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981075" y="22002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0" y="4469"/>
                  </a:lnTo>
                  <a:lnTo>
                    <a:pt x="1058" y="2979"/>
                  </a:lnTo>
                  <a:lnTo>
                    <a:pt x="2822" y="1986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MARTInkShape-2342">
              <a:extLst>
                <a:ext uri="{FF2B5EF4-FFF2-40B4-BE49-F238E27FC236}">
                  <a16:creationId xmlns:a16="http://schemas.microsoft.com/office/drawing/2014/main" id="{60785AE0-DD5C-AEDE-6B09-5DBABDB0014A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828675" y="2171700"/>
              <a:ext cx="85726" cy="19051"/>
            </a:xfrm>
            <a:custGeom>
              <a:avLst/>
              <a:gdLst/>
              <a:ahLst/>
              <a:cxnLst/>
              <a:rect l="0" t="0" r="0" b="0"/>
              <a:pathLst>
                <a:path w="85726" h="19051">
                  <a:moveTo>
                    <a:pt x="0" y="19050"/>
                  </a:moveTo>
                  <a:lnTo>
                    <a:pt x="0" y="19050"/>
                  </a:lnTo>
                  <a:lnTo>
                    <a:pt x="17900" y="11511"/>
                  </a:lnTo>
                  <a:lnTo>
                    <a:pt x="31523" y="9917"/>
                  </a:lnTo>
                  <a:lnTo>
                    <a:pt x="33715" y="8728"/>
                  </a:lnTo>
                  <a:lnTo>
                    <a:pt x="35177" y="6877"/>
                  </a:lnTo>
                  <a:lnTo>
                    <a:pt x="36151" y="4585"/>
                  </a:lnTo>
                  <a:lnTo>
                    <a:pt x="37859" y="3056"/>
                  </a:lnTo>
                  <a:lnTo>
                    <a:pt x="42579" y="1358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MARTInkShape-2343">
              <a:extLst>
                <a:ext uri="{FF2B5EF4-FFF2-40B4-BE49-F238E27FC236}">
                  <a16:creationId xmlns:a16="http://schemas.microsoft.com/office/drawing/2014/main" id="{542BAFEC-8F6E-40FB-6621-2E60BF4CD1A0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857380" y="1971965"/>
              <a:ext cx="55697" cy="323504"/>
            </a:xfrm>
            <a:custGeom>
              <a:avLst/>
              <a:gdLst/>
              <a:ahLst/>
              <a:cxnLst/>
              <a:rect l="0" t="0" r="0" b="0"/>
              <a:pathLst>
                <a:path w="55697" h="323504">
                  <a:moveTo>
                    <a:pt x="47495" y="56860"/>
                  </a:moveTo>
                  <a:lnTo>
                    <a:pt x="47495" y="56860"/>
                  </a:lnTo>
                  <a:lnTo>
                    <a:pt x="52552" y="51804"/>
                  </a:lnTo>
                  <a:lnTo>
                    <a:pt x="55034" y="43677"/>
                  </a:lnTo>
                  <a:lnTo>
                    <a:pt x="55696" y="38546"/>
                  </a:lnTo>
                  <a:lnTo>
                    <a:pt x="53609" y="30023"/>
                  </a:lnTo>
                  <a:lnTo>
                    <a:pt x="50212" y="21649"/>
                  </a:lnTo>
                  <a:lnTo>
                    <a:pt x="47242" y="7151"/>
                  </a:lnTo>
                  <a:lnTo>
                    <a:pt x="45210" y="4671"/>
                  </a:lnTo>
                  <a:lnTo>
                    <a:pt x="38394" y="0"/>
                  </a:lnTo>
                  <a:lnTo>
                    <a:pt x="24750" y="31307"/>
                  </a:lnTo>
                  <a:lnTo>
                    <a:pt x="13525" y="72470"/>
                  </a:lnTo>
                  <a:lnTo>
                    <a:pt x="7389" y="111645"/>
                  </a:lnTo>
                  <a:lnTo>
                    <a:pt x="2098" y="151409"/>
                  </a:lnTo>
                  <a:lnTo>
                    <a:pt x="530" y="192825"/>
                  </a:lnTo>
                  <a:lnTo>
                    <a:pt x="0" y="234001"/>
                  </a:lnTo>
                  <a:lnTo>
                    <a:pt x="7426" y="276684"/>
                  </a:lnTo>
                  <a:lnTo>
                    <a:pt x="9394" y="323503"/>
                  </a:lnTo>
                  <a:lnTo>
                    <a:pt x="9395" y="31403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2344">
              <a:extLst>
                <a:ext uri="{FF2B5EF4-FFF2-40B4-BE49-F238E27FC236}">
                  <a16:creationId xmlns:a16="http://schemas.microsoft.com/office/drawing/2014/main" id="{73EDDA4F-586B-3AC1-C5D3-FC2227DFF2A7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657225" y="2162175"/>
              <a:ext cx="123826" cy="57151"/>
            </a:xfrm>
            <a:custGeom>
              <a:avLst/>
              <a:gdLst/>
              <a:ahLst/>
              <a:cxnLst/>
              <a:rect l="0" t="0" r="0" b="0"/>
              <a:pathLst>
                <a:path w="123826" h="57151">
                  <a:moveTo>
                    <a:pt x="0" y="57150"/>
                  </a:moveTo>
                  <a:lnTo>
                    <a:pt x="0" y="57150"/>
                  </a:lnTo>
                  <a:lnTo>
                    <a:pt x="0" y="52094"/>
                  </a:lnTo>
                  <a:lnTo>
                    <a:pt x="2822" y="46789"/>
                  </a:lnTo>
                  <a:lnTo>
                    <a:pt x="9721" y="39845"/>
                  </a:lnTo>
                  <a:lnTo>
                    <a:pt x="30397" y="26152"/>
                  </a:lnTo>
                  <a:lnTo>
                    <a:pt x="70789" y="12069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2345">
              <a:extLst>
                <a:ext uri="{FF2B5EF4-FFF2-40B4-BE49-F238E27FC236}">
                  <a16:creationId xmlns:a16="http://schemas.microsoft.com/office/drawing/2014/main" id="{FE5381B3-105C-02FD-6786-B0FF7B0AE809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685857" y="1972322"/>
              <a:ext cx="76144" cy="342254"/>
            </a:xfrm>
            <a:custGeom>
              <a:avLst/>
              <a:gdLst/>
              <a:ahLst/>
              <a:cxnLst/>
              <a:rect l="0" t="0" r="0" b="0"/>
              <a:pathLst>
                <a:path w="76144" h="342254">
                  <a:moveTo>
                    <a:pt x="76143" y="66028"/>
                  </a:moveTo>
                  <a:lnTo>
                    <a:pt x="76143" y="66028"/>
                  </a:lnTo>
                  <a:lnTo>
                    <a:pt x="76143" y="37650"/>
                  </a:lnTo>
                  <a:lnTo>
                    <a:pt x="75085" y="34409"/>
                  </a:lnTo>
                  <a:lnTo>
                    <a:pt x="73321" y="32249"/>
                  </a:lnTo>
                  <a:lnTo>
                    <a:pt x="71086" y="30808"/>
                  </a:lnTo>
                  <a:lnTo>
                    <a:pt x="68604" y="23564"/>
                  </a:lnTo>
                  <a:lnTo>
                    <a:pt x="66442" y="14347"/>
                  </a:lnTo>
                  <a:lnTo>
                    <a:pt x="58533" y="1536"/>
                  </a:lnTo>
                  <a:lnTo>
                    <a:pt x="54911" y="323"/>
                  </a:lnTo>
                  <a:lnTo>
                    <a:pt x="52463" y="0"/>
                  </a:lnTo>
                  <a:lnTo>
                    <a:pt x="46921" y="2463"/>
                  </a:lnTo>
                  <a:lnTo>
                    <a:pt x="43962" y="4601"/>
                  </a:lnTo>
                  <a:lnTo>
                    <a:pt x="31608" y="30846"/>
                  </a:lnTo>
                  <a:lnTo>
                    <a:pt x="20863" y="70881"/>
                  </a:lnTo>
                  <a:lnTo>
                    <a:pt x="11700" y="111470"/>
                  </a:lnTo>
                  <a:lnTo>
                    <a:pt x="4852" y="153791"/>
                  </a:lnTo>
                  <a:lnTo>
                    <a:pt x="1398" y="197748"/>
                  </a:lnTo>
                  <a:lnTo>
                    <a:pt x="230" y="239312"/>
                  </a:lnTo>
                  <a:lnTo>
                    <a:pt x="0" y="283270"/>
                  </a:lnTo>
                  <a:lnTo>
                    <a:pt x="2782" y="313135"/>
                  </a:lnTo>
                  <a:lnTo>
                    <a:pt x="9468" y="342253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MARTInkShape-2346">
              <a:extLst>
                <a:ext uri="{FF2B5EF4-FFF2-40B4-BE49-F238E27FC236}">
                  <a16:creationId xmlns:a16="http://schemas.microsoft.com/office/drawing/2014/main" id="{997E7331-0DC3-C0B2-1E8F-1745F0C36695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619125" y="209550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19050"/>
                  </a:moveTo>
                  <a:lnTo>
                    <a:pt x="9525" y="19050"/>
                  </a:lnTo>
                  <a:lnTo>
                    <a:pt x="4469" y="13994"/>
                  </a:lnTo>
                  <a:lnTo>
                    <a:pt x="1986" y="8689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MARTInkShape-2347">
              <a:extLst>
                <a:ext uri="{FF2B5EF4-FFF2-40B4-BE49-F238E27FC236}">
                  <a16:creationId xmlns:a16="http://schemas.microsoft.com/office/drawing/2014/main" id="{239FB12F-64DE-0E53-451C-69B5FC619C00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562009" y="2143517"/>
              <a:ext cx="76167" cy="74201"/>
            </a:xfrm>
            <a:custGeom>
              <a:avLst/>
              <a:gdLst/>
              <a:ahLst/>
              <a:cxnLst/>
              <a:rect l="0" t="0" r="0" b="0"/>
              <a:pathLst>
                <a:path w="76167" h="74201">
                  <a:moveTo>
                    <a:pt x="9491" y="9133"/>
                  </a:moveTo>
                  <a:lnTo>
                    <a:pt x="9491" y="9133"/>
                  </a:lnTo>
                  <a:lnTo>
                    <a:pt x="9491" y="0"/>
                  </a:lnTo>
                  <a:lnTo>
                    <a:pt x="9491" y="30209"/>
                  </a:lnTo>
                  <a:lnTo>
                    <a:pt x="6669" y="37197"/>
                  </a:lnTo>
                  <a:lnTo>
                    <a:pt x="4435" y="40543"/>
                  </a:lnTo>
                  <a:lnTo>
                    <a:pt x="358" y="63048"/>
                  </a:lnTo>
                  <a:lnTo>
                    <a:pt x="0" y="74200"/>
                  </a:lnTo>
                  <a:lnTo>
                    <a:pt x="2804" y="72271"/>
                  </a:lnTo>
                  <a:lnTo>
                    <a:pt x="8170" y="67466"/>
                  </a:lnTo>
                  <a:lnTo>
                    <a:pt x="39034" y="58186"/>
                  </a:lnTo>
                  <a:lnTo>
                    <a:pt x="76166" y="5675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ARTInkShape-2348">
              <a:extLst>
                <a:ext uri="{FF2B5EF4-FFF2-40B4-BE49-F238E27FC236}">
                  <a16:creationId xmlns:a16="http://schemas.microsoft.com/office/drawing/2014/main" id="{E6FBE162-E940-C040-D788-4C4CAA5BEEBB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377486" y="1967978"/>
              <a:ext cx="98765" cy="274340"/>
            </a:xfrm>
            <a:custGeom>
              <a:avLst/>
              <a:gdLst/>
              <a:ahLst/>
              <a:cxnLst/>
              <a:rect l="0" t="0" r="0" b="0"/>
              <a:pathLst>
                <a:path w="98765" h="274340">
                  <a:moveTo>
                    <a:pt x="98764" y="184672"/>
                  </a:moveTo>
                  <a:lnTo>
                    <a:pt x="98764" y="184672"/>
                  </a:lnTo>
                  <a:lnTo>
                    <a:pt x="98764" y="179616"/>
                  </a:lnTo>
                  <a:lnTo>
                    <a:pt x="97706" y="178126"/>
                  </a:lnTo>
                  <a:lnTo>
                    <a:pt x="95942" y="177133"/>
                  </a:lnTo>
                  <a:lnTo>
                    <a:pt x="93708" y="176471"/>
                  </a:lnTo>
                  <a:lnTo>
                    <a:pt x="92218" y="174971"/>
                  </a:lnTo>
                  <a:lnTo>
                    <a:pt x="90563" y="170483"/>
                  </a:lnTo>
                  <a:lnTo>
                    <a:pt x="89631" y="162006"/>
                  </a:lnTo>
                  <a:lnTo>
                    <a:pt x="87384" y="158978"/>
                  </a:lnTo>
                  <a:lnTo>
                    <a:pt x="79242" y="152791"/>
                  </a:lnTo>
                  <a:lnTo>
                    <a:pt x="68568" y="149336"/>
                  </a:lnTo>
                  <a:lnTo>
                    <a:pt x="49525" y="147118"/>
                  </a:lnTo>
                  <a:lnTo>
                    <a:pt x="28789" y="151790"/>
                  </a:lnTo>
                  <a:lnTo>
                    <a:pt x="22480" y="156401"/>
                  </a:lnTo>
                  <a:lnTo>
                    <a:pt x="12649" y="169990"/>
                  </a:lnTo>
                  <a:lnTo>
                    <a:pt x="1164" y="195491"/>
                  </a:lnTo>
                  <a:lnTo>
                    <a:pt x="0" y="216644"/>
                  </a:lnTo>
                  <a:lnTo>
                    <a:pt x="3308" y="262573"/>
                  </a:lnTo>
                  <a:lnTo>
                    <a:pt x="5494" y="266239"/>
                  </a:lnTo>
                  <a:lnTo>
                    <a:pt x="13566" y="273135"/>
                  </a:lnTo>
                  <a:lnTo>
                    <a:pt x="17624" y="274339"/>
                  </a:lnTo>
                  <a:lnTo>
                    <a:pt x="21387" y="274083"/>
                  </a:lnTo>
                  <a:lnTo>
                    <a:pt x="24955" y="272854"/>
                  </a:lnTo>
                  <a:lnTo>
                    <a:pt x="40088" y="255956"/>
                  </a:lnTo>
                  <a:lnTo>
                    <a:pt x="52921" y="230840"/>
                  </a:lnTo>
                  <a:lnTo>
                    <a:pt x="58370" y="193177"/>
                  </a:lnTo>
                  <a:lnTo>
                    <a:pt x="59644" y="158113"/>
                  </a:lnTo>
                  <a:lnTo>
                    <a:pt x="60211" y="121010"/>
                  </a:lnTo>
                  <a:lnTo>
                    <a:pt x="59471" y="77380"/>
                  </a:lnTo>
                  <a:lnTo>
                    <a:pt x="53099" y="36478"/>
                  </a:lnTo>
                  <a:lnTo>
                    <a:pt x="50952" y="22500"/>
                  </a:lnTo>
                  <a:lnTo>
                    <a:pt x="42573" y="0"/>
                  </a:lnTo>
                  <a:lnTo>
                    <a:pt x="41614" y="369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SMARTInkShape-2349">
            <a:extLst>
              <a:ext uri="{FF2B5EF4-FFF2-40B4-BE49-F238E27FC236}">
                <a16:creationId xmlns:a16="http://schemas.microsoft.com/office/drawing/2014/main" id="{840DC21D-EDEE-DDBA-5AF0-69901C47AC3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371721" y="1971675"/>
            <a:ext cx="380879" cy="304549"/>
          </a:xfrm>
          <a:custGeom>
            <a:avLst/>
            <a:gdLst/>
            <a:ahLst/>
            <a:cxnLst/>
            <a:rect l="0" t="0" r="0" b="0"/>
            <a:pathLst>
              <a:path w="380879" h="304549">
                <a:moveTo>
                  <a:pt x="9404" y="180975"/>
                </a:moveTo>
                <a:lnTo>
                  <a:pt x="9404" y="180975"/>
                </a:lnTo>
                <a:lnTo>
                  <a:pt x="9404" y="175919"/>
                </a:lnTo>
                <a:lnTo>
                  <a:pt x="12226" y="170614"/>
                </a:lnTo>
                <a:lnTo>
                  <a:pt x="31794" y="149176"/>
                </a:lnTo>
                <a:lnTo>
                  <a:pt x="53838" y="135227"/>
                </a:lnTo>
                <a:lnTo>
                  <a:pt x="88320" y="133515"/>
                </a:lnTo>
                <a:lnTo>
                  <a:pt x="100217" y="136245"/>
                </a:lnTo>
                <a:lnTo>
                  <a:pt x="104871" y="138455"/>
                </a:lnTo>
                <a:lnTo>
                  <a:pt x="112864" y="146555"/>
                </a:lnTo>
                <a:lnTo>
                  <a:pt x="128823" y="174051"/>
                </a:lnTo>
                <a:lnTo>
                  <a:pt x="131924" y="188331"/>
                </a:lnTo>
                <a:lnTo>
                  <a:pt x="133057" y="229569"/>
                </a:lnTo>
                <a:lnTo>
                  <a:pt x="128121" y="252406"/>
                </a:lnTo>
                <a:lnTo>
                  <a:pt x="106385" y="290257"/>
                </a:lnTo>
                <a:lnTo>
                  <a:pt x="102633" y="295104"/>
                </a:lnTo>
                <a:lnTo>
                  <a:pt x="92820" y="300491"/>
                </a:lnTo>
                <a:lnTo>
                  <a:pt x="56826" y="304422"/>
                </a:lnTo>
                <a:lnTo>
                  <a:pt x="50544" y="304548"/>
                </a:lnTo>
                <a:lnTo>
                  <a:pt x="45297" y="302515"/>
                </a:lnTo>
                <a:lnTo>
                  <a:pt x="19172" y="279378"/>
                </a:lnTo>
                <a:lnTo>
                  <a:pt x="15916" y="278327"/>
                </a:lnTo>
                <a:lnTo>
                  <a:pt x="13745" y="276568"/>
                </a:lnTo>
                <a:lnTo>
                  <a:pt x="11333" y="271791"/>
                </a:lnTo>
                <a:lnTo>
                  <a:pt x="8727" y="260101"/>
                </a:lnTo>
                <a:lnTo>
                  <a:pt x="4517" y="253890"/>
                </a:lnTo>
                <a:lnTo>
                  <a:pt x="795" y="228186"/>
                </a:lnTo>
                <a:lnTo>
                  <a:pt x="0" y="202100"/>
                </a:lnTo>
                <a:lnTo>
                  <a:pt x="8820" y="155179"/>
                </a:lnTo>
                <a:lnTo>
                  <a:pt x="10203" y="146227"/>
                </a:lnTo>
                <a:lnTo>
                  <a:pt x="21148" y="114961"/>
                </a:lnTo>
                <a:lnTo>
                  <a:pt x="46340" y="87057"/>
                </a:lnTo>
                <a:lnTo>
                  <a:pt x="71184" y="70740"/>
                </a:lnTo>
                <a:lnTo>
                  <a:pt x="111213" y="57326"/>
                </a:lnTo>
                <a:lnTo>
                  <a:pt x="154222" y="47677"/>
                </a:lnTo>
                <a:lnTo>
                  <a:pt x="200480" y="38116"/>
                </a:lnTo>
                <a:lnTo>
                  <a:pt x="239233" y="31402"/>
                </a:lnTo>
                <a:lnTo>
                  <a:pt x="281403" y="24077"/>
                </a:lnTo>
                <a:lnTo>
                  <a:pt x="322894" y="12439"/>
                </a:lnTo>
                <a:lnTo>
                  <a:pt x="370393" y="365"/>
                </a:lnTo>
                <a:lnTo>
                  <a:pt x="380878" y="0"/>
                </a:lnTo>
                <a:lnTo>
                  <a:pt x="371354" y="9525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6862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Custom 1">
      <a:dk1>
        <a:srgbClr val="366092"/>
      </a:dk1>
      <a:lt1>
        <a:srgbClr val="FFFFFF"/>
      </a:lt1>
      <a:dk2>
        <a:srgbClr val="4F81BD"/>
      </a:dk2>
      <a:lt2>
        <a:srgbClr val="FFFFFF"/>
      </a:lt2>
      <a:accent1>
        <a:srgbClr val="1F497D"/>
      </a:accent1>
      <a:accent2>
        <a:srgbClr val="366092"/>
      </a:accent2>
      <a:accent3>
        <a:srgbClr val="FFFFCC"/>
      </a:accent3>
      <a:accent4>
        <a:srgbClr val="B8CCE4"/>
      </a:accent4>
      <a:accent5>
        <a:srgbClr val="DBE5F1"/>
      </a:accent5>
      <a:accent6>
        <a:srgbClr val="C6D9F0"/>
      </a:accent6>
      <a:hlink>
        <a:srgbClr val="92CDDC"/>
      </a:hlink>
      <a:folHlink>
        <a:srgbClr val="8DB3E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1618</TotalTime>
  <Words>39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Section 8.2</vt:lpstr>
      <vt:lpstr>Normal Distribution </vt:lpstr>
      <vt:lpstr>Standard Deviations Around the Mean</vt:lpstr>
      <vt:lpstr>Normal Probability Density Function</vt:lpstr>
      <vt:lpstr>Normal Probability Density Function (cont.)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Discovering Statistics and Data 3e</dc:title>
  <dc:creator>Hawkes Learning</dc:creator>
  <cp:lastModifiedBy>Jayjit</cp:lastModifiedBy>
  <cp:revision>247</cp:revision>
  <dcterms:created xsi:type="dcterms:W3CDTF">2013-04-26T14:43:13Z</dcterms:created>
  <dcterms:modified xsi:type="dcterms:W3CDTF">2024-02-05T15:25:22Z</dcterms:modified>
</cp:coreProperties>
</file>