
<file path=[Content_Types].xml><?xml version="1.0" encoding="utf-8"?>
<Types xmlns="http://schemas.openxmlformats.org/package/2006/content-types">
  <Default Extension="fntdata" ContentType="application/x-fontdata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6" r:id="rId3"/>
    <p:sldId id="287" r:id="rId4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000000"/>
    <a:srgbClr val="0000FF"/>
    <a:srgbClr val="2D7D9F"/>
    <a:srgbClr val="366092"/>
    <a:srgbClr val="1F4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>
      <p:cViewPr varScale="1">
        <p:scale>
          <a:sx n="86" d="100"/>
          <a:sy n="86" d="100"/>
        </p:scale>
        <p:origin x="84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35DB0-18E5-42EE-8A41-3EE53E7DF1D8}" type="datetimeFigureOut">
              <a:rPr lang="en-US" smtClean="0"/>
              <a:pPr/>
              <a:t>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792EB-0FA9-4C62-9AEF-94474B71BC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66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87EA9-0F95-4E3A-B40A-64C12DA5C34F}" type="datetimeFigureOut">
              <a:rPr lang="en-US" smtClean="0"/>
              <a:pPr/>
              <a:t>1/18/2022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C950B-8241-42E2-98BC-F99EB045F1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9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5"/>
          <p:cNvSpPr txBox="1">
            <a:spLocks noChangeArrowheads="1"/>
          </p:cNvSpPr>
          <p:nvPr userDrawn="1"/>
        </p:nvSpPr>
        <p:spPr bwMode="auto">
          <a:xfrm>
            <a:off x="906483" y="6008914"/>
            <a:ext cx="2819400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</p:txBody>
      </p:sp>
      <p:sp>
        <p:nvSpPr>
          <p:cNvPr id="10" name="TextBox 5"/>
          <p:cNvSpPr txBox="1">
            <a:spLocks noChangeArrowheads="1"/>
          </p:cNvSpPr>
          <p:nvPr userDrawn="1"/>
        </p:nvSpPr>
        <p:spPr bwMode="auto">
          <a:xfrm>
            <a:off x="6164283" y="5856514"/>
            <a:ext cx="2819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Copyright © by Hawkes Learning</a:t>
            </a: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All rights reserved.</a:t>
            </a:r>
          </a:p>
        </p:txBody>
      </p:sp>
      <p:sp>
        <p:nvSpPr>
          <p:cNvPr id="12" name="Title 1"/>
          <p:cNvSpPr>
            <a:spLocks noGrp="1"/>
          </p:cNvSpPr>
          <p:nvPr userDrawn="1">
            <p:ph type="ctrTitle" idx="4294967295"/>
          </p:nvPr>
        </p:nvSpPr>
        <p:spPr>
          <a:xfrm>
            <a:off x="685800" y="2130552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endParaRPr lang="en-US" b="1" dirty="0">
              <a:solidFill>
                <a:srgbClr val="1F497D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Subtitle 2"/>
          <p:cNvSpPr>
            <a:spLocks noGrp="1"/>
          </p:cNvSpPr>
          <p:nvPr userDrawn="1">
            <p:ph type="subTitle" idx="4294967295"/>
          </p:nvPr>
        </p:nvSpPr>
        <p:spPr>
          <a:xfrm>
            <a:off x="1371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>
              <a:buNone/>
              <a:defRPr/>
            </a:pPr>
            <a:endParaRPr lang="en-US" b="1" i="1" dirty="0">
              <a:solidFill>
                <a:srgbClr val="1F497D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045683"/>
            <a:ext cx="1828649" cy="45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0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>
              <a:lnSpc>
                <a:spcPts val="3000"/>
              </a:lnSpc>
              <a:defRPr sz="3200" baseline="0"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Box 5"/>
          <p:cNvSpPr txBox="1">
            <a:spLocks noChangeArrowheads="1"/>
          </p:cNvSpPr>
          <p:nvPr userDrawn="1"/>
        </p:nvSpPr>
        <p:spPr bwMode="auto">
          <a:xfrm>
            <a:off x="906483" y="6008914"/>
            <a:ext cx="2819400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</p:txBody>
      </p:sp>
      <p:sp>
        <p:nvSpPr>
          <p:cNvPr id="14" name="TextBox 5"/>
          <p:cNvSpPr txBox="1">
            <a:spLocks noChangeArrowheads="1"/>
          </p:cNvSpPr>
          <p:nvPr userDrawn="1"/>
        </p:nvSpPr>
        <p:spPr bwMode="auto">
          <a:xfrm>
            <a:off x="6164283" y="5856514"/>
            <a:ext cx="2819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Copyright © by Hawkes Learning</a:t>
            </a: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All rights reserved.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005840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8016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 b="0" i="0" baseline="0">
                <a:solidFill>
                  <a:srgbClr val="36609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52400" y="6019800"/>
            <a:ext cx="8778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72238"/>
            <a:ext cx="1828649" cy="45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5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66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552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solidFill>
                  <a:srgbClr val="1F497D"/>
                </a:solidFill>
                <a:latin typeface="Arial" charset="0"/>
                <a:cs typeface="Arial" charset="0"/>
              </a:rPr>
              <a:t>Section 4.6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>
                <a:solidFill>
                  <a:srgbClr val="1F497D"/>
                </a:solidFill>
              </a:rPr>
              <a:t>Proportions and Percentages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Proportion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A8620-91C4-42A9-AE8E-C7008B99F6F0}"/>
              </a:ext>
            </a:extLst>
          </p:cNvPr>
          <p:cNvSpPr txBox="1"/>
          <p:nvPr/>
        </p:nvSpPr>
        <p:spPr>
          <a:xfrm>
            <a:off x="457200" y="1143000"/>
            <a:ext cx="8229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Measures the fraction of a group that possesses some characteristic. </a:t>
            </a:r>
          </a:p>
        </p:txBody>
      </p:sp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36755CD9-4ECE-4E4F-8763-1A1D3F9EE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057400"/>
            <a:ext cx="4572000" cy="3429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96BEA1E-2E95-4841-A8F4-A90EAE47DFB5}"/>
              </a:ext>
            </a:extLst>
          </p:cNvPr>
          <p:cNvSpPr txBox="1"/>
          <p:nvPr/>
        </p:nvSpPr>
        <p:spPr>
          <a:xfrm>
            <a:off x="228600" y="5619690"/>
            <a:ext cx="8610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https://www.businessinsider.com/the-most-common-college-major-on-wall-street-2015-11#an-overall-look-at-a-handful-of-majors-across-all-levels-shows-a-similar-result-51-of-total-wall-street-respondents-are-accounting-business-and-finance-majors-followed-by-economics-and-then-engineering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your statistics class is composed of 48 students of which 4 are left-handed. What proportion of the class is left-handed?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366092"/>
      </a:dk1>
      <a:lt1>
        <a:srgbClr val="FFFFFF"/>
      </a:lt1>
      <a:dk2>
        <a:srgbClr val="4F81BD"/>
      </a:dk2>
      <a:lt2>
        <a:srgbClr val="FFFFFF"/>
      </a:lt2>
      <a:accent1>
        <a:srgbClr val="1F497D"/>
      </a:accent1>
      <a:accent2>
        <a:srgbClr val="366092"/>
      </a:accent2>
      <a:accent3>
        <a:srgbClr val="FFFFCC"/>
      </a:accent3>
      <a:accent4>
        <a:srgbClr val="B8CCE4"/>
      </a:accent4>
      <a:accent5>
        <a:srgbClr val="DBE5F1"/>
      </a:accent5>
      <a:accent6>
        <a:srgbClr val="C6D9F0"/>
      </a:accent6>
      <a:hlink>
        <a:srgbClr val="92CDDC"/>
      </a:hlink>
      <a:folHlink>
        <a:srgbClr val="8DB3E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53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Section 4.6</vt:lpstr>
      <vt:lpstr>Proportion </vt:lpstr>
      <vt:lpstr>Example 4.6.1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Statistics and Data 3e</dc:title>
  <dc:creator>Hawkes Learning</dc:creator>
  <cp:lastModifiedBy>Jayjit Roy</cp:lastModifiedBy>
  <cp:revision>135</cp:revision>
  <dcterms:created xsi:type="dcterms:W3CDTF">2013-04-26T14:43:13Z</dcterms:created>
  <dcterms:modified xsi:type="dcterms:W3CDTF">2022-01-18T06:39:41Z</dcterms:modified>
</cp:coreProperties>
</file>