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4" r:id="rId3"/>
    <p:sldId id="373" r:id="rId4"/>
    <p:sldId id="374" r:id="rId5"/>
    <p:sldId id="376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  <a:srgbClr val="1F497D"/>
    <a:srgbClr val="0000FF"/>
    <a:srgbClr val="000000"/>
    <a:srgbClr val="2D7D9F"/>
    <a:srgbClr val="1F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>
      <p:cViewPr varScale="1">
        <p:scale>
          <a:sx n="86" d="100"/>
          <a:sy n="86" d="100"/>
        </p:scale>
        <p:origin x="81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5DB0-18E5-42EE-8A41-3EE53E7DF1D8}" type="datetimeFigureOut">
              <a:rPr lang="en-US" smtClean="0"/>
              <a:pPr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792EB-0FA9-4C62-9AEF-94474B71BC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66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87EA9-0F95-4E3A-B40A-64C12DA5C34F}" type="datetimeFigureOut">
              <a:rPr lang="en-US" smtClean="0"/>
              <a:pPr/>
              <a:t>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950B-8241-42E2-98BC-F99EB045F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9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sp>
        <p:nvSpPr>
          <p:cNvPr id="12" name="Title 1"/>
          <p:cNvSpPr>
            <a:spLocks noGrp="1"/>
          </p:cNvSpPr>
          <p:nvPr userDrawn="1"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endParaRPr lang="en-US" b="1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ubtitle 2"/>
          <p:cNvSpPr>
            <a:spLocks noGrp="1"/>
          </p:cNvSpPr>
          <p:nvPr userDrawn="1"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>
              <a:buNone/>
              <a:defRPr/>
            </a:pPr>
            <a:endParaRPr lang="en-US" b="1" i="1" dirty="0">
              <a:solidFill>
                <a:srgbClr val="1F497D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45683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>
              <a:lnSpc>
                <a:spcPts val="3000"/>
              </a:lnSpc>
              <a:defRPr sz="3200" baseline="0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05840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0" i="0" baseline="0">
                <a:solidFill>
                  <a:srgbClr val="36609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019800"/>
            <a:ext cx="8778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6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solidFill>
                  <a:srgbClr val="1F497D"/>
                </a:solidFill>
                <a:latin typeface="Arial" charset="0"/>
                <a:cs typeface="Arial" charset="0"/>
              </a:rPr>
              <a:t>Section 4.3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>
                <a:solidFill>
                  <a:srgbClr val="1F497D"/>
                </a:solidFill>
              </a:rPr>
              <a:t>Measures of </a:t>
            </a:r>
            <a:r>
              <a:rPr lang="en-US" b="1" i="1">
                <a:solidFill>
                  <a:srgbClr val="1F497D"/>
                </a:solidFill>
              </a:rPr>
              <a:t>Relative Position</a:t>
            </a:r>
            <a:endParaRPr lang="en-US" b="1" i="1" dirty="0">
              <a:solidFill>
                <a:srgbClr val="1F497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z</a:t>
            </a:r>
            <a:r>
              <a:rPr lang="en-US" dirty="0"/>
              <a:t>-Score</a:t>
            </a:r>
          </a:p>
        </p:txBody>
      </p:sp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31C497E1-1032-4F56-B518-6EB57A632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377440"/>
            <a:ext cx="4663440" cy="31089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ED0AE5-1DD6-445A-A856-82959DE83C01}"/>
              </a:ext>
            </a:extLst>
          </p:cNvPr>
          <p:cNvSpPr txBox="1"/>
          <p:nvPr/>
        </p:nvSpPr>
        <p:spPr>
          <a:xfrm>
            <a:off x="228600" y="5650468"/>
            <a:ext cx="662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https://statisticsbyjim.com/basics/normal-distribution/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FC131-17EF-4696-84F4-DDBE85AACCE1}"/>
              </a:ext>
            </a:extLst>
          </p:cNvPr>
          <p:cNvSpPr txBox="1"/>
          <p:nvPr/>
        </p:nvSpPr>
        <p:spPr>
          <a:xfrm>
            <a:off x="457200" y="1143000"/>
            <a:ext cx="8229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Transforms a data value into the number of standard deviations that value is from the mean.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4.3.4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Suppose you scored an 86 on your biology test and a 94 on your psychology test. The mean and standard deviations of the two tests are given in the following table.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the </a:t>
            </a:r>
            <a:r>
              <a:rPr lang="en-US" i="1" dirty="0"/>
              <a:t>z</a:t>
            </a:r>
            <a:r>
              <a:rPr lang="en-US" dirty="0"/>
              <a:t>-scores for your two tests? On which of the tests did you perform relatively better?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3039611"/>
          <a:ext cx="54864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Test Scores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Standard Deviation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Psychology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4.3.4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Solution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</a:t>
            </a:r>
            <a:r>
              <a:rPr lang="en-US" i="1" dirty="0"/>
              <a:t>z</a:t>
            </a:r>
            <a:r>
              <a:rPr lang="en-US" dirty="0"/>
              <a:t>-Score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2074414"/>
          </a:xfrm>
          <a:solidFill>
            <a:srgbClr val="FFFFCC"/>
          </a:solidFill>
          <a:ln w="28575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Properties</a:t>
            </a:r>
            <a:endParaRPr lang="en-US" dirty="0">
              <a:solidFill>
                <a:srgbClr val="000000"/>
              </a:solidFill>
            </a:endParaRPr>
          </a:p>
          <a:p>
            <a:pPr marL="461963" indent="-461963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-score &lt; 0 </a:t>
            </a:r>
          </a:p>
          <a:p>
            <a:pPr marL="461963" indent="-461963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-score &gt; 0</a:t>
            </a:r>
          </a:p>
          <a:p>
            <a:pPr marL="461963" indent="-461963">
              <a:buFont typeface="Arial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Unit-free measure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366092"/>
      </a:dk1>
      <a:lt1>
        <a:srgbClr val="FFFFFF"/>
      </a:lt1>
      <a:dk2>
        <a:srgbClr val="4F81BD"/>
      </a:dk2>
      <a:lt2>
        <a:srgbClr val="FFFFFF"/>
      </a:lt2>
      <a:accent1>
        <a:srgbClr val="1F497D"/>
      </a:accent1>
      <a:accent2>
        <a:srgbClr val="366092"/>
      </a:accent2>
      <a:accent3>
        <a:srgbClr val="FFFFCC"/>
      </a:accent3>
      <a:accent4>
        <a:srgbClr val="B8CCE4"/>
      </a:accent4>
      <a:accent5>
        <a:srgbClr val="DBE5F1"/>
      </a:accent5>
      <a:accent6>
        <a:srgbClr val="C6D9F0"/>
      </a:accent6>
      <a:hlink>
        <a:srgbClr val="92CDDC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122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Section 4.3</vt:lpstr>
      <vt:lpstr>z-Score</vt:lpstr>
      <vt:lpstr>Example 4.3.4</vt:lpstr>
      <vt:lpstr>Example 4.3.4 (cont.)</vt:lpstr>
      <vt:lpstr>Properties of a z-Score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Statistics and Data 3e</dc:title>
  <dc:creator>Hawkes Learning</dc:creator>
  <cp:lastModifiedBy>Jayjit Roy</cp:lastModifiedBy>
  <cp:revision>202</cp:revision>
  <dcterms:created xsi:type="dcterms:W3CDTF">2013-04-26T14:43:13Z</dcterms:created>
  <dcterms:modified xsi:type="dcterms:W3CDTF">2022-01-18T06:11:09Z</dcterms:modified>
</cp:coreProperties>
</file>