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51" r:id="rId3"/>
    <p:sldId id="286" r:id="rId4"/>
    <p:sldId id="302" r:id="rId5"/>
    <p:sldId id="335" r:id="rId6"/>
    <p:sldId id="336" r:id="rId7"/>
    <p:sldId id="337" r:id="rId8"/>
    <p:sldId id="340" r:id="rId9"/>
    <p:sldId id="342" r:id="rId10"/>
    <p:sldId id="343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F497D"/>
    <a:srgbClr val="0000FF"/>
    <a:srgbClr val="2D7D9F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660"/>
  </p:normalViewPr>
  <p:slideViewPr>
    <p:cSldViewPr>
      <p:cViewPr varScale="1">
        <p:scale>
          <a:sx n="64" d="100"/>
          <a:sy n="64" d="100"/>
        </p:scale>
        <p:origin x="15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66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87EA9-0F95-4E3A-B40A-64C12DA5C34F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C950B-8241-42E2-98BC-F99EB045F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9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44.xml"/><Relationship Id="rId21" Type="http://schemas.openxmlformats.org/officeDocument/2006/relationships/tags" Target="../tags/tag39.xml"/><Relationship Id="rId42" Type="http://schemas.openxmlformats.org/officeDocument/2006/relationships/tags" Target="../tags/tag60.xml"/><Relationship Id="rId47" Type="http://schemas.openxmlformats.org/officeDocument/2006/relationships/tags" Target="../tags/tag65.xml"/><Relationship Id="rId63" Type="http://schemas.openxmlformats.org/officeDocument/2006/relationships/tags" Target="../tags/tag81.xml"/><Relationship Id="rId68" Type="http://schemas.openxmlformats.org/officeDocument/2006/relationships/tags" Target="../tags/tag86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9" Type="http://schemas.openxmlformats.org/officeDocument/2006/relationships/tags" Target="../tags/tag47.xml"/><Relationship Id="rId11" Type="http://schemas.openxmlformats.org/officeDocument/2006/relationships/tags" Target="../tags/tag29.xml"/><Relationship Id="rId24" Type="http://schemas.openxmlformats.org/officeDocument/2006/relationships/tags" Target="../tags/tag42.xml"/><Relationship Id="rId32" Type="http://schemas.openxmlformats.org/officeDocument/2006/relationships/tags" Target="../tags/tag50.xml"/><Relationship Id="rId37" Type="http://schemas.openxmlformats.org/officeDocument/2006/relationships/tags" Target="../tags/tag55.xml"/><Relationship Id="rId40" Type="http://schemas.openxmlformats.org/officeDocument/2006/relationships/tags" Target="../tags/tag58.xml"/><Relationship Id="rId45" Type="http://schemas.openxmlformats.org/officeDocument/2006/relationships/tags" Target="../tags/tag63.xml"/><Relationship Id="rId53" Type="http://schemas.openxmlformats.org/officeDocument/2006/relationships/tags" Target="../tags/tag71.xml"/><Relationship Id="rId58" Type="http://schemas.openxmlformats.org/officeDocument/2006/relationships/tags" Target="../tags/tag76.xml"/><Relationship Id="rId66" Type="http://schemas.openxmlformats.org/officeDocument/2006/relationships/tags" Target="../tags/tag84.xml"/><Relationship Id="rId5" Type="http://schemas.openxmlformats.org/officeDocument/2006/relationships/tags" Target="../tags/tag23.xml"/><Relationship Id="rId61" Type="http://schemas.openxmlformats.org/officeDocument/2006/relationships/tags" Target="../tags/tag79.xml"/><Relationship Id="rId19" Type="http://schemas.openxmlformats.org/officeDocument/2006/relationships/tags" Target="../tags/tag37.xml"/><Relationship Id="rId14" Type="http://schemas.openxmlformats.org/officeDocument/2006/relationships/tags" Target="../tags/tag32.xml"/><Relationship Id="rId22" Type="http://schemas.openxmlformats.org/officeDocument/2006/relationships/tags" Target="../tags/tag40.xml"/><Relationship Id="rId27" Type="http://schemas.openxmlformats.org/officeDocument/2006/relationships/tags" Target="../tags/tag45.xml"/><Relationship Id="rId30" Type="http://schemas.openxmlformats.org/officeDocument/2006/relationships/tags" Target="../tags/tag48.xml"/><Relationship Id="rId35" Type="http://schemas.openxmlformats.org/officeDocument/2006/relationships/tags" Target="../tags/tag53.xml"/><Relationship Id="rId43" Type="http://schemas.openxmlformats.org/officeDocument/2006/relationships/tags" Target="../tags/tag61.xml"/><Relationship Id="rId48" Type="http://schemas.openxmlformats.org/officeDocument/2006/relationships/tags" Target="../tags/tag66.xml"/><Relationship Id="rId56" Type="http://schemas.openxmlformats.org/officeDocument/2006/relationships/tags" Target="../tags/tag74.xml"/><Relationship Id="rId64" Type="http://schemas.openxmlformats.org/officeDocument/2006/relationships/tags" Target="../tags/tag82.xml"/><Relationship Id="rId69" Type="http://schemas.openxmlformats.org/officeDocument/2006/relationships/tags" Target="../tags/tag87.xml"/><Relationship Id="rId8" Type="http://schemas.openxmlformats.org/officeDocument/2006/relationships/tags" Target="../tags/tag26.xml"/><Relationship Id="rId51" Type="http://schemas.openxmlformats.org/officeDocument/2006/relationships/tags" Target="../tags/tag69.xml"/><Relationship Id="rId72" Type="http://schemas.openxmlformats.org/officeDocument/2006/relationships/tags" Target="../tags/tag90.xml"/><Relationship Id="rId3" Type="http://schemas.openxmlformats.org/officeDocument/2006/relationships/tags" Target="../tags/tag21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5" Type="http://schemas.openxmlformats.org/officeDocument/2006/relationships/tags" Target="../tags/tag43.xml"/><Relationship Id="rId33" Type="http://schemas.openxmlformats.org/officeDocument/2006/relationships/tags" Target="../tags/tag51.xml"/><Relationship Id="rId38" Type="http://schemas.openxmlformats.org/officeDocument/2006/relationships/tags" Target="../tags/tag56.xml"/><Relationship Id="rId46" Type="http://schemas.openxmlformats.org/officeDocument/2006/relationships/tags" Target="../tags/tag64.xml"/><Relationship Id="rId59" Type="http://schemas.openxmlformats.org/officeDocument/2006/relationships/tags" Target="../tags/tag77.xml"/><Relationship Id="rId67" Type="http://schemas.openxmlformats.org/officeDocument/2006/relationships/tags" Target="../tags/tag85.xml"/><Relationship Id="rId20" Type="http://schemas.openxmlformats.org/officeDocument/2006/relationships/tags" Target="../tags/tag38.xml"/><Relationship Id="rId41" Type="http://schemas.openxmlformats.org/officeDocument/2006/relationships/tags" Target="../tags/tag59.xml"/><Relationship Id="rId54" Type="http://schemas.openxmlformats.org/officeDocument/2006/relationships/tags" Target="../tags/tag72.xml"/><Relationship Id="rId62" Type="http://schemas.openxmlformats.org/officeDocument/2006/relationships/tags" Target="../tags/tag80.xml"/><Relationship Id="rId70" Type="http://schemas.openxmlformats.org/officeDocument/2006/relationships/tags" Target="../tags/tag88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5" Type="http://schemas.openxmlformats.org/officeDocument/2006/relationships/tags" Target="../tags/tag33.xml"/><Relationship Id="rId23" Type="http://schemas.openxmlformats.org/officeDocument/2006/relationships/tags" Target="../tags/tag41.xml"/><Relationship Id="rId28" Type="http://schemas.openxmlformats.org/officeDocument/2006/relationships/tags" Target="../tags/tag46.xml"/><Relationship Id="rId36" Type="http://schemas.openxmlformats.org/officeDocument/2006/relationships/tags" Target="../tags/tag54.xml"/><Relationship Id="rId49" Type="http://schemas.openxmlformats.org/officeDocument/2006/relationships/tags" Target="../tags/tag67.xml"/><Relationship Id="rId57" Type="http://schemas.openxmlformats.org/officeDocument/2006/relationships/tags" Target="../tags/tag75.xml"/><Relationship Id="rId10" Type="http://schemas.openxmlformats.org/officeDocument/2006/relationships/tags" Target="../tags/tag28.xml"/><Relationship Id="rId31" Type="http://schemas.openxmlformats.org/officeDocument/2006/relationships/tags" Target="../tags/tag49.xml"/><Relationship Id="rId44" Type="http://schemas.openxmlformats.org/officeDocument/2006/relationships/tags" Target="../tags/tag62.xml"/><Relationship Id="rId52" Type="http://schemas.openxmlformats.org/officeDocument/2006/relationships/tags" Target="../tags/tag70.xml"/><Relationship Id="rId60" Type="http://schemas.openxmlformats.org/officeDocument/2006/relationships/tags" Target="../tags/tag78.xml"/><Relationship Id="rId65" Type="http://schemas.openxmlformats.org/officeDocument/2006/relationships/tags" Target="../tags/tag83.xml"/><Relationship Id="rId73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39" Type="http://schemas.openxmlformats.org/officeDocument/2006/relationships/tags" Target="../tags/tag57.xml"/><Relationship Id="rId34" Type="http://schemas.openxmlformats.org/officeDocument/2006/relationships/tags" Target="../tags/tag52.xml"/><Relationship Id="rId50" Type="http://schemas.openxmlformats.org/officeDocument/2006/relationships/tags" Target="../tags/tag68.xml"/><Relationship Id="rId55" Type="http://schemas.openxmlformats.org/officeDocument/2006/relationships/tags" Target="../tags/tag73.xml"/><Relationship Id="rId7" Type="http://schemas.openxmlformats.org/officeDocument/2006/relationships/tags" Target="../tags/tag25.xml"/><Relationship Id="rId71" Type="http://schemas.openxmlformats.org/officeDocument/2006/relationships/tags" Target="../tags/tag89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26" Type="http://schemas.openxmlformats.org/officeDocument/2006/relationships/tags" Target="../tags/tag116.xml"/><Relationship Id="rId3" Type="http://schemas.openxmlformats.org/officeDocument/2006/relationships/tags" Target="../tags/tag93.xml"/><Relationship Id="rId21" Type="http://schemas.openxmlformats.org/officeDocument/2006/relationships/tags" Target="../tags/tag111.xml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5" Type="http://schemas.openxmlformats.org/officeDocument/2006/relationships/tags" Target="../tags/tag115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0" Type="http://schemas.openxmlformats.org/officeDocument/2006/relationships/tags" Target="../tags/tag110.xml"/><Relationship Id="rId29" Type="http://schemas.openxmlformats.org/officeDocument/2006/relationships/tags" Target="../tags/tag119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24" Type="http://schemas.openxmlformats.org/officeDocument/2006/relationships/tags" Target="../tags/tag114.xml"/><Relationship Id="rId32" Type="http://schemas.openxmlformats.org/officeDocument/2006/relationships/tags" Target="../tags/tag122.xml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23" Type="http://schemas.openxmlformats.org/officeDocument/2006/relationships/tags" Target="../tags/tag113.xml"/><Relationship Id="rId28" Type="http://schemas.openxmlformats.org/officeDocument/2006/relationships/tags" Target="../tags/tag118.xml"/><Relationship Id="rId10" Type="http://schemas.openxmlformats.org/officeDocument/2006/relationships/tags" Target="../tags/tag100.xml"/><Relationship Id="rId19" Type="http://schemas.openxmlformats.org/officeDocument/2006/relationships/tags" Target="../tags/tag109.xml"/><Relationship Id="rId31" Type="http://schemas.openxmlformats.org/officeDocument/2006/relationships/tags" Target="../tags/tag121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tags" Target="../tags/tag112.xml"/><Relationship Id="rId27" Type="http://schemas.openxmlformats.org/officeDocument/2006/relationships/tags" Target="../tags/tag117.xml"/><Relationship Id="rId30" Type="http://schemas.openxmlformats.org/officeDocument/2006/relationships/tags" Target="../tags/tag120.xml"/><Relationship Id="rId8" Type="http://schemas.openxmlformats.org/officeDocument/2006/relationships/tags" Target="../tags/tag98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35.xml"/><Relationship Id="rId18" Type="http://schemas.openxmlformats.org/officeDocument/2006/relationships/tags" Target="../tags/tag140.xml"/><Relationship Id="rId26" Type="http://schemas.openxmlformats.org/officeDocument/2006/relationships/tags" Target="../tags/tag148.xml"/><Relationship Id="rId3" Type="http://schemas.openxmlformats.org/officeDocument/2006/relationships/tags" Target="../tags/tag125.xml"/><Relationship Id="rId21" Type="http://schemas.openxmlformats.org/officeDocument/2006/relationships/tags" Target="../tags/tag143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129.xml"/><Relationship Id="rId12" Type="http://schemas.openxmlformats.org/officeDocument/2006/relationships/tags" Target="../tags/tag134.xml"/><Relationship Id="rId17" Type="http://schemas.openxmlformats.org/officeDocument/2006/relationships/tags" Target="../tags/tag139.xml"/><Relationship Id="rId25" Type="http://schemas.openxmlformats.org/officeDocument/2006/relationships/tags" Target="../tags/tag147.xml"/><Relationship Id="rId33" Type="http://schemas.openxmlformats.org/officeDocument/2006/relationships/tags" Target="../tags/tag155.xml"/><Relationship Id="rId2" Type="http://schemas.openxmlformats.org/officeDocument/2006/relationships/tags" Target="../tags/tag124.xml"/><Relationship Id="rId16" Type="http://schemas.openxmlformats.org/officeDocument/2006/relationships/tags" Target="../tags/tag138.xml"/><Relationship Id="rId20" Type="http://schemas.openxmlformats.org/officeDocument/2006/relationships/tags" Target="../tags/tag142.xml"/><Relationship Id="rId29" Type="http://schemas.openxmlformats.org/officeDocument/2006/relationships/tags" Target="../tags/tag151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24" Type="http://schemas.openxmlformats.org/officeDocument/2006/relationships/tags" Target="../tags/tag146.xml"/><Relationship Id="rId32" Type="http://schemas.openxmlformats.org/officeDocument/2006/relationships/tags" Target="../tags/tag154.xml"/><Relationship Id="rId5" Type="http://schemas.openxmlformats.org/officeDocument/2006/relationships/tags" Target="../tags/tag127.xml"/><Relationship Id="rId15" Type="http://schemas.openxmlformats.org/officeDocument/2006/relationships/tags" Target="../tags/tag137.xml"/><Relationship Id="rId23" Type="http://schemas.openxmlformats.org/officeDocument/2006/relationships/tags" Target="../tags/tag145.xml"/><Relationship Id="rId28" Type="http://schemas.openxmlformats.org/officeDocument/2006/relationships/tags" Target="../tags/tag150.xml"/><Relationship Id="rId10" Type="http://schemas.openxmlformats.org/officeDocument/2006/relationships/tags" Target="../tags/tag132.xml"/><Relationship Id="rId19" Type="http://schemas.openxmlformats.org/officeDocument/2006/relationships/tags" Target="../tags/tag141.xml"/><Relationship Id="rId31" Type="http://schemas.openxmlformats.org/officeDocument/2006/relationships/tags" Target="../tags/tag153.xml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tags" Target="../tags/tag136.xml"/><Relationship Id="rId22" Type="http://schemas.openxmlformats.org/officeDocument/2006/relationships/tags" Target="../tags/tag144.xml"/><Relationship Id="rId27" Type="http://schemas.openxmlformats.org/officeDocument/2006/relationships/tags" Target="../tags/tag149.xml"/><Relationship Id="rId30" Type="http://schemas.openxmlformats.org/officeDocument/2006/relationships/tags" Target="../tags/tag152.xml"/><Relationship Id="rId8" Type="http://schemas.openxmlformats.org/officeDocument/2006/relationships/tags" Target="../tags/tag130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272.xml"/><Relationship Id="rId21" Type="http://schemas.openxmlformats.org/officeDocument/2006/relationships/tags" Target="../tags/tag176.xml"/><Relationship Id="rId42" Type="http://schemas.openxmlformats.org/officeDocument/2006/relationships/tags" Target="../tags/tag197.xml"/><Relationship Id="rId47" Type="http://schemas.openxmlformats.org/officeDocument/2006/relationships/tags" Target="../tags/tag202.xml"/><Relationship Id="rId63" Type="http://schemas.openxmlformats.org/officeDocument/2006/relationships/tags" Target="../tags/tag218.xml"/><Relationship Id="rId68" Type="http://schemas.openxmlformats.org/officeDocument/2006/relationships/tags" Target="../tags/tag223.xml"/><Relationship Id="rId84" Type="http://schemas.openxmlformats.org/officeDocument/2006/relationships/tags" Target="../tags/tag239.xml"/><Relationship Id="rId89" Type="http://schemas.openxmlformats.org/officeDocument/2006/relationships/tags" Target="../tags/tag244.xml"/><Relationship Id="rId112" Type="http://schemas.openxmlformats.org/officeDocument/2006/relationships/tags" Target="../tags/tag267.xml"/><Relationship Id="rId16" Type="http://schemas.openxmlformats.org/officeDocument/2006/relationships/tags" Target="../tags/tag171.xml"/><Relationship Id="rId107" Type="http://schemas.openxmlformats.org/officeDocument/2006/relationships/tags" Target="../tags/tag262.xml"/><Relationship Id="rId11" Type="http://schemas.openxmlformats.org/officeDocument/2006/relationships/tags" Target="../tags/tag166.xml"/><Relationship Id="rId32" Type="http://schemas.openxmlformats.org/officeDocument/2006/relationships/tags" Target="../tags/tag187.xml"/><Relationship Id="rId37" Type="http://schemas.openxmlformats.org/officeDocument/2006/relationships/tags" Target="../tags/tag192.xml"/><Relationship Id="rId53" Type="http://schemas.openxmlformats.org/officeDocument/2006/relationships/tags" Target="../tags/tag208.xml"/><Relationship Id="rId58" Type="http://schemas.openxmlformats.org/officeDocument/2006/relationships/tags" Target="../tags/tag213.xml"/><Relationship Id="rId74" Type="http://schemas.openxmlformats.org/officeDocument/2006/relationships/tags" Target="../tags/tag229.xml"/><Relationship Id="rId79" Type="http://schemas.openxmlformats.org/officeDocument/2006/relationships/tags" Target="../tags/tag234.xml"/><Relationship Id="rId102" Type="http://schemas.openxmlformats.org/officeDocument/2006/relationships/tags" Target="../tags/tag257.xml"/><Relationship Id="rId123" Type="http://schemas.openxmlformats.org/officeDocument/2006/relationships/tags" Target="../tags/tag278.xml"/><Relationship Id="rId128" Type="http://schemas.openxmlformats.org/officeDocument/2006/relationships/tags" Target="../tags/tag283.xml"/><Relationship Id="rId5" Type="http://schemas.openxmlformats.org/officeDocument/2006/relationships/tags" Target="../tags/tag160.xml"/><Relationship Id="rId90" Type="http://schemas.openxmlformats.org/officeDocument/2006/relationships/tags" Target="../tags/tag245.xml"/><Relationship Id="rId95" Type="http://schemas.openxmlformats.org/officeDocument/2006/relationships/tags" Target="../tags/tag250.xml"/><Relationship Id="rId22" Type="http://schemas.openxmlformats.org/officeDocument/2006/relationships/tags" Target="../tags/tag177.xml"/><Relationship Id="rId27" Type="http://schemas.openxmlformats.org/officeDocument/2006/relationships/tags" Target="../tags/tag182.xml"/><Relationship Id="rId43" Type="http://schemas.openxmlformats.org/officeDocument/2006/relationships/tags" Target="../tags/tag198.xml"/><Relationship Id="rId48" Type="http://schemas.openxmlformats.org/officeDocument/2006/relationships/tags" Target="../tags/tag203.xml"/><Relationship Id="rId64" Type="http://schemas.openxmlformats.org/officeDocument/2006/relationships/tags" Target="../tags/tag219.xml"/><Relationship Id="rId69" Type="http://schemas.openxmlformats.org/officeDocument/2006/relationships/tags" Target="../tags/tag224.xml"/><Relationship Id="rId113" Type="http://schemas.openxmlformats.org/officeDocument/2006/relationships/tags" Target="../tags/tag268.xml"/><Relationship Id="rId118" Type="http://schemas.openxmlformats.org/officeDocument/2006/relationships/tags" Target="../tags/tag273.xml"/><Relationship Id="rId80" Type="http://schemas.openxmlformats.org/officeDocument/2006/relationships/tags" Target="../tags/tag235.xml"/><Relationship Id="rId85" Type="http://schemas.openxmlformats.org/officeDocument/2006/relationships/tags" Target="../tags/tag240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33" Type="http://schemas.openxmlformats.org/officeDocument/2006/relationships/tags" Target="../tags/tag188.xml"/><Relationship Id="rId38" Type="http://schemas.openxmlformats.org/officeDocument/2006/relationships/tags" Target="../tags/tag193.xml"/><Relationship Id="rId59" Type="http://schemas.openxmlformats.org/officeDocument/2006/relationships/tags" Target="../tags/tag214.xml"/><Relationship Id="rId103" Type="http://schemas.openxmlformats.org/officeDocument/2006/relationships/tags" Target="../tags/tag258.xml"/><Relationship Id="rId108" Type="http://schemas.openxmlformats.org/officeDocument/2006/relationships/tags" Target="../tags/tag263.xml"/><Relationship Id="rId124" Type="http://schemas.openxmlformats.org/officeDocument/2006/relationships/tags" Target="../tags/tag279.xml"/><Relationship Id="rId129" Type="http://schemas.openxmlformats.org/officeDocument/2006/relationships/tags" Target="../tags/tag284.xml"/><Relationship Id="rId54" Type="http://schemas.openxmlformats.org/officeDocument/2006/relationships/tags" Target="../tags/tag209.xml"/><Relationship Id="rId70" Type="http://schemas.openxmlformats.org/officeDocument/2006/relationships/tags" Target="../tags/tag225.xml"/><Relationship Id="rId75" Type="http://schemas.openxmlformats.org/officeDocument/2006/relationships/tags" Target="../tags/tag230.xml"/><Relationship Id="rId91" Type="http://schemas.openxmlformats.org/officeDocument/2006/relationships/tags" Target="../tags/tag246.xml"/><Relationship Id="rId96" Type="http://schemas.openxmlformats.org/officeDocument/2006/relationships/tags" Target="../tags/tag251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23" Type="http://schemas.openxmlformats.org/officeDocument/2006/relationships/tags" Target="../tags/tag178.xml"/><Relationship Id="rId28" Type="http://schemas.openxmlformats.org/officeDocument/2006/relationships/tags" Target="../tags/tag183.xml"/><Relationship Id="rId49" Type="http://schemas.openxmlformats.org/officeDocument/2006/relationships/tags" Target="../tags/tag204.xml"/><Relationship Id="rId114" Type="http://schemas.openxmlformats.org/officeDocument/2006/relationships/tags" Target="../tags/tag269.xml"/><Relationship Id="rId119" Type="http://schemas.openxmlformats.org/officeDocument/2006/relationships/tags" Target="../tags/tag274.xml"/><Relationship Id="rId44" Type="http://schemas.openxmlformats.org/officeDocument/2006/relationships/tags" Target="../tags/tag199.xml"/><Relationship Id="rId60" Type="http://schemas.openxmlformats.org/officeDocument/2006/relationships/tags" Target="../tags/tag215.xml"/><Relationship Id="rId65" Type="http://schemas.openxmlformats.org/officeDocument/2006/relationships/tags" Target="../tags/tag220.xml"/><Relationship Id="rId81" Type="http://schemas.openxmlformats.org/officeDocument/2006/relationships/tags" Target="../tags/tag236.xml"/><Relationship Id="rId86" Type="http://schemas.openxmlformats.org/officeDocument/2006/relationships/tags" Target="../tags/tag241.xml"/><Relationship Id="rId130" Type="http://schemas.openxmlformats.org/officeDocument/2006/relationships/tags" Target="../tags/tag285.xml"/><Relationship Id="rId13" Type="http://schemas.openxmlformats.org/officeDocument/2006/relationships/tags" Target="../tags/tag168.xml"/><Relationship Id="rId18" Type="http://schemas.openxmlformats.org/officeDocument/2006/relationships/tags" Target="../tags/tag173.xml"/><Relationship Id="rId39" Type="http://schemas.openxmlformats.org/officeDocument/2006/relationships/tags" Target="../tags/tag194.xml"/><Relationship Id="rId109" Type="http://schemas.openxmlformats.org/officeDocument/2006/relationships/tags" Target="../tags/tag264.xml"/><Relationship Id="rId34" Type="http://schemas.openxmlformats.org/officeDocument/2006/relationships/tags" Target="../tags/tag189.xml"/><Relationship Id="rId50" Type="http://schemas.openxmlformats.org/officeDocument/2006/relationships/tags" Target="../tags/tag205.xml"/><Relationship Id="rId55" Type="http://schemas.openxmlformats.org/officeDocument/2006/relationships/tags" Target="../tags/tag210.xml"/><Relationship Id="rId76" Type="http://schemas.openxmlformats.org/officeDocument/2006/relationships/tags" Target="../tags/tag231.xml"/><Relationship Id="rId97" Type="http://schemas.openxmlformats.org/officeDocument/2006/relationships/tags" Target="../tags/tag252.xml"/><Relationship Id="rId104" Type="http://schemas.openxmlformats.org/officeDocument/2006/relationships/tags" Target="../tags/tag259.xml"/><Relationship Id="rId120" Type="http://schemas.openxmlformats.org/officeDocument/2006/relationships/tags" Target="../tags/tag275.xml"/><Relationship Id="rId125" Type="http://schemas.openxmlformats.org/officeDocument/2006/relationships/tags" Target="../tags/tag280.xml"/><Relationship Id="rId7" Type="http://schemas.openxmlformats.org/officeDocument/2006/relationships/tags" Target="../tags/tag162.xml"/><Relationship Id="rId71" Type="http://schemas.openxmlformats.org/officeDocument/2006/relationships/tags" Target="../tags/tag226.xml"/><Relationship Id="rId92" Type="http://schemas.openxmlformats.org/officeDocument/2006/relationships/tags" Target="../tags/tag247.xml"/><Relationship Id="rId2" Type="http://schemas.openxmlformats.org/officeDocument/2006/relationships/tags" Target="../tags/tag157.xml"/><Relationship Id="rId29" Type="http://schemas.openxmlformats.org/officeDocument/2006/relationships/tags" Target="../tags/tag184.xml"/><Relationship Id="rId24" Type="http://schemas.openxmlformats.org/officeDocument/2006/relationships/tags" Target="../tags/tag179.xml"/><Relationship Id="rId40" Type="http://schemas.openxmlformats.org/officeDocument/2006/relationships/tags" Target="../tags/tag195.xml"/><Relationship Id="rId45" Type="http://schemas.openxmlformats.org/officeDocument/2006/relationships/tags" Target="../tags/tag200.xml"/><Relationship Id="rId66" Type="http://schemas.openxmlformats.org/officeDocument/2006/relationships/tags" Target="../tags/tag221.xml"/><Relationship Id="rId87" Type="http://schemas.openxmlformats.org/officeDocument/2006/relationships/tags" Target="../tags/tag242.xml"/><Relationship Id="rId110" Type="http://schemas.openxmlformats.org/officeDocument/2006/relationships/tags" Target="../tags/tag265.xml"/><Relationship Id="rId115" Type="http://schemas.openxmlformats.org/officeDocument/2006/relationships/tags" Target="../tags/tag270.xml"/><Relationship Id="rId131" Type="http://schemas.openxmlformats.org/officeDocument/2006/relationships/tags" Target="../tags/tag286.xml"/><Relationship Id="rId61" Type="http://schemas.openxmlformats.org/officeDocument/2006/relationships/tags" Target="../tags/tag216.xml"/><Relationship Id="rId82" Type="http://schemas.openxmlformats.org/officeDocument/2006/relationships/tags" Target="../tags/tag237.xml"/><Relationship Id="rId19" Type="http://schemas.openxmlformats.org/officeDocument/2006/relationships/tags" Target="../tags/tag174.xml"/><Relationship Id="rId14" Type="http://schemas.openxmlformats.org/officeDocument/2006/relationships/tags" Target="../tags/tag169.xml"/><Relationship Id="rId30" Type="http://schemas.openxmlformats.org/officeDocument/2006/relationships/tags" Target="../tags/tag185.xml"/><Relationship Id="rId35" Type="http://schemas.openxmlformats.org/officeDocument/2006/relationships/tags" Target="../tags/tag190.xml"/><Relationship Id="rId56" Type="http://schemas.openxmlformats.org/officeDocument/2006/relationships/tags" Target="../tags/tag211.xml"/><Relationship Id="rId77" Type="http://schemas.openxmlformats.org/officeDocument/2006/relationships/tags" Target="../tags/tag232.xml"/><Relationship Id="rId100" Type="http://schemas.openxmlformats.org/officeDocument/2006/relationships/tags" Target="../tags/tag255.xml"/><Relationship Id="rId105" Type="http://schemas.openxmlformats.org/officeDocument/2006/relationships/tags" Target="../tags/tag260.xml"/><Relationship Id="rId126" Type="http://schemas.openxmlformats.org/officeDocument/2006/relationships/tags" Target="../tags/tag281.xml"/><Relationship Id="rId8" Type="http://schemas.openxmlformats.org/officeDocument/2006/relationships/tags" Target="../tags/tag163.xml"/><Relationship Id="rId51" Type="http://schemas.openxmlformats.org/officeDocument/2006/relationships/tags" Target="../tags/tag206.xml"/><Relationship Id="rId72" Type="http://schemas.openxmlformats.org/officeDocument/2006/relationships/tags" Target="../tags/tag227.xml"/><Relationship Id="rId93" Type="http://schemas.openxmlformats.org/officeDocument/2006/relationships/tags" Target="../tags/tag248.xml"/><Relationship Id="rId98" Type="http://schemas.openxmlformats.org/officeDocument/2006/relationships/tags" Target="../tags/tag253.xml"/><Relationship Id="rId121" Type="http://schemas.openxmlformats.org/officeDocument/2006/relationships/tags" Target="../tags/tag276.xml"/><Relationship Id="rId3" Type="http://schemas.openxmlformats.org/officeDocument/2006/relationships/tags" Target="../tags/tag158.xml"/><Relationship Id="rId25" Type="http://schemas.openxmlformats.org/officeDocument/2006/relationships/tags" Target="../tags/tag180.xml"/><Relationship Id="rId46" Type="http://schemas.openxmlformats.org/officeDocument/2006/relationships/tags" Target="../tags/tag201.xml"/><Relationship Id="rId67" Type="http://schemas.openxmlformats.org/officeDocument/2006/relationships/tags" Target="../tags/tag222.xml"/><Relationship Id="rId116" Type="http://schemas.openxmlformats.org/officeDocument/2006/relationships/tags" Target="../tags/tag271.xml"/><Relationship Id="rId20" Type="http://schemas.openxmlformats.org/officeDocument/2006/relationships/tags" Target="../tags/tag175.xml"/><Relationship Id="rId41" Type="http://schemas.openxmlformats.org/officeDocument/2006/relationships/tags" Target="../tags/tag196.xml"/><Relationship Id="rId62" Type="http://schemas.openxmlformats.org/officeDocument/2006/relationships/tags" Target="../tags/tag217.xml"/><Relationship Id="rId83" Type="http://schemas.openxmlformats.org/officeDocument/2006/relationships/tags" Target="../tags/tag238.xml"/><Relationship Id="rId88" Type="http://schemas.openxmlformats.org/officeDocument/2006/relationships/tags" Target="../tags/tag243.xml"/><Relationship Id="rId111" Type="http://schemas.openxmlformats.org/officeDocument/2006/relationships/tags" Target="../tags/tag266.xml"/><Relationship Id="rId132" Type="http://schemas.openxmlformats.org/officeDocument/2006/relationships/slideLayout" Target="../slideLayouts/slideLayout2.xml"/><Relationship Id="rId15" Type="http://schemas.openxmlformats.org/officeDocument/2006/relationships/tags" Target="../tags/tag170.xml"/><Relationship Id="rId36" Type="http://schemas.openxmlformats.org/officeDocument/2006/relationships/tags" Target="../tags/tag191.xml"/><Relationship Id="rId57" Type="http://schemas.openxmlformats.org/officeDocument/2006/relationships/tags" Target="../tags/tag212.xml"/><Relationship Id="rId106" Type="http://schemas.openxmlformats.org/officeDocument/2006/relationships/tags" Target="../tags/tag261.xml"/><Relationship Id="rId127" Type="http://schemas.openxmlformats.org/officeDocument/2006/relationships/tags" Target="../tags/tag282.xml"/><Relationship Id="rId10" Type="http://schemas.openxmlformats.org/officeDocument/2006/relationships/tags" Target="../tags/tag165.xml"/><Relationship Id="rId31" Type="http://schemas.openxmlformats.org/officeDocument/2006/relationships/tags" Target="../tags/tag186.xml"/><Relationship Id="rId52" Type="http://schemas.openxmlformats.org/officeDocument/2006/relationships/tags" Target="../tags/tag207.xml"/><Relationship Id="rId73" Type="http://schemas.openxmlformats.org/officeDocument/2006/relationships/tags" Target="../tags/tag228.xml"/><Relationship Id="rId78" Type="http://schemas.openxmlformats.org/officeDocument/2006/relationships/tags" Target="../tags/tag233.xml"/><Relationship Id="rId94" Type="http://schemas.openxmlformats.org/officeDocument/2006/relationships/tags" Target="../tags/tag249.xml"/><Relationship Id="rId99" Type="http://schemas.openxmlformats.org/officeDocument/2006/relationships/tags" Target="../tags/tag254.xml"/><Relationship Id="rId101" Type="http://schemas.openxmlformats.org/officeDocument/2006/relationships/tags" Target="../tags/tag256.xml"/><Relationship Id="rId122" Type="http://schemas.openxmlformats.org/officeDocument/2006/relationships/tags" Target="../tags/tag277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26" Type="http://schemas.openxmlformats.org/officeDocument/2006/relationships/tags" Target="../tags/tag181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403.xml"/><Relationship Id="rId21" Type="http://schemas.openxmlformats.org/officeDocument/2006/relationships/tags" Target="../tags/tag307.xml"/><Relationship Id="rId42" Type="http://schemas.openxmlformats.org/officeDocument/2006/relationships/tags" Target="../tags/tag328.xml"/><Relationship Id="rId63" Type="http://schemas.openxmlformats.org/officeDocument/2006/relationships/tags" Target="../tags/tag349.xml"/><Relationship Id="rId84" Type="http://schemas.openxmlformats.org/officeDocument/2006/relationships/tags" Target="../tags/tag370.xml"/><Relationship Id="rId138" Type="http://schemas.openxmlformats.org/officeDocument/2006/relationships/tags" Target="../tags/tag424.xml"/><Relationship Id="rId107" Type="http://schemas.openxmlformats.org/officeDocument/2006/relationships/tags" Target="../tags/tag393.xml"/><Relationship Id="rId11" Type="http://schemas.openxmlformats.org/officeDocument/2006/relationships/tags" Target="../tags/tag297.xml"/><Relationship Id="rId32" Type="http://schemas.openxmlformats.org/officeDocument/2006/relationships/tags" Target="../tags/tag318.xml"/><Relationship Id="rId37" Type="http://schemas.openxmlformats.org/officeDocument/2006/relationships/tags" Target="../tags/tag323.xml"/><Relationship Id="rId53" Type="http://schemas.openxmlformats.org/officeDocument/2006/relationships/tags" Target="../tags/tag339.xml"/><Relationship Id="rId58" Type="http://schemas.openxmlformats.org/officeDocument/2006/relationships/tags" Target="../tags/tag344.xml"/><Relationship Id="rId74" Type="http://schemas.openxmlformats.org/officeDocument/2006/relationships/tags" Target="../tags/tag360.xml"/><Relationship Id="rId79" Type="http://schemas.openxmlformats.org/officeDocument/2006/relationships/tags" Target="../tags/tag365.xml"/><Relationship Id="rId102" Type="http://schemas.openxmlformats.org/officeDocument/2006/relationships/tags" Target="../tags/tag388.xml"/><Relationship Id="rId123" Type="http://schemas.openxmlformats.org/officeDocument/2006/relationships/tags" Target="../tags/tag409.xml"/><Relationship Id="rId128" Type="http://schemas.openxmlformats.org/officeDocument/2006/relationships/tags" Target="../tags/tag414.xml"/><Relationship Id="rId144" Type="http://schemas.openxmlformats.org/officeDocument/2006/relationships/slideLayout" Target="../slideLayouts/slideLayout2.xml"/><Relationship Id="rId5" Type="http://schemas.openxmlformats.org/officeDocument/2006/relationships/tags" Target="../tags/tag291.xml"/><Relationship Id="rId90" Type="http://schemas.openxmlformats.org/officeDocument/2006/relationships/tags" Target="../tags/tag376.xml"/><Relationship Id="rId95" Type="http://schemas.openxmlformats.org/officeDocument/2006/relationships/tags" Target="../tags/tag381.xml"/><Relationship Id="rId22" Type="http://schemas.openxmlformats.org/officeDocument/2006/relationships/tags" Target="../tags/tag308.xml"/><Relationship Id="rId27" Type="http://schemas.openxmlformats.org/officeDocument/2006/relationships/tags" Target="../tags/tag313.xml"/><Relationship Id="rId43" Type="http://schemas.openxmlformats.org/officeDocument/2006/relationships/tags" Target="../tags/tag329.xml"/><Relationship Id="rId48" Type="http://schemas.openxmlformats.org/officeDocument/2006/relationships/tags" Target="../tags/tag334.xml"/><Relationship Id="rId64" Type="http://schemas.openxmlformats.org/officeDocument/2006/relationships/tags" Target="../tags/tag350.xml"/><Relationship Id="rId69" Type="http://schemas.openxmlformats.org/officeDocument/2006/relationships/tags" Target="../tags/tag355.xml"/><Relationship Id="rId113" Type="http://schemas.openxmlformats.org/officeDocument/2006/relationships/tags" Target="../tags/tag399.xml"/><Relationship Id="rId118" Type="http://schemas.openxmlformats.org/officeDocument/2006/relationships/tags" Target="../tags/tag404.xml"/><Relationship Id="rId134" Type="http://schemas.openxmlformats.org/officeDocument/2006/relationships/tags" Target="../tags/tag420.xml"/><Relationship Id="rId139" Type="http://schemas.openxmlformats.org/officeDocument/2006/relationships/tags" Target="../tags/tag425.xml"/><Relationship Id="rId80" Type="http://schemas.openxmlformats.org/officeDocument/2006/relationships/tags" Target="../tags/tag366.xml"/><Relationship Id="rId85" Type="http://schemas.openxmlformats.org/officeDocument/2006/relationships/tags" Target="../tags/tag371.xml"/><Relationship Id="rId12" Type="http://schemas.openxmlformats.org/officeDocument/2006/relationships/tags" Target="../tags/tag298.xml"/><Relationship Id="rId17" Type="http://schemas.openxmlformats.org/officeDocument/2006/relationships/tags" Target="../tags/tag303.xml"/><Relationship Id="rId33" Type="http://schemas.openxmlformats.org/officeDocument/2006/relationships/tags" Target="../tags/tag319.xml"/><Relationship Id="rId38" Type="http://schemas.openxmlformats.org/officeDocument/2006/relationships/tags" Target="../tags/tag324.xml"/><Relationship Id="rId59" Type="http://schemas.openxmlformats.org/officeDocument/2006/relationships/tags" Target="../tags/tag345.xml"/><Relationship Id="rId103" Type="http://schemas.openxmlformats.org/officeDocument/2006/relationships/tags" Target="../tags/tag389.xml"/><Relationship Id="rId108" Type="http://schemas.openxmlformats.org/officeDocument/2006/relationships/tags" Target="../tags/tag394.xml"/><Relationship Id="rId124" Type="http://schemas.openxmlformats.org/officeDocument/2006/relationships/tags" Target="../tags/tag410.xml"/><Relationship Id="rId129" Type="http://schemas.openxmlformats.org/officeDocument/2006/relationships/tags" Target="../tags/tag415.xml"/><Relationship Id="rId54" Type="http://schemas.openxmlformats.org/officeDocument/2006/relationships/tags" Target="../tags/tag340.xml"/><Relationship Id="rId70" Type="http://schemas.openxmlformats.org/officeDocument/2006/relationships/tags" Target="../tags/tag356.xml"/><Relationship Id="rId75" Type="http://schemas.openxmlformats.org/officeDocument/2006/relationships/tags" Target="../tags/tag361.xml"/><Relationship Id="rId91" Type="http://schemas.openxmlformats.org/officeDocument/2006/relationships/tags" Target="../tags/tag377.xml"/><Relationship Id="rId96" Type="http://schemas.openxmlformats.org/officeDocument/2006/relationships/tags" Target="../tags/tag382.xml"/><Relationship Id="rId140" Type="http://schemas.openxmlformats.org/officeDocument/2006/relationships/tags" Target="../tags/tag426.xml"/><Relationship Id="rId1" Type="http://schemas.openxmlformats.org/officeDocument/2006/relationships/tags" Target="../tags/tag287.xml"/><Relationship Id="rId6" Type="http://schemas.openxmlformats.org/officeDocument/2006/relationships/tags" Target="../tags/tag292.xml"/><Relationship Id="rId23" Type="http://schemas.openxmlformats.org/officeDocument/2006/relationships/tags" Target="../tags/tag309.xml"/><Relationship Id="rId28" Type="http://schemas.openxmlformats.org/officeDocument/2006/relationships/tags" Target="../tags/tag314.xml"/><Relationship Id="rId49" Type="http://schemas.openxmlformats.org/officeDocument/2006/relationships/tags" Target="../tags/tag335.xml"/><Relationship Id="rId114" Type="http://schemas.openxmlformats.org/officeDocument/2006/relationships/tags" Target="../tags/tag400.xml"/><Relationship Id="rId119" Type="http://schemas.openxmlformats.org/officeDocument/2006/relationships/tags" Target="../tags/tag405.xml"/><Relationship Id="rId44" Type="http://schemas.openxmlformats.org/officeDocument/2006/relationships/tags" Target="../tags/tag330.xml"/><Relationship Id="rId60" Type="http://schemas.openxmlformats.org/officeDocument/2006/relationships/tags" Target="../tags/tag346.xml"/><Relationship Id="rId65" Type="http://schemas.openxmlformats.org/officeDocument/2006/relationships/tags" Target="../tags/tag351.xml"/><Relationship Id="rId81" Type="http://schemas.openxmlformats.org/officeDocument/2006/relationships/tags" Target="../tags/tag367.xml"/><Relationship Id="rId86" Type="http://schemas.openxmlformats.org/officeDocument/2006/relationships/tags" Target="../tags/tag372.xml"/><Relationship Id="rId130" Type="http://schemas.openxmlformats.org/officeDocument/2006/relationships/tags" Target="../tags/tag416.xml"/><Relationship Id="rId135" Type="http://schemas.openxmlformats.org/officeDocument/2006/relationships/tags" Target="../tags/tag421.xml"/><Relationship Id="rId13" Type="http://schemas.openxmlformats.org/officeDocument/2006/relationships/tags" Target="../tags/tag299.xml"/><Relationship Id="rId18" Type="http://schemas.openxmlformats.org/officeDocument/2006/relationships/tags" Target="../tags/tag304.xml"/><Relationship Id="rId39" Type="http://schemas.openxmlformats.org/officeDocument/2006/relationships/tags" Target="../tags/tag325.xml"/><Relationship Id="rId109" Type="http://schemas.openxmlformats.org/officeDocument/2006/relationships/tags" Target="../tags/tag395.xml"/><Relationship Id="rId34" Type="http://schemas.openxmlformats.org/officeDocument/2006/relationships/tags" Target="../tags/tag320.xml"/><Relationship Id="rId50" Type="http://schemas.openxmlformats.org/officeDocument/2006/relationships/tags" Target="../tags/tag336.xml"/><Relationship Id="rId55" Type="http://schemas.openxmlformats.org/officeDocument/2006/relationships/tags" Target="../tags/tag341.xml"/><Relationship Id="rId76" Type="http://schemas.openxmlformats.org/officeDocument/2006/relationships/tags" Target="../tags/tag362.xml"/><Relationship Id="rId97" Type="http://schemas.openxmlformats.org/officeDocument/2006/relationships/tags" Target="../tags/tag383.xml"/><Relationship Id="rId104" Type="http://schemas.openxmlformats.org/officeDocument/2006/relationships/tags" Target="../tags/tag390.xml"/><Relationship Id="rId120" Type="http://schemas.openxmlformats.org/officeDocument/2006/relationships/tags" Target="../tags/tag406.xml"/><Relationship Id="rId125" Type="http://schemas.openxmlformats.org/officeDocument/2006/relationships/tags" Target="../tags/tag411.xml"/><Relationship Id="rId141" Type="http://schemas.openxmlformats.org/officeDocument/2006/relationships/tags" Target="../tags/tag427.xml"/><Relationship Id="rId7" Type="http://schemas.openxmlformats.org/officeDocument/2006/relationships/tags" Target="../tags/tag293.xml"/><Relationship Id="rId71" Type="http://schemas.openxmlformats.org/officeDocument/2006/relationships/tags" Target="../tags/tag357.xml"/><Relationship Id="rId92" Type="http://schemas.openxmlformats.org/officeDocument/2006/relationships/tags" Target="../tags/tag378.xml"/><Relationship Id="rId2" Type="http://schemas.openxmlformats.org/officeDocument/2006/relationships/tags" Target="../tags/tag288.xml"/><Relationship Id="rId29" Type="http://schemas.openxmlformats.org/officeDocument/2006/relationships/tags" Target="../tags/tag315.xml"/><Relationship Id="rId24" Type="http://schemas.openxmlformats.org/officeDocument/2006/relationships/tags" Target="../tags/tag310.xml"/><Relationship Id="rId40" Type="http://schemas.openxmlformats.org/officeDocument/2006/relationships/tags" Target="../tags/tag326.xml"/><Relationship Id="rId45" Type="http://schemas.openxmlformats.org/officeDocument/2006/relationships/tags" Target="../tags/tag331.xml"/><Relationship Id="rId66" Type="http://schemas.openxmlformats.org/officeDocument/2006/relationships/tags" Target="../tags/tag352.xml"/><Relationship Id="rId87" Type="http://schemas.openxmlformats.org/officeDocument/2006/relationships/tags" Target="../tags/tag373.xml"/><Relationship Id="rId110" Type="http://schemas.openxmlformats.org/officeDocument/2006/relationships/tags" Target="../tags/tag396.xml"/><Relationship Id="rId115" Type="http://schemas.openxmlformats.org/officeDocument/2006/relationships/tags" Target="../tags/tag401.xml"/><Relationship Id="rId131" Type="http://schemas.openxmlformats.org/officeDocument/2006/relationships/tags" Target="../tags/tag417.xml"/><Relationship Id="rId136" Type="http://schemas.openxmlformats.org/officeDocument/2006/relationships/tags" Target="../tags/tag422.xml"/><Relationship Id="rId61" Type="http://schemas.openxmlformats.org/officeDocument/2006/relationships/tags" Target="../tags/tag347.xml"/><Relationship Id="rId82" Type="http://schemas.openxmlformats.org/officeDocument/2006/relationships/tags" Target="../tags/tag368.xml"/><Relationship Id="rId19" Type="http://schemas.openxmlformats.org/officeDocument/2006/relationships/tags" Target="../tags/tag305.xml"/><Relationship Id="rId14" Type="http://schemas.openxmlformats.org/officeDocument/2006/relationships/tags" Target="../tags/tag300.xml"/><Relationship Id="rId30" Type="http://schemas.openxmlformats.org/officeDocument/2006/relationships/tags" Target="../tags/tag316.xml"/><Relationship Id="rId35" Type="http://schemas.openxmlformats.org/officeDocument/2006/relationships/tags" Target="../tags/tag321.xml"/><Relationship Id="rId56" Type="http://schemas.openxmlformats.org/officeDocument/2006/relationships/tags" Target="../tags/tag342.xml"/><Relationship Id="rId77" Type="http://schemas.openxmlformats.org/officeDocument/2006/relationships/tags" Target="../tags/tag363.xml"/><Relationship Id="rId100" Type="http://schemas.openxmlformats.org/officeDocument/2006/relationships/tags" Target="../tags/tag386.xml"/><Relationship Id="rId105" Type="http://schemas.openxmlformats.org/officeDocument/2006/relationships/tags" Target="../tags/tag391.xml"/><Relationship Id="rId126" Type="http://schemas.openxmlformats.org/officeDocument/2006/relationships/tags" Target="../tags/tag412.xml"/><Relationship Id="rId8" Type="http://schemas.openxmlformats.org/officeDocument/2006/relationships/tags" Target="../tags/tag294.xml"/><Relationship Id="rId51" Type="http://schemas.openxmlformats.org/officeDocument/2006/relationships/tags" Target="../tags/tag337.xml"/><Relationship Id="rId72" Type="http://schemas.openxmlformats.org/officeDocument/2006/relationships/tags" Target="../tags/tag358.xml"/><Relationship Id="rId93" Type="http://schemas.openxmlformats.org/officeDocument/2006/relationships/tags" Target="../tags/tag379.xml"/><Relationship Id="rId98" Type="http://schemas.openxmlformats.org/officeDocument/2006/relationships/tags" Target="../tags/tag384.xml"/><Relationship Id="rId121" Type="http://schemas.openxmlformats.org/officeDocument/2006/relationships/tags" Target="../tags/tag407.xml"/><Relationship Id="rId142" Type="http://schemas.openxmlformats.org/officeDocument/2006/relationships/tags" Target="../tags/tag428.xml"/><Relationship Id="rId3" Type="http://schemas.openxmlformats.org/officeDocument/2006/relationships/tags" Target="../tags/tag289.xml"/><Relationship Id="rId25" Type="http://schemas.openxmlformats.org/officeDocument/2006/relationships/tags" Target="../tags/tag311.xml"/><Relationship Id="rId46" Type="http://schemas.openxmlformats.org/officeDocument/2006/relationships/tags" Target="../tags/tag332.xml"/><Relationship Id="rId67" Type="http://schemas.openxmlformats.org/officeDocument/2006/relationships/tags" Target="../tags/tag353.xml"/><Relationship Id="rId116" Type="http://schemas.openxmlformats.org/officeDocument/2006/relationships/tags" Target="../tags/tag402.xml"/><Relationship Id="rId137" Type="http://schemas.openxmlformats.org/officeDocument/2006/relationships/tags" Target="../tags/tag423.xml"/><Relationship Id="rId20" Type="http://schemas.openxmlformats.org/officeDocument/2006/relationships/tags" Target="../tags/tag306.xml"/><Relationship Id="rId41" Type="http://schemas.openxmlformats.org/officeDocument/2006/relationships/tags" Target="../tags/tag327.xml"/><Relationship Id="rId62" Type="http://schemas.openxmlformats.org/officeDocument/2006/relationships/tags" Target="../tags/tag348.xml"/><Relationship Id="rId83" Type="http://schemas.openxmlformats.org/officeDocument/2006/relationships/tags" Target="../tags/tag369.xml"/><Relationship Id="rId88" Type="http://schemas.openxmlformats.org/officeDocument/2006/relationships/tags" Target="../tags/tag374.xml"/><Relationship Id="rId111" Type="http://schemas.openxmlformats.org/officeDocument/2006/relationships/tags" Target="../tags/tag397.xml"/><Relationship Id="rId132" Type="http://schemas.openxmlformats.org/officeDocument/2006/relationships/tags" Target="../tags/tag418.xml"/><Relationship Id="rId15" Type="http://schemas.openxmlformats.org/officeDocument/2006/relationships/tags" Target="../tags/tag301.xml"/><Relationship Id="rId36" Type="http://schemas.openxmlformats.org/officeDocument/2006/relationships/tags" Target="../tags/tag322.xml"/><Relationship Id="rId57" Type="http://schemas.openxmlformats.org/officeDocument/2006/relationships/tags" Target="../tags/tag343.xml"/><Relationship Id="rId106" Type="http://schemas.openxmlformats.org/officeDocument/2006/relationships/tags" Target="../tags/tag392.xml"/><Relationship Id="rId127" Type="http://schemas.openxmlformats.org/officeDocument/2006/relationships/tags" Target="../tags/tag413.xml"/><Relationship Id="rId10" Type="http://schemas.openxmlformats.org/officeDocument/2006/relationships/tags" Target="../tags/tag296.xml"/><Relationship Id="rId31" Type="http://schemas.openxmlformats.org/officeDocument/2006/relationships/tags" Target="../tags/tag317.xml"/><Relationship Id="rId52" Type="http://schemas.openxmlformats.org/officeDocument/2006/relationships/tags" Target="../tags/tag338.xml"/><Relationship Id="rId73" Type="http://schemas.openxmlformats.org/officeDocument/2006/relationships/tags" Target="../tags/tag359.xml"/><Relationship Id="rId78" Type="http://schemas.openxmlformats.org/officeDocument/2006/relationships/tags" Target="../tags/tag364.xml"/><Relationship Id="rId94" Type="http://schemas.openxmlformats.org/officeDocument/2006/relationships/tags" Target="../tags/tag380.xml"/><Relationship Id="rId99" Type="http://schemas.openxmlformats.org/officeDocument/2006/relationships/tags" Target="../tags/tag385.xml"/><Relationship Id="rId101" Type="http://schemas.openxmlformats.org/officeDocument/2006/relationships/tags" Target="../tags/tag387.xml"/><Relationship Id="rId122" Type="http://schemas.openxmlformats.org/officeDocument/2006/relationships/tags" Target="../tags/tag408.xml"/><Relationship Id="rId143" Type="http://schemas.openxmlformats.org/officeDocument/2006/relationships/tags" Target="../tags/tag429.xml"/><Relationship Id="rId4" Type="http://schemas.openxmlformats.org/officeDocument/2006/relationships/tags" Target="../tags/tag290.xml"/><Relationship Id="rId9" Type="http://schemas.openxmlformats.org/officeDocument/2006/relationships/tags" Target="../tags/tag295.xml"/><Relationship Id="rId26" Type="http://schemas.openxmlformats.org/officeDocument/2006/relationships/tags" Target="../tags/tag312.xml"/><Relationship Id="rId47" Type="http://schemas.openxmlformats.org/officeDocument/2006/relationships/tags" Target="../tags/tag333.xml"/><Relationship Id="rId68" Type="http://schemas.openxmlformats.org/officeDocument/2006/relationships/tags" Target="../tags/tag354.xml"/><Relationship Id="rId89" Type="http://schemas.openxmlformats.org/officeDocument/2006/relationships/tags" Target="../tags/tag375.xml"/><Relationship Id="rId112" Type="http://schemas.openxmlformats.org/officeDocument/2006/relationships/tags" Target="../tags/tag398.xml"/><Relationship Id="rId133" Type="http://schemas.openxmlformats.org/officeDocument/2006/relationships/tags" Target="../tags/tag419.xml"/><Relationship Id="rId16" Type="http://schemas.openxmlformats.org/officeDocument/2006/relationships/tags" Target="../tags/tag30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4.2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Measures of Dispersion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4.2.5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a group of high technology stocks has an average earnings per share of $6.26, with a standard deviation of $1.37. If the data possesses a bell-shaped distribution, which interval contains 68% of the earnings? Which interval contains 95% of the earnings?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Dispersion</a:t>
            </a: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AF26A416-25E4-4FA7-9077-FDF61B2ADE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24" y="1143000"/>
            <a:ext cx="5440576" cy="42062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8F7859-64BF-44BE-9AE4-D6A9FD30F39D}"/>
              </a:ext>
            </a:extLst>
          </p:cNvPr>
          <p:cNvSpPr txBox="1"/>
          <p:nvPr/>
        </p:nvSpPr>
        <p:spPr>
          <a:xfrm>
            <a:off x="457200" y="5410200"/>
            <a:ext cx="830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http://us-climate.blogspot.com/2014/12/intra-annual-climate-variability.html</a:t>
            </a:r>
          </a:p>
        </p:txBody>
      </p:sp>
    </p:spTree>
    <p:extLst>
      <p:ext uri="{BB962C8B-B14F-4D97-AF65-F5344CB8AC3E}">
        <p14:creationId xmlns:p14="http://schemas.microsoft.com/office/powerpoint/2010/main" val="2557893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</a:t>
            </a:r>
          </a:p>
        </p:txBody>
      </p:sp>
      <p:grpSp>
        <p:nvGrpSpPr>
          <p:cNvPr id="8" name="SMARTInkShape-Group1">
            <a:extLst>
              <a:ext uri="{FF2B5EF4-FFF2-40B4-BE49-F238E27FC236}">
                <a16:creationId xmlns:a16="http://schemas.microsoft.com/office/drawing/2014/main" id="{44082F67-8A0F-3127-A753-73C44CC3BFF3}"/>
              </a:ext>
            </a:extLst>
          </p:cNvPr>
          <p:cNvGrpSpPr/>
          <p:nvPr/>
        </p:nvGrpSpPr>
        <p:grpSpPr>
          <a:xfrm>
            <a:off x="762000" y="1666886"/>
            <a:ext cx="885826" cy="457013"/>
            <a:chOff x="762000" y="1666886"/>
            <a:chExt cx="885826" cy="457013"/>
          </a:xfrm>
        </p:grpSpPr>
        <p:sp>
          <p:nvSpPr>
            <p:cNvPr id="3" name="SMARTInkShape-1">
              <a:extLst>
                <a:ext uri="{FF2B5EF4-FFF2-40B4-BE49-F238E27FC236}">
                  <a16:creationId xmlns:a16="http://schemas.microsoft.com/office/drawing/2014/main" id="{6D66DB22-B417-F768-03D6-226E97BB10A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62000" y="1695453"/>
              <a:ext cx="47623" cy="314323"/>
            </a:xfrm>
            <a:custGeom>
              <a:avLst/>
              <a:gdLst/>
              <a:ahLst/>
              <a:cxnLst/>
              <a:rect l="0" t="0" r="0" b="0"/>
              <a:pathLst>
                <a:path w="47623" h="314323">
                  <a:moveTo>
                    <a:pt x="38100" y="9522"/>
                  </a:moveTo>
                  <a:lnTo>
                    <a:pt x="38100" y="9522"/>
                  </a:lnTo>
                  <a:lnTo>
                    <a:pt x="47622" y="0"/>
                  </a:lnTo>
                  <a:lnTo>
                    <a:pt x="42568" y="5054"/>
                  </a:lnTo>
                  <a:lnTo>
                    <a:pt x="42137" y="7602"/>
                  </a:lnTo>
                  <a:lnTo>
                    <a:pt x="42908" y="10359"/>
                  </a:lnTo>
                  <a:lnTo>
                    <a:pt x="44480" y="13255"/>
                  </a:lnTo>
                  <a:lnTo>
                    <a:pt x="43405" y="22117"/>
                  </a:lnTo>
                  <a:lnTo>
                    <a:pt x="39672" y="39007"/>
                  </a:lnTo>
                  <a:lnTo>
                    <a:pt x="37249" y="77571"/>
                  </a:lnTo>
                  <a:lnTo>
                    <a:pt x="29926" y="118947"/>
                  </a:lnTo>
                  <a:lnTo>
                    <a:pt x="21214" y="162534"/>
                  </a:lnTo>
                  <a:lnTo>
                    <a:pt x="16869" y="187856"/>
                  </a:lnTo>
                  <a:lnTo>
                    <a:pt x="11701" y="211587"/>
                  </a:lnTo>
                  <a:lnTo>
                    <a:pt x="6894" y="256515"/>
                  </a:lnTo>
                  <a:lnTo>
                    <a:pt x="2042" y="276027"/>
                  </a:lnTo>
                  <a:lnTo>
                    <a:pt x="0" y="314322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">
              <a:extLst>
                <a:ext uri="{FF2B5EF4-FFF2-40B4-BE49-F238E27FC236}">
                  <a16:creationId xmlns:a16="http://schemas.microsoft.com/office/drawing/2014/main" id="{88FEE7FA-86BC-EB1F-4F4D-2C92412BD72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90744" y="1666886"/>
              <a:ext cx="161757" cy="285740"/>
            </a:xfrm>
            <a:custGeom>
              <a:avLst/>
              <a:gdLst/>
              <a:ahLst/>
              <a:cxnLst/>
              <a:rect l="0" t="0" r="0" b="0"/>
              <a:pathLst>
                <a:path w="161757" h="285740">
                  <a:moveTo>
                    <a:pt x="37931" y="85714"/>
                  </a:moveTo>
                  <a:lnTo>
                    <a:pt x="37931" y="85714"/>
                  </a:lnTo>
                  <a:lnTo>
                    <a:pt x="32874" y="85714"/>
                  </a:lnTo>
                  <a:lnTo>
                    <a:pt x="31385" y="84656"/>
                  </a:lnTo>
                  <a:lnTo>
                    <a:pt x="30392" y="82892"/>
                  </a:lnTo>
                  <a:lnTo>
                    <a:pt x="28522" y="76581"/>
                  </a:lnTo>
                  <a:lnTo>
                    <a:pt x="28406" y="58498"/>
                  </a:lnTo>
                  <a:lnTo>
                    <a:pt x="36607" y="49058"/>
                  </a:lnTo>
                  <a:lnTo>
                    <a:pt x="38728" y="40295"/>
                  </a:lnTo>
                  <a:lnTo>
                    <a:pt x="46098" y="30318"/>
                  </a:lnTo>
                  <a:lnTo>
                    <a:pt x="47053" y="24027"/>
                  </a:lnTo>
                  <a:lnTo>
                    <a:pt x="48246" y="22364"/>
                  </a:lnTo>
                  <a:lnTo>
                    <a:pt x="50099" y="21256"/>
                  </a:lnTo>
                  <a:lnTo>
                    <a:pt x="57764" y="19696"/>
                  </a:lnTo>
                  <a:lnTo>
                    <a:pt x="60678" y="19477"/>
                  </a:lnTo>
                  <a:lnTo>
                    <a:pt x="62621" y="18273"/>
                  </a:lnTo>
                  <a:lnTo>
                    <a:pt x="63916" y="16411"/>
                  </a:lnTo>
                  <a:lnTo>
                    <a:pt x="65994" y="10877"/>
                  </a:lnTo>
                  <a:lnTo>
                    <a:pt x="82863" y="1433"/>
                  </a:lnTo>
                  <a:lnTo>
                    <a:pt x="123598" y="0"/>
                  </a:lnTo>
                  <a:lnTo>
                    <a:pt x="131744" y="2816"/>
                  </a:lnTo>
                  <a:lnTo>
                    <a:pt x="152105" y="16465"/>
                  </a:lnTo>
                  <a:lnTo>
                    <a:pt x="155322" y="17323"/>
                  </a:lnTo>
                  <a:lnTo>
                    <a:pt x="157467" y="18953"/>
                  </a:lnTo>
                  <a:lnTo>
                    <a:pt x="159850" y="23587"/>
                  </a:lnTo>
                  <a:lnTo>
                    <a:pt x="161589" y="49586"/>
                  </a:lnTo>
                  <a:lnTo>
                    <a:pt x="158859" y="56604"/>
                  </a:lnTo>
                  <a:lnTo>
                    <a:pt x="124899" y="103069"/>
                  </a:lnTo>
                  <a:lnTo>
                    <a:pt x="82268" y="136425"/>
                  </a:lnTo>
                  <a:lnTo>
                    <a:pt x="34929" y="168179"/>
                  </a:lnTo>
                  <a:lnTo>
                    <a:pt x="23048" y="176705"/>
                  </a:lnTo>
                  <a:lnTo>
                    <a:pt x="9552" y="182945"/>
                  </a:lnTo>
                  <a:lnTo>
                    <a:pt x="400" y="190047"/>
                  </a:lnTo>
                  <a:lnTo>
                    <a:pt x="0" y="195414"/>
                  </a:lnTo>
                  <a:lnTo>
                    <a:pt x="1002" y="196948"/>
                  </a:lnTo>
                  <a:lnTo>
                    <a:pt x="2728" y="197970"/>
                  </a:lnTo>
                  <a:lnTo>
                    <a:pt x="4938" y="198651"/>
                  </a:lnTo>
                  <a:lnTo>
                    <a:pt x="19135" y="207373"/>
                  </a:lnTo>
                  <a:lnTo>
                    <a:pt x="22226" y="208095"/>
                  </a:lnTo>
                  <a:lnTo>
                    <a:pt x="69290" y="236270"/>
                  </a:lnTo>
                  <a:lnTo>
                    <a:pt x="104002" y="249801"/>
                  </a:lnTo>
                  <a:lnTo>
                    <a:pt x="107379" y="252255"/>
                  </a:lnTo>
                  <a:lnTo>
                    <a:pt x="111130" y="257805"/>
                  </a:lnTo>
                  <a:lnTo>
                    <a:pt x="112130" y="260766"/>
                  </a:lnTo>
                  <a:lnTo>
                    <a:pt x="113855" y="262740"/>
                  </a:lnTo>
                  <a:lnTo>
                    <a:pt x="133351" y="273997"/>
                  </a:lnTo>
                  <a:lnTo>
                    <a:pt x="149078" y="276980"/>
                  </a:lnTo>
                  <a:lnTo>
                    <a:pt x="161756" y="285739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">
              <a:extLst>
                <a:ext uri="{FF2B5EF4-FFF2-40B4-BE49-F238E27FC236}">
                  <a16:creationId xmlns:a16="http://schemas.microsoft.com/office/drawing/2014/main" id="{F766C04F-7E2D-734B-C499-460D8B93F96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81527" y="1790710"/>
              <a:ext cx="361496" cy="171392"/>
            </a:xfrm>
            <a:custGeom>
              <a:avLst/>
              <a:gdLst/>
              <a:ahLst/>
              <a:cxnLst/>
              <a:rect l="0" t="0" r="0" b="0"/>
              <a:pathLst>
                <a:path w="361496" h="171392">
                  <a:moveTo>
                    <a:pt x="151948" y="47615"/>
                  </a:moveTo>
                  <a:lnTo>
                    <a:pt x="151948" y="47615"/>
                  </a:lnTo>
                  <a:lnTo>
                    <a:pt x="157005" y="47615"/>
                  </a:lnTo>
                  <a:lnTo>
                    <a:pt x="157436" y="46557"/>
                  </a:lnTo>
                  <a:lnTo>
                    <a:pt x="155092" y="42559"/>
                  </a:lnTo>
                  <a:lnTo>
                    <a:pt x="155103" y="41069"/>
                  </a:lnTo>
                  <a:lnTo>
                    <a:pt x="156168" y="40076"/>
                  </a:lnTo>
                  <a:lnTo>
                    <a:pt x="157936" y="39414"/>
                  </a:lnTo>
                  <a:lnTo>
                    <a:pt x="158057" y="38973"/>
                  </a:lnTo>
                  <a:lnTo>
                    <a:pt x="152961" y="38206"/>
                  </a:lnTo>
                  <a:lnTo>
                    <a:pt x="152398" y="35319"/>
                  </a:lnTo>
                  <a:lnTo>
                    <a:pt x="151950" y="23543"/>
                  </a:lnTo>
                  <a:lnTo>
                    <a:pt x="150891" y="22042"/>
                  </a:lnTo>
                  <a:lnTo>
                    <a:pt x="149127" y="21042"/>
                  </a:lnTo>
                  <a:lnTo>
                    <a:pt x="143747" y="19435"/>
                  </a:lnTo>
                  <a:lnTo>
                    <a:pt x="143012" y="16393"/>
                  </a:lnTo>
                  <a:lnTo>
                    <a:pt x="142816" y="14101"/>
                  </a:lnTo>
                  <a:lnTo>
                    <a:pt x="141626" y="12572"/>
                  </a:lnTo>
                  <a:lnTo>
                    <a:pt x="132745" y="8725"/>
                  </a:lnTo>
                  <a:lnTo>
                    <a:pt x="125562" y="3049"/>
                  </a:lnTo>
                  <a:lnTo>
                    <a:pt x="116731" y="896"/>
                  </a:lnTo>
                  <a:lnTo>
                    <a:pt x="72962" y="0"/>
                  </a:lnTo>
                  <a:lnTo>
                    <a:pt x="58107" y="5049"/>
                  </a:lnTo>
                  <a:lnTo>
                    <a:pt x="25020" y="26559"/>
                  </a:lnTo>
                  <a:lnTo>
                    <a:pt x="14268" y="41493"/>
                  </a:lnTo>
                  <a:lnTo>
                    <a:pt x="1075" y="77926"/>
                  </a:lnTo>
                  <a:lnTo>
                    <a:pt x="0" y="88463"/>
                  </a:lnTo>
                  <a:lnTo>
                    <a:pt x="2571" y="95050"/>
                  </a:lnTo>
                  <a:lnTo>
                    <a:pt x="6183" y="101506"/>
                  </a:lnTo>
                  <a:lnTo>
                    <a:pt x="9275" y="111090"/>
                  </a:lnTo>
                  <a:lnTo>
                    <a:pt x="25498" y="133338"/>
                  </a:lnTo>
                  <a:lnTo>
                    <a:pt x="28015" y="139689"/>
                  </a:lnTo>
                  <a:lnTo>
                    <a:pt x="32661" y="146040"/>
                  </a:lnTo>
                  <a:lnTo>
                    <a:pt x="38254" y="149567"/>
                  </a:lnTo>
                  <a:lnTo>
                    <a:pt x="50468" y="151833"/>
                  </a:lnTo>
                  <a:lnTo>
                    <a:pt x="59909" y="152225"/>
                  </a:lnTo>
                  <a:lnTo>
                    <a:pt x="62013" y="151221"/>
                  </a:lnTo>
                  <a:lnTo>
                    <a:pt x="63417" y="149494"/>
                  </a:lnTo>
                  <a:lnTo>
                    <a:pt x="64352" y="147284"/>
                  </a:lnTo>
                  <a:lnTo>
                    <a:pt x="66034" y="145811"/>
                  </a:lnTo>
                  <a:lnTo>
                    <a:pt x="76338" y="140625"/>
                  </a:lnTo>
                  <a:lnTo>
                    <a:pt x="99307" y="119277"/>
                  </a:lnTo>
                  <a:lnTo>
                    <a:pt x="102094" y="113684"/>
                  </a:lnTo>
                  <a:lnTo>
                    <a:pt x="102837" y="110711"/>
                  </a:lnTo>
                  <a:lnTo>
                    <a:pt x="111666" y="95187"/>
                  </a:lnTo>
                  <a:lnTo>
                    <a:pt x="112394" y="92030"/>
                  </a:lnTo>
                  <a:lnTo>
                    <a:pt x="121195" y="76185"/>
                  </a:lnTo>
                  <a:lnTo>
                    <a:pt x="123368" y="45454"/>
                  </a:lnTo>
                  <a:lnTo>
                    <a:pt x="123370" y="43000"/>
                  </a:lnTo>
                  <a:lnTo>
                    <a:pt x="124429" y="41363"/>
                  </a:lnTo>
                  <a:lnTo>
                    <a:pt x="126194" y="40272"/>
                  </a:lnTo>
                  <a:lnTo>
                    <a:pt x="131574" y="38521"/>
                  </a:lnTo>
                  <a:lnTo>
                    <a:pt x="127449" y="38218"/>
                  </a:lnTo>
                  <a:lnTo>
                    <a:pt x="127149" y="39234"/>
                  </a:lnTo>
                  <a:lnTo>
                    <a:pt x="131932" y="46302"/>
                  </a:lnTo>
                  <a:lnTo>
                    <a:pt x="133951" y="91208"/>
                  </a:lnTo>
                  <a:lnTo>
                    <a:pt x="139443" y="102394"/>
                  </a:lnTo>
                  <a:lnTo>
                    <a:pt x="143220" y="129260"/>
                  </a:lnTo>
                  <a:lnTo>
                    <a:pt x="149910" y="142686"/>
                  </a:lnTo>
                  <a:lnTo>
                    <a:pt x="152738" y="158717"/>
                  </a:lnTo>
                  <a:lnTo>
                    <a:pt x="161354" y="171275"/>
                  </a:lnTo>
                  <a:lnTo>
                    <a:pt x="166494" y="171391"/>
                  </a:lnTo>
                  <a:lnTo>
                    <a:pt x="167996" y="170349"/>
                  </a:lnTo>
                  <a:lnTo>
                    <a:pt x="168997" y="168596"/>
                  </a:lnTo>
                  <a:lnTo>
                    <a:pt x="169664" y="166369"/>
                  </a:lnTo>
                  <a:lnTo>
                    <a:pt x="171167" y="164884"/>
                  </a:lnTo>
                  <a:lnTo>
                    <a:pt x="181183" y="159679"/>
                  </a:lnTo>
                  <a:lnTo>
                    <a:pt x="184138" y="157249"/>
                  </a:lnTo>
                  <a:lnTo>
                    <a:pt x="187421" y="151728"/>
                  </a:lnTo>
                  <a:lnTo>
                    <a:pt x="189939" y="145745"/>
                  </a:lnTo>
                  <a:lnTo>
                    <a:pt x="196248" y="136428"/>
                  </a:lnTo>
                  <a:lnTo>
                    <a:pt x="199646" y="126964"/>
                  </a:lnTo>
                  <a:lnTo>
                    <a:pt x="205827" y="117457"/>
                  </a:lnTo>
                  <a:lnTo>
                    <a:pt x="207644" y="111112"/>
                  </a:lnTo>
                  <a:lnTo>
                    <a:pt x="209187" y="108996"/>
                  </a:lnTo>
                  <a:lnTo>
                    <a:pt x="211274" y="107586"/>
                  </a:lnTo>
                  <a:lnTo>
                    <a:pt x="213724" y="106645"/>
                  </a:lnTo>
                  <a:lnTo>
                    <a:pt x="215357" y="104960"/>
                  </a:lnTo>
                  <a:lnTo>
                    <a:pt x="220800" y="94651"/>
                  </a:lnTo>
                  <a:lnTo>
                    <a:pt x="236221" y="77669"/>
                  </a:lnTo>
                  <a:lnTo>
                    <a:pt x="242299" y="76628"/>
                  </a:lnTo>
                  <a:lnTo>
                    <a:pt x="243932" y="75424"/>
                  </a:lnTo>
                  <a:lnTo>
                    <a:pt x="246768" y="68028"/>
                  </a:lnTo>
                  <a:lnTo>
                    <a:pt x="249829" y="67271"/>
                  </a:lnTo>
                  <a:lnTo>
                    <a:pt x="252127" y="67069"/>
                  </a:lnTo>
                  <a:lnTo>
                    <a:pt x="253659" y="67993"/>
                  </a:lnTo>
                  <a:lnTo>
                    <a:pt x="254680" y="69667"/>
                  </a:lnTo>
                  <a:lnTo>
                    <a:pt x="256454" y="76389"/>
                  </a:lnTo>
                  <a:lnTo>
                    <a:pt x="256688" y="89334"/>
                  </a:lnTo>
                  <a:lnTo>
                    <a:pt x="259529" y="95437"/>
                  </a:lnTo>
                  <a:lnTo>
                    <a:pt x="263262" y="101678"/>
                  </a:lnTo>
                  <a:lnTo>
                    <a:pt x="265658" y="114307"/>
                  </a:lnTo>
                  <a:lnTo>
                    <a:pt x="266248" y="161719"/>
                  </a:lnTo>
                  <a:lnTo>
                    <a:pt x="266248" y="170999"/>
                  </a:lnTo>
                  <a:lnTo>
                    <a:pt x="266248" y="163200"/>
                  </a:lnTo>
                  <a:lnTo>
                    <a:pt x="267306" y="162772"/>
                  </a:lnTo>
                  <a:lnTo>
                    <a:pt x="271305" y="162296"/>
                  </a:lnTo>
                  <a:lnTo>
                    <a:pt x="272794" y="161111"/>
                  </a:lnTo>
                  <a:lnTo>
                    <a:pt x="282057" y="139145"/>
                  </a:lnTo>
                  <a:lnTo>
                    <a:pt x="285396" y="127769"/>
                  </a:lnTo>
                  <a:lnTo>
                    <a:pt x="292648" y="114444"/>
                  </a:lnTo>
                  <a:lnTo>
                    <a:pt x="293372" y="111218"/>
                  </a:lnTo>
                  <a:lnTo>
                    <a:pt x="299450" y="101620"/>
                  </a:lnTo>
                  <a:lnTo>
                    <a:pt x="320072" y="78483"/>
                  </a:lnTo>
                  <a:lnTo>
                    <a:pt x="321920" y="72623"/>
                  </a:lnTo>
                  <a:lnTo>
                    <a:pt x="323471" y="70637"/>
                  </a:lnTo>
                  <a:lnTo>
                    <a:pt x="342294" y="57270"/>
                  </a:lnTo>
                  <a:lnTo>
                    <a:pt x="347459" y="57179"/>
                  </a:lnTo>
                  <a:lnTo>
                    <a:pt x="348963" y="58224"/>
                  </a:lnTo>
                  <a:lnTo>
                    <a:pt x="349967" y="59979"/>
                  </a:lnTo>
                  <a:lnTo>
                    <a:pt x="352767" y="73389"/>
                  </a:lnTo>
                  <a:lnTo>
                    <a:pt x="360139" y="83883"/>
                  </a:lnTo>
                  <a:lnTo>
                    <a:pt x="361491" y="130111"/>
                  </a:lnTo>
                  <a:lnTo>
                    <a:pt x="361495" y="136491"/>
                  </a:lnTo>
                  <a:lnTo>
                    <a:pt x="358675" y="142854"/>
                  </a:lnTo>
                  <a:lnTo>
                    <a:pt x="354951" y="149210"/>
                  </a:lnTo>
                  <a:lnTo>
                    <a:pt x="351973" y="16191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">
              <a:extLst>
                <a:ext uri="{FF2B5EF4-FFF2-40B4-BE49-F238E27FC236}">
                  <a16:creationId xmlns:a16="http://schemas.microsoft.com/office/drawing/2014/main" id="{E55A380B-D320-5F67-24E7-4553D8D1661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371639" y="1800628"/>
              <a:ext cx="123787" cy="323271"/>
            </a:xfrm>
            <a:custGeom>
              <a:avLst/>
              <a:gdLst/>
              <a:ahLst/>
              <a:cxnLst/>
              <a:rect l="0" t="0" r="0" b="0"/>
              <a:pathLst>
                <a:path w="123787" h="323271">
                  <a:moveTo>
                    <a:pt x="85686" y="56747"/>
                  </a:moveTo>
                  <a:lnTo>
                    <a:pt x="85686" y="56747"/>
                  </a:lnTo>
                  <a:lnTo>
                    <a:pt x="85686" y="28565"/>
                  </a:lnTo>
                  <a:lnTo>
                    <a:pt x="77485" y="20006"/>
                  </a:lnTo>
                  <a:lnTo>
                    <a:pt x="76278" y="10565"/>
                  </a:lnTo>
                  <a:lnTo>
                    <a:pt x="75180" y="10084"/>
                  </a:lnTo>
                  <a:lnTo>
                    <a:pt x="71139" y="9550"/>
                  </a:lnTo>
                  <a:lnTo>
                    <a:pt x="69638" y="8349"/>
                  </a:lnTo>
                  <a:lnTo>
                    <a:pt x="67970" y="4192"/>
                  </a:lnTo>
                  <a:lnTo>
                    <a:pt x="66467" y="2660"/>
                  </a:lnTo>
                  <a:lnTo>
                    <a:pt x="58552" y="0"/>
                  </a:lnTo>
                  <a:lnTo>
                    <a:pt x="46940" y="7189"/>
                  </a:lnTo>
                  <a:lnTo>
                    <a:pt x="43980" y="7834"/>
                  </a:lnTo>
                  <a:lnTo>
                    <a:pt x="34758" y="13797"/>
                  </a:lnTo>
                  <a:lnTo>
                    <a:pt x="15825" y="39680"/>
                  </a:lnTo>
                  <a:lnTo>
                    <a:pt x="12303" y="49514"/>
                  </a:lnTo>
                  <a:lnTo>
                    <a:pt x="9680" y="59883"/>
                  </a:lnTo>
                  <a:lnTo>
                    <a:pt x="3311" y="72728"/>
                  </a:lnTo>
                  <a:lnTo>
                    <a:pt x="0" y="116945"/>
                  </a:lnTo>
                  <a:lnTo>
                    <a:pt x="2800" y="123365"/>
                  </a:lnTo>
                  <a:lnTo>
                    <a:pt x="14151" y="137443"/>
                  </a:lnTo>
                  <a:lnTo>
                    <a:pt x="19673" y="140237"/>
                  </a:lnTo>
                  <a:lnTo>
                    <a:pt x="31842" y="142030"/>
                  </a:lnTo>
                  <a:lnTo>
                    <a:pt x="33915" y="141119"/>
                  </a:lnTo>
                  <a:lnTo>
                    <a:pt x="35297" y="139453"/>
                  </a:lnTo>
                  <a:lnTo>
                    <a:pt x="36219" y="137285"/>
                  </a:lnTo>
                  <a:lnTo>
                    <a:pt x="37891" y="135839"/>
                  </a:lnTo>
                  <a:lnTo>
                    <a:pt x="48179" y="130696"/>
                  </a:lnTo>
                  <a:lnTo>
                    <a:pt x="51156" y="128271"/>
                  </a:lnTo>
                  <a:lnTo>
                    <a:pt x="54465" y="122755"/>
                  </a:lnTo>
                  <a:lnTo>
                    <a:pt x="56993" y="116776"/>
                  </a:lnTo>
                  <a:lnTo>
                    <a:pt x="65157" y="106215"/>
                  </a:lnTo>
                  <a:lnTo>
                    <a:pt x="66198" y="99861"/>
                  </a:lnTo>
                  <a:lnTo>
                    <a:pt x="66506" y="91276"/>
                  </a:lnTo>
                  <a:lnTo>
                    <a:pt x="67608" y="89291"/>
                  </a:lnTo>
                  <a:lnTo>
                    <a:pt x="69401" y="87968"/>
                  </a:lnTo>
                  <a:lnTo>
                    <a:pt x="71654" y="87086"/>
                  </a:lnTo>
                  <a:lnTo>
                    <a:pt x="73157" y="85440"/>
                  </a:lnTo>
                  <a:lnTo>
                    <a:pt x="76161" y="75800"/>
                  </a:lnTo>
                  <a:lnTo>
                    <a:pt x="76161" y="75798"/>
                  </a:lnTo>
                  <a:lnTo>
                    <a:pt x="76161" y="89055"/>
                  </a:lnTo>
                  <a:lnTo>
                    <a:pt x="85293" y="134420"/>
                  </a:lnTo>
                  <a:lnTo>
                    <a:pt x="85651" y="176481"/>
                  </a:lnTo>
                  <a:lnTo>
                    <a:pt x="91167" y="202616"/>
                  </a:lnTo>
                  <a:lnTo>
                    <a:pt x="88839" y="222852"/>
                  </a:lnTo>
                  <a:lnTo>
                    <a:pt x="91794" y="247427"/>
                  </a:lnTo>
                  <a:lnTo>
                    <a:pt x="85986" y="292904"/>
                  </a:lnTo>
                  <a:lnTo>
                    <a:pt x="82997" y="302111"/>
                  </a:lnTo>
                  <a:lnTo>
                    <a:pt x="72455" y="316645"/>
                  </a:lnTo>
                  <a:lnTo>
                    <a:pt x="66400" y="320424"/>
                  </a:lnTo>
                  <a:lnTo>
                    <a:pt x="57276" y="323049"/>
                  </a:lnTo>
                  <a:lnTo>
                    <a:pt x="52598" y="323270"/>
                  </a:lnTo>
                  <a:lnTo>
                    <a:pt x="46991" y="320546"/>
                  </a:lnTo>
                  <a:lnTo>
                    <a:pt x="44014" y="318338"/>
                  </a:lnTo>
                  <a:lnTo>
                    <a:pt x="40707" y="313062"/>
                  </a:lnTo>
                  <a:lnTo>
                    <a:pt x="18832" y="266027"/>
                  </a:lnTo>
                  <a:lnTo>
                    <a:pt x="13640" y="253477"/>
                  </a:lnTo>
                  <a:lnTo>
                    <a:pt x="10033" y="221831"/>
                  </a:lnTo>
                  <a:lnTo>
                    <a:pt x="12551" y="211962"/>
                  </a:lnTo>
                  <a:lnTo>
                    <a:pt x="17097" y="200456"/>
                  </a:lnTo>
                  <a:lnTo>
                    <a:pt x="17735" y="197003"/>
                  </a:lnTo>
                  <a:lnTo>
                    <a:pt x="30720" y="171069"/>
                  </a:lnTo>
                  <a:lnTo>
                    <a:pt x="41667" y="158351"/>
                  </a:lnTo>
                  <a:lnTo>
                    <a:pt x="68525" y="139297"/>
                  </a:lnTo>
                  <a:lnTo>
                    <a:pt x="78412" y="135770"/>
                  </a:lnTo>
                  <a:lnTo>
                    <a:pt x="88803" y="133143"/>
                  </a:lnTo>
                  <a:lnTo>
                    <a:pt x="123786" y="113897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5">
              <a:extLst>
                <a:ext uri="{FF2B5EF4-FFF2-40B4-BE49-F238E27FC236}">
                  <a16:creationId xmlns:a16="http://schemas.microsoft.com/office/drawing/2014/main" id="{F2A637ED-82C6-C18F-E534-DDE33A12B2E8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524050" y="1819429"/>
              <a:ext cx="123776" cy="142721"/>
            </a:xfrm>
            <a:custGeom>
              <a:avLst/>
              <a:gdLst/>
              <a:ahLst/>
              <a:cxnLst/>
              <a:rect l="0" t="0" r="0" b="0"/>
              <a:pathLst>
                <a:path w="123776" h="142721">
                  <a:moveTo>
                    <a:pt x="28525" y="37946"/>
                  </a:moveTo>
                  <a:lnTo>
                    <a:pt x="28525" y="37946"/>
                  </a:lnTo>
                  <a:lnTo>
                    <a:pt x="28525" y="43002"/>
                  </a:lnTo>
                  <a:lnTo>
                    <a:pt x="29583" y="44492"/>
                  </a:lnTo>
                  <a:lnTo>
                    <a:pt x="31347" y="45485"/>
                  </a:lnTo>
                  <a:lnTo>
                    <a:pt x="37657" y="47355"/>
                  </a:lnTo>
                  <a:lnTo>
                    <a:pt x="78131" y="47471"/>
                  </a:lnTo>
                  <a:lnTo>
                    <a:pt x="85144" y="44648"/>
                  </a:lnTo>
                  <a:lnTo>
                    <a:pt x="91789" y="40925"/>
                  </a:lnTo>
                  <a:lnTo>
                    <a:pt x="102812" y="38338"/>
                  </a:lnTo>
                  <a:lnTo>
                    <a:pt x="118864" y="23767"/>
                  </a:lnTo>
                  <a:lnTo>
                    <a:pt x="119443" y="22143"/>
                  </a:lnTo>
                  <a:lnTo>
                    <a:pt x="118770" y="21061"/>
                  </a:lnTo>
                  <a:lnTo>
                    <a:pt x="117264" y="20339"/>
                  </a:lnTo>
                  <a:lnTo>
                    <a:pt x="116259" y="18800"/>
                  </a:lnTo>
                  <a:lnTo>
                    <a:pt x="113787" y="11577"/>
                  </a:lnTo>
                  <a:lnTo>
                    <a:pt x="109458" y="5765"/>
                  </a:lnTo>
                  <a:lnTo>
                    <a:pt x="104006" y="2477"/>
                  </a:lnTo>
                  <a:lnTo>
                    <a:pt x="91883" y="366"/>
                  </a:lnTo>
                  <a:lnTo>
                    <a:pt x="82458" y="0"/>
                  </a:lnTo>
                  <a:lnTo>
                    <a:pt x="67906" y="4948"/>
                  </a:lnTo>
                  <a:lnTo>
                    <a:pt x="23135" y="34805"/>
                  </a:lnTo>
                  <a:lnTo>
                    <a:pt x="6426" y="50650"/>
                  </a:lnTo>
                  <a:lnTo>
                    <a:pt x="2829" y="56998"/>
                  </a:lnTo>
                  <a:lnTo>
                    <a:pt x="803" y="69344"/>
                  </a:lnTo>
                  <a:lnTo>
                    <a:pt x="0" y="97879"/>
                  </a:lnTo>
                  <a:lnTo>
                    <a:pt x="2794" y="104447"/>
                  </a:lnTo>
                  <a:lnTo>
                    <a:pt x="31831" y="136486"/>
                  </a:lnTo>
                  <a:lnTo>
                    <a:pt x="38108" y="139950"/>
                  </a:lnTo>
                  <a:lnTo>
                    <a:pt x="50414" y="141900"/>
                  </a:lnTo>
                  <a:lnTo>
                    <a:pt x="95149" y="142715"/>
                  </a:lnTo>
                  <a:lnTo>
                    <a:pt x="107890" y="142720"/>
                  </a:lnTo>
                  <a:lnTo>
                    <a:pt x="114245" y="139898"/>
                  </a:lnTo>
                  <a:lnTo>
                    <a:pt x="123775" y="133196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2">
            <a:extLst>
              <a:ext uri="{FF2B5EF4-FFF2-40B4-BE49-F238E27FC236}">
                <a16:creationId xmlns:a16="http://schemas.microsoft.com/office/drawing/2014/main" id="{0D6F7502-5F35-4341-0D7B-727D0CCAE975}"/>
              </a:ext>
            </a:extLst>
          </p:cNvPr>
          <p:cNvGrpSpPr/>
          <p:nvPr/>
        </p:nvGrpSpPr>
        <p:grpSpPr>
          <a:xfrm>
            <a:off x="2085975" y="1809750"/>
            <a:ext cx="161926" cy="123826"/>
            <a:chOff x="2085975" y="1809750"/>
            <a:chExt cx="161926" cy="123826"/>
          </a:xfrm>
        </p:grpSpPr>
        <p:sp>
          <p:nvSpPr>
            <p:cNvPr id="9" name="SMARTInkShape-6">
              <a:extLst>
                <a:ext uri="{FF2B5EF4-FFF2-40B4-BE49-F238E27FC236}">
                  <a16:creationId xmlns:a16="http://schemas.microsoft.com/office/drawing/2014/main" id="{E3D1BFBB-1CFB-BAA3-D2C3-A47DB880CE9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105025" y="1809750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201" y="5056"/>
                  </a:lnTo>
                  <a:lnTo>
                    <a:pt x="9701" y="6546"/>
                  </a:lnTo>
                  <a:lnTo>
                    <a:pt x="17610" y="9133"/>
                  </a:lnTo>
                  <a:lnTo>
                    <a:pt x="64566" y="9524"/>
                  </a:lnTo>
                  <a:lnTo>
                    <a:pt x="85725" y="952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7">
              <a:extLst>
                <a:ext uri="{FF2B5EF4-FFF2-40B4-BE49-F238E27FC236}">
                  <a16:creationId xmlns:a16="http://schemas.microsoft.com/office/drawing/2014/main" id="{A8B2792C-47EC-6C48-6C78-39E3F0A1551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085975" y="1924050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14189" y="9133"/>
                  </a:lnTo>
                  <a:lnTo>
                    <a:pt x="33299" y="8389"/>
                  </a:lnTo>
                  <a:lnTo>
                    <a:pt x="63440" y="876"/>
                  </a:lnTo>
                  <a:lnTo>
                    <a:pt x="109952" y="23"/>
                  </a:lnTo>
                  <a:lnTo>
                    <a:pt x="116953" y="10"/>
                  </a:lnTo>
                  <a:lnTo>
                    <a:pt x="161925" y="952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3">
            <a:extLst>
              <a:ext uri="{FF2B5EF4-FFF2-40B4-BE49-F238E27FC236}">
                <a16:creationId xmlns:a16="http://schemas.microsoft.com/office/drawing/2014/main" id="{0D25168D-C2BD-4247-7777-4A57E08B6BF2}"/>
              </a:ext>
            </a:extLst>
          </p:cNvPr>
          <p:cNvGrpSpPr/>
          <p:nvPr/>
        </p:nvGrpSpPr>
        <p:grpSpPr>
          <a:xfrm>
            <a:off x="2686050" y="1781178"/>
            <a:ext cx="938916" cy="209548"/>
            <a:chOff x="2686050" y="1781178"/>
            <a:chExt cx="938916" cy="209548"/>
          </a:xfrm>
        </p:grpSpPr>
        <p:sp>
          <p:nvSpPr>
            <p:cNvPr id="12" name="SMARTInkShape-8">
              <a:extLst>
                <a:ext uri="{FF2B5EF4-FFF2-40B4-BE49-F238E27FC236}">
                  <a16:creationId xmlns:a16="http://schemas.microsoft.com/office/drawing/2014/main" id="{E820FF74-45FE-43CA-CB2C-CE51F501637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686050" y="1800226"/>
              <a:ext cx="358510" cy="190500"/>
            </a:xfrm>
            <a:custGeom>
              <a:avLst/>
              <a:gdLst/>
              <a:ahLst/>
              <a:cxnLst/>
              <a:rect l="0" t="0" r="0" b="0"/>
              <a:pathLst>
                <a:path w="358510" h="190500">
                  <a:moveTo>
                    <a:pt x="0" y="38099"/>
                  </a:moveTo>
                  <a:lnTo>
                    <a:pt x="0" y="38099"/>
                  </a:lnTo>
                  <a:lnTo>
                    <a:pt x="14189" y="38099"/>
                  </a:lnTo>
                  <a:lnTo>
                    <a:pt x="15809" y="37041"/>
                  </a:lnTo>
                  <a:lnTo>
                    <a:pt x="16890" y="35277"/>
                  </a:lnTo>
                  <a:lnTo>
                    <a:pt x="17610" y="33043"/>
                  </a:lnTo>
                  <a:lnTo>
                    <a:pt x="26399" y="18801"/>
                  </a:lnTo>
                  <a:lnTo>
                    <a:pt x="27125" y="15709"/>
                  </a:lnTo>
                  <a:lnTo>
                    <a:pt x="28666" y="13647"/>
                  </a:lnTo>
                  <a:lnTo>
                    <a:pt x="30753" y="12273"/>
                  </a:lnTo>
                  <a:lnTo>
                    <a:pt x="33202" y="11356"/>
                  </a:lnTo>
                  <a:lnTo>
                    <a:pt x="34835" y="9687"/>
                  </a:lnTo>
                  <a:lnTo>
                    <a:pt x="36649" y="5011"/>
                  </a:lnTo>
                  <a:lnTo>
                    <a:pt x="38191" y="3340"/>
                  </a:lnTo>
                  <a:lnTo>
                    <a:pt x="42727" y="1484"/>
                  </a:lnTo>
                  <a:lnTo>
                    <a:pt x="80816" y="0"/>
                  </a:lnTo>
                  <a:lnTo>
                    <a:pt x="82453" y="1058"/>
                  </a:lnTo>
                  <a:lnTo>
                    <a:pt x="83544" y="2822"/>
                  </a:lnTo>
                  <a:lnTo>
                    <a:pt x="84270" y="5056"/>
                  </a:lnTo>
                  <a:lnTo>
                    <a:pt x="93798" y="17333"/>
                  </a:lnTo>
                  <a:lnTo>
                    <a:pt x="96022" y="32860"/>
                  </a:lnTo>
                  <a:lnTo>
                    <a:pt x="101711" y="44896"/>
                  </a:lnTo>
                  <a:lnTo>
                    <a:pt x="104655" y="92215"/>
                  </a:lnTo>
                  <a:lnTo>
                    <a:pt x="104771" y="135038"/>
                  </a:lnTo>
                  <a:lnTo>
                    <a:pt x="101951" y="142214"/>
                  </a:lnTo>
                  <a:lnTo>
                    <a:pt x="98228" y="148930"/>
                  </a:lnTo>
                  <a:lnTo>
                    <a:pt x="95838" y="161866"/>
                  </a:lnTo>
                  <a:lnTo>
                    <a:pt x="95253" y="171400"/>
                  </a:lnTo>
                  <a:lnTo>
                    <a:pt x="95250" y="144001"/>
                  </a:lnTo>
                  <a:lnTo>
                    <a:pt x="98072" y="135261"/>
                  </a:lnTo>
                  <a:lnTo>
                    <a:pt x="101796" y="126790"/>
                  </a:lnTo>
                  <a:lnTo>
                    <a:pt x="104951" y="111180"/>
                  </a:lnTo>
                  <a:lnTo>
                    <a:pt x="112118" y="99381"/>
                  </a:lnTo>
                  <a:lnTo>
                    <a:pt x="119886" y="89183"/>
                  </a:lnTo>
                  <a:lnTo>
                    <a:pt x="125869" y="76255"/>
                  </a:lnTo>
                  <a:lnTo>
                    <a:pt x="155611" y="44450"/>
                  </a:lnTo>
                  <a:lnTo>
                    <a:pt x="161941" y="40922"/>
                  </a:lnTo>
                  <a:lnTo>
                    <a:pt x="168283" y="38295"/>
                  </a:lnTo>
                  <a:lnTo>
                    <a:pt x="179094" y="30063"/>
                  </a:lnTo>
                  <a:lnTo>
                    <a:pt x="189011" y="28705"/>
                  </a:lnTo>
                  <a:lnTo>
                    <a:pt x="195115" y="28613"/>
                  </a:lnTo>
                  <a:lnTo>
                    <a:pt x="196752" y="29658"/>
                  </a:lnTo>
                  <a:lnTo>
                    <a:pt x="197843" y="31413"/>
                  </a:lnTo>
                  <a:lnTo>
                    <a:pt x="198570" y="33642"/>
                  </a:lnTo>
                  <a:lnTo>
                    <a:pt x="215129" y="55143"/>
                  </a:lnTo>
                  <a:lnTo>
                    <a:pt x="218555" y="78065"/>
                  </a:lnTo>
                  <a:lnTo>
                    <a:pt x="219062" y="122104"/>
                  </a:lnTo>
                  <a:lnTo>
                    <a:pt x="219075" y="161909"/>
                  </a:lnTo>
                  <a:lnTo>
                    <a:pt x="219075" y="148665"/>
                  </a:lnTo>
                  <a:lnTo>
                    <a:pt x="221897" y="142626"/>
                  </a:lnTo>
                  <a:lnTo>
                    <a:pt x="233264" y="123779"/>
                  </a:lnTo>
                  <a:lnTo>
                    <a:pt x="240307" y="105186"/>
                  </a:lnTo>
                  <a:lnTo>
                    <a:pt x="276242" y="57741"/>
                  </a:lnTo>
                  <a:lnTo>
                    <a:pt x="298451" y="34959"/>
                  </a:lnTo>
                  <a:lnTo>
                    <a:pt x="304801" y="31412"/>
                  </a:lnTo>
                  <a:lnTo>
                    <a:pt x="307976" y="30466"/>
                  </a:lnTo>
                  <a:lnTo>
                    <a:pt x="310092" y="28777"/>
                  </a:lnTo>
                  <a:lnTo>
                    <a:pt x="314129" y="22402"/>
                  </a:lnTo>
                  <a:lnTo>
                    <a:pt x="318825" y="20539"/>
                  </a:lnTo>
                  <a:lnTo>
                    <a:pt x="337909" y="19088"/>
                  </a:lnTo>
                  <a:lnTo>
                    <a:pt x="339572" y="20133"/>
                  </a:lnTo>
                  <a:lnTo>
                    <a:pt x="340682" y="21888"/>
                  </a:lnTo>
                  <a:lnTo>
                    <a:pt x="341421" y="24117"/>
                  </a:lnTo>
                  <a:lnTo>
                    <a:pt x="350244" y="38348"/>
                  </a:lnTo>
                  <a:lnTo>
                    <a:pt x="357626" y="60553"/>
                  </a:lnTo>
                  <a:lnTo>
                    <a:pt x="355494" y="73209"/>
                  </a:lnTo>
                  <a:lnTo>
                    <a:pt x="358509" y="89895"/>
                  </a:lnTo>
                  <a:lnTo>
                    <a:pt x="352624" y="136374"/>
                  </a:lnTo>
                  <a:lnTo>
                    <a:pt x="352427" y="178662"/>
                  </a:lnTo>
                  <a:lnTo>
                    <a:pt x="342900" y="190499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9">
              <a:extLst>
                <a:ext uri="{FF2B5EF4-FFF2-40B4-BE49-F238E27FC236}">
                  <a16:creationId xmlns:a16="http://schemas.microsoft.com/office/drawing/2014/main" id="{90D4441B-A686-6BCA-52E4-3B005474474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133855" y="1781185"/>
              <a:ext cx="209421" cy="180408"/>
            </a:xfrm>
            <a:custGeom>
              <a:avLst/>
              <a:gdLst/>
              <a:ahLst/>
              <a:cxnLst/>
              <a:rect l="0" t="0" r="0" b="0"/>
              <a:pathLst>
                <a:path w="209421" h="180408">
                  <a:moveTo>
                    <a:pt x="123695" y="57140"/>
                  </a:moveTo>
                  <a:lnTo>
                    <a:pt x="123695" y="57140"/>
                  </a:lnTo>
                  <a:lnTo>
                    <a:pt x="128751" y="57140"/>
                  </a:lnTo>
                  <a:lnTo>
                    <a:pt x="130241" y="56082"/>
                  </a:lnTo>
                  <a:lnTo>
                    <a:pt x="131234" y="54318"/>
                  </a:lnTo>
                  <a:lnTo>
                    <a:pt x="133103" y="48007"/>
                  </a:lnTo>
                  <a:lnTo>
                    <a:pt x="138242" y="47731"/>
                  </a:lnTo>
                  <a:lnTo>
                    <a:pt x="139743" y="46634"/>
                  </a:lnTo>
                  <a:lnTo>
                    <a:pt x="141411" y="42593"/>
                  </a:lnTo>
                  <a:lnTo>
                    <a:pt x="140797" y="41092"/>
                  </a:lnTo>
                  <a:lnTo>
                    <a:pt x="139330" y="40091"/>
                  </a:lnTo>
                  <a:lnTo>
                    <a:pt x="133251" y="38100"/>
                  </a:lnTo>
                  <a:lnTo>
                    <a:pt x="133220" y="19442"/>
                  </a:lnTo>
                  <a:lnTo>
                    <a:pt x="125019" y="10874"/>
                  </a:lnTo>
                  <a:lnTo>
                    <a:pt x="119031" y="9918"/>
                  </a:lnTo>
                  <a:lnTo>
                    <a:pt x="117411" y="8725"/>
                  </a:lnTo>
                  <a:lnTo>
                    <a:pt x="114597" y="1349"/>
                  </a:lnTo>
                  <a:lnTo>
                    <a:pt x="111538" y="594"/>
                  </a:lnTo>
                  <a:lnTo>
                    <a:pt x="82374" y="0"/>
                  </a:lnTo>
                  <a:lnTo>
                    <a:pt x="76050" y="2817"/>
                  </a:lnTo>
                  <a:lnTo>
                    <a:pt x="35187" y="31789"/>
                  </a:lnTo>
                  <a:lnTo>
                    <a:pt x="15780" y="58996"/>
                  </a:lnTo>
                  <a:lnTo>
                    <a:pt x="12233" y="68901"/>
                  </a:lnTo>
                  <a:lnTo>
                    <a:pt x="532" y="116334"/>
                  </a:lnTo>
                  <a:lnTo>
                    <a:pt x="0" y="135037"/>
                  </a:lnTo>
                  <a:lnTo>
                    <a:pt x="2750" y="142208"/>
                  </a:lnTo>
                  <a:lnTo>
                    <a:pt x="6442" y="148923"/>
                  </a:lnTo>
                  <a:lnTo>
                    <a:pt x="9579" y="158654"/>
                  </a:lnTo>
                  <a:lnTo>
                    <a:pt x="26695" y="179080"/>
                  </a:lnTo>
                  <a:lnTo>
                    <a:pt x="30489" y="180127"/>
                  </a:lnTo>
                  <a:lnTo>
                    <a:pt x="32983" y="180407"/>
                  </a:lnTo>
                  <a:lnTo>
                    <a:pt x="38576" y="177894"/>
                  </a:lnTo>
                  <a:lnTo>
                    <a:pt x="44589" y="174309"/>
                  </a:lnTo>
                  <a:lnTo>
                    <a:pt x="53925" y="171232"/>
                  </a:lnTo>
                  <a:lnTo>
                    <a:pt x="60231" y="166761"/>
                  </a:lnTo>
                  <a:lnTo>
                    <a:pt x="63738" y="161247"/>
                  </a:lnTo>
                  <a:lnTo>
                    <a:pt x="66356" y="155268"/>
                  </a:lnTo>
                  <a:lnTo>
                    <a:pt x="82947" y="133323"/>
                  </a:lnTo>
                  <a:lnTo>
                    <a:pt x="86304" y="117463"/>
                  </a:lnTo>
                  <a:lnTo>
                    <a:pt x="102050" y="95240"/>
                  </a:lnTo>
                  <a:lnTo>
                    <a:pt x="104132" y="82540"/>
                  </a:lnTo>
                  <a:lnTo>
                    <a:pt x="105361" y="80423"/>
                  </a:lnTo>
                  <a:lnTo>
                    <a:pt x="107239" y="79012"/>
                  </a:lnTo>
                  <a:lnTo>
                    <a:pt x="109549" y="78071"/>
                  </a:lnTo>
                  <a:lnTo>
                    <a:pt x="111090" y="76386"/>
                  </a:lnTo>
                  <a:lnTo>
                    <a:pt x="112801" y="71691"/>
                  </a:lnTo>
                  <a:lnTo>
                    <a:pt x="114159" y="52239"/>
                  </a:lnTo>
                  <a:lnTo>
                    <a:pt x="115221" y="50697"/>
                  </a:lnTo>
                  <a:lnTo>
                    <a:pt x="116987" y="49670"/>
                  </a:lnTo>
                  <a:lnTo>
                    <a:pt x="123578" y="47651"/>
                  </a:lnTo>
                  <a:lnTo>
                    <a:pt x="123695" y="65225"/>
                  </a:lnTo>
                  <a:lnTo>
                    <a:pt x="117149" y="73985"/>
                  </a:lnTo>
                  <a:lnTo>
                    <a:pt x="115494" y="79796"/>
                  </a:lnTo>
                  <a:lnTo>
                    <a:pt x="114180" y="126877"/>
                  </a:lnTo>
                  <a:lnTo>
                    <a:pt x="114170" y="155562"/>
                  </a:lnTo>
                  <a:lnTo>
                    <a:pt x="115228" y="157680"/>
                  </a:lnTo>
                  <a:lnTo>
                    <a:pt x="116992" y="159092"/>
                  </a:lnTo>
                  <a:lnTo>
                    <a:pt x="122371" y="161357"/>
                  </a:lnTo>
                  <a:lnTo>
                    <a:pt x="123106" y="164489"/>
                  </a:lnTo>
                  <a:lnTo>
                    <a:pt x="123302" y="166806"/>
                  </a:lnTo>
                  <a:lnTo>
                    <a:pt x="124491" y="168351"/>
                  </a:lnTo>
                  <a:lnTo>
                    <a:pt x="131862" y="171033"/>
                  </a:lnTo>
                  <a:lnTo>
                    <a:pt x="150519" y="171429"/>
                  </a:lnTo>
                  <a:lnTo>
                    <a:pt x="159528" y="164892"/>
                  </a:lnTo>
                  <a:lnTo>
                    <a:pt x="168414" y="162797"/>
                  </a:lnTo>
                  <a:lnTo>
                    <a:pt x="174615" y="162307"/>
                  </a:lnTo>
                  <a:lnTo>
                    <a:pt x="176691" y="161118"/>
                  </a:lnTo>
                  <a:lnTo>
                    <a:pt x="178076" y="159267"/>
                  </a:lnTo>
                  <a:lnTo>
                    <a:pt x="178999" y="156975"/>
                  </a:lnTo>
                  <a:lnTo>
                    <a:pt x="180673" y="155447"/>
                  </a:lnTo>
                  <a:lnTo>
                    <a:pt x="190438" y="151600"/>
                  </a:lnTo>
                  <a:lnTo>
                    <a:pt x="199464" y="143268"/>
                  </a:lnTo>
                  <a:lnTo>
                    <a:pt x="199767" y="137928"/>
                  </a:lnTo>
                  <a:lnTo>
                    <a:pt x="200868" y="136399"/>
                  </a:lnTo>
                  <a:lnTo>
                    <a:pt x="202660" y="135379"/>
                  </a:lnTo>
                  <a:lnTo>
                    <a:pt x="209420" y="13334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0">
              <a:extLst>
                <a:ext uri="{FF2B5EF4-FFF2-40B4-BE49-F238E27FC236}">
                  <a16:creationId xmlns:a16="http://schemas.microsoft.com/office/drawing/2014/main" id="{C386C1DE-48D9-0D6B-F468-5BDD3D081CD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390900" y="1800236"/>
              <a:ext cx="161926" cy="142865"/>
            </a:xfrm>
            <a:custGeom>
              <a:avLst/>
              <a:gdLst/>
              <a:ahLst/>
              <a:cxnLst/>
              <a:rect l="0" t="0" r="0" b="0"/>
              <a:pathLst>
                <a:path w="161926" h="142865">
                  <a:moveTo>
                    <a:pt x="0" y="19039"/>
                  </a:moveTo>
                  <a:lnTo>
                    <a:pt x="0" y="19039"/>
                  </a:lnTo>
                  <a:lnTo>
                    <a:pt x="0" y="4850"/>
                  </a:lnTo>
                  <a:lnTo>
                    <a:pt x="1058" y="3229"/>
                  </a:lnTo>
                  <a:lnTo>
                    <a:pt x="2822" y="2149"/>
                  </a:lnTo>
                  <a:lnTo>
                    <a:pt x="9132" y="116"/>
                  </a:lnTo>
                  <a:lnTo>
                    <a:pt x="17692" y="0"/>
                  </a:lnTo>
                  <a:lnTo>
                    <a:pt x="32188" y="13247"/>
                  </a:lnTo>
                  <a:lnTo>
                    <a:pt x="35473" y="19287"/>
                  </a:lnTo>
                  <a:lnTo>
                    <a:pt x="42637" y="36845"/>
                  </a:lnTo>
                  <a:lnTo>
                    <a:pt x="51053" y="45650"/>
                  </a:lnTo>
                  <a:lnTo>
                    <a:pt x="59731" y="53091"/>
                  </a:lnTo>
                  <a:lnTo>
                    <a:pt x="66734" y="63230"/>
                  </a:lnTo>
                  <a:lnTo>
                    <a:pt x="91383" y="83575"/>
                  </a:lnTo>
                  <a:lnTo>
                    <a:pt x="107859" y="106612"/>
                  </a:lnTo>
                  <a:lnTo>
                    <a:pt x="117082" y="110877"/>
                  </a:lnTo>
                  <a:lnTo>
                    <a:pt x="122505" y="112014"/>
                  </a:lnTo>
                  <a:lnTo>
                    <a:pt x="131352" y="118922"/>
                  </a:lnTo>
                  <a:lnTo>
                    <a:pt x="138812" y="126931"/>
                  </a:lnTo>
                  <a:lnTo>
                    <a:pt x="147904" y="132499"/>
                  </a:lnTo>
                  <a:lnTo>
                    <a:pt x="152126" y="139323"/>
                  </a:lnTo>
                  <a:lnTo>
                    <a:pt x="161925" y="142864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1">
              <a:extLst>
                <a:ext uri="{FF2B5EF4-FFF2-40B4-BE49-F238E27FC236}">
                  <a16:creationId xmlns:a16="http://schemas.microsoft.com/office/drawing/2014/main" id="{2E54E18B-9C20-F026-6EBA-8B9EBD8178D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429000" y="1781178"/>
              <a:ext cx="104776" cy="180973"/>
            </a:xfrm>
            <a:custGeom>
              <a:avLst/>
              <a:gdLst/>
              <a:ahLst/>
              <a:cxnLst/>
              <a:rect l="0" t="0" r="0" b="0"/>
              <a:pathLst>
                <a:path w="104776" h="180973">
                  <a:moveTo>
                    <a:pt x="95250" y="19047"/>
                  </a:moveTo>
                  <a:lnTo>
                    <a:pt x="95250" y="19047"/>
                  </a:lnTo>
                  <a:lnTo>
                    <a:pt x="95250" y="13991"/>
                  </a:lnTo>
                  <a:lnTo>
                    <a:pt x="96308" y="12501"/>
                  </a:lnTo>
                  <a:lnTo>
                    <a:pt x="98072" y="11508"/>
                  </a:lnTo>
                  <a:lnTo>
                    <a:pt x="100306" y="10846"/>
                  </a:lnTo>
                  <a:lnTo>
                    <a:pt x="101796" y="9346"/>
                  </a:lnTo>
                  <a:lnTo>
                    <a:pt x="104775" y="0"/>
                  </a:lnTo>
                  <a:lnTo>
                    <a:pt x="85477" y="22117"/>
                  </a:lnTo>
                  <a:lnTo>
                    <a:pt x="57143" y="67340"/>
                  </a:lnTo>
                  <a:lnTo>
                    <a:pt x="32808" y="110952"/>
                  </a:lnTo>
                  <a:lnTo>
                    <a:pt x="26589" y="131118"/>
                  </a:lnTo>
                  <a:lnTo>
                    <a:pt x="13496" y="155475"/>
                  </a:lnTo>
                  <a:lnTo>
                    <a:pt x="11290" y="163643"/>
                  </a:lnTo>
                  <a:lnTo>
                    <a:pt x="9644" y="166244"/>
                  </a:lnTo>
                  <a:lnTo>
                    <a:pt x="7488" y="167978"/>
                  </a:lnTo>
                  <a:lnTo>
                    <a:pt x="4992" y="169135"/>
                  </a:lnTo>
                  <a:lnTo>
                    <a:pt x="3328" y="170964"/>
                  </a:lnTo>
                  <a:lnTo>
                    <a:pt x="0" y="180972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2">
              <a:extLst>
                <a:ext uri="{FF2B5EF4-FFF2-40B4-BE49-F238E27FC236}">
                  <a16:creationId xmlns:a16="http://schemas.microsoft.com/office/drawing/2014/main" id="{33416F1E-0A5A-3220-08ED-9EEEB791238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609975" y="1952625"/>
              <a:ext cx="14991" cy="9526"/>
            </a:xfrm>
            <a:custGeom>
              <a:avLst/>
              <a:gdLst/>
              <a:ahLst/>
              <a:cxnLst/>
              <a:rect l="0" t="0" r="0" b="0"/>
              <a:pathLst>
                <a:path w="14991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9409" y="34"/>
                  </a:lnTo>
                  <a:lnTo>
                    <a:pt x="14990" y="7"/>
                  </a:lnTo>
                  <a:lnTo>
                    <a:pt x="9525" y="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SMARTInkShape-13">
            <a:extLst>
              <a:ext uri="{FF2B5EF4-FFF2-40B4-BE49-F238E27FC236}">
                <a16:creationId xmlns:a16="http://schemas.microsoft.com/office/drawing/2014/main" id="{6A6AF404-2750-4D81-CBD7-7CFD7552FB3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19550" y="1857375"/>
            <a:ext cx="247651" cy="9526"/>
          </a:xfrm>
          <a:custGeom>
            <a:avLst/>
            <a:gdLst/>
            <a:ahLst/>
            <a:cxnLst/>
            <a:rect l="0" t="0" r="0" b="0"/>
            <a:pathLst>
              <a:path w="247651" h="9526">
                <a:moveTo>
                  <a:pt x="0" y="9525"/>
                </a:moveTo>
                <a:lnTo>
                  <a:pt x="0" y="9525"/>
                </a:lnTo>
                <a:lnTo>
                  <a:pt x="14189" y="9525"/>
                </a:lnTo>
                <a:lnTo>
                  <a:pt x="19712" y="6703"/>
                </a:lnTo>
                <a:lnTo>
                  <a:pt x="22666" y="4469"/>
                </a:lnTo>
                <a:lnTo>
                  <a:pt x="31593" y="1986"/>
                </a:lnTo>
                <a:lnTo>
                  <a:pt x="73201" y="116"/>
                </a:lnTo>
                <a:lnTo>
                  <a:pt x="117485" y="7"/>
                </a:lnTo>
                <a:lnTo>
                  <a:pt x="162121" y="1"/>
                </a:lnTo>
                <a:lnTo>
                  <a:pt x="209376" y="0"/>
                </a:lnTo>
                <a:lnTo>
                  <a:pt x="247650" y="0"/>
                </a:lnTo>
              </a:path>
            </a:pathLst>
          </a:custGeom>
          <a:ln w="63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SMARTInkShape-Group5">
            <a:extLst>
              <a:ext uri="{FF2B5EF4-FFF2-40B4-BE49-F238E27FC236}">
                <a16:creationId xmlns:a16="http://schemas.microsoft.com/office/drawing/2014/main" id="{1627D870-7AE3-558A-E487-CBCEBD0C0E54}"/>
              </a:ext>
            </a:extLst>
          </p:cNvPr>
          <p:cNvGrpSpPr/>
          <p:nvPr/>
        </p:nvGrpSpPr>
        <p:grpSpPr>
          <a:xfrm>
            <a:off x="4667250" y="1666875"/>
            <a:ext cx="932127" cy="247651"/>
            <a:chOff x="4667250" y="1666875"/>
            <a:chExt cx="932127" cy="247651"/>
          </a:xfrm>
        </p:grpSpPr>
        <p:sp>
          <p:nvSpPr>
            <p:cNvPr id="19" name="SMARTInkShape-14">
              <a:extLst>
                <a:ext uri="{FF2B5EF4-FFF2-40B4-BE49-F238E27FC236}">
                  <a16:creationId xmlns:a16="http://schemas.microsoft.com/office/drawing/2014/main" id="{03F616E8-658A-A7CD-BB54-932CFCAEC706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667250" y="1743086"/>
              <a:ext cx="314274" cy="152390"/>
            </a:xfrm>
            <a:custGeom>
              <a:avLst/>
              <a:gdLst/>
              <a:ahLst/>
              <a:cxnLst/>
              <a:rect l="0" t="0" r="0" b="0"/>
              <a:pathLst>
                <a:path w="314274" h="152390">
                  <a:moveTo>
                    <a:pt x="0" y="28564"/>
                  </a:moveTo>
                  <a:lnTo>
                    <a:pt x="0" y="28564"/>
                  </a:lnTo>
                  <a:lnTo>
                    <a:pt x="0" y="23508"/>
                  </a:lnTo>
                  <a:lnTo>
                    <a:pt x="1058" y="22018"/>
                  </a:lnTo>
                  <a:lnTo>
                    <a:pt x="2822" y="21025"/>
                  </a:lnTo>
                  <a:lnTo>
                    <a:pt x="13257" y="19431"/>
                  </a:lnTo>
                  <a:lnTo>
                    <a:pt x="42717" y="19040"/>
                  </a:lnTo>
                  <a:lnTo>
                    <a:pt x="44352" y="20098"/>
                  </a:lnTo>
                  <a:lnTo>
                    <a:pt x="45443" y="21862"/>
                  </a:lnTo>
                  <a:lnTo>
                    <a:pt x="46170" y="24096"/>
                  </a:lnTo>
                  <a:lnTo>
                    <a:pt x="52250" y="32297"/>
                  </a:lnTo>
                  <a:lnTo>
                    <a:pt x="57794" y="35515"/>
                  </a:lnTo>
                  <a:lnTo>
                    <a:pt x="60755" y="36373"/>
                  </a:lnTo>
                  <a:lnTo>
                    <a:pt x="62728" y="38003"/>
                  </a:lnTo>
                  <a:lnTo>
                    <a:pt x="64921" y="42637"/>
                  </a:lnTo>
                  <a:lnTo>
                    <a:pt x="66655" y="88378"/>
                  </a:lnTo>
                  <a:lnTo>
                    <a:pt x="66674" y="117062"/>
                  </a:lnTo>
                  <a:lnTo>
                    <a:pt x="63852" y="123636"/>
                  </a:lnTo>
                  <a:lnTo>
                    <a:pt x="58474" y="131422"/>
                  </a:lnTo>
                  <a:lnTo>
                    <a:pt x="57184" y="142422"/>
                  </a:lnTo>
                  <a:lnTo>
                    <a:pt x="57150" y="128663"/>
                  </a:lnTo>
                  <a:lnTo>
                    <a:pt x="66087" y="92947"/>
                  </a:lnTo>
                  <a:lnTo>
                    <a:pt x="66282" y="87361"/>
                  </a:lnTo>
                  <a:lnTo>
                    <a:pt x="68530" y="82578"/>
                  </a:lnTo>
                  <a:lnTo>
                    <a:pt x="81701" y="67299"/>
                  </a:lnTo>
                  <a:lnTo>
                    <a:pt x="92799" y="44327"/>
                  </a:lnTo>
                  <a:lnTo>
                    <a:pt x="108045" y="25792"/>
                  </a:lnTo>
                  <a:lnTo>
                    <a:pt x="114342" y="22041"/>
                  </a:lnTo>
                  <a:lnTo>
                    <a:pt x="120669" y="19315"/>
                  </a:lnTo>
                  <a:lnTo>
                    <a:pt x="130180" y="12888"/>
                  </a:lnTo>
                  <a:lnTo>
                    <a:pt x="139702" y="9455"/>
                  </a:lnTo>
                  <a:lnTo>
                    <a:pt x="150519" y="1445"/>
                  </a:lnTo>
                  <a:lnTo>
                    <a:pt x="160436" y="117"/>
                  </a:lnTo>
                  <a:lnTo>
                    <a:pt x="169995" y="0"/>
                  </a:lnTo>
                  <a:lnTo>
                    <a:pt x="176075" y="5049"/>
                  </a:lnTo>
                  <a:lnTo>
                    <a:pt x="178797" y="10352"/>
                  </a:lnTo>
                  <a:lnTo>
                    <a:pt x="179523" y="13247"/>
                  </a:lnTo>
                  <a:lnTo>
                    <a:pt x="188323" y="28637"/>
                  </a:lnTo>
                  <a:lnTo>
                    <a:pt x="199420" y="75601"/>
                  </a:lnTo>
                  <a:lnTo>
                    <a:pt x="200814" y="83336"/>
                  </a:lnTo>
                  <a:lnTo>
                    <a:pt x="209147" y="112005"/>
                  </a:lnTo>
                  <a:lnTo>
                    <a:pt x="209547" y="132813"/>
                  </a:lnTo>
                  <a:lnTo>
                    <a:pt x="209550" y="128127"/>
                  </a:lnTo>
                  <a:lnTo>
                    <a:pt x="210608" y="126689"/>
                  </a:lnTo>
                  <a:lnTo>
                    <a:pt x="214606" y="125092"/>
                  </a:lnTo>
                  <a:lnTo>
                    <a:pt x="216095" y="123607"/>
                  </a:lnTo>
                  <a:lnTo>
                    <a:pt x="217751" y="119136"/>
                  </a:lnTo>
                  <a:lnTo>
                    <a:pt x="219871" y="107642"/>
                  </a:lnTo>
                  <a:lnTo>
                    <a:pt x="234240" y="82317"/>
                  </a:lnTo>
                  <a:lnTo>
                    <a:pt x="239091" y="69656"/>
                  </a:lnTo>
                  <a:lnTo>
                    <a:pt x="274263" y="22371"/>
                  </a:lnTo>
                  <a:lnTo>
                    <a:pt x="289311" y="6074"/>
                  </a:lnTo>
                  <a:lnTo>
                    <a:pt x="295447" y="2693"/>
                  </a:lnTo>
                  <a:lnTo>
                    <a:pt x="304637" y="36"/>
                  </a:lnTo>
                  <a:lnTo>
                    <a:pt x="309808" y="5059"/>
                  </a:lnTo>
                  <a:lnTo>
                    <a:pt x="312317" y="10356"/>
                  </a:lnTo>
                  <a:lnTo>
                    <a:pt x="314273" y="48472"/>
                  </a:lnTo>
                  <a:lnTo>
                    <a:pt x="313265" y="89805"/>
                  </a:lnTo>
                  <a:lnTo>
                    <a:pt x="308837" y="107152"/>
                  </a:lnTo>
                  <a:lnTo>
                    <a:pt x="311170" y="120524"/>
                  </a:lnTo>
                  <a:lnTo>
                    <a:pt x="304800" y="152389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5">
              <a:extLst>
                <a:ext uri="{FF2B5EF4-FFF2-40B4-BE49-F238E27FC236}">
                  <a16:creationId xmlns:a16="http://schemas.microsoft.com/office/drawing/2014/main" id="{AA616912-90B2-E472-2339-A0B31A87AC6C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086350" y="1752600"/>
              <a:ext cx="114301" cy="120402"/>
            </a:xfrm>
            <a:custGeom>
              <a:avLst/>
              <a:gdLst/>
              <a:ahLst/>
              <a:cxnLst/>
              <a:rect l="0" t="0" r="0" b="0"/>
              <a:pathLst>
                <a:path w="114301" h="120402">
                  <a:moveTo>
                    <a:pt x="19050" y="0"/>
                  </a:moveTo>
                  <a:lnTo>
                    <a:pt x="19050" y="0"/>
                  </a:lnTo>
                  <a:lnTo>
                    <a:pt x="33515" y="0"/>
                  </a:lnTo>
                  <a:lnTo>
                    <a:pt x="33985" y="1058"/>
                  </a:lnTo>
                  <a:lnTo>
                    <a:pt x="29957" y="10361"/>
                  </a:lnTo>
                  <a:lnTo>
                    <a:pt x="27571" y="41503"/>
                  </a:lnTo>
                  <a:lnTo>
                    <a:pt x="21047" y="59390"/>
                  </a:lnTo>
                  <a:lnTo>
                    <a:pt x="18879" y="69787"/>
                  </a:lnTo>
                  <a:lnTo>
                    <a:pt x="11686" y="85085"/>
                  </a:lnTo>
                  <a:lnTo>
                    <a:pt x="10966" y="88473"/>
                  </a:lnTo>
                  <a:lnTo>
                    <a:pt x="967" y="104554"/>
                  </a:lnTo>
                  <a:lnTo>
                    <a:pt x="8" y="119700"/>
                  </a:lnTo>
                  <a:lnTo>
                    <a:pt x="3" y="117406"/>
                  </a:lnTo>
                  <a:lnTo>
                    <a:pt x="0" y="120277"/>
                  </a:lnTo>
                  <a:lnTo>
                    <a:pt x="1059" y="120401"/>
                  </a:lnTo>
                  <a:lnTo>
                    <a:pt x="8201" y="115313"/>
                  </a:lnTo>
                  <a:lnTo>
                    <a:pt x="55271" y="114301"/>
                  </a:lnTo>
                  <a:lnTo>
                    <a:pt x="102869" y="114300"/>
                  </a:lnTo>
                  <a:lnTo>
                    <a:pt x="103505" y="113242"/>
                  </a:lnTo>
                  <a:lnTo>
                    <a:pt x="104210" y="109244"/>
                  </a:lnTo>
                  <a:lnTo>
                    <a:pt x="105457" y="107754"/>
                  </a:lnTo>
                  <a:lnTo>
                    <a:pt x="114300" y="10477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6">
              <a:extLst>
                <a:ext uri="{FF2B5EF4-FFF2-40B4-BE49-F238E27FC236}">
                  <a16:creationId xmlns:a16="http://schemas.microsoft.com/office/drawing/2014/main" id="{727F7C01-EAF5-97ED-C573-557CC09C44F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162550" y="1666875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7">
              <a:extLst>
                <a:ext uri="{FF2B5EF4-FFF2-40B4-BE49-F238E27FC236}">
                  <a16:creationId xmlns:a16="http://schemas.microsoft.com/office/drawing/2014/main" id="{7E74C253-A4D6-3DF2-DB39-F2D1CBEC35E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248275" y="1733555"/>
              <a:ext cx="228601" cy="171446"/>
            </a:xfrm>
            <a:custGeom>
              <a:avLst/>
              <a:gdLst/>
              <a:ahLst/>
              <a:cxnLst/>
              <a:rect l="0" t="0" r="0" b="0"/>
              <a:pathLst>
                <a:path w="228601" h="171446">
                  <a:moveTo>
                    <a:pt x="0" y="47620"/>
                  </a:moveTo>
                  <a:lnTo>
                    <a:pt x="0" y="47620"/>
                  </a:lnTo>
                  <a:lnTo>
                    <a:pt x="0" y="42564"/>
                  </a:lnTo>
                  <a:lnTo>
                    <a:pt x="1058" y="41074"/>
                  </a:lnTo>
                  <a:lnTo>
                    <a:pt x="2822" y="40081"/>
                  </a:lnTo>
                  <a:lnTo>
                    <a:pt x="5056" y="39419"/>
                  </a:lnTo>
                  <a:lnTo>
                    <a:pt x="19298" y="30730"/>
                  </a:lnTo>
                  <a:lnTo>
                    <a:pt x="22390" y="30010"/>
                  </a:lnTo>
                  <a:lnTo>
                    <a:pt x="36232" y="20495"/>
                  </a:lnTo>
                  <a:lnTo>
                    <a:pt x="46137" y="10971"/>
                  </a:lnTo>
                  <a:lnTo>
                    <a:pt x="52240" y="9950"/>
                  </a:lnTo>
                  <a:lnTo>
                    <a:pt x="74722" y="9523"/>
                  </a:lnTo>
                  <a:lnTo>
                    <a:pt x="84271" y="17721"/>
                  </a:lnTo>
                  <a:lnTo>
                    <a:pt x="85079" y="21279"/>
                  </a:lnTo>
                  <a:lnTo>
                    <a:pt x="86776" y="64318"/>
                  </a:lnTo>
                  <a:lnTo>
                    <a:pt x="90778" y="74797"/>
                  </a:lnTo>
                  <a:lnTo>
                    <a:pt x="91211" y="79496"/>
                  </a:lnTo>
                  <a:lnTo>
                    <a:pt x="85749" y="126985"/>
                  </a:lnTo>
                  <a:lnTo>
                    <a:pt x="85732" y="136517"/>
                  </a:lnTo>
                  <a:lnTo>
                    <a:pt x="84671" y="138635"/>
                  </a:lnTo>
                  <a:lnTo>
                    <a:pt x="82906" y="140046"/>
                  </a:lnTo>
                  <a:lnTo>
                    <a:pt x="76210" y="142866"/>
                  </a:lnTo>
                  <a:lnTo>
                    <a:pt x="81260" y="137812"/>
                  </a:lnTo>
                  <a:lnTo>
                    <a:pt x="83741" y="132508"/>
                  </a:lnTo>
                  <a:lnTo>
                    <a:pt x="84402" y="129612"/>
                  </a:lnTo>
                  <a:lnTo>
                    <a:pt x="107793" y="94387"/>
                  </a:lnTo>
                  <a:lnTo>
                    <a:pt x="141201" y="50745"/>
                  </a:lnTo>
                  <a:lnTo>
                    <a:pt x="164109" y="21861"/>
                  </a:lnTo>
                  <a:lnTo>
                    <a:pt x="189856" y="3064"/>
                  </a:lnTo>
                  <a:lnTo>
                    <a:pt x="199744" y="399"/>
                  </a:lnTo>
                  <a:lnTo>
                    <a:pt x="217620" y="0"/>
                  </a:lnTo>
                  <a:lnTo>
                    <a:pt x="223700" y="5053"/>
                  </a:lnTo>
                  <a:lnTo>
                    <a:pt x="226422" y="10357"/>
                  </a:lnTo>
                  <a:lnTo>
                    <a:pt x="228409" y="36183"/>
                  </a:lnTo>
                  <a:lnTo>
                    <a:pt x="228595" y="78379"/>
                  </a:lnTo>
                  <a:lnTo>
                    <a:pt x="228600" y="123763"/>
                  </a:lnTo>
                  <a:lnTo>
                    <a:pt x="228600" y="146042"/>
                  </a:lnTo>
                  <a:lnTo>
                    <a:pt x="227542" y="148159"/>
                  </a:lnTo>
                  <a:lnTo>
                    <a:pt x="225778" y="149571"/>
                  </a:lnTo>
                  <a:lnTo>
                    <a:pt x="223544" y="150513"/>
                  </a:lnTo>
                  <a:lnTo>
                    <a:pt x="222055" y="152198"/>
                  </a:lnTo>
                  <a:lnTo>
                    <a:pt x="220399" y="156894"/>
                  </a:lnTo>
                  <a:lnTo>
                    <a:pt x="219075" y="17144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8">
              <a:extLst>
                <a:ext uri="{FF2B5EF4-FFF2-40B4-BE49-F238E27FC236}">
                  <a16:creationId xmlns:a16="http://schemas.microsoft.com/office/drawing/2014/main" id="{A71CE017-A0BA-DF73-4F77-7E3E0F7A769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591175" y="1905000"/>
              <a:ext cx="8202" cy="9526"/>
            </a:xfrm>
            <a:custGeom>
              <a:avLst/>
              <a:gdLst/>
              <a:ahLst/>
              <a:cxnLst/>
              <a:rect l="0" t="0" r="0" b="0"/>
              <a:pathLst>
                <a:path w="8202" h="9526">
                  <a:moveTo>
                    <a:pt x="0" y="9525"/>
                  </a:moveTo>
                  <a:lnTo>
                    <a:pt x="0" y="9525"/>
                  </a:lnTo>
                  <a:lnTo>
                    <a:pt x="8201" y="1324"/>
                  </a:lnTo>
                  <a:lnTo>
                    <a:pt x="7584" y="883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4.2.1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 the range of the following data set consisting of the number of times the television channel was changed in a 1-hour time span. </a:t>
            </a:r>
          </a:p>
          <a:p>
            <a:endParaRPr lang="en-US" dirty="0"/>
          </a:p>
          <a:p>
            <a:r>
              <a:rPr lang="en-US" b="1" dirty="0"/>
              <a:t>Solution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133600" y="2743200"/>
          <a:ext cx="4876800" cy="396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9" name="SMARTInkShape-Group6">
            <a:extLst>
              <a:ext uri="{FF2B5EF4-FFF2-40B4-BE49-F238E27FC236}">
                <a16:creationId xmlns:a16="http://schemas.microsoft.com/office/drawing/2014/main" id="{B8674358-A1CC-75DB-9E49-A1898B855306}"/>
              </a:ext>
            </a:extLst>
          </p:cNvPr>
          <p:cNvGrpSpPr/>
          <p:nvPr/>
        </p:nvGrpSpPr>
        <p:grpSpPr>
          <a:xfrm>
            <a:off x="2190754" y="3857625"/>
            <a:ext cx="1000122" cy="436533"/>
            <a:chOff x="2190754" y="3857625"/>
            <a:chExt cx="1000122" cy="436533"/>
          </a:xfrm>
        </p:grpSpPr>
        <p:sp>
          <p:nvSpPr>
            <p:cNvPr id="4" name="SMARTInkShape-19">
              <a:extLst>
                <a:ext uri="{FF2B5EF4-FFF2-40B4-BE49-F238E27FC236}">
                  <a16:creationId xmlns:a16="http://schemas.microsoft.com/office/drawing/2014/main" id="{CAD3E6A3-C2C9-4C7E-D0F4-65568DF6E3C5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010353" y="3962439"/>
              <a:ext cx="180523" cy="141357"/>
            </a:xfrm>
            <a:custGeom>
              <a:avLst/>
              <a:gdLst/>
              <a:ahLst/>
              <a:cxnLst/>
              <a:rect l="0" t="0" r="0" b="0"/>
              <a:pathLst>
                <a:path w="180523" h="141357">
                  <a:moveTo>
                    <a:pt x="18597" y="66636"/>
                  </a:moveTo>
                  <a:lnTo>
                    <a:pt x="18597" y="66636"/>
                  </a:lnTo>
                  <a:lnTo>
                    <a:pt x="18597" y="72124"/>
                  </a:lnTo>
                  <a:lnTo>
                    <a:pt x="18597" y="69780"/>
                  </a:lnTo>
                  <a:lnTo>
                    <a:pt x="19655" y="68732"/>
                  </a:lnTo>
                  <a:lnTo>
                    <a:pt x="23653" y="67568"/>
                  </a:lnTo>
                  <a:lnTo>
                    <a:pt x="69433" y="66636"/>
                  </a:lnTo>
                  <a:lnTo>
                    <a:pt x="75763" y="63814"/>
                  </a:lnTo>
                  <a:lnTo>
                    <a:pt x="82105" y="60090"/>
                  </a:lnTo>
                  <a:lnTo>
                    <a:pt x="94798" y="57700"/>
                  </a:lnTo>
                  <a:lnTo>
                    <a:pt x="102206" y="56315"/>
                  </a:lnTo>
                  <a:lnTo>
                    <a:pt x="127781" y="47433"/>
                  </a:lnTo>
                  <a:lnTo>
                    <a:pt x="129486" y="45368"/>
                  </a:lnTo>
                  <a:lnTo>
                    <a:pt x="130623" y="42932"/>
                  </a:lnTo>
                  <a:lnTo>
                    <a:pt x="132439" y="41308"/>
                  </a:lnTo>
                  <a:lnTo>
                    <a:pt x="137280" y="39505"/>
                  </a:lnTo>
                  <a:lnTo>
                    <a:pt x="138994" y="37965"/>
                  </a:lnTo>
                  <a:lnTo>
                    <a:pt x="140898" y="33432"/>
                  </a:lnTo>
                  <a:lnTo>
                    <a:pt x="142288" y="15708"/>
                  </a:lnTo>
                  <a:lnTo>
                    <a:pt x="141275" y="13634"/>
                  </a:lnTo>
                  <a:lnTo>
                    <a:pt x="139541" y="12251"/>
                  </a:lnTo>
                  <a:lnTo>
                    <a:pt x="137326" y="11330"/>
                  </a:lnTo>
                  <a:lnTo>
                    <a:pt x="135850" y="9657"/>
                  </a:lnTo>
                  <a:lnTo>
                    <a:pt x="134209" y="4976"/>
                  </a:lnTo>
                  <a:lnTo>
                    <a:pt x="132713" y="3304"/>
                  </a:lnTo>
                  <a:lnTo>
                    <a:pt x="128229" y="1447"/>
                  </a:lnTo>
                  <a:lnTo>
                    <a:pt x="92907" y="0"/>
                  </a:lnTo>
                  <a:lnTo>
                    <a:pt x="59427" y="13222"/>
                  </a:lnTo>
                  <a:lnTo>
                    <a:pt x="16900" y="41250"/>
                  </a:lnTo>
                  <a:lnTo>
                    <a:pt x="12551" y="50415"/>
                  </a:lnTo>
                  <a:lnTo>
                    <a:pt x="9560" y="60485"/>
                  </a:lnTo>
                  <a:lnTo>
                    <a:pt x="1838" y="75573"/>
                  </a:lnTo>
                  <a:lnTo>
                    <a:pt x="0" y="93801"/>
                  </a:lnTo>
                  <a:lnTo>
                    <a:pt x="2571" y="102699"/>
                  </a:lnTo>
                  <a:lnTo>
                    <a:pt x="4738" y="106553"/>
                  </a:lnTo>
                  <a:lnTo>
                    <a:pt x="7241" y="109122"/>
                  </a:lnTo>
                  <a:lnTo>
                    <a:pt x="37670" y="130647"/>
                  </a:lnTo>
                  <a:lnTo>
                    <a:pt x="68075" y="141356"/>
                  </a:lnTo>
                  <a:lnTo>
                    <a:pt x="71690" y="140791"/>
                  </a:lnTo>
                  <a:lnTo>
                    <a:pt x="87920" y="135102"/>
                  </a:lnTo>
                  <a:lnTo>
                    <a:pt x="128571" y="132322"/>
                  </a:lnTo>
                  <a:lnTo>
                    <a:pt x="139965" y="126785"/>
                  </a:lnTo>
                  <a:lnTo>
                    <a:pt x="163278" y="124181"/>
                  </a:lnTo>
                  <a:lnTo>
                    <a:pt x="165851" y="122991"/>
                  </a:lnTo>
                  <a:lnTo>
                    <a:pt x="167567" y="121139"/>
                  </a:lnTo>
                  <a:lnTo>
                    <a:pt x="168710" y="118846"/>
                  </a:lnTo>
                  <a:lnTo>
                    <a:pt x="170531" y="117318"/>
                  </a:lnTo>
                  <a:lnTo>
                    <a:pt x="180522" y="114261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0">
              <a:extLst>
                <a:ext uri="{FF2B5EF4-FFF2-40B4-BE49-F238E27FC236}">
                  <a16:creationId xmlns:a16="http://schemas.microsoft.com/office/drawing/2014/main" id="{D708C5B0-6F3E-74E3-8831-02B505446114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828963" y="3995038"/>
              <a:ext cx="171413" cy="299120"/>
            </a:xfrm>
            <a:custGeom>
              <a:avLst/>
              <a:gdLst/>
              <a:ahLst/>
              <a:cxnLst/>
              <a:rect l="0" t="0" r="0" b="0"/>
              <a:pathLst>
                <a:path w="171413" h="299120">
                  <a:moveTo>
                    <a:pt x="76162" y="62612"/>
                  </a:moveTo>
                  <a:lnTo>
                    <a:pt x="76162" y="62612"/>
                  </a:lnTo>
                  <a:lnTo>
                    <a:pt x="76162" y="25872"/>
                  </a:lnTo>
                  <a:lnTo>
                    <a:pt x="67962" y="16431"/>
                  </a:lnTo>
                  <a:lnTo>
                    <a:pt x="66753" y="6913"/>
                  </a:lnTo>
                  <a:lnTo>
                    <a:pt x="65656" y="6429"/>
                  </a:lnTo>
                  <a:lnTo>
                    <a:pt x="58446" y="5590"/>
                  </a:lnTo>
                  <a:lnTo>
                    <a:pt x="52451" y="443"/>
                  </a:lnTo>
                  <a:lnTo>
                    <a:pt x="49771" y="0"/>
                  </a:lnTo>
                  <a:lnTo>
                    <a:pt x="46927" y="762"/>
                  </a:lnTo>
                  <a:lnTo>
                    <a:pt x="40943" y="3373"/>
                  </a:lnTo>
                  <a:lnTo>
                    <a:pt x="34756" y="4534"/>
                  </a:lnTo>
                  <a:lnTo>
                    <a:pt x="32683" y="5901"/>
                  </a:lnTo>
                  <a:lnTo>
                    <a:pt x="31301" y="7872"/>
                  </a:lnTo>
                  <a:lnTo>
                    <a:pt x="28707" y="12883"/>
                  </a:lnTo>
                  <a:lnTo>
                    <a:pt x="24026" y="18638"/>
                  </a:lnTo>
                  <a:lnTo>
                    <a:pt x="18419" y="21901"/>
                  </a:lnTo>
                  <a:lnTo>
                    <a:pt x="15442" y="22771"/>
                  </a:lnTo>
                  <a:lnTo>
                    <a:pt x="13457" y="24410"/>
                  </a:lnTo>
                  <a:lnTo>
                    <a:pt x="2180" y="43742"/>
                  </a:lnTo>
                  <a:lnTo>
                    <a:pt x="0" y="70258"/>
                  </a:lnTo>
                  <a:lnTo>
                    <a:pt x="5030" y="76637"/>
                  </a:lnTo>
                  <a:lnTo>
                    <a:pt x="10328" y="79428"/>
                  </a:lnTo>
                  <a:lnTo>
                    <a:pt x="26705" y="81531"/>
                  </a:lnTo>
                  <a:lnTo>
                    <a:pt x="41634" y="81651"/>
                  </a:lnTo>
                  <a:lnTo>
                    <a:pt x="47763" y="78835"/>
                  </a:lnTo>
                  <a:lnTo>
                    <a:pt x="54015" y="75114"/>
                  </a:lnTo>
                  <a:lnTo>
                    <a:pt x="60322" y="73460"/>
                  </a:lnTo>
                  <a:lnTo>
                    <a:pt x="62426" y="71961"/>
                  </a:lnTo>
                  <a:lnTo>
                    <a:pt x="63830" y="69903"/>
                  </a:lnTo>
                  <a:lnTo>
                    <a:pt x="64766" y="67473"/>
                  </a:lnTo>
                  <a:lnTo>
                    <a:pt x="66448" y="65852"/>
                  </a:lnTo>
                  <a:lnTo>
                    <a:pt x="71139" y="64052"/>
                  </a:lnTo>
                  <a:lnTo>
                    <a:pt x="72813" y="62514"/>
                  </a:lnTo>
                  <a:lnTo>
                    <a:pt x="74674" y="57982"/>
                  </a:lnTo>
                  <a:lnTo>
                    <a:pt x="76032" y="40259"/>
                  </a:lnTo>
                  <a:lnTo>
                    <a:pt x="77133" y="38185"/>
                  </a:lnTo>
                  <a:lnTo>
                    <a:pt x="78926" y="36802"/>
                  </a:lnTo>
                  <a:lnTo>
                    <a:pt x="85677" y="34041"/>
                  </a:lnTo>
                  <a:lnTo>
                    <a:pt x="85687" y="56427"/>
                  </a:lnTo>
                  <a:lnTo>
                    <a:pt x="82865" y="62685"/>
                  </a:lnTo>
                  <a:lnTo>
                    <a:pt x="80631" y="65836"/>
                  </a:lnTo>
                  <a:lnTo>
                    <a:pt x="77045" y="92647"/>
                  </a:lnTo>
                  <a:lnTo>
                    <a:pt x="76240" y="133370"/>
                  </a:lnTo>
                  <a:lnTo>
                    <a:pt x="76169" y="179191"/>
                  </a:lnTo>
                  <a:lnTo>
                    <a:pt x="76163" y="223596"/>
                  </a:lnTo>
                  <a:lnTo>
                    <a:pt x="75104" y="255843"/>
                  </a:lnTo>
                  <a:lnTo>
                    <a:pt x="68624" y="274269"/>
                  </a:lnTo>
                  <a:lnTo>
                    <a:pt x="67962" y="279917"/>
                  </a:lnTo>
                  <a:lnTo>
                    <a:pt x="66461" y="283682"/>
                  </a:lnTo>
                  <a:lnTo>
                    <a:pt x="64404" y="286192"/>
                  </a:lnTo>
                  <a:lnTo>
                    <a:pt x="61973" y="287865"/>
                  </a:lnTo>
                  <a:lnTo>
                    <a:pt x="60353" y="290040"/>
                  </a:lnTo>
                  <a:lnTo>
                    <a:pt x="57539" y="299119"/>
                  </a:lnTo>
                  <a:lnTo>
                    <a:pt x="57302" y="297196"/>
                  </a:lnTo>
                  <a:lnTo>
                    <a:pt x="57238" y="295201"/>
                  </a:lnTo>
                  <a:lnTo>
                    <a:pt x="56138" y="293872"/>
                  </a:lnTo>
                  <a:lnTo>
                    <a:pt x="52093" y="292394"/>
                  </a:lnTo>
                  <a:lnTo>
                    <a:pt x="50591" y="290942"/>
                  </a:lnTo>
                  <a:lnTo>
                    <a:pt x="45358" y="281007"/>
                  </a:lnTo>
                  <a:lnTo>
                    <a:pt x="41305" y="275035"/>
                  </a:lnTo>
                  <a:lnTo>
                    <a:pt x="39023" y="264664"/>
                  </a:lnTo>
                  <a:lnTo>
                    <a:pt x="37288" y="249715"/>
                  </a:lnTo>
                  <a:lnTo>
                    <a:pt x="33132" y="241724"/>
                  </a:lnTo>
                  <a:lnTo>
                    <a:pt x="32659" y="238111"/>
                  </a:lnTo>
                  <a:lnTo>
                    <a:pt x="38938" y="200042"/>
                  </a:lnTo>
                  <a:lnTo>
                    <a:pt x="48388" y="186616"/>
                  </a:lnTo>
                  <a:lnTo>
                    <a:pt x="71424" y="159863"/>
                  </a:lnTo>
                  <a:lnTo>
                    <a:pt x="73003" y="156021"/>
                  </a:lnTo>
                  <a:lnTo>
                    <a:pt x="80403" y="148930"/>
                  </a:lnTo>
                  <a:lnTo>
                    <a:pt x="114395" y="122415"/>
                  </a:lnTo>
                  <a:lnTo>
                    <a:pt x="125785" y="119995"/>
                  </a:lnTo>
                  <a:lnTo>
                    <a:pt x="128294" y="119917"/>
                  </a:lnTo>
                  <a:lnTo>
                    <a:pt x="133904" y="117009"/>
                  </a:lnTo>
                  <a:lnTo>
                    <a:pt x="141072" y="111575"/>
                  </a:lnTo>
                  <a:lnTo>
                    <a:pt x="150093" y="110501"/>
                  </a:lnTo>
                  <a:lnTo>
                    <a:pt x="171412" y="110237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1">
              <a:extLst>
                <a:ext uri="{FF2B5EF4-FFF2-40B4-BE49-F238E27FC236}">
                  <a16:creationId xmlns:a16="http://schemas.microsoft.com/office/drawing/2014/main" id="{06757B9E-9305-105C-9D30-84FA54F71E74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438841" y="3991013"/>
              <a:ext cx="342460" cy="171413"/>
            </a:xfrm>
            <a:custGeom>
              <a:avLst/>
              <a:gdLst/>
              <a:ahLst/>
              <a:cxnLst/>
              <a:rect l="0" t="0" r="0" b="0"/>
              <a:pathLst>
                <a:path w="342460" h="171413">
                  <a:moveTo>
                    <a:pt x="113859" y="66637"/>
                  </a:moveTo>
                  <a:lnTo>
                    <a:pt x="113859" y="66637"/>
                  </a:lnTo>
                  <a:lnTo>
                    <a:pt x="118915" y="66637"/>
                  </a:lnTo>
                  <a:lnTo>
                    <a:pt x="120405" y="65579"/>
                  </a:lnTo>
                  <a:lnTo>
                    <a:pt x="121398" y="63815"/>
                  </a:lnTo>
                  <a:lnTo>
                    <a:pt x="122060" y="61580"/>
                  </a:lnTo>
                  <a:lnTo>
                    <a:pt x="123560" y="60091"/>
                  </a:lnTo>
                  <a:lnTo>
                    <a:pt x="132483" y="57229"/>
                  </a:lnTo>
                  <a:lnTo>
                    <a:pt x="132909" y="38458"/>
                  </a:lnTo>
                  <a:lnTo>
                    <a:pt x="127853" y="38179"/>
                  </a:lnTo>
                  <a:lnTo>
                    <a:pt x="126363" y="37082"/>
                  </a:lnTo>
                  <a:lnTo>
                    <a:pt x="123776" y="29871"/>
                  </a:lnTo>
                  <a:lnTo>
                    <a:pt x="123500" y="23876"/>
                  </a:lnTo>
                  <a:lnTo>
                    <a:pt x="122403" y="22254"/>
                  </a:lnTo>
                  <a:lnTo>
                    <a:pt x="120614" y="21173"/>
                  </a:lnTo>
                  <a:lnTo>
                    <a:pt x="118362" y="20453"/>
                  </a:lnTo>
                  <a:lnTo>
                    <a:pt x="116861" y="18915"/>
                  </a:lnTo>
                  <a:lnTo>
                    <a:pt x="113064" y="9396"/>
                  </a:lnTo>
                  <a:lnTo>
                    <a:pt x="108920" y="4860"/>
                  </a:lnTo>
                  <a:lnTo>
                    <a:pt x="103550" y="2139"/>
                  </a:lnTo>
                  <a:lnTo>
                    <a:pt x="85449" y="47"/>
                  </a:lnTo>
                  <a:lnTo>
                    <a:pt x="80772" y="0"/>
                  </a:lnTo>
                  <a:lnTo>
                    <a:pt x="51163" y="9665"/>
                  </a:lnTo>
                  <a:lnTo>
                    <a:pt x="31380" y="25656"/>
                  </a:lnTo>
                  <a:lnTo>
                    <a:pt x="13324" y="44438"/>
                  </a:lnTo>
                  <a:lnTo>
                    <a:pt x="7099" y="57117"/>
                  </a:lnTo>
                  <a:lnTo>
                    <a:pt x="2910" y="63464"/>
                  </a:lnTo>
                  <a:lnTo>
                    <a:pt x="552" y="74046"/>
                  </a:lnTo>
                  <a:lnTo>
                    <a:pt x="0" y="84394"/>
                  </a:lnTo>
                  <a:lnTo>
                    <a:pt x="2577" y="93226"/>
                  </a:lnTo>
                  <a:lnTo>
                    <a:pt x="6192" y="100679"/>
                  </a:lnTo>
                  <a:lnTo>
                    <a:pt x="7799" y="107520"/>
                  </a:lnTo>
                  <a:lnTo>
                    <a:pt x="9285" y="109767"/>
                  </a:lnTo>
                  <a:lnTo>
                    <a:pt x="11335" y="111265"/>
                  </a:lnTo>
                  <a:lnTo>
                    <a:pt x="16435" y="113988"/>
                  </a:lnTo>
                  <a:lnTo>
                    <a:pt x="35392" y="130037"/>
                  </a:lnTo>
                  <a:lnTo>
                    <a:pt x="41238" y="131857"/>
                  </a:lnTo>
                  <a:lnTo>
                    <a:pt x="43220" y="131284"/>
                  </a:lnTo>
                  <a:lnTo>
                    <a:pt x="44541" y="129843"/>
                  </a:lnTo>
                  <a:lnTo>
                    <a:pt x="45422" y="127824"/>
                  </a:lnTo>
                  <a:lnTo>
                    <a:pt x="47068" y="126479"/>
                  </a:lnTo>
                  <a:lnTo>
                    <a:pt x="57313" y="121496"/>
                  </a:lnTo>
                  <a:lnTo>
                    <a:pt x="63327" y="117478"/>
                  </a:lnTo>
                  <a:lnTo>
                    <a:pt x="69528" y="115691"/>
                  </a:lnTo>
                  <a:lnTo>
                    <a:pt x="71605" y="114157"/>
                  </a:lnTo>
                  <a:lnTo>
                    <a:pt x="72990" y="112075"/>
                  </a:lnTo>
                  <a:lnTo>
                    <a:pt x="75586" y="106940"/>
                  </a:lnTo>
                  <a:lnTo>
                    <a:pt x="80268" y="101130"/>
                  </a:lnTo>
                  <a:lnTo>
                    <a:pt x="85877" y="97842"/>
                  </a:lnTo>
                  <a:lnTo>
                    <a:pt x="91898" y="95323"/>
                  </a:lnTo>
                  <a:lnTo>
                    <a:pt x="98101" y="90675"/>
                  </a:lnTo>
                  <a:lnTo>
                    <a:pt x="101564" y="85082"/>
                  </a:lnTo>
                  <a:lnTo>
                    <a:pt x="104161" y="79068"/>
                  </a:lnTo>
                  <a:lnTo>
                    <a:pt x="120738" y="57096"/>
                  </a:lnTo>
                  <a:lnTo>
                    <a:pt x="122861" y="44409"/>
                  </a:lnTo>
                  <a:lnTo>
                    <a:pt x="124094" y="42293"/>
                  </a:lnTo>
                  <a:lnTo>
                    <a:pt x="125974" y="40883"/>
                  </a:lnTo>
                  <a:lnTo>
                    <a:pt x="128286" y="39943"/>
                  </a:lnTo>
                  <a:lnTo>
                    <a:pt x="129827" y="38257"/>
                  </a:lnTo>
                  <a:lnTo>
                    <a:pt x="131539" y="33563"/>
                  </a:lnTo>
                  <a:lnTo>
                    <a:pt x="132908" y="10825"/>
                  </a:lnTo>
                  <a:lnTo>
                    <a:pt x="132909" y="14940"/>
                  </a:lnTo>
                  <a:lnTo>
                    <a:pt x="131851" y="16297"/>
                  </a:lnTo>
                  <a:lnTo>
                    <a:pt x="127853" y="17805"/>
                  </a:lnTo>
                  <a:lnTo>
                    <a:pt x="126363" y="19266"/>
                  </a:lnTo>
                  <a:lnTo>
                    <a:pt x="123776" y="27107"/>
                  </a:lnTo>
                  <a:lnTo>
                    <a:pt x="123385" y="74193"/>
                  </a:lnTo>
                  <a:lnTo>
                    <a:pt x="123384" y="88473"/>
                  </a:lnTo>
                  <a:lnTo>
                    <a:pt x="126206" y="95040"/>
                  </a:lnTo>
                  <a:lnTo>
                    <a:pt x="129930" y="101485"/>
                  </a:lnTo>
                  <a:lnTo>
                    <a:pt x="132320" y="114247"/>
                  </a:lnTo>
                  <a:lnTo>
                    <a:pt x="132517" y="117427"/>
                  </a:lnTo>
                  <a:lnTo>
                    <a:pt x="135556" y="123782"/>
                  </a:lnTo>
                  <a:lnTo>
                    <a:pt x="141076" y="131430"/>
                  </a:lnTo>
                  <a:lnTo>
                    <a:pt x="142399" y="142396"/>
                  </a:lnTo>
                  <a:lnTo>
                    <a:pt x="166032" y="119235"/>
                  </a:lnTo>
                  <a:lnTo>
                    <a:pt x="168797" y="113650"/>
                  </a:lnTo>
                  <a:lnTo>
                    <a:pt x="169534" y="110679"/>
                  </a:lnTo>
                  <a:lnTo>
                    <a:pt x="178354" y="95158"/>
                  </a:lnTo>
                  <a:lnTo>
                    <a:pt x="185159" y="77445"/>
                  </a:lnTo>
                  <a:lnTo>
                    <a:pt x="196953" y="57699"/>
                  </a:lnTo>
                  <a:lnTo>
                    <a:pt x="197830" y="54328"/>
                  </a:lnTo>
                  <a:lnTo>
                    <a:pt x="199473" y="52081"/>
                  </a:lnTo>
                  <a:lnTo>
                    <a:pt x="201627" y="50583"/>
                  </a:lnTo>
                  <a:lnTo>
                    <a:pt x="206842" y="47860"/>
                  </a:lnTo>
                  <a:lnTo>
                    <a:pt x="226313" y="30305"/>
                  </a:lnTo>
                  <a:lnTo>
                    <a:pt x="227339" y="26501"/>
                  </a:lnTo>
                  <a:lnTo>
                    <a:pt x="227612" y="24005"/>
                  </a:lnTo>
                  <a:lnTo>
                    <a:pt x="228853" y="22340"/>
                  </a:lnTo>
                  <a:lnTo>
                    <a:pt x="237503" y="19070"/>
                  </a:lnTo>
                  <a:lnTo>
                    <a:pt x="237563" y="19051"/>
                  </a:lnTo>
                  <a:lnTo>
                    <a:pt x="245874" y="19015"/>
                  </a:lnTo>
                  <a:lnTo>
                    <a:pt x="246319" y="20073"/>
                  </a:lnTo>
                  <a:lnTo>
                    <a:pt x="247208" y="66644"/>
                  </a:lnTo>
                  <a:lnTo>
                    <a:pt x="247209" y="113183"/>
                  </a:lnTo>
                  <a:lnTo>
                    <a:pt x="247209" y="122182"/>
                  </a:lnTo>
                  <a:lnTo>
                    <a:pt x="239008" y="131847"/>
                  </a:lnTo>
                  <a:lnTo>
                    <a:pt x="239625" y="132335"/>
                  </a:lnTo>
                  <a:lnTo>
                    <a:pt x="246001" y="133183"/>
                  </a:lnTo>
                  <a:lnTo>
                    <a:pt x="246404" y="132168"/>
                  </a:lnTo>
                  <a:lnTo>
                    <a:pt x="247177" y="119119"/>
                  </a:lnTo>
                  <a:lnTo>
                    <a:pt x="248246" y="117501"/>
                  </a:lnTo>
                  <a:lnTo>
                    <a:pt x="250017" y="116421"/>
                  </a:lnTo>
                  <a:lnTo>
                    <a:pt x="252256" y="115701"/>
                  </a:lnTo>
                  <a:lnTo>
                    <a:pt x="253749" y="113105"/>
                  </a:lnTo>
                  <a:lnTo>
                    <a:pt x="256908" y="100396"/>
                  </a:lnTo>
                  <a:lnTo>
                    <a:pt x="266920" y="86084"/>
                  </a:lnTo>
                  <a:lnTo>
                    <a:pt x="279090" y="73066"/>
                  </a:lnTo>
                  <a:lnTo>
                    <a:pt x="282545" y="63850"/>
                  </a:lnTo>
                  <a:lnTo>
                    <a:pt x="285139" y="53756"/>
                  </a:lnTo>
                  <a:lnTo>
                    <a:pt x="295428" y="38654"/>
                  </a:lnTo>
                  <a:lnTo>
                    <a:pt x="301448" y="33033"/>
                  </a:lnTo>
                  <a:lnTo>
                    <a:pt x="322855" y="19457"/>
                  </a:lnTo>
                  <a:lnTo>
                    <a:pt x="328301" y="19144"/>
                  </a:lnTo>
                  <a:lnTo>
                    <a:pt x="329845" y="20158"/>
                  </a:lnTo>
                  <a:lnTo>
                    <a:pt x="330875" y="21893"/>
                  </a:lnTo>
                  <a:lnTo>
                    <a:pt x="332324" y="29390"/>
                  </a:lnTo>
                  <a:lnTo>
                    <a:pt x="332527" y="32281"/>
                  </a:lnTo>
                  <a:lnTo>
                    <a:pt x="335576" y="38315"/>
                  </a:lnTo>
                  <a:lnTo>
                    <a:pt x="339400" y="44524"/>
                  </a:lnTo>
                  <a:lnTo>
                    <a:pt x="341553" y="55028"/>
                  </a:lnTo>
                  <a:lnTo>
                    <a:pt x="342057" y="65358"/>
                  </a:lnTo>
                  <a:lnTo>
                    <a:pt x="339458" y="74183"/>
                  </a:lnTo>
                  <a:lnTo>
                    <a:pt x="337283" y="78017"/>
                  </a:lnTo>
                  <a:lnTo>
                    <a:pt x="336892" y="82691"/>
                  </a:lnTo>
                  <a:lnTo>
                    <a:pt x="339281" y="98322"/>
                  </a:lnTo>
                  <a:lnTo>
                    <a:pt x="333140" y="136599"/>
                  </a:lnTo>
                  <a:lnTo>
                    <a:pt x="332942" y="164942"/>
                  </a:lnTo>
                  <a:lnTo>
                    <a:pt x="333998" y="167099"/>
                  </a:lnTo>
                  <a:lnTo>
                    <a:pt x="335760" y="168537"/>
                  </a:lnTo>
                  <a:lnTo>
                    <a:pt x="342459" y="171412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2">
              <a:extLst>
                <a:ext uri="{FF2B5EF4-FFF2-40B4-BE49-F238E27FC236}">
                  <a16:creationId xmlns:a16="http://schemas.microsoft.com/office/drawing/2014/main" id="{BF3DDB89-7447-1A27-2926-A855241BFD93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190754" y="3857625"/>
              <a:ext cx="190486" cy="285751"/>
            </a:xfrm>
            <a:custGeom>
              <a:avLst/>
              <a:gdLst/>
              <a:ahLst/>
              <a:cxnLst/>
              <a:rect l="0" t="0" r="0" b="0"/>
              <a:pathLst>
                <a:path w="190486" h="285751">
                  <a:moveTo>
                    <a:pt x="47621" y="95250"/>
                  </a:moveTo>
                  <a:lnTo>
                    <a:pt x="47621" y="95250"/>
                  </a:lnTo>
                  <a:lnTo>
                    <a:pt x="47621" y="71570"/>
                  </a:lnTo>
                  <a:lnTo>
                    <a:pt x="48679" y="69938"/>
                  </a:lnTo>
                  <a:lnTo>
                    <a:pt x="50443" y="68850"/>
                  </a:lnTo>
                  <a:lnTo>
                    <a:pt x="52677" y="68126"/>
                  </a:lnTo>
                  <a:lnTo>
                    <a:pt x="54167" y="66584"/>
                  </a:lnTo>
                  <a:lnTo>
                    <a:pt x="56754" y="58601"/>
                  </a:lnTo>
                  <a:lnTo>
                    <a:pt x="57030" y="52523"/>
                  </a:lnTo>
                  <a:lnTo>
                    <a:pt x="58127" y="50890"/>
                  </a:lnTo>
                  <a:lnTo>
                    <a:pt x="59916" y="49802"/>
                  </a:lnTo>
                  <a:lnTo>
                    <a:pt x="62168" y="49076"/>
                  </a:lnTo>
                  <a:lnTo>
                    <a:pt x="63669" y="47534"/>
                  </a:lnTo>
                  <a:lnTo>
                    <a:pt x="65337" y="42998"/>
                  </a:lnTo>
                  <a:lnTo>
                    <a:pt x="66840" y="41365"/>
                  </a:lnTo>
                  <a:lnTo>
                    <a:pt x="71332" y="39551"/>
                  </a:lnTo>
                  <a:lnTo>
                    <a:pt x="72954" y="38009"/>
                  </a:lnTo>
                  <a:lnTo>
                    <a:pt x="84271" y="20804"/>
                  </a:lnTo>
                  <a:lnTo>
                    <a:pt x="87899" y="19829"/>
                  </a:lnTo>
                  <a:lnTo>
                    <a:pt x="90348" y="19569"/>
                  </a:lnTo>
                  <a:lnTo>
                    <a:pt x="91981" y="18338"/>
                  </a:lnTo>
                  <a:lnTo>
                    <a:pt x="94816" y="10895"/>
                  </a:lnTo>
                  <a:lnTo>
                    <a:pt x="97877" y="10134"/>
                  </a:lnTo>
                  <a:lnTo>
                    <a:pt x="104367" y="9560"/>
                  </a:lnTo>
                  <a:lnTo>
                    <a:pt x="112296" y="2986"/>
                  </a:lnTo>
                  <a:lnTo>
                    <a:pt x="122095" y="393"/>
                  </a:lnTo>
                  <a:lnTo>
                    <a:pt x="169600" y="0"/>
                  </a:lnTo>
                  <a:lnTo>
                    <a:pt x="189041" y="17610"/>
                  </a:lnTo>
                  <a:lnTo>
                    <a:pt x="190065" y="23680"/>
                  </a:lnTo>
                  <a:lnTo>
                    <a:pt x="190485" y="42637"/>
                  </a:lnTo>
                  <a:lnTo>
                    <a:pt x="185436" y="56260"/>
                  </a:lnTo>
                  <a:lnTo>
                    <a:pt x="177237" y="68645"/>
                  </a:lnTo>
                  <a:lnTo>
                    <a:pt x="130691" y="107583"/>
                  </a:lnTo>
                  <a:lnTo>
                    <a:pt x="107422" y="125673"/>
                  </a:lnTo>
                  <a:lnTo>
                    <a:pt x="59948" y="152348"/>
                  </a:lnTo>
                  <a:lnTo>
                    <a:pt x="55839" y="155541"/>
                  </a:lnTo>
                  <a:lnTo>
                    <a:pt x="45629" y="159088"/>
                  </a:lnTo>
                  <a:lnTo>
                    <a:pt x="35094" y="161722"/>
                  </a:lnTo>
                  <a:lnTo>
                    <a:pt x="19707" y="169215"/>
                  </a:lnTo>
                  <a:lnTo>
                    <a:pt x="12990" y="171515"/>
                  </a:lnTo>
                  <a:lnTo>
                    <a:pt x="0" y="180972"/>
                  </a:lnTo>
                  <a:lnTo>
                    <a:pt x="5054" y="186030"/>
                  </a:lnTo>
                  <a:lnTo>
                    <a:pt x="10358" y="188514"/>
                  </a:lnTo>
                  <a:lnTo>
                    <a:pt x="36852" y="195440"/>
                  </a:lnTo>
                  <a:lnTo>
                    <a:pt x="82988" y="222296"/>
                  </a:lnTo>
                  <a:lnTo>
                    <a:pt x="117321" y="243420"/>
                  </a:lnTo>
                  <a:lnTo>
                    <a:pt x="129186" y="247455"/>
                  </a:lnTo>
                  <a:lnTo>
                    <a:pt x="152967" y="267340"/>
                  </a:lnTo>
                  <a:lnTo>
                    <a:pt x="169967" y="284272"/>
                  </a:lnTo>
                  <a:lnTo>
                    <a:pt x="180971" y="28575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3">
              <a:extLst>
                <a:ext uri="{FF2B5EF4-FFF2-40B4-BE49-F238E27FC236}">
                  <a16:creationId xmlns:a16="http://schemas.microsoft.com/office/drawing/2014/main" id="{8D9C1ED9-941F-AE0F-567C-C12791CB448E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200275" y="3914775"/>
              <a:ext cx="47626" cy="276226"/>
            </a:xfrm>
            <a:custGeom>
              <a:avLst/>
              <a:gdLst/>
              <a:ahLst/>
              <a:cxnLst/>
              <a:rect l="0" t="0" r="0" b="0"/>
              <a:pathLst>
                <a:path w="47626" h="276226">
                  <a:moveTo>
                    <a:pt x="38100" y="9525"/>
                  </a:moveTo>
                  <a:lnTo>
                    <a:pt x="38100" y="9525"/>
                  </a:lnTo>
                  <a:lnTo>
                    <a:pt x="47509" y="9525"/>
                  </a:lnTo>
                  <a:lnTo>
                    <a:pt x="47625" y="0"/>
                  </a:lnTo>
                  <a:lnTo>
                    <a:pt x="47625" y="5057"/>
                  </a:lnTo>
                  <a:lnTo>
                    <a:pt x="44803" y="10361"/>
                  </a:lnTo>
                  <a:lnTo>
                    <a:pt x="42569" y="13257"/>
                  </a:lnTo>
                  <a:lnTo>
                    <a:pt x="40086" y="22120"/>
                  </a:lnTo>
                  <a:lnTo>
                    <a:pt x="38216" y="68736"/>
                  </a:lnTo>
                  <a:lnTo>
                    <a:pt x="30519" y="104123"/>
                  </a:lnTo>
                  <a:lnTo>
                    <a:pt x="21629" y="135417"/>
                  </a:lnTo>
                  <a:lnTo>
                    <a:pt x="16992" y="159715"/>
                  </a:lnTo>
                  <a:lnTo>
                    <a:pt x="11738" y="183143"/>
                  </a:lnTo>
                  <a:lnTo>
                    <a:pt x="9719" y="227954"/>
                  </a:lnTo>
                  <a:lnTo>
                    <a:pt x="8553" y="239955"/>
                  </a:lnTo>
                  <a:lnTo>
                    <a:pt x="1335" y="259755"/>
                  </a:lnTo>
                  <a:lnTo>
                    <a:pt x="0" y="27622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7">
            <a:extLst>
              <a:ext uri="{FF2B5EF4-FFF2-40B4-BE49-F238E27FC236}">
                <a16:creationId xmlns:a16="http://schemas.microsoft.com/office/drawing/2014/main" id="{F60DE43A-7B99-1CED-B9BB-4F996D78B5DE}"/>
              </a:ext>
            </a:extLst>
          </p:cNvPr>
          <p:cNvGrpSpPr/>
          <p:nvPr/>
        </p:nvGrpSpPr>
        <p:grpSpPr>
          <a:xfrm>
            <a:off x="3714750" y="3962400"/>
            <a:ext cx="190501" cy="95251"/>
            <a:chOff x="3714750" y="3962400"/>
            <a:chExt cx="190501" cy="95251"/>
          </a:xfrm>
        </p:grpSpPr>
        <p:sp>
          <p:nvSpPr>
            <p:cNvPr id="11" name="SMARTInkShape-24">
              <a:extLst>
                <a:ext uri="{FF2B5EF4-FFF2-40B4-BE49-F238E27FC236}">
                  <a16:creationId xmlns:a16="http://schemas.microsoft.com/office/drawing/2014/main" id="{0BB07BBE-775B-CED8-AB48-8537EDD7AC0C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752850" y="4048125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9525"/>
                  </a:moveTo>
                  <a:lnTo>
                    <a:pt x="0" y="9525"/>
                  </a:lnTo>
                  <a:lnTo>
                    <a:pt x="14189" y="9525"/>
                  </a:lnTo>
                  <a:lnTo>
                    <a:pt x="51258" y="883"/>
                  </a:lnTo>
                  <a:lnTo>
                    <a:pt x="96562" y="34"/>
                  </a:lnTo>
                  <a:lnTo>
                    <a:pt x="142679" y="0"/>
                  </a:lnTo>
                  <a:lnTo>
                    <a:pt x="152400" y="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5">
              <a:extLst>
                <a:ext uri="{FF2B5EF4-FFF2-40B4-BE49-F238E27FC236}">
                  <a16:creationId xmlns:a16="http://schemas.microsoft.com/office/drawing/2014/main" id="{F76EB350-E814-2F3D-E523-1AD3E90945FA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714750" y="3962400"/>
              <a:ext cx="152401" cy="5489"/>
            </a:xfrm>
            <a:custGeom>
              <a:avLst/>
              <a:gdLst/>
              <a:ahLst/>
              <a:cxnLst/>
              <a:rect l="0" t="0" r="0" b="0"/>
              <a:pathLst>
                <a:path w="152401" h="5489">
                  <a:moveTo>
                    <a:pt x="0" y="0"/>
                  </a:moveTo>
                  <a:lnTo>
                    <a:pt x="0" y="0"/>
                  </a:lnTo>
                  <a:lnTo>
                    <a:pt x="0" y="5488"/>
                  </a:lnTo>
                  <a:lnTo>
                    <a:pt x="0" y="3144"/>
                  </a:lnTo>
                  <a:lnTo>
                    <a:pt x="1058" y="2096"/>
                  </a:lnTo>
                  <a:lnTo>
                    <a:pt x="5056" y="932"/>
                  </a:lnTo>
                  <a:lnTo>
                    <a:pt x="49490" y="7"/>
                  </a:lnTo>
                  <a:lnTo>
                    <a:pt x="96674" y="0"/>
                  </a:lnTo>
                  <a:lnTo>
                    <a:pt x="142592" y="0"/>
                  </a:lnTo>
                  <a:lnTo>
                    <a:pt x="152400" y="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8">
            <a:extLst>
              <a:ext uri="{FF2B5EF4-FFF2-40B4-BE49-F238E27FC236}">
                <a16:creationId xmlns:a16="http://schemas.microsoft.com/office/drawing/2014/main" id="{3E6018B7-698F-E945-1684-0A1FF33AAE57}"/>
              </a:ext>
            </a:extLst>
          </p:cNvPr>
          <p:cNvGrpSpPr/>
          <p:nvPr/>
        </p:nvGrpSpPr>
        <p:grpSpPr>
          <a:xfrm>
            <a:off x="4324399" y="3829053"/>
            <a:ext cx="828627" cy="314323"/>
            <a:chOff x="4324399" y="3829053"/>
            <a:chExt cx="828627" cy="314323"/>
          </a:xfrm>
        </p:grpSpPr>
        <p:sp>
          <p:nvSpPr>
            <p:cNvPr id="14" name="SMARTInkShape-26">
              <a:extLst>
                <a:ext uri="{FF2B5EF4-FFF2-40B4-BE49-F238E27FC236}">
                  <a16:creationId xmlns:a16="http://schemas.microsoft.com/office/drawing/2014/main" id="{AA4ED530-C8D1-AA28-0FB4-15AF3811D63B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000625" y="4029075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22390" y="19050"/>
                  </a:lnTo>
                  <a:lnTo>
                    <a:pt x="69324" y="6877"/>
                  </a:lnTo>
                  <a:lnTo>
                    <a:pt x="87542" y="1358"/>
                  </a:lnTo>
                  <a:lnTo>
                    <a:pt x="133345" y="5"/>
                  </a:lnTo>
                  <a:lnTo>
                    <a:pt x="147927" y="0"/>
                  </a:lnTo>
                  <a:lnTo>
                    <a:pt x="149418" y="1058"/>
                  </a:lnTo>
                  <a:lnTo>
                    <a:pt x="150411" y="2822"/>
                  </a:lnTo>
                  <a:lnTo>
                    <a:pt x="152400" y="952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7">
              <a:extLst>
                <a:ext uri="{FF2B5EF4-FFF2-40B4-BE49-F238E27FC236}">
                  <a16:creationId xmlns:a16="http://schemas.microsoft.com/office/drawing/2014/main" id="{8F6538E9-D121-EFCE-2684-C42BFE467DD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695825" y="3829053"/>
              <a:ext cx="180885" cy="314323"/>
            </a:xfrm>
            <a:custGeom>
              <a:avLst/>
              <a:gdLst/>
              <a:ahLst/>
              <a:cxnLst/>
              <a:rect l="0" t="0" r="0" b="0"/>
              <a:pathLst>
                <a:path w="180885" h="314323">
                  <a:moveTo>
                    <a:pt x="123825" y="28572"/>
                  </a:moveTo>
                  <a:lnTo>
                    <a:pt x="123825" y="28572"/>
                  </a:lnTo>
                  <a:lnTo>
                    <a:pt x="123825" y="23515"/>
                  </a:lnTo>
                  <a:lnTo>
                    <a:pt x="124883" y="22026"/>
                  </a:lnTo>
                  <a:lnTo>
                    <a:pt x="126647" y="21033"/>
                  </a:lnTo>
                  <a:lnTo>
                    <a:pt x="133347" y="19047"/>
                  </a:lnTo>
                  <a:lnTo>
                    <a:pt x="133350" y="19047"/>
                  </a:lnTo>
                  <a:lnTo>
                    <a:pt x="133350" y="0"/>
                  </a:lnTo>
                  <a:lnTo>
                    <a:pt x="133350" y="22745"/>
                  </a:lnTo>
                  <a:lnTo>
                    <a:pt x="130528" y="28805"/>
                  </a:lnTo>
                  <a:lnTo>
                    <a:pt x="126805" y="35025"/>
                  </a:lnTo>
                  <a:lnTo>
                    <a:pt x="123649" y="44478"/>
                  </a:lnTo>
                  <a:lnTo>
                    <a:pt x="107401" y="66674"/>
                  </a:lnTo>
                  <a:lnTo>
                    <a:pt x="100237" y="84429"/>
                  </a:lnTo>
                  <a:lnTo>
                    <a:pt x="82430" y="107555"/>
                  </a:lnTo>
                  <a:lnTo>
                    <a:pt x="38100" y="152396"/>
                  </a:lnTo>
                  <a:lnTo>
                    <a:pt x="22225" y="167214"/>
                  </a:lnTo>
                  <a:lnTo>
                    <a:pt x="11406" y="170889"/>
                  </a:lnTo>
                  <a:lnTo>
                    <a:pt x="10779" y="172133"/>
                  </a:lnTo>
                  <a:lnTo>
                    <a:pt x="10083" y="176338"/>
                  </a:lnTo>
                  <a:lnTo>
                    <a:pt x="8838" y="177883"/>
                  </a:lnTo>
                  <a:lnTo>
                    <a:pt x="17" y="180967"/>
                  </a:lnTo>
                  <a:lnTo>
                    <a:pt x="0" y="180972"/>
                  </a:lnTo>
                  <a:lnTo>
                    <a:pt x="44896" y="180972"/>
                  </a:lnTo>
                  <a:lnTo>
                    <a:pt x="61398" y="182030"/>
                  </a:lnTo>
                  <a:lnTo>
                    <a:pt x="91973" y="189614"/>
                  </a:lnTo>
                  <a:lnTo>
                    <a:pt x="138526" y="190474"/>
                  </a:lnTo>
                  <a:lnTo>
                    <a:pt x="155421" y="190494"/>
                  </a:lnTo>
                  <a:lnTo>
                    <a:pt x="161856" y="187674"/>
                  </a:lnTo>
                  <a:lnTo>
                    <a:pt x="171283" y="181088"/>
                  </a:lnTo>
                  <a:lnTo>
                    <a:pt x="171446" y="166786"/>
                  </a:lnTo>
                  <a:lnTo>
                    <a:pt x="172506" y="165164"/>
                  </a:lnTo>
                  <a:lnTo>
                    <a:pt x="174270" y="164083"/>
                  </a:lnTo>
                  <a:lnTo>
                    <a:pt x="176506" y="163363"/>
                  </a:lnTo>
                  <a:lnTo>
                    <a:pt x="176937" y="161825"/>
                  </a:lnTo>
                  <a:lnTo>
                    <a:pt x="172381" y="153848"/>
                  </a:lnTo>
                  <a:lnTo>
                    <a:pt x="174687" y="150219"/>
                  </a:lnTo>
                  <a:lnTo>
                    <a:pt x="176783" y="147770"/>
                  </a:lnTo>
                  <a:lnTo>
                    <a:pt x="177122" y="146137"/>
                  </a:lnTo>
                  <a:lnTo>
                    <a:pt x="176289" y="145049"/>
                  </a:lnTo>
                  <a:lnTo>
                    <a:pt x="174676" y="144323"/>
                  </a:lnTo>
                  <a:lnTo>
                    <a:pt x="174659" y="142781"/>
                  </a:lnTo>
                  <a:lnTo>
                    <a:pt x="179934" y="134798"/>
                  </a:lnTo>
                  <a:lnTo>
                    <a:pt x="180884" y="125273"/>
                  </a:lnTo>
                  <a:lnTo>
                    <a:pt x="172766" y="115748"/>
                  </a:lnTo>
                  <a:lnTo>
                    <a:pt x="171453" y="104810"/>
                  </a:lnTo>
                  <a:lnTo>
                    <a:pt x="171450" y="127163"/>
                  </a:lnTo>
                  <a:lnTo>
                    <a:pt x="168628" y="133421"/>
                  </a:lnTo>
                  <a:lnTo>
                    <a:pt x="164905" y="139730"/>
                  </a:lnTo>
                  <a:lnTo>
                    <a:pt x="162808" y="150290"/>
                  </a:lnTo>
                  <a:lnTo>
                    <a:pt x="161941" y="197862"/>
                  </a:lnTo>
                  <a:lnTo>
                    <a:pt x="161925" y="245017"/>
                  </a:lnTo>
                  <a:lnTo>
                    <a:pt x="161925" y="292444"/>
                  </a:lnTo>
                  <a:lnTo>
                    <a:pt x="161925" y="304356"/>
                  </a:lnTo>
                  <a:lnTo>
                    <a:pt x="156869" y="304666"/>
                  </a:lnTo>
                  <a:lnTo>
                    <a:pt x="155380" y="305768"/>
                  </a:lnTo>
                  <a:lnTo>
                    <a:pt x="152434" y="314205"/>
                  </a:lnTo>
                  <a:lnTo>
                    <a:pt x="142875" y="314322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8">
              <a:extLst>
                <a:ext uri="{FF2B5EF4-FFF2-40B4-BE49-F238E27FC236}">
                  <a16:creationId xmlns:a16="http://schemas.microsoft.com/office/drawing/2014/main" id="{63C3FD39-B003-C0DD-D002-FDE047FD40A0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324399" y="3867150"/>
              <a:ext cx="228552" cy="228601"/>
            </a:xfrm>
            <a:custGeom>
              <a:avLst/>
              <a:gdLst/>
              <a:ahLst/>
              <a:cxnLst/>
              <a:rect l="0" t="0" r="0" b="0"/>
              <a:pathLst>
                <a:path w="228552" h="228601">
                  <a:moveTo>
                    <a:pt x="66626" y="57150"/>
                  </a:moveTo>
                  <a:lnTo>
                    <a:pt x="66626" y="57150"/>
                  </a:lnTo>
                  <a:lnTo>
                    <a:pt x="61138" y="57150"/>
                  </a:lnTo>
                  <a:lnTo>
                    <a:pt x="66544" y="57150"/>
                  </a:lnTo>
                  <a:lnTo>
                    <a:pt x="66626" y="39458"/>
                  </a:lnTo>
                  <a:lnTo>
                    <a:pt x="71682" y="33446"/>
                  </a:lnTo>
                  <a:lnTo>
                    <a:pt x="76987" y="30740"/>
                  </a:lnTo>
                  <a:lnTo>
                    <a:pt x="83959" y="29003"/>
                  </a:lnTo>
                  <a:lnTo>
                    <a:pt x="84531" y="27802"/>
                  </a:lnTo>
                  <a:lnTo>
                    <a:pt x="85168" y="23645"/>
                  </a:lnTo>
                  <a:lnTo>
                    <a:pt x="88272" y="18270"/>
                  </a:lnTo>
                  <a:lnTo>
                    <a:pt x="90582" y="15355"/>
                  </a:lnTo>
                  <a:lnTo>
                    <a:pt x="95971" y="12116"/>
                  </a:lnTo>
                  <a:lnTo>
                    <a:pt x="102996" y="10037"/>
                  </a:lnTo>
                  <a:lnTo>
                    <a:pt x="111989" y="3080"/>
                  </a:lnTo>
                  <a:lnTo>
                    <a:pt x="122015" y="406"/>
                  </a:lnTo>
                  <a:lnTo>
                    <a:pt x="160425" y="0"/>
                  </a:lnTo>
                  <a:lnTo>
                    <a:pt x="160909" y="1058"/>
                  </a:lnTo>
                  <a:lnTo>
                    <a:pt x="161446" y="5057"/>
                  </a:lnTo>
                  <a:lnTo>
                    <a:pt x="162648" y="6546"/>
                  </a:lnTo>
                  <a:lnTo>
                    <a:pt x="170039" y="9132"/>
                  </a:lnTo>
                  <a:lnTo>
                    <a:pt x="170796" y="12173"/>
                  </a:lnTo>
                  <a:lnTo>
                    <a:pt x="170997" y="14465"/>
                  </a:lnTo>
                  <a:lnTo>
                    <a:pt x="174044" y="19834"/>
                  </a:lnTo>
                  <a:lnTo>
                    <a:pt x="176338" y="22748"/>
                  </a:lnTo>
                  <a:lnTo>
                    <a:pt x="176809" y="25749"/>
                  </a:lnTo>
                  <a:lnTo>
                    <a:pt x="176064" y="28808"/>
                  </a:lnTo>
                  <a:lnTo>
                    <a:pt x="172322" y="36264"/>
                  </a:lnTo>
                  <a:lnTo>
                    <a:pt x="170397" y="60785"/>
                  </a:lnTo>
                  <a:lnTo>
                    <a:pt x="159646" y="85566"/>
                  </a:lnTo>
                  <a:lnTo>
                    <a:pt x="125031" y="131661"/>
                  </a:lnTo>
                  <a:lnTo>
                    <a:pt x="92552" y="161735"/>
                  </a:lnTo>
                  <a:lnTo>
                    <a:pt x="45521" y="190495"/>
                  </a:lnTo>
                  <a:lnTo>
                    <a:pt x="30739" y="197201"/>
                  </a:lnTo>
                  <a:lnTo>
                    <a:pt x="23160" y="199829"/>
                  </a:lnTo>
                  <a:lnTo>
                    <a:pt x="12942" y="206199"/>
                  </a:lnTo>
                  <a:lnTo>
                    <a:pt x="0" y="209539"/>
                  </a:lnTo>
                  <a:lnTo>
                    <a:pt x="5022" y="214603"/>
                  </a:lnTo>
                  <a:lnTo>
                    <a:pt x="8624" y="215035"/>
                  </a:lnTo>
                  <a:lnTo>
                    <a:pt x="54140" y="209826"/>
                  </a:lnTo>
                  <a:lnTo>
                    <a:pt x="100246" y="209574"/>
                  </a:lnTo>
                  <a:lnTo>
                    <a:pt x="133239" y="210613"/>
                  </a:lnTo>
                  <a:lnTo>
                    <a:pt x="180737" y="218487"/>
                  </a:lnTo>
                  <a:lnTo>
                    <a:pt x="228157" y="219075"/>
                  </a:lnTo>
                  <a:lnTo>
                    <a:pt x="228551" y="22860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SMARTInkShape-29">
            <a:extLst>
              <a:ext uri="{FF2B5EF4-FFF2-40B4-BE49-F238E27FC236}">
                <a16:creationId xmlns:a16="http://schemas.microsoft.com/office/drawing/2014/main" id="{FDA4E4F9-E17D-6024-2FF8-DC1655F56C0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524500" y="3895845"/>
            <a:ext cx="28551" cy="238006"/>
          </a:xfrm>
          <a:custGeom>
            <a:avLst/>
            <a:gdLst/>
            <a:ahLst/>
            <a:cxnLst/>
            <a:rect l="0" t="0" r="0" b="0"/>
            <a:pathLst>
              <a:path w="28551" h="238006">
                <a:moveTo>
                  <a:pt x="0" y="28455"/>
                </a:moveTo>
                <a:lnTo>
                  <a:pt x="0" y="28455"/>
                </a:lnTo>
                <a:lnTo>
                  <a:pt x="18623" y="9831"/>
                </a:lnTo>
                <a:lnTo>
                  <a:pt x="19047" y="0"/>
                </a:lnTo>
                <a:lnTo>
                  <a:pt x="20108" y="44593"/>
                </a:lnTo>
                <a:lnTo>
                  <a:pt x="27251" y="73358"/>
                </a:lnTo>
                <a:lnTo>
                  <a:pt x="22826" y="98395"/>
                </a:lnTo>
                <a:lnTo>
                  <a:pt x="28146" y="142760"/>
                </a:lnTo>
                <a:lnTo>
                  <a:pt x="28550" y="182149"/>
                </a:lnTo>
                <a:lnTo>
                  <a:pt x="23082" y="201846"/>
                </a:lnTo>
                <a:lnTo>
                  <a:pt x="23855" y="204374"/>
                </a:lnTo>
                <a:lnTo>
                  <a:pt x="25428" y="206059"/>
                </a:lnTo>
                <a:lnTo>
                  <a:pt x="27176" y="210754"/>
                </a:lnTo>
                <a:lnTo>
                  <a:pt x="28493" y="231733"/>
                </a:lnTo>
                <a:lnTo>
                  <a:pt x="27462" y="233823"/>
                </a:lnTo>
                <a:lnTo>
                  <a:pt x="25717" y="235217"/>
                </a:lnTo>
                <a:lnTo>
                  <a:pt x="19050" y="238005"/>
                </a:lnTo>
              </a:path>
            </a:pathLst>
          </a:custGeom>
          <a:ln w="63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SMARTInkShape-Group10">
            <a:extLst>
              <a:ext uri="{FF2B5EF4-FFF2-40B4-BE49-F238E27FC236}">
                <a16:creationId xmlns:a16="http://schemas.microsoft.com/office/drawing/2014/main" id="{2B221662-DD4A-E5A9-7A51-6C8ADDCF1F35}"/>
              </a:ext>
            </a:extLst>
          </p:cNvPr>
          <p:cNvGrpSpPr/>
          <p:nvPr/>
        </p:nvGrpSpPr>
        <p:grpSpPr>
          <a:xfrm>
            <a:off x="6124575" y="3905250"/>
            <a:ext cx="209551" cy="66676"/>
            <a:chOff x="6124575" y="3905250"/>
            <a:chExt cx="209551" cy="66676"/>
          </a:xfrm>
        </p:grpSpPr>
        <p:sp>
          <p:nvSpPr>
            <p:cNvPr id="19" name="SMARTInkShape-30">
              <a:extLst>
                <a:ext uri="{FF2B5EF4-FFF2-40B4-BE49-F238E27FC236}">
                  <a16:creationId xmlns:a16="http://schemas.microsoft.com/office/drawing/2014/main" id="{C5A2D8DC-A633-778C-70B9-569A892A99FF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124575" y="3962434"/>
              <a:ext cx="209551" cy="9492"/>
            </a:xfrm>
            <a:custGeom>
              <a:avLst/>
              <a:gdLst/>
              <a:ahLst/>
              <a:cxnLst/>
              <a:rect l="0" t="0" r="0" b="0"/>
              <a:pathLst>
                <a:path w="209551" h="9492">
                  <a:moveTo>
                    <a:pt x="0" y="9491"/>
                  </a:moveTo>
                  <a:lnTo>
                    <a:pt x="0" y="9491"/>
                  </a:lnTo>
                  <a:lnTo>
                    <a:pt x="14189" y="9491"/>
                  </a:lnTo>
                  <a:lnTo>
                    <a:pt x="56746" y="849"/>
                  </a:lnTo>
                  <a:lnTo>
                    <a:pt x="101893" y="0"/>
                  </a:lnTo>
                  <a:lnTo>
                    <a:pt x="145009" y="1026"/>
                  </a:lnTo>
                  <a:lnTo>
                    <a:pt x="163914" y="7505"/>
                  </a:lnTo>
                  <a:lnTo>
                    <a:pt x="209550" y="9491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1">
              <a:extLst>
                <a:ext uri="{FF2B5EF4-FFF2-40B4-BE49-F238E27FC236}">
                  <a16:creationId xmlns:a16="http://schemas.microsoft.com/office/drawing/2014/main" id="{98F1C9E5-ADD4-C4D5-6B98-CB2F62F66E0E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153150" y="3905250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10361" y="6703"/>
                  </a:lnTo>
                  <a:lnTo>
                    <a:pt x="16247" y="2979"/>
                  </a:lnTo>
                  <a:lnTo>
                    <a:pt x="28648" y="589"/>
                  </a:lnTo>
                  <a:lnTo>
                    <a:pt x="74515" y="10"/>
                  </a:lnTo>
                  <a:lnTo>
                    <a:pt x="107823" y="0"/>
                  </a:lnTo>
                  <a:lnTo>
                    <a:pt x="114244" y="2822"/>
                  </a:lnTo>
                  <a:lnTo>
                    <a:pt x="120625" y="6546"/>
                  </a:lnTo>
                  <a:lnTo>
                    <a:pt x="133350" y="952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11">
            <a:extLst>
              <a:ext uri="{FF2B5EF4-FFF2-40B4-BE49-F238E27FC236}">
                <a16:creationId xmlns:a16="http://schemas.microsoft.com/office/drawing/2014/main" id="{565D76E3-D587-49A1-12F9-5850CAA1DF66}"/>
              </a:ext>
            </a:extLst>
          </p:cNvPr>
          <p:cNvGrpSpPr/>
          <p:nvPr/>
        </p:nvGrpSpPr>
        <p:grpSpPr>
          <a:xfrm>
            <a:off x="6629415" y="3752884"/>
            <a:ext cx="513893" cy="295228"/>
            <a:chOff x="6629415" y="3752884"/>
            <a:chExt cx="513893" cy="295228"/>
          </a:xfrm>
        </p:grpSpPr>
        <p:sp>
          <p:nvSpPr>
            <p:cNvPr id="22" name="SMARTInkShape-32">
              <a:extLst>
                <a:ext uri="{FF2B5EF4-FFF2-40B4-BE49-F238E27FC236}">
                  <a16:creationId xmlns:a16="http://schemas.microsoft.com/office/drawing/2014/main" id="{23D7262F-5653-8A68-5B98-C66CEA4CACBA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934200" y="3752884"/>
              <a:ext cx="209108" cy="266667"/>
            </a:xfrm>
            <a:custGeom>
              <a:avLst/>
              <a:gdLst/>
              <a:ahLst/>
              <a:cxnLst/>
              <a:rect l="0" t="0" r="0" b="0"/>
              <a:pathLst>
                <a:path w="209108" h="266667">
                  <a:moveTo>
                    <a:pt x="38100" y="9491"/>
                  </a:moveTo>
                  <a:lnTo>
                    <a:pt x="38100" y="9491"/>
                  </a:lnTo>
                  <a:lnTo>
                    <a:pt x="28585" y="9491"/>
                  </a:lnTo>
                  <a:lnTo>
                    <a:pt x="33635" y="4434"/>
                  </a:lnTo>
                  <a:lnTo>
                    <a:pt x="38938" y="1952"/>
                  </a:lnTo>
                  <a:lnTo>
                    <a:pt x="83121" y="0"/>
                  </a:lnTo>
                  <a:lnTo>
                    <a:pt x="118391" y="1026"/>
                  </a:lnTo>
                  <a:lnTo>
                    <a:pt x="148051" y="9667"/>
                  </a:lnTo>
                  <a:lnTo>
                    <a:pt x="155053" y="14155"/>
                  </a:lnTo>
                  <a:lnTo>
                    <a:pt x="158870" y="19678"/>
                  </a:lnTo>
                  <a:lnTo>
                    <a:pt x="161523" y="28432"/>
                  </a:lnTo>
                  <a:lnTo>
                    <a:pt x="161872" y="41645"/>
                  </a:lnTo>
                  <a:lnTo>
                    <a:pt x="159773" y="44685"/>
                  </a:lnTo>
                  <a:lnTo>
                    <a:pt x="144018" y="59991"/>
                  </a:lnTo>
                  <a:lnTo>
                    <a:pt x="140462" y="65383"/>
                  </a:lnTo>
                  <a:lnTo>
                    <a:pt x="135975" y="68977"/>
                  </a:lnTo>
                  <a:lnTo>
                    <a:pt x="112515" y="80276"/>
                  </a:lnTo>
                  <a:lnTo>
                    <a:pt x="102012" y="89143"/>
                  </a:lnTo>
                  <a:lnTo>
                    <a:pt x="92611" y="92517"/>
                  </a:lnTo>
                  <a:lnTo>
                    <a:pt x="87140" y="93416"/>
                  </a:lnTo>
                  <a:lnTo>
                    <a:pt x="83493" y="95075"/>
                  </a:lnTo>
                  <a:lnTo>
                    <a:pt x="81062" y="97238"/>
                  </a:lnTo>
                  <a:lnTo>
                    <a:pt x="79441" y="99739"/>
                  </a:lnTo>
                  <a:lnTo>
                    <a:pt x="77302" y="101407"/>
                  </a:lnTo>
                  <a:lnTo>
                    <a:pt x="66716" y="104730"/>
                  </a:lnTo>
                  <a:lnTo>
                    <a:pt x="98474" y="104741"/>
                  </a:lnTo>
                  <a:lnTo>
                    <a:pt x="104797" y="107563"/>
                  </a:lnTo>
                  <a:lnTo>
                    <a:pt x="111135" y="111287"/>
                  </a:lnTo>
                  <a:lnTo>
                    <a:pt x="123827" y="113677"/>
                  </a:lnTo>
                  <a:lnTo>
                    <a:pt x="127002" y="113873"/>
                  </a:lnTo>
                  <a:lnTo>
                    <a:pt x="133351" y="116914"/>
                  </a:lnTo>
                  <a:lnTo>
                    <a:pt x="139700" y="120735"/>
                  </a:lnTo>
                  <a:lnTo>
                    <a:pt x="152400" y="123187"/>
                  </a:lnTo>
                  <a:lnTo>
                    <a:pt x="159808" y="124581"/>
                  </a:lnTo>
                  <a:lnTo>
                    <a:pt x="174821" y="131316"/>
                  </a:lnTo>
                  <a:lnTo>
                    <a:pt x="193282" y="146171"/>
                  </a:lnTo>
                  <a:lnTo>
                    <a:pt x="197028" y="152435"/>
                  </a:lnTo>
                  <a:lnTo>
                    <a:pt x="199751" y="158747"/>
                  </a:lnTo>
                  <a:lnTo>
                    <a:pt x="206177" y="168250"/>
                  </a:lnTo>
                  <a:lnTo>
                    <a:pt x="208551" y="177769"/>
                  </a:lnTo>
                  <a:lnTo>
                    <a:pt x="209107" y="184117"/>
                  </a:lnTo>
                  <a:lnTo>
                    <a:pt x="206531" y="190466"/>
                  </a:lnTo>
                  <a:lnTo>
                    <a:pt x="177748" y="222216"/>
                  </a:lnTo>
                  <a:lnTo>
                    <a:pt x="163203" y="231741"/>
                  </a:lnTo>
                  <a:lnTo>
                    <a:pt x="120538" y="244265"/>
                  </a:lnTo>
                  <a:lnTo>
                    <a:pt x="74902" y="255686"/>
                  </a:lnTo>
                  <a:lnTo>
                    <a:pt x="47036" y="259771"/>
                  </a:lnTo>
                  <a:lnTo>
                    <a:pt x="21455" y="266263"/>
                  </a:lnTo>
                  <a:lnTo>
                    <a:pt x="0" y="266666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3">
              <a:extLst>
                <a:ext uri="{FF2B5EF4-FFF2-40B4-BE49-F238E27FC236}">
                  <a16:creationId xmlns:a16="http://schemas.microsoft.com/office/drawing/2014/main" id="{92E61FCB-B756-B83A-F214-F57DD521DE82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629415" y="3800475"/>
              <a:ext cx="238111" cy="247637"/>
            </a:xfrm>
            <a:custGeom>
              <a:avLst/>
              <a:gdLst/>
              <a:ahLst/>
              <a:cxnLst/>
              <a:rect l="0" t="0" r="0" b="0"/>
              <a:pathLst>
                <a:path w="238111" h="247637">
                  <a:moveTo>
                    <a:pt x="47610" y="57150"/>
                  </a:moveTo>
                  <a:lnTo>
                    <a:pt x="47610" y="57150"/>
                  </a:lnTo>
                  <a:lnTo>
                    <a:pt x="47610" y="66641"/>
                  </a:lnTo>
                  <a:lnTo>
                    <a:pt x="38119" y="66675"/>
                  </a:lnTo>
                  <a:lnTo>
                    <a:pt x="38086" y="57543"/>
                  </a:lnTo>
                  <a:lnTo>
                    <a:pt x="43141" y="57267"/>
                  </a:lnTo>
                  <a:lnTo>
                    <a:pt x="44630" y="56169"/>
                  </a:lnTo>
                  <a:lnTo>
                    <a:pt x="47217" y="48959"/>
                  </a:lnTo>
                  <a:lnTo>
                    <a:pt x="47494" y="42964"/>
                  </a:lnTo>
                  <a:lnTo>
                    <a:pt x="48591" y="41342"/>
                  </a:lnTo>
                  <a:lnTo>
                    <a:pt x="50381" y="40261"/>
                  </a:lnTo>
                  <a:lnTo>
                    <a:pt x="56740" y="38227"/>
                  </a:lnTo>
                  <a:lnTo>
                    <a:pt x="57018" y="33081"/>
                  </a:lnTo>
                  <a:lnTo>
                    <a:pt x="58116" y="31579"/>
                  </a:lnTo>
                  <a:lnTo>
                    <a:pt x="62157" y="29910"/>
                  </a:lnTo>
                  <a:lnTo>
                    <a:pt x="63658" y="28407"/>
                  </a:lnTo>
                  <a:lnTo>
                    <a:pt x="65326" y="23914"/>
                  </a:lnTo>
                  <a:lnTo>
                    <a:pt x="66829" y="22293"/>
                  </a:lnTo>
                  <a:lnTo>
                    <a:pt x="76283" y="18276"/>
                  </a:lnTo>
                  <a:lnTo>
                    <a:pt x="84260" y="10887"/>
                  </a:lnTo>
                  <a:lnTo>
                    <a:pt x="93028" y="8736"/>
                  </a:lnTo>
                  <a:lnTo>
                    <a:pt x="103006" y="1360"/>
                  </a:lnTo>
                  <a:lnTo>
                    <a:pt x="112018" y="269"/>
                  </a:lnTo>
                  <a:lnTo>
                    <a:pt x="138230" y="0"/>
                  </a:lnTo>
                  <a:lnTo>
                    <a:pt x="143624" y="2823"/>
                  </a:lnTo>
                  <a:lnTo>
                    <a:pt x="150654" y="8201"/>
                  </a:lnTo>
                  <a:lnTo>
                    <a:pt x="151615" y="11759"/>
                  </a:lnTo>
                  <a:lnTo>
                    <a:pt x="151873" y="14189"/>
                  </a:lnTo>
                  <a:lnTo>
                    <a:pt x="154979" y="19712"/>
                  </a:lnTo>
                  <a:lnTo>
                    <a:pt x="157289" y="22666"/>
                  </a:lnTo>
                  <a:lnTo>
                    <a:pt x="157771" y="25694"/>
                  </a:lnTo>
                  <a:lnTo>
                    <a:pt x="157034" y="28771"/>
                  </a:lnTo>
                  <a:lnTo>
                    <a:pt x="154451" y="36070"/>
                  </a:lnTo>
                  <a:lnTo>
                    <a:pt x="147409" y="82719"/>
                  </a:lnTo>
                  <a:lnTo>
                    <a:pt x="125821" y="127010"/>
                  </a:lnTo>
                  <a:lnTo>
                    <a:pt x="88278" y="171450"/>
                  </a:lnTo>
                  <a:lnTo>
                    <a:pt x="79443" y="183092"/>
                  </a:lnTo>
                  <a:lnTo>
                    <a:pt x="32909" y="224432"/>
                  </a:lnTo>
                  <a:lnTo>
                    <a:pt x="12788" y="243329"/>
                  </a:lnTo>
                  <a:lnTo>
                    <a:pt x="35" y="247636"/>
                  </a:lnTo>
                  <a:lnTo>
                    <a:pt x="0" y="242589"/>
                  </a:lnTo>
                  <a:lnTo>
                    <a:pt x="1054" y="241101"/>
                  </a:lnTo>
                  <a:lnTo>
                    <a:pt x="2814" y="240109"/>
                  </a:lnTo>
                  <a:lnTo>
                    <a:pt x="16232" y="237328"/>
                  </a:lnTo>
                  <a:lnTo>
                    <a:pt x="26554" y="231656"/>
                  </a:lnTo>
                  <a:lnTo>
                    <a:pt x="73180" y="223663"/>
                  </a:lnTo>
                  <a:lnTo>
                    <a:pt x="119326" y="219478"/>
                  </a:lnTo>
                  <a:lnTo>
                    <a:pt x="163845" y="219091"/>
                  </a:lnTo>
                  <a:lnTo>
                    <a:pt x="174412" y="218024"/>
                  </a:lnTo>
                  <a:lnTo>
                    <a:pt x="193216" y="210875"/>
                  </a:lnTo>
                  <a:lnTo>
                    <a:pt x="212670" y="209667"/>
                  </a:lnTo>
                  <a:lnTo>
                    <a:pt x="219043" y="212424"/>
                  </a:lnTo>
                  <a:lnTo>
                    <a:pt x="226700" y="217761"/>
                  </a:lnTo>
                  <a:lnTo>
                    <a:pt x="238110" y="21907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12">
            <a:extLst>
              <a:ext uri="{FF2B5EF4-FFF2-40B4-BE49-F238E27FC236}">
                <a16:creationId xmlns:a16="http://schemas.microsoft.com/office/drawing/2014/main" id="{CEC31487-14EC-11E9-A465-455A1020B230}"/>
              </a:ext>
            </a:extLst>
          </p:cNvPr>
          <p:cNvGrpSpPr/>
          <p:nvPr/>
        </p:nvGrpSpPr>
        <p:grpSpPr>
          <a:xfrm>
            <a:off x="523875" y="4581525"/>
            <a:ext cx="1543051" cy="333373"/>
            <a:chOff x="523875" y="4581525"/>
            <a:chExt cx="1543051" cy="333373"/>
          </a:xfrm>
        </p:grpSpPr>
        <p:sp>
          <p:nvSpPr>
            <p:cNvPr id="25" name="SMARTInkShape-34">
              <a:extLst>
                <a:ext uri="{FF2B5EF4-FFF2-40B4-BE49-F238E27FC236}">
                  <a16:creationId xmlns:a16="http://schemas.microsoft.com/office/drawing/2014/main" id="{8125C4D4-49AB-F0D6-8B3A-A6C4B876724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90600" y="4762503"/>
              <a:ext cx="180976" cy="114298"/>
            </a:xfrm>
            <a:custGeom>
              <a:avLst/>
              <a:gdLst/>
              <a:ahLst/>
              <a:cxnLst/>
              <a:rect l="0" t="0" r="0" b="0"/>
              <a:pathLst>
                <a:path w="180976" h="114298">
                  <a:moveTo>
                    <a:pt x="0" y="38097"/>
                  </a:moveTo>
                  <a:lnTo>
                    <a:pt x="0" y="38097"/>
                  </a:lnTo>
                  <a:lnTo>
                    <a:pt x="36346" y="1751"/>
                  </a:lnTo>
                  <a:lnTo>
                    <a:pt x="40143" y="776"/>
                  </a:lnTo>
                  <a:lnTo>
                    <a:pt x="62052" y="1"/>
                  </a:lnTo>
                  <a:lnTo>
                    <a:pt x="63593" y="1058"/>
                  </a:lnTo>
                  <a:lnTo>
                    <a:pt x="64620" y="2821"/>
                  </a:lnTo>
                  <a:lnTo>
                    <a:pt x="66066" y="10359"/>
                  </a:lnTo>
                  <a:lnTo>
                    <a:pt x="66269" y="13255"/>
                  </a:lnTo>
                  <a:lnTo>
                    <a:pt x="67463" y="15186"/>
                  </a:lnTo>
                  <a:lnTo>
                    <a:pt x="69317" y="16473"/>
                  </a:lnTo>
                  <a:lnTo>
                    <a:pt x="71611" y="17331"/>
                  </a:lnTo>
                  <a:lnTo>
                    <a:pt x="73141" y="18962"/>
                  </a:lnTo>
                  <a:lnTo>
                    <a:pt x="74840" y="23595"/>
                  </a:lnTo>
                  <a:lnTo>
                    <a:pt x="77235" y="53996"/>
                  </a:lnTo>
                  <a:lnTo>
                    <a:pt x="81246" y="60332"/>
                  </a:lnTo>
                  <a:lnTo>
                    <a:pt x="81681" y="63504"/>
                  </a:lnTo>
                  <a:lnTo>
                    <a:pt x="79342" y="69850"/>
                  </a:lnTo>
                  <a:lnTo>
                    <a:pt x="79353" y="73024"/>
                  </a:lnTo>
                  <a:lnTo>
                    <a:pt x="85723" y="85718"/>
                  </a:lnTo>
                  <a:lnTo>
                    <a:pt x="85725" y="72464"/>
                  </a:lnTo>
                  <a:lnTo>
                    <a:pt x="86783" y="70533"/>
                  </a:lnTo>
                  <a:lnTo>
                    <a:pt x="88547" y="69246"/>
                  </a:lnTo>
                  <a:lnTo>
                    <a:pt x="90782" y="68388"/>
                  </a:lnTo>
                  <a:lnTo>
                    <a:pt x="92271" y="66757"/>
                  </a:lnTo>
                  <a:lnTo>
                    <a:pt x="97484" y="56537"/>
                  </a:lnTo>
                  <a:lnTo>
                    <a:pt x="101534" y="50526"/>
                  </a:lnTo>
                  <a:lnTo>
                    <a:pt x="103815" y="41191"/>
                  </a:lnTo>
                  <a:lnTo>
                    <a:pt x="104348" y="34886"/>
                  </a:lnTo>
                  <a:lnTo>
                    <a:pt x="107408" y="28556"/>
                  </a:lnTo>
                  <a:lnTo>
                    <a:pt x="109705" y="25387"/>
                  </a:lnTo>
                  <a:lnTo>
                    <a:pt x="140351" y="3347"/>
                  </a:lnTo>
                  <a:lnTo>
                    <a:pt x="150604" y="438"/>
                  </a:lnTo>
                  <a:lnTo>
                    <a:pt x="166851" y="0"/>
                  </a:lnTo>
                  <a:lnTo>
                    <a:pt x="168384" y="1057"/>
                  </a:lnTo>
                  <a:lnTo>
                    <a:pt x="169406" y="2820"/>
                  </a:lnTo>
                  <a:lnTo>
                    <a:pt x="170088" y="5054"/>
                  </a:lnTo>
                  <a:lnTo>
                    <a:pt x="178809" y="19295"/>
                  </a:lnTo>
                  <a:lnTo>
                    <a:pt x="180938" y="50801"/>
                  </a:lnTo>
                  <a:lnTo>
                    <a:pt x="180975" y="98422"/>
                  </a:lnTo>
                  <a:lnTo>
                    <a:pt x="180975" y="114297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5">
              <a:extLst>
                <a:ext uri="{FF2B5EF4-FFF2-40B4-BE49-F238E27FC236}">
                  <a16:creationId xmlns:a16="http://schemas.microsoft.com/office/drawing/2014/main" id="{86EC40A9-AB97-D391-2FF0-5B7348DFB37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01709" y="4714892"/>
              <a:ext cx="198417" cy="152351"/>
            </a:xfrm>
            <a:custGeom>
              <a:avLst/>
              <a:gdLst/>
              <a:ahLst/>
              <a:cxnLst/>
              <a:rect l="0" t="0" r="0" b="0"/>
              <a:pathLst>
                <a:path w="198417" h="152351">
                  <a:moveTo>
                    <a:pt x="26966" y="104758"/>
                  </a:moveTo>
                  <a:lnTo>
                    <a:pt x="26966" y="104758"/>
                  </a:lnTo>
                  <a:lnTo>
                    <a:pt x="32023" y="104758"/>
                  </a:lnTo>
                  <a:lnTo>
                    <a:pt x="33512" y="103700"/>
                  </a:lnTo>
                  <a:lnTo>
                    <a:pt x="34505" y="101936"/>
                  </a:lnTo>
                  <a:lnTo>
                    <a:pt x="35167" y="99701"/>
                  </a:lnTo>
                  <a:lnTo>
                    <a:pt x="36667" y="98212"/>
                  </a:lnTo>
                  <a:lnTo>
                    <a:pt x="41155" y="96557"/>
                  </a:lnTo>
                  <a:lnTo>
                    <a:pt x="81021" y="94176"/>
                  </a:lnTo>
                  <a:lnTo>
                    <a:pt x="93657" y="87694"/>
                  </a:lnTo>
                  <a:lnTo>
                    <a:pt x="96827" y="87032"/>
                  </a:lnTo>
                  <a:lnTo>
                    <a:pt x="115867" y="77623"/>
                  </a:lnTo>
                  <a:lnTo>
                    <a:pt x="128566" y="75409"/>
                  </a:lnTo>
                  <a:lnTo>
                    <a:pt x="141266" y="68700"/>
                  </a:lnTo>
                  <a:lnTo>
                    <a:pt x="144441" y="68020"/>
                  </a:lnTo>
                  <a:lnTo>
                    <a:pt x="158434" y="58576"/>
                  </a:lnTo>
                  <a:lnTo>
                    <a:pt x="168352" y="49059"/>
                  </a:lnTo>
                  <a:lnTo>
                    <a:pt x="169710" y="39534"/>
                  </a:lnTo>
                  <a:lnTo>
                    <a:pt x="169802" y="33457"/>
                  </a:lnTo>
                  <a:lnTo>
                    <a:pt x="168757" y="31824"/>
                  </a:lnTo>
                  <a:lnTo>
                    <a:pt x="167002" y="30735"/>
                  </a:lnTo>
                  <a:lnTo>
                    <a:pt x="164773" y="30009"/>
                  </a:lnTo>
                  <a:lnTo>
                    <a:pt x="163288" y="28467"/>
                  </a:lnTo>
                  <a:lnTo>
                    <a:pt x="158081" y="18388"/>
                  </a:lnTo>
                  <a:lnTo>
                    <a:pt x="146161" y="4971"/>
                  </a:lnTo>
                  <a:lnTo>
                    <a:pt x="137797" y="2200"/>
                  </a:lnTo>
                  <a:lnTo>
                    <a:pt x="90865" y="0"/>
                  </a:lnTo>
                  <a:lnTo>
                    <a:pt x="68072" y="1043"/>
                  </a:lnTo>
                  <a:lnTo>
                    <a:pt x="52434" y="7588"/>
                  </a:lnTo>
                  <a:lnTo>
                    <a:pt x="44282" y="13241"/>
                  </a:lnTo>
                  <a:lnTo>
                    <a:pt x="24334" y="36170"/>
                  </a:lnTo>
                  <a:lnTo>
                    <a:pt x="18861" y="39982"/>
                  </a:lnTo>
                  <a:lnTo>
                    <a:pt x="15213" y="44642"/>
                  </a:lnTo>
                  <a:lnTo>
                    <a:pt x="0" y="78933"/>
                  </a:lnTo>
                  <a:lnTo>
                    <a:pt x="1928" y="88341"/>
                  </a:lnTo>
                  <a:lnTo>
                    <a:pt x="6733" y="106572"/>
                  </a:lnTo>
                  <a:lnTo>
                    <a:pt x="7566" y="117055"/>
                  </a:lnTo>
                  <a:lnTo>
                    <a:pt x="10583" y="123629"/>
                  </a:lnTo>
                  <a:lnTo>
                    <a:pt x="21143" y="136473"/>
                  </a:lnTo>
                  <a:lnTo>
                    <a:pt x="35354" y="146022"/>
                  </a:lnTo>
                  <a:lnTo>
                    <a:pt x="47913" y="150498"/>
                  </a:lnTo>
                  <a:lnTo>
                    <a:pt x="90619" y="152350"/>
                  </a:lnTo>
                  <a:lnTo>
                    <a:pt x="106269" y="151315"/>
                  </a:lnTo>
                  <a:lnTo>
                    <a:pt x="124397" y="144842"/>
                  </a:lnTo>
                  <a:lnTo>
                    <a:pt x="134827" y="142682"/>
                  </a:lnTo>
                  <a:lnTo>
                    <a:pt x="147707" y="136573"/>
                  </a:lnTo>
                  <a:lnTo>
                    <a:pt x="163400" y="133235"/>
                  </a:lnTo>
                  <a:lnTo>
                    <a:pt x="176282" y="127071"/>
                  </a:lnTo>
                  <a:lnTo>
                    <a:pt x="198416" y="123808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6">
              <a:extLst>
                <a:ext uri="{FF2B5EF4-FFF2-40B4-BE49-F238E27FC236}">
                  <a16:creationId xmlns:a16="http://schemas.microsoft.com/office/drawing/2014/main" id="{6DC85A05-7B97-3075-8699-92751FDDDE02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23875" y="4667250"/>
              <a:ext cx="200023" cy="247648"/>
            </a:xfrm>
            <a:custGeom>
              <a:avLst/>
              <a:gdLst/>
              <a:ahLst/>
              <a:cxnLst/>
              <a:rect l="0" t="0" r="0" b="0"/>
              <a:pathLst>
                <a:path w="200023" h="247648">
                  <a:moveTo>
                    <a:pt x="190500" y="9525"/>
                  </a:moveTo>
                  <a:lnTo>
                    <a:pt x="190500" y="9525"/>
                  </a:lnTo>
                  <a:lnTo>
                    <a:pt x="195557" y="9525"/>
                  </a:lnTo>
                  <a:lnTo>
                    <a:pt x="197046" y="8467"/>
                  </a:lnTo>
                  <a:lnTo>
                    <a:pt x="198039" y="6703"/>
                  </a:lnTo>
                  <a:lnTo>
                    <a:pt x="200022" y="10"/>
                  </a:lnTo>
                  <a:lnTo>
                    <a:pt x="153955" y="0"/>
                  </a:lnTo>
                  <a:lnTo>
                    <a:pt x="129855" y="7604"/>
                  </a:lnTo>
                  <a:lnTo>
                    <a:pt x="104712" y="16475"/>
                  </a:lnTo>
                  <a:lnTo>
                    <a:pt x="85706" y="21109"/>
                  </a:lnTo>
                  <a:lnTo>
                    <a:pt x="69492" y="29185"/>
                  </a:lnTo>
                  <a:lnTo>
                    <a:pt x="54531" y="41396"/>
                  </a:lnTo>
                  <a:lnTo>
                    <a:pt x="32841" y="72149"/>
                  </a:lnTo>
                  <a:lnTo>
                    <a:pt x="29839" y="82291"/>
                  </a:lnTo>
                  <a:lnTo>
                    <a:pt x="29137" y="88785"/>
                  </a:lnTo>
                  <a:lnTo>
                    <a:pt x="30008" y="90940"/>
                  </a:lnTo>
                  <a:lnTo>
                    <a:pt x="31647" y="92377"/>
                  </a:lnTo>
                  <a:lnTo>
                    <a:pt x="36290" y="95031"/>
                  </a:lnTo>
                  <a:lnTo>
                    <a:pt x="41882" y="99739"/>
                  </a:lnTo>
                  <a:lnTo>
                    <a:pt x="45072" y="105359"/>
                  </a:lnTo>
                  <a:lnTo>
                    <a:pt x="45923" y="108339"/>
                  </a:lnTo>
                  <a:lnTo>
                    <a:pt x="47549" y="110326"/>
                  </a:lnTo>
                  <a:lnTo>
                    <a:pt x="65790" y="118833"/>
                  </a:lnTo>
                  <a:lnTo>
                    <a:pt x="92729" y="125990"/>
                  </a:lnTo>
                  <a:lnTo>
                    <a:pt x="111851" y="138926"/>
                  </a:lnTo>
                  <a:lnTo>
                    <a:pt x="131298" y="144917"/>
                  </a:lnTo>
                  <a:lnTo>
                    <a:pt x="165216" y="167296"/>
                  </a:lnTo>
                  <a:lnTo>
                    <a:pt x="176894" y="171278"/>
                  </a:lnTo>
                  <a:lnTo>
                    <a:pt x="183747" y="175960"/>
                  </a:lnTo>
                  <a:lnTo>
                    <a:pt x="187499" y="181568"/>
                  </a:lnTo>
                  <a:lnTo>
                    <a:pt x="189611" y="190676"/>
                  </a:lnTo>
                  <a:lnTo>
                    <a:pt x="190448" y="212735"/>
                  </a:lnTo>
                  <a:lnTo>
                    <a:pt x="189407" y="214849"/>
                  </a:lnTo>
                  <a:lnTo>
                    <a:pt x="187655" y="216258"/>
                  </a:lnTo>
                  <a:lnTo>
                    <a:pt x="141367" y="236360"/>
                  </a:lnTo>
                  <a:lnTo>
                    <a:pt x="99338" y="246171"/>
                  </a:lnTo>
                  <a:lnTo>
                    <a:pt x="54028" y="247563"/>
                  </a:lnTo>
                  <a:lnTo>
                    <a:pt x="8233" y="247647"/>
                  </a:lnTo>
                  <a:lnTo>
                    <a:pt x="5489" y="246590"/>
                  </a:lnTo>
                  <a:lnTo>
                    <a:pt x="3659" y="244827"/>
                  </a:lnTo>
                  <a:lnTo>
                    <a:pt x="0" y="23812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7">
              <a:extLst>
                <a:ext uri="{FF2B5EF4-FFF2-40B4-BE49-F238E27FC236}">
                  <a16:creationId xmlns:a16="http://schemas.microsoft.com/office/drawing/2014/main" id="{C9E8B097-E614-C8C8-9694-410F52754093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190625" y="4728446"/>
              <a:ext cx="167306" cy="134793"/>
            </a:xfrm>
            <a:custGeom>
              <a:avLst/>
              <a:gdLst/>
              <a:ahLst/>
              <a:cxnLst/>
              <a:rect l="0" t="0" r="0" b="0"/>
              <a:pathLst>
                <a:path w="167306" h="134793">
                  <a:moveTo>
                    <a:pt x="133350" y="24529"/>
                  </a:moveTo>
                  <a:lnTo>
                    <a:pt x="133350" y="24529"/>
                  </a:lnTo>
                  <a:lnTo>
                    <a:pt x="133350" y="19472"/>
                  </a:lnTo>
                  <a:lnTo>
                    <a:pt x="136172" y="14168"/>
                  </a:lnTo>
                  <a:lnTo>
                    <a:pt x="142840" y="5524"/>
                  </a:lnTo>
                  <a:lnTo>
                    <a:pt x="137808" y="436"/>
                  </a:lnTo>
                  <a:lnTo>
                    <a:pt x="135264" y="0"/>
                  </a:lnTo>
                  <a:lnTo>
                    <a:pt x="132509" y="768"/>
                  </a:lnTo>
                  <a:lnTo>
                    <a:pt x="125540" y="4548"/>
                  </a:lnTo>
                  <a:lnTo>
                    <a:pt x="107679" y="6483"/>
                  </a:lnTo>
                  <a:lnTo>
                    <a:pt x="95797" y="14610"/>
                  </a:lnTo>
                  <a:lnTo>
                    <a:pt x="86132" y="24126"/>
                  </a:lnTo>
                  <a:lnTo>
                    <a:pt x="85761" y="37751"/>
                  </a:lnTo>
                  <a:lnTo>
                    <a:pt x="86807" y="39694"/>
                  </a:lnTo>
                  <a:lnTo>
                    <a:pt x="88563" y="40989"/>
                  </a:lnTo>
                  <a:lnTo>
                    <a:pt x="90792" y="41852"/>
                  </a:lnTo>
                  <a:lnTo>
                    <a:pt x="92278" y="43486"/>
                  </a:lnTo>
                  <a:lnTo>
                    <a:pt x="96047" y="53178"/>
                  </a:lnTo>
                  <a:lnTo>
                    <a:pt x="100190" y="57723"/>
                  </a:lnTo>
                  <a:lnTo>
                    <a:pt x="105560" y="60449"/>
                  </a:lnTo>
                  <a:lnTo>
                    <a:pt x="108473" y="61176"/>
                  </a:lnTo>
                  <a:lnTo>
                    <a:pt x="110415" y="62719"/>
                  </a:lnTo>
                  <a:lnTo>
                    <a:pt x="112573" y="67255"/>
                  </a:lnTo>
                  <a:lnTo>
                    <a:pt x="114207" y="68888"/>
                  </a:lnTo>
                  <a:lnTo>
                    <a:pt x="131589" y="80228"/>
                  </a:lnTo>
                  <a:lnTo>
                    <a:pt x="149493" y="96782"/>
                  </a:lnTo>
                  <a:lnTo>
                    <a:pt x="155694" y="98974"/>
                  </a:lnTo>
                  <a:lnTo>
                    <a:pt x="157771" y="100618"/>
                  </a:lnTo>
                  <a:lnTo>
                    <a:pt x="166820" y="114873"/>
                  </a:lnTo>
                  <a:lnTo>
                    <a:pt x="167305" y="116508"/>
                  </a:lnTo>
                  <a:lnTo>
                    <a:pt x="166570" y="117598"/>
                  </a:lnTo>
                  <a:lnTo>
                    <a:pt x="162197" y="119651"/>
                  </a:lnTo>
                  <a:lnTo>
                    <a:pt x="153748" y="127969"/>
                  </a:lnTo>
                  <a:lnTo>
                    <a:pt x="147743" y="128908"/>
                  </a:lnTo>
                  <a:lnTo>
                    <a:pt x="100582" y="129297"/>
                  </a:lnTo>
                  <a:lnTo>
                    <a:pt x="57090" y="129304"/>
                  </a:lnTo>
                  <a:lnTo>
                    <a:pt x="31938" y="130362"/>
                  </a:lnTo>
                  <a:lnTo>
                    <a:pt x="20898" y="134361"/>
                  </a:lnTo>
                  <a:lnTo>
                    <a:pt x="16048" y="134792"/>
                  </a:lnTo>
                  <a:lnTo>
                    <a:pt x="0" y="129304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8">
              <a:extLst>
                <a:ext uri="{FF2B5EF4-FFF2-40B4-BE49-F238E27FC236}">
                  <a16:creationId xmlns:a16="http://schemas.microsoft.com/office/drawing/2014/main" id="{D4570F5C-2E26-C9F8-BB50-9CC828D680AB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409700" y="4752975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0" y="19050"/>
                  </a:moveTo>
                  <a:lnTo>
                    <a:pt x="0" y="19050"/>
                  </a:lnTo>
                  <a:lnTo>
                    <a:pt x="5057" y="19050"/>
                  </a:lnTo>
                  <a:lnTo>
                    <a:pt x="6546" y="17992"/>
                  </a:lnTo>
                  <a:lnTo>
                    <a:pt x="7539" y="16228"/>
                  </a:lnTo>
                  <a:lnTo>
                    <a:pt x="9132" y="10849"/>
                  </a:lnTo>
                  <a:lnTo>
                    <a:pt x="12173" y="10114"/>
                  </a:lnTo>
                  <a:lnTo>
                    <a:pt x="14465" y="9917"/>
                  </a:lnTo>
                  <a:lnTo>
                    <a:pt x="15994" y="8729"/>
                  </a:lnTo>
                  <a:lnTo>
                    <a:pt x="19035" y="53"/>
                  </a:lnTo>
                  <a:lnTo>
                    <a:pt x="19050" y="3"/>
                  </a:lnTo>
                  <a:lnTo>
                    <a:pt x="9918" y="0"/>
                  </a:lnTo>
                  <a:lnTo>
                    <a:pt x="9525" y="26824"/>
                  </a:lnTo>
                  <a:lnTo>
                    <a:pt x="2979" y="35833"/>
                  </a:lnTo>
                  <a:lnTo>
                    <a:pt x="393" y="45863"/>
                  </a:lnTo>
                  <a:lnTo>
                    <a:pt x="0" y="92960"/>
                  </a:lnTo>
                  <a:lnTo>
                    <a:pt x="0" y="109308"/>
                  </a:lnTo>
                  <a:lnTo>
                    <a:pt x="1058" y="110973"/>
                  </a:lnTo>
                  <a:lnTo>
                    <a:pt x="2822" y="112082"/>
                  </a:lnTo>
                  <a:lnTo>
                    <a:pt x="9408" y="114262"/>
                  </a:lnTo>
                  <a:lnTo>
                    <a:pt x="19050" y="11430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9">
              <a:extLst>
                <a:ext uri="{FF2B5EF4-FFF2-40B4-BE49-F238E27FC236}">
                  <a16:creationId xmlns:a16="http://schemas.microsoft.com/office/drawing/2014/main" id="{0780DBB2-A4A5-7DC2-68CE-076B6684C6AE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438275" y="46672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0">
              <a:extLst>
                <a:ext uri="{FF2B5EF4-FFF2-40B4-BE49-F238E27FC236}">
                  <a16:creationId xmlns:a16="http://schemas.microsoft.com/office/drawing/2014/main" id="{CA10B42B-D1A9-B35A-1FCF-FAC424F412F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504961" y="4581525"/>
              <a:ext cx="114290" cy="272148"/>
            </a:xfrm>
            <a:custGeom>
              <a:avLst/>
              <a:gdLst/>
              <a:ahLst/>
              <a:cxnLst/>
              <a:rect l="0" t="0" r="0" b="0"/>
              <a:pathLst>
                <a:path w="114290" h="272148">
                  <a:moveTo>
                    <a:pt x="47614" y="0"/>
                  </a:moveTo>
                  <a:lnTo>
                    <a:pt x="47614" y="0"/>
                  </a:lnTo>
                  <a:lnTo>
                    <a:pt x="53102" y="0"/>
                  </a:lnTo>
                  <a:lnTo>
                    <a:pt x="48546" y="0"/>
                  </a:lnTo>
                  <a:lnTo>
                    <a:pt x="47890" y="5057"/>
                  </a:lnTo>
                  <a:lnTo>
                    <a:pt x="44795" y="51305"/>
                  </a:lnTo>
                  <a:lnTo>
                    <a:pt x="28316" y="97559"/>
                  </a:lnTo>
                  <a:lnTo>
                    <a:pt x="17031" y="145064"/>
                  </a:lnTo>
                  <a:lnTo>
                    <a:pt x="10504" y="183184"/>
                  </a:lnTo>
                  <a:lnTo>
                    <a:pt x="8749" y="202914"/>
                  </a:lnTo>
                  <a:lnTo>
                    <a:pt x="897" y="234729"/>
                  </a:lnTo>
                  <a:lnTo>
                    <a:pt x="0" y="266012"/>
                  </a:lnTo>
                  <a:lnTo>
                    <a:pt x="5049" y="266496"/>
                  </a:lnTo>
                  <a:lnTo>
                    <a:pt x="6537" y="267622"/>
                  </a:lnTo>
                  <a:lnTo>
                    <a:pt x="8191" y="271696"/>
                  </a:lnTo>
                  <a:lnTo>
                    <a:pt x="9690" y="272147"/>
                  </a:lnTo>
                  <a:lnTo>
                    <a:pt x="19137" y="267317"/>
                  </a:lnTo>
                  <a:lnTo>
                    <a:pt x="50827" y="266707"/>
                  </a:lnTo>
                  <a:lnTo>
                    <a:pt x="57156" y="263881"/>
                  </a:lnTo>
                  <a:lnTo>
                    <a:pt x="63496" y="260155"/>
                  </a:lnTo>
                  <a:lnTo>
                    <a:pt x="76190" y="257764"/>
                  </a:lnTo>
                  <a:lnTo>
                    <a:pt x="79365" y="257567"/>
                  </a:lnTo>
                  <a:lnTo>
                    <a:pt x="85714" y="254527"/>
                  </a:lnTo>
                  <a:lnTo>
                    <a:pt x="101589" y="242010"/>
                  </a:lnTo>
                  <a:lnTo>
                    <a:pt x="107939" y="239852"/>
                  </a:lnTo>
                  <a:lnTo>
                    <a:pt x="110056" y="238218"/>
                  </a:lnTo>
                  <a:lnTo>
                    <a:pt x="112407" y="233580"/>
                  </a:lnTo>
                  <a:lnTo>
                    <a:pt x="114289" y="21907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1">
              <a:extLst>
                <a:ext uri="{FF2B5EF4-FFF2-40B4-BE49-F238E27FC236}">
                  <a16:creationId xmlns:a16="http://schemas.microsoft.com/office/drawing/2014/main" id="{18DC21CB-393A-8E41-FF61-F122F2E5B0E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514475" y="4733925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9050"/>
                  </a:lnTo>
                  <a:lnTo>
                    <a:pt x="6546" y="17992"/>
                  </a:lnTo>
                  <a:lnTo>
                    <a:pt x="7539" y="16228"/>
                  </a:lnTo>
                  <a:lnTo>
                    <a:pt x="8201" y="13993"/>
                  </a:lnTo>
                  <a:lnTo>
                    <a:pt x="9701" y="12504"/>
                  </a:lnTo>
                  <a:lnTo>
                    <a:pt x="14189" y="10849"/>
                  </a:lnTo>
                  <a:lnTo>
                    <a:pt x="60329" y="9528"/>
                  </a:lnTo>
                  <a:lnTo>
                    <a:pt x="69851" y="9525"/>
                  </a:lnTo>
                  <a:lnTo>
                    <a:pt x="95250" y="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2">
              <a:extLst>
                <a:ext uri="{FF2B5EF4-FFF2-40B4-BE49-F238E27FC236}">
                  <a16:creationId xmlns:a16="http://schemas.microsoft.com/office/drawing/2014/main" id="{F91E8098-12CC-2748-04D8-565C3A25ED2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657360" y="4724400"/>
              <a:ext cx="19041" cy="142876"/>
            </a:xfrm>
            <a:custGeom>
              <a:avLst/>
              <a:gdLst/>
              <a:ahLst/>
              <a:cxnLst/>
              <a:rect l="0" t="0" r="0" b="0"/>
              <a:pathLst>
                <a:path w="19041" h="142876">
                  <a:moveTo>
                    <a:pt x="19040" y="0"/>
                  </a:moveTo>
                  <a:lnTo>
                    <a:pt x="19040" y="0"/>
                  </a:lnTo>
                  <a:lnTo>
                    <a:pt x="19040" y="13257"/>
                  </a:lnTo>
                  <a:lnTo>
                    <a:pt x="16218" y="19298"/>
                  </a:lnTo>
                  <a:lnTo>
                    <a:pt x="12494" y="25510"/>
                  </a:lnTo>
                  <a:lnTo>
                    <a:pt x="10398" y="36016"/>
                  </a:lnTo>
                  <a:lnTo>
                    <a:pt x="8718" y="51006"/>
                  </a:lnTo>
                  <a:lnTo>
                    <a:pt x="3047" y="63678"/>
                  </a:lnTo>
                  <a:lnTo>
                    <a:pt x="69" y="107862"/>
                  </a:lnTo>
                  <a:lnTo>
                    <a:pt x="0" y="126571"/>
                  </a:lnTo>
                  <a:lnTo>
                    <a:pt x="2817" y="133159"/>
                  </a:lnTo>
                  <a:lnTo>
                    <a:pt x="9515" y="14287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3">
              <a:extLst>
                <a:ext uri="{FF2B5EF4-FFF2-40B4-BE49-F238E27FC236}">
                  <a16:creationId xmlns:a16="http://schemas.microsoft.com/office/drawing/2014/main" id="{005CF056-ABAE-2C42-5747-97A1AAF2CF1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695450" y="4638685"/>
              <a:ext cx="1" cy="9516"/>
            </a:xfrm>
            <a:custGeom>
              <a:avLst/>
              <a:gdLst/>
              <a:ahLst/>
              <a:cxnLst/>
              <a:rect l="0" t="0" r="0" b="0"/>
              <a:pathLst>
                <a:path w="1" h="9516">
                  <a:moveTo>
                    <a:pt x="0" y="9515"/>
                  </a:moveTo>
                  <a:lnTo>
                    <a:pt x="0" y="95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flat" cmpd="sng" algn="ctr">
              <a:solidFill>
                <a:srgbClr val="0000FF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4">
              <a:extLst>
                <a:ext uri="{FF2B5EF4-FFF2-40B4-BE49-F238E27FC236}">
                  <a16:creationId xmlns:a16="http://schemas.microsoft.com/office/drawing/2014/main" id="{4A1F96F0-4863-0C9C-1051-65B063FE237D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781175" y="4686300"/>
              <a:ext cx="142876" cy="167034"/>
            </a:xfrm>
            <a:custGeom>
              <a:avLst/>
              <a:gdLst/>
              <a:ahLst/>
              <a:cxnLst/>
              <a:rect l="0" t="0" r="0" b="0"/>
              <a:pathLst>
                <a:path w="142876" h="167034">
                  <a:moveTo>
                    <a:pt x="0" y="57150"/>
                  </a:moveTo>
                  <a:lnTo>
                    <a:pt x="0" y="57150"/>
                  </a:lnTo>
                  <a:lnTo>
                    <a:pt x="0" y="48949"/>
                  </a:lnTo>
                  <a:lnTo>
                    <a:pt x="1058" y="48508"/>
                  </a:lnTo>
                  <a:lnTo>
                    <a:pt x="5057" y="48017"/>
                  </a:lnTo>
                  <a:lnTo>
                    <a:pt x="6546" y="46829"/>
                  </a:lnTo>
                  <a:lnTo>
                    <a:pt x="9510" y="38153"/>
                  </a:lnTo>
                  <a:lnTo>
                    <a:pt x="9522" y="38111"/>
                  </a:lnTo>
                  <a:lnTo>
                    <a:pt x="9524" y="43160"/>
                  </a:lnTo>
                  <a:lnTo>
                    <a:pt x="6702" y="48463"/>
                  </a:lnTo>
                  <a:lnTo>
                    <a:pt x="4468" y="51358"/>
                  </a:lnTo>
                  <a:lnTo>
                    <a:pt x="1986" y="60220"/>
                  </a:lnTo>
                  <a:lnTo>
                    <a:pt x="35" y="106514"/>
                  </a:lnTo>
                  <a:lnTo>
                    <a:pt x="1065" y="126912"/>
                  </a:lnTo>
                  <a:lnTo>
                    <a:pt x="7606" y="138734"/>
                  </a:lnTo>
                  <a:lnTo>
                    <a:pt x="15189" y="148938"/>
                  </a:lnTo>
                  <a:lnTo>
                    <a:pt x="17334" y="155447"/>
                  </a:lnTo>
                  <a:lnTo>
                    <a:pt x="18964" y="157607"/>
                  </a:lnTo>
                  <a:lnTo>
                    <a:pt x="32156" y="166413"/>
                  </a:lnTo>
                  <a:lnTo>
                    <a:pt x="34138" y="167033"/>
                  </a:lnTo>
                  <a:lnTo>
                    <a:pt x="35458" y="166389"/>
                  </a:lnTo>
                  <a:lnTo>
                    <a:pt x="36339" y="164901"/>
                  </a:lnTo>
                  <a:lnTo>
                    <a:pt x="37984" y="163909"/>
                  </a:lnTo>
                  <a:lnTo>
                    <a:pt x="45356" y="161455"/>
                  </a:lnTo>
                  <a:lnTo>
                    <a:pt x="54243" y="155553"/>
                  </a:lnTo>
                  <a:lnTo>
                    <a:pt x="60444" y="153801"/>
                  </a:lnTo>
                  <a:lnTo>
                    <a:pt x="66728" y="147379"/>
                  </a:lnTo>
                  <a:lnTo>
                    <a:pt x="71990" y="138527"/>
                  </a:lnTo>
                  <a:lnTo>
                    <a:pt x="89293" y="92889"/>
                  </a:lnTo>
                  <a:lnTo>
                    <a:pt x="107984" y="51150"/>
                  </a:lnTo>
                  <a:lnTo>
                    <a:pt x="121008" y="21918"/>
                  </a:lnTo>
                  <a:lnTo>
                    <a:pt x="121947" y="17787"/>
                  </a:lnTo>
                  <a:lnTo>
                    <a:pt x="123631" y="15033"/>
                  </a:lnTo>
                  <a:lnTo>
                    <a:pt x="125812" y="13197"/>
                  </a:lnTo>
                  <a:lnTo>
                    <a:pt x="133939" y="7791"/>
                  </a:lnTo>
                  <a:lnTo>
                    <a:pt x="142875" y="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5">
              <a:extLst>
                <a:ext uri="{FF2B5EF4-FFF2-40B4-BE49-F238E27FC236}">
                  <a16:creationId xmlns:a16="http://schemas.microsoft.com/office/drawing/2014/main" id="{D42EDE62-E037-EB28-D7CA-B31398D5084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914981" y="4695873"/>
              <a:ext cx="151945" cy="133292"/>
            </a:xfrm>
            <a:custGeom>
              <a:avLst/>
              <a:gdLst/>
              <a:ahLst/>
              <a:cxnLst/>
              <a:rect l="0" t="0" r="0" b="0"/>
              <a:pathLst>
                <a:path w="151945" h="133292">
                  <a:moveTo>
                    <a:pt x="9069" y="57102"/>
                  </a:moveTo>
                  <a:lnTo>
                    <a:pt x="9069" y="57102"/>
                  </a:lnTo>
                  <a:lnTo>
                    <a:pt x="17270" y="65303"/>
                  </a:lnTo>
                  <a:lnTo>
                    <a:pt x="18202" y="71291"/>
                  </a:lnTo>
                  <a:lnTo>
                    <a:pt x="19391" y="72912"/>
                  </a:lnTo>
                  <a:lnTo>
                    <a:pt x="23534" y="74712"/>
                  </a:lnTo>
                  <a:lnTo>
                    <a:pt x="50750" y="76141"/>
                  </a:lnTo>
                  <a:lnTo>
                    <a:pt x="81235" y="66451"/>
                  </a:lnTo>
                  <a:lnTo>
                    <a:pt x="101069" y="50458"/>
                  </a:lnTo>
                  <a:lnTo>
                    <a:pt x="110647" y="42198"/>
                  </a:lnTo>
                  <a:lnTo>
                    <a:pt x="123365" y="36049"/>
                  </a:lnTo>
                  <a:lnTo>
                    <a:pt x="126541" y="33541"/>
                  </a:lnTo>
                  <a:lnTo>
                    <a:pt x="130071" y="27934"/>
                  </a:lnTo>
                  <a:lnTo>
                    <a:pt x="132698" y="21913"/>
                  </a:lnTo>
                  <a:lnTo>
                    <a:pt x="139068" y="12574"/>
                  </a:lnTo>
                  <a:lnTo>
                    <a:pt x="140930" y="6268"/>
                  </a:lnTo>
                  <a:lnTo>
                    <a:pt x="140368" y="4163"/>
                  </a:lnTo>
                  <a:lnTo>
                    <a:pt x="138935" y="2759"/>
                  </a:lnTo>
                  <a:lnTo>
                    <a:pt x="134521" y="1200"/>
                  </a:lnTo>
                  <a:lnTo>
                    <a:pt x="105552" y="0"/>
                  </a:lnTo>
                  <a:lnTo>
                    <a:pt x="81710" y="7566"/>
                  </a:lnTo>
                  <a:lnTo>
                    <a:pt x="62930" y="17261"/>
                  </a:lnTo>
                  <a:lnTo>
                    <a:pt x="21410" y="49833"/>
                  </a:lnTo>
                  <a:lnTo>
                    <a:pt x="14554" y="60221"/>
                  </a:lnTo>
                  <a:lnTo>
                    <a:pt x="1082" y="96927"/>
                  </a:lnTo>
                  <a:lnTo>
                    <a:pt x="0" y="107473"/>
                  </a:lnTo>
                  <a:lnTo>
                    <a:pt x="2568" y="114061"/>
                  </a:lnTo>
                  <a:lnTo>
                    <a:pt x="13744" y="128265"/>
                  </a:lnTo>
                  <a:lnTo>
                    <a:pt x="19261" y="131063"/>
                  </a:lnTo>
                  <a:lnTo>
                    <a:pt x="37702" y="133106"/>
                  </a:lnTo>
                  <a:lnTo>
                    <a:pt x="68073" y="133291"/>
                  </a:lnTo>
                  <a:lnTo>
                    <a:pt x="75157" y="130475"/>
                  </a:lnTo>
                  <a:lnTo>
                    <a:pt x="81833" y="126754"/>
                  </a:lnTo>
                  <a:lnTo>
                    <a:pt x="92600" y="124659"/>
                  </a:lnTo>
                  <a:lnTo>
                    <a:pt x="115685" y="123893"/>
                  </a:lnTo>
                  <a:lnTo>
                    <a:pt x="122776" y="121006"/>
                  </a:lnTo>
                  <a:lnTo>
                    <a:pt x="126148" y="118754"/>
                  </a:lnTo>
                  <a:lnTo>
                    <a:pt x="151944" y="114252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13">
            <a:extLst>
              <a:ext uri="{FF2B5EF4-FFF2-40B4-BE49-F238E27FC236}">
                <a16:creationId xmlns:a16="http://schemas.microsoft.com/office/drawing/2014/main" id="{3D8763F9-14AF-354D-052E-5EAB0FE19844}"/>
              </a:ext>
            </a:extLst>
          </p:cNvPr>
          <p:cNvGrpSpPr/>
          <p:nvPr/>
        </p:nvGrpSpPr>
        <p:grpSpPr>
          <a:xfrm>
            <a:off x="2562225" y="4610100"/>
            <a:ext cx="322362" cy="228597"/>
            <a:chOff x="2562225" y="4610100"/>
            <a:chExt cx="322362" cy="228597"/>
          </a:xfrm>
        </p:grpSpPr>
        <p:sp>
          <p:nvSpPr>
            <p:cNvPr id="38" name="SMARTInkShape-46">
              <a:extLst>
                <a:ext uri="{FF2B5EF4-FFF2-40B4-BE49-F238E27FC236}">
                  <a16:creationId xmlns:a16="http://schemas.microsoft.com/office/drawing/2014/main" id="{0A0FAF8E-FCA7-6751-4749-B18DD8279825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581275" y="4610100"/>
              <a:ext cx="142876" cy="228597"/>
            </a:xfrm>
            <a:custGeom>
              <a:avLst/>
              <a:gdLst/>
              <a:ahLst/>
              <a:cxnLst/>
              <a:rect l="0" t="0" r="0" b="0"/>
              <a:pathLst>
                <a:path w="142876" h="228597">
                  <a:moveTo>
                    <a:pt x="28575" y="0"/>
                  </a:moveTo>
                  <a:lnTo>
                    <a:pt x="28575" y="0"/>
                  </a:lnTo>
                  <a:lnTo>
                    <a:pt x="27517" y="33114"/>
                  </a:lnTo>
                  <a:lnTo>
                    <a:pt x="16817" y="79102"/>
                  </a:lnTo>
                  <a:lnTo>
                    <a:pt x="7343" y="123244"/>
                  </a:lnTo>
                  <a:lnTo>
                    <a:pt x="2176" y="142703"/>
                  </a:lnTo>
                  <a:lnTo>
                    <a:pt x="57" y="188262"/>
                  </a:lnTo>
                  <a:lnTo>
                    <a:pt x="0" y="222630"/>
                  </a:lnTo>
                  <a:lnTo>
                    <a:pt x="1058" y="224620"/>
                  </a:lnTo>
                  <a:lnTo>
                    <a:pt x="2822" y="225947"/>
                  </a:lnTo>
                  <a:lnTo>
                    <a:pt x="7604" y="227421"/>
                  </a:lnTo>
                  <a:lnTo>
                    <a:pt x="50804" y="228596"/>
                  </a:lnTo>
                  <a:lnTo>
                    <a:pt x="57152" y="225776"/>
                  </a:lnTo>
                  <a:lnTo>
                    <a:pt x="60326" y="223542"/>
                  </a:lnTo>
                  <a:lnTo>
                    <a:pt x="74907" y="220399"/>
                  </a:lnTo>
                  <a:lnTo>
                    <a:pt x="107834" y="219109"/>
                  </a:lnTo>
                  <a:lnTo>
                    <a:pt x="114248" y="216268"/>
                  </a:lnTo>
                  <a:lnTo>
                    <a:pt x="120627" y="212536"/>
                  </a:lnTo>
                  <a:lnTo>
                    <a:pt x="133345" y="210139"/>
                  </a:lnTo>
                  <a:lnTo>
                    <a:pt x="136522" y="209943"/>
                  </a:lnTo>
                  <a:lnTo>
                    <a:pt x="138640" y="208754"/>
                  </a:lnTo>
                  <a:lnTo>
                    <a:pt x="140052" y="206902"/>
                  </a:lnTo>
                  <a:lnTo>
                    <a:pt x="142875" y="20002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7">
              <a:extLst>
                <a:ext uri="{FF2B5EF4-FFF2-40B4-BE49-F238E27FC236}">
                  <a16:creationId xmlns:a16="http://schemas.microsoft.com/office/drawing/2014/main" id="{FF35ED2F-C81D-8D70-9DA5-04D547157CD6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562225" y="4724400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35211" y="883"/>
                  </a:lnTo>
                  <a:lnTo>
                    <a:pt x="79225" y="52"/>
                  </a:lnTo>
                  <a:lnTo>
                    <a:pt x="123254" y="5"/>
                  </a:lnTo>
                  <a:lnTo>
                    <a:pt x="161925" y="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8">
              <a:extLst>
                <a:ext uri="{FF2B5EF4-FFF2-40B4-BE49-F238E27FC236}">
                  <a16:creationId xmlns:a16="http://schemas.microsoft.com/office/drawing/2014/main" id="{666574AC-83CB-2BEF-FB76-D44F8F8148BE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790873" y="4733925"/>
              <a:ext cx="93714" cy="95093"/>
            </a:xfrm>
            <a:custGeom>
              <a:avLst/>
              <a:gdLst/>
              <a:ahLst/>
              <a:cxnLst/>
              <a:rect l="0" t="0" r="0" b="0"/>
              <a:pathLst>
                <a:path w="93714" h="95093">
                  <a:moveTo>
                    <a:pt x="57102" y="0"/>
                  </a:moveTo>
                  <a:lnTo>
                    <a:pt x="57102" y="0"/>
                  </a:lnTo>
                  <a:lnTo>
                    <a:pt x="34712" y="0"/>
                  </a:lnTo>
                  <a:lnTo>
                    <a:pt x="32650" y="1058"/>
                  </a:lnTo>
                  <a:lnTo>
                    <a:pt x="31276" y="2822"/>
                  </a:lnTo>
                  <a:lnTo>
                    <a:pt x="30359" y="5057"/>
                  </a:lnTo>
                  <a:lnTo>
                    <a:pt x="28691" y="6546"/>
                  </a:lnTo>
                  <a:lnTo>
                    <a:pt x="18407" y="11759"/>
                  </a:lnTo>
                  <a:lnTo>
                    <a:pt x="6184" y="22666"/>
                  </a:lnTo>
                  <a:lnTo>
                    <a:pt x="2722" y="28771"/>
                  </a:lnTo>
                  <a:lnTo>
                    <a:pt x="499" y="41314"/>
                  </a:lnTo>
                  <a:lnTo>
                    <a:pt x="0" y="65385"/>
                  </a:lnTo>
                  <a:lnTo>
                    <a:pt x="1043" y="68990"/>
                  </a:lnTo>
                  <a:lnTo>
                    <a:pt x="2796" y="71394"/>
                  </a:lnTo>
                  <a:lnTo>
                    <a:pt x="28601" y="92551"/>
                  </a:lnTo>
                  <a:lnTo>
                    <a:pt x="44412" y="94895"/>
                  </a:lnTo>
                  <a:lnTo>
                    <a:pt x="50756" y="95092"/>
                  </a:lnTo>
                  <a:lnTo>
                    <a:pt x="57104" y="92357"/>
                  </a:lnTo>
                  <a:lnTo>
                    <a:pt x="63453" y="88672"/>
                  </a:lnTo>
                  <a:lnTo>
                    <a:pt x="72977" y="85541"/>
                  </a:lnTo>
                  <a:lnTo>
                    <a:pt x="79327" y="81057"/>
                  </a:lnTo>
                  <a:lnTo>
                    <a:pt x="82855" y="75536"/>
                  </a:lnTo>
                  <a:lnTo>
                    <a:pt x="85481" y="69555"/>
                  </a:lnTo>
                  <a:lnTo>
                    <a:pt x="90177" y="63369"/>
                  </a:lnTo>
                  <a:lnTo>
                    <a:pt x="92969" y="54270"/>
                  </a:lnTo>
                  <a:lnTo>
                    <a:pt x="93713" y="48880"/>
                  </a:lnTo>
                  <a:lnTo>
                    <a:pt x="86030" y="6857"/>
                  </a:lnTo>
                  <a:lnTo>
                    <a:pt x="84854" y="4571"/>
                  </a:lnTo>
                  <a:lnTo>
                    <a:pt x="83012" y="3047"/>
                  </a:lnTo>
                  <a:lnTo>
                    <a:pt x="78143" y="1355"/>
                  </a:lnTo>
                  <a:lnTo>
                    <a:pt x="30641" y="3"/>
                  </a:lnTo>
                  <a:lnTo>
                    <a:pt x="9477" y="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14">
            <a:extLst>
              <a:ext uri="{FF2B5EF4-FFF2-40B4-BE49-F238E27FC236}">
                <a16:creationId xmlns:a16="http://schemas.microsoft.com/office/drawing/2014/main" id="{AB374081-D09D-A526-5917-8439FA481826}"/>
              </a:ext>
            </a:extLst>
          </p:cNvPr>
          <p:cNvGrpSpPr/>
          <p:nvPr/>
        </p:nvGrpSpPr>
        <p:grpSpPr>
          <a:xfrm>
            <a:off x="3295817" y="4572427"/>
            <a:ext cx="1438109" cy="266274"/>
            <a:chOff x="3295817" y="4572427"/>
            <a:chExt cx="1438109" cy="266274"/>
          </a:xfrm>
        </p:grpSpPr>
        <p:sp>
          <p:nvSpPr>
            <p:cNvPr id="42" name="SMARTInkShape-49">
              <a:extLst>
                <a:ext uri="{FF2B5EF4-FFF2-40B4-BE49-F238E27FC236}">
                  <a16:creationId xmlns:a16="http://schemas.microsoft.com/office/drawing/2014/main" id="{D697D0BB-5A73-CEEE-9F11-A480294B665A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295817" y="4649655"/>
              <a:ext cx="180809" cy="169868"/>
            </a:xfrm>
            <a:custGeom>
              <a:avLst/>
              <a:gdLst/>
              <a:ahLst/>
              <a:cxnLst/>
              <a:rect l="0" t="0" r="0" b="0"/>
              <a:pathLst>
                <a:path w="180809" h="169868">
                  <a:moveTo>
                    <a:pt x="47458" y="65220"/>
                  </a:moveTo>
                  <a:lnTo>
                    <a:pt x="47458" y="65220"/>
                  </a:lnTo>
                  <a:lnTo>
                    <a:pt x="37967" y="65220"/>
                  </a:lnTo>
                  <a:lnTo>
                    <a:pt x="85442" y="65220"/>
                  </a:lnTo>
                  <a:lnTo>
                    <a:pt x="115977" y="65220"/>
                  </a:lnTo>
                  <a:lnTo>
                    <a:pt x="123066" y="62398"/>
                  </a:lnTo>
                  <a:lnTo>
                    <a:pt x="129746" y="58674"/>
                  </a:lnTo>
                  <a:lnTo>
                    <a:pt x="139455" y="55519"/>
                  </a:lnTo>
                  <a:lnTo>
                    <a:pt x="149035" y="49410"/>
                  </a:lnTo>
                  <a:lnTo>
                    <a:pt x="155398" y="47610"/>
                  </a:lnTo>
                  <a:lnTo>
                    <a:pt x="157518" y="46072"/>
                  </a:lnTo>
                  <a:lnTo>
                    <a:pt x="158931" y="43988"/>
                  </a:lnTo>
                  <a:lnTo>
                    <a:pt x="160920" y="35998"/>
                  </a:lnTo>
                  <a:lnTo>
                    <a:pt x="161744" y="13085"/>
                  </a:lnTo>
                  <a:lnTo>
                    <a:pt x="160690" y="11413"/>
                  </a:lnTo>
                  <a:lnTo>
                    <a:pt x="158929" y="10299"/>
                  </a:lnTo>
                  <a:lnTo>
                    <a:pt x="156697" y="9556"/>
                  </a:lnTo>
                  <a:lnTo>
                    <a:pt x="142459" y="727"/>
                  </a:lnTo>
                  <a:lnTo>
                    <a:pt x="139368" y="0"/>
                  </a:lnTo>
                  <a:lnTo>
                    <a:pt x="102110" y="8331"/>
                  </a:lnTo>
                  <a:lnTo>
                    <a:pt x="58358" y="27321"/>
                  </a:lnTo>
                  <a:lnTo>
                    <a:pt x="45952" y="34618"/>
                  </a:lnTo>
                  <a:lnTo>
                    <a:pt x="19167" y="67459"/>
                  </a:lnTo>
                  <a:lnTo>
                    <a:pt x="2680" y="100694"/>
                  </a:lnTo>
                  <a:lnTo>
                    <a:pt x="0" y="130448"/>
                  </a:lnTo>
                  <a:lnTo>
                    <a:pt x="2729" y="139366"/>
                  </a:lnTo>
                  <a:lnTo>
                    <a:pt x="4939" y="143226"/>
                  </a:lnTo>
                  <a:lnTo>
                    <a:pt x="7470" y="145798"/>
                  </a:lnTo>
                  <a:lnTo>
                    <a:pt x="28484" y="158183"/>
                  </a:lnTo>
                  <a:lnTo>
                    <a:pt x="34792" y="160512"/>
                  </a:lnTo>
                  <a:lnTo>
                    <a:pt x="44293" y="166715"/>
                  </a:lnTo>
                  <a:lnTo>
                    <a:pt x="54869" y="169023"/>
                  </a:lnTo>
                  <a:lnTo>
                    <a:pt x="77884" y="169867"/>
                  </a:lnTo>
                  <a:lnTo>
                    <a:pt x="121938" y="160859"/>
                  </a:lnTo>
                  <a:lnTo>
                    <a:pt x="131008" y="157821"/>
                  </a:lnTo>
                  <a:lnTo>
                    <a:pt x="155318" y="145305"/>
                  </a:lnTo>
                  <a:lnTo>
                    <a:pt x="167141" y="141513"/>
                  </a:lnTo>
                  <a:lnTo>
                    <a:pt x="180808" y="13189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50">
              <a:extLst>
                <a:ext uri="{FF2B5EF4-FFF2-40B4-BE49-F238E27FC236}">
                  <a16:creationId xmlns:a16="http://schemas.microsoft.com/office/drawing/2014/main" id="{7792E851-7C92-EE29-7490-3911B81BADBE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506524" y="4724400"/>
              <a:ext cx="160602" cy="95120"/>
            </a:xfrm>
            <a:custGeom>
              <a:avLst/>
              <a:gdLst/>
              <a:ahLst/>
              <a:cxnLst/>
              <a:rect l="0" t="0" r="0" b="0"/>
              <a:pathLst>
                <a:path w="160602" h="95120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12900" y="0"/>
                  </a:lnTo>
                  <a:lnTo>
                    <a:pt x="18403" y="2822"/>
                  </a:lnTo>
                  <a:lnTo>
                    <a:pt x="58729" y="31881"/>
                  </a:lnTo>
                  <a:lnTo>
                    <a:pt x="62407" y="38159"/>
                  </a:lnTo>
                  <a:lnTo>
                    <a:pt x="63389" y="41314"/>
                  </a:lnTo>
                  <a:lnTo>
                    <a:pt x="70123" y="47642"/>
                  </a:lnTo>
                  <a:lnTo>
                    <a:pt x="112939" y="82903"/>
                  </a:lnTo>
                  <a:lnTo>
                    <a:pt x="158603" y="95119"/>
                  </a:lnTo>
                  <a:lnTo>
                    <a:pt x="159269" y="94104"/>
                  </a:lnTo>
                  <a:lnTo>
                    <a:pt x="160601" y="8572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51">
              <a:extLst>
                <a:ext uri="{FF2B5EF4-FFF2-40B4-BE49-F238E27FC236}">
                  <a16:creationId xmlns:a16="http://schemas.microsoft.com/office/drawing/2014/main" id="{1F81BABB-E2E2-37D7-B00F-F79D0E8806E4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476625" y="4714875"/>
              <a:ext cx="171451" cy="123826"/>
            </a:xfrm>
            <a:custGeom>
              <a:avLst/>
              <a:gdLst/>
              <a:ahLst/>
              <a:cxnLst/>
              <a:rect l="0" t="0" r="0" b="0"/>
              <a:pathLst>
                <a:path w="171451" h="123826">
                  <a:moveTo>
                    <a:pt x="171450" y="0"/>
                  </a:moveTo>
                  <a:lnTo>
                    <a:pt x="171450" y="0"/>
                  </a:lnTo>
                  <a:lnTo>
                    <a:pt x="158193" y="0"/>
                  </a:lnTo>
                  <a:lnTo>
                    <a:pt x="152152" y="2822"/>
                  </a:lnTo>
                  <a:lnTo>
                    <a:pt x="110744" y="32056"/>
                  </a:lnTo>
                  <a:lnTo>
                    <a:pt x="93020" y="44659"/>
                  </a:lnTo>
                  <a:lnTo>
                    <a:pt x="74192" y="64521"/>
                  </a:lnTo>
                  <a:lnTo>
                    <a:pt x="45244" y="83325"/>
                  </a:lnTo>
                  <a:lnTo>
                    <a:pt x="31868" y="97479"/>
                  </a:lnTo>
                  <a:lnTo>
                    <a:pt x="7829" y="108871"/>
                  </a:lnTo>
                  <a:lnTo>
                    <a:pt x="3479" y="114709"/>
                  </a:lnTo>
                  <a:lnTo>
                    <a:pt x="0" y="12382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52">
              <a:extLst>
                <a:ext uri="{FF2B5EF4-FFF2-40B4-BE49-F238E27FC236}">
                  <a16:creationId xmlns:a16="http://schemas.microsoft.com/office/drawing/2014/main" id="{8D604C3B-8A2E-01FF-10E9-591AC0FC6C0A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677207" y="4572427"/>
              <a:ext cx="142319" cy="237684"/>
            </a:xfrm>
            <a:custGeom>
              <a:avLst/>
              <a:gdLst/>
              <a:ahLst/>
              <a:cxnLst/>
              <a:rect l="0" t="0" r="0" b="0"/>
              <a:pathLst>
                <a:path w="142319" h="237684">
                  <a:moveTo>
                    <a:pt x="56593" y="18623"/>
                  </a:moveTo>
                  <a:lnTo>
                    <a:pt x="56593" y="18623"/>
                  </a:lnTo>
                  <a:lnTo>
                    <a:pt x="75216" y="0"/>
                  </a:lnTo>
                  <a:lnTo>
                    <a:pt x="70460" y="4756"/>
                  </a:lnTo>
                  <a:lnTo>
                    <a:pt x="68048" y="9991"/>
                  </a:lnTo>
                  <a:lnTo>
                    <a:pt x="64256" y="39242"/>
                  </a:lnTo>
                  <a:lnTo>
                    <a:pt x="53101" y="60481"/>
                  </a:lnTo>
                  <a:lnTo>
                    <a:pt x="42806" y="104843"/>
                  </a:lnTo>
                  <a:lnTo>
                    <a:pt x="27875" y="144499"/>
                  </a:lnTo>
                  <a:lnTo>
                    <a:pt x="8956" y="189417"/>
                  </a:lnTo>
                  <a:lnTo>
                    <a:pt x="2261" y="206106"/>
                  </a:lnTo>
                  <a:lnTo>
                    <a:pt x="0" y="221227"/>
                  </a:lnTo>
                  <a:lnTo>
                    <a:pt x="2513" y="227908"/>
                  </a:lnTo>
                  <a:lnTo>
                    <a:pt x="8591" y="237125"/>
                  </a:lnTo>
                  <a:lnTo>
                    <a:pt x="31348" y="237683"/>
                  </a:lnTo>
                  <a:lnTo>
                    <a:pt x="37612" y="234869"/>
                  </a:lnTo>
                  <a:lnTo>
                    <a:pt x="59973" y="222509"/>
                  </a:lnTo>
                  <a:lnTo>
                    <a:pt x="71588" y="218733"/>
                  </a:lnTo>
                  <a:lnTo>
                    <a:pt x="81732" y="212441"/>
                  </a:lnTo>
                  <a:lnTo>
                    <a:pt x="107566" y="201810"/>
                  </a:lnTo>
                  <a:lnTo>
                    <a:pt x="120262" y="194021"/>
                  </a:lnTo>
                  <a:lnTo>
                    <a:pt x="131104" y="191828"/>
                  </a:lnTo>
                  <a:lnTo>
                    <a:pt x="134842" y="189126"/>
                  </a:lnTo>
                  <a:lnTo>
                    <a:pt x="137334" y="185208"/>
                  </a:lnTo>
                  <a:lnTo>
                    <a:pt x="142318" y="171023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53">
              <a:extLst>
                <a:ext uri="{FF2B5EF4-FFF2-40B4-BE49-F238E27FC236}">
                  <a16:creationId xmlns:a16="http://schemas.microsoft.com/office/drawing/2014/main" id="{91A5BFB8-454F-0AF4-BF93-C3E4C5D7D5E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705225" y="4695825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3"/>
                  </a:lnTo>
                  <a:lnTo>
                    <a:pt x="13183" y="11511"/>
                  </a:lnTo>
                  <a:lnTo>
                    <a:pt x="60467" y="3057"/>
                  </a:lnTo>
                  <a:lnTo>
                    <a:pt x="107605" y="179"/>
                  </a:lnTo>
                  <a:lnTo>
                    <a:pt x="133350" y="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54">
              <a:extLst>
                <a:ext uri="{FF2B5EF4-FFF2-40B4-BE49-F238E27FC236}">
                  <a16:creationId xmlns:a16="http://schemas.microsoft.com/office/drawing/2014/main" id="{33BEB841-4B39-D9B1-10FB-6FB85B25729B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905702" y="4667264"/>
              <a:ext cx="256724" cy="151818"/>
            </a:xfrm>
            <a:custGeom>
              <a:avLst/>
              <a:gdLst/>
              <a:ahLst/>
              <a:cxnLst/>
              <a:rect l="0" t="0" r="0" b="0"/>
              <a:pathLst>
                <a:path w="256724" h="151818">
                  <a:moveTo>
                    <a:pt x="9073" y="38086"/>
                  </a:moveTo>
                  <a:lnTo>
                    <a:pt x="9073" y="38086"/>
                  </a:lnTo>
                  <a:lnTo>
                    <a:pt x="25320" y="22898"/>
                  </a:lnTo>
                  <a:lnTo>
                    <a:pt x="37721" y="16977"/>
                  </a:lnTo>
                  <a:lnTo>
                    <a:pt x="54821" y="1747"/>
                  </a:lnTo>
                  <a:lnTo>
                    <a:pt x="58686" y="769"/>
                  </a:lnTo>
                  <a:lnTo>
                    <a:pt x="80281" y="0"/>
                  </a:lnTo>
                  <a:lnTo>
                    <a:pt x="81945" y="1054"/>
                  </a:lnTo>
                  <a:lnTo>
                    <a:pt x="83055" y="2814"/>
                  </a:lnTo>
                  <a:lnTo>
                    <a:pt x="84615" y="10349"/>
                  </a:lnTo>
                  <a:lnTo>
                    <a:pt x="85256" y="57405"/>
                  </a:lnTo>
                  <a:lnTo>
                    <a:pt x="84215" y="101400"/>
                  </a:lnTo>
                  <a:lnTo>
                    <a:pt x="73514" y="132674"/>
                  </a:lnTo>
                  <a:lnTo>
                    <a:pt x="62607" y="145905"/>
                  </a:lnTo>
                  <a:lnTo>
                    <a:pt x="56502" y="149506"/>
                  </a:lnTo>
                  <a:lnTo>
                    <a:pt x="43959" y="151817"/>
                  </a:lnTo>
                  <a:lnTo>
                    <a:pt x="16743" y="144135"/>
                  </a:lnTo>
                  <a:lnTo>
                    <a:pt x="14187" y="142652"/>
                  </a:lnTo>
                  <a:lnTo>
                    <a:pt x="12482" y="140605"/>
                  </a:lnTo>
                  <a:lnTo>
                    <a:pt x="9529" y="135508"/>
                  </a:lnTo>
                  <a:lnTo>
                    <a:pt x="4690" y="129716"/>
                  </a:lnTo>
                  <a:lnTo>
                    <a:pt x="1834" y="120791"/>
                  </a:lnTo>
                  <a:lnTo>
                    <a:pt x="0" y="102871"/>
                  </a:lnTo>
                  <a:lnTo>
                    <a:pt x="4738" y="87385"/>
                  </a:lnTo>
                  <a:lnTo>
                    <a:pt x="15821" y="70794"/>
                  </a:lnTo>
                  <a:lnTo>
                    <a:pt x="26124" y="60595"/>
                  </a:lnTo>
                  <a:lnTo>
                    <a:pt x="66478" y="33386"/>
                  </a:lnTo>
                  <a:lnTo>
                    <a:pt x="107167" y="21446"/>
                  </a:lnTo>
                  <a:lnTo>
                    <a:pt x="130919" y="16928"/>
                  </a:lnTo>
                  <a:lnTo>
                    <a:pt x="151362" y="11708"/>
                  </a:lnTo>
                  <a:lnTo>
                    <a:pt x="197536" y="9704"/>
                  </a:lnTo>
                  <a:lnTo>
                    <a:pt x="242689" y="9518"/>
                  </a:lnTo>
                  <a:lnTo>
                    <a:pt x="256723" y="9511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55">
              <a:extLst>
                <a:ext uri="{FF2B5EF4-FFF2-40B4-BE49-F238E27FC236}">
                  <a16:creationId xmlns:a16="http://schemas.microsoft.com/office/drawing/2014/main" id="{951E62E2-46EA-B98B-B07E-F2D54183C59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105727" y="4629188"/>
              <a:ext cx="398230" cy="142838"/>
            </a:xfrm>
            <a:custGeom>
              <a:avLst/>
              <a:gdLst/>
              <a:ahLst/>
              <a:cxnLst/>
              <a:rect l="0" t="0" r="0" b="0"/>
              <a:pathLst>
                <a:path w="398230" h="142838">
                  <a:moveTo>
                    <a:pt x="66223" y="57112"/>
                  </a:moveTo>
                  <a:lnTo>
                    <a:pt x="66223" y="57112"/>
                  </a:lnTo>
                  <a:lnTo>
                    <a:pt x="66223" y="66627"/>
                  </a:lnTo>
                  <a:lnTo>
                    <a:pt x="98104" y="66637"/>
                  </a:lnTo>
                  <a:lnTo>
                    <a:pt x="104381" y="63815"/>
                  </a:lnTo>
                  <a:lnTo>
                    <a:pt x="110699" y="60091"/>
                  </a:lnTo>
                  <a:lnTo>
                    <a:pt x="121494" y="57504"/>
                  </a:lnTo>
                  <a:lnTo>
                    <a:pt x="140968" y="39505"/>
                  </a:lnTo>
                  <a:lnTo>
                    <a:pt x="142295" y="29988"/>
                  </a:lnTo>
                  <a:lnTo>
                    <a:pt x="142385" y="23911"/>
                  </a:lnTo>
                  <a:lnTo>
                    <a:pt x="141339" y="22278"/>
                  </a:lnTo>
                  <a:lnTo>
                    <a:pt x="139584" y="21189"/>
                  </a:lnTo>
                  <a:lnTo>
                    <a:pt x="137355" y="20463"/>
                  </a:lnTo>
                  <a:lnTo>
                    <a:pt x="135870" y="18921"/>
                  </a:lnTo>
                  <a:lnTo>
                    <a:pt x="134218" y="14386"/>
                  </a:lnTo>
                  <a:lnTo>
                    <a:pt x="132719" y="12753"/>
                  </a:lnTo>
                  <a:lnTo>
                    <a:pt x="113652" y="2139"/>
                  </a:lnTo>
                  <a:lnTo>
                    <a:pt x="72962" y="0"/>
                  </a:lnTo>
                  <a:lnTo>
                    <a:pt x="53403" y="1027"/>
                  </a:lnTo>
                  <a:lnTo>
                    <a:pt x="20763" y="19260"/>
                  </a:lnTo>
                  <a:lnTo>
                    <a:pt x="14268" y="25472"/>
                  </a:lnTo>
                  <a:lnTo>
                    <a:pt x="2983" y="45480"/>
                  </a:lnTo>
                  <a:lnTo>
                    <a:pt x="0" y="68490"/>
                  </a:lnTo>
                  <a:lnTo>
                    <a:pt x="2571" y="75574"/>
                  </a:lnTo>
                  <a:lnTo>
                    <a:pt x="16041" y="95160"/>
                  </a:lnTo>
                  <a:lnTo>
                    <a:pt x="18520" y="101539"/>
                  </a:lnTo>
                  <a:lnTo>
                    <a:pt x="23149" y="107902"/>
                  </a:lnTo>
                  <a:lnTo>
                    <a:pt x="31557" y="111435"/>
                  </a:lnTo>
                  <a:lnTo>
                    <a:pt x="69292" y="114214"/>
                  </a:lnTo>
                  <a:lnTo>
                    <a:pt x="75701" y="111418"/>
                  </a:lnTo>
                  <a:lnTo>
                    <a:pt x="82077" y="107706"/>
                  </a:lnTo>
                  <a:lnTo>
                    <a:pt x="107692" y="97394"/>
                  </a:lnTo>
                  <a:lnTo>
                    <a:pt x="119315" y="89626"/>
                  </a:lnTo>
                  <a:lnTo>
                    <a:pt x="126155" y="87437"/>
                  </a:lnTo>
                  <a:lnTo>
                    <a:pt x="128403" y="85796"/>
                  </a:lnTo>
                  <a:lnTo>
                    <a:pt x="129901" y="83643"/>
                  </a:lnTo>
                  <a:lnTo>
                    <a:pt x="132624" y="78429"/>
                  </a:lnTo>
                  <a:lnTo>
                    <a:pt x="139049" y="69543"/>
                  </a:lnTo>
                  <a:lnTo>
                    <a:pt x="142482" y="60208"/>
                  </a:lnTo>
                  <a:lnTo>
                    <a:pt x="166010" y="33562"/>
                  </a:lnTo>
                  <a:lnTo>
                    <a:pt x="171603" y="30771"/>
                  </a:lnTo>
                  <a:lnTo>
                    <a:pt x="178761" y="28978"/>
                  </a:lnTo>
                  <a:lnTo>
                    <a:pt x="179349" y="27773"/>
                  </a:lnTo>
                  <a:lnTo>
                    <a:pt x="180509" y="19131"/>
                  </a:lnTo>
                  <a:lnTo>
                    <a:pt x="180519" y="24104"/>
                  </a:lnTo>
                  <a:lnTo>
                    <a:pt x="181579" y="25582"/>
                  </a:lnTo>
                  <a:lnTo>
                    <a:pt x="185579" y="27224"/>
                  </a:lnTo>
                  <a:lnTo>
                    <a:pt x="187068" y="28720"/>
                  </a:lnTo>
                  <a:lnTo>
                    <a:pt x="188724" y="33205"/>
                  </a:lnTo>
                  <a:lnTo>
                    <a:pt x="188107" y="35882"/>
                  </a:lnTo>
                  <a:lnTo>
                    <a:pt x="182335" y="47783"/>
                  </a:lnTo>
                  <a:lnTo>
                    <a:pt x="181731" y="50893"/>
                  </a:lnTo>
                  <a:lnTo>
                    <a:pt x="182387" y="54024"/>
                  </a:lnTo>
                  <a:lnTo>
                    <a:pt x="188221" y="66654"/>
                  </a:lnTo>
                  <a:lnTo>
                    <a:pt x="188830" y="69823"/>
                  </a:lnTo>
                  <a:lnTo>
                    <a:pt x="188178" y="72994"/>
                  </a:lnTo>
                  <a:lnTo>
                    <a:pt x="182348" y="85688"/>
                  </a:lnTo>
                  <a:lnTo>
                    <a:pt x="181740" y="88862"/>
                  </a:lnTo>
                  <a:lnTo>
                    <a:pt x="182393" y="92037"/>
                  </a:lnTo>
                  <a:lnTo>
                    <a:pt x="185940" y="98387"/>
                  </a:lnTo>
                  <a:lnTo>
                    <a:pt x="186251" y="101562"/>
                  </a:lnTo>
                  <a:lnTo>
                    <a:pt x="180607" y="123229"/>
                  </a:lnTo>
                  <a:lnTo>
                    <a:pt x="189658" y="123773"/>
                  </a:lnTo>
                  <a:lnTo>
                    <a:pt x="194989" y="118726"/>
                  </a:lnTo>
                  <a:lnTo>
                    <a:pt x="197536" y="113424"/>
                  </a:lnTo>
                  <a:lnTo>
                    <a:pt x="198215" y="110529"/>
                  </a:lnTo>
                  <a:lnTo>
                    <a:pt x="204613" y="104489"/>
                  </a:lnTo>
                  <a:lnTo>
                    <a:pt x="212397" y="98277"/>
                  </a:lnTo>
                  <a:lnTo>
                    <a:pt x="244085" y="51023"/>
                  </a:lnTo>
                  <a:lnTo>
                    <a:pt x="261224" y="33573"/>
                  </a:lnTo>
                  <a:lnTo>
                    <a:pt x="266837" y="30775"/>
                  </a:lnTo>
                  <a:lnTo>
                    <a:pt x="276483" y="28624"/>
                  </a:lnTo>
                  <a:lnTo>
                    <a:pt x="283929" y="28548"/>
                  </a:lnTo>
                  <a:lnTo>
                    <a:pt x="284385" y="29602"/>
                  </a:lnTo>
                  <a:lnTo>
                    <a:pt x="284892" y="33597"/>
                  </a:lnTo>
                  <a:lnTo>
                    <a:pt x="287940" y="38900"/>
                  </a:lnTo>
                  <a:lnTo>
                    <a:pt x="291764" y="44784"/>
                  </a:lnTo>
                  <a:lnTo>
                    <a:pt x="293916" y="54047"/>
                  </a:lnTo>
                  <a:lnTo>
                    <a:pt x="294812" y="97996"/>
                  </a:lnTo>
                  <a:lnTo>
                    <a:pt x="291996" y="104563"/>
                  </a:lnTo>
                  <a:lnTo>
                    <a:pt x="288275" y="111010"/>
                  </a:lnTo>
                  <a:lnTo>
                    <a:pt x="285886" y="123771"/>
                  </a:lnTo>
                  <a:lnTo>
                    <a:pt x="285301" y="133264"/>
                  </a:lnTo>
                  <a:lnTo>
                    <a:pt x="290355" y="128241"/>
                  </a:lnTo>
                  <a:lnTo>
                    <a:pt x="295660" y="125767"/>
                  </a:lnTo>
                  <a:lnTo>
                    <a:pt x="298556" y="125107"/>
                  </a:lnTo>
                  <a:lnTo>
                    <a:pt x="300487" y="123609"/>
                  </a:lnTo>
                  <a:lnTo>
                    <a:pt x="331751" y="77809"/>
                  </a:lnTo>
                  <a:lnTo>
                    <a:pt x="366715" y="32057"/>
                  </a:lnTo>
                  <a:lnTo>
                    <a:pt x="372994" y="19080"/>
                  </a:lnTo>
                  <a:lnTo>
                    <a:pt x="375511" y="15882"/>
                  </a:lnTo>
                  <a:lnTo>
                    <a:pt x="381132" y="12329"/>
                  </a:lnTo>
                  <a:lnTo>
                    <a:pt x="389549" y="9653"/>
                  </a:lnTo>
                  <a:lnTo>
                    <a:pt x="394975" y="14593"/>
                  </a:lnTo>
                  <a:lnTo>
                    <a:pt x="397543" y="19870"/>
                  </a:lnTo>
                  <a:lnTo>
                    <a:pt x="398229" y="22759"/>
                  </a:lnTo>
                  <a:lnTo>
                    <a:pt x="387786" y="59368"/>
                  </a:lnTo>
                  <a:lnTo>
                    <a:pt x="383765" y="70815"/>
                  </a:lnTo>
                  <a:lnTo>
                    <a:pt x="374086" y="117287"/>
                  </a:lnTo>
                  <a:lnTo>
                    <a:pt x="371023" y="142837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56">
              <a:extLst>
                <a:ext uri="{FF2B5EF4-FFF2-40B4-BE49-F238E27FC236}">
                  <a16:creationId xmlns:a16="http://schemas.microsoft.com/office/drawing/2014/main" id="{E0C6EBF4-B55E-CD52-A27E-20C8E611CDB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534079" y="4620987"/>
              <a:ext cx="199847" cy="122464"/>
            </a:xfrm>
            <a:custGeom>
              <a:avLst/>
              <a:gdLst/>
              <a:ahLst/>
              <a:cxnLst/>
              <a:rect l="0" t="0" r="0" b="0"/>
              <a:pathLst>
                <a:path w="199847" h="122464">
                  <a:moveTo>
                    <a:pt x="28396" y="84363"/>
                  </a:moveTo>
                  <a:lnTo>
                    <a:pt x="28396" y="84363"/>
                  </a:lnTo>
                  <a:lnTo>
                    <a:pt x="33452" y="84363"/>
                  </a:lnTo>
                  <a:lnTo>
                    <a:pt x="34941" y="83305"/>
                  </a:lnTo>
                  <a:lnTo>
                    <a:pt x="35935" y="81541"/>
                  </a:lnTo>
                  <a:lnTo>
                    <a:pt x="36597" y="79306"/>
                  </a:lnTo>
                  <a:lnTo>
                    <a:pt x="38097" y="77817"/>
                  </a:lnTo>
                  <a:lnTo>
                    <a:pt x="42585" y="76162"/>
                  </a:lnTo>
                  <a:lnTo>
                    <a:pt x="54089" y="74042"/>
                  </a:lnTo>
                  <a:lnTo>
                    <a:pt x="63408" y="68370"/>
                  </a:lnTo>
                  <a:lnTo>
                    <a:pt x="72872" y="65161"/>
                  </a:lnTo>
                  <a:lnTo>
                    <a:pt x="107968" y="40885"/>
                  </a:lnTo>
                  <a:lnTo>
                    <a:pt x="119589" y="36909"/>
                  </a:lnTo>
                  <a:lnTo>
                    <a:pt x="126429" y="32228"/>
                  </a:lnTo>
                  <a:lnTo>
                    <a:pt x="130175" y="26620"/>
                  </a:lnTo>
                  <a:lnTo>
                    <a:pt x="131173" y="23643"/>
                  </a:lnTo>
                  <a:lnTo>
                    <a:pt x="132898" y="21658"/>
                  </a:lnTo>
                  <a:lnTo>
                    <a:pt x="137636" y="19452"/>
                  </a:lnTo>
                  <a:lnTo>
                    <a:pt x="139323" y="17806"/>
                  </a:lnTo>
                  <a:lnTo>
                    <a:pt x="142565" y="8601"/>
                  </a:lnTo>
                  <a:lnTo>
                    <a:pt x="137600" y="3237"/>
                  </a:lnTo>
                  <a:lnTo>
                    <a:pt x="129495" y="682"/>
                  </a:lnTo>
                  <a:lnTo>
                    <a:pt x="124371" y="0"/>
                  </a:lnTo>
                  <a:lnTo>
                    <a:pt x="107044" y="4098"/>
                  </a:lnTo>
                  <a:lnTo>
                    <a:pt x="82227" y="16023"/>
                  </a:lnTo>
                  <a:lnTo>
                    <a:pt x="37912" y="48523"/>
                  </a:lnTo>
                  <a:lnTo>
                    <a:pt x="6728" y="77588"/>
                  </a:lnTo>
                  <a:lnTo>
                    <a:pt x="2891" y="86997"/>
                  </a:lnTo>
                  <a:lnTo>
                    <a:pt x="0" y="107509"/>
                  </a:lnTo>
                  <a:lnTo>
                    <a:pt x="2723" y="113347"/>
                  </a:lnTo>
                  <a:lnTo>
                    <a:pt x="4931" y="116386"/>
                  </a:lnTo>
                  <a:lnTo>
                    <a:pt x="10206" y="119762"/>
                  </a:lnTo>
                  <a:lnTo>
                    <a:pt x="21948" y="121663"/>
                  </a:lnTo>
                  <a:lnTo>
                    <a:pt x="66637" y="122432"/>
                  </a:lnTo>
                  <a:lnTo>
                    <a:pt x="112607" y="122461"/>
                  </a:lnTo>
                  <a:lnTo>
                    <a:pt x="154910" y="122463"/>
                  </a:lnTo>
                  <a:lnTo>
                    <a:pt x="199846" y="122463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15">
            <a:extLst>
              <a:ext uri="{FF2B5EF4-FFF2-40B4-BE49-F238E27FC236}">
                <a16:creationId xmlns:a16="http://schemas.microsoft.com/office/drawing/2014/main" id="{EA221388-9312-ADA1-CE5C-9A508B2A22E6}"/>
              </a:ext>
            </a:extLst>
          </p:cNvPr>
          <p:cNvGrpSpPr/>
          <p:nvPr/>
        </p:nvGrpSpPr>
        <p:grpSpPr>
          <a:xfrm>
            <a:off x="5200650" y="4534292"/>
            <a:ext cx="1076326" cy="284880"/>
            <a:chOff x="5200650" y="4534292"/>
            <a:chExt cx="1076326" cy="284880"/>
          </a:xfrm>
        </p:grpSpPr>
        <p:sp>
          <p:nvSpPr>
            <p:cNvPr id="51" name="SMARTInkShape-57">
              <a:extLst>
                <a:ext uri="{FF2B5EF4-FFF2-40B4-BE49-F238E27FC236}">
                  <a16:creationId xmlns:a16="http://schemas.microsoft.com/office/drawing/2014/main" id="{7E9BDFA1-5FD4-292B-803C-7E8CF2D08EC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200650" y="4629150"/>
              <a:ext cx="200026" cy="190022"/>
            </a:xfrm>
            <a:custGeom>
              <a:avLst/>
              <a:gdLst/>
              <a:ahLst/>
              <a:cxnLst/>
              <a:rect l="0" t="0" r="0" b="0"/>
              <a:pathLst>
                <a:path w="200026" h="190022">
                  <a:moveTo>
                    <a:pt x="0" y="66675"/>
                  </a:moveTo>
                  <a:lnTo>
                    <a:pt x="0" y="66675"/>
                  </a:lnTo>
                  <a:lnTo>
                    <a:pt x="5488" y="66675"/>
                  </a:lnTo>
                  <a:lnTo>
                    <a:pt x="3144" y="66675"/>
                  </a:lnTo>
                  <a:lnTo>
                    <a:pt x="17634" y="66675"/>
                  </a:lnTo>
                  <a:lnTo>
                    <a:pt x="23687" y="71732"/>
                  </a:lnTo>
                  <a:lnTo>
                    <a:pt x="26403" y="77036"/>
                  </a:lnTo>
                  <a:lnTo>
                    <a:pt x="28289" y="99789"/>
                  </a:lnTo>
                  <a:lnTo>
                    <a:pt x="29609" y="130099"/>
                  </a:lnTo>
                  <a:lnTo>
                    <a:pt x="36773" y="154102"/>
                  </a:lnTo>
                  <a:lnTo>
                    <a:pt x="38896" y="173472"/>
                  </a:lnTo>
                  <a:lnTo>
                    <a:pt x="40748" y="175973"/>
                  </a:lnTo>
                  <a:lnTo>
                    <a:pt x="54323" y="186862"/>
                  </a:lnTo>
                  <a:lnTo>
                    <a:pt x="63603" y="189423"/>
                  </a:lnTo>
                  <a:lnTo>
                    <a:pt x="69895" y="190021"/>
                  </a:lnTo>
                  <a:lnTo>
                    <a:pt x="76220" y="187465"/>
                  </a:lnTo>
                  <a:lnTo>
                    <a:pt x="107950" y="158697"/>
                  </a:lnTo>
                  <a:lnTo>
                    <a:pt x="133350" y="114050"/>
                  </a:lnTo>
                  <a:lnTo>
                    <a:pt x="155771" y="74913"/>
                  </a:lnTo>
                  <a:lnTo>
                    <a:pt x="177538" y="27599"/>
                  </a:lnTo>
                  <a:lnTo>
                    <a:pt x="187626" y="10587"/>
                  </a:lnTo>
                  <a:lnTo>
                    <a:pt x="188584" y="7058"/>
                  </a:lnTo>
                  <a:lnTo>
                    <a:pt x="190281" y="4705"/>
                  </a:lnTo>
                  <a:lnTo>
                    <a:pt x="192471" y="3137"/>
                  </a:lnTo>
                  <a:lnTo>
                    <a:pt x="200025" y="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58">
              <a:extLst>
                <a:ext uri="{FF2B5EF4-FFF2-40B4-BE49-F238E27FC236}">
                  <a16:creationId xmlns:a16="http://schemas.microsoft.com/office/drawing/2014/main" id="{0F4651D7-B5E6-5D64-B300-572B6D02FD1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396552" y="4658019"/>
              <a:ext cx="270824" cy="132854"/>
            </a:xfrm>
            <a:custGeom>
              <a:avLst/>
              <a:gdLst/>
              <a:ahLst/>
              <a:cxnLst/>
              <a:rect l="0" t="0" r="0" b="0"/>
              <a:pathLst>
                <a:path w="270824" h="132854">
                  <a:moveTo>
                    <a:pt x="118423" y="75906"/>
                  </a:moveTo>
                  <a:lnTo>
                    <a:pt x="118423" y="75906"/>
                  </a:lnTo>
                  <a:lnTo>
                    <a:pt x="127555" y="75906"/>
                  </a:lnTo>
                  <a:lnTo>
                    <a:pt x="135475" y="69360"/>
                  </a:lnTo>
                  <a:lnTo>
                    <a:pt x="141171" y="67705"/>
                  </a:lnTo>
                  <a:lnTo>
                    <a:pt x="143113" y="66205"/>
                  </a:lnTo>
                  <a:lnTo>
                    <a:pt x="145271" y="61717"/>
                  </a:lnTo>
                  <a:lnTo>
                    <a:pt x="146905" y="60096"/>
                  </a:lnTo>
                  <a:lnTo>
                    <a:pt x="151542" y="58296"/>
                  </a:lnTo>
                  <a:lnTo>
                    <a:pt x="153203" y="56758"/>
                  </a:lnTo>
                  <a:lnTo>
                    <a:pt x="155047" y="52226"/>
                  </a:lnTo>
                  <a:lnTo>
                    <a:pt x="156393" y="34503"/>
                  </a:lnTo>
                  <a:lnTo>
                    <a:pt x="153643" y="28224"/>
                  </a:lnTo>
                  <a:lnTo>
                    <a:pt x="132924" y="4731"/>
                  </a:lnTo>
                  <a:lnTo>
                    <a:pt x="127337" y="1940"/>
                  </a:lnTo>
                  <a:lnTo>
                    <a:pt x="104388" y="0"/>
                  </a:lnTo>
                  <a:lnTo>
                    <a:pt x="86277" y="852"/>
                  </a:lnTo>
                  <a:lnTo>
                    <a:pt x="54870" y="12975"/>
                  </a:lnTo>
                  <a:lnTo>
                    <a:pt x="21875" y="39707"/>
                  </a:lnTo>
                  <a:lnTo>
                    <a:pt x="1113" y="68120"/>
                  </a:lnTo>
                  <a:lnTo>
                    <a:pt x="0" y="72832"/>
                  </a:lnTo>
                  <a:lnTo>
                    <a:pt x="1585" y="83712"/>
                  </a:lnTo>
                  <a:lnTo>
                    <a:pt x="11328" y="106659"/>
                  </a:lnTo>
                  <a:lnTo>
                    <a:pt x="13676" y="117091"/>
                  </a:lnTo>
                  <a:lnTo>
                    <a:pt x="18247" y="125255"/>
                  </a:lnTo>
                  <a:lnTo>
                    <a:pt x="23806" y="129589"/>
                  </a:lnTo>
                  <a:lnTo>
                    <a:pt x="32886" y="132029"/>
                  </a:lnTo>
                  <a:lnTo>
                    <a:pt x="45435" y="132853"/>
                  </a:lnTo>
                  <a:lnTo>
                    <a:pt x="51765" y="130143"/>
                  </a:lnTo>
                  <a:lnTo>
                    <a:pt x="83498" y="101255"/>
                  </a:lnTo>
                  <a:lnTo>
                    <a:pt x="112073" y="55396"/>
                  </a:lnTo>
                  <a:lnTo>
                    <a:pt x="121598" y="44664"/>
                  </a:lnTo>
                  <a:lnTo>
                    <a:pt x="125126" y="35210"/>
                  </a:lnTo>
                  <a:lnTo>
                    <a:pt x="127752" y="25010"/>
                  </a:lnTo>
                  <a:lnTo>
                    <a:pt x="137435" y="9290"/>
                  </a:lnTo>
                  <a:lnTo>
                    <a:pt x="132405" y="9248"/>
                  </a:lnTo>
                  <a:lnTo>
                    <a:pt x="130920" y="10301"/>
                  </a:lnTo>
                  <a:lnTo>
                    <a:pt x="129929" y="12061"/>
                  </a:lnTo>
                  <a:lnTo>
                    <a:pt x="128339" y="22490"/>
                  </a:lnTo>
                  <a:lnTo>
                    <a:pt x="127958" y="58721"/>
                  </a:lnTo>
                  <a:lnTo>
                    <a:pt x="130775" y="65799"/>
                  </a:lnTo>
                  <a:lnTo>
                    <a:pt x="133008" y="69168"/>
                  </a:lnTo>
                  <a:lnTo>
                    <a:pt x="139707" y="92919"/>
                  </a:lnTo>
                  <a:lnTo>
                    <a:pt x="142138" y="96773"/>
                  </a:lnTo>
                  <a:lnTo>
                    <a:pt x="155672" y="107253"/>
                  </a:lnTo>
                  <a:lnTo>
                    <a:pt x="182746" y="120156"/>
                  </a:lnTo>
                  <a:lnTo>
                    <a:pt x="229457" y="123443"/>
                  </a:lnTo>
                  <a:lnTo>
                    <a:pt x="253472" y="123520"/>
                  </a:lnTo>
                  <a:lnTo>
                    <a:pt x="257139" y="121407"/>
                  </a:lnTo>
                  <a:lnTo>
                    <a:pt x="270823" y="104481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59">
              <a:extLst>
                <a:ext uri="{FF2B5EF4-FFF2-40B4-BE49-F238E27FC236}">
                  <a16:creationId xmlns:a16="http://schemas.microsoft.com/office/drawing/2014/main" id="{3CB1F97D-C135-D0E7-9590-EF7D5E51EC9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657850" y="4534292"/>
              <a:ext cx="57151" cy="256784"/>
            </a:xfrm>
            <a:custGeom>
              <a:avLst/>
              <a:gdLst/>
              <a:ahLst/>
              <a:cxnLst/>
              <a:rect l="0" t="0" r="0" b="0"/>
              <a:pathLst>
                <a:path w="57151" h="256784">
                  <a:moveTo>
                    <a:pt x="57150" y="9133"/>
                  </a:moveTo>
                  <a:lnTo>
                    <a:pt x="57150" y="9133"/>
                  </a:lnTo>
                  <a:lnTo>
                    <a:pt x="57150" y="0"/>
                  </a:lnTo>
                  <a:lnTo>
                    <a:pt x="56092" y="32730"/>
                  </a:lnTo>
                  <a:lnTo>
                    <a:pt x="37852" y="78711"/>
                  </a:lnTo>
                  <a:lnTo>
                    <a:pt x="22192" y="123816"/>
                  </a:lnTo>
                  <a:lnTo>
                    <a:pt x="11402" y="166052"/>
                  </a:lnTo>
                  <a:lnTo>
                    <a:pt x="6950" y="199392"/>
                  </a:lnTo>
                  <a:lnTo>
                    <a:pt x="2059" y="218611"/>
                  </a:lnTo>
                  <a:lnTo>
                    <a:pt x="0" y="256783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60">
              <a:extLst>
                <a:ext uri="{FF2B5EF4-FFF2-40B4-BE49-F238E27FC236}">
                  <a16:creationId xmlns:a16="http://schemas.microsoft.com/office/drawing/2014/main" id="{2AFB3BF4-A09E-8B88-BE24-6A55DF83308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772280" y="4676775"/>
              <a:ext cx="123696" cy="112808"/>
            </a:xfrm>
            <a:custGeom>
              <a:avLst/>
              <a:gdLst/>
              <a:ahLst/>
              <a:cxnLst/>
              <a:rect l="0" t="0" r="0" b="0"/>
              <a:pathLst>
                <a:path w="123696" h="112808">
                  <a:moveTo>
                    <a:pt x="9395" y="38100"/>
                  </a:moveTo>
                  <a:lnTo>
                    <a:pt x="9395" y="38100"/>
                  </a:lnTo>
                  <a:lnTo>
                    <a:pt x="9395" y="33043"/>
                  </a:lnTo>
                  <a:lnTo>
                    <a:pt x="12217" y="27739"/>
                  </a:lnTo>
                  <a:lnTo>
                    <a:pt x="15940" y="21853"/>
                  </a:lnTo>
                  <a:lnTo>
                    <a:pt x="18527" y="11357"/>
                  </a:lnTo>
                  <a:lnTo>
                    <a:pt x="18804" y="5012"/>
                  </a:lnTo>
                  <a:lnTo>
                    <a:pt x="19901" y="3341"/>
                  </a:lnTo>
                  <a:lnTo>
                    <a:pt x="21691" y="2228"/>
                  </a:lnTo>
                  <a:lnTo>
                    <a:pt x="28050" y="131"/>
                  </a:lnTo>
                  <a:lnTo>
                    <a:pt x="13233" y="16254"/>
                  </a:lnTo>
                  <a:lnTo>
                    <a:pt x="1344" y="49491"/>
                  </a:lnTo>
                  <a:lnTo>
                    <a:pt x="0" y="77936"/>
                  </a:lnTo>
                  <a:lnTo>
                    <a:pt x="2750" y="85086"/>
                  </a:lnTo>
                  <a:lnTo>
                    <a:pt x="6442" y="91791"/>
                  </a:lnTo>
                  <a:lnTo>
                    <a:pt x="8082" y="98299"/>
                  </a:lnTo>
                  <a:lnTo>
                    <a:pt x="9578" y="100457"/>
                  </a:lnTo>
                  <a:lnTo>
                    <a:pt x="11635" y="101896"/>
                  </a:lnTo>
                  <a:lnTo>
                    <a:pt x="16740" y="104554"/>
                  </a:lnTo>
                  <a:lnTo>
                    <a:pt x="25565" y="110942"/>
                  </a:lnTo>
                  <a:lnTo>
                    <a:pt x="31751" y="112807"/>
                  </a:lnTo>
                  <a:lnTo>
                    <a:pt x="33823" y="112246"/>
                  </a:lnTo>
                  <a:lnTo>
                    <a:pt x="35206" y="110815"/>
                  </a:lnTo>
                  <a:lnTo>
                    <a:pt x="36128" y="108801"/>
                  </a:lnTo>
                  <a:lnTo>
                    <a:pt x="37801" y="107460"/>
                  </a:lnTo>
                  <a:lnTo>
                    <a:pt x="48088" y="102483"/>
                  </a:lnTo>
                  <a:lnTo>
                    <a:pt x="51066" y="100072"/>
                  </a:lnTo>
                  <a:lnTo>
                    <a:pt x="60017" y="97393"/>
                  </a:lnTo>
                  <a:lnTo>
                    <a:pt x="65368" y="96679"/>
                  </a:lnTo>
                  <a:lnTo>
                    <a:pt x="68936" y="95145"/>
                  </a:lnTo>
                  <a:lnTo>
                    <a:pt x="71314" y="93063"/>
                  </a:lnTo>
                  <a:lnTo>
                    <a:pt x="98378" y="49273"/>
                  </a:lnTo>
                  <a:lnTo>
                    <a:pt x="109953" y="31644"/>
                  </a:lnTo>
                  <a:lnTo>
                    <a:pt x="113979" y="17020"/>
                  </a:lnTo>
                  <a:lnTo>
                    <a:pt x="116159" y="14522"/>
                  </a:lnTo>
                  <a:lnTo>
                    <a:pt x="118671" y="12856"/>
                  </a:lnTo>
                  <a:lnTo>
                    <a:pt x="120345" y="10687"/>
                  </a:lnTo>
                  <a:lnTo>
                    <a:pt x="123695" y="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61">
              <a:extLst>
                <a:ext uri="{FF2B5EF4-FFF2-40B4-BE49-F238E27FC236}">
                  <a16:creationId xmlns:a16="http://schemas.microsoft.com/office/drawing/2014/main" id="{16F1382F-C842-6C1E-68DE-6F33BB080D2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890892" y="4657763"/>
              <a:ext cx="157353" cy="160395"/>
            </a:xfrm>
            <a:custGeom>
              <a:avLst/>
              <a:gdLst/>
              <a:ahLst/>
              <a:cxnLst/>
              <a:rect l="0" t="0" r="0" b="0"/>
              <a:pathLst>
                <a:path w="157353" h="160395">
                  <a:moveTo>
                    <a:pt x="43183" y="28537"/>
                  </a:moveTo>
                  <a:lnTo>
                    <a:pt x="43183" y="28537"/>
                  </a:lnTo>
                  <a:lnTo>
                    <a:pt x="51384" y="28537"/>
                  </a:lnTo>
                  <a:lnTo>
                    <a:pt x="60051" y="35083"/>
                  </a:lnTo>
                  <a:lnTo>
                    <a:pt x="68876" y="37179"/>
                  </a:lnTo>
                  <a:lnTo>
                    <a:pt x="113034" y="38059"/>
                  </a:lnTo>
                  <a:lnTo>
                    <a:pt x="119383" y="35239"/>
                  </a:lnTo>
                  <a:lnTo>
                    <a:pt x="125733" y="31515"/>
                  </a:lnTo>
                  <a:lnTo>
                    <a:pt x="138433" y="29125"/>
                  </a:lnTo>
                  <a:lnTo>
                    <a:pt x="141608" y="28929"/>
                  </a:lnTo>
                  <a:lnTo>
                    <a:pt x="143725" y="27740"/>
                  </a:lnTo>
                  <a:lnTo>
                    <a:pt x="145136" y="25889"/>
                  </a:lnTo>
                  <a:lnTo>
                    <a:pt x="147762" y="21010"/>
                  </a:lnTo>
                  <a:lnTo>
                    <a:pt x="155994" y="11214"/>
                  </a:lnTo>
                  <a:lnTo>
                    <a:pt x="157352" y="1437"/>
                  </a:lnTo>
                  <a:lnTo>
                    <a:pt x="156337" y="946"/>
                  </a:lnTo>
                  <a:lnTo>
                    <a:pt x="130032" y="0"/>
                  </a:lnTo>
                  <a:lnTo>
                    <a:pt x="106278" y="7574"/>
                  </a:lnTo>
                  <a:lnTo>
                    <a:pt x="68547" y="26531"/>
                  </a:lnTo>
                  <a:lnTo>
                    <a:pt x="31538" y="60668"/>
                  </a:lnTo>
                  <a:lnTo>
                    <a:pt x="11990" y="92087"/>
                  </a:lnTo>
                  <a:lnTo>
                    <a:pt x="0" y="128886"/>
                  </a:lnTo>
                  <a:lnTo>
                    <a:pt x="636" y="132478"/>
                  </a:lnTo>
                  <a:lnTo>
                    <a:pt x="4165" y="139291"/>
                  </a:lnTo>
                  <a:lnTo>
                    <a:pt x="19195" y="156847"/>
                  </a:lnTo>
                  <a:lnTo>
                    <a:pt x="24760" y="159647"/>
                  </a:lnTo>
                  <a:lnTo>
                    <a:pt x="27727" y="160394"/>
                  </a:lnTo>
                  <a:lnTo>
                    <a:pt x="64746" y="152100"/>
                  </a:lnTo>
                  <a:lnTo>
                    <a:pt x="100333" y="133312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62">
              <a:extLst>
                <a:ext uri="{FF2B5EF4-FFF2-40B4-BE49-F238E27FC236}">
                  <a16:creationId xmlns:a16="http://schemas.microsoft.com/office/drawing/2014/main" id="{A5248600-970F-2539-15C7-23FB6B60912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029325" y="4648203"/>
              <a:ext cx="152401" cy="142873"/>
            </a:xfrm>
            <a:custGeom>
              <a:avLst/>
              <a:gdLst/>
              <a:ahLst/>
              <a:cxnLst/>
              <a:rect l="0" t="0" r="0" b="0"/>
              <a:pathLst>
                <a:path w="152401" h="142873">
                  <a:moveTo>
                    <a:pt x="152400" y="19047"/>
                  </a:moveTo>
                  <a:lnTo>
                    <a:pt x="152400" y="19047"/>
                  </a:lnTo>
                  <a:lnTo>
                    <a:pt x="152400" y="35"/>
                  </a:lnTo>
                  <a:lnTo>
                    <a:pt x="130941" y="0"/>
                  </a:lnTo>
                  <a:lnTo>
                    <a:pt x="88329" y="11756"/>
                  </a:lnTo>
                  <a:lnTo>
                    <a:pt x="79474" y="15807"/>
                  </a:lnTo>
                  <a:lnTo>
                    <a:pt x="63647" y="19145"/>
                  </a:lnTo>
                  <a:lnTo>
                    <a:pt x="48282" y="26397"/>
                  </a:lnTo>
                  <a:lnTo>
                    <a:pt x="44888" y="27121"/>
                  </a:lnTo>
                  <a:lnTo>
                    <a:pt x="30495" y="36646"/>
                  </a:lnTo>
                  <a:lnTo>
                    <a:pt x="29429" y="40274"/>
                  </a:lnTo>
                  <a:lnTo>
                    <a:pt x="29144" y="42723"/>
                  </a:lnTo>
                  <a:lnTo>
                    <a:pt x="31650" y="48267"/>
                  </a:lnTo>
                  <a:lnTo>
                    <a:pt x="35234" y="54258"/>
                  </a:lnTo>
                  <a:lnTo>
                    <a:pt x="36826" y="60450"/>
                  </a:lnTo>
                  <a:lnTo>
                    <a:pt x="38309" y="62524"/>
                  </a:lnTo>
                  <a:lnTo>
                    <a:pt x="40356" y="63906"/>
                  </a:lnTo>
                  <a:lnTo>
                    <a:pt x="45453" y="66501"/>
                  </a:lnTo>
                  <a:lnTo>
                    <a:pt x="54272" y="72854"/>
                  </a:lnTo>
                  <a:lnTo>
                    <a:pt x="60457" y="74711"/>
                  </a:lnTo>
                  <a:lnTo>
                    <a:pt x="62530" y="76265"/>
                  </a:lnTo>
                  <a:lnTo>
                    <a:pt x="66506" y="82449"/>
                  </a:lnTo>
                  <a:lnTo>
                    <a:pt x="83961" y="93796"/>
                  </a:lnTo>
                  <a:lnTo>
                    <a:pt x="93771" y="103321"/>
                  </a:lnTo>
                  <a:lnTo>
                    <a:pt x="94812" y="109398"/>
                  </a:lnTo>
                  <a:lnTo>
                    <a:pt x="96016" y="111031"/>
                  </a:lnTo>
                  <a:lnTo>
                    <a:pt x="100176" y="112846"/>
                  </a:lnTo>
                  <a:lnTo>
                    <a:pt x="100651" y="114388"/>
                  </a:lnTo>
                  <a:lnTo>
                    <a:pt x="96170" y="122371"/>
                  </a:lnTo>
                  <a:lnTo>
                    <a:pt x="90466" y="128448"/>
                  </a:lnTo>
                  <a:lnTo>
                    <a:pt x="85010" y="131170"/>
                  </a:lnTo>
                  <a:lnTo>
                    <a:pt x="60297" y="134321"/>
                  </a:lnTo>
                  <a:lnTo>
                    <a:pt x="49733" y="139868"/>
                  </a:lnTo>
                  <a:lnTo>
                    <a:pt x="2847" y="142862"/>
                  </a:lnTo>
                  <a:lnTo>
                    <a:pt x="0" y="142872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63">
              <a:extLst>
                <a:ext uri="{FF2B5EF4-FFF2-40B4-BE49-F238E27FC236}">
                  <a16:creationId xmlns:a16="http://schemas.microsoft.com/office/drawing/2014/main" id="{62DE29F2-3A35-65AC-8091-75CB33AB789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267450" y="47910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16">
            <a:extLst>
              <a:ext uri="{FF2B5EF4-FFF2-40B4-BE49-F238E27FC236}">
                <a16:creationId xmlns:a16="http://schemas.microsoft.com/office/drawing/2014/main" id="{AD3DA102-79DA-BC42-A09B-D26AFB118221}"/>
              </a:ext>
            </a:extLst>
          </p:cNvPr>
          <p:cNvGrpSpPr/>
          <p:nvPr/>
        </p:nvGrpSpPr>
        <p:grpSpPr>
          <a:xfrm>
            <a:off x="485775" y="5210192"/>
            <a:ext cx="1409701" cy="285734"/>
            <a:chOff x="485775" y="5210192"/>
            <a:chExt cx="1409701" cy="285734"/>
          </a:xfrm>
        </p:grpSpPr>
        <p:sp>
          <p:nvSpPr>
            <p:cNvPr id="59" name="SMARTInkShape-64">
              <a:extLst>
                <a:ext uri="{FF2B5EF4-FFF2-40B4-BE49-F238E27FC236}">
                  <a16:creationId xmlns:a16="http://schemas.microsoft.com/office/drawing/2014/main" id="{8B4BC27D-F622-D538-139A-181EECFCF68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52450" y="5286494"/>
              <a:ext cx="57151" cy="209432"/>
            </a:xfrm>
            <a:custGeom>
              <a:avLst/>
              <a:gdLst/>
              <a:ahLst/>
              <a:cxnLst/>
              <a:rect l="0" t="0" r="0" b="0"/>
              <a:pathLst>
                <a:path w="57151" h="209432">
                  <a:moveTo>
                    <a:pt x="57150" y="28456"/>
                  </a:moveTo>
                  <a:lnTo>
                    <a:pt x="57150" y="28456"/>
                  </a:lnTo>
                  <a:lnTo>
                    <a:pt x="57150" y="0"/>
                  </a:lnTo>
                  <a:lnTo>
                    <a:pt x="57150" y="13150"/>
                  </a:lnTo>
                  <a:lnTo>
                    <a:pt x="54328" y="19183"/>
                  </a:lnTo>
                  <a:lnTo>
                    <a:pt x="52094" y="22275"/>
                  </a:lnTo>
                  <a:lnTo>
                    <a:pt x="37438" y="66811"/>
                  </a:lnTo>
                  <a:lnTo>
                    <a:pt x="23196" y="104885"/>
                  </a:lnTo>
                  <a:lnTo>
                    <a:pt x="11754" y="149286"/>
                  </a:lnTo>
                  <a:lnTo>
                    <a:pt x="7363" y="163741"/>
                  </a:lnTo>
                  <a:lnTo>
                    <a:pt x="1455" y="182531"/>
                  </a:lnTo>
                  <a:lnTo>
                    <a:pt x="0" y="209431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65">
              <a:extLst>
                <a:ext uri="{FF2B5EF4-FFF2-40B4-BE49-F238E27FC236}">
                  <a16:creationId xmlns:a16="http://schemas.microsoft.com/office/drawing/2014/main" id="{38CFC188-58F3-03B9-5721-9EE9568ADA8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85775" y="5210192"/>
              <a:ext cx="228197" cy="276187"/>
            </a:xfrm>
            <a:custGeom>
              <a:avLst/>
              <a:gdLst/>
              <a:ahLst/>
              <a:cxnLst/>
              <a:rect l="0" t="0" r="0" b="0"/>
              <a:pathLst>
                <a:path w="228197" h="276187">
                  <a:moveTo>
                    <a:pt x="19050" y="57133"/>
                  </a:moveTo>
                  <a:lnTo>
                    <a:pt x="19050" y="57133"/>
                  </a:lnTo>
                  <a:lnTo>
                    <a:pt x="10849" y="48932"/>
                  </a:lnTo>
                  <a:lnTo>
                    <a:pt x="9917" y="42944"/>
                  </a:lnTo>
                  <a:lnTo>
                    <a:pt x="9528" y="20511"/>
                  </a:lnTo>
                  <a:lnTo>
                    <a:pt x="14582" y="14414"/>
                  </a:lnTo>
                  <a:lnTo>
                    <a:pt x="19887" y="11688"/>
                  </a:lnTo>
                  <a:lnTo>
                    <a:pt x="22783" y="10961"/>
                  </a:lnTo>
                  <a:lnTo>
                    <a:pt x="36268" y="1434"/>
                  </a:lnTo>
                  <a:lnTo>
                    <a:pt x="78900" y="0"/>
                  </a:lnTo>
                  <a:lnTo>
                    <a:pt x="101760" y="1043"/>
                  </a:lnTo>
                  <a:lnTo>
                    <a:pt x="130614" y="13241"/>
                  </a:lnTo>
                  <a:lnTo>
                    <a:pt x="140248" y="22103"/>
                  </a:lnTo>
                  <a:lnTo>
                    <a:pt x="178204" y="68719"/>
                  </a:lnTo>
                  <a:lnTo>
                    <a:pt x="206781" y="107016"/>
                  </a:lnTo>
                  <a:lnTo>
                    <a:pt x="224002" y="151622"/>
                  </a:lnTo>
                  <a:lnTo>
                    <a:pt x="228196" y="193312"/>
                  </a:lnTo>
                  <a:lnTo>
                    <a:pt x="227422" y="211547"/>
                  </a:lnTo>
                  <a:lnTo>
                    <a:pt x="220383" y="231187"/>
                  </a:lnTo>
                  <a:lnTo>
                    <a:pt x="214012" y="237855"/>
                  </a:lnTo>
                  <a:lnTo>
                    <a:pt x="170730" y="266676"/>
                  </a:lnTo>
                  <a:lnTo>
                    <a:pt x="158430" y="271971"/>
                  </a:lnTo>
                  <a:lnTo>
                    <a:pt x="114281" y="275960"/>
                  </a:lnTo>
                  <a:lnTo>
                    <a:pt x="73376" y="276186"/>
                  </a:lnTo>
                  <a:lnTo>
                    <a:pt x="42354" y="275147"/>
                  </a:lnTo>
                  <a:lnTo>
                    <a:pt x="10238" y="267271"/>
                  </a:lnTo>
                  <a:lnTo>
                    <a:pt x="6826" y="267075"/>
                  </a:lnTo>
                  <a:lnTo>
                    <a:pt x="4550" y="265886"/>
                  </a:lnTo>
                  <a:lnTo>
                    <a:pt x="3034" y="264034"/>
                  </a:lnTo>
                  <a:lnTo>
                    <a:pt x="0" y="257158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66">
              <a:extLst>
                <a:ext uri="{FF2B5EF4-FFF2-40B4-BE49-F238E27FC236}">
                  <a16:creationId xmlns:a16="http://schemas.microsoft.com/office/drawing/2014/main" id="{00DA654E-9B44-542F-F251-3A3FF014B2F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71963" y="5343563"/>
              <a:ext cx="151924" cy="148293"/>
            </a:xfrm>
            <a:custGeom>
              <a:avLst/>
              <a:gdLst/>
              <a:ahLst/>
              <a:cxnLst/>
              <a:rect l="0" t="0" r="0" b="0"/>
              <a:pathLst>
                <a:path w="151924" h="148293">
                  <a:moveTo>
                    <a:pt x="9087" y="38062"/>
                  </a:moveTo>
                  <a:lnTo>
                    <a:pt x="9087" y="38062"/>
                  </a:lnTo>
                  <a:lnTo>
                    <a:pt x="9087" y="47195"/>
                  </a:lnTo>
                  <a:lnTo>
                    <a:pt x="9087" y="39351"/>
                  </a:lnTo>
                  <a:lnTo>
                    <a:pt x="9087" y="47480"/>
                  </a:lnTo>
                  <a:lnTo>
                    <a:pt x="18602" y="47587"/>
                  </a:lnTo>
                  <a:lnTo>
                    <a:pt x="18612" y="56720"/>
                  </a:lnTo>
                  <a:lnTo>
                    <a:pt x="66126" y="57112"/>
                  </a:lnTo>
                  <a:lnTo>
                    <a:pt x="90216" y="57112"/>
                  </a:lnTo>
                  <a:lnTo>
                    <a:pt x="91748" y="56054"/>
                  </a:lnTo>
                  <a:lnTo>
                    <a:pt x="92769" y="54290"/>
                  </a:lnTo>
                  <a:lnTo>
                    <a:pt x="94692" y="47979"/>
                  </a:lnTo>
                  <a:lnTo>
                    <a:pt x="104336" y="47587"/>
                  </a:lnTo>
                  <a:lnTo>
                    <a:pt x="104337" y="39386"/>
                  </a:lnTo>
                  <a:lnTo>
                    <a:pt x="105395" y="38945"/>
                  </a:lnTo>
                  <a:lnTo>
                    <a:pt x="112538" y="38178"/>
                  </a:lnTo>
                  <a:lnTo>
                    <a:pt x="113274" y="35291"/>
                  </a:lnTo>
                  <a:lnTo>
                    <a:pt x="113861" y="28547"/>
                  </a:lnTo>
                  <a:lnTo>
                    <a:pt x="118918" y="28540"/>
                  </a:lnTo>
                  <a:lnTo>
                    <a:pt x="120408" y="27481"/>
                  </a:lnTo>
                  <a:lnTo>
                    <a:pt x="121401" y="25717"/>
                  </a:lnTo>
                  <a:lnTo>
                    <a:pt x="122063" y="23481"/>
                  </a:lnTo>
                  <a:lnTo>
                    <a:pt x="121446" y="21992"/>
                  </a:lnTo>
                  <a:lnTo>
                    <a:pt x="119976" y="20998"/>
                  </a:lnTo>
                  <a:lnTo>
                    <a:pt x="113968" y="19046"/>
                  </a:lnTo>
                  <a:lnTo>
                    <a:pt x="113893" y="13966"/>
                  </a:lnTo>
                  <a:lnTo>
                    <a:pt x="112825" y="12473"/>
                  </a:lnTo>
                  <a:lnTo>
                    <a:pt x="106327" y="10076"/>
                  </a:lnTo>
                  <a:lnTo>
                    <a:pt x="104163" y="9749"/>
                  </a:lnTo>
                  <a:lnTo>
                    <a:pt x="72183" y="9487"/>
                  </a:lnTo>
                  <a:lnTo>
                    <a:pt x="66057" y="12309"/>
                  </a:lnTo>
                  <a:lnTo>
                    <a:pt x="59807" y="16032"/>
                  </a:lnTo>
                  <a:lnTo>
                    <a:pt x="50338" y="19188"/>
                  </a:lnTo>
                  <a:lnTo>
                    <a:pt x="40830" y="25297"/>
                  </a:lnTo>
                  <a:lnTo>
                    <a:pt x="34484" y="27096"/>
                  </a:lnTo>
                  <a:lnTo>
                    <a:pt x="32368" y="28635"/>
                  </a:lnTo>
                  <a:lnTo>
                    <a:pt x="30958" y="30719"/>
                  </a:lnTo>
                  <a:lnTo>
                    <a:pt x="28332" y="35857"/>
                  </a:lnTo>
                  <a:lnTo>
                    <a:pt x="13059" y="54023"/>
                  </a:lnTo>
                  <a:lnTo>
                    <a:pt x="7049" y="66654"/>
                  </a:lnTo>
                  <a:lnTo>
                    <a:pt x="4554" y="69823"/>
                  </a:lnTo>
                  <a:lnTo>
                    <a:pt x="1780" y="78989"/>
                  </a:lnTo>
                  <a:lnTo>
                    <a:pt x="0" y="92008"/>
                  </a:lnTo>
                  <a:lnTo>
                    <a:pt x="7801" y="111332"/>
                  </a:lnTo>
                  <a:lnTo>
                    <a:pt x="35820" y="140982"/>
                  </a:lnTo>
                  <a:lnTo>
                    <a:pt x="39665" y="142013"/>
                  </a:lnTo>
                  <a:lnTo>
                    <a:pt x="50758" y="142674"/>
                  </a:lnTo>
                  <a:lnTo>
                    <a:pt x="56888" y="145587"/>
                  </a:lnTo>
                  <a:lnTo>
                    <a:pt x="60004" y="147846"/>
                  </a:lnTo>
                  <a:lnTo>
                    <a:pt x="64198" y="148292"/>
                  </a:lnTo>
                  <a:lnTo>
                    <a:pt x="82092" y="143765"/>
                  </a:lnTo>
                  <a:lnTo>
                    <a:pt x="113397" y="131115"/>
                  </a:lnTo>
                  <a:lnTo>
                    <a:pt x="136060" y="110959"/>
                  </a:lnTo>
                  <a:lnTo>
                    <a:pt x="139603" y="101858"/>
                  </a:lnTo>
                  <a:lnTo>
                    <a:pt x="142236" y="91816"/>
                  </a:lnTo>
                  <a:lnTo>
                    <a:pt x="148610" y="79154"/>
                  </a:lnTo>
                  <a:lnTo>
                    <a:pt x="151904" y="32137"/>
                  </a:lnTo>
                  <a:lnTo>
                    <a:pt x="151923" y="30937"/>
                  </a:lnTo>
                  <a:lnTo>
                    <a:pt x="146894" y="24192"/>
                  </a:lnTo>
                  <a:lnTo>
                    <a:pt x="138701" y="15491"/>
                  </a:lnTo>
                  <a:lnTo>
                    <a:pt x="132663" y="12155"/>
                  </a:lnTo>
                  <a:lnTo>
                    <a:pt x="126451" y="9615"/>
                  </a:lnTo>
                  <a:lnTo>
                    <a:pt x="120163" y="4957"/>
                  </a:lnTo>
                  <a:lnTo>
                    <a:pt x="111018" y="2182"/>
                  </a:lnTo>
                  <a:lnTo>
                    <a:pt x="80904" y="0"/>
                  </a:lnTo>
                  <a:lnTo>
                    <a:pt x="79190" y="1046"/>
                  </a:lnTo>
                  <a:lnTo>
                    <a:pt x="78047" y="2801"/>
                  </a:lnTo>
                  <a:lnTo>
                    <a:pt x="77285" y="5030"/>
                  </a:lnTo>
                  <a:lnTo>
                    <a:pt x="75719" y="6515"/>
                  </a:lnTo>
                  <a:lnTo>
                    <a:pt x="66237" y="9487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67">
              <a:extLst>
                <a:ext uri="{FF2B5EF4-FFF2-40B4-BE49-F238E27FC236}">
                  <a16:creationId xmlns:a16="http://schemas.microsoft.com/office/drawing/2014/main" id="{D248A181-862C-D5D2-4E0F-D782A735F34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00291" y="5334038"/>
              <a:ext cx="151828" cy="142280"/>
            </a:xfrm>
            <a:custGeom>
              <a:avLst/>
              <a:gdLst/>
              <a:ahLst/>
              <a:cxnLst/>
              <a:rect l="0" t="0" r="0" b="0"/>
              <a:pathLst>
                <a:path w="151828" h="142280">
                  <a:moveTo>
                    <a:pt x="18884" y="38062"/>
                  </a:moveTo>
                  <a:lnTo>
                    <a:pt x="18884" y="38062"/>
                  </a:lnTo>
                  <a:lnTo>
                    <a:pt x="18884" y="47195"/>
                  </a:lnTo>
                  <a:lnTo>
                    <a:pt x="27085" y="47553"/>
                  </a:lnTo>
                  <a:lnTo>
                    <a:pt x="27526" y="48623"/>
                  </a:lnTo>
                  <a:lnTo>
                    <a:pt x="28017" y="52633"/>
                  </a:lnTo>
                  <a:lnTo>
                    <a:pt x="29206" y="54126"/>
                  </a:lnTo>
                  <a:lnTo>
                    <a:pt x="33349" y="55785"/>
                  </a:lnTo>
                  <a:lnTo>
                    <a:pt x="78005" y="57109"/>
                  </a:lnTo>
                  <a:lnTo>
                    <a:pt x="98217" y="56053"/>
                  </a:lnTo>
                  <a:lnTo>
                    <a:pt x="116885" y="48911"/>
                  </a:lnTo>
                  <a:lnTo>
                    <a:pt x="129926" y="46791"/>
                  </a:lnTo>
                  <a:lnTo>
                    <a:pt x="140816" y="39420"/>
                  </a:lnTo>
                  <a:lnTo>
                    <a:pt x="141868" y="35844"/>
                  </a:lnTo>
                  <a:lnTo>
                    <a:pt x="142148" y="33408"/>
                  </a:lnTo>
                  <a:lnTo>
                    <a:pt x="143394" y="31784"/>
                  </a:lnTo>
                  <a:lnTo>
                    <a:pt x="147599" y="29980"/>
                  </a:lnTo>
                  <a:lnTo>
                    <a:pt x="149144" y="28441"/>
                  </a:lnTo>
                  <a:lnTo>
                    <a:pt x="151827" y="20463"/>
                  </a:lnTo>
                  <a:lnTo>
                    <a:pt x="143997" y="10938"/>
                  </a:lnTo>
                  <a:lnTo>
                    <a:pt x="138034" y="4861"/>
                  </a:lnTo>
                  <a:lnTo>
                    <a:pt x="129695" y="2139"/>
                  </a:lnTo>
                  <a:lnTo>
                    <a:pt x="83813" y="0"/>
                  </a:lnTo>
                  <a:lnTo>
                    <a:pt x="50202" y="13222"/>
                  </a:lnTo>
                  <a:lnTo>
                    <a:pt x="40564" y="22084"/>
                  </a:lnTo>
                  <a:lnTo>
                    <a:pt x="6230" y="68376"/>
                  </a:lnTo>
                  <a:lnTo>
                    <a:pt x="2677" y="78346"/>
                  </a:lnTo>
                  <a:lnTo>
                    <a:pt x="0" y="107482"/>
                  </a:lnTo>
                  <a:lnTo>
                    <a:pt x="2730" y="114071"/>
                  </a:lnTo>
                  <a:lnTo>
                    <a:pt x="22229" y="136476"/>
                  </a:lnTo>
                  <a:lnTo>
                    <a:pt x="28485" y="140010"/>
                  </a:lnTo>
                  <a:lnTo>
                    <a:pt x="41124" y="142279"/>
                  </a:lnTo>
                  <a:lnTo>
                    <a:pt x="61416" y="141668"/>
                  </a:lnTo>
                  <a:lnTo>
                    <a:pt x="104682" y="131072"/>
                  </a:lnTo>
                  <a:lnTo>
                    <a:pt x="117342" y="124908"/>
                  </a:lnTo>
                  <a:lnTo>
                    <a:pt x="142709" y="104737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68">
              <a:extLst>
                <a:ext uri="{FF2B5EF4-FFF2-40B4-BE49-F238E27FC236}">
                  <a16:creationId xmlns:a16="http://schemas.microsoft.com/office/drawing/2014/main" id="{4F510EFE-D724-6336-9F86-74B5947A591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190625" y="5324485"/>
              <a:ext cx="123388" cy="161916"/>
            </a:xfrm>
            <a:custGeom>
              <a:avLst/>
              <a:gdLst/>
              <a:ahLst/>
              <a:cxnLst/>
              <a:rect l="0" t="0" r="0" b="0"/>
              <a:pathLst>
                <a:path w="123388" h="161916">
                  <a:moveTo>
                    <a:pt x="104775" y="19040"/>
                  </a:moveTo>
                  <a:lnTo>
                    <a:pt x="104775" y="19040"/>
                  </a:lnTo>
                  <a:lnTo>
                    <a:pt x="104775" y="13984"/>
                  </a:lnTo>
                  <a:lnTo>
                    <a:pt x="105833" y="12495"/>
                  </a:lnTo>
                  <a:lnTo>
                    <a:pt x="107597" y="11501"/>
                  </a:lnTo>
                  <a:lnTo>
                    <a:pt x="112976" y="9907"/>
                  </a:lnTo>
                  <a:lnTo>
                    <a:pt x="113711" y="6867"/>
                  </a:lnTo>
                  <a:lnTo>
                    <a:pt x="114265" y="393"/>
                  </a:lnTo>
                  <a:lnTo>
                    <a:pt x="96965" y="0"/>
                  </a:lnTo>
                  <a:lnTo>
                    <a:pt x="87984" y="6538"/>
                  </a:lnTo>
                  <a:lnTo>
                    <a:pt x="79104" y="9691"/>
                  </a:lnTo>
                  <a:lnTo>
                    <a:pt x="69770" y="15800"/>
                  </a:lnTo>
                  <a:lnTo>
                    <a:pt x="60301" y="19138"/>
                  </a:lnTo>
                  <a:lnTo>
                    <a:pt x="53964" y="23670"/>
                  </a:lnTo>
                  <a:lnTo>
                    <a:pt x="50442" y="29212"/>
                  </a:lnTo>
                  <a:lnTo>
                    <a:pt x="49503" y="32171"/>
                  </a:lnTo>
                  <a:lnTo>
                    <a:pt x="47819" y="34145"/>
                  </a:lnTo>
                  <a:lnTo>
                    <a:pt x="43125" y="36337"/>
                  </a:lnTo>
                  <a:lnTo>
                    <a:pt x="42509" y="37980"/>
                  </a:lnTo>
                  <a:lnTo>
                    <a:pt x="43156" y="40133"/>
                  </a:lnTo>
                  <a:lnTo>
                    <a:pt x="46742" y="46137"/>
                  </a:lnTo>
                  <a:lnTo>
                    <a:pt x="48509" y="54928"/>
                  </a:lnTo>
                  <a:lnTo>
                    <a:pt x="61808" y="71201"/>
                  </a:lnTo>
                  <a:lnTo>
                    <a:pt x="67334" y="73973"/>
                  </a:lnTo>
                  <a:lnTo>
                    <a:pt x="70289" y="74712"/>
                  </a:lnTo>
                  <a:lnTo>
                    <a:pt x="79505" y="80809"/>
                  </a:lnTo>
                  <a:lnTo>
                    <a:pt x="102485" y="101440"/>
                  </a:lnTo>
                  <a:lnTo>
                    <a:pt x="108343" y="103287"/>
                  </a:lnTo>
                  <a:lnTo>
                    <a:pt x="110329" y="104838"/>
                  </a:lnTo>
                  <a:lnTo>
                    <a:pt x="112535" y="109384"/>
                  </a:lnTo>
                  <a:lnTo>
                    <a:pt x="114182" y="111019"/>
                  </a:lnTo>
                  <a:lnTo>
                    <a:pt x="118833" y="112837"/>
                  </a:lnTo>
                  <a:lnTo>
                    <a:pt x="120497" y="114379"/>
                  </a:lnTo>
                  <a:lnTo>
                    <a:pt x="123387" y="122364"/>
                  </a:lnTo>
                  <a:lnTo>
                    <a:pt x="116228" y="133985"/>
                  </a:lnTo>
                  <a:lnTo>
                    <a:pt x="115586" y="136945"/>
                  </a:lnTo>
                  <a:lnTo>
                    <a:pt x="114099" y="138918"/>
                  </a:lnTo>
                  <a:lnTo>
                    <a:pt x="109624" y="141111"/>
                  </a:lnTo>
                  <a:lnTo>
                    <a:pt x="98129" y="143577"/>
                  </a:lnTo>
                  <a:lnTo>
                    <a:pt x="88812" y="149309"/>
                  </a:lnTo>
                  <a:lnTo>
                    <a:pt x="50622" y="160952"/>
                  </a:lnTo>
                  <a:lnTo>
                    <a:pt x="0" y="16191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69">
              <a:extLst>
                <a:ext uri="{FF2B5EF4-FFF2-40B4-BE49-F238E27FC236}">
                  <a16:creationId xmlns:a16="http://schemas.microsoft.com/office/drawing/2014/main" id="{A0677896-C7AC-E25D-3404-405C3601E3D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390650" y="5324523"/>
              <a:ext cx="180845" cy="142694"/>
            </a:xfrm>
            <a:custGeom>
              <a:avLst/>
              <a:gdLst/>
              <a:ahLst/>
              <a:cxnLst/>
              <a:rect l="0" t="0" r="0" b="0"/>
              <a:pathLst>
                <a:path w="180845" h="142694">
                  <a:moveTo>
                    <a:pt x="0" y="47577"/>
                  </a:moveTo>
                  <a:lnTo>
                    <a:pt x="0" y="47577"/>
                  </a:lnTo>
                  <a:lnTo>
                    <a:pt x="8201" y="39376"/>
                  </a:lnTo>
                  <a:lnTo>
                    <a:pt x="17610" y="38168"/>
                  </a:lnTo>
                  <a:lnTo>
                    <a:pt x="27124" y="29861"/>
                  </a:lnTo>
                  <a:lnTo>
                    <a:pt x="36649" y="28644"/>
                  </a:lnTo>
                  <a:lnTo>
                    <a:pt x="46174" y="28537"/>
                  </a:lnTo>
                  <a:lnTo>
                    <a:pt x="46658" y="29592"/>
                  </a:lnTo>
                  <a:lnTo>
                    <a:pt x="47624" y="74225"/>
                  </a:lnTo>
                  <a:lnTo>
                    <a:pt x="47625" y="121776"/>
                  </a:lnTo>
                  <a:lnTo>
                    <a:pt x="47625" y="142693"/>
                  </a:lnTo>
                  <a:lnTo>
                    <a:pt x="47625" y="137731"/>
                  </a:lnTo>
                  <a:lnTo>
                    <a:pt x="48683" y="136255"/>
                  </a:lnTo>
                  <a:lnTo>
                    <a:pt x="52682" y="134614"/>
                  </a:lnTo>
                  <a:lnTo>
                    <a:pt x="54171" y="133118"/>
                  </a:lnTo>
                  <a:lnTo>
                    <a:pt x="59384" y="123113"/>
                  </a:lnTo>
                  <a:lnTo>
                    <a:pt x="88938" y="78758"/>
                  </a:lnTo>
                  <a:lnTo>
                    <a:pt x="129914" y="32064"/>
                  </a:lnTo>
                  <a:lnTo>
                    <a:pt x="158743" y="4195"/>
                  </a:lnTo>
                  <a:lnTo>
                    <a:pt x="169568" y="510"/>
                  </a:lnTo>
                  <a:lnTo>
                    <a:pt x="179486" y="0"/>
                  </a:lnTo>
                  <a:lnTo>
                    <a:pt x="179982" y="1043"/>
                  </a:lnTo>
                  <a:lnTo>
                    <a:pt x="180844" y="13214"/>
                  </a:lnTo>
                  <a:lnTo>
                    <a:pt x="170651" y="60221"/>
                  </a:lnTo>
                  <a:lnTo>
                    <a:pt x="163962" y="78336"/>
                  </a:lnTo>
                  <a:lnTo>
                    <a:pt x="161135" y="100585"/>
                  </a:lnTo>
                  <a:lnTo>
                    <a:pt x="153760" y="112243"/>
                  </a:lnTo>
                  <a:lnTo>
                    <a:pt x="152400" y="123777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70">
              <a:extLst>
                <a:ext uri="{FF2B5EF4-FFF2-40B4-BE49-F238E27FC236}">
                  <a16:creationId xmlns:a16="http://schemas.microsoft.com/office/drawing/2014/main" id="{5C97ABE9-AD5D-39CD-6A36-1B79AFAB5EE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638300" y="5286375"/>
              <a:ext cx="47626" cy="95251"/>
            </a:xfrm>
            <a:custGeom>
              <a:avLst/>
              <a:gdLst/>
              <a:ahLst/>
              <a:cxnLst/>
              <a:rect l="0" t="0" r="0" b="0"/>
              <a:pathLst>
                <a:path w="47626" h="95251">
                  <a:moveTo>
                    <a:pt x="47625" y="0"/>
                  </a:moveTo>
                  <a:lnTo>
                    <a:pt x="47625" y="0"/>
                  </a:lnTo>
                  <a:lnTo>
                    <a:pt x="47625" y="5056"/>
                  </a:lnTo>
                  <a:lnTo>
                    <a:pt x="44803" y="10361"/>
                  </a:lnTo>
                  <a:lnTo>
                    <a:pt x="41079" y="16247"/>
                  </a:lnTo>
                  <a:lnTo>
                    <a:pt x="37924" y="25510"/>
                  </a:lnTo>
                  <a:lnTo>
                    <a:pt x="31816" y="36016"/>
                  </a:lnTo>
                  <a:lnTo>
                    <a:pt x="28477" y="51006"/>
                  </a:lnTo>
                  <a:lnTo>
                    <a:pt x="21255" y="62620"/>
                  </a:lnTo>
                  <a:lnTo>
                    <a:pt x="13471" y="72764"/>
                  </a:lnTo>
                  <a:lnTo>
                    <a:pt x="7482" y="85673"/>
                  </a:lnTo>
                  <a:lnTo>
                    <a:pt x="0" y="9525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71">
              <a:extLst>
                <a:ext uri="{FF2B5EF4-FFF2-40B4-BE49-F238E27FC236}">
                  <a16:creationId xmlns:a16="http://schemas.microsoft.com/office/drawing/2014/main" id="{B04D2977-2409-8BCF-2A3A-1CE2CDB9534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724153" y="5229225"/>
              <a:ext cx="114173" cy="266690"/>
            </a:xfrm>
            <a:custGeom>
              <a:avLst/>
              <a:gdLst/>
              <a:ahLst/>
              <a:cxnLst/>
              <a:rect l="0" t="0" r="0" b="0"/>
              <a:pathLst>
                <a:path w="114173" h="266690">
                  <a:moveTo>
                    <a:pt x="85597" y="0"/>
                  </a:moveTo>
                  <a:lnTo>
                    <a:pt x="85597" y="0"/>
                  </a:lnTo>
                  <a:lnTo>
                    <a:pt x="85597" y="13257"/>
                  </a:lnTo>
                  <a:lnTo>
                    <a:pt x="80540" y="27446"/>
                  </a:lnTo>
                  <a:lnTo>
                    <a:pt x="56949" y="74881"/>
                  </a:lnTo>
                  <a:lnTo>
                    <a:pt x="37966" y="121723"/>
                  </a:lnTo>
                  <a:lnTo>
                    <a:pt x="21744" y="161741"/>
                  </a:lnTo>
                  <a:lnTo>
                    <a:pt x="16936" y="180921"/>
                  </a:lnTo>
                  <a:lnTo>
                    <a:pt x="11631" y="200008"/>
                  </a:lnTo>
                  <a:lnTo>
                    <a:pt x="7237" y="219070"/>
                  </a:lnTo>
                  <a:lnTo>
                    <a:pt x="1327" y="239418"/>
                  </a:lnTo>
                  <a:lnTo>
                    <a:pt x="0" y="255128"/>
                  </a:lnTo>
                  <a:lnTo>
                    <a:pt x="8084" y="265196"/>
                  </a:lnTo>
                  <a:lnTo>
                    <a:pt x="11636" y="266032"/>
                  </a:lnTo>
                  <a:lnTo>
                    <a:pt x="32054" y="266689"/>
                  </a:lnTo>
                  <a:lnTo>
                    <a:pt x="38164" y="263873"/>
                  </a:lnTo>
                  <a:lnTo>
                    <a:pt x="44407" y="260152"/>
                  </a:lnTo>
                  <a:lnTo>
                    <a:pt x="57039" y="257763"/>
                  </a:lnTo>
                  <a:lnTo>
                    <a:pt x="64669" y="257291"/>
                  </a:lnTo>
                  <a:lnTo>
                    <a:pt x="80326" y="249594"/>
                  </a:lnTo>
                  <a:lnTo>
                    <a:pt x="91326" y="241993"/>
                  </a:lnTo>
                  <a:lnTo>
                    <a:pt x="104525" y="236067"/>
                  </a:lnTo>
                  <a:lnTo>
                    <a:pt x="114172" y="22860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72">
              <a:extLst>
                <a:ext uri="{FF2B5EF4-FFF2-40B4-BE49-F238E27FC236}">
                  <a16:creationId xmlns:a16="http://schemas.microsoft.com/office/drawing/2014/main" id="{54FF1B5F-F07D-D0CA-6369-14C3C9B7860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714500" y="5372100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9525"/>
                  </a:moveTo>
                  <a:lnTo>
                    <a:pt x="0" y="9525"/>
                  </a:lnTo>
                  <a:lnTo>
                    <a:pt x="44780" y="9525"/>
                  </a:lnTo>
                  <a:lnTo>
                    <a:pt x="90780" y="9525"/>
                  </a:lnTo>
                  <a:lnTo>
                    <a:pt x="135391" y="9525"/>
                  </a:lnTo>
                  <a:lnTo>
                    <a:pt x="155007" y="9525"/>
                  </a:lnTo>
                  <a:lnTo>
                    <a:pt x="161673" y="6703"/>
                  </a:lnTo>
                  <a:lnTo>
                    <a:pt x="168163" y="2980"/>
                  </a:lnTo>
                  <a:lnTo>
                    <a:pt x="180975" y="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17">
            <a:extLst>
              <a:ext uri="{FF2B5EF4-FFF2-40B4-BE49-F238E27FC236}">
                <a16:creationId xmlns:a16="http://schemas.microsoft.com/office/drawing/2014/main" id="{2C532F39-2DE4-E34E-B133-EFE8BED6FAC9}"/>
              </a:ext>
            </a:extLst>
          </p:cNvPr>
          <p:cNvGrpSpPr/>
          <p:nvPr/>
        </p:nvGrpSpPr>
        <p:grpSpPr>
          <a:xfrm>
            <a:off x="2371778" y="5296096"/>
            <a:ext cx="619073" cy="195413"/>
            <a:chOff x="2371778" y="5296096"/>
            <a:chExt cx="619073" cy="195413"/>
          </a:xfrm>
        </p:grpSpPr>
        <p:sp>
          <p:nvSpPr>
            <p:cNvPr id="69" name="SMARTInkShape-73">
              <a:extLst>
                <a:ext uri="{FF2B5EF4-FFF2-40B4-BE49-F238E27FC236}">
                  <a16:creationId xmlns:a16="http://schemas.microsoft.com/office/drawing/2014/main" id="{5A20D638-7370-2613-4E92-7A72536EC341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371778" y="5334000"/>
              <a:ext cx="150893" cy="157509"/>
            </a:xfrm>
            <a:custGeom>
              <a:avLst/>
              <a:gdLst/>
              <a:ahLst/>
              <a:cxnLst/>
              <a:rect l="0" t="0" r="0" b="0"/>
              <a:pathLst>
                <a:path w="150893" h="157509">
                  <a:moveTo>
                    <a:pt x="9472" y="0"/>
                  </a:moveTo>
                  <a:lnTo>
                    <a:pt x="9472" y="0"/>
                  </a:lnTo>
                  <a:lnTo>
                    <a:pt x="18962" y="0"/>
                  </a:lnTo>
                  <a:lnTo>
                    <a:pt x="13930" y="0"/>
                  </a:lnTo>
                  <a:lnTo>
                    <a:pt x="12444" y="1058"/>
                  </a:lnTo>
                  <a:lnTo>
                    <a:pt x="11453" y="2822"/>
                  </a:lnTo>
                  <a:lnTo>
                    <a:pt x="1305" y="45057"/>
                  </a:lnTo>
                  <a:lnTo>
                    <a:pt x="0" y="92451"/>
                  </a:lnTo>
                  <a:lnTo>
                    <a:pt x="1029" y="101414"/>
                  </a:lnTo>
                  <a:lnTo>
                    <a:pt x="7558" y="117303"/>
                  </a:lnTo>
                  <a:lnTo>
                    <a:pt x="31746" y="145920"/>
                  </a:lnTo>
                  <a:lnTo>
                    <a:pt x="40891" y="149520"/>
                  </a:lnTo>
                  <a:lnTo>
                    <a:pt x="50953" y="152178"/>
                  </a:lnTo>
                  <a:lnTo>
                    <a:pt x="58953" y="156888"/>
                  </a:lnTo>
                  <a:lnTo>
                    <a:pt x="62567" y="157508"/>
                  </a:lnTo>
                  <a:lnTo>
                    <a:pt x="66035" y="156864"/>
                  </a:lnTo>
                  <a:lnTo>
                    <a:pt x="75973" y="153723"/>
                  </a:lnTo>
                  <a:lnTo>
                    <a:pt x="79206" y="153282"/>
                  </a:lnTo>
                  <a:lnTo>
                    <a:pt x="85621" y="149970"/>
                  </a:lnTo>
                  <a:lnTo>
                    <a:pt x="98362" y="139220"/>
                  </a:lnTo>
                  <a:lnTo>
                    <a:pt x="126947" y="96923"/>
                  </a:lnTo>
                  <a:lnTo>
                    <a:pt x="139472" y="53887"/>
                  </a:lnTo>
                  <a:lnTo>
                    <a:pt x="142888" y="35957"/>
                  </a:lnTo>
                  <a:lnTo>
                    <a:pt x="150892" y="16429"/>
                  </a:lnTo>
                  <a:lnTo>
                    <a:pt x="150319" y="14128"/>
                  </a:lnTo>
                  <a:lnTo>
                    <a:pt x="148878" y="12593"/>
                  </a:lnTo>
                  <a:lnTo>
                    <a:pt x="142822" y="952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74">
              <a:extLst>
                <a:ext uri="{FF2B5EF4-FFF2-40B4-BE49-F238E27FC236}">
                  <a16:creationId xmlns:a16="http://schemas.microsoft.com/office/drawing/2014/main" id="{6C3BD0BB-BB13-432A-E5A8-9BF6E6C87C8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552700" y="5315353"/>
              <a:ext cx="179090" cy="161488"/>
            </a:xfrm>
            <a:custGeom>
              <a:avLst/>
              <a:gdLst/>
              <a:ahLst/>
              <a:cxnLst/>
              <a:rect l="0" t="0" r="0" b="0"/>
              <a:pathLst>
                <a:path w="179090" h="161488">
                  <a:moveTo>
                    <a:pt x="114300" y="28172"/>
                  </a:moveTo>
                  <a:lnTo>
                    <a:pt x="114300" y="28172"/>
                  </a:lnTo>
                  <a:lnTo>
                    <a:pt x="119356" y="28172"/>
                  </a:lnTo>
                  <a:lnTo>
                    <a:pt x="124661" y="25350"/>
                  </a:lnTo>
                  <a:lnTo>
                    <a:pt x="142438" y="9549"/>
                  </a:lnTo>
                  <a:lnTo>
                    <a:pt x="134636" y="958"/>
                  </a:lnTo>
                  <a:lnTo>
                    <a:pt x="128674" y="0"/>
                  </a:lnTo>
                  <a:lnTo>
                    <a:pt x="123158" y="2600"/>
                  </a:lnTo>
                  <a:lnTo>
                    <a:pt x="120206" y="4773"/>
                  </a:lnTo>
                  <a:lnTo>
                    <a:pt x="105937" y="7834"/>
                  </a:lnTo>
                  <a:lnTo>
                    <a:pt x="93360" y="8740"/>
                  </a:lnTo>
                  <a:lnTo>
                    <a:pt x="86296" y="11775"/>
                  </a:lnTo>
                  <a:lnTo>
                    <a:pt x="66725" y="25583"/>
                  </a:lnTo>
                  <a:lnTo>
                    <a:pt x="60347" y="28079"/>
                  </a:lnTo>
                  <a:lnTo>
                    <a:pt x="44453" y="41278"/>
                  </a:lnTo>
                  <a:lnTo>
                    <a:pt x="43393" y="43259"/>
                  </a:lnTo>
                  <a:lnTo>
                    <a:pt x="43746" y="44580"/>
                  </a:lnTo>
                  <a:lnTo>
                    <a:pt x="45039" y="45460"/>
                  </a:lnTo>
                  <a:lnTo>
                    <a:pt x="46475" y="49261"/>
                  </a:lnTo>
                  <a:lnTo>
                    <a:pt x="47398" y="55268"/>
                  </a:lnTo>
                  <a:lnTo>
                    <a:pt x="64953" y="74042"/>
                  </a:lnTo>
                  <a:lnTo>
                    <a:pt x="80485" y="81997"/>
                  </a:lnTo>
                  <a:lnTo>
                    <a:pt x="97664" y="84665"/>
                  </a:lnTo>
                  <a:lnTo>
                    <a:pt x="109023" y="86088"/>
                  </a:lnTo>
                  <a:lnTo>
                    <a:pt x="126260" y="92839"/>
                  </a:lnTo>
                  <a:lnTo>
                    <a:pt x="142101" y="101780"/>
                  </a:lnTo>
                  <a:lnTo>
                    <a:pt x="148881" y="104279"/>
                  </a:lnTo>
                  <a:lnTo>
                    <a:pt x="158648" y="110577"/>
                  </a:lnTo>
                  <a:lnTo>
                    <a:pt x="168245" y="113971"/>
                  </a:lnTo>
                  <a:lnTo>
                    <a:pt x="179089" y="121969"/>
                  </a:lnTo>
                  <a:lnTo>
                    <a:pt x="178660" y="123511"/>
                  </a:lnTo>
                  <a:lnTo>
                    <a:pt x="158295" y="146077"/>
                  </a:lnTo>
                  <a:lnTo>
                    <a:pt x="149375" y="149366"/>
                  </a:lnTo>
                  <a:lnTo>
                    <a:pt x="107773" y="151843"/>
                  </a:lnTo>
                  <a:lnTo>
                    <a:pt x="63490" y="160630"/>
                  </a:lnTo>
                  <a:lnTo>
                    <a:pt x="17756" y="161487"/>
                  </a:lnTo>
                  <a:lnTo>
                    <a:pt x="10361" y="158685"/>
                  </a:lnTo>
                  <a:lnTo>
                    <a:pt x="0" y="151997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75">
              <a:extLst>
                <a:ext uri="{FF2B5EF4-FFF2-40B4-BE49-F238E27FC236}">
                  <a16:creationId xmlns:a16="http://schemas.microsoft.com/office/drawing/2014/main" id="{5B37084A-F467-46E8-9492-BB60ADCA98F6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753058" y="5296096"/>
              <a:ext cx="237793" cy="151825"/>
            </a:xfrm>
            <a:custGeom>
              <a:avLst/>
              <a:gdLst/>
              <a:ahLst/>
              <a:cxnLst/>
              <a:rect l="0" t="0" r="0" b="0"/>
              <a:pathLst>
                <a:path w="237793" h="151825">
                  <a:moveTo>
                    <a:pt x="18717" y="85529"/>
                  </a:moveTo>
                  <a:lnTo>
                    <a:pt x="18717" y="85529"/>
                  </a:lnTo>
                  <a:lnTo>
                    <a:pt x="50516" y="85529"/>
                  </a:lnTo>
                  <a:lnTo>
                    <a:pt x="56839" y="82707"/>
                  </a:lnTo>
                  <a:lnTo>
                    <a:pt x="63177" y="78984"/>
                  </a:lnTo>
                  <a:lnTo>
                    <a:pt x="73753" y="76887"/>
                  </a:lnTo>
                  <a:lnTo>
                    <a:pt x="96768" y="76120"/>
                  </a:lnTo>
                  <a:lnTo>
                    <a:pt x="99326" y="75023"/>
                  </a:lnTo>
                  <a:lnTo>
                    <a:pt x="101031" y="73233"/>
                  </a:lnTo>
                  <a:lnTo>
                    <a:pt x="102168" y="70981"/>
                  </a:lnTo>
                  <a:lnTo>
                    <a:pt x="105043" y="69480"/>
                  </a:lnTo>
                  <a:lnTo>
                    <a:pt x="129198" y="65684"/>
                  </a:lnTo>
                  <a:lnTo>
                    <a:pt x="142414" y="58992"/>
                  </a:lnTo>
                  <a:lnTo>
                    <a:pt x="145632" y="58312"/>
                  </a:lnTo>
                  <a:lnTo>
                    <a:pt x="155217" y="52300"/>
                  </a:lnTo>
                  <a:lnTo>
                    <a:pt x="167938" y="41845"/>
                  </a:lnTo>
                  <a:lnTo>
                    <a:pt x="174290" y="39656"/>
                  </a:lnTo>
                  <a:lnTo>
                    <a:pt x="176407" y="38014"/>
                  </a:lnTo>
                  <a:lnTo>
                    <a:pt x="185140" y="24800"/>
                  </a:lnTo>
                  <a:lnTo>
                    <a:pt x="185758" y="21760"/>
                  </a:lnTo>
                  <a:lnTo>
                    <a:pt x="185111" y="18675"/>
                  </a:lnTo>
                  <a:lnTo>
                    <a:pt x="183621" y="15560"/>
                  </a:lnTo>
                  <a:lnTo>
                    <a:pt x="181570" y="13482"/>
                  </a:lnTo>
                  <a:lnTo>
                    <a:pt x="161460" y="2033"/>
                  </a:lnTo>
                  <a:lnTo>
                    <a:pt x="129347" y="0"/>
                  </a:lnTo>
                  <a:lnTo>
                    <a:pt x="113394" y="950"/>
                  </a:lnTo>
                  <a:lnTo>
                    <a:pt x="74328" y="13073"/>
                  </a:lnTo>
                  <a:lnTo>
                    <a:pt x="45067" y="32921"/>
                  </a:lnTo>
                  <a:lnTo>
                    <a:pt x="12492" y="63484"/>
                  </a:lnTo>
                  <a:lnTo>
                    <a:pt x="5367" y="76084"/>
                  </a:lnTo>
                  <a:lnTo>
                    <a:pt x="418" y="101218"/>
                  </a:lnTo>
                  <a:lnTo>
                    <a:pt x="0" y="112258"/>
                  </a:lnTo>
                  <a:lnTo>
                    <a:pt x="2637" y="121397"/>
                  </a:lnTo>
                  <a:lnTo>
                    <a:pt x="6279" y="128987"/>
                  </a:lnTo>
                  <a:lnTo>
                    <a:pt x="7897" y="135888"/>
                  </a:lnTo>
                  <a:lnTo>
                    <a:pt x="14261" y="142483"/>
                  </a:lnTo>
                  <a:lnTo>
                    <a:pt x="24145" y="147883"/>
                  </a:lnTo>
                  <a:lnTo>
                    <a:pt x="60189" y="151824"/>
                  </a:lnTo>
                  <a:lnTo>
                    <a:pt x="99168" y="151113"/>
                  </a:lnTo>
                  <a:lnTo>
                    <a:pt x="144836" y="142501"/>
                  </a:lnTo>
                  <a:lnTo>
                    <a:pt x="190115" y="130972"/>
                  </a:lnTo>
                  <a:lnTo>
                    <a:pt x="220852" y="116992"/>
                  </a:lnTo>
                  <a:lnTo>
                    <a:pt x="237792" y="104579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18">
            <a:extLst>
              <a:ext uri="{FF2B5EF4-FFF2-40B4-BE49-F238E27FC236}">
                <a16:creationId xmlns:a16="http://schemas.microsoft.com/office/drawing/2014/main" id="{99D84F07-9EBA-D650-F4B9-DB95EDE083A9}"/>
              </a:ext>
            </a:extLst>
          </p:cNvPr>
          <p:cNvGrpSpPr/>
          <p:nvPr/>
        </p:nvGrpSpPr>
        <p:grpSpPr>
          <a:xfrm>
            <a:off x="3543466" y="5248289"/>
            <a:ext cx="447510" cy="276212"/>
            <a:chOff x="3543466" y="5248289"/>
            <a:chExt cx="447510" cy="276212"/>
          </a:xfrm>
        </p:grpSpPr>
        <p:sp>
          <p:nvSpPr>
            <p:cNvPr id="73" name="SMARTInkShape-76">
              <a:extLst>
                <a:ext uri="{FF2B5EF4-FFF2-40B4-BE49-F238E27FC236}">
                  <a16:creationId xmlns:a16="http://schemas.microsoft.com/office/drawing/2014/main" id="{72DA561E-FEE0-CC66-393B-0752957C0B6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543466" y="5314955"/>
              <a:ext cx="247485" cy="180533"/>
            </a:xfrm>
            <a:custGeom>
              <a:avLst/>
              <a:gdLst/>
              <a:ahLst/>
              <a:cxnLst/>
              <a:rect l="0" t="0" r="0" b="0"/>
              <a:pathLst>
                <a:path w="247485" h="180533">
                  <a:moveTo>
                    <a:pt x="152234" y="28570"/>
                  </a:moveTo>
                  <a:lnTo>
                    <a:pt x="152234" y="28570"/>
                  </a:lnTo>
                  <a:lnTo>
                    <a:pt x="161759" y="28570"/>
                  </a:lnTo>
                  <a:lnTo>
                    <a:pt x="161759" y="23514"/>
                  </a:lnTo>
                  <a:lnTo>
                    <a:pt x="160701" y="22025"/>
                  </a:lnTo>
                  <a:lnTo>
                    <a:pt x="158937" y="21031"/>
                  </a:lnTo>
                  <a:lnTo>
                    <a:pt x="152627" y="19161"/>
                  </a:lnTo>
                  <a:lnTo>
                    <a:pt x="144067" y="10854"/>
                  </a:lnTo>
                  <a:lnTo>
                    <a:pt x="143112" y="4859"/>
                  </a:lnTo>
                  <a:lnTo>
                    <a:pt x="141919" y="3237"/>
                  </a:lnTo>
                  <a:lnTo>
                    <a:pt x="137772" y="1436"/>
                  </a:lnTo>
                  <a:lnTo>
                    <a:pt x="92256" y="0"/>
                  </a:lnTo>
                  <a:lnTo>
                    <a:pt x="82185" y="1055"/>
                  </a:lnTo>
                  <a:lnTo>
                    <a:pt x="70566" y="7600"/>
                  </a:lnTo>
                  <a:lnTo>
                    <a:pt x="25637" y="41285"/>
                  </a:lnTo>
                  <a:lnTo>
                    <a:pt x="6220" y="73578"/>
                  </a:lnTo>
                  <a:lnTo>
                    <a:pt x="1727" y="87179"/>
                  </a:lnTo>
                  <a:lnTo>
                    <a:pt x="0" y="115995"/>
                  </a:lnTo>
                  <a:lnTo>
                    <a:pt x="8050" y="139535"/>
                  </a:lnTo>
                  <a:lnTo>
                    <a:pt x="15647" y="149815"/>
                  </a:lnTo>
                  <a:lnTo>
                    <a:pt x="17445" y="155835"/>
                  </a:lnTo>
                  <a:lnTo>
                    <a:pt x="18984" y="157863"/>
                  </a:lnTo>
                  <a:lnTo>
                    <a:pt x="23514" y="160117"/>
                  </a:lnTo>
                  <a:lnTo>
                    <a:pt x="55729" y="161873"/>
                  </a:lnTo>
                  <a:lnTo>
                    <a:pt x="59322" y="160831"/>
                  </a:lnTo>
                  <a:lnTo>
                    <a:pt x="61717" y="159077"/>
                  </a:lnTo>
                  <a:lnTo>
                    <a:pt x="63314" y="156849"/>
                  </a:lnTo>
                  <a:lnTo>
                    <a:pt x="65437" y="155364"/>
                  </a:lnTo>
                  <a:lnTo>
                    <a:pt x="73483" y="152217"/>
                  </a:lnTo>
                  <a:lnTo>
                    <a:pt x="88816" y="139253"/>
                  </a:lnTo>
                  <a:lnTo>
                    <a:pt x="92299" y="133149"/>
                  </a:lnTo>
                  <a:lnTo>
                    <a:pt x="94905" y="126908"/>
                  </a:lnTo>
                  <a:lnTo>
                    <a:pt x="101263" y="117444"/>
                  </a:lnTo>
                  <a:lnTo>
                    <a:pt x="103618" y="106880"/>
                  </a:lnTo>
                  <a:lnTo>
                    <a:pt x="104168" y="96535"/>
                  </a:lnTo>
                  <a:lnTo>
                    <a:pt x="105374" y="92930"/>
                  </a:lnTo>
                  <a:lnTo>
                    <a:pt x="107235" y="90527"/>
                  </a:lnTo>
                  <a:lnTo>
                    <a:pt x="109535" y="88924"/>
                  </a:lnTo>
                  <a:lnTo>
                    <a:pt x="111068" y="86798"/>
                  </a:lnTo>
                  <a:lnTo>
                    <a:pt x="112771" y="81613"/>
                  </a:lnTo>
                  <a:lnTo>
                    <a:pt x="114134" y="66684"/>
                  </a:lnTo>
                  <a:lnTo>
                    <a:pt x="109078" y="71731"/>
                  </a:lnTo>
                  <a:lnTo>
                    <a:pt x="106595" y="77033"/>
                  </a:lnTo>
                  <a:lnTo>
                    <a:pt x="103813" y="92180"/>
                  </a:lnTo>
                  <a:lnTo>
                    <a:pt x="97121" y="104792"/>
                  </a:lnTo>
                  <a:lnTo>
                    <a:pt x="95094" y="150121"/>
                  </a:lnTo>
                  <a:lnTo>
                    <a:pt x="102625" y="162456"/>
                  </a:lnTo>
                  <a:lnTo>
                    <a:pt x="103286" y="165453"/>
                  </a:lnTo>
                  <a:lnTo>
                    <a:pt x="104785" y="167450"/>
                  </a:lnTo>
                  <a:lnTo>
                    <a:pt x="106844" y="168783"/>
                  </a:lnTo>
                  <a:lnTo>
                    <a:pt x="109274" y="169670"/>
                  </a:lnTo>
                  <a:lnTo>
                    <a:pt x="110894" y="171320"/>
                  </a:lnTo>
                  <a:lnTo>
                    <a:pt x="112694" y="175975"/>
                  </a:lnTo>
                  <a:lnTo>
                    <a:pt x="114232" y="177640"/>
                  </a:lnTo>
                  <a:lnTo>
                    <a:pt x="122208" y="180532"/>
                  </a:lnTo>
                  <a:lnTo>
                    <a:pt x="132036" y="174337"/>
                  </a:lnTo>
                  <a:lnTo>
                    <a:pt x="157787" y="170640"/>
                  </a:lnTo>
                  <a:lnTo>
                    <a:pt x="171126" y="163956"/>
                  </a:lnTo>
                  <a:lnTo>
                    <a:pt x="174354" y="163278"/>
                  </a:lnTo>
                  <a:lnTo>
                    <a:pt x="188197" y="155642"/>
                  </a:lnTo>
                  <a:lnTo>
                    <a:pt x="203224" y="152298"/>
                  </a:lnTo>
                  <a:lnTo>
                    <a:pt x="247484" y="12382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77">
              <a:extLst>
                <a:ext uri="{FF2B5EF4-FFF2-40B4-BE49-F238E27FC236}">
                  <a16:creationId xmlns:a16="http://schemas.microsoft.com/office/drawing/2014/main" id="{DBCA39CC-6D3E-6F68-BFE2-4F3627880F4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848153" y="5248289"/>
              <a:ext cx="18995" cy="247637"/>
            </a:xfrm>
            <a:custGeom>
              <a:avLst/>
              <a:gdLst/>
              <a:ahLst/>
              <a:cxnLst/>
              <a:rect l="0" t="0" r="0" b="0"/>
              <a:pathLst>
                <a:path w="18995" h="247637">
                  <a:moveTo>
                    <a:pt x="9472" y="19036"/>
                  </a:moveTo>
                  <a:lnTo>
                    <a:pt x="9472" y="19036"/>
                  </a:lnTo>
                  <a:lnTo>
                    <a:pt x="14528" y="13980"/>
                  </a:lnTo>
                  <a:lnTo>
                    <a:pt x="17011" y="8675"/>
                  </a:lnTo>
                  <a:lnTo>
                    <a:pt x="18994" y="0"/>
                  </a:lnTo>
                  <a:lnTo>
                    <a:pt x="17939" y="33100"/>
                  </a:lnTo>
                  <a:lnTo>
                    <a:pt x="10796" y="63665"/>
                  </a:lnTo>
                  <a:lnTo>
                    <a:pt x="6824" y="105621"/>
                  </a:lnTo>
                  <a:lnTo>
                    <a:pt x="551" y="151625"/>
                  </a:lnTo>
                  <a:lnTo>
                    <a:pt x="0" y="197957"/>
                  </a:lnTo>
                  <a:lnTo>
                    <a:pt x="1029" y="211798"/>
                  </a:lnTo>
                  <a:lnTo>
                    <a:pt x="9472" y="247636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78">
              <a:extLst>
                <a:ext uri="{FF2B5EF4-FFF2-40B4-BE49-F238E27FC236}">
                  <a16:creationId xmlns:a16="http://schemas.microsoft.com/office/drawing/2014/main" id="{D16DA267-21E1-B5D1-999E-908E10FC2D4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971960" y="5267325"/>
              <a:ext cx="19016" cy="257176"/>
            </a:xfrm>
            <a:custGeom>
              <a:avLst/>
              <a:gdLst/>
              <a:ahLst/>
              <a:cxnLst/>
              <a:rect l="0" t="0" r="0" b="0"/>
              <a:pathLst>
                <a:path w="19016" h="257176">
                  <a:moveTo>
                    <a:pt x="19015" y="0"/>
                  </a:moveTo>
                  <a:lnTo>
                    <a:pt x="19015" y="0"/>
                  </a:lnTo>
                  <a:lnTo>
                    <a:pt x="19015" y="45057"/>
                  </a:lnTo>
                  <a:lnTo>
                    <a:pt x="19015" y="87659"/>
                  </a:lnTo>
                  <a:lnTo>
                    <a:pt x="11476" y="133605"/>
                  </a:lnTo>
                  <a:lnTo>
                    <a:pt x="6842" y="180161"/>
                  </a:lnTo>
                  <a:lnTo>
                    <a:pt x="2002" y="199784"/>
                  </a:lnTo>
                  <a:lnTo>
                    <a:pt x="0" y="245207"/>
                  </a:lnTo>
                  <a:lnTo>
                    <a:pt x="8169" y="255636"/>
                  </a:lnTo>
                  <a:lnTo>
                    <a:pt x="11725" y="256491"/>
                  </a:lnTo>
                  <a:lnTo>
                    <a:pt x="19015" y="25717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19">
            <a:extLst>
              <a:ext uri="{FF2B5EF4-FFF2-40B4-BE49-F238E27FC236}">
                <a16:creationId xmlns:a16="http://schemas.microsoft.com/office/drawing/2014/main" id="{141F231E-7B0D-E282-D509-C64E322CB0D2}"/>
              </a:ext>
            </a:extLst>
          </p:cNvPr>
          <p:cNvGrpSpPr/>
          <p:nvPr/>
        </p:nvGrpSpPr>
        <p:grpSpPr>
          <a:xfrm>
            <a:off x="4457762" y="5182191"/>
            <a:ext cx="666689" cy="304162"/>
            <a:chOff x="4457762" y="5182191"/>
            <a:chExt cx="666689" cy="304162"/>
          </a:xfrm>
        </p:grpSpPr>
        <p:sp>
          <p:nvSpPr>
            <p:cNvPr id="77" name="SMARTInkShape-79">
              <a:extLst>
                <a:ext uri="{FF2B5EF4-FFF2-40B4-BE49-F238E27FC236}">
                  <a16:creationId xmlns:a16="http://schemas.microsoft.com/office/drawing/2014/main" id="{A1D64DBC-1257-8FE9-9203-1315F1D5896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457762" y="5182191"/>
              <a:ext cx="123764" cy="303638"/>
            </a:xfrm>
            <a:custGeom>
              <a:avLst/>
              <a:gdLst/>
              <a:ahLst/>
              <a:cxnLst/>
              <a:rect l="0" t="0" r="0" b="0"/>
              <a:pathLst>
                <a:path w="123764" h="303638">
                  <a:moveTo>
                    <a:pt x="95188" y="208959"/>
                  </a:moveTo>
                  <a:lnTo>
                    <a:pt x="95188" y="208959"/>
                  </a:lnTo>
                  <a:lnTo>
                    <a:pt x="95188" y="203903"/>
                  </a:lnTo>
                  <a:lnTo>
                    <a:pt x="96246" y="202414"/>
                  </a:lnTo>
                  <a:lnTo>
                    <a:pt x="98010" y="201420"/>
                  </a:lnTo>
                  <a:lnTo>
                    <a:pt x="104597" y="199468"/>
                  </a:lnTo>
                  <a:lnTo>
                    <a:pt x="104710" y="182101"/>
                  </a:lnTo>
                  <a:lnTo>
                    <a:pt x="103653" y="181529"/>
                  </a:lnTo>
                  <a:lnTo>
                    <a:pt x="96512" y="180534"/>
                  </a:lnTo>
                  <a:lnTo>
                    <a:pt x="87845" y="167322"/>
                  </a:lnTo>
                  <a:lnTo>
                    <a:pt x="82047" y="163995"/>
                  </a:lnTo>
                  <a:lnTo>
                    <a:pt x="69701" y="161860"/>
                  </a:lnTo>
                  <a:lnTo>
                    <a:pt x="39328" y="161354"/>
                  </a:lnTo>
                  <a:lnTo>
                    <a:pt x="35723" y="162406"/>
                  </a:lnTo>
                  <a:lnTo>
                    <a:pt x="33320" y="164165"/>
                  </a:lnTo>
                  <a:lnTo>
                    <a:pt x="31717" y="166396"/>
                  </a:lnTo>
                  <a:lnTo>
                    <a:pt x="16054" y="177582"/>
                  </a:lnTo>
                  <a:lnTo>
                    <a:pt x="5274" y="198190"/>
                  </a:lnTo>
                  <a:lnTo>
                    <a:pt x="1519" y="210824"/>
                  </a:lnTo>
                  <a:lnTo>
                    <a:pt x="0" y="256780"/>
                  </a:lnTo>
                  <a:lnTo>
                    <a:pt x="1024" y="268313"/>
                  </a:lnTo>
                  <a:lnTo>
                    <a:pt x="7550" y="280756"/>
                  </a:lnTo>
                  <a:lnTo>
                    <a:pt x="15128" y="291145"/>
                  </a:lnTo>
                  <a:lnTo>
                    <a:pt x="17272" y="297697"/>
                  </a:lnTo>
                  <a:lnTo>
                    <a:pt x="19960" y="299868"/>
                  </a:lnTo>
                  <a:lnTo>
                    <a:pt x="35239" y="303637"/>
                  </a:lnTo>
                  <a:lnTo>
                    <a:pt x="39616" y="301132"/>
                  </a:lnTo>
                  <a:lnTo>
                    <a:pt x="54121" y="288987"/>
                  </a:lnTo>
                  <a:lnTo>
                    <a:pt x="60355" y="286861"/>
                  </a:lnTo>
                  <a:lnTo>
                    <a:pt x="66654" y="280271"/>
                  </a:lnTo>
                  <a:lnTo>
                    <a:pt x="92015" y="234168"/>
                  </a:lnTo>
                  <a:lnTo>
                    <a:pt x="100480" y="213135"/>
                  </a:lnTo>
                  <a:lnTo>
                    <a:pt x="106699" y="169175"/>
                  </a:lnTo>
                  <a:lnTo>
                    <a:pt x="112004" y="132260"/>
                  </a:lnTo>
                  <a:lnTo>
                    <a:pt x="113576" y="94511"/>
                  </a:lnTo>
                  <a:lnTo>
                    <a:pt x="114107" y="48886"/>
                  </a:lnTo>
                  <a:lnTo>
                    <a:pt x="114227" y="16561"/>
                  </a:lnTo>
                  <a:lnTo>
                    <a:pt x="111411" y="9502"/>
                  </a:lnTo>
                  <a:lnTo>
                    <a:pt x="106036" y="1403"/>
                  </a:lnTo>
                  <a:lnTo>
                    <a:pt x="106653" y="739"/>
                  </a:lnTo>
                  <a:lnTo>
                    <a:pt x="110162" y="0"/>
                  </a:lnTo>
                  <a:lnTo>
                    <a:pt x="111521" y="861"/>
                  </a:lnTo>
                  <a:lnTo>
                    <a:pt x="112426" y="2494"/>
                  </a:lnTo>
                  <a:lnTo>
                    <a:pt x="113880" y="12718"/>
                  </a:lnTo>
                  <a:lnTo>
                    <a:pt x="114131" y="21815"/>
                  </a:lnTo>
                  <a:lnTo>
                    <a:pt x="117013" y="28064"/>
                  </a:lnTo>
                  <a:lnTo>
                    <a:pt x="123763" y="37509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80">
              <a:extLst>
                <a:ext uri="{FF2B5EF4-FFF2-40B4-BE49-F238E27FC236}">
                  <a16:creationId xmlns:a16="http://schemas.microsoft.com/office/drawing/2014/main" id="{FF001A3B-E74A-DE70-1DA9-450964D1C00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610150" y="5372103"/>
              <a:ext cx="180926" cy="114250"/>
            </a:xfrm>
            <a:custGeom>
              <a:avLst/>
              <a:gdLst/>
              <a:ahLst/>
              <a:cxnLst/>
              <a:rect l="0" t="0" r="0" b="0"/>
              <a:pathLst>
                <a:path w="180926" h="114250">
                  <a:moveTo>
                    <a:pt x="104725" y="38097"/>
                  </a:moveTo>
                  <a:lnTo>
                    <a:pt x="104725" y="38097"/>
                  </a:lnTo>
                  <a:lnTo>
                    <a:pt x="113857" y="38097"/>
                  </a:lnTo>
                  <a:lnTo>
                    <a:pt x="114250" y="20372"/>
                  </a:lnTo>
                  <a:lnTo>
                    <a:pt x="106049" y="10963"/>
                  </a:lnTo>
                  <a:lnTo>
                    <a:pt x="105118" y="4892"/>
                  </a:lnTo>
                  <a:lnTo>
                    <a:pt x="103929" y="3260"/>
                  </a:lnTo>
                  <a:lnTo>
                    <a:pt x="102077" y="2172"/>
                  </a:lnTo>
                  <a:lnTo>
                    <a:pt x="95048" y="284"/>
                  </a:lnTo>
                  <a:lnTo>
                    <a:pt x="63411" y="0"/>
                  </a:lnTo>
                  <a:lnTo>
                    <a:pt x="57083" y="2820"/>
                  </a:lnTo>
                  <a:lnTo>
                    <a:pt x="26673" y="22387"/>
                  </a:lnTo>
                  <a:lnTo>
                    <a:pt x="6416" y="49487"/>
                  </a:lnTo>
                  <a:lnTo>
                    <a:pt x="2824" y="59387"/>
                  </a:lnTo>
                  <a:lnTo>
                    <a:pt x="0" y="98296"/>
                  </a:lnTo>
                  <a:lnTo>
                    <a:pt x="2794" y="104716"/>
                  </a:lnTo>
                  <a:lnTo>
                    <a:pt x="8155" y="112404"/>
                  </a:lnTo>
                  <a:lnTo>
                    <a:pt x="11711" y="113456"/>
                  </a:lnTo>
                  <a:lnTo>
                    <a:pt x="31831" y="114249"/>
                  </a:lnTo>
                  <a:lnTo>
                    <a:pt x="33903" y="113206"/>
                  </a:lnTo>
                  <a:lnTo>
                    <a:pt x="35286" y="111453"/>
                  </a:lnTo>
                  <a:lnTo>
                    <a:pt x="37881" y="106683"/>
                  </a:lnTo>
                  <a:lnTo>
                    <a:pt x="71940" y="69837"/>
                  </a:lnTo>
                  <a:lnTo>
                    <a:pt x="78141" y="57145"/>
                  </a:lnTo>
                  <a:lnTo>
                    <a:pt x="84187" y="49503"/>
                  </a:lnTo>
                  <a:lnTo>
                    <a:pt x="86439" y="40389"/>
                  </a:lnTo>
                  <a:lnTo>
                    <a:pt x="95164" y="28618"/>
                  </a:lnTo>
                  <a:lnTo>
                    <a:pt x="90132" y="28586"/>
                  </a:lnTo>
                  <a:lnTo>
                    <a:pt x="88647" y="29640"/>
                  </a:lnTo>
                  <a:lnTo>
                    <a:pt x="87656" y="31400"/>
                  </a:lnTo>
                  <a:lnTo>
                    <a:pt x="85936" y="38273"/>
                  </a:lnTo>
                  <a:lnTo>
                    <a:pt x="85709" y="51238"/>
                  </a:lnTo>
                  <a:lnTo>
                    <a:pt x="82868" y="57343"/>
                  </a:lnTo>
                  <a:lnTo>
                    <a:pt x="79136" y="63584"/>
                  </a:lnTo>
                  <a:lnTo>
                    <a:pt x="76739" y="76214"/>
                  </a:lnTo>
                  <a:lnTo>
                    <a:pt x="76266" y="83843"/>
                  </a:lnTo>
                  <a:lnTo>
                    <a:pt x="81240" y="90222"/>
                  </a:lnTo>
                  <a:lnTo>
                    <a:pt x="81660" y="91897"/>
                  </a:lnTo>
                  <a:lnTo>
                    <a:pt x="80883" y="93014"/>
                  </a:lnTo>
                  <a:lnTo>
                    <a:pt x="79304" y="93758"/>
                  </a:lnTo>
                  <a:lnTo>
                    <a:pt x="79311" y="95313"/>
                  </a:lnTo>
                  <a:lnTo>
                    <a:pt x="84628" y="103317"/>
                  </a:lnTo>
                  <a:lnTo>
                    <a:pt x="86035" y="102744"/>
                  </a:lnTo>
                  <a:lnTo>
                    <a:pt x="93072" y="97939"/>
                  </a:lnTo>
                  <a:lnTo>
                    <a:pt x="102981" y="95602"/>
                  </a:lnTo>
                  <a:lnTo>
                    <a:pt x="118531" y="94259"/>
                  </a:lnTo>
                  <a:lnTo>
                    <a:pt x="129513" y="87663"/>
                  </a:lnTo>
                  <a:lnTo>
                    <a:pt x="165066" y="59430"/>
                  </a:lnTo>
                  <a:lnTo>
                    <a:pt x="180925" y="38097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81">
              <a:extLst>
                <a:ext uri="{FF2B5EF4-FFF2-40B4-BE49-F238E27FC236}">
                  <a16:creationId xmlns:a16="http://schemas.microsoft.com/office/drawing/2014/main" id="{AAABF766-C81E-999B-CBCA-9DBFA13A70A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791075" y="5229652"/>
              <a:ext cx="85726" cy="228053"/>
            </a:xfrm>
            <a:custGeom>
              <a:avLst/>
              <a:gdLst/>
              <a:ahLst/>
              <a:cxnLst/>
              <a:rect l="0" t="0" r="0" b="0"/>
              <a:pathLst>
                <a:path w="85726" h="228053">
                  <a:moveTo>
                    <a:pt x="19050" y="18623"/>
                  </a:moveTo>
                  <a:lnTo>
                    <a:pt x="19050" y="18623"/>
                  </a:lnTo>
                  <a:lnTo>
                    <a:pt x="24106" y="18623"/>
                  </a:lnTo>
                  <a:lnTo>
                    <a:pt x="25595" y="17565"/>
                  </a:lnTo>
                  <a:lnTo>
                    <a:pt x="26589" y="15801"/>
                  </a:lnTo>
                  <a:lnTo>
                    <a:pt x="28182" y="10422"/>
                  </a:lnTo>
                  <a:lnTo>
                    <a:pt x="37698" y="0"/>
                  </a:lnTo>
                  <a:lnTo>
                    <a:pt x="38098" y="42137"/>
                  </a:lnTo>
                  <a:lnTo>
                    <a:pt x="37042" y="79061"/>
                  </a:lnTo>
                  <a:lnTo>
                    <a:pt x="21625" y="123405"/>
                  </a:lnTo>
                  <a:lnTo>
                    <a:pt x="18331" y="154090"/>
                  </a:lnTo>
                  <a:lnTo>
                    <a:pt x="1730" y="191759"/>
                  </a:lnTo>
                  <a:lnTo>
                    <a:pt x="0" y="227766"/>
                  </a:lnTo>
                  <a:lnTo>
                    <a:pt x="5056" y="228052"/>
                  </a:lnTo>
                  <a:lnTo>
                    <a:pt x="6545" y="227034"/>
                  </a:lnTo>
                  <a:lnTo>
                    <a:pt x="7539" y="225297"/>
                  </a:lnTo>
                  <a:lnTo>
                    <a:pt x="8201" y="223080"/>
                  </a:lnTo>
                  <a:lnTo>
                    <a:pt x="9701" y="221603"/>
                  </a:lnTo>
                  <a:lnTo>
                    <a:pt x="17610" y="219037"/>
                  </a:lnTo>
                  <a:lnTo>
                    <a:pt x="32181" y="218682"/>
                  </a:lnTo>
                  <a:lnTo>
                    <a:pt x="38292" y="215841"/>
                  </a:lnTo>
                  <a:lnTo>
                    <a:pt x="44536" y="212109"/>
                  </a:lnTo>
                  <a:lnTo>
                    <a:pt x="55280" y="209516"/>
                  </a:lnTo>
                  <a:lnTo>
                    <a:pt x="61652" y="209239"/>
                  </a:lnTo>
                  <a:lnTo>
                    <a:pt x="67264" y="206352"/>
                  </a:lnTo>
                  <a:lnTo>
                    <a:pt x="73287" y="202599"/>
                  </a:lnTo>
                  <a:lnTo>
                    <a:pt x="79492" y="200932"/>
                  </a:lnTo>
                  <a:lnTo>
                    <a:pt x="81569" y="199429"/>
                  </a:lnTo>
                  <a:lnTo>
                    <a:pt x="82954" y="197369"/>
                  </a:lnTo>
                  <a:lnTo>
                    <a:pt x="85725" y="190073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82">
              <a:extLst>
                <a:ext uri="{FF2B5EF4-FFF2-40B4-BE49-F238E27FC236}">
                  <a16:creationId xmlns:a16="http://schemas.microsoft.com/office/drawing/2014/main" id="{5D2052F2-BD6E-8554-B523-07992404EBE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800993" y="5347586"/>
              <a:ext cx="180583" cy="24515"/>
            </a:xfrm>
            <a:custGeom>
              <a:avLst/>
              <a:gdLst/>
              <a:ahLst/>
              <a:cxnLst/>
              <a:rect l="0" t="0" r="0" b="0"/>
              <a:pathLst>
                <a:path w="180583" h="24515">
                  <a:moveTo>
                    <a:pt x="9132" y="24514"/>
                  </a:moveTo>
                  <a:lnTo>
                    <a:pt x="9132" y="24514"/>
                  </a:lnTo>
                  <a:lnTo>
                    <a:pt x="4076" y="24514"/>
                  </a:lnTo>
                  <a:lnTo>
                    <a:pt x="2587" y="23456"/>
                  </a:lnTo>
                  <a:lnTo>
                    <a:pt x="1593" y="21692"/>
                  </a:lnTo>
                  <a:lnTo>
                    <a:pt x="0" y="16313"/>
                  </a:lnTo>
                  <a:lnTo>
                    <a:pt x="927" y="15872"/>
                  </a:lnTo>
                  <a:lnTo>
                    <a:pt x="4780" y="15381"/>
                  </a:lnTo>
                  <a:lnTo>
                    <a:pt x="10020" y="12341"/>
                  </a:lnTo>
                  <a:lnTo>
                    <a:pt x="12900" y="10049"/>
                  </a:lnTo>
                  <a:lnTo>
                    <a:pt x="21743" y="7501"/>
                  </a:lnTo>
                  <a:lnTo>
                    <a:pt x="63287" y="5583"/>
                  </a:lnTo>
                  <a:lnTo>
                    <a:pt x="94030" y="0"/>
                  </a:lnTo>
                  <a:lnTo>
                    <a:pt x="139585" y="5189"/>
                  </a:lnTo>
                  <a:lnTo>
                    <a:pt x="180582" y="5464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83">
              <a:extLst>
                <a:ext uri="{FF2B5EF4-FFF2-40B4-BE49-F238E27FC236}">
                  <a16:creationId xmlns:a16="http://schemas.microsoft.com/office/drawing/2014/main" id="{27CBC489-0B07-699F-1E5B-F724A3AFF27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905416" y="5334010"/>
              <a:ext cx="219035" cy="104752"/>
            </a:xfrm>
            <a:custGeom>
              <a:avLst/>
              <a:gdLst/>
              <a:ahLst/>
              <a:cxnLst/>
              <a:rect l="0" t="0" r="0" b="0"/>
              <a:pathLst>
                <a:path w="219035" h="104752">
                  <a:moveTo>
                    <a:pt x="123784" y="38090"/>
                  </a:moveTo>
                  <a:lnTo>
                    <a:pt x="123784" y="38090"/>
                  </a:lnTo>
                  <a:lnTo>
                    <a:pt x="123784" y="43578"/>
                  </a:lnTo>
                  <a:lnTo>
                    <a:pt x="123784" y="38172"/>
                  </a:lnTo>
                  <a:lnTo>
                    <a:pt x="132916" y="38092"/>
                  </a:lnTo>
                  <a:lnTo>
                    <a:pt x="133193" y="33034"/>
                  </a:lnTo>
                  <a:lnTo>
                    <a:pt x="132173" y="31545"/>
                  </a:lnTo>
                  <a:lnTo>
                    <a:pt x="130435" y="30551"/>
                  </a:lnTo>
                  <a:lnTo>
                    <a:pt x="125097" y="28957"/>
                  </a:lnTo>
                  <a:lnTo>
                    <a:pt x="124368" y="25917"/>
                  </a:lnTo>
                  <a:lnTo>
                    <a:pt x="123900" y="20398"/>
                  </a:lnTo>
                  <a:lnTo>
                    <a:pt x="115593" y="10958"/>
                  </a:lnTo>
                  <a:lnTo>
                    <a:pt x="106918" y="8742"/>
                  </a:lnTo>
                  <a:lnTo>
                    <a:pt x="96960" y="1351"/>
                  </a:lnTo>
                  <a:lnTo>
                    <a:pt x="87161" y="110"/>
                  </a:lnTo>
                  <a:lnTo>
                    <a:pt x="64355" y="0"/>
                  </a:lnTo>
                  <a:lnTo>
                    <a:pt x="57507" y="2817"/>
                  </a:lnTo>
                  <a:lnTo>
                    <a:pt x="20310" y="31788"/>
                  </a:lnTo>
                  <a:lnTo>
                    <a:pt x="16701" y="36006"/>
                  </a:lnTo>
                  <a:lnTo>
                    <a:pt x="1564" y="69449"/>
                  </a:lnTo>
                  <a:lnTo>
                    <a:pt x="0" y="98405"/>
                  </a:lnTo>
                  <a:lnTo>
                    <a:pt x="1045" y="100525"/>
                  </a:lnTo>
                  <a:lnTo>
                    <a:pt x="2800" y="101938"/>
                  </a:lnTo>
                  <a:lnTo>
                    <a:pt x="9093" y="104600"/>
                  </a:lnTo>
                  <a:lnTo>
                    <a:pt x="22707" y="104751"/>
                  </a:lnTo>
                  <a:lnTo>
                    <a:pt x="24649" y="103696"/>
                  </a:lnTo>
                  <a:lnTo>
                    <a:pt x="25945" y="101936"/>
                  </a:lnTo>
                  <a:lnTo>
                    <a:pt x="26807" y="99704"/>
                  </a:lnTo>
                  <a:lnTo>
                    <a:pt x="28441" y="98216"/>
                  </a:lnTo>
                  <a:lnTo>
                    <a:pt x="38668" y="93006"/>
                  </a:lnTo>
                  <a:lnTo>
                    <a:pt x="85685" y="47610"/>
                  </a:lnTo>
                  <a:lnTo>
                    <a:pt x="90976" y="41263"/>
                  </a:lnTo>
                  <a:lnTo>
                    <a:pt x="95044" y="29123"/>
                  </a:lnTo>
                  <a:lnTo>
                    <a:pt x="95194" y="20412"/>
                  </a:lnTo>
                  <a:lnTo>
                    <a:pt x="95209" y="33264"/>
                  </a:lnTo>
                  <a:lnTo>
                    <a:pt x="94151" y="34873"/>
                  </a:lnTo>
                  <a:lnTo>
                    <a:pt x="92387" y="35945"/>
                  </a:lnTo>
                  <a:lnTo>
                    <a:pt x="90153" y="36659"/>
                  </a:lnTo>
                  <a:lnTo>
                    <a:pt x="88664" y="38194"/>
                  </a:lnTo>
                  <a:lnTo>
                    <a:pt x="87008" y="42723"/>
                  </a:lnTo>
                  <a:lnTo>
                    <a:pt x="85687" y="75636"/>
                  </a:lnTo>
                  <a:lnTo>
                    <a:pt x="93885" y="84343"/>
                  </a:lnTo>
                  <a:lnTo>
                    <a:pt x="99874" y="85309"/>
                  </a:lnTo>
                  <a:lnTo>
                    <a:pt x="123853" y="85705"/>
                  </a:lnTo>
                  <a:lnTo>
                    <a:pt x="131929" y="82888"/>
                  </a:lnTo>
                  <a:lnTo>
                    <a:pt x="139045" y="79167"/>
                  </a:lnTo>
                  <a:lnTo>
                    <a:pt x="152238" y="76778"/>
                  </a:lnTo>
                  <a:lnTo>
                    <a:pt x="159713" y="75393"/>
                  </a:lnTo>
                  <a:lnTo>
                    <a:pt x="188183" y="67068"/>
                  </a:lnTo>
                  <a:lnTo>
                    <a:pt x="203517" y="66700"/>
                  </a:lnTo>
                  <a:lnTo>
                    <a:pt x="209668" y="63858"/>
                  </a:lnTo>
                  <a:lnTo>
                    <a:pt x="219034" y="5714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20">
            <a:extLst>
              <a:ext uri="{FF2B5EF4-FFF2-40B4-BE49-F238E27FC236}">
                <a16:creationId xmlns:a16="http://schemas.microsoft.com/office/drawing/2014/main" id="{A7F9D724-3812-36A7-B32A-EAABE14C1D58}"/>
              </a:ext>
            </a:extLst>
          </p:cNvPr>
          <p:cNvGrpSpPr/>
          <p:nvPr/>
        </p:nvGrpSpPr>
        <p:grpSpPr>
          <a:xfrm>
            <a:off x="5581650" y="5172201"/>
            <a:ext cx="990601" cy="294589"/>
            <a:chOff x="5581650" y="5172201"/>
            <a:chExt cx="990601" cy="294589"/>
          </a:xfrm>
        </p:grpSpPr>
        <p:sp>
          <p:nvSpPr>
            <p:cNvPr id="83" name="SMARTInkShape-84">
              <a:extLst>
                <a:ext uri="{FF2B5EF4-FFF2-40B4-BE49-F238E27FC236}">
                  <a16:creationId xmlns:a16="http://schemas.microsoft.com/office/drawing/2014/main" id="{AD91ACA3-897F-85DB-1274-93D1810CBA73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581650" y="5315353"/>
              <a:ext cx="171451" cy="151437"/>
            </a:xfrm>
            <a:custGeom>
              <a:avLst/>
              <a:gdLst/>
              <a:ahLst/>
              <a:cxnLst/>
              <a:rect l="0" t="0" r="0" b="0"/>
              <a:pathLst>
                <a:path w="171451" h="151437">
                  <a:moveTo>
                    <a:pt x="0" y="37697"/>
                  </a:moveTo>
                  <a:lnTo>
                    <a:pt x="0" y="37697"/>
                  </a:lnTo>
                  <a:lnTo>
                    <a:pt x="0" y="23508"/>
                  </a:lnTo>
                  <a:lnTo>
                    <a:pt x="1058" y="21887"/>
                  </a:lnTo>
                  <a:lnTo>
                    <a:pt x="2822" y="20807"/>
                  </a:lnTo>
                  <a:lnTo>
                    <a:pt x="5056" y="20088"/>
                  </a:lnTo>
                  <a:lnTo>
                    <a:pt x="6545" y="18549"/>
                  </a:lnTo>
                  <a:lnTo>
                    <a:pt x="9132" y="10573"/>
                  </a:lnTo>
                  <a:lnTo>
                    <a:pt x="12173" y="9766"/>
                  </a:lnTo>
                  <a:lnTo>
                    <a:pt x="14465" y="9551"/>
                  </a:lnTo>
                  <a:lnTo>
                    <a:pt x="15994" y="8350"/>
                  </a:lnTo>
                  <a:lnTo>
                    <a:pt x="18931" y="0"/>
                  </a:lnTo>
                  <a:lnTo>
                    <a:pt x="19050" y="42161"/>
                  </a:lnTo>
                  <a:lnTo>
                    <a:pt x="19050" y="86666"/>
                  </a:lnTo>
                  <a:lnTo>
                    <a:pt x="29371" y="129479"/>
                  </a:lnTo>
                  <a:lnTo>
                    <a:pt x="36063" y="142415"/>
                  </a:lnTo>
                  <a:lnTo>
                    <a:pt x="36742" y="145609"/>
                  </a:lnTo>
                  <a:lnTo>
                    <a:pt x="38252" y="147738"/>
                  </a:lnTo>
                  <a:lnTo>
                    <a:pt x="40318" y="149158"/>
                  </a:lnTo>
                  <a:lnTo>
                    <a:pt x="48282" y="151156"/>
                  </a:lnTo>
                  <a:lnTo>
                    <a:pt x="51238" y="151436"/>
                  </a:lnTo>
                  <a:lnTo>
                    <a:pt x="57345" y="148925"/>
                  </a:lnTo>
                  <a:lnTo>
                    <a:pt x="63586" y="145340"/>
                  </a:lnTo>
                  <a:lnTo>
                    <a:pt x="73051" y="142263"/>
                  </a:lnTo>
                  <a:lnTo>
                    <a:pt x="107950" y="110683"/>
                  </a:lnTo>
                  <a:lnTo>
                    <a:pt x="117475" y="96129"/>
                  </a:lnTo>
                  <a:lnTo>
                    <a:pt x="133938" y="49971"/>
                  </a:lnTo>
                  <a:lnTo>
                    <a:pt x="151853" y="19644"/>
                  </a:lnTo>
                  <a:lnTo>
                    <a:pt x="152237" y="13886"/>
                  </a:lnTo>
                  <a:lnTo>
                    <a:pt x="153350" y="12298"/>
                  </a:lnTo>
                  <a:lnTo>
                    <a:pt x="155150" y="11239"/>
                  </a:lnTo>
                  <a:lnTo>
                    <a:pt x="157408" y="10534"/>
                  </a:lnTo>
                  <a:lnTo>
                    <a:pt x="158913" y="11121"/>
                  </a:lnTo>
                  <a:lnTo>
                    <a:pt x="159917" y="12571"/>
                  </a:lnTo>
                  <a:lnTo>
                    <a:pt x="160587" y="14596"/>
                  </a:lnTo>
                  <a:lnTo>
                    <a:pt x="162091" y="15948"/>
                  </a:lnTo>
                  <a:lnTo>
                    <a:pt x="171450" y="18647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85">
              <a:extLst>
                <a:ext uri="{FF2B5EF4-FFF2-40B4-BE49-F238E27FC236}">
                  <a16:creationId xmlns:a16="http://schemas.microsoft.com/office/drawing/2014/main" id="{30B453D1-B9E1-E528-4C82-5BAB99E8DA9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762790" y="5314960"/>
              <a:ext cx="218911" cy="114280"/>
            </a:xfrm>
            <a:custGeom>
              <a:avLst/>
              <a:gdLst/>
              <a:ahLst/>
              <a:cxnLst/>
              <a:rect l="0" t="0" r="0" b="0"/>
              <a:pathLst>
                <a:path w="218911" h="114280">
                  <a:moveTo>
                    <a:pt x="104610" y="47615"/>
                  </a:moveTo>
                  <a:lnTo>
                    <a:pt x="104610" y="47615"/>
                  </a:lnTo>
                  <a:lnTo>
                    <a:pt x="104610" y="39414"/>
                  </a:lnTo>
                  <a:lnTo>
                    <a:pt x="105668" y="38973"/>
                  </a:lnTo>
                  <a:lnTo>
                    <a:pt x="122302" y="38093"/>
                  </a:lnTo>
                  <a:lnTo>
                    <a:pt x="122754" y="37034"/>
                  </a:lnTo>
                  <a:lnTo>
                    <a:pt x="123541" y="29889"/>
                  </a:lnTo>
                  <a:lnTo>
                    <a:pt x="126430" y="29153"/>
                  </a:lnTo>
                  <a:lnTo>
                    <a:pt x="128682" y="28957"/>
                  </a:lnTo>
                  <a:lnTo>
                    <a:pt x="130182" y="27769"/>
                  </a:lnTo>
                  <a:lnTo>
                    <a:pt x="133068" y="19443"/>
                  </a:lnTo>
                  <a:lnTo>
                    <a:pt x="124050" y="9918"/>
                  </a:lnTo>
                  <a:lnTo>
                    <a:pt x="123776" y="4578"/>
                  </a:lnTo>
                  <a:lnTo>
                    <a:pt x="122679" y="3049"/>
                  </a:lnTo>
                  <a:lnTo>
                    <a:pt x="120889" y="2029"/>
                  </a:lnTo>
                  <a:lnTo>
                    <a:pt x="113966" y="258"/>
                  </a:lnTo>
                  <a:lnTo>
                    <a:pt x="86723" y="0"/>
                  </a:lnTo>
                  <a:lnTo>
                    <a:pt x="77962" y="2817"/>
                  </a:lnTo>
                  <a:lnTo>
                    <a:pt x="35186" y="31788"/>
                  </a:lnTo>
                  <a:lnTo>
                    <a:pt x="4075" y="63491"/>
                  </a:lnTo>
                  <a:lnTo>
                    <a:pt x="1092" y="73015"/>
                  </a:lnTo>
                  <a:lnTo>
                    <a:pt x="0" y="88890"/>
                  </a:lnTo>
                  <a:lnTo>
                    <a:pt x="2731" y="95240"/>
                  </a:lnTo>
                  <a:lnTo>
                    <a:pt x="18459" y="113849"/>
                  </a:lnTo>
                  <a:lnTo>
                    <a:pt x="41265" y="114279"/>
                  </a:lnTo>
                  <a:lnTo>
                    <a:pt x="43330" y="113225"/>
                  </a:lnTo>
                  <a:lnTo>
                    <a:pt x="44706" y="111463"/>
                  </a:lnTo>
                  <a:lnTo>
                    <a:pt x="45624" y="109230"/>
                  </a:lnTo>
                  <a:lnTo>
                    <a:pt x="47295" y="107742"/>
                  </a:lnTo>
                  <a:lnTo>
                    <a:pt x="51973" y="106088"/>
                  </a:lnTo>
                  <a:lnTo>
                    <a:pt x="60557" y="105157"/>
                  </a:lnTo>
                  <a:lnTo>
                    <a:pt x="62541" y="103968"/>
                  </a:lnTo>
                  <a:lnTo>
                    <a:pt x="63864" y="102116"/>
                  </a:lnTo>
                  <a:lnTo>
                    <a:pt x="66393" y="97238"/>
                  </a:lnTo>
                  <a:lnTo>
                    <a:pt x="90931" y="69809"/>
                  </a:lnTo>
                  <a:lnTo>
                    <a:pt x="97086" y="57134"/>
                  </a:lnTo>
                  <a:lnTo>
                    <a:pt x="101266" y="50787"/>
                  </a:lnTo>
                  <a:lnTo>
                    <a:pt x="103619" y="41264"/>
                  </a:lnTo>
                  <a:lnTo>
                    <a:pt x="104170" y="34915"/>
                  </a:lnTo>
                  <a:lnTo>
                    <a:pt x="105375" y="32798"/>
                  </a:lnTo>
                  <a:lnTo>
                    <a:pt x="107236" y="31387"/>
                  </a:lnTo>
                  <a:lnTo>
                    <a:pt x="113731" y="28730"/>
                  </a:lnTo>
                  <a:lnTo>
                    <a:pt x="104992" y="28570"/>
                  </a:lnTo>
                  <a:lnTo>
                    <a:pt x="99667" y="33623"/>
                  </a:lnTo>
                  <a:lnTo>
                    <a:pt x="97122" y="38927"/>
                  </a:lnTo>
                  <a:lnTo>
                    <a:pt x="95138" y="66687"/>
                  </a:lnTo>
                  <a:lnTo>
                    <a:pt x="95088" y="80691"/>
                  </a:lnTo>
                  <a:lnTo>
                    <a:pt x="94029" y="82365"/>
                  </a:lnTo>
                  <a:lnTo>
                    <a:pt x="92265" y="83482"/>
                  </a:lnTo>
                  <a:lnTo>
                    <a:pt x="90029" y="84226"/>
                  </a:lnTo>
                  <a:lnTo>
                    <a:pt x="89597" y="85781"/>
                  </a:lnTo>
                  <a:lnTo>
                    <a:pt x="95003" y="95112"/>
                  </a:lnTo>
                  <a:lnTo>
                    <a:pt x="100118" y="95202"/>
                  </a:lnTo>
                  <a:lnTo>
                    <a:pt x="105436" y="92401"/>
                  </a:lnTo>
                  <a:lnTo>
                    <a:pt x="112416" y="87035"/>
                  </a:lnTo>
                  <a:lnTo>
                    <a:pt x="121400" y="84917"/>
                  </a:lnTo>
                  <a:lnTo>
                    <a:pt x="130281" y="79246"/>
                  </a:lnTo>
                  <a:lnTo>
                    <a:pt x="139616" y="76038"/>
                  </a:lnTo>
                  <a:lnTo>
                    <a:pt x="150142" y="69912"/>
                  </a:lnTo>
                  <a:lnTo>
                    <a:pt x="165138" y="66569"/>
                  </a:lnTo>
                  <a:lnTo>
                    <a:pt x="176754" y="59346"/>
                  </a:lnTo>
                  <a:lnTo>
                    <a:pt x="218910" y="1904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86">
              <a:extLst>
                <a:ext uri="{FF2B5EF4-FFF2-40B4-BE49-F238E27FC236}">
                  <a16:creationId xmlns:a16="http://schemas.microsoft.com/office/drawing/2014/main" id="{87D47DE4-70EA-F968-8030-52943496980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991263" y="5172201"/>
              <a:ext cx="38063" cy="247525"/>
            </a:xfrm>
            <a:custGeom>
              <a:avLst/>
              <a:gdLst/>
              <a:ahLst/>
              <a:cxnLst/>
              <a:rect l="0" t="0" r="0" b="0"/>
              <a:pathLst>
                <a:path w="38063" h="247525">
                  <a:moveTo>
                    <a:pt x="38062" y="18924"/>
                  </a:moveTo>
                  <a:lnTo>
                    <a:pt x="38062" y="18924"/>
                  </a:lnTo>
                  <a:lnTo>
                    <a:pt x="38062" y="0"/>
                  </a:lnTo>
                  <a:lnTo>
                    <a:pt x="38062" y="41787"/>
                  </a:lnTo>
                  <a:lnTo>
                    <a:pt x="29861" y="87258"/>
                  </a:lnTo>
                  <a:lnTo>
                    <a:pt x="18350" y="130621"/>
                  </a:lnTo>
                  <a:lnTo>
                    <a:pt x="12113" y="151502"/>
                  </a:lnTo>
                  <a:lnTo>
                    <a:pt x="7443" y="171096"/>
                  </a:lnTo>
                  <a:lnTo>
                    <a:pt x="2178" y="190307"/>
                  </a:lnTo>
                  <a:lnTo>
                    <a:pt x="0" y="232414"/>
                  </a:lnTo>
                  <a:lnTo>
                    <a:pt x="2801" y="238339"/>
                  </a:lnTo>
                  <a:lnTo>
                    <a:pt x="9487" y="247524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87">
              <a:extLst>
                <a:ext uri="{FF2B5EF4-FFF2-40B4-BE49-F238E27FC236}">
                  <a16:creationId xmlns:a16="http://schemas.microsoft.com/office/drawing/2014/main" id="{60FF7A7F-6871-BBF7-A9A9-21F7B68CCCF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086594" y="5314953"/>
              <a:ext cx="123707" cy="133298"/>
            </a:xfrm>
            <a:custGeom>
              <a:avLst/>
              <a:gdLst/>
              <a:ahLst/>
              <a:cxnLst/>
              <a:rect l="0" t="0" r="0" b="0"/>
              <a:pathLst>
                <a:path w="123707" h="133298">
                  <a:moveTo>
                    <a:pt x="9406" y="19047"/>
                  </a:moveTo>
                  <a:lnTo>
                    <a:pt x="9406" y="19047"/>
                  </a:lnTo>
                  <a:lnTo>
                    <a:pt x="9406" y="10846"/>
                  </a:lnTo>
                  <a:lnTo>
                    <a:pt x="18928" y="0"/>
                  </a:lnTo>
                  <a:lnTo>
                    <a:pt x="18931" y="5054"/>
                  </a:lnTo>
                  <a:lnTo>
                    <a:pt x="16109" y="10359"/>
                  </a:lnTo>
                  <a:lnTo>
                    <a:pt x="12386" y="16244"/>
                  </a:lnTo>
                  <a:lnTo>
                    <a:pt x="9994" y="28645"/>
                  </a:lnTo>
                  <a:lnTo>
                    <a:pt x="8610" y="36013"/>
                  </a:lnTo>
                  <a:lnTo>
                    <a:pt x="1918" y="57990"/>
                  </a:lnTo>
                  <a:lnTo>
                    <a:pt x="0" y="93446"/>
                  </a:lnTo>
                  <a:lnTo>
                    <a:pt x="2756" y="102560"/>
                  </a:lnTo>
                  <a:lnTo>
                    <a:pt x="6450" y="110139"/>
                  </a:lnTo>
                  <a:lnTo>
                    <a:pt x="9589" y="120356"/>
                  </a:lnTo>
                  <a:lnTo>
                    <a:pt x="14074" y="126868"/>
                  </a:lnTo>
                  <a:lnTo>
                    <a:pt x="19595" y="130467"/>
                  </a:lnTo>
                  <a:lnTo>
                    <a:pt x="31762" y="132778"/>
                  </a:lnTo>
                  <a:lnTo>
                    <a:pt x="50692" y="133297"/>
                  </a:lnTo>
                  <a:lnTo>
                    <a:pt x="52805" y="132256"/>
                  </a:lnTo>
                  <a:lnTo>
                    <a:pt x="54214" y="130503"/>
                  </a:lnTo>
                  <a:lnTo>
                    <a:pt x="56837" y="125733"/>
                  </a:lnTo>
                  <a:lnTo>
                    <a:pt x="95147" y="82893"/>
                  </a:lnTo>
                  <a:lnTo>
                    <a:pt x="111361" y="50197"/>
                  </a:lnTo>
                  <a:lnTo>
                    <a:pt x="113623" y="35430"/>
                  </a:lnTo>
                  <a:lnTo>
                    <a:pt x="114868" y="33144"/>
                  </a:lnTo>
                  <a:lnTo>
                    <a:pt x="116756" y="31621"/>
                  </a:lnTo>
                  <a:lnTo>
                    <a:pt x="119073" y="30604"/>
                  </a:lnTo>
                  <a:lnTo>
                    <a:pt x="120617" y="28868"/>
                  </a:lnTo>
                  <a:lnTo>
                    <a:pt x="123706" y="19047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88">
              <a:extLst>
                <a:ext uri="{FF2B5EF4-FFF2-40B4-BE49-F238E27FC236}">
                  <a16:creationId xmlns:a16="http://schemas.microsoft.com/office/drawing/2014/main" id="{D6BB59BD-A86D-998E-DF2C-658F3117DCE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238890" y="5296031"/>
              <a:ext cx="123680" cy="161350"/>
            </a:xfrm>
            <a:custGeom>
              <a:avLst/>
              <a:gdLst/>
              <a:ahLst/>
              <a:cxnLst/>
              <a:rect l="0" t="0" r="0" b="0"/>
              <a:pathLst>
                <a:path w="123680" h="161350">
                  <a:moveTo>
                    <a:pt x="9510" y="57019"/>
                  </a:moveTo>
                  <a:lnTo>
                    <a:pt x="9510" y="57019"/>
                  </a:lnTo>
                  <a:lnTo>
                    <a:pt x="9510" y="62075"/>
                  </a:lnTo>
                  <a:lnTo>
                    <a:pt x="10568" y="63564"/>
                  </a:lnTo>
                  <a:lnTo>
                    <a:pt x="12332" y="64558"/>
                  </a:lnTo>
                  <a:lnTo>
                    <a:pt x="22767" y="66152"/>
                  </a:lnTo>
                  <a:lnTo>
                    <a:pt x="68628" y="66544"/>
                  </a:lnTo>
                  <a:lnTo>
                    <a:pt x="75649" y="63722"/>
                  </a:lnTo>
                  <a:lnTo>
                    <a:pt x="82296" y="59999"/>
                  </a:lnTo>
                  <a:lnTo>
                    <a:pt x="91989" y="56843"/>
                  </a:lnTo>
                  <a:lnTo>
                    <a:pt x="101564" y="50734"/>
                  </a:lnTo>
                  <a:lnTo>
                    <a:pt x="107926" y="48935"/>
                  </a:lnTo>
                  <a:lnTo>
                    <a:pt x="110045" y="47396"/>
                  </a:lnTo>
                  <a:lnTo>
                    <a:pt x="111458" y="45312"/>
                  </a:lnTo>
                  <a:lnTo>
                    <a:pt x="112401" y="42864"/>
                  </a:lnTo>
                  <a:lnTo>
                    <a:pt x="114087" y="41232"/>
                  </a:lnTo>
                  <a:lnTo>
                    <a:pt x="118783" y="39420"/>
                  </a:lnTo>
                  <a:lnTo>
                    <a:pt x="120458" y="37878"/>
                  </a:lnTo>
                  <a:lnTo>
                    <a:pt x="122321" y="33342"/>
                  </a:lnTo>
                  <a:lnTo>
                    <a:pt x="123679" y="15616"/>
                  </a:lnTo>
                  <a:lnTo>
                    <a:pt x="122664" y="13543"/>
                  </a:lnTo>
                  <a:lnTo>
                    <a:pt x="120930" y="12160"/>
                  </a:lnTo>
                  <a:lnTo>
                    <a:pt x="118715" y="11238"/>
                  </a:lnTo>
                  <a:lnTo>
                    <a:pt x="117238" y="9565"/>
                  </a:lnTo>
                  <a:lnTo>
                    <a:pt x="115597" y="4884"/>
                  </a:lnTo>
                  <a:lnTo>
                    <a:pt x="114101" y="3213"/>
                  </a:lnTo>
                  <a:lnTo>
                    <a:pt x="109617" y="1355"/>
                  </a:lnTo>
                  <a:lnTo>
                    <a:pt x="86872" y="0"/>
                  </a:lnTo>
                  <a:lnTo>
                    <a:pt x="78112" y="2749"/>
                  </a:lnTo>
                  <a:lnTo>
                    <a:pt x="41160" y="26439"/>
                  </a:lnTo>
                  <a:lnTo>
                    <a:pt x="21210" y="48353"/>
                  </a:lnTo>
                  <a:lnTo>
                    <a:pt x="6765" y="73064"/>
                  </a:lnTo>
                  <a:lnTo>
                    <a:pt x="1324" y="97269"/>
                  </a:lnTo>
                  <a:lnTo>
                    <a:pt x="8" y="142082"/>
                  </a:lnTo>
                  <a:lnTo>
                    <a:pt x="0" y="145478"/>
                  </a:lnTo>
                  <a:lnTo>
                    <a:pt x="1054" y="147742"/>
                  </a:lnTo>
                  <a:lnTo>
                    <a:pt x="2814" y="149251"/>
                  </a:lnTo>
                  <a:lnTo>
                    <a:pt x="7592" y="151986"/>
                  </a:lnTo>
                  <a:lnTo>
                    <a:pt x="16232" y="158418"/>
                  </a:lnTo>
                  <a:lnTo>
                    <a:pt x="25495" y="160794"/>
                  </a:lnTo>
                  <a:lnTo>
                    <a:pt x="31783" y="161349"/>
                  </a:lnTo>
                  <a:lnTo>
                    <a:pt x="38107" y="158774"/>
                  </a:lnTo>
                  <a:lnTo>
                    <a:pt x="44445" y="155160"/>
                  </a:lnTo>
                  <a:lnTo>
                    <a:pt x="53963" y="152067"/>
                  </a:lnTo>
                  <a:lnTo>
                    <a:pt x="95235" y="123694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89">
              <a:extLst>
                <a:ext uri="{FF2B5EF4-FFF2-40B4-BE49-F238E27FC236}">
                  <a16:creationId xmlns:a16="http://schemas.microsoft.com/office/drawing/2014/main" id="{4D36D29F-35F8-6AA2-CB37-756455755B9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334125" y="5286375"/>
              <a:ext cx="171407" cy="161520"/>
            </a:xfrm>
            <a:custGeom>
              <a:avLst/>
              <a:gdLst/>
              <a:ahLst/>
              <a:cxnLst/>
              <a:rect l="0" t="0" r="0" b="0"/>
              <a:pathLst>
                <a:path w="171407" h="161520">
                  <a:moveTo>
                    <a:pt x="152400" y="9525"/>
                  </a:moveTo>
                  <a:lnTo>
                    <a:pt x="152400" y="9525"/>
                  </a:lnTo>
                  <a:lnTo>
                    <a:pt x="157456" y="9525"/>
                  </a:lnTo>
                  <a:lnTo>
                    <a:pt x="162761" y="6703"/>
                  </a:lnTo>
                  <a:lnTo>
                    <a:pt x="171406" y="34"/>
                  </a:lnTo>
                  <a:lnTo>
                    <a:pt x="149059" y="0"/>
                  </a:lnTo>
                  <a:lnTo>
                    <a:pt x="107343" y="11759"/>
                  </a:lnTo>
                  <a:lnTo>
                    <a:pt x="99566" y="15810"/>
                  </a:lnTo>
                  <a:lnTo>
                    <a:pt x="89238" y="19148"/>
                  </a:lnTo>
                  <a:lnTo>
                    <a:pt x="79475" y="25312"/>
                  </a:lnTo>
                  <a:lnTo>
                    <a:pt x="69879" y="28666"/>
                  </a:lnTo>
                  <a:lnTo>
                    <a:pt x="63513" y="33202"/>
                  </a:lnTo>
                  <a:lnTo>
                    <a:pt x="59978" y="38745"/>
                  </a:lnTo>
                  <a:lnTo>
                    <a:pt x="57315" y="55306"/>
                  </a:lnTo>
                  <a:lnTo>
                    <a:pt x="57198" y="61660"/>
                  </a:lnTo>
                  <a:lnTo>
                    <a:pt x="59994" y="67268"/>
                  </a:lnTo>
                  <a:lnTo>
                    <a:pt x="65355" y="74436"/>
                  </a:lnTo>
                  <a:lnTo>
                    <a:pt x="80564" y="82397"/>
                  </a:lnTo>
                  <a:lnTo>
                    <a:pt x="91487" y="85798"/>
                  </a:lnTo>
                  <a:lnTo>
                    <a:pt x="114266" y="102143"/>
                  </a:lnTo>
                  <a:lnTo>
                    <a:pt x="120635" y="104663"/>
                  </a:lnTo>
                  <a:lnTo>
                    <a:pt x="131466" y="112822"/>
                  </a:lnTo>
                  <a:lnTo>
                    <a:pt x="132513" y="116466"/>
                  </a:lnTo>
                  <a:lnTo>
                    <a:pt x="132792" y="118919"/>
                  </a:lnTo>
                  <a:lnTo>
                    <a:pt x="135925" y="124467"/>
                  </a:lnTo>
                  <a:lnTo>
                    <a:pt x="142469" y="132829"/>
                  </a:lnTo>
                  <a:lnTo>
                    <a:pt x="129582" y="146562"/>
                  </a:lnTo>
                  <a:lnTo>
                    <a:pt x="123561" y="149805"/>
                  </a:lnTo>
                  <a:lnTo>
                    <a:pt x="107915" y="153117"/>
                  </a:lnTo>
                  <a:lnTo>
                    <a:pt x="97357" y="158845"/>
                  </a:lnTo>
                  <a:lnTo>
                    <a:pt x="74348" y="161519"/>
                  </a:lnTo>
                  <a:lnTo>
                    <a:pt x="30976" y="152655"/>
                  </a:lnTo>
                  <a:lnTo>
                    <a:pt x="7712" y="152433"/>
                  </a:lnTo>
                  <a:lnTo>
                    <a:pt x="5141" y="151363"/>
                  </a:lnTo>
                  <a:lnTo>
                    <a:pt x="3427" y="149592"/>
                  </a:lnTo>
                  <a:lnTo>
                    <a:pt x="0" y="14287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90">
              <a:extLst>
                <a:ext uri="{FF2B5EF4-FFF2-40B4-BE49-F238E27FC236}">
                  <a16:creationId xmlns:a16="http://schemas.microsoft.com/office/drawing/2014/main" id="{F8F404BC-703A-168F-1AA8-4E6A50161C4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562759" y="5438775"/>
              <a:ext cx="9492" cy="19051"/>
            </a:xfrm>
            <a:custGeom>
              <a:avLst/>
              <a:gdLst/>
              <a:ahLst/>
              <a:cxnLst/>
              <a:rect l="0" t="0" r="0" b="0"/>
              <a:pathLst>
                <a:path w="9492" h="19051">
                  <a:moveTo>
                    <a:pt x="9491" y="19050"/>
                  </a:moveTo>
                  <a:lnTo>
                    <a:pt x="9491" y="19050"/>
                  </a:lnTo>
                  <a:lnTo>
                    <a:pt x="359" y="9917"/>
                  </a:lnTo>
                  <a:lnTo>
                    <a:pt x="0" y="1358"/>
                  </a:lnTo>
                  <a:lnTo>
                    <a:pt x="1047" y="906"/>
                  </a:lnTo>
                  <a:lnTo>
                    <a:pt x="9491" y="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9B02D0-7A28-4229-8D68-1D2CC74E20AB}"/>
              </a:ext>
            </a:extLst>
          </p:cNvPr>
          <p:cNvSpPr txBox="1"/>
          <p:nvPr/>
        </p:nvSpPr>
        <p:spPr>
          <a:xfrm>
            <a:off x="457200" y="1219201"/>
            <a:ext cx="82296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Population variance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pSp>
        <p:nvGrpSpPr>
          <p:cNvPr id="5" name="SMARTInkShape-Group1">
            <a:extLst>
              <a:ext uri="{FF2B5EF4-FFF2-40B4-BE49-F238E27FC236}">
                <a16:creationId xmlns:a16="http://schemas.microsoft.com/office/drawing/2014/main" id="{6D0E3C67-877B-1394-B3E8-4D1D4513A3BB}"/>
              </a:ext>
            </a:extLst>
          </p:cNvPr>
          <p:cNvGrpSpPr/>
          <p:nvPr/>
        </p:nvGrpSpPr>
        <p:grpSpPr>
          <a:xfrm>
            <a:off x="1276350" y="2362200"/>
            <a:ext cx="571501" cy="457163"/>
            <a:chOff x="1276350" y="2362200"/>
            <a:chExt cx="571501" cy="457163"/>
          </a:xfrm>
        </p:grpSpPr>
        <p:sp>
          <p:nvSpPr>
            <p:cNvPr id="3" name="SMARTInkShape-1">
              <a:extLst>
                <a:ext uri="{FF2B5EF4-FFF2-40B4-BE49-F238E27FC236}">
                  <a16:creationId xmlns:a16="http://schemas.microsoft.com/office/drawing/2014/main" id="{B51444FD-E715-BFD5-AF7D-2A3E67F3DDEB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676403" y="2362200"/>
              <a:ext cx="171448" cy="122502"/>
            </a:xfrm>
            <a:custGeom>
              <a:avLst/>
              <a:gdLst/>
              <a:ahLst/>
              <a:cxnLst/>
              <a:rect l="0" t="0" r="0" b="0"/>
              <a:pathLst>
                <a:path w="171448" h="122502">
                  <a:moveTo>
                    <a:pt x="28572" y="19050"/>
                  </a:moveTo>
                  <a:lnTo>
                    <a:pt x="28572" y="19050"/>
                  </a:lnTo>
                  <a:lnTo>
                    <a:pt x="28572" y="9535"/>
                  </a:lnTo>
                  <a:lnTo>
                    <a:pt x="37981" y="9525"/>
                  </a:lnTo>
                  <a:lnTo>
                    <a:pt x="38097" y="3"/>
                  </a:lnTo>
                  <a:lnTo>
                    <a:pt x="85719" y="0"/>
                  </a:lnTo>
                  <a:lnTo>
                    <a:pt x="85721" y="5056"/>
                  </a:lnTo>
                  <a:lnTo>
                    <a:pt x="86780" y="6546"/>
                  </a:lnTo>
                  <a:lnTo>
                    <a:pt x="88544" y="7539"/>
                  </a:lnTo>
                  <a:lnTo>
                    <a:pt x="94855" y="9409"/>
                  </a:lnTo>
                  <a:lnTo>
                    <a:pt x="95247" y="36657"/>
                  </a:lnTo>
                  <a:lnTo>
                    <a:pt x="87046" y="46174"/>
                  </a:lnTo>
                  <a:lnTo>
                    <a:pt x="85838" y="55699"/>
                  </a:lnTo>
                  <a:lnTo>
                    <a:pt x="79199" y="64468"/>
                  </a:lnTo>
                  <a:lnTo>
                    <a:pt x="77531" y="70280"/>
                  </a:lnTo>
                  <a:lnTo>
                    <a:pt x="76028" y="72253"/>
                  </a:lnTo>
                  <a:lnTo>
                    <a:pt x="49073" y="93806"/>
                  </a:lnTo>
                  <a:lnTo>
                    <a:pt x="42995" y="94822"/>
                  </a:lnTo>
                  <a:lnTo>
                    <a:pt x="41362" y="96023"/>
                  </a:lnTo>
                  <a:lnTo>
                    <a:pt x="39548" y="100180"/>
                  </a:lnTo>
                  <a:lnTo>
                    <a:pt x="38006" y="101712"/>
                  </a:lnTo>
                  <a:lnTo>
                    <a:pt x="30023" y="104371"/>
                  </a:lnTo>
                  <a:lnTo>
                    <a:pt x="20498" y="104740"/>
                  </a:lnTo>
                  <a:lnTo>
                    <a:pt x="20014" y="105810"/>
                  </a:lnTo>
                  <a:lnTo>
                    <a:pt x="19477" y="109821"/>
                  </a:lnTo>
                  <a:lnTo>
                    <a:pt x="18275" y="111314"/>
                  </a:lnTo>
                  <a:lnTo>
                    <a:pt x="9642" y="114265"/>
                  </a:lnTo>
                  <a:lnTo>
                    <a:pt x="114" y="114300"/>
                  </a:lnTo>
                  <a:lnTo>
                    <a:pt x="7" y="122501"/>
                  </a:lnTo>
                  <a:lnTo>
                    <a:pt x="0" y="118376"/>
                  </a:lnTo>
                  <a:lnTo>
                    <a:pt x="1057" y="117018"/>
                  </a:lnTo>
                  <a:lnTo>
                    <a:pt x="5055" y="115508"/>
                  </a:lnTo>
                  <a:lnTo>
                    <a:pt x="50420" y="114309"/>
                  </a:lnTo>
                  <a:lnTo>
                    <a:pt x="93552" y="114300"/>
                  </a:lnTo>
                  <a:lnTo>
                    <a:pt x="140570" y="114300"/>
                  </a:lnTo>
                  <a:lnTo>
                    <a:pt x="171447" y="11430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">
              <a:extLst>
                <a:ext uri="{FF2B5EF4-FFF2-40B4-BE49-F238E27FC236}">
                  <a16:creationId xmlns:a16="http://schemas.microsoft.com/office/drawing/2014/main" id="{4602EE92-EF67-DFD9-F9CD-BC24DB59FD97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276350" y="2543175"/>
              <a:ext cx="304801" cy="276188"/>
            </a:xfrm>
            <a:custGeom>
              <a:avLst/>
              <a:gdLst/>
              <a:ahLst/>
              <a:cxnLst/>
              <a:rect l="0" t="0" r="0" b="0"/>
              <a:pathLst>
                <a:path w="304801" h="276188">
                  <a:moveTo>
                    <a:pt x="38100" y="104775"/>
                  </a:moveTo>
                  <a:lnTo>
                    <a:pt x="38100" y="104775"/>
                  </a:lnTo>
                  <a:lnTo>
                    <a:pt x="28575" y="104775"/>
                  </a:lnTo>
                  <a:lnTo>
                    <a:pt x="28575" y="90197"/>
                  </a:lnTo>
                  <a:lnTo>
                    <a:pt x="29633" y="88706"/>
                  </a:lnTo>
                  <a:lnTo>
                    <a:pt x="31397" y="87712"/>
                  </a:lnTo>
                  <a:lnTo>
                    <a:pt x="36776" y="86118"/>
                  </a:lnTo>
                  <a:lnTo>
                    <a:pt x="46185" y="77558"/>
                  </a:lnTo>
                  <a:lnTo>
                    <a:pt x="52255" y="76602"/>
                  </a:lnTo>
                  <a:lnTo>
                    <a:pt x="53887" y="75410"/>
                  </a:lnTo>
                  <a:lnTo>
                    <a:pt x="54975" y="73557"/>
                  </a:lnTo>
                  <a:lnTo>
                    <a:pt x="56720" y="68034"/>
                  </a:lnTo>
                  <a:lnTo>
                    <a:pt x="59781" y="67279"/>
                  </a:lnTo>
                  <a:lnTo>
                    <a:pt x="104621" y="66675"/>
                  </a:lnTo>
                  <a:lnTo>
                    <a:pt x="109785" y="71731"/>
                  </a:lnTo>
                  <a:lnTo>
                    <a:pt x="115116" y="74214"/>
                  </a:lnTo>
                  <a:lnTo>
                    <a:pt x="118019" y="74876"/>
                  </a:lnTo>
                  <a:lnTo>
                    <a:pt x="119954" y="76376"/>
                  </a:lnTo>
                  <a:lnTo>
                    <a:pt x="122104" y="80864"/>
                  </a:lnTo>
                  <a:lnTo>
                    <a:pt x="123736" y="82484"/>
                  </a:lnTo>
                  <a:lnTo>
                    <a:pt x="128372" y="84285"/>
                  </a:lnTo>
                  <a:lnTo>
                    <a:pt x="130031" y="85823"/>
                  </a:lnTo>
                  <a:lnTo>
                    <a:pt x="131875" y="90355"/>
                  </a:lnTo>
                  <a:lnTo>
                    <a:pt x="132913" y="98856"/>
                  </a:lnTo>
                  <a:lnTo>
                    <a:pt x="134117" y="100829"/>
                  </a:lnTo>
                  <a:lnTo>
                    <a:pt x="135978" y="102144"/>
                  </a:lnTo>
                  <a:lnTo>
                    <a:pt x="138277" y="103021"/>
                  </a:lnTo>
                  <a:lnTo>
                    <a:pt x="139810" y="105723"/>
                  </a:lnTo>
                  <a:lnTo>
                    <a:pt x="143025" y="118579"/>
                  </a:lnTo>
                  <a:lnTo>
                    <a:pt x="150235" y="132941"/>
                  </a:lnTo>
                  <a:lnTo>
                    <a:pt x="152363" y="165093"/>
                  </a:lnTo>
                  <a:lnTo>
                    <a:pt x="149561" y="171447"/>
                  </a:lnTo>
                  <a:lnTo>
                    <a:pt x="145847" y="177799"/>
                  </a:lnTo>
                  <a:lnTo>
                    <a:pt x="143755" y="188383"/>
                  </a:lnTo>
                  <a:lnTo>
                    <a:pt x="142078" y="203396"/>
                  </a:lnTo>
                  <a:lnTo>
                    <a:pt x="135348" y="215017"/>
                  </a:lnTo>
                  <a:lnTo>
                    <a:pt x="127710" y="225163"/>
                  </a:lnTo>
                  <a:lnTo>
                    <a:pt x="121770" y="238073"/>
                  </a:lnTo>
                  <a:lnTo>
                    <a:pt x="108045" y="254881"/>
                  </a:lnTo>
                  <a:lnTo>
                    <a:pt x="106229" y="260741"/>
                  </a:lnTo>
                  <a:lnTo>
                    <a:pt x="104686" y="262728"/>
                  </a:lnTo>
                  <a:lnTo>
                    <a:pt x="85534" y="274007"/>
                  </a:lnTo>
                  <a:lnTo>
                    <a:pt x="59028" y="276187"/>
                  </a:lnTo>
                  <a:lnTo>
                    <a:pt x="49917" y="269672"/>
                  </a:lnTo>
                  <a:lnTo>
                    <a:pt x="41013" y="267581"/>
                  </a:lnTo>
                  <a:lnTo>
                    <a:pt x="34809" y="267091"/>
                  </a:lnTo>
                  <a:lnTo>
                    <a:pt x="32731" y="265903"/>
                  </a:lnTo>
                  <a:lnTo>
                    <a:pt x="31345" y="264052"/>
                  </a:lnTo>
                  <a:lnTo>
                    <a:pt x="30422" y="261760"/>
                  </a:lnTo>
                  <a:lnTo>
                    <a:pt x="28748" y="260231"/>
                  </a:lnTo>
                  <a:lnTo>
                    <a:pt x="24066" y="258533"/>
                  </a:lnTo>
                  <a:lnTo>
                    <a:pt x="22394" y="257022"/>
                  </a:lnTo>
                  <a:lnTo>
                    <a:pt x="11707" y="237930"/>
                  </a:lnTo>
                  <a:lnTo>
                    <a:pt x="9563" y="215504"/>
                  </a:lnTo>
                  <a:lnTo>
                    <a:pt x="9536" y="206258"/>
                  </a:lnTo>
                  <a:lnTo>
                    <a:pt x="8474" y="204180"/>
                  </a:lnTo>
                  <a:lnTo>
                    <a:pt x="6708" y="202795"/>
                  </a:lnTo>
                  <a:lnTo>
                    <a:pt x="4472" y="201872"/>
                  </a:lnTo>
                  <a:lnTo>
                    <a:pt x="2981" y="200198"/>
                  </a:lnTo>
                  <a:lnTo>
                    <a:pt x="1325" y="195516"/>
                  </a:lnTo>
                  <a:lnTo>
                    <a:pt x="0" y="150224"/>
                  </a:lnTo>
                  <a:lnTo>
                    <a:pt x="0" y="133870"/>
                  </a:lnTo>
                  <a:lnTo>
                    <a:pt x="8201" y="125195"/>
                  </a:lnTo>
                  <a:lnTo>
                    <a:pt x="9132" y="119174"/>
                  </a:lnTo>
                  <a:lnTo>
                    <a:pt x="9515" y="105294"/>
                  </a:lnTo>
                  <a:lnTo>
                    <a:pt x="17725" y="96619"/>
                  </a:lnTo>
                  <a:lnTo>
                    <a:pt x="18933" y="87169"/>
                  </a:lnTo>
                  <a:lnTo>
                    <a:pt x="27241" y="77651"/>
                  </a:lnTo>
                  <a:lnTo>
                    <a:pt x="28180" y="71573"/>
                  </a:lnTo>
                  <a:lnTo>
                    <a:pt x="29370" y="69940"/>
                  </a:lnTo>
                  <a:lnTo>
                    <a:pt x="31221" y="68852"/>
                  </a:lnTo>
                  <a:lnTo>
                    <a:pt x="36741" y="67105"/>
                  </a:lnTo>
                  <a:lnTo>
                    <a:pt x="37496" y="64044"/>
                  </a:lnTo>
                  <a:lnTo>
                    <a:pt x="37697" y="61746"/>
                  </a:lnTo>
                  <a:lnTo>
                    <a:pt x="38890" y="60214"/>
                  </a:lnTo>
                  <a:lnTo>
                    <a:pt x="43037" y="58512"/>
                  </a:lnTo>
                  <a:lnTo>
                    <a:pt x="44567" y="56999"/>
                  </a:lnTo>
                  <a:lnTo>
                    <a:pt x="49843" y="46968"/>
                  </a:lnTo>
                  <a:lnTo>
                    <a:pt x="61779" y="33562"/>
                  </a:lnTo>
                  <a:lnTo>
                    <a:pt x="67321" y="30791"/>
                  </a:lnTo>
                  <a:lnTo>
                    <a:pt x="82635" y="27808"/>
                  </a:lnTo>
                  <a:lnTo>
                    <a:pt x="102666" y="13413"/>
                  </a:lnTo>
                  <a:lnTo>
                    <a:pt x="140301" y="6930"/>
                  </a:lnTo>
                  <a:lnTo>
                    <a:pt x="149139" y="3080"/>
                  </a:lnTo>
                  <a:lnTo>
                    <a:pt x="196734" y="80"/>
                  </a:lnTo>
                  <a:lnTo>
                    <a:pt x="243330" y="1"/>
                  </a:lnTo>
                  <a:lnTo>
                    <a:pt x="252138" y="0"/>
                  </a:lnTo>
                  <a:lnTo>
                    <a:pt x="257758" y="2822"/>
                  </a:lnTo>
                  <a:lnTo>
                    <a:pt x="266176" y="9133"/>
                  </a:lnTo>
                  <a:lnTo>
                    <a:pt x="274855" y="9490"/>
                  </a:lnTo>
                  <a:lnTo>
                    <a:pt x="275312" y="10560"/>
                  </a:lnTo>
                  <a:lnTo>
                    <a:pt x="275819" y="14571"/>
                  </a:lnTo>
                  <a:lnTo>
                    <a:pt x="277013" y="16064"/>
                  </a:lnTo>
                  <a:lnTo>
                    <a:pt x="285347" y="18934"/>
                  </a:lnTo>
                  <a:lnTo>
                    <a:pt x="304800" y="3810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SMARTInkShape-Group2">
            <a:extLst>
              <a:ext uri="{FF2B5EF4-FFF2-40B4-BE49-F238E27FC236}">
                <a16:creationId xmlns:a16="http://schemas.microsoft.com/office/drawing/2014/main" id="{8D4174D5-8220-96FE-466B-E6207DE6AF08}"/>
              </a:ext>
            </a:extLst>
          </p:cNvPr>
          <p:cNvGrpSpPr/>
          <p:nvPr/>
        </p:nvGrpSpPr>
        <p:grpSpPr>
          <a:xfrm>
            <a:off x="2428885" y="2571753"/>
            <a:ext cx="247641" cy="81686"/>
            <a:chOff x="2428885" y="2571753"/>
            <a:chExt cx="247641" cy="81686"/>
          </a:xfrm>
        </p:grpSpPr>
        <p:sp>
          <p:nvSpPr>
            <p:cNvPr id="6" name="SMARTInkShape-3">
              <a:extLst>
                <a:ext uri="{FF2B5EF4-FFF2-40B4-BE49-F238E27FC236}">
                  <a16:creationId xmlns:a16="http://schemas.microsoft.com/office/drawing/2014/main" id="{91C81E62-FA1D-6F23-F1B7-7B15CCF9137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438400" y="2628900"/>
              <a:ext cx="238126" cy="24539"/>
            </a:xfrm>
            <a:custGeom>
              <a:avLst/>
              <a:gdLst/>
              <a:ahLst/>
              <a:cxnLst/>
              <a:rect l="0" t="0" r="0" b="0"/>
              <a:pathLst>
                <a:path w="238126" h="24539">
                  <a:moveTo>
                    <a:pt x="0" y="19050"/>
                  </a:moveTo>
                  <a:lnTo>
                    <a:pt x="0" y="19050"/>
                  </a:lnTo>
                  <a:lnTo>
                    <a:pt x="0" y="24538"/>
                  </a:lnTo>
                  <a:lnTo>
                    <a:pt x="0" y="19326"/>
                  </a:lnTo>
                  <a:lnTo>
                    <a:pt x="42562" y="19052"/>
                  </a:lnTo>
                  <a:lnTo>
                    <a:pt x="85800" y="19050"/>
                  </a:lnTo>
                  <a:lnTo>
                    <a:pt x="98459" y="17992"/>
                  </a:lnTo>
                  <a:lnTo>
                    <a:pt x="136528" y="10408"/>
                  </a:lnTo>
                  <a:lnTo>
                    <a:pt x="182268" y="9560"/>
                  </a:lnTo>
                  <a:lnTo>
                    <a:pt x="203025" y="8474"/>
                  </a:lnTo>
                  <a:lnTo>
                    <a:pt x="218585" y="883"/>
                  </a:lnTo>
                  <a:lnTo>
                    <a:pt x="238125" y="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">
              <a:extLst>
                <a:ext uri="{FF2B5EF4-FFF2-40B4-BE49-F238E27FC236}">
                  <a16:creationId xmlns:a16="http://schemas.microsoft.com/office/drawing/2014/main" id="{3F2689C6-FB3F-A832-D7A1-9458644FBFB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428885" y="2571753"/>
              <a:ext cx="195868" cy="19048"/>
            </a:xfrm>
            <a:custGeom>
              <a:avLst/>
              <a:gdLst/>
              <a:ahLst/>
              <a:cxnLst/>
              <a:rect l="0" t="0" r="0" b="0"/>
              <a:pathLst>
                <a:path w="195868" h="19048">
                  <a:moveTo>
                    <a:pt x="19040" y="9522"/>
                  </a:moveTo>
                  <a:lnTo>
                    <a:pt x="19040" y="9522"/>
                  </a:lnTo>
                  <a:lnTo>
                    <a:pt x="10839" y="9522"/>
                  </a:lnTo>
                  <a:lnTo>
                    <a:pt x="10398" y="10580"/>
                  </a:lnTo>
                  <a:lnTo>
                    <a:pt x="9525" y="18931"/>
                  </a:lnTo>
                  <a:lnTo>
                    <a:pt x="0" y="19047"/>
                  </a:lnTo>
                  <a:lnTo>
                    <a:pt x="27713" y="19047"/>
                  </a:lnTo>
                  <a:lnTo>
                    <a:pt x="36300" y="16225"/>
                  </a:lnTo>
                  <a:lnTo>
                    <a:pt x="43644" y="12501"/>
                  </a:lnTo>
                  <a:lnTo>
                    <a:pt x="59805" y="10111"/>
                  </a:lnTo>
                  <a:lnTo>
                    <a:pt x="106820" y="9537"/>
                  </a:lnTo>
                  <a:lnTo>
                    <a:pt x="154111" y="9522"/>
                  </a:lnTo>
                  <a:lnTo>
                    <a:pt x="161269" y="6700"/>
                  </a:lnTo>
                  <a:lnTo>
                    <a:pt x="167978" y="2976"/>
                  </a:lnTo>
                  <a:lnTo>
                    <a:pt x="180908" y="586"/>
                  </a:lnTo>
                  <a:lnTo>
                    <a:pt x="195867" y="4"/>
                  </a:lnTo>
                  <a:lnTo>
                    <a:pt x="193585" y="0"/>
                  </a:lnTo>
                  <a:lnTo>
                    <a:pt x="192553" y="1057"/>
                  </a:lnTo>
                  <a:lnTo>
                    <a:pt x="190490" y="9522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3">
            <a:extLst>
              <a:ext uri="{FF2B5EF4-FFF2-40B4-BE49-F238E27FC236}">
                <a16:creationId xmlns:a16="http://schemas.microsoft.com/office/drawing/2014/main" id="{8D949809-B452-CE3E-91AB-A0288EBDDC26}"/>
              </a:ext>
            </a:extLst>
          </p:cNvPr>
          <p:cNvGrpSpPr/>
          <p:nvPr/>
        </p:nvGrpSpPr>
        <p:grpSpPr>
          <a:xfrm>
            <a:off x="3009900" y="2286000"/>
            <a:ext cx="405461" cy="694302"/>
            <a:chOff x="3009900" y="2286000"/>
            <a:chExt cx="405461" cy="694302"/>
          </a:xfrm>
        </p:grpSpPr>
        <p:sp>
          <p:nvSpPr>
            <p:cNvPr id="10" name="SMARTInkShape-5">
              <a:extLst>
                <a:ext uri="{FF2B5EF4-FFF2-40B4-BE49-F238E27FC236}">
                  <a16:creationId xmlns:a16="http://schemas.microsoft.com/office/drawing/2014/main" id="{671BDB10-0D1F-2787-3586-33F1BC0CCBA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095625" y="280987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0"/>
                  </a:moveTo>
                  <a:lnTo>
                    <a:pt x="0" y="0"/>
                  </a:lnTo>
                  <a:lnTo>
                    <a:pt x="9515" y="0"/>
                  </a:lnTo>
                  <a:lnTo>
                    <a:pt x="9525" y="23987"/>
                  </a:lnTo>
                  <a:lnTo>
                    <a:pt x="8467" y="25517"/>
                  </a:lnTo>
                  <a:lnTo>
                    <a:pt x="6703" y="26536"/>
                  </a:lnTo>
                  <a:lnTo>
                    <a:pt x="10" y="28572"/>
                  </a:lnTo>
                  <a:lnTo>
                    <a:pt x="0" y="428"/>
                  </a:lnTo>
                  <a:lnTo>
                    <a:pt x="9409" y="3"/>
                  </a:lnTo>
                  <a:lnTo>
                    <a:pt x="18655" y="9133"/>
                  </a:lnTo>
                  <a:lnTo>
                    <a:pt x="19050" y="2857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6">
              <a:extLst>
                <a:ext uri="{FF2B5EF4-FFF2-40B4-BE49-F238E27FC236}">
                  <a16:creationId xmlns:a16="http://schemas.microsoft.com/office/drawing/2014/main" id="{EC264D53-1DF1-568B-43EF-8FAD6B5C5C8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124200" y="2886075"/>
              <a:ext cx="114301" cy="94227"/>
            </a:xfrm>
            <a:custGeom>
              <a:avLst/>
              <a:gdLst/>
              <a:ahLst/>
              <a:cxnLst/>
              <a:rect l="0" t="0" r="0" b="0"/>
              <a:pathLst>
                <a:path w="114301" h="94227">
                  <a:moveTo>
                    <a:pt x="9525" y="0"/>
                  </a:moveTo>
                  <a:lnTo>
                    <a:pt x="9525" y="0"/>
                  </a:lnTo>
                  <a:lnTo>
                    <a:pt x="9525" y="47454"/>
                  </a:lnTo>
                  <a:lnTo>
                    <a:pt x="9525" y="64911"/>
                  </a:lnTo>
                  <a:lnTo>
                    <a:pt x="392" y="75762"/>
                  </a:lnTo>
                  <a:lnTo>
                    <a:pt x="0" y="85725"/>
                  </a:lnTo>
                  <a:lnTo>
                    <a:pt x="5056" y="90781"/>
                  </a:lnTo>
                  <a:lnTo>
                    <a:pt x="6546" y="91213"/>
                  </a:lnTo>
                  <a:lnTo>
                    <a:pt x="7538" y="90442"/>
                  </a:lnTo>
                  <a:lnTo>
                    <a:pt x="8200" y="88870"/>
                  </a:lnTo>
                  <a:lnTo>
                    <a:pt x="9701" y="88880"/>
                  </a:lnTo>
                  <a:lnTo>
                    <a:pt x="14189" y="91713"/>
                  </a:lnTo>
                  <a:lnTo>
                    <a:pt x="15809" y="91834"/>
                  </a:lnTo>
                  <a:lnTo>
                    <a:pt x="16889" y="90856"/>
                  </a:lnTo>
                  <a:lnTo>
                    <a:pt x="17610" y="89146"/>
                  </a:lnTo>
                  <a:lnTo>
                    <a:pt x="18090" y="89064"/>
                  </a:lnTo>
                  <a:lnTo>
                    <a:pt x="18623" y="91795"/>
                  </a:lnTo>
                  <a:lnTo>
                    <a:pt x="19824" y="92947"/>
                  </a:lnTo>
                  <a:lnTo>
                    <a:pt x="23980" y="94226"/>
                  </a:lnTo>
                  <a:lnTo>
                    <a:pt x="26570" y="93509"/>
                  </a:lnTo>
                  <a:lnTo>
                    <a:pt x="38331" y="87576"/>
                  </a:lnTo>
                  <a:lnTo>
                    <a:pt x="85726" y="85729"/>
                  </a:lnTo>
                  <a:lnTo>
                    <a:pt x="114300" y="8572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7">
              <a:extLst>
                <a:ext uri="{FF2B5EF4-FFF2-40B4-BE49-F238E27FC236}">
                  <a16:creationId xmlns:a16="http://schemas.microsoft.com/office/drawing/2014/main" id="{E26428F2-F95B-75BD-A028-63BBB610A92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009900" y="2305050"/>
              <a:ext cx="405461" cy="400048"/>
            </a:xfrm>
            <a:custGeom>
              <a:avLst/>
              <a:gdLst/>
              <a:ahLst/>
              <a:cxnLst/>
              <a:rect l="0" t="0" r="0" b="0"/>
              <a:pathLst>
                <a:path w="405461" h="400048">
                  <a:moveTo>
                    <a:pt x="19050" y="9525"/>
                  </a:moveTo>
                  <a:lnTo>
                    <a:pt x="19050" y="9525"/>
                  </a:lnTo>
                  <a:lnTo>
                    <a:pt x="9526" y="9525"/>
                  </a:lnTo>
                  <a:lnTo>
                    <a:pt x="9525" y="1324"/>
                  </a:lnTo>
                  <a:lnTo>
                    <a:pt x="9525" y="5749"/>
                  </a:lnTo>
                  <a:lnTo>
                    <a:pt x="9525" y="85"/>
                  </a:lnTo>
                  <a:lnTo>
                    <a:pt x="1325" y="8"/>
                  </a:lnTo>
                  <a:lnTo>
                    <a:pt x="8317" y="1"/>
                  </a:lnTo>
                  <a:lnTo>
                    <a:pt x="3799" y="0"/>
                  </a:lnTo>
                  <a:lnTo>
                    <a:pt x="6300" y="0"/>
                  </a:ln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9133" y="9409"/>
                  </a:lnTo>
                  <a:lnTo>
                    <a:pt x="25749" y="24706"/>
                  </a:lnTo>
                  <a:lnTo>
                    <a:pt x="31905" y="26856"/>
                  </a:lnTo>
                  <a:lnTo>
                    <a:pt x="33970" y="28487"/>
                  </a:lnTo>
                  <a:lnTo>
                    <a:pt x="36264" y="33122"/>
                  </a:lnTo>
                  <a:lnTo>
                    <a:pt x="38993" y="34781"/>
                  </a:lnTo>
                  <a:lnTo>
                    <a:pt x="55758" y="40267"/>
                  </a:lnTo>
                  <a:lnTo>
                    <a:pt x="79388" y="53202"/>
                  </a:lnTo>
                  <a:lnTo>
                    <a:pt x="91138" y="57038"/>
                  </a:lnTo>
                  <a:lnTo>
                    <a:pt x="132745" y="82956"/>
                  </a:lnTo>
                  <a:lnTo>
                    <a:pt x="167369" y="95318"/>
                  </a:lnTo>
                  <a:lnTo>
                    <a:pt x="174222" y="99866"/>
                  </a:lnTo>
                  <a:lnTo>
                    <a:pt x="177974" y="105415"/>
                  </a:lnTo>
                  <a:lnTo>
                    <a:pt x="178975" y="108377"/>
                  </a:lnTo>
                  <a:lnTo>
                    <a:pt x="180700" y="110351"/>
                  </a:lnTo>
                  <a:lnTo>
                    <a:pt x="198569" y="122456"/>
                  </a:lnTo>
                  <a:lnTo>
                    <a:pt x="204650" y="123419"/>
                  </a:lnTo>
                  <a:lnTo>
                    <a:pt x="206284" y="124613"/>
                  </a:lnTo>
                  <a:lnTo>
                    <a:pt x="207372" y="126467"/>
                  </a:lnTo>
                  <a:lnTo>
                    <a:pt x="209422" y="132947"/>
                  </a:lnTo>
                  <a:lnTo>
                    <a:pt x="218679" y="142473"/>
                  </a:lnTo>
                  <a:lnTo>
                    <a:pt x="219040" y="151040"/>
                  </a:lnTo>
                  <a:lnTo>
                    <a:pt x="217994" y="151494"/>
                  </a:lnTo>
                  <a:lnTo>
                    <a:pt x="214008" y="151998"/>
                  </a:lnTo>
                  <a:lnTo>
                    <a:pt x="212522" y="153190"/>
                  </a:lnTo>
                  <a:lnTo>
                    <a:pt x="209941" y="160565"/>
                  </a:lnTo>
                  <a:lnTo>
                    <a:pt x="209666" y="166578"/>
                  </a:lnTo>
                  <a:lnTo>
                    <a:pt x="206779" y="172107"/>
                  </a:lnTo>
                  <a:lnTo>
                    <a:pt x="193742" y="188233"/>
                  </a:lnTo>
                  <a:lnTo>
                    <a:pt x="190403" y="197119"/>
                  </a:lnTo>
                  <a:lnTo>
                    <a:pt x="185870" y="203320"/>
                  </a:lnTo>
                  <a:lnTo>
                    <a:pt x="180329" y="206781"/>
                  </a:lnTo>
                  <a:lnTo>
                    <a:pt x="177369" y="207704"/>
                  </a:lnTo>
                  <a:lnTo>
                    <a:pt x="175396" y="209378"/>
                  </a:lnTo>
                  <a:lnTo>
                    <a:pt x="166913" y="222645"/>
                  </a:lnTo>
                  <a:lnTo>
                    <a:pt x="138386" y="244498"/>
                  </a:lnTo>
                  <a:lnTo>
                    <a:pt x="128956" y="260353"/>
                  </a:lnTo>
                  <a:lnTo>
                    <a:pt x="82657" y="307859"/>
                  </a:lnTo>
                  <a:lnTo>
                    <a:pt x="76247" y="311451"/>
                  </a:lnTo>
                  <a:lnTo>
                    <a:pt x="69871" y="314106"/>
                  </a:lnTo>
                  <a:lnTo>
                    <a:pt x="63509" y="318814"/>
                  </a:lnTo>
                  <a:lnTo>
                    <a:pt x="59977" y="324434"/>
                  </a:lnTo>
                  <a:lnTo>
                    <a:pt x="57348" y="330459"/>
                  </a:lnTo>
                  <a:lnTo>
                    <a:pt x="50976" y="339802"/>
                  </a:lnTo>
                  <a:lnTo>
                    <a:pt x="49115" y="346109"/>
                  </a:lnTo>
                  <a:lnTo>
                    <a:pt x="47560" y="348214"/>
                  </a:lnTo>
                  <a:lnTo>
                    <a:pt x="45465" y="349618"/>
                  </a:lnTo>
                  <a:lnTo>
                    <a:pt x="43010" y="350554"/>
                  </a:lnTo>
                  <a:lnTo>
                    <a:pt x="41373" y="352236"/>
                  </a:lnTo>
                  <a:lnTo>
                    <a:pt x="39555" y="356927"/>
                  </a:lnTo>
                  <a:lnTo>
                    <a:pt x="38532" y="365518"/>
                  </a:lnTo>
                  <a:lnTo>
                    <a:pt x="36271" y="367504"/>
                  </a:lnTo>
                  <a:lnTo>
                    <a:pt x="25093" y="371357"/>
                  </a:lnTo>
                  <a:lnTo>
                    <a:pt x="23079" y="373513"/>
                  </a:lnTo>
                  <a:lnTo>
                    <a:pt x="18522" y="381073"/>
                  </a:lnTo>
                  <a:lnTo>
                    <a:pt x="9938" y="390094"/>
                  </a:lnTo>
                  <a:lnTo>
                    <a:pt x="9648" y="395454"/>
                  </a:lnTo>
                  <a:lnTo>
                    <a:pt x="8548" y="396986"/>
                  </a:lnTo>
                  <a:lnTo>
                    <a:pt x="6757" y="398007"/>
                  </a:lnTo>
                  <a:lnTo>
                    <a:pt x="10" y="400047"/>
                  </a:lnTo>
                  <a:lnTo>
                    <a:pt x="42616" y="398992"/>
                  </a:lnTo>
                  <a:lnTo>
                    <a:pt x="73202" y="391849"/>
                  </a:lnTo>
                  <a:lnTo>
                    <a:pt x="115159" y="390700"/>
                  </a:lnTo>
                  <a:lnTo>
                    <a:pt x="162038" y="390548"/>
                  </a:lnTo>
                  <a:lnTo>
                    <a:pt x="209565" y="390528"/>
                  </a:lnTo>
                  <a:lnTo>
                    <a:pt x="257177" y="387703"/>
                  </a:lnTo>
                  <a:lnTo>
                    <a:pt x="303742" y="381883"/>
                  </a:lnTo>
                  <a:lnTo>
                    <a:pt x="349355" y="381052"/>
                  </a:lnTo>
                  <a:lnTo>
                    <a:pt x="395578" y="381000"/>
                  </a:lnTo>
                  <a:lnTo>
                    <a:pt x="399657" y="381000"/>
                  </a:lnTo>
                  <a:lnTo>
                    <a:pt x="404990" y="386056"/>
                  </a:lnTo>
                  <a:lnTo>
                    <a:pt x="405460" y="387546"/>
                  </a:lnTo>
                  <a:lnTo>
                    <a:pt x="404715" y="388539"/>
                  </a:lnTo>
                  <a:lnTo>
                    <a:pt x="400050" y="39052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8">
              <a:extLst>
                <a:ext uri="{FF2B5EF4-FFF2-40B4-BE49-F238E27FC236}">
                  <a16:creationId xmlns:a16="http://schemas.microsoft.com/office/drawing/2014/main" id="{541F171C-810D-77C3-8590-DCD589D9683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038485" y="2286000"/>
              <a:ext cx="304791" cy="19051"/>
            </a:xfrm>
            <a:custGeom>
              <a:avLst/>
              <a:gdLst/>
              <a:ahLst/>
              <a:cxnLst/>
              <a:rect l="0" t="0" r="0" b="0"/>
              <a:pathLst>
                <a:path w="304791" h="19051">
                  <a:moveTo>
                    <a:pt x="28565" y="9525"/>
                  </a:moveTo>
                  <a:lnTo>
                    <a:pt x="28565" y="9525"/>
                  </a:lnTo>
                  <a:lnTo>
                    <a:pt x="23078" y="9525"/>
                  </a:lnTo>
                  <a:lnTo>
                    <a:pt x="25421" y="9525"/>
                  </a:lnTo>
                  <a:lnTo>
                    <a:pt x="19132" y="9525"/>
                  </a:lnTo>
                  <a:lnTo>
                    <a:pt x="10847" y="17726"/>
                  </a:lnTo>
                  <a:lnTo>
                    <a:pt x="10403" y="17109"/>
                  </a:lnTo>
                  <a:lnTo>
                    <a:pt x="9778" y="13301"/>
                  </a:lnTo>
                  <a:lnTo>
                    <a:pt x="9525" y="18764"/>
                  </a:lnTo>
                  <a:lnTo>
                    <a:pt x="0" y="19050"/>
                  </a:lnTo>
                  <a:lnTo>
                    <a:pt x="45237" y="19050"/>
                  </a:lnTo>
                  <a:lnTo>
                    <a:pt x="55025" y="17992"/>
                  </a:lnTo>
                  <a:lnTo>
                    <a:pt x="77327" y="13562"/>
                  </a:lnTo>
                  <a:lnTo>
                    <a:pt x="98870" y="15895"/>
                  </a:lnTo>
                  <a:lnTo>
                    <a:pt x="146163" y="10224"/>
                  </a:lnTo>
                  <a:lnTo>
                    <a:pt x="190925" y="9617"/>
                  </a:lnTo>
                  <a:lnTo>
                    <a:pt x="235350" y="6715"/>
                  </a:lnTo>
                  <a:lnTo>
                    <a:pt x="262955" y="884"/>
                  </a:lnTo>
                  <a:lnTo>
                    <a:pt x="304790" y="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MARTInkShape-9">
            <a:extLst>
              <a:ext uri="{FF2B5EF4-FFF2-40B4-BE49-F238E27FC236}">
                <a16:creationId xmlns:a16="http://schemas.microsoft.com/office/drawing/2014/main" id="{395DC76E-A298-5885-E004-B41310C5749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687526" y="2171700"/>
            <a:ext cx="160575" cy="590551"/>
          </a:xfrm>
          <a:custGeom>
            <a:avLst/>
            <a:gdLst/>
            <a:ahLst/>
            <a:cxnLst/>
            <a:rect l="0" t="0" r="0" b="0"/>
            <a:pathLst>
              <a:path w="160575" h="590551">
                <a:moveTo>
                  <a:pt x="112949" y="19050"/>
                </a:moveTo>
                <a:lnTo>
                  <a:pt x="112949" y="19050"/>
                </a:lnTo>
                <a:lnTo>
                  <a:pt x="122474" y="9525"/>
                </a:lnTo>
                <a:lnTo>
                  <a:pt x="122474" y="1"/>
                </a:lnTo>
                <a:lnTo>
                  <a:pt x="117418" y="0"/>
                </a:lnTo>
                <a:lnTo>
                  <a:pt x="115928" y="1058"/>
                </a:lnTo>
                <a:lnTo>
                  <a:pt x="114935" y="2822"/>
                </a:lnTo>
                <a:lnTo>
                  <a:pt x="114273" y="5056"/>
                </a:lnTo>
                <a:lnTo>
                  <a:pt x="112773" y="6546"/>
                </a:lnTo>
                <a:lnTo>
                  <a:pt x="108285" y="8201"/>
                </a:lnTo>
                <a:lnTo>
                  <a:pt x="106664" y="9701"/>
                </a:lnTo>
                <a:lnTo>
                  <a:pt x="98794" y="22666"/>
                </a:lnTo>
                <a:lnTo>
                  <a:pt x="90293" y="31881"/>
                </a:lnTo>
                <a:lnTo>
                  <a:pt x="84182" y="35336"/>
                </a:lnTo>
                <a:lnTo>
                  <a:pt x="81071" y="36257"/>
                </a:lnTo>
                <a:lnTo>
                  <a:pt x="78997" y="38988"/>
                </a:lnTo>
                <a:lnTo>
                  <a:pt x="72846" y="55758"/>
                </a:lnTo>
                <a:lnTo>
                  <a:pt x="59769" y="79388"/>
                </a:lnTo>
                <a:lnTo>
                  <a:pt x="42696" y="126140"/>
                </a:lnTo>
                <a:lnTo>
                  <a:pt x="29994" y="164216"/>
                </a:lnTo>
                <a:lnTo>
                  <a:pt x="19985" y="209852"/>
                </a:lnTo>
                <a:lnTo>
                  <a:pt x="9939" y="257215"/>
                </a:lnTo>
                <a:lnTo>
                  <a:pt x="867" y="304805"/>
                </a:lnTo>
                <a:lnTo>
                  <a:pt x="0" y="351367"/>
                </a:lnTo>
                <a:lnTo>
                  <a:pt x="6888" y="391849"/>
                </a:lnTo>
                <a:lnTo>
                  <a:pt x="18366" y="427964"/>
                </a:lnTo>
                <a:lnTo>
                  <a:pt x="36808" y="474206"/>
                </a:lnTo>
                <a:lnTo>
                  <a:pt x="44183" y="486983"/>
                </a:lnTo>
                <a:lnTo>
                  <a:pt x="84200" y="532722"/>
                </a:lnTo>
                <a:lnTo>
                  <a:pt x="101285" y="549186"/>
                </a:lnTo>
                <a:lnTo>
                  <a:pt x="115255" y="558773"/>
                </a:lnTo>
                <a:lnTo>
                  <a:pt x="121394" y="567259"/>
                </a:lnTo>
                <a:lnTo>
                  <a:pt x="141647" y="578791"/>
                </a:lnTo>
                <a:lnTo>
                  <a:pt x="155555" y="580894"/>
                </a:lnTo>
                <a:lnTo>
                  <a:pt x="157228" y="581996"/>
                </a:lnTo>
                <a:lnTo>
                  <a:pt x="158344" y="583789"/>
                </a:lnTo>
                <a:lnTo>
                  <a:pt x="160574" y="590547"/>
                </a:lnTo>
                <a:lnTo>
                  <a:pt x="160574" y="590550"/>
                </a:lnTo>
                <a:lnTo>
                  <a:pt x="160574" y="581025"/>
                </a:lnTo>
              </a:path>
            </a:pathLst>
          </a:custGeom>
          <a:ln w="63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SMARTInkShape-Group5">
            <a:extLst>
              <a:ext uri="{FF2B5EF4-FFF2-40B4-BE49-F238E27FC236}">
                <a16:creationId xmlns:a16="http://schemas.microsoft.com/office/drawing/2014/main" id="{AB82FB91-08A1-CEE6-2DB0-AD041DF01135}"/>
              </a:ext>
            </a:extLst>
          </p:cNvPr>
          <p:cNvGrpSpPr/>
          <p:nvPr/>
        </p:nvGrpSpPr>
        <p:grpSpPr>
          <a:xfrm>
            <a:off x="3924310" y="2390775"/>
            <a:ext cx="371466" cy="276226"/>
            <a:chOff x="3924310" y="2390775"/>
            <a:chExt cx="371466" cy="276226"/>
          </a:xfrm>
        </p:grpSpPr>
        <p:sp>
          <p:nvSpPr>
            <p:cNvPr id="16" name="SMARTInkShape-10">
              <a:extLst>
                <a:ext uri="{FF2B5EF4-FFF2-40B4-BE49-F238E27FC236}">
                  <a16:creationId xmlns:a16="http://schemas.microsoft.com/office/drawing/2014/main" id="{4A1AC823-8284-D65D-A3D8-0BFF7BCF9F3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191393" y="2505192"/>
              <a:ext cx="28183" cy="28459"/>
            </a:xfrm>
            <a:custGeom>
              <a:avLst/>
              <a:gdLst/>
              <a:ahLst/>
              <a:cxnLst/>
              <a:rect l="0" t="0" r="0" b="0"/>
              <a:pathLst>
                <a:path w="28183" h="28459">
                  <a:moveTo>
                    <a:pt x="18657" y="18933"/>
                  </a:moveTo>
                  <a:lnTo>
                    <a:pt x="18657" y="18933"/>
                  </a:lnTo>
                  <a:lnTo>
                    <a:pt x="13169" y="18933"/>
                  </a:lnTo>
                  <a:lnTo>
                    <a:pt x="15513" y="18933"/>
                  </a:lnTo>
                  <a:lnTo>
                    <a:pt x="9442" y="18933"/>
                  </a:lnTo>
                  <a:lnTo>
                    <a:pt x="18543" y="18933"/>
                  </a:lnTo>
                  <a:lnTo>
                    <a:pt x="18657" y="28448"/>
                  </a:lnTo>
                  <a:lnTo>
                    <a:pt x="9142" y="28458"/>
                  </a:lnTo>
                  <a:lnTo>
                    <a:pt x="0" y="19325"/>
                  </a:lnTo>
                  <a:lnTo>
                    <a:pt x="9019" y="9527"/>
                  </a:lnTo>
                  <a:lnTo>
                    <a:pt x="9099" y="4387"/>
                  </a:lnTo>
                  <a:lnTo>
                    <a:pt x="10169" y="2885"/>
                  </a:lnTo>
                  <a:lnTo>
                    <a:pt x="11939" y="1885"/>
                  </a:lnTo>
                  <a:lnTo>
                    <a:pt x="14179" y="1218"/>
                  </a:lnTo>
                  <a:lnTo>
                    <a:pt x="14613" y="773"/>
                  </a:lnTo>
                  <a:lnTo>
                    <a:pt x="13845" y="476"/>
                  </a:lnTo>
                  <a:lnTo>
                    <a:pt x="12274" y="279"/>
                  </a:lnTo>
                  <a:lnTo>
                    <a:pt x="12285" y="147"/>
                  </a:lnTo>
                  <a:lnTo>
                    <a:pt x="15120" y="0"/>
                  </a:lnTo>
                  <a:lnTo>
                    <a:pt x="16299" y="1020"/>
                  </a:lnTo>
                  <a:lnTo>
                    <a:pt x="18629" y="9293"/>
                  </a:lnTo>
                  <a:lnTo>
                    <a:pt x="18649" y="14430"/>
                  </a:lnTo>
                  <a:lnTo>
                    <a:pt x="19710" y="15931"/>
                  </a:lnTo>
                  <a:lnTo>
                    <a:pt x="21475" y="16932"/>
                  </a:lnTo>
                  <a:lnTo>
                    <a:pt x="23711" y="17599"/>
                  </a:lnTo>
                  <a:lnTo>
                    <a:pt x="24143" y="18044"/>
                  </a:lnTo>
                  <a:lnTo>
                    <a:pt x="23373" y="18340"/>
                  </a:lnTo>
                  <a:lnTo>
                    <a:pt x="21801" y="18538"/>
                  </a:lnTo>
                  <a:lnTo>
                    <a:pt x="21811" y="18669"/>
                  </a:lnTo>
                  <a:lnTo>
                    <a:pt x="27134" y="18898"/>
                  </a:lnTo>
                  <a:lnTo>
                    <a:pt x="22487" y="18926"/>
                  </a:lnTo>
                  <a:lnTo>
                    <a:pt x="28182" y="18933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1">
              <a:extLst>
                <a:ext uri="{FF2B5EF4-FFF2-40B4-BE49-F238E27FC236}">
                  <a16:creationId xmlns:a16="http://schemas.microsoft.com/office/drawing/2014/main" id="{FA676B20-4084-3059-9C8A-3B8A1B1DC62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195044" y="2590800"/>
              <a:ext cx="100732" cy="76201"/>
            </a:xfrm>
            <a:custGeom>
              <a:avLst/>
              <a:gdLst/>
              <a:ahLst/>
              <a:cxnLst/>
              <a:rect l="0" t="0" r="0" b="0"/>
              <a:pathLst>
                <a:path w="100732" h="76201">
                  <a:moveTo>
                    <a:pt x="24531" y="0"/>
                  </a:moveTo>
                  <a:lnTo>
                    <a:pt x="24531" y="0"/>
                  </a:lnTo>
                  <a:lnTo>
                    <a:pt x="16330" y="0"/>
                  </a:lnTo>
                  <a:lnTo>
                    <a:pt x="20755" y="0"/>
                  </a:lnTo>
                  <a:lnTo>
                    <a:pt x="15091" y="0"/>
                  </a:lnTo>
                  <a:lnTo>
                    <a:pt x="20511" y="0"/>
                  </a:lnTo>
                  <a:lnTo>
                    <a:pt x="18158" y="0"/>
                  </a:lnTo>
                  <a:lnTo>
                    <a:pt x="24439" y="0"/>
                  </a:lnTo>
                  <a:lnTo>
                    <a:pt x="24503" y="5056"/>
                  </a:lnTo>
                  <a:lnTo>
                    <a:pt x="23454" y="6546"/>
                  </a:lnTo>
                  <a:lnTo>
                    <a:pt x="21696" y="7539"/>
                  </a:lnTo>
                  <a:lnTo>
                    <a:pt x="19466" y="8201"/>
                  </a:lnTo>
                  <a:lnTo>
                    <a:pt x="17980" y="9701"/>
                  </a:lnTo>
                  <a:lnTo>
                    <a:pt x="15398" y="17610"/>
                  </a:lnTo>
                  <a:lnTo>
                    <a:pt x="15016" y="41403"/>
                  </a:lnTo>
                  <a:lnTo>
                    <a:pt x="13955" y="43477"/>
                  </a:lnTo>
                  <a:lnTo>
                    <a:pt x="12189" y="44860"/>
                  </a:lnTo>
                  <a:lnTo>
                    <a:pt x="9953" y="45782"/>
                  </a:lnTo>
                  <a:lnTo>
                    <a:pt x="8462" y="47454"/>
                  </a:lnTo>
                  <a:lnTo>
                    <a:pt x="6806" y="52135"/>
                  </a:lnTo>
                  <a:lnTo>
                    <a:pt x="5515" y="71209"/>
                  </a:lnTo>
                  <a:lnTo>
                    <a:pt x="4446" y="72872"/>
                  </a:lnTo>
                  <a:lnTo>
                    <a:pt x="2674" y="73982"/>
                  </a:lnTo>
                  <a:lnTo>
                    <a:pt x="435" y="74721"/>
                  </a:lnTo>
                  <a:lnTo>
                    <a:pt x="0" y="75214"/>
                  </a:lnTo>
                  <a:lnTo>
                    <a:pt x="768" y="75543"/>
                  </a:lnTo>
                  <a:lnTo>
                    <a:pt x="13682" y="76200"/>
                  </a:lnTo>
                  <a:lnTo>
                    <a:pt x="23090" y="67999"/>
                  </a:lnTo>
                  <a:lnTo>
                    <a:pt x="29161" y="67067"/>
                  </a:lnTo>
                  <a:lnTo>
                    <a:pt x="75031" y="66675"/>
                  </a:lnTo>
                  <a:lnTo>
                    <a:pt x="80423" y="66675"/>
                  </a:lnTo>
                  <a:lnTo>
                    <a:pt x="84018" y="67733"/>
                  </a:lnTo>
                  <a:lnTo>
                    <a:pt x="86413" y="69497"/>
                  </a:lnTo>
                  <a:lnTo>
                    <a:pt x="88011" y="71731"/>
                  </a:lnTo>
                  <a:lnTo>
                    <a:pt x="90134" y="73221"/>
                  </a:lnTo>
                  <a:lnTo>
                    <a:pt x="100731" y="7620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2">
              <a:extLst>
                <a:ext uri="{FF2B5EF4-FFF2-40B4-BE49-F238E27FC236}">
                  <a16:creationId xmlns:a16="http://schemas.microsoft.com/office/drawing/2014/main" id="{C4E95C47-4709-D9B1-8AB1-632E6B92548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924310" y="2390775"/>
              <a:ext cx="219066" cy="200025"/>
            </a:xfrm>
            <a:custGeom>
              <a:avLst/>
              <a:gdLst/>
              <a:ahLst/>
              <a:cxnLst/>
              <a:rect l="0" t="0" r="0" b="0"/>
              <a:pathLst>
                <a:path w="219066" h="200025">
                  <a:moveTo>
                    <a:pt x="9515" y="38100"/>
                  </a:moveTo>
                  <a:lnTo>
                    <a:pt x="9515" y="38100"/>
                  </a:lnTo>
                  <a:lnTo>
                    <a:pt x="383" y="38100"/>
                  </a:lnTo>
                  <a:lnTo>
                    <a:pt x="0" y="28967"/>
                  </a:lnTo>
                  <a:lnTo>
                    <a:pt x="5050" y="28691"/>
                  </a:lnTo>
                  <a:lnTo>
                    <a:pt x="6538" y="27594"/>
                  </a:lnTo>
                  <a:lnTo>
                    <a:pt x="9123" y="20384"/>
                  </a:lnTo>
                  <a:lnTo>
                    <a:pt x="12164" y="19643"/>
                  </a:lnTo>
                  <a:lnTo>
                    <a:pt x="14455" y="19445"/>
                  </a:lnTo>
                  <a:lnTo>
                    <a:pt x="15984" y="18255"/>
                  </a:lnTo>
                  <a:lnTo>
                    <a:pt x="17682" y="14111"/>
                  </a:lnTo>
                  <a:lnTo>
                    <a:pt x="19192" y="12582"/>
                  </a:lnTo>
                  <a:lnTo>
                    <a:pt x="28137" y="9644"/>
                  </a:lnTo>
                  <a:lnTo>
                    <a:pt x="28439" y="4504"/>
                  </a:lnTo>
                  <a:lnTo>
                    <a:pt x="29539" y="3003"/>
                  </a:lnTo>
                  <a:lnTo>
                    <a:pt x="36755" y="396"/>
                  </a:lnTo>
                  <a:lnTo>
                    <a:pt x="75787" y="0"/>
                  </a:lnTo>
                  <a:lnTo>
                    <a:pt x="85312" y="9133"/>
                  </a:lnTo>
                  <a:lnTo>
                    <a:pt x="85705" y="23704"/>
                  </a:lnTo>
                  <a:lnTo>
                    <a:pt x="86766" y="25328"/>
                  </a:lnTo>
                  <a:lnTo>
                    <a:pt x="88532" y="26410"/>
                  </a:lnTo>
                  <a:lnTo>
                    <a:pt x="90768" y="27132"/>
                  </a:lnTo>
                  <a:lnTo>
                    <a:pt x="92259" y="28671"/>
                  </a:lnTo>
                  <a:lnTo>
                    <a:pt x="93915" y="33204"/>
                  </a:lnTo>
                  <a:lnTo>
                    <a:pt x="95237" y="69970"/>
                  </a:lnTo>
                  <a:lnTo>
                    <a:pt x="92417" y="76253"/>
                  </a:lnTo>
                  <a:lnTo>
                    <a:pt x="88694" y="82574"/>
                  </a:lnTo>
                  <a:lnTo>
                    <a:pt x="86303" y="95255"/>
                  </a:lnTo>
                  <a:lnTo>
                    <a:pt x="86107" y="98428"/>
                  </a:lnTo>
                  <a:lnTo>
                    <a:pt x="83066" y="104776"/>
                  </a:lnTo>
                  <a:lnTo>
                    <a:pt x="59894" y="133350"/>
                  </a:lnTo>
                  <a:lnTo>
                    <a:pt x="57305" y="139700"/>
                  </a:lnTo>
                  <a:lnTo>
                    <a:pt x="31335" y="171450"/>
                  </a:lnTo>
                  <a:lnTo>
                    <a:pt x="30412" y="174625"/>
                  </a:lnTo>
                  <a:lnTo>
                    <a:pt x="28737" y="176742"/>
                  </a:lnTo>
                  <a:lnTo>
                    <a:pt x="22384" y="180779"/>
                  </a:lnTo>
                  <a:lnTo>
                    <a:pt x="20526" y="185474"/>
                  </a:lnTo>
                  <a:lnTo>
                    <a:pt x="18973" y="187149"/>
                  </a:lnTo>
                  <a:lnTo>
                    <a:pt x="10970" y="190059"/>
                  </a:lnTo>
                  <a:lnTo>
                    <a:pt x="10162" y="193126"/>
                  </a:lnTo>
                  <a:lnTo>
                    <a:pt x="9803" y="195900"/>
                  </a:lnTo>
                  <a:lnTo>
                    <a:pt x="9643" y="193606"/>
                  </a:lnTo>
                  <a:lnTo>
                    <a:pt x="8543" y="192570"/>
                  </a:lnTo>
                  <a:lnTo>
                    <a:pt x="4497" y="191420"/>
                  </a:lnTo>
                  <a:lnTo>
                    <a:pt x="4053" y="191114"/>
                  </a:lnTo>
                  <a:lnTo>
                    <a:pt x="9240" y="190524"/>
                  </a:lnTo>
                  <a:lnTo>
                    <a:pt x="9491" y="182301"/>
                  </a:lnTo>
                  <a:lnTo>
                    <a:pt x="33113" y="157387"/>
                  </a:lnTo>
                  <a:lnTo>
                    <a:pt x="38700" y="154616"/>
                  </a:lnTo>
                  <a:lnTo>
                    <a:pt x="55967" y="147781"/>
                  </a:lnTo>
                  <a:lnTo>
                    <a:pt x="68552" y="139272"/>
                  </a:lnTo>
                  <a:lnTo>
                    <a:pt x="72795" y="133160"/>
                  </a:lnTo>
                  <a:lnTo>
                    <a:pt x="73927" y="130048"/>
                  </a:lnTo>
                  <a:lnTo>
                    <a:pt x="76798" y="127974"/>
                  </a:lnTo>
                  <a:lnTo>
                    <a:pt x="93792" y="121822"/>
                  </a:lnTo>
                  <a:lnTo>
                    <a:pt x="97450" y="119315"/>
                  </a:lnTo>
                  <a:lnTo>
                    <a:pt x="101514" y="113706"/>
                  </a:lnTo>
                  <a:lnTo>
                    <a:pt x="104379" y="107686"/>
                  </a:lnTo>
                  <a:lnTo>
                    <a:pt x="109179" y="101483"/>
                  </a:lnTo>
                  <a:lnTo>
                    <a:pt x="114841" y="98020"/>
                  </a:lnTo>
                  <a:lnTo>
                    <a:pt x="120885" y="95423"/>
                  </a:lnTo>
                  <a:lnTo>
                    <a:pt x="150099" y="70003"/>
                  </a:lnTo>
                  <a:lnTo>
                    <a:pt x="155958" y="68154"/>
                  </a:lnTo>
                  <a:lnTo>
                    <a:pt x="157944" y="66602"/>
                  </a:lnTo>
                  <a:lnTo>
                    <a:pt x="160150" y="62057"/>
                  </a:lnTo>
                  <a:lnTo>
                    <a:pt x="161796" y="60421"/>
                  </a:lnTo>
                  <a:lnTo>
                    <a:pt x="180848" y="48593"/>
                  </a:lnTo>
                  <a:lnTo>
                    <a:pt x="189011" y="47753"/>
                  </a:lnTo>
                  <a:lnTo>
                    <a:pt x="198562" y="39435"/>
                  </a:lnTo>
                  <a:lnTo>
                    <a:pt x="208089" y="38217"/>
                  </a:lnTo>
                  <a:lnTo>
                    <a:pt x="208573" y="37120"/>
                  </a:lnTo>
                  <a:lnTo>
                    <a:pt x="209412" y="29909"/>
                  </a:lnTo>
                  <a:lnTo>
                    <a:pt x="212305" y="29168"/>
                  </a:lnTo>
                  <a:lnTo>
                    <a:pt x="218948" y="28585"/>
                  </a:lnTo>
                  <a:lnTo>
                    <a:pt x="219065" y="19053"/>
                  </a:lnTo>
                  <a:lnTo>
                    <a:pt x="210864" y="27251"/>
                  </a:lnTo>
                  <a:lnTo>
                    <a:pt x="201456" y="28459"/>
                  </a:lnTo>
                  <a:lnTo>
                    <a:pt x="195385" y="28541"/>
                  </a:lnTo>
                  <a:lnTo>
                    <a:pt x="189843" y="31382"/>
                  </a:lnTo>
                  <a:lnTo>
                    <a:pt x="183853" y="35114"/>
                  </a:lnTo>
                  <a:lnTo>
                    <a:pt x="174529" y="38274"/>
                  </a:lnTo>
                  <a:lnTo>
                    <a:pt x="127872" y="71993"/>
                  </a:lnTo>
                  <a:lnTo>
                    <a:pt x="121032" y="74330"/>
                  </a:lnTo>
                  <a:lnTo>
                    <a:pt x="114464" y="81013"/>
                  </a:lnTo>
                  <a:lnTo>
                    <a:pt x="106959" y="89981"/>
                  </a:lnTo>
                  <a:lnTo>
                    <a:pt x="83874" y="107674"/>
                  </a:lnTo>
                  <a:lnTo>
                    <a:pt x="79606" y="114178"/>
                  </a:lnTo>
                  <a:lnTo>
                    <a:pt x="76649" y="120596"/>
                  </a:lnTo>
                  <a:lnTo>
                    <a:pt x="59803" y="142872"/>
                  </a:lnTo>
                  <a:lnTo>
                    <a:pt x="57491" y="158749"/>
                  </a:lnTo>
                  <a:lnTo>
                    <a:pt x="57186" y="169569"/>
                  </a:lnTo>
                  <a:lnTo>
                    <a:pt x="70402" y="184542"/>
                  </a:lnTo>
                  <a:lnTo>
                    <a:pt x="76440" y="187853"/>
                  </a:lnTo>
                  <a:lnTo>
                    <a:pt x="92098" y="191209"/>
                  </a:lnTo>
                  <a:lnTo>
                    <a:pt x="104772" y="197970"/>
                  </a:lnTo>
                  <a:lnTo>
                    <a:pt x="152390" y="200020"/>
                  </a:lnTo>
                  <a:lnTo>
                    <a:pt x="165090" y="200024"/>
                  </a:lnTo>
                  <a:lnTo>
                    <a:pt x="167207" y="198966"/>
                  </a:lnTo>
                  <a:lnTo>
                    <a:pt x="168618" y="197202"/>
                  </a:lnTo>
                  <a:lnTo>
                    <a:pt x="169559" y="194968"/>
                  </a:lnTo>
                  <a:lnTo>
                    <a:pt x="171244" y="193479"/>
                  </a:lnTo>
                  <a:lnTo>
                    <a:pt x="180524" y="190616"/>
                  </a:lnTo>
                  <a:lnTo>
                    <a:pt x="189127" y="182309"/>
                  </a:lnTo>
                  <a:lnTo>
                    <a:pt x="198571" y="181092"/>
                  </a:lnTo>
                  <a:lnTo>
                    <a:pt x="209540" y="19050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MARTInkShape-13">
            <a:extLst>
              <a:ext uri="{FF2B5EF4-FFF2-40B4-BE49-F238E27FC236}">
                <a16:creationId xmlns:a16="http://schemas.microsoft.com/office/drawing/2014/main" id="{546B6C7E-6D4A-9837-4D62-96BACE10F5F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95810" y="2495550"/>
            <a:ext cx="228591" cy="28576"/>
          </a:xfrm>
          <a:custGeom>
            <a:avLst/>
            <a:gdLst/>
            <a:ahLst/>
            <a:cxnLst/>
            <a:rect l="0" t="0" r="0" b="0"/>
            <a:pathLst>
              <a:path w="228591" h="28576">
                <a:moveTo>
                  <a:pt x="19040" y="28575"/>
                </a:moveTo>
                <a:lnTo>
                  <a:pt x="19040" y="28575"/>
                </a:lnTo>
                <a:lnTo>
                  <a:pt x="0" y="28575"/>
                </a:lnTo>
                <a:lnTo>
                  <a:pt x="31871" y="28575"/>
                </a:lnTo>
                <a:lnTo>
                  <a:pt x="76443" y="19638"/>
                </a:lnTo>
                <a:lnTo>
                  <a:pt x="89002" y="18253"/>
                </a:lnTo>
                <a:lnTo>
                  <a:pt x="120454" y="10430"/>
                </a:lnTo>
                <a:lnTo>
                  <a:pt x="137401" y="8735"/>
                </a:lnTo>
                <a:lnTo>
                  <a:pt x="168147" y="906"/>
                </a:lnTo>
                <a:lnTo>
                  <a:pt x="209537" y="0"/>
                </a:lnTo>
                <a:lnTo>
                  <a:pt x="218672" y="9133"/>
                </a:lnTo>
                <a:lnTo>
                  <a:pt x="228590" y="9525"/>
                </a:lnTo>
              </a:path>
            </a:pathLst>
          </a:custGeom>
          <a:ln w="63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Shape-14">
            <a:extLst>
              <a:ext uri="{FF2B5EF4-FFF2-40B4-BE49-F238E27FC236}">
                <a16:creationId xmlns:a16="http://schemas.microsoft.com/office/drawing/2014/main" id="{3EC1A518-C072-6DCC-80FF-04DF9E1BA72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943591" y="2400300"/>
            <a:ext cx="466610" cy="238126"/>
          </a:xfrm>
          <a:custGeom>
            <a:avLst/>
            <a:gdLst/>
            <a:ahLst/>
            <a:cxnLst/>
            <a:rect l="0" t="0" r="0" b="0"/>
            <a:pathLst>
              <a:path w="466610" h="238126">
                <a:moveTo>
                  <a:pt x="9409" y="238125"/>
                </a:moveTo>
                <a:lnTo>
                  <a:pt x="9409" y="238125"/>
                </a:lnTo>
                <a:lnTo>
                  <a:pt x="0" y="238125"/>
                </a:lnTo>
                <a:lnTo>
                  <a:pt x="9019" y="238125"/>
                </a:lnTo>
                <a:lnTo>
                  <a:pt x="9375" y="224867"/>
                </a:lnTo>
                <a:lnTo>
                  <a:pt x="10445" y="222937"/>
                </a:lnTo>
                <a:lnTo>
                  <a:pt x="12216" y="221649"/>
                </a:lnTo>
                <a:lnTo>
                  <a:pt x="17007" y="219161"/>
                </a:lnTo>
                <a:lnTo>
                  <a:pt x="46264" y="191673"/>
                </a:lnTo>
                <a:lnTo>
                  <a:pt x="80255" y="149108"/>
                </a:lnTo>
                <a:lnTo>
                  <a:pt x="121247" y="101773"/>
                </a:lnTo>
                <a:lnTo>
                  <a:pt x="144564" y="82991"/>
                </a:lnTo>
                <a:lnTo>
                  <a:pt x="148853" y="73574"/>
                </a:lnTo>
                <a:lnTo>
                  <a:pt x="149996" y="68099"/>
                </a:lnTo>
                <a:lnTo>
                  <a:pt x="151817" y="64450"/>
                </a:lnTo>
                <a:lnTo>
                  <a:pt x="154090" y="62016"/>
                </a:lnTo>
                <a:lnTo>
                  <a:pt x="156663" y="60394"/>
                </a:lnTo>
                <a:lnTo>
                  <a:pt x="177529" y="31075"/>
                </a:lnTo>
                <a:lnTo>
                  <a:pt x="179379" y="25100"/>
                </a:lnTo>
                <a:lnTo>
                  <a:pt x="180930" y="23083"/>
                </a:lnTo>
                <a:lnTo>
                  <a:pt x="188930" y="19581"/>
                </a:lnTo>
                <a:lnTo>
                  <a:pt x="189738" y="16464"/>
                </a:lnTo>
                <a:lnTo>
                  <a:pt x="190384" y="403"/>
                </a:lnTo>
                <a:lnTo>
                  <a:pt x="199909" y="0"/>
                </a:lnTo>
                <a:lnTo>
                  <a:pt x="194853" y="5056"/>
                </a:lnTo>
                <a:lnTo>
                  <a:pt x="192370" y="10361"/>
                </a:lnTo>
                <a:lnTo>
                  <a:pt x="189403" y="34958"/>
                </a:lnTo>
                <a:lnTo>
                  <a:pt x="183860" y="45518"/>
                </a:lnTo>
                <a:lnTo>
                  <a:pt x="172775" y="92241"/>
                </a:lnTo>
                <a:lnTo>
                  <a:pt x="170359" y="135476"/>
                </a:lnTo>
                <a:lnTo>
                  <a:pt x="163812" y="154388"/>
                </a:lnTo>
                <a:lnTo>
                  <a:pt x="161926" y="183709"/>
                </a:lnTo>
                <a:lnTo>
                  <a:pt x="164683" y="190304"/>
                </a:lnTo>
                <a:lnTo>
                  <a:pt x="185408" y="214046"/>
                </a:lnTo>
                <a:lnTo>
                  <a:pt x="190995" y="216840"/>
                </a:lnTo>
                <a:lnTo>
                  <a:pt x="204444" y="218944"/>
                </a:lnTo>
                <a:lnTo>
                  <a:pt x="210039" y="216195"/>
                </a:lnTo>
                <a:lnTo>
                  <a:pt x="213012" y="213980"/>
                </a:lnTo>
                <a:lnTo>
                  <a:pt x="239896" y="204883"/>
                </a:lnTo>
                <a:lnTo>
                  <a:pt x="244139" y="199362"/>
                </a:lnTo>
                <a:lnTo>
                  <a:pt x="251920" y="182138"/>
                </a:lnTo>
                <a:lnTo>
                  <a:pt x="260419" y="173378"/>
                </a:lnTo>
                <a:lnTo>
                  <a:pt x="270194" y="164898"/>
                </a:lnTo>
                <a:lnTo>
                  <a:pt x="290685" y="136424"/>
                </a:lnTo>
                <a:lnTo>
                  <a:pt x="302371" y="102371"/>
                </a:lnTo>
                <a:lnTo>
                  <a:pt x="319576" y="73175"/>
                </a:lnTo>
                <a:lnTo>
                  <a:pt x="332599" y="29221"/>
                </a:lnTo>
                <a:lnTo>
                  <a:pt x="333259" y="14"/>
                </a:lnTo>
                <a:lnTo>
                  <a:pt x="328203" y="4"/>
                </a:lnTo>
                <a:lnTo>
                  <a:pt x="326714" y="1061"/>
                </a:lnTo>
                <a:lnTo>
                  <a:pt x="325720" y="2824"/>
                </a:lnTo>
                <a:lnTo>
                  <a:pt x="325058" y="5058"/>
                </a:lnTo>
                <a:lnTo>
                  <a:pt x="316369" y="19298"/>
                </a:lnTo>
                <a:lnTo>
                  <a:pt x="315649" y="22390"/>
                </a:lnTo>
                <a:lnTo>
                  <a:pt x="307947" y="36016"/>
                </a:lnTo>
                <a:lnTo>
                  <a:pt x="296610" y="82716"/>
                </a:lnTo>
                <a:lnTo>
                  <a:pt x="295244" y="127010"/>
                </a:lnTo>
                <a:lnTo>
                  <a:pt x="296219" y="174450"/>
                </a:lnTo>
                <a:lnTo>
                  <a:pt x="306918" y="199829"/>
                </a:lnTo>
                <a:lnTo>
                  <a:pt x="312769" y="207630"/>
                </a:lnTo>
                <a:lnTo>
                  <a:pt x="316391" y="208697"/>
                </a:lnTo>
                <a:lnTo>
                  <a:pt x="359724" y="209547"/>
                </a:lnTo>
                <a:lnTo>
                  <a:pt x="382736" y="209550"/>
                </a:lnTo>
                <a:lnTo>
                  <a:pt x="389821" y="206728"/>
                </a:lnTo>
                <a:lnTo>
                  <a:pt x="393192" y="204494"/>
                </a:lnTo>
                <a:lnTo>
                  <a:pt x="416947" y="197792"/>
                </a:lnTo>
                <a:lnTo>
                  <a:pt x="424429" y="193741"/>
                </a:lnTo>
                <a:lnTo>
                  <a:pt x="437855" y="191140"/>
                </a:lnTo>
                <a:lnTo>
                  <a:pt x="466609" y="190500"/>
                </a:lnTo>
              </a:path>
            </a:pathLst>
          </a:custGeom>
          <a:ln w="63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Shape-15">
            <a:extLst>
              <a:ext uri="{FF2B5EF4-FFF2-40B4-BE49-F238E27FC236}">
                <a16:creationId xmlns:a16="http://schemas.microsoft.com/office/drawing/2014/main" id="{A0744D32-F917-425A-245E-27CDA914A13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353050" y="2114550"/>
            <a:ext cx="152401" cy="638176"/>
          </a:xfrm>
          <a:custGeom>
            <a:avLst/>
            <a:gdLst/>
            <a:ahLst/>
            <a:cxnLst/>
            <a:rect l="0" t="0" r="0" b="0"/>
            <a:pathLst>
              <a:path w="152401" h="638176">
                <a:moveTo>
                  <a:pt x="9525" y="9525"/>
                </a:moveTo>
                <a:lnTo>
                  <a:pt x="9525" y="9525"/>
                </a:lnTo>
                <a:lnTo>
                  <a:pt x="9525" y="4469"/>
                </a:lnTo>
                <a:lnTo>
                  <a:pt x="8467" y="2979"/>
                </a:lnTo>
                <a:lnTo>
                  <a:pt x="6703" y="1986"/>
                </a:lnTo>
                <a:lnTo>
                  <a:pt x="0" y="0"/>
                </a:lnTo>
                <a:lnTo>
                  <a:pt x="8201" y="0"/>
                </a:lnTo>
                <a:lnTo>
                  <a:pt x="33203" y="23680"/>
                </a:lnTo>
                <a:lnTo>
                  <a:pt x="35923" y="29222"/>
                </a:lnTo>
                <a:lnTo>
                  <a:pt x="36649" y="32181"/>
                </a:lnTo>
                <a:lnTo>
                  <a:pt x="38191" y="34154"/>
                </a:lnTo>
                <a:lnTo>
                  <a:pt x="60453" y="51203"/>
                </a:lnTo>
                <a:lnTo>
                  <a:pt x="63909" y="57329"/>
                </a:lnTo>
                <a:lnTo>
                  <a:pt x="66504" y="63580"/>
                </a:lnTo>
                <a:lnTo>
                  <a:pt x="92480" y="95251"/>
                </a:lnTo>
                <a:lnTo>
                  <a:pt x="99759" y="113007"/>
                </a:lnTo>
                <a:lnTo>
                  <a:pt x="110330" y="130351"/>
                </a:lnTo>
                <a:lnTo>
                  <a:pt x="116338" y="150240"/>
                </a:lnTo>
                <a:lnTo>
                  <a:pt x="120497" y="157790"/>
                </a:lnTo>
                <a:lnTo>
                  <a:pt x="132381" y="197001"/>
                </a:lnTo>
                <a:lnTo>
                  <a:pt x="134122" y="213710"/>
                </a:lnTo>
                <a:lnTo>
                  <a:pt x="149152" y="260200"/>
                </a:lnTo>
                <a:lnTo>
                  <a:pt x="152115" y="288829"/>
                </a:lnTo>
                <a:lnTo>
                  <a:pt x="152397" y="335188"/>
                </a:lnTo>
                <a:lnTo>
                  <a:pt x="152400" y="380396"/>
                </a:lnTo>
                <a:lnTo>
                  <a:pt x="151342" y="403341"/>
                </a:lnTo>
                <a:lnTo>
                  <a:pt x="144199" y="421872"/>
                </a:lnTo>
                <a:lnTo>
                  <a:pt x="141894" y="454177"/>
                </a:lnTo>
                <a:lnTo>
                  <a:pt x="131121" y="485133"/>
                </a:lnTo>
                <a:lnTo>
                  <a:pt x="127067" y="491840"/>
                </a:lnTo>
                <a:lnTo>
                  <a:pt x="123727" y="501566"/>
                </a:lnTo>
                <a:lnTo>
                  <a:pt x="108720" y="521751"/>
                </a:lnTo>
                <a:lnTo>
                  <a:pt x="102732" y="540938"/>
                </a:lnTo>
                <a:lnTo>
                  <a:pt x="91671" y="555232"/>
                </a:lnTo>
                <a:lnTo>
                  <a:pt x="85546" y="558978"/>
                </a:lnTo>
                <a:lnTo>
                  <a:pt x="82430" y="559977"/>
                </a:lnTo>
                <a:lnTo>
                  <a:pt x="80353" y="561701"/>
                </a:lnTo>
                <a:lnTo>
                  <a:pt x="68904" y="581195"/>
                </a:lnTo>
                <a:lnTo>
                  <a:pt x="68161" y="584313"/>
                </a:lnTo>
                <a:lnTo>
                  <a:pt x="66608" y="586392"/>
                </a:lnTo>
                <a:lnTo>
                  <a:pt x="64513" y="587778"/>
                </a:lnTo>
                <a:lnTo>
                  <a:pt x="59364" y="590376"/>
                </a:lnTo>
                <a:lnTo>
                  <a:pt x="50516" y="596731"/>
                </a:lnTo>
                <a:lnTo>
                  <a:pt x="44323" y="598589"/>
                </a:lnTo>
                <a:lnTo>
                  <a:pt x="42249" y="600142"/>
                </a:lnTo>
                <a:lnTo>
                  <a:pt x="40866" y="602237"/>
                </a:lnTo>
                <a:lnTo>
                  <a:pt x="38271" y="607386"/>
                </a:lnTo>
                <a:lnTo>
                  <a:pt x="33590" y="613202"/>
                </a:lnTo>
                <a:lnTo>
                  <a:pt x="27982" y="616493"/>
                </a:lnTo>
                <a:lnTo>
                  <a:pt x="25004" y="617370"/>
                </a:lnTo>
                <a:lnTo>
                  <a:pt x="23020" y="619013"/>
                </a:lnTo>
                <a:lnTo>
                  <a:pt x="20814" y="623662"/>
                </a:lnTo>
                <a:lnTo>
                  <a:pt x="19167" y="625324"/>
                </a:lnTo>
                <a:lnTo>
                  <a:pt x="9452" y="629417"/>
                </a:lnTo>
                <a:lnTo>
                  <a:pt x="0" y="638175"/>
                </a:lnTo>
              </a:path>
            </a:pathLst>
          </a:custGeom>
          <a:ln w="63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Shape-16">
            <a:extLst>
              <a:ext uri="{FF2B5EF4-FFF2-40B4-BE49-F238E27FC236}">
                <a16:creationId xmlns:a16="http://schemas.microsoft.com/office/drawing/2014/main" id="{8C72D9DD-662C-A674-983F-ABF51649C07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449349" y="2000250"/>
            <a:ext cx="185603" cy="104776"/>
          </a:xfrm>
          <a:custGeom>
            <a:avLst/>
            <a:gdLst/>
            <a:ahLst/>
            <a:cxnLst/>
            <a:rect l="0" t="0" r="0" b="0"/>
            <a:pathLst>
              <a:path w="185603" h="104776">
                <a:moveTo>
                  <a:pt x="18001" y="28575"/>
                </a:moveTo>
                <a:lnTo>
                  <a:pt x="18001" y="28575"/>
                </a:lnTo>
                <a:lnTo>
                  <a:pt x="23489" y="28575"/>
                </a:lnTo>
                <a:lnTo>
                  <a:pt x="18277" y="28575"/>
                </a:lnTo>
                <a:lnTo>
                  <a:pt x="23543" y="28575"/>
                </a:lnTo>
                <a:lnTo>
                  <a:pt x="21169" y="28575"/>
                </a:lnTo>
                <a:lnTo>
                  <a:pt x="26480" y="28575"/>
                </a:lnTo>
                <a:lnTo>
                  <a:pt x="21832" y="28575"/>
                </a:lnTo>
                <a:lnTo>
                  <a:pt x="24289" y="28575"/>
                </a:lnTo>
                <a:lnTo>
                  <a:pt x="25368" y="27517"/>
                </a:lnTo>
                <a:lnTo>
                  <a:pt x="27519" y="19084"/>
                </a:lnTo>
                <a:lnTo>
                  <a:pt x="27526" y="10852"/>
                </a:lnTo>
                <a:lnTo>
                  <a:pt x="28584" y="10410"/>
                </a:lnTo>
                <a:lnTo>
                  <a:pt x="42277" y="9548"/>
                </a:lnTo>
                <a:lnTo>
                  <a:pt x="40079" y="9535"/>
                </a:lnTo>
                <a:lnTo>
                  <a:pt x="45518" y="9526"/>
                </a:lnTo>
                <a:lnTo>
                  <a:pt x="46106" y="6703"/>
                </a:lnTo>
                <a:lnTo>
                  <a:pt x="46263" y="4469"/>
                </a:lnTo>
                <a:lnTo>
                  <a:pt x="47426" y="2979"/>
                </a:lnTo>
                <a:lnTo>
                  <a:pt x="55982" y="34"/>
                </a:lnTo>
                <a:lnTo>
                  <a:pt x="83342" y="0"/>
                </a:lnTo>
                <a:lnTo>
                  <a:pt x="83787" y="1058"/>
                </a:lnTo>
                <a:lnTo>
                  <a:pt x="84676" y="14571"/>
                </a:lnTo>
                <a:lnTo>
                  <a:pt x="85734" y="16064"/>
                </a:lnTo>
                <a:lnTo>
                  <a:pt x="87498" y="17060"/>
                </a:lnTo>
                <a:lnTo>
                  <a:pt x="89732" y="17723"/>
                </a:lnTo>
                <a:lnTo>
                  <a:pt x="90164" y="18165"/>
                </a:lnTo>
                <a:lnTo>
                  <a:pt x="89392" y="18460"/>
                </a:lnTo>
                <a:lnTo>
                  <a:pt x="87820" y="18657"/>
                </a:lnTo>
                <a:lnTo>
                  <a:pt x="87831" y="18788"/>
                </a:lnTo>
                <a:lnTo>
                  <a:pt x="90664" y="18934"/>
                </a:lnTo>
                <a:lnTo>
                  <a:pt x="90785" y="20031"/>
                </a:lnTo>
                <a:lnTo>
                  <a:pt x="85690" y="27241"/>
                </a:lnTo>
                <a:lnTo>
                  <a:pt x="84702" y="37673"/>
                </a:lnTo>
                <a:lnTo>
                  <a:pt x="78135" y="45620"/>
                </a:lnTo>
                <a:lnTo>
                  <a:pt x="75544" y="55423"/>
                </a:lnTo>
                <a:lnTo>
                  <a:pt x="60972" y="71294"/>
                </a:lnTo>
                <a:lnTo>
                  <a:pt x="55444" y="74020"/>
                </a:lnTo>
                <a:lnTo>
                  <a:pt x="52488" y="74746"/>
                </a:lnTo>
                <a:lnTo>
                  <a:pt x="50517" y="76289"/>
                </a:lnTo>
                <a:lnTo>
                  <a:pt x="48328" y="80826"/>
                </a:lnTo>
                <a:lnTo>
                  <a:pt x="46686" y="82459"/>
                </a:lnTo>
                <a:lnTo>
                  <a:pt x="36978" y="86497"/>
                </a:lnTo>
                <a:lnTo>
                  <a:pt x="28980" y="93888"/>
                </a:lnTo>
                <a:lnTo>
                  <a:pt x="18431" y="95215"/>
                </a:lnTo>
                <a:lnTo>
                  <a:pt x="18128" y="100296"/>
                </a:lnTo>
                <a:lnTo>
                  <a:pt x="17029" y="101789"/>
                </a:lnTo>
                <a:lnTo>
                  <a:pt x="8593" y="104741"/>
                </a:lnTo>
                <a:lnTo>
                  <a:pt x="3012" y="104768"/>
                </a:lnTo>
                <a:lnTo>
                  <a:pt x="5342" y="104772"/>
                </a:lnTo>
                <a:lnTo>
                  <a:pt x="0" y="104775"/>
                </a:lnTo>
                <a:lnTo>
                  <a:pt x="4646" y="104775"/>
                </a:lnTo>
                <a:lnTo>
                  <a:pt x="2167" y="104775"/>
                </a:lnTo>
                <a:lnTo>
                  <a:pt x="45687" y="104775"/>
                </a:lnTo>
                <a:lnTo>
                  <a:pt x="54295" y="101953"/>
                </a:lnTo>
                <a:lnTo>
                  <a:pt x="61648" y="98229"/>
                </a:lnTo>
                <a:lnTo>
                  <a:pt x="78220" y="95642"/>
                </a:lnTo>
                <a:lnTo>
                  <a:pt x="124588" y="95251"/>
                </a:lnTo>
                <a:lnTo>
                  <a:pt x="145108" y="95250"/>
                </a:lnTo>
                <a:lnTo>
                  <a:pt x="147188" y="94192"/>
                </a:lnTo>
                <a:lnTo>
                  <a:pt x="148576" y="92428"/>
                </a:lnTo>
                <a:lnTo>
                  <a:pt x="149501" y="90194"/>
                </a:lnTo>
                <a:lnTo>
                  <a:pt x="151176" y="89762"/>
                </a:lnTo>
                <a:lnTo>
                  <a:pt x="160437" y="94974"/>
                </a:lnTo>
                <a:lnTo>
                  <a:pt x="185414" y="95250"/>
                </a:lnTo>
                <a:lnTo>
                  <a:pt x="180857" y="95250"/>
                </a:lnTo>
                <a:lnTo>
                  <a:pt x="185598" y="95250"/>
                </a:lnTo>
                <a:lnTo>
                  <a:pt x="180883" y="95250"/>
                </a:lnTo>
                <a:lnTo>
                  <a:pt x="185602" y="95250"/>
                </a:lnTo>
                <a:lnTo>
                  <a:pt x="179926" y="95250"/>
                </a:lnTo>
              </a:path>
            </a:pathLst>
          </a:custGeom>
          <a:ln w="63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Shape-17">
            <a:extLst>
              <a:ext uri="{FF2B5EF4-FFF2-40B4-BE49-F238E27FC236}">
                <a16:creationId xmlns:a16="http://schemas.microsoft.com/office/drawing/2014/main" id="{8D052878-EF64-5E81-8B18-8FB47251D96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133725" y="3032987"/>
            <a:ext cx="2676526" cy="62639"/>
          </a:xfrm>
          <a:custGeom>
            <a:avLst/>
            <a:gdLst/>
            <a:ahLst/>
            <a:cxnLst/>
            <a:rect l="0" t="0" r="0" b="0"/>
            <a:pathLst>
              <a:path w="2676526" h="62639">
                <a:moveTo>
                  <a:pt x="0" y="62638"/>
                </a:moveTo>
                <a:lnTo>
                  <a:pt x="0" y="62638"/>
                </a:lnTo>
                <a:lnTo>
                  <a:pt x="46174" y="62638"/>
                </a:lnTo>
                <a:lnTo>
                  <a:pt x="80737" y="62638"/>
                </a:lnTo>
                <a:lnTo>
                  <a:pt x="82399" y="61580"/>
                </a:lnTo>
                <a:lnTo>
                  <a:pt x="83508" y="59816"/>
                </a:lnTo>
                <a:lnTo>
                  <a:pt x="84247" y="57582"/>
                </a:lnTo>
                <a:lnTo>
                  <a:pt x="85798" y="56092"/>
                </a:lnTo>
                <a:lnTo>
                  <a:pt x="90344" y="54437"/>
                </a:lnTo>
                <a:lnTo>
                  <a:pt x="117755" y="52132"/>
                </a:lnTo>
                <a:lnTo>
                  <a:pt x="135600" y="45589"/>
                </a:lnTo>
                <a:lnTo>
                  <a:pt x="181622" y="43640"/>
                </a:lnTo>
                <a:lnTo>
                  <a:pt x="225463" y="43591"/>
                </a:lnTo>
                <a:lnTo>
                  <a:pt x="269877" y="43588"/>
                </a:lnTo>
                <a:lnTo>
                  <a:pt x="314521" y="43588"/>
                </a:lnTo>
                <a:lnTo>
                  <a:pt x="361776" y="43588"/>
                </a:lnTo>
                <a:lnTo>
                  <a:pt x="402857" y="43588"/>
                </a:lnTo>
                <a:lnTo>
                  <a:pt x="449907" y="43588"/>
                </a:lnTo>
                <a:lnTo>
                  <a:pt x="476912" y="46410"/>
                </a:lnTo>
                <a:lnTo>
                  <a:pt x="494535" y="49076"/>
                </a:lnTo>
                <a:lnTo>
                  <a:pt x="534763" y="44520"/>
                </a:lnTo>
                <a:lnTo>
                  <a:pt x="578315" y="43772"/>
                </a:lnTo>
                <a:lnTo>
                  <a:pt x="618590" y="43624"/>
                </a:lnTo>
                <a:lnTo>
                  <a:pt x="657119" y="43595"/>
                </a:lnTo>
                <a:lnTo>
                  <a:pt x="702908" y="43590"/>
                </a:lnTo>
                <a:lnTo>
                  <a:pt x="749896" y="43588"/>
                </a:lnTo>
                <a:lnTo>
                  <a:pt x="795122" y="43588"/>
                </a:lnTo>
                <a:lnTo>
                  <a:pt x="838276" y="43588"/>
                </a:lnTo>
                <a:lnTo>
                  <a:pt x="883645" y="43588"/>
                </a:lnTo>
                <a:lnTo>
                  <a:pt x="928551" y="38532"/>
                </a:lnTo>
                <a:lnTo>
                  <a:pt x="970583" y="34946"/>
                </a:lnTo>
                <a:lnTo>
                  <a:pt x="1012281" y="34238"/>
                </a:lnTo>
                <a:lnTo>
                  <a:pt x="1048529" y="34115"/>
                </a:lnTo>
                <a:lnTo>
                  <a:pt x="1093647" y="34073"/>
                </a:lnTo>
                <a:lnTo>
                  <a:pt x="1140738" y="33007"/>
                </a:lnTo>
                <a:lnTo>
                  <a:pt x="1187983" y="26524"/>
                </a:lnTo>
                <a:lnTo>
                  <a:pt x="1233260" y="24930"/>
                </a:lnTo>
                <a:lnTo>
                  <a:pt x="1270403" y="24654"/>
                </a:lnTo>
                <a:lnTo>
                  <a:pt x="1308219" y="19516"/>
                </a:lnTo>
                <a:lnTo>
                  <a:pt x="1352378" y="15902"/>
                </a:lnTo>
                <a:lnTo>
                  <a:pt x="1388364" y="15277"/>
                </a:lnTo>
                <a:lnTo>
                  <a:pt x="1426897" y="15091"/>
                </a:lnTo>
                <a:lnTo>
                  <a:pt x="1469241" y="15036"/>
                </a:lnTo>
                <a:lnTo>
                  <a:pt x="1504953" y="15020"/>
                </a:lnTo>
                <a:lnTo>
                  <a:pt x="1547049" y="13957"/>
                </a:lnTo>
                <a:lnTo>
                  <a:pt x="1586804" y="8467"/>
                </a:lnTo>
                <a:lnTo>
                  <a:pt x="1625394" y="6371"/>
                </a:lnTo>
                <a:lnTo>
                  <a:pt x="1664698" y="5749"/>
                </a:lnTo>
                <a:lnTo>
                  <a:pt x="1708328" y="5566"/>
                </a:lnTo>
                <a:lnTo>
                  <a:pt x="1748537" y="5511"/>
                </a:lnTo>
                <a:lnTo>
                  <a:pt x="1787263" y="5495"/>
                </a:lnTo>
                <a:lnTo>
                  <a:pt x="1825546" y="5490"/>
                </a:lnTo>
                <a:lnTo>
                  <a:pt x="1863702" y="5489"/>
                </a:lnTo>
                <a:lnTo>
                  <a:pt x="1902876" y="4430"/>
                </a:lnTo>
                <a:lnTo>
                  <a:pt x="1946469" y="0"/>
                </a:lnTo>
                <a:lnTo>
                  <a:pt x="1986666" y="3391"/>
                </a:lnTo>
                <a:lnTo>
                  <a:pt x="2025388" y="4867"/>
                </a:lnTo>
                <a:lnTo>
                  <a:pt x="2064731" y="5304"/>
                </a:lnTo>
                <a:lnTo>
                  <a:pt x="2108372" y="5434"/>
                </a:lnTo>
                <a:lnTo>
                  <a:pt x="2148586" y="5472"/>
                </a:lnTo>
                <a:lnTo>
                  <a:pt x="2188370" y="5483"/>
                </a:lnTo>
                <a:lnTo>
                  <a:pt x="2233201" y="5486"/>
                </a:lnTo>
                <a:lnTo>
                  <a:pt x="2278940" y="5487"/>
                </a:lnTo>
                <a:lnTo>
                  <a:pt x="2319774" y="5488"/>
                </a:lnTo>
                <a:lnTo>
                  <a:pt x="2358684" y="5488"/>
                </a:lnTo>
                <a:lnTo>
                  <a:pt x="2397024" y="5488"/>
                </a:lnTo>
                <a:lnTo>
                  <a:pt x="2435195" y="5488"/>
                </a:lnTo>
                <a:lnTo>
                  <a:pt x="2472258" y="5488"/>
                </a:lnTo>
                <a:lnTo>
                  <a:pt x="2513762" y="5488"/>
                </a:lnTo>
                <a:lnTo>
                  <a:pt x="2561056" y="5488"/>
                </a:lnTo>
                <a:lnTo>
                  <a:pt x="2608606" y="5488"/>
                </a:lnTo>
                <a:lnTo>
                  <a:pt x="2655114" y="5488"/>
                </a:lnTo>
                <a:lnTo>
                  <a:pt x="2671466" y="5488"/>
                </a:lnTo>
                <a:lnTo>
                  <a:pt x="2669690" y="5488"/>
                </a:lnTo>
                <a:lnTo>
                  <a:pt x="2676525" y="5488"/>
                </a:lnTo>
              </a:path>
            </a:pathLst>
          </a:custGeom>
          <a:ln w="63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SMARTInkShape-Group11">
            <a:extLst>
              <a:ext uri="{FF2B5EF4-FFF2-40B4-BE49-F238E27FC236}">
                <a16:creationId xmlns:a16="http://schemas.microsoft.com/office/drawing/2014/main" id="{21B08D03-173A-67FC-9880-4B527F9EDB92}"/>
              </a:ext>
            </a:extLst>
          </p:cNvPr>
          <p:cNvGrpSpPr/>
          <p:nvPr/>
        </p:nvGrpSpPr>
        <p:grpSpPr>
          <a:xfrm>
            <a:off x="4076703" y="3352800"/>
            <a:ext cx="304798" cy="361951"/>
            <a:chOff x="4076703" y="3352800"/>
            <a:chExt cx="304798" cy="361951"/>
          </a:xfrm>
        </p:grpSpPr>
        <p:sp>
          <p:nvSpPr>
            <p:cNvPr id="25" name="SMARTInkShape-18">
              <a:extLst>
                <a:ext uri="{FF2B5EF4-FFF2-40B4-BE49-F238E27FC236}">
                  <a16:creationId xmlns:a16="http://schemas.microsoft.com/office/drawing/2014/main" id="{529D0A71-35B1-50E2-B0E3-786D640C372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105275" y="3352800"/>
              <a:ext cx="276226" cy="333376"/>
            </a:xfrm>
            <a:custGeom>
              <a:avLst/>
              <a:gdLst/>
              <a:ahLst/>
              <a:cxnLst/>
              <a:rect l="0" t="0" r="0" b="0"/>
              <a:pathLst>
                <a:path w="276226" h="333376">
                  <a:moveTo>
                    <a:pt x="9525" y="104775"/>
                  </a:moveTo>
                  <a:lnTo>
                    <a:pt x="9525" y="104775"/>
                  </a:lnTo>
                  <a:lnTo>
                    <a:pt x="0" y="104775"/>
                  </a:lnTo>
                  <a:lnTo>
                    <a:pt x="0" y="99287"/>
                  </a:lnTo>
                  <a:lnTo>
                    <a:pt x="0" y="104775"/>
                  </a:lnTo>
                  <a:lnTo>
                    <a:pt x="5056" y="104775"/>
                  </a:lnTo>
                  <a:lnTo>
                    <a:pt x="6546" y="105833"/>
                  </a:lnTo>
                  <a:lnTo>
                    <a:pt x="7539" y="107597"/>
                  </a:lnTo>
                  <a:lnTo>
                    <a:pt x="8201" y="109832"/>
                  </a:lnTo>
                  <a:lnTo>
                    <a:pt x="9701" y="111321"/>
                  </a:lnTo>
                  <a:lnTo>
                    <a:pt x="14189" y="112976"/>
                  </a:lnTo>
                  <a:lnTo>
                    <a:pt x="15810" y="114476"/>
                  </a:lnTo>
                  <a:lnTo>
                    <a:pt x="17609" y="118964"/>
                  </a:lnTo>
                  <a:lnTo>
                    <a:pt x="19148" y="120584"/>
                  </a:lnTo>
                  <a:lnTo>
                    <a:pt x="32181" y="128455"/>
                  </a:lnTo>
                  <a:lnTo>
                    <a:pt x="35470" y="133997"/>
                  </a:lnTo>
                  <a:lnTo>
                    <a:pt x="37990" y="139988"/>
                  </a:lnTo>
                  <a:lnTo>
                    <a:pt x="51203" y="155613"/>
                  </a:lnTo>
                  <a:lnTo>
                    <a:pt x="78086" y="174628"/>
                  </a:lnTo>
                  <a:lnTo>
                    <a:pt x="82330" y="180977"/>
                  </a:lnTo>
                  <a:lnTo>
                    <a:pt x="85275" y="187326"/>
                  </a:lnTo>
                  <a:lnTo>
                    <a:pt x="90111" y="193675"/>
                  </a:lnTo>
                  <a:lnTo>
                    <a:pt x="136418" y="231775"/>
                  </a:lnTo>
                  <a:lnTo>
                    <a:pt x="167215" y="263525"/>
                  </a:lnTo>
                  <a:lnTo>
                    <a:pt x="173436" y="276225"/>
                  </a:lnTo>
                  <a:lnTo>
                    <a:pt x="177624" y="282575"/>
                  </a:lnTo>
                  <a:lnTo>
                    <a:pt x="180534" y="293393"/>
                  </a:lnTo>
                  <a:lnTo>
                    <a:pt x="181740" y="294020"/>
                  </a:lnTo>
                  <a:lnTo>
                    <a:pt x="185901" y="294717"/>
                  </a:lnTo>
                  <a:lnTo>
                    <a:pt x="187434" y="295961"/>
                  </a:lnTo>
                  <a:lnTo>
                    <a:pt x="189137" y="300166"/>
                  </a:lnTo>
                  <a:lnTo>
                    <a:pt x="190096" y="308483"/>
                  </a:lnTo>
                  <a:lnTo>
                    <a:pt x="191289" y="310431"/>
                  </a:lnTo>
                  <a:lnTo>
                    <a:pt x="193143" y="311729"/>
                  </a:lnTo>
                  <a:lnTo>
                    <a:pt x="198665" y="313812"/>
                  </a:lnTo>
                  <a:lnTo>
                    <a:pt x="199420" y="316919"/>
                  </a:lnTo>
                  <a:lnTo>
                    <a:pt x="199622" y="319229"/>
                  </a:lnTo>
                  <a:lnTo>
                    <a:pt x="200814" y="320770"/>
                  </a:lnTo>
                  <a:lnTo>
                    <a:pt x="209148" y="323729"/>
                  </a:lnTo>
                  <a:lnTo>
                    <a:pt x="219075" y="333375"/>
                  </a:lnTo>
                  <a:lnTo>
                    <a:pt x="227276" y="325174"/>
                  </a:lnTo>
                  <a:lnTo>
                    <a:pt x="228207" y="319186"/>
                  </a:lnTo>
                  <a:lnTo>
                    <a:pt x="229581" y="306623"/>
                  </a:lnTo>
                  <a:lnTo>
                    <a:pt x="236124" y="284856"/>
                  </a:lnTo>
                  <a:lnTo>
                    <a:pt x="237861" y="246278"/>
                  </a:lnTo>
                  <a:lnTo>
                    <a:pt x="238091" y="199844"/>
                  </a:lnTo>
                  <a:lnTo>
                    <a:pt x="246323" y="156116"/>
                  </a:lnTo>
                  <a:lnTo>
                    <a:pt x="256535" y="112335"/>
                  </a:lnTo>
                  <a:lnTo>
                    <a:pt x="257150" y="71008"/>
                  </a:lnTo>
                  <a:lnTo>
                    <a:pt x="257175" y="26210"/>
                  </a:lnTo>
                  <a:lnTo>
                    <a:pt x="257175" y="0"/>
                  </a:lnTo>
                  <a:lnTo>
                    <a:pt x="276225" y="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9">
              <a:extLst>
                <a:ext uri="{FF2B5EF4-FFF2-40B4-BE49-F238E27FC236}">
                  <a16:creationId xmlns:a16="http://schemas.microsoft.com/office/drawing/2014/main" id="{6BCFBC76-E820-C0CB-5CE7-BB7F467ABB23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076703" y="3451466"/>
              <a:ext cx="28573" cy="263285"/>
            </a:xfrm>
            <a:custGeom>
              <a:avLst/>
              <a:gdLst/>
              <a:ahLst/>
              <a:cxnLst/>
              <a:rect l="0" t="0" r="0" b="0"/>
              <a:pathLst>
                <a:path w="28573" h="263285">
                  <a:moveTo>
                    <a:pt x="19047" y="15634"/>
                  </a:moveTo>
                  <a:lnTo>
                    <a:pt x="19047" y="15634"/>
                  </a:lnTo>
                  <a:lnTo>
                    <a:pt x="27248" y="15634"/>
                  </a:lnTo>
                  <a:lnTo>
                    <a:pt x="27689" y="14576"/>
                  </a:lnTo>
                  <a:lnTo>
                    <a:pt x="28572" y="628"/>
                  </a:lnTo>
                  <a:lnTo>
                    <a:pt x="28572" y="2967"/>
                  </a:lnTo>
                  <a:lnTo>
                    <a:pt x="28572" y="0"/>
                  </a:lnTo>
                  <a:lnTo>
                    <a:pt x="28572" y="42957"/>
                  </a:lnTo>
                  <a:lnTo>
                    <a:pt x="27514" y="66814"/>
                  </a:lnTo>
                  <a:lnTo>
                    <a:pt x="19930" y="111113"/>
                  </a:lnTo>
                  <a:lnTo>
                    <a:pt x="18251" y="132236"/>
                  </a:lnTo>
                  <a:lnTo>
                    <a:pt x="10428" y="171132"/>
                  </a:lnTo>
                  <a:lnTo>
                    <a:pt x="8732" y="190236"/>
                  </a:lnTo>
                  <a:lnTo>
                    <a:pt x="903" y="221811"/>
                  </a:lnTo>
                  <a:lnTo>
                    <a:pt x="0" y="261756"/>
                  </a:lnTo>
                  <a:lnTo>
                    <a:pt x="1057" y="262265"/>
                  </a:lnTo>
                  <a:lnTo>
                    <a:pt x="9522" y="263284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12">
            <a:extLst>
              <a:ext uri="{FF2B5EF4-FFF2-40B4-BE49-F238E27FC236}">
                <a16:creationId xmlns:a16="http://schemas.microsoft.com/office/drawing/2014/main" id="{BFFBB7D7-67F1-9225-73A5-C036C19F1787}"/>
              </a:ext>
            </a:extLst>
          </p:cNvPr>
          <p:cNvGrpSpPr/>
          <p:nvPr/>
        </p:nvGrpSpPr>
        <p:grpSpPr>
          <a:xfrm>
            <a:off x="6591300" y="2271287"/>
            <a:ext cx="1407018" cy="290939"/>
            <a:chOff x="6591300" y="2271287"/>
            <a:chExt cx="1407018" cy="290939"/>
          </a:xfrm>
        </p:grpSpPr>
        <p:sp>
          <p:nvSpPr>
            <p:cNvPr id="52" name="SMARTInkShape-20">
              <a:extLst>
                <a:ext uri="{FF2B5EF4-FFF2-40B4-BE49-F238E27FC236}">
                  <a16:creationId xmlns:a16="http://schemas.microsoft.com/office/drawing/2014/main" id="{175A6BF4-74DD-1068-2FDE-8EDB1F1D92E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600834" y="2381250"/>
              <a:ext cx="161917" cy="19051"/>
            </a:xfrm>
            <a:custGeom>
              <a:avLst/>
              <a:gdLst/>
              <a:ahLst/>
              <a:cxnLst/>
              <a:rect l="0" t="0" r="0" b="0"/>
              <a:pathLst>
                <a:path w="161917" h="19051">
                  <a:moveTo>
                    <a:pt x="19041" y="0"/>
                  </a:moveTo>
                  <a:lnTo>
                    <a:pt x="19041" y="0"/>
                  </a:lnTo>
                  <a:lnTo>
                    <a:pt x="13554" y="0"/>
                  </a:lnTo>
                  <a:lnTo>
                    <a:pt x="19034" y="0"/>
                  </a:lnTo>
                  <a:lnTo>
                    <a:pt x="10839" y="0"/>
                  </a:lnTo>
                  <a:lnTo>
                    <a:pt x="17833" y="0"/>
                  </a:lnTo>
                  <a:lnTo>
                    <a:pt x="13315" y="0"/>
                  </a:lnTo>
                  <a:lnTo>
                    <a:pt x="18077" y="0"/>
                  </a:lnTo>
                  <a:lnTo>
                    <a:pt x="13699" y="0"/>
                  </a:lnTo>
                  <a:lnTo>
                    <a:pt x="12306" y="1058"/>
                  </a:lnTo>
                  <a:lnTo>
                    <a:pt x="10755" y="5056"/>
                  </a:lnTo>
                  <a:lnTo>
                    <a:pt x="10343" y="5488"/>
                  </a:lnTo>
                  <a:lnTo>
                    <a:pt x="10067" y="4717"/>
                  </a:lnTo>
                  <a:lnTo>
                    <a:pt x="9625" y="932"/>
                  </a:lnTo>
                  <a:lnTo>
                    <a:pt x="4050" y="5672"/>
                  </a:lnTo>
                  <a:lnTo>
                    <a:pt x="6381" y="3226"/>
                  </a:lnTo>
                  <a:lnTo>
                    <a:pt x="6367" y="3209"/>
                  </a:lnTo>
                  <a:lnTo>
                    <a:pt x="0" y="9517"/>
                  </a:lnTo>
                  <a:lnTo>
                    <a:pt x="5480" y="9523"/>
                  </a:lnTo>
                  <a:lnTo>
                    <a:pt x="266" y="9525"/>
                  </a:lnTo>
                  <a:lnTo>
                    <a:pt x="47086" y="9525"/>
                  </a:lnTo>
                  <a:lnTo>
                    <a:pt x="69810" y="9525"/>
                  </a:lnTo>
                  <a:lnTo>
                    <a:pt x="76178" y="12347"/>
                  </a:lnTo>
                  <a:lnTo>
                    <a:pt x="79357" y="14581"/>
                  </a:lnTo>
                  <a:lnTo>
                    <a:pt x="82536" y="15013"/>
                  </a:lnTo>
                  <a:lnTo>
                    <a:pt x="103472" y="10457"/>
                  </a:lnTo>
                  <a:lnTo>
                    <a:pt x="112304" y="12761"/>
                  </a:lnTo>
                  <a:lnTo>
                    <a:pt x="116141" y="14857"/>
                  </a:lnTo>
                  <a:lnTo>
                    <a:pt x="118700" y="15197"/>
                  </a:lnTo>
                  <a:lnTo>
                    <a:pt x="120405" y="14364"/>
                  </a:lnTo>
                  <a:lnTo>
                    <a:pt x="121542" y="12751"/>
                  </a:lnTo>
                  <a:lnTo>
                    <a:pt x="123359" y="11675"/>
                  </a:lnTo>
                  <a:lnTo>
                    <a:pt x="128199" y="10481"/>
                  </a:lnTo>
                  <a:lnTo>
                    <a:pt x="130971" y="11220"/>
                  </a:lnTo>
                  <a:lnTo>
                    <a:pt x="143025" y="17190"/>
                  </a:lnTo>
                  <a:lnTo>
                    <a:pt x="161916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1">
              <a:extLst>
                <a:ext uri="{FF2B5EF4-FFF2-40B4-BE49-F238E27FC236}">
                  <a16:creationId xmlns:a16="http://schemas.microsoft.com/office/drawing/2014/main" id="{CE1E691A-7189-5CAF-E8BC-2E418C31D28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591300" y="2486025"/>
              <a:ext cx="200026" cy="28576"/>
            </a:xfrm>
            <a:custGeom>
              <a:avLst/>
              <a:gdLst/>
              <a:ahLst/>
              <a:cxnLst/>
              <a:rect l="0" t="0" r="0" b="0"/>
              <a:pathLst>
                <a:path w="200026" h="28576">
                  <a:moveTo>
                    <a:pt x="0" y="28575"/>
                  </a:moveTo>
                  <a:lnTo>
                    <a:pt x="0" y="28575"/>
                  </a:lnTo>
                  <a:lnTo>
                    <a:pt x="36728" y="25753"/>
                  </a:lnTo>
                  <a:lnTo>
                    <a:pt x="83572" y="20374"/>
                  </a:lnTo>
                  <a:lnTo>
                    <a:pt x="127422" y="11685"/>
                  </a:lnTo>
                  <a:lnTo>
                    <a:pt x="171631" y="9651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2">
              <a:extLst>
                <a:ext uri="{FF2B5EF4-FFF2-40B4-BE49-F238E27FC236}">
                  <a16:creationId xmlns:a16="http://schemas.microsoft.com/office/drawing/2014/main" id="{0BAEC930-C235-C309-AE3D-568444F0C1D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909663" y="2334958"/>
              <a:ext cx="215038" cy="158117"/>
            </a:xfrm>
            <a:custGeom>
              <a:avLst/>
              <a:gdLst/>
              <a:ahLst/>
              <a:cxnLst/>
              <a:rect l="0" t="0" r="0" b="0"/>
              <a:pathLst>
                <a:path w="215038" h="158117">
                  <a:moveTo>
                    <a:pt x="5487" y="8192"/>
                  </a:moveTo>
                  <a:lnTo>
                    <a:pt x="5487" y="8192"/>
                  </a:lnTo>
                  <a:lnTo>
                    <a:pt x="431" y="13248"/>
                  </a:lnTo>
                  <a:lnTo>
                    <a:pt x="0" y="14738"/>
                  </a:lnTo>
                  <a:lnTo>
                    <a:pt x="770" y="15731"/>
                  </a:lnTo>
                  <a:lnTo>
                    <a:pt x="2342" y="16393"/>
                  </a:lnTo>
                  <a:lnTo>
                    <a:pt x="3390" y="15776"/>
                  </a:lnTo>
                  <a:lnTo>
                    <a:pt x="4556" y="12268"/>
                  </a:lnTo>
                  <a:lnTo>
                    <a:pt x="5924" y="10909"/>
                  </a:lnTo>
                  <a:lnTo>
                    <a:pt x="31378" y="0"/>
                  </a:lnTo>
                  <a:lnTo>
                    <a:pt x="33331" y="614"/>
                  </a:lnTo>
                  <a:lnTo>
                    <a:pt x="38323" y="4119"/>
                  </a:lnTo>
                  <a:lnTo>
                    <a:pt x="41248" y="9204"/>
                  </a:lnTo>
                  <a:lnTo>
                    <a:pt x="42027" y="12042"/>
                  </a:lnTo>
                  <a:lnTo>
                    <a:pt x="69442" y="56424"/>
                  </a:lnTo>
                  <a:lnTo>
                    <a:pt x="98743" y="103413"/>
                  </a:lnTo>
                  <a:lnTo>
                    <a:pt x="137605" y="148057"/>
                  </a:lnTo>
                  <a:lnTo>
                    <a:pt x="144640" y="155021"/>
                  </a:lnTo>
                  <a:lnTo>
                    <a:pt x="151294" y="158116"/>
                  </a:lnTo>
                  <a:lnTo>
                    <a:pt x="155609" y="156825"/>
                  </a:lnTo>
                  <a:lnTo>
                    <a:pt x="166046" y="149746"/>
                  </a:lnTo>
                  <a:lnTo>
                    <a:pt x="172096" y="139543"/>
                  </a:lnTo>
                  <a:lnTo>
                    <a:pt x="181147" y="119077"/>
                  </a:lnTo>
                  <a:lnTo>
                    <a:pt x="191590" y="98549"/>
                  </a:lnTo>
                  <a:lnTo>
                    <a:pt x="203012" y="72106"/>
                  </a:lnTo>
                  <a:lnTo>
                    <a:pt x="211004" y="60056"/>
                  </a:lnTo>
                  <a:lnTo>
                    <a:pt x="215037" y="462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3">
              <a:extLst>
                <a:ext uri="{FF2B5EF4-FFF2-40B4-BE49-F238E27FC236}">
                  <a16:creationId xmlns:a16="http://schemas.microsoft.com/office/drawing/2014/main" id="{F8FCAAF9-F0DB-224D-D584-D90D0111B0E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200900" y="2337662"/>
              <a:ext cx="66642" cy="195989"/>
            </a:xfrm>
            <a:custGeom>
              <a:avLst/>
              <a:gdLst/>
              <a:ahLst/>
              <a:cxnLst/>
              <a:rect l="0" t="0" r="0" b="0"/>
              <a:pathLst>
                <a:path w="66642" h="195989">
                  <a:moveTo>
                    <a:pt x="57150" y="5488"/>
                  </a:moveTo>
                  <a:lnTo>
                    <a:pt x="57150" y="5488"/>
                  </a:lnTo>
                  <a:lnTo>
                    <a:pt x="62206" y="5488"/>
                  </a:lnTo>
                  <a:lnTo>
                    <a:pt x="63697" y="4430"/>
                  </a:lnTo>
                  <a:lnTo>
                    <a:pt x="64690" y="2666"/>
                  </a:lnTo>
                  <a:lnTo>
                    <a:pt x="65351" y="432"/>
                  </a:lnTo>
                  <a:lnTo>
                    <a:pt x="65793" y="0"/>
                  </a:lnTo>
                  <a:lnTo>
                    <a:pt x="66087" y="771"/>
                  </a:lnTo>
                  <a:lnTo>
                    <a:pt x="66641" y="5212"/>
                  </a:lnTo>
                  <a:lnTo>
                    <a:pt x="61609" y="10463"/>
                  </a:lnTo>
                  <a:lnTo>
                    <a:pt x="47376" y="48319"/>
                  </a:lnTo>
                  <a:lnTo>
                    <a:pt x="34876" y="90266"/>
                  </a:lnTo>
                  <a:lnTo>
                    <a:pt x="19044" y="131174"/>
                  </a:lnTo>
                  <a:lnTo>
                    <a:pt x="4232" y="175067"/>
                  </a:lnTo>
                  <a:lnTo>
                    <a:pt x="0" y="1959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4">
              <a:extLst>
                <a:ext uri="{FF2B5EF4-FFF2-40B4-BE49-F238E27FC236}">
                  <a16:creationId xmlns:a16="http://schemas.microsoft.com/office/drawing/2014/main" id="{333A4385-69DB-99B4-D953-4BCD756F4D2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258050" y="2324538"/>
              <a:ext cx="123826" cy="228163"/>
            </a:xfrm>
            <a:custGeom>
              <a:avLst/>
              <a:gdLst/>
              <a:ahLst/>
              <a:cxnLst/>
              <a:rect l="0" t="0" r="0" b="0"/>
              <a:pathLst>
                <a:path w="123826" h="228163">
                  <a:moveTo>
                    <a:pt x="0" y="47187"/>
                  </a:moveTo>
                  <a:lnTo>
                    <a:pt x="0" y="47187"/>
                  </a:lnTo>
                  <a:lnTo>
                    <a:pt x="0" y="38986"/>
                  </a:lnTo>
                  <a:lnTo>
                    <a:pt x="1058" y="38545"/>
                  </a:lnTo>
                  <a:lnTo>
                    <a:pt x="5056" y="38054"/>
                  </a:lnTo>
                  <a:lnTo>
                    <a:pt x="6547" y="36865"/>
                  </a:lnTo>
                  <a:lnTo>
                    <a:pt x="10323" y="27984"/>
                  </a:lnTo>
                  <a:lnTo>
                    <a:pt x="18110" y="20801"/>
                  </a:lnTo>
                  <a:lnTo>
                    <a:pt x="32295" y="13028"/>
                  </a:lnTo>
                  <a:lnTo>
                    <a:pt x="43671" y="9196"/>
                  </a:lnTo>
                  <a:lnTo>
                    <a:pt x="54802" y="2887"/>
                  </a:lnTo>
                  <a:lnTo>
                    <a:pt x="72964" y="0"/>
                  </a:lnTo>
                  <a:lnTo>
                    <a:pt x="74043" y="912"/>
                  </a:lnTo>
                  <a:lnTo>
                    <a:pt x="80973" y="17914"/>
                  </a:lnTo>
                  <a:lnTo>
                    <a:pt x="84786" y="63081"/>
                  </a:lnTo>
                  <a:lnTo>
                    <a:pt x="86506" y="100109"/>
                  </a:lnTo>
                  <a:lnTo>
                    <a:pt x="91130" y="129543"/>
                  </a:lnTo>
                  <a:lnTo>
                    <a:pt x="88856" y="148024"/>
                  </a:lnTo>
                  <a:lnTo>
                    <a:pt x="99255" y="190798"/>
                  </a:lnTo>
                  <a:lnTo>
                    <a:pt x="108196" y="208742"/>
                  </a:lnTo>
                  <a:lnTo>
                    <a:pt x="123825" y="2281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5">
              <a:extLst>
                <a:ext uri="{FF2B5EF4-FFF2-40B4-BE49-F238E27FC236}">
                  <a16:creationId xmlns:a16="http://schemas.microsoft.com/office/drawing/2014/main" id="{661ABAED-B44C-6CBE-ADD0-3FB69B068F0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239000" y="2466975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9525"/>
                  </a:moveTo>
                  <a:lnTo>
                    <a:pt x="0" y="9525"/>
                  </a:lnTo>
                  <a:lnTo>
                    <a:pt x="5488" y="9525"/>
                  </a:lnTo>
                  <a:lnTo>
                    <a:pt x="3145" y="9525"/>
                  </a:lnTo>
                  <a:lnTo>
                    <a:pt x="46586" y="9525"/>
                  </a:lnTo>
                  <a:lnTo>
                    <a:pt x="91278" y="670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6">
              <a:extLst>
                <a:ext uri="{FF2B5EF4-FFF2-40B4-BE49-F238E27FC236}">
                  <a16:creationId xmlns:a16="http://schemas.microsoft.com/office/drawing/2014/main" id="{C200659C-C9F2-8CCB-CF61-1B1E4D5B619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486650" y="2362200"/>
              <a:ext cx="28461" cy="180976"/>
            </a:xfrm>
            <a:custGeom>
              <a:avLst/>
              <a:gdLst/>
              <a:ahLst/>
              <a:cxnLst/>
              <a:rect l="0" t="0" r="0" b="0"/>
              <a:pathLst>
                <a:path w="28461" h="180976">
                  <a:moveTo>
                    <a:pt x="19050" y="0"/>
                  </a:moveTo>
                  <a:lnTo>
                    <a:pt x="19050" y="0"/>
                  </a:lnTo>
                  <a:lnTo>
                    <a:pt x="27251" y="0"/>
                  </a:lnTo>
                  <a:lnTo>
                    <a:pt x="28460" y="36628"/>
                  </a:lnTo>
                  <a:lnTo>
                    <a:pt x="20948" y="82455"/>
                  </a:lnTo>
                  <a:lnTo>
                    <a:pt x="12095" y="126001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7">
              <a:extLst>
                <a:ext uri="{FF2B5EF4-FFF2-40B4-BE49-F238E27FC236}">
                  <a16:creationId xmlns:a16="http://schemas.microsoft.com/office/drawing/2014/main" id="{2FB30D0F-46C8-FE96-DFC2-449B56D5C2E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486650" y="2287882"/>
              <a:ext cx="142876" cy="226719"/>
            </a:xfrm>
            <a:custGeom>
              <a:avLst/>
              <a:gdLst/>
              <a:ahLst/>
              <a:cxnLst/>
              <a:rect l="0" t="0" r="0" b="0"/>
              <a:pathLst>
                <a:path w="142876" h="226719">
                  <a:moveTo>
                    <a:pt x="0" y="93368"/>
                  </a:moveTo>
                  <a:lnTo>
                    <a:pt x="0" y="93368"/>
                  </a:lnTo>
                  <a:lnTo>
                    <a:pt x="0" y="88312"/>
                  </a:lnTo>
                  <a:lnTo>
                    <a:pt x="2822" y="83007"/>
                  </a:lnTo>
                  <a:lnTo>
                    <a:pt x="5056" y="80110"/>
                  </a:lnTo>
                  <a:lnTo>
                    <a:pt x="7540" y="71248"/>
                  </a:lnTo>
                  <a:lnTo>
                    <a:pt x="9701" y="61312"/>
                  </a:lnTo>
                  <a:lnTo>
                    <a:pt x="16868" y="49768"/>
                  </a:lnTo>
                  <a:lnTo>
                    <a:pt x="41314" y="23551"/>
                  </a:lnTo>
                  <a:lnTo>
                    <a:pt x="73927" y="0"/>
                  </a:lnTo>
                  <a:lnTo>
                    <a:pt x="75743" y="431"/>
                  </a:lnTo>
                  <a:lnTo>
                    <a:pt x="85274" y="7300"/>
                  </a:lnTo>
                  <a:lnTo>
                    <a:pt x="85591" y="12598"/>
                  </a:lnTo>
                  <a:lnTo>
                    <a:pt x="87753" y="14121"/>
                  </a:lnTo>
                  <a:lnTo>
                    <a:pt x="99849" y="17324"/>
                  </a:lnTo>
                  <a:lnTo>
                    <a:pt x="107172" y="21823"/>
                  </a:lnTo>
                  <a:lnTo>
                    <a:pt x="109548" y="25563"/>
                  </a:lnTo>
                  <a:lnTo>
                    <a:pt x="113361" y="43952"/>
                  </a:lnTo>
                  <a:lnTo>
                    <a:pt x="114115" y="63146"/>
                  </a:lnTo>
                  <a:lnTo>
                    <a:pt x="108573" y="74997"/>
                  </a:lnTo>
                  <a:lnTo>
                    <a:pt x="87769" y="99852"/>
                  </a:lnTo>
                  <a:lnTo>
                    <a:pt x="78520" y="106833"/>
                  </a:lnTo>
                  <a:lnTo>
                    <a:pt x="32653" y="125348"/>
                  </a:lnTo>
                  <a:lnTo>
                    <a:pt x="27060" y="126330"/>
                  </a:lnTo>
                  <a:lnTo>
                    <a:pt x="14133" y="124772"/>
                  </a:lnTo>
                  <a:lnTo>
                    <a:pt x="182" y="131372"/>
                  </a:lnTo>
                  <a:lnTo>
                    <a:pt x="5111" y="136496"/>
                  </a:lnTo>
                  <a:lnTo>
                    <a:pt x="13208" y="138994"/>
                  </a:lnTo>
                  <a:lnTo>
                    <a:pt x="18330" y="139661"/>
                  </a:lnTo>
                  <a:lnTo>
                    <a:pt x="22804" y="142221"/>
                  </a:lnTo>
                  <a:lnTo>
                    <a:pt x="36271" y="154880"/>
                  </a:lnTo>
                  <a:lnTo>
                    <a:pt x="80622" y="181799"/>
                  </a:lnTo>
                  <a:lnTo>
                    <a:pt x="124820" y="210444"/>
                  </a:lnTo>
                  <a:lnTo>
                    <a:pt x="142875" y="2267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8">
              <a:extLst>
                <a:ext uri="{FF2B5EF4-FFF2-40B4-BE49-F238E27FC236}">
                  <a16:creationId xmlns:a16="http://schemas.microsoft.com/office/drawing/2014/main" id="{C9B63EE9-889C-D373-C757-99EF3539171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696200" y="25431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9701" y="261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9">
              <a:extLst>
                <a:ext uri="{FF2B5EF4-FFF2-40B4-BE49-F238E27FC236}">
                  <a16:creationId xmlns:a16="http://schemas.microsoft.com/office/drawing/2014/main" id="{5378C255-08DE-82AA-8A50-AB43A4D05BD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810500" y="2314575"/>
              <a:ext cx="19050" cy="247651"/>
            </a:xfrm>
            <a:custGeom>
              <a:avLst/>
              <a:gdLst/>
              <a:ahLst/>
              <a:cxnLst/>
              <a:rect l="0" t="0" r="0" b="0"/>
              <a:pathLst>
                <a:path w="19050" h="247651">
                  <a:moveTo>
                    <a:pt x="9525" y="0"/>
                  </a:moveTo>
                  <a:lnTo>
                    <a:pt x="9525" y="0"/>
                  </a:lnTo>
                  <a:lnTo>
                    <a:pt x="17726" y="0"/>
                  </a:lnTo>
                  <a:lnTo>
                    <a:pt x="18168" y="1058"/>
                  </a:lnTo>
                  <a:lnTo>
                    <a:pt x="19049" y="46234"/>
                  </a:lnTo>
                  <a:lnTo>
                    <a:pt x="17992" y="55473"/>
                  </a:lnTo>
                  <a:lnTo>
                    <a:pt x="10407" y="97860"/>
                  </a:lnTo>
                  <a:lnTo>
                    <a:pt x="9559" y="144146"/>
                  </a:lnTo>
                  <a:lnTo>
                    <a:pt x="8474" y="178012"/>
                  </a:lnTo>
                  <a:lnTo>
                    <a:pt x="393" y="212361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0">
              <a:extLst>
                <a:ext uri="{FF2B5EF4-FFF2-40B4-BE49-F238E27FC236}">
                  <a16:creationId xmlns:a16="http://schemas.microsoft.com/office/drawing/2014/main" id="{58163456-D112-6168-3971-D42D5979A936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820025" y="2271287"/>
              <a:ext cx="178293" cy="119272"/>
            </a:xfrm>
            <a:custGeom>
              <a:avLst/>
              <a:gdLst/>
              <a:ahLst/>
              <a:cxnLst/>
              <a:rect l="0" t="0" r="0" b="0"/>
              <a:pathLst>
                <a:path w="178293" h="119272">
                  <a:moveTo>
                    <a:pt x="0" y="62338"/>
                  </a:moveTo>
                  <a:lnTo>
                    <a:pt x="0" y="62338"/>
                  </a:lnTo>
                  <a:lnTo>
                    <a:pt x="5056" y="52225"/>
                  </a:lnTo>
                  <a:lnTo>
                    <a:pt x="7605" y="49246"/>
                  </a:lnTo>
                  <a:lnTo>
                    <a:pt x="16246" y="42937"/>
                  </a:lnTo>
                  <a:lnTo>
                    <a:pt x="26569" y="29661"/>
                  </a:lnTo>
                  <a:lnTo>
                    <a:pt x="41504" y="19613"/>
                  </a:lnTo>
                  <a:lnTo>
                    <a:pt x="86137" y="6703"/>
                  </a:lnTo>
                  <a:lnTo>
                    <a:pt x="108659" y="0"/>
                  </a:lnTo>
                  <a:lnTo>
                    <a:pt x="127210" y="4238"/>
                  </a:lnTo>
                  <a:lnTo>
                    <a:pt x="158777" y="18181"/>
                  </a:lnTo>
                  <a:lnTo>
                    <a:pt x="168640" y="27190"/>
                  </a:lnTo>
                  <a:lnTo>
                    <a:pt x="172751" y="32556"/>
                  </a:lnTo>
                  <a:lnTo>
                    <a:pt x="177319" y="46985"/>
                  </a:lnTo>
                  <a:lnTo>
                    <a:pt x="178292" y="62923"/>
                  </a:lnTo>
                  <a:lnTo>
                    <a:pt x="170293" y="90401"/>
                  </a:lnTo>
                  <a:lnTo>
                    <a:pt x="167504" y="96922"/>
                  </a:lnTo>
                  <a:lnTo>
                    <a:pt x="155938" y="106989"/>
                  </a:lnTo>
                  <a:lnTo>
                    <a:pt x="141273" y="113933"/>
                  </a:lnTo>
                  <a:lnTo>
                    <a:pt x="108967" y="118391"/>
                  </a:lnTo>
                  <a:lnTo>
                    <a:pt x="67504" y="119271"/>
                  </a:lnTo>
                  <a:lnTo>
                    <a:pt x="19050" y="1099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13">
            <a:extLst>
              <a:ext uri="{FF2B5EF4-FFF2-40B4-BE49-F238E27FC236}">
                <a16:creationId xmlns:a16="http://schemas.microsoft.com/office/drawing/2014/main" id="{6A07436F-9303-68C9-C970-E3ECE6796129}"/>
              </a:ext>
            </a:extLst>
          </p:cNvPr>
          <p:cNvGrpSpPr/>
          <p:nvPr/>
        </p:nvGrpSpPr>
        <p:grpSpPr>
          <a:xfrm>
            <a:off x="8250153" y="2162175"/>
            <a:ext cx="493355" cy="485776"/>
            <a:chOff x="8250153" y="2162175"/>
            <a:chExt cx="493355" cy="485776"/>
          </a:xfrm>
        </p:grpSpPr>
        <p:sp>
          <p:nvSpPr>
            <p:cNvPr id="64" name="SMARTInkShape-31">
              <a:extLst>
                <a:ext uri="{FF2B5EF4-FFF2-40B4-BE49-F238E27FC236}">
                  <a16:creationId xmlns:a16="http://schemas.microsoft.com/office/drawing/2014/main" id="{FB9EEC1F-FE74-53DC-04B1-385F9B203C3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250153" y="2190750"/>
              <a:ext cx="140982" cy="438151"/>
            </a:xfrm>
            <a:custGeom>
              <a:avLst/>
              <a:gdLst/>
              <a:ahLst/>
              <a:cxnLst/>
              <a:rect l="0" t="0" r="0" b="0"/>
              <a:pathLst>
                <a:path w="140982" h="438151">
                  <a:moveTo>
                    <a:pt x="131847" y="0"/>
                  </a:moveTo>
                  <a:lnTo>
                    <a:pt x="131847" y="0"/>
                  </a:lnTo>
                  <a:lnTo>
                    <a:pt x="140981" y="9133"/>
                  </a:lnTo>
                  <a:lnTo>
                    <a:pt x="132229" y="9515"/>
                  </a:lnTo>
                  <a:lnTo>
                    <a:pt x="94947" y="48564"/>
                  </a:lnTo>
                  <a:lnTo>
                    <a:pt x="69954" y="89762"/>
                  </a:lnTo>
                  <a:lnTo>
                    <a:pt x="45811" y="130267"/>
                  </a:lnTo>
                  <a:lnTo>
                    <a:pt x="25718" y="173428"/>
                  </a:lnTo>
                  <a:lnTo>
                    <a:pt x="12616" y="215428"/>
                  </a:lnTo>
                  <a:lnTo>
                    <a:pt x="6108" y="251947"/>
                  </a:lnTo>
                  <a:lnTo>
                    <a:pt x="0" y="289186"/>
                  </a:lnTo>
                  <a:lnTo>
                    <a:pt x="6831" y="333089"/>
                  </a:lnTo>
                  <a:lnTo>
                    <a:pt x="16449" y="369263"/>
                  </a:lnTo>
                  <a:lnTo>
                    <a:pt x="34551" y="398127"/>
                  </a:lnTo>
                  <a:lnTo>
                    <a:pt x="36327" y="412915"/>
                  </a:lnTo>
                  <a:lnTo>
                    <a:pt x="38534" y="416035"/>
                  </a:lnTo>
                  <a:lnTo>
                    <a:pt x="74697" y="438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2">
              <a:extLst>
                <a:ext uri="{FF2B5EF4-FFF2-40B4-BE49-F238E27FC236}">
                  <a16:creationId xmlns:a16="http://schemas.microsoft.com/office/drawing/2014/main" id="{826AF47A-CBC7-F6BB-AF41-5400AF8AFB2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591550" y="2162175"/>
              <a:ext cx="151958" cy="485776"/>
            </a:xfrm>
            <a:custGeom>
              <a:avLst/>
              <a:gdLst/>
              <a:ahLst/>
              <a:cxnLst/>
              <a:rect l="0" t="0" r="0" b="0"/>
              <a:pathLst>
                <a:path w="151958" h="485776">
                  <a:moveTo>
                    <a:pt x="47625" y="0"/>
                  </a:moveTo>
                  <a:lnTo>
                    <a:pt x="47625" y="0"/>
                  </a:lnTo>
                  <a:lnTo>
                    <a:pt x="55827" y="0"/>
                  </a:lnTo>
                  <a:lnTo>
                    <a:pt x="77698" y="23544"/>
                  </a:lnTo>
                  <a:lnTo>
                    <a:pt x="112577" y="66209"/>
                  </a:lnTo>
                  <a:lnTo>
                    <a:pt x="127247" y="102997"/>
                  </a:lnTo>
                  <a:lnTo>
                    <a:pt x="144845" y="145111"/>
                  </a:lnTo>
                  <a:lnTo>
                    <a:pt x="150161" y="182225"/>
                  </a:lnTo>
                  <a:lnTo>
                    <a:pt x="151957" y="226966"/>
                  </a:lnTo>
                  <a:lnTo>
                    <a:pt x="150152" y="258807"/>
                  </a:lnTo>
                  <a:lnTo>
                    <a:pt x="139270" y="297640"/>
                  </a:lnTo>
                  <a:lnTo>
                    <a:pt x="128876" y="336978"/>
                  </a:lnTo>
                  <a:lnTo>
                    <a:pt x="107556" y="383199"/>
                  </a:lnTo>
                  <a:lnTo>
                    <a:pt x="79258" y="430739"/>
                  </a:lnTo>
                  <a:lnTo>
                    <a:pt x="45220" y="467690"/>
                  </a:lnTo>
                  <a:lnTo>
                    <a:pt x="36678" y="472446"/>
                  </a:lnTo>
                  <a:lnTo>
                    <a:pt x="4160" y="477085"/>
                  </a:lnTo>
                  <a:lnTo>
                    <a:pt x="0" y="4857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(cont.)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D645C-95F3-431B-AAA2-D81E17B7C597}"/>
              </a:ext>
            </a:extLst>
          </p:cNvPr>
          <p:cNvSpPr txBox="1"/>
          <p:nvPr/>
        </p:nvSpPr>
        <p:spPr>
          <a:xfrm>
            <a:off x="457200" y="1219200"/>
            <a:ext cx="82296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Sample variance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SMARTInkShape-33">
            <a:extLst>
              <a:ext uri="{FF2B5EF4-FFF2-40B4-BE49-F238E27FC236}">
                <a16:creationId xmlns:a16="http://schemas.microsoft.com/office/drawing/2014/main" id="{72CB30F2-C0E2-5F30-1D97-F5AA5DD3929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486275" y="3409953"/>
            <a:ext cx="9526" cy="295141"/>
          </a:xfrm>
          <a:custGeom>
            <a:avLst/>
            <a:gdLst/>
            <a:ahLst/>
            <a:cxnLst/>
            <a:rect l="0" t="0" r="0" b="0"/>
            <a:pathLst>
              <a:path w="9526" h="295141">
                <a:moveTo>
                  <a:pt x="0" y="19047"/>
                </a:moveTo>
                <a:lnTo>
                  <a:pt x="0" y="19047"/>
                </a:lnTo>
                <a:lnTo>
                  <a:pt x="0" y="13990"/>
                </a:lnTo>
                <a:lnTo>
                  <a:pt x="1058" y="12501"/>
                </a:lnTo>
                <a:lnTo>
                  <a:pt x="2822" y="11508"/>
                </a:lnTo>
                <a:lnTo>
                  <a:pt x="5056" y="10846"/>
                </a:lnTo>
                <a:lnTo>
                  <a:pt x="6545" y="9346"/>
                </a:lnTo>
                <a:lnTo>
                  <a:pt x="8201" y="4858"/>
                </a:lnTo>
                <a:lnTo>
                  <a:pt x="7584" y="3238"/>
                </a:lnTo>
                <a:lnTo>
                  <a:pt x="6114" y="2157"/>
                </a:lnTo>
                <a:lnTo>
                  <a:pt x="10" y="0"/>
                </a:lnTo>
                <a:lnTo>
                  <a:pt x="1058" y="33112"/>
                </a:lnTo>
                <a:lnTo>
                  <a:pt x="8201" y="68733"/>
                </a:lnTo>
                <a:lnTo>
                  <a:pt x="9350" y="114568"/>
                </a:lnTo>
                <a:lnTo>
                  <a:pt x="9502" y="160899"/>
                </a:lnTo>
                <a:lnTo>
                  <a:pt x="9523" y="203887"/>
                </a:lnTo>
                <a:lnTo>
                  <a:pt x="9525" y="249023"/>
                </a:lnTo>
                <a:lnTo>
                  <a:pt x="9525" y="294827"/>
                </a:lnTo>
                <a:lnTo>
                  <a:pt x="4469" y="295140"/>
                </a:lnTo>
                <a:lnTo>
                  <a:pt x="2980" y="294126"/>
                </a:lnTo>
                <a:lnTo>
                  <a:pt x="1986" y="292391"/>
                </a:lnTo>
                <a:lnTo>
                  <a:pt x="1324" y="290177"/>
                </a:lnTo>
                <a:lnTo>
                  <a:pt x="1941" y="288700"/>
                </a:lnTo>
                <a:lnTo>
                  <a:pt x="3411" y="287715"/>
                </a:lnTo>
                <a:lnTo>
                  <a:pt x="9167" y="285862"/>
                </a:lnTo>
                <a:lnTo>
                  <a:pt x="9525" y="276222"/>
                </a:lnTo>
              </a:path>
            </a:pathLst>
          </a:custGeom>
          <a:ln w="63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SMARTInkShape-Group15">
            <a:extLst>
              <a:ext uri="{FF2B5EF4-FFF2-40B4-BE49-F238E27FC236}">
                <a16:creationId xmlns:a16="http://schemas.microsoft.com/office/drawing/2014/main" id="{319818EE-475A-BCF1-171F-23100AB08E88}"/>
              </a:ext>
            </a:extLst>
          </p:cNvPr>
          <p:cNvGrpSpPr/>
          <p:nvPr/>
        </p:nvGrpSpPr>
        <p:grpSpPr>
          <a:xfrm>
            <a:off x="3609975" y="3448053"/>
            <a:ext cx="628651" cy="219070"/>
            <a:chOff x="3609975" y="3448053"/>
            <a:chExt cx="628651" cy="219070"/>
          </a:xfrm>
        </p:grpSpPr>
        <p:sp>
          <p:nvSpPr>
            <p:cNvPr id="4" name="SMARTInkShape-34">
              <a:extLst>
                <a:ext uri="{FF2B5EF4-FFF2-40B4-BE49-F238E27FC236}">
                  <a16:creationId xmlns:a16="http://schemas.microsoft.com/office/drawing/2014/main" id="{1C27050A-FCB7-9411-10EE-A1A6FF281606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003923" y="3571875"/>
              <a:ext cx="234703" cy="9526"/>
            </a:xfrm>
            <a:custGeom>
              <a:avLst/>
              <a:gdLst/>
              <a:ahLst/>
              <a:cxnLst/>
              <a:rect l="0" t="0" r="0" b="0"/>
              <a:pathLst>
                <a:path w="234703" h="9526">
                  <a:moveTo>
                    <a:pt x="25152" y="0"/>
                  </a:moveTo>
                  <a:lnTo>
                    <a:pt x="25152" y="0"/>
                  </a:lnTo>
                  <a:lnTo>
                    <a:pt x="16020" y="0"/>
                  </a:lnTo>
                  <a:lnTo>
                    <a:pt x="6505" y="9132"/>
                  </a:lnTo>
                  <a:lnTo>
                    <a:pt x="693" y="9447"/>
                  </a:lnTo>
                  <a:lnTo>
                    <a:pt x="2993" y="9491"/>
                  </a:lnTo>
                  <a:lnTo>
                    <a:pt x="2972" y="9502"/>
                  </a:lnTo>
                  <a:lnTo>
                    <a:pt x="0" y="9518"/>
                  </a:lnTo>
                  <a:lnTo>
                    <a:pt x="46497" y="9525"/>
                  </a:lnTo>
                  <a:lnTo>
                    <a:pt x="88786" y="9525"/>
                  </a:lnTo>
                  <a:lnTo>
                    <a:pt x="133110" y="883"/>
                  </a:lnTo>
                  <a:lnTo>
                    <a:pt x="177552" y="52"/>
                  </a:lnTo>
                  <a:lnTo>
                    <a:pt x="225177" y="0"/>
                  </a:lnTo>
                  <a:lnTo>
                    <a:pt x="234702" y="952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5">
              <a:extLst>
                <a:ext uri="{FF2B5EF4-FFF2-40B4-BE49-F238E27FC236}">
                  <a16:creationId xmlns:a16="http://schemas.microsoft.com/office/drawing/2014/main" id="{277C42FC-035F-BC74-8167-D8091F57224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609975" y="3448053"/>
              <a:ext cx="218790" cy="219070"/>
            </a:xfrm>
            <a:custGeom>
              <a:avLst/>
              <a:gdLst/>
              <a:ahLst/>
              <a:cxnLst/>
              <a:rect l="0" t="0" r="0" b="0"/>
              <a:pathLst>
                <a:path w="218790" h="219070">
                  <a:moveTo>
                    <a:pt x="0" y="38097"/>
                  </a:moveTo>
                  <a:lnTo>
                    <a:pt x="0" y="38097"/>
                  </a:lnTo>
                  <a:lnTo>
                    <a:pt x="9132" y="28965"/>
                  </a:lnTo>
                  <a:lnTo>
                    <a:pt x="14465" y="28689"/>
                  </a:lnTo>
                  <a:lnTo>
                    <a:pt x="15994" y="27591"/>
                  </a:lnTo>
                  <a:lnTo>
                    <a:pt x="17013" y="25802"/>
                  </a:lnTo>
                  <a:lnTo>
                    <a:pt x="17692" y="23550"/>
                  </a:lnTo>
                  <a:lnTo>
                    <a:pt x="19202" y="22049"/>
                  </a:lnTo>
                  <a:lnTo>
                    <a:pt x="29233" y="16818"/>
                  </a:lnTo>
                  <a:lnTo>
                    <a:pt x="35217" y="12764"/>
                  </a:lnTo>
                  <a:lnTo>
                    <a:pt x="44536" y="9424"/>
                  </a:lnTo>
                  <a:lnTo>
                    <a:pt x="55280" y="1448"/>
                  </a:lnTo>
                  <a:lnTo>
                    <a:pt x="61652" y="427"/>
                  </a:lnTo>
                  <a:lnTo>
                    <a:pt x="84246" y="0"/>
                  </a:lnTo>
                  <a:lnTo>
                    <a:pt x="84739" y="1058"/>
                  </a:lnTo>
                  <a:lnTo>
                    <a:pt x="85287" y="5054"/>
                  </a:lnTo>
                  <a:lnTo>
                    <a:pt x="88352" y="10359"/>
                  </a:lnTo>
                  <a:lnTo>
                    <a:pt x="92185" y="16244"/>
                  </a:lnTo>
                  <a:lnTo>
                    <a:pt x="94341" y="25507"/>
                  </a:lnTo>
                  <a:lnTo>
                    <a:pt x="95240" y="68524"/>
                  </a:lnTo>
                  <a:lnTo>
                    <a:pt x="95250" y="112577"/>
                  </a:lnTo>
                  <a:lnTo>
                    <a:pt x="92428" y="121647"/>
                  </a:lnTo>
                  <a:lnTo>
                    <a:pt x="88704" y="130263"/>
                  </a:lnTo>
                  <a:lnTo>
                    <a:pt x="84929" y="157780"/>
                  </a:lnTo>
                  <a:lnTo>
                    <a:pt x="78237" y="171256"/>
                  </a:lnTo>
                  <a:lnTo>
                    <a:pt x="77558" y="174494"/>
                  </a:lnTo>
                  <a:lnTo>
                    <a:pt x="76048" y="176654"/>
                  </a:lnTo>
                  <a:lnTo>
                    <a:pt x="73982" y="178093"/>
                  </a:lnTo>
                  <a:lnTo>
                    <a:pt x="66801" y="180922"/>
                  </a:lnTo>
                  <a:lnTo>
                    <a:pt x="71769" y="175901"/>
                  </a:lnTo>
                  <a:lnTo>
                    <a:pt x="74230" y="170604"/>
                  </a:lnTo>
                  <a:lnTo>
                    <a:pt x="81142" y="144116"/>
                  </a:lnTo>
                  <a:lnTo>
                    <a:pt x="110097" y="98323"/>
                  </a:lnTo>
                  <a:lnTo>
                    <a:pt x="116292" y="78372"/>
                  </a:lnTo>
                  <a:lnTo>
                    <a:pt x="118802" y="74472"/>
                  </a:lnTo>
                  <a:lnTo>
                    <a:pt x="161766" y="29177"/>
                  </a:lnTo>
                  <a:lnTo>
                    <a:pt x="168204" y="23549"/>
                  </a:lnTo>
                  <a:lnTo>
                    <a:pt x="180961" y="17114"/>
                  </a:lnTo>
                  <a:lnTo>
                    <a:pt x="199860" y="152"/>
                  </a:lnTo>
                  <a:lnTo>
                    <a:pt x="205032" y="43"/>
                  </a:lnTo>
                  <a:lnTo>
                    <a:pt x="206539" y="1086"/>
                  </a:lnTo>
                  <a:lnTo>
                    <a:pt x="207543" y="2840"/>
                  </a:lnTo>
                  <a:lnTo>
                    <a:pt x="209154" y="8202"/>
                  </a:lnTo>
                  <a:lnTo>
                    <a:pt x="216017" y="16865"/>
                  </a:lnTo>
                  <a:lnTo>
                    <a:pt x="217717" y="22663"/>
                  </a:lnTo>
                  <a:lnTo>
                    <a:pt x="217110" y="25691"/>
                  </a:lnTo>
                  <a:lnTo>
                    <a:pt x="213616" y="31878"/>
                  </a:lnTo>
                  <a:lnTo>
                    <a:pt x="213319" y="35009"/>
                  </a:lnTo>
                  <a:lnTo>
                    <a:pt x="218645" y="59974"/>
                  </a:lnTo>
                  <a:lnTo>
                    <a:pt x="218789" y="65382"/>
                  </a:lnTo>
                  <a:lnTo>
                    <a:pt x="216125" y="74213"/>
                  </a:lnTo>
                  <a:lnTo>
                    <a:pt x="212473" y="81665"/>
                  </a:lnTo>
                  <a:lnTo>
                    <a:pt x="210127" y="97895"/>
                  </a:lnTo>
                  <a:lnTo>
                    <a:pt x="208568" y="120800"/>
                  </a:lnTo>
                  <a:lnTo>
                    <a:pt x="201359" y="144604"/>
                  </a:lnTo>
                  <a:lnTo>
                    <a:pt x="199230" y="165008"/>
                  </a:lnTo>
                  <a:lnTo>
                    <a:pt x="191858" y="183717"/>
                  </a:lnTo>
                  <a:lnTo>
                    <a:pt x="189710" y="196762"/>
                  </a:lnTo>
                  <a:lnTo>
                    <a:pt x="182334" y="207654"/>
                  </a:lnTo>
                  <a:lnTo>
                    <a:pt x="180975" y="219061"/>
                  </a:lnTo>
                  <a:lnTo>
                    <a:pt x="186031" y="219069"/>
                  </a:lnTo>
                  <a:lnTo>
                    <a:pt x="187521" y="218011"/>
                  </a:lnTo>
                  <a:lnTo>
                    <a:pt x="188514" y="216248"/>
                  </a:lnTo>
                  <a:lnTo>
                    <a:pt x="190500" y="209547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MARTInkShape-36">
            <a:extLst>
              <a:ext uri="{FF2B5EF4-FFF2-40B4-BE49-F238E27FC236}">
                <a16:creationId xmlns:a16="http://schemas.microsoft.com/office/drawing/2014/main" id="{20FE36A9-6488-BFF0-D621-1BA1E4D29EC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209925" y="3048035"/>
            <a:ext cx="2162176" cy="76157"/>
          </a:xfrm>
          <a:custGeom>
            <a:avLst/>
            <a:gdLst/>
            <a:ahLst/>
            <a:cxnLst/>
            <a:rect l="0" t="0" r="0" b="0"/>
            <a:pathLst>
              <a:path w="2162176" h="76157">
                <a:moveTo>
                  <a:pt x="0" y="66640"/>
                </a:moveTo>
                <a:lnTo>
                  <a:pt x="0" y="66640"/>
                </a:lnTo>
                <a:lnTo>
                  <a:pt x="5056" y="66640"/>
                </a:lnTo>
                <a:lnTo>
                  <a:pt x="6546" y="67698"/>
                </a:lnTo>
                <a:lnTo>
                  <a:pt x="7538" y="69462"/>
                </a:lnTo>
                <a:lnTo>
                  <a:pt x="8200" y="71696"/>
                </a:lnTo>
                <a:lnTo>
                  <a:pt x="9701" y="73186"/>
                </a:lnTo>
                <a:lnTo>
                  <a:pt x="17610" y="75773"/>
                </a:lnTo>
                <a:lnTo>
                  <a:pt x="23680" y="76049"/>
                </a:lnTo>
                <a:lnTo>
                  <a:pt x="25312" y="75029"/>
                </a:lnTo>
                <a:lnTo>
                  <a:pt x="26399" y="73291"/>
                </a:lnTo>
                <a:lnTo>
                  <a:pt x="27125" y="71074"/>
                </a:lnTo>
                <a:lnTo>
                  <a:pt x="28666" y="69596"/>
                </a:lnTo>
                <a:lnTo>
                  <a:pt x="33202" y="67954"/>
                </a:lnTo>
                <a:lnTo>
                  <a:pt x="35893" y="68574"/>
                </a:lnTo>
                <a:lnTo>
                  <a:pt x="47816" y="74352"/>
                </a:lnTo>
                <a:lnTo>
                  <a:pt x="88901" y="76156"/>
                </a:lnTo>
                <a:lnTo>
                  <a:pt x="95250" y="73338"/>
                </a:lnTo>
                <a:lnTo>
                  <a:pt x="101600" y="69617"/>
                </a:lnTo>
                <a:lnTo>
                  <a:pt x="112183" y="67522"/>
                </a:lnTo>
                <a:lnTo>
                  <a:pt x="158915" y="66675"/>
                </a:lnTo>
                <a:lnTo>
                  <a:pt x="201921" y="58442"/>
                </a:lnTo>
                <a:lnTo>
                  <a:pt x="247900" y="57290"/>
                </a:lnTo>
                <a:lnTo>
                  <a:pt x="285799" y="57150"/>
                </a:lnTo>
                <a:lnTo>
                  <a:pt x="330406" y="56064"/>
                </a:lnTo>
                <a:lnTo>
                  <a:pt x="373710" y="49577"/>
                </a:lnTo>
                <a:lnTo>
                  <a:pt x="417661" y="47983"/>
                </a:lnTo>
                <a:lnTo>
                  <a:pt x="456915" y="47668"/>
                </a:lnTo>
                <a:lnTo>
                  <a:pt x="498065" y="47605"/>
                </a:lnTo>
                <a:lnTo>
                  <a:pt x="541590" y="47593"/>
                </a:lnTo>
                <a:lnTo>
                  <a:pt x="581820" y="47591"/>
                </a:lnTo>
                <a:lnTo>
                  <a:pt x="626612" y="47590"/>
                </a:lnTo>
                <a:lnTo>
                  <a:pt x="671404" y="47590"/>
                </a:lnTo>
                <a:lnTo>
                  <a:pt x="708463" y="47590"/>
                </a:lnTo>
                <a:lnTo>
                  <a:pt x="746255" y="47590"/>
                </a:lnTo>
                <a:lnTo>
                  <a:pt x="784263" y="42534"/>
                </a:lnTo>
                <a:lnTo>
                  <a:pt x="822336" y="39389"/>
                </a:lnTo>
                <a:lnTo>
                  <a:pt x="866582" y="38326"/>
                </a:lnTo>
                <a:lnTo>
                  <a:pt x="903642" y="38143"/>
                </a:lnTo>
                <a:lnTo>
                  <a:pt x="946607" y="38088"/>
                </a:lnTo>
                <a:lnTo>
                  <a:pt x="986620" y="38072"/>
                </a:lnTo>
                <a:lnTo>
                  <a:pt x="1025287" y="38067"/>
                </a:lnTo>
                <a:lnTo>
                  <a:pt x="1064612" y="38066"/>
                </a:lnTo>
                <a:lnTo>
                  <a:pt x="1109309" y="38065"/>
                </a:lnTo>
                <a:lnTo>
                  <a:pt x="1155007" y="38065"/>
                </a:lnTo>
                <a:lnTo>
                  <a:pt x="1197945" y="37007"/>
                </a:lnTo>
                <a:lnTo>
                  <a:pt x="1231979" y="33009"/>
                </a:lnTo>
                <a:lnTo>
                  <a:pt x="1265450" y="30526"/>
                </a:lnTo>
                <a:lnTo>
                  <a:pt x="1297963" y="29423"/>
                </a:lnTo>
                <a:lnTo>
                  <a:pt x="1330054" y="28932"/>
                </a:lnTo>
                <a:lnTo>
                  <a:pt x="1361954" y="28715"/>
                </a:lnTo>
                <a:lnTo>
                  <a:pt x="1393772" y="28618"/>
                </a:lnTo>
                <a:lnTo>
                  <a:pt x="1425551" y="28575"/>
                </a:lnTo>
                <a:lnTo>
                  <a:pt x="1460136" y="25733"/>
                </a:lnTo>
                <a:lnTo>
                  <a:pt x="1495616" y="22001"/>
                </a:lnTo>
                <a:lnTo>
                  <a:pt x="1529024" y="20342"/>
                </a:lnTo>
                <a:lnTo>
                  <a:pt x="1561511" y="19605"/>
                </a:lnTo>
                <a:lnTo>
                  <a:pt x="1594646" y="19277"/>
                </a:lnTo>
                <a:lnTo>
                  <a:pt x="1630540" y="19131"/>
                </a:lnTo>
                <a:lnTo>
                  <a:pt x="1664838" y="19067"/>
                </a:lnTo>
                <a:lnTo>
                  <a:pt x="1711074" y="19030"/>
                </a:lnTo>
                <a:lnTo>
                  <a:pt x="1754406" y="16197"/>
                </a:lnTo>
                <a:lnTo>
                  <a:pt x="1797938" y="11477"/>
                </a:lnTo>
                <a:lnTo>
                  <a:pt x="1840469" y="10079"/>
                </a:lnTo>
                <a:lnTo>
                  <a:pt x="1883764" y="9665"/>
                </a:lnTo>
                <a:lnTo>
                  <a:pt x="1923402" y="9542"/>
                </a:lnTo>
                <a:lnTo>
                  <a:pt x="1969666" y="9500"/>
                </a:lnTo>
                <a:lnTo>
                  <a:pt x="2014865" y="9492"/>
                </a:lnTo>
                <a:lnTo>
                  <a:pt x="2049194" y="6668"/>
                </a:lnTo>
                <a:lnTo>
                  <a:pt x="2094780" y="554"/>
                </a:lnTo>
                <a:lnTo>
                  <a:pt x="2131707" y="0"/>
                </a:lnTo>
                <a:lnTo>
                  <a:pt x="2140872" y="2803"/>
                </a:lnTo>
                <a:lnTo>
                  <a:pt x="2144798" y="5032"/>
                </a:lnTo>
                <a:lnTo>
                  <a:pt x="2148474" y="5459"/>
                </a:lnTo>
                <a:lnTo>
                  <a:pt x="2157645" y="3121"/>
                </a:lnTo>
                <a:lnTo>
                  <a:pt x="2159155" y="4186"/>
                </a:lnTo>
                <a:lnTo>
                  <a:pt x="2162175" y="9490"/>
                </a:lnTo>
              </a:path>
            </a:pathLst>
          </a:custGeom>
          <a:ln w="63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SMARTInkShape-Group17">
            <a:extLst>
              <a:ext uri="{FF2B5EF4-FFF2-40B4-BE49-F238E27FC236}">
                <a16:creationId xmlns:a16="http://schemas.microsoft.com/office/drawing/2014/main" id="{7B354FFA-87F1-57A4-6F76-193BD9FFDDFD}"/>
              </a:ext>
            </a:extLst>
          </p:cNvPr>
          <p:cNvGrpSpPr/>
          <p:nvPr/>
        </p:nvGrpSpPr>
        <p:grpSpPr>
          <a:xfrm>
            <a:off x="3352835" y="2809875"/>
            <a:ext cx="133316" cy="171451"/>
            <a:chOff x="3352835" y="2809875"/>
            <a:chExt cx="133316" cy="171451"/>
          </a:xfrm>
        </p:grpSpPr>
        <p:sp>
          <p:nvSpPr>
            <p:cNvPr id="9" name="SMARTInkShape-37">
              <a:extLst>
                <a:ext uri="{FF2B5EF4-FFF2-40B4-BE49-F238E27FC236}">
                  <a16:creationId xmlns:a16="http://schemas.microsoft.com/office/drawing/2014/main" id="{8C1A5721-47A2-CDD6-F128-4F26A4A98B2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352835" y="2809875"/>
              <a:ext cx="19016" cy="25159"/>
            </a:xfrm>
            <a:custGeom>
              <a:avLst/>
              <a:gdLst/>
              <a:ahLst/>
              <a:cxnLst/>
              <a:rect l="0" t="0" r="0" b="0"/>
              <a:pathLst>
                <a:path w="19016" h="25159">
                  <a:moveTo>
                    <a:pt x="9490" y="0"/>
                  </a:moveTo>
                  <a:lnTo>
                    <a:pt x="9490" y="0"/>
                  </a:lnTo>
                  <a:lnTo>
                    <a:pt x="18622" y="0"/>
                  </a:lnTo>
                  <a:lnTo>
                    <a:pt x="19015" y="17716"/>
                  </a:lnTo>
                  <a:lnTo>
                    <a:pt x="17957" y="18161"/>
                  </a:lnTo>
                  <a:lnTo>
                    <a:pt x="9883" y="19015"/>
                  </a:lnTo>
                  <a:lnTo>
                    <a:pt x="9568" y="24531"/>
                  </a:lnTo>
                  <a:lnTo>
                    <a:pt x="9524" y="22192"/>
                  </a:lnTo>
                  <a:lnTo>
                    <a:pt x="9513" y="22203"/>
                  </a:lnTo>
                  <a:lnTo>
                    <a:pt x="9500" y="25037"/>
                  </a:lnTo>
                  <a:lnTo>
                    <a:pt x="8439" y="25158"/>
                  </a:lnTo>
                  <a:lnTo>
                    <a:pt x="358" y="19350"/>
                  </a:lnTo>
                  <a:lnTo>
                    <a:pt x="81" y="14083"/>
                  </a:lnTo>
                  <a:lnTo>
                    <a:pt x="1101" y="12564"/>
                  </a:lnTo>
                  <a:lnTo>
                    <a:pt x="2839" y="11550"/>
                  </a:lnTo>
                  <a:lnTo>
                    <a:pt x="8176" y="9925"/>
                  </a:lnTo>
                  <a:lnTo>
                    <a:pt x="8906" y="6881"/>
                  </a:lnTo>
                  <a:lnTo>
                    <a:pt x="9487" y="35"/>
                  </a:lnTo>
                  <a:lnTo>
                    <a:pt x="18899" y="0"/>
                  </a:lnTo>
                  <a:lnTo>
                    <a:pt x="19015" y="14571"/>
                  </a:lnTo>
                  <a:lnTo>
                    <a:pt x="17957" y="16064"/>
                  </a:lnTo>
                  <a:lnTo>
                    <a:pt x="16193" y="17059"/>
                  </a:lnTo>
                  <a:lnTo>
                    <a:pt x="9606" y="19015"/>
                  </a:lnTo>
                  <a:lnTo>
                    <a:pt x="4468" y="19040"/>
                  </a:lnTo>
                  <a:lnTo>
                    <a:pt x="2967" y="17985"/>
                  </a:lnTo>
                  <a:lnTo>
                    <a:pt x="1967" y="16223"/>
                  </a:lnTo>
                  <a:lnTo>
                    <a:pt x="0" y="9641"/>
                  </a:lnTo>
                  <a:lnTo>
                    <a:pt x="19015" y="952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8">
              <a:extLst>
                <a:ext uri="{FF2B5EF4-FFF2-40B4-BE49-F238E27FC236}">
                  <a16:creationId xmlns:a16="http://schemas.microsoft.com/office/drawing/2014/main" id="{531C9CD9-B905-54DA-3535-3BAC09348F4B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371850" y="2895600"/>
              <a:ext cx="114301" cy="85726"/>
            </a:xfrm>
            <a:custGeom>
              <a:avLst/>
              <a:gdLst/>
              <a:ahLst/>
              <a:cxnLst/>
              <a:rect l="0" t="0" r="0" b="0"/>
              <a:pathLst>
                <a:path w="114301" h="85726">
                  <a:moveTo>
                    <a:pt x="9525" y="9525"/>
                  </a:moveTo>
                  <a:lnTo>
                    <a:pt x="9525" y="9525"/>
                  </a:lnTo>
                  <a:lnTo>
                    <a:pt x="9525" y="4037"/>
                  </a:lnTo>
                  <a:lnTo>
                    <a:pt x="9525" y="6380"/>
                  </a:lnTo>
                  <a:lnTo>
                    <a:pt x="9525" y="0"/>
                  </a:lnTo>
                  <a:lnTo>
                    <a:pt x="9525" y="23680"/>
                  </a:lnTo>
                  <a:lnTo>
                    <a:pt x="6703" y="29222"/>
                  </a:lnTo>
                  <a:lnTo>
                    <a:pt x="2979" y="35213"/>
                  </a:lnTo>
                  <a:lnTo>
                    <a:pt x="588" y="47682"/>
                  </a:lnTo>
                  <a:lnTo>
                    <a:pt x="0" y="85689"/>
                  </a:lnTo>
                  <a:lnTo>
                    <a:pt x="14465" y="85725"/>
                  </a:lnTo>
                  <a:lnTo>
                    <a:pt x="19834" y="82903"/>
                  </a:lnTo>
                  <a:lnTo>
                    <a:pt x="25748" y="79179"/>
                  </a:lnTo>
                  <a:lnTo>
                    <a:pt x="36087" y="77083"/>
                  </a:lnTo>
                  <a:lnTo>
                    <a:pt x="70670" y="75165"/>
                  </a:lnTo>
                  <a:lnTo>
                    <a:pt x="92290" y="67265"/>
                  </a:lnTo>
                  <a:lnTo>
                    <a:pt x="114300" y="6667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SMARTInkShape-39">
            <a:extLst>
              <a:ext uri="{FF2B5EF4-FFF2-40B4-BE49-F238E27FC236}">
                <a16:creationId xmlns:a16="http://schemas.microsoft.com/office/drawing/2014/main" id="{AC40048A-3695-02DD-C9DA-410833C2366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276850" y="2152650"/>
            <a:ext cx="171172" cy="104775"/>
          </a:xfrm>
          <a:custGeom>
            <a:avLst/>
            <a:gdLst/>
            <a:ahLst/>
            <a:cxnLst/>
            <a:rect l="0" t="0" r="0" b="0"/>
            <a:pathLst>
              <a:path w="171172" h="104775">
                <a:moveTo>
                  <a:pt x="0" y="19050"/>
                </a:moveTo>
                <a:lnTo>
                  <a:pt x="0" y="19050"/>
                </a:lnTo>
                <a:lnTo>
                  <a:pt x="5056" y="19050"/>
                </a:lnTo>
                <a:lnTo>
                  <a:pt x="5488" y="17992"/>
                </a:lnTo>
                <a:lnTo>
                  <a:pt x="3144" y="13994"/>
                </a:lnTo>
                <a:lnTo>
                  <a:pt x="3155" y="12504"/>
                </a:lnTo>
                <a:lnTo>
                  <a:pt x="4220" y="11511"/>
                </a:lnTo>
                <a:lnTo>
                  <a:pt x="9525" y="9525"/>
                </a:lnTo>
                <a:lnTo>
                  <a:pt x="9525" y="4469"/>
                </a:lnTo>
                <a:lnTo>
                  <a:pt x="10583" y="2979"/>
                </a:lnTo>
                <a:lnTo>
                  <a:pt x="12347" y="1986"/>
                </a:lnTo>
                <a:lnTo>
                  <a:pt x="18657" y="116"/>
                </a:lnTo>
                <a:lnTo>
                  <a:pt x="66245" y="0"/>
                </a:lnTo>
                <a:lnTo>
                  <a:pt x="76164" y="0"/>
                </a:lnTo>
                <a:lnTo>
                  <a:pt x="76189" y="5056"/>
                </a:lnTo>
                <a:lnTo>
                  <a:pt x="77251" y="6546"/>
                </a:lnTo>
                <a:lnTo>
                  <a:pt x="79017" y="7539"/>
                </a:lnTo>
                <a:lnTo>
                  <a:pt x="84400" y="9133"/>
                </a:lnTo>
                <a:lnTo>
                  <a:pt x="85136" y="12173"/>
                </a:lnTo>
                <a:lnTo>
                  <a:pt x="85691" y="18648"/>
                </a:lnTo>
                <a:lnTo>
                  <a:pt x="77521" y="27216"/>
                </a:lnTo>
                <a:lnTo>
                  <a:pt x="76591" y="33229"/>
                </a:lnTo>
                <a:lnTo>
                  <a:pt x="75402" y="34852"/>
                </a:lnTo>
                <a:lnTo>
                  <a:pt x="73551" y="35935"/>
                </a:lnTo>
                <a:lnTo>
                  <a:pt x="68033" y="37672"/>
                </a:lnTo>
                <a:lnTo>
                  <a:pt x="67278" y="40732"/>
                </a:lnTo>
                <a:lnTo>
                  <a:pt x="67077" y="43030"/>
                </a:lnTo>
                <a:lnTo>
                  <a:pt x="65886" y="44562"/>
                </a:lnTo>
                <a:lnTo>
                  <a:pt x="61737" y="46263"/>
                </a:lnTo>
                <a:lnTo>
                  <a:pt x="60209" y="47776"/>
                </a:lnTo>
                <a:lnTo>
                  <a:pt x="58508" y="52278"/>
                </a:lnTo>
                <a:lnTo>
                  <a:pt x="56998" y="53902"/>
                </a:lnTo>
                <a:lnTo>
                  <a:pt x="49068" y="56722"/>
                </a:lnTo>
                <a:lnTo>
                  <a:pt x="48267" y="59782"/>
                </a:lnTo>
                <a:lnTo>
                  <a:pt x="48053" y="62080"/>
                </a:lnTo>
                <a:lnTo>
                  <a:pt x="46852" y="63612"/>
                </a:lnTo>
                <a:lnTo>
                  <a:pt x="39462" y="66271"/>
                </a:lnTo>
                <a:lnTo>
                  <a:pt x="38705" y="69318"/>
                </a:lnTo>
                <a:lnTo>
                  <a:pt x="38220" y="74841"/>
                </a:lnTo>
                <a:lnTo>
                  <a:pt x="35331" y="75596"/>
                </a:lnTo>
                <a:lnTo>
                  <a:pt x="33079" y="75797"/>
                </a:lnTo>
                <a:lnTo>
                  <a:pt x="31578" y="76990"/>
                </a:lnTo>
                <a:lnTo>
                  <a:pt x="28970" y="84366"/>
                </a:lnTo>
                <a:lnTo>
                  <a:pt x="25929" y="85121"/>
                </a:lnTo>
                <a:lnTo>
                  <a:pt x="20408" y="85606"/>
                </a:lnTo>
                <a:lnTo>
                  <a:pt x="19957" y="86704"/>
                </a:lnTo>
                <a:lnTo>
                  <a:pt x="19452" y="90746"/>
                </a:lnTo>
                <a:lnTo>
                  <a:pt x="18261" y="92247"/>
                </a:lnTo>
                <a:lnTo>
                  <a:pt x="9927" y="95133"/>
                </a:lnTo>
                <a:lnTo>
                  <a:pt x="9525" y="104765"/>
                </a:lnTo>
                <a:lnTo>
                  <a:pt x="22782" y="104774"/>
                </a:lnTo>
                <a:lnTo>
                  <a:pt x="28823" y="101952"/>
                </a:lnTo>
                <a:lnTo>
                  <a:pt x="31915" y="99719"/>
                </a:lnTo>
                <a:lnTo>
                  <a:pt x="46381" y="96574"/>
                </a:lnTo>
                <a:lnTo>
                  <a:pt x="93213" y="95265"/>
                </a:lnTo>
                <a:lnTo>
                  <a:pt x="107547" y="95253"/>
                </a:lnTo>
                <a:lnTo>
                  <a:pt x="114121" y="92429"/>
                </a:lnTo>
                <a:lnTo>
                  <a:pt x="120571" y="88705"/>
                </a:lnTo>
                <a:lnTo>
                  <a:pt x="133147" y="85986"/>
                </a:lnTo>
                <a:lnTo>
                  <a:pt x="171057" y="85725"/>
                </a:lnTo>
                <a:lnTo>
                  <a:pt x="165884" y="85725"/>
                </a:lnTo>
                <a:lnTo>
                  <a:pt x="170509" y="85725"/>
                </a:lnTo>
                <a:lnTo>
                  <a:pt x="171031" y="88547"/>
                </a:lnTo>
                <a:lnTo>
                  <a:pt x="171171" y="90781"/>
                </a:lnTo>
                <a:lnTo>
                  <a:pt x="170205" y="92271"/>
                </a:lnTo>
                <a:lnTo>
                  <a:pt x="168503" y="93264"/>
                </a:lnTo>
                <a:lnTo>
                  <a:pt x="161925" y="95250"/>
                </a:lnTo>
              </a:path>
            </a:pathLst>
          </a:custGeom>
          <a:ln w="63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SMARTInkShape-Group19">
            <a:extLst>
              <a:ext uri="{FF2B5EF4-FFF2-40B4-BE49-F238E27FC236}">
                <a16:creationId xmlns:a16="http://schemas.microsoft.com/office/drawing/2014/main" id="{4B4B1FD6-BA06-9132-8F27-1982D2B232D5}"/>
              </a:ext>
            </a:extLst>
          </p:cNvPr>
          <p:cNvGrpSpPr/>
          <p:nvPr/>
        </p:nvGrpSpPr>
        <p:grpSpPr>
          <a:xfrm>
            <a:off x="3286125" y="2228884"/>
            <a:ext cx="2036457" cy="552417"/>
            <a:chOff x="3286125" y="2228884"/>
            <a:chExt cx="2036457" cy="552417"/>
          </a:xfrm>
        </p:grpSpPr>
        <p:sp>
          <p:nvSpPr>
            <p:cNvPr id="13" name="SMARTInkShape-40">
              <a:extLst>
                <a:ext uri="{FF2B5EF4-FFF2-40B4-BE49-F238E27FC236}">
                  <a16:creationId xmlns:a16="http://schemas.microsoft.com/office/drawing/2014/main" id="{B710431D-6ADA-E21C-642F-064276C823A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143515" y="2228884"/>
              <a:ext cx="179067" cy="533353"/>
            </a:xfrm>
            <a:custGeom>
              <a:avLst/>
              <a:gdLst/>
              <a:ahLst/>
              <a:cxnLst/>
              <a:rect l="0" t="0" r="0" b="0"/>
              <a:pathLst>
                <a:path w="179067" h="533353">
                  <a:moveTo>
                    <a:pt x="38085" y="9491"/>
                  </a:moveTo>
                  <a:lnTo>
                    <a:pt x="38085" y="9491"/>
                  </a:lnTo>
                  <a:lnTo>
                    <a:pt x="38085" y="1290"/>
                  </a:lnTo>
                  <a:lnTo>
                    <a:pt x="39143" y="849"/>
                  </a:lnTo>
                  <a:lnTo>
                    <a:pt x="47217" y="0"/>
                  </a:lnTo>
                  <a:lnTo>
                    <a:pt x="79659" y="33081"/>
                  </a:lnTo>
                  <a:lnTo>
                    <a:pt x="107413" y="79068"/>
                  </a:lnTo>
                  <a:lnTo>
                    <a:pt x="130684" y="119896"/>
                  </a:lnTo>
                  <a:lnTo>
                    <a:pt x="148059" y="162180"/>
                  </a:lnTo>
                  <a:lnTo>
                    <a:pt x="158394" y="197842"/>
                  </a:lnTo>
                  <a:lnTo>
                    <a:pt x="171368" y="244997"/>
                  </a:lnTo>
                  <a:lnTo>
                    <a:pt x="179066" y="290255"/>
                  </a:lnTo>
                  <a:lnTo>
                    <a:pt x="172981" y="332356"/>
                  </a:lnTo>
                  <a:lnTo>
                    <a:pt x="161589" y="371246"/>
                  </a:lnTo>
                  <a:lnTo>
                    <a:pt x="144934" y="412495"/>
                  </a:lnTo>
                  <a:lnTo>
                    <a:pt x="110735" y="459346"/>
                  </a:lnTo>
                  <a:lnTo>
                    <a:pt x="85636" y="482722"/>
                  </a:lnTo>
                  <a:lnTo>
                    <a:pt x="41453" y="513119"/>
                  </a:lnTo>
                  <a:lnTo>
                    <a:pt x="37" y="533352"/>
                  </a:lnTo>
                  <a:lnTo>
                    <a:pt x="0" y="528306"/>
                  </a:lnTo>
                  <a:lnTo>
                    <a:pt x="1054" y="526817"/>
                  </a:lnTo>
                  <a:lnTo>
                    <a:pt x="2814" y="525825"/>
                  </a:lnTo>
                  <a:lnTo>
                    <a:pt x="16232" y="523044"/>
                  </a:lnTo>
                  <a:lnTo>
                    <a:pt x="25495" y="517372"/>
                  </a:lnTo>
                  <a:lnTo>
                    <a:pt x="38085" y="514316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1">
              <a:extLst>
                <a:ext uri="{FF2B5EF4-FFF2-40B4-BE49-F238E27FC236}">
                  <a16:creationId xmlns:a16="http://schemas.microsoft.com/office/drawing/2014/main" id="{57445E6D-969D-EE9D-5C45-A25306E89C1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895850" y="2390775"/>
              <a:ext cx="228601" cy="9526"/>
            </a:xfrm>
            <a:custGeom>
              <a:avLst/>
              <a:gdLst/>
              <a:ahLst/>
              <a:cxnLst/>
              <a:rect l="0" t="0" r="0" b="0"/>
              <a:pathLst>
                <a:path w="228601" h="9526">
                  <a:moveTo>
                    <a:pt x="0" y="9525"/>
                  </a:moveTo>
                  <a:lnTo>
                    <a:pt x="0" y="9525"/>
                  </a:lnTo>
                  <a:lnTo>
                    <a:pt x="30867" y="9525"/>
                  </a:lnTo>
                  <a:lnTo>
                    <a:pt x="76413" y="588"/>
                  </a:lnTo>
                  <a:lnTo>
                    <a:pt x="117141" y="52"/>
                  </a:lnTo>
                  <a:lnTo>
                    <a:pt x="159683" y="3"/>
                  </a:lnTo>
                  <a:lnTo>
                    <a:pt x="206020" y="0"/>
                  </a:lnTo>
                  <a:lnTo>
                    <a:pt x="228600" y="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2">
              <a:extLst>
                <a:ext uri="{FF2B5EF4-FFF2-40B4-BE49-F238E27FC236}">
                  <a16:creationId xmlns:a16="http://schemas.microsoft.com/office/drawing/2014/main" id="{F33A78A3-2241-8299-C1DE-B6CBE5DC72CC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972050" y="2495551"/>
              <a:ext cx="247651" cy="170924"/>
            </a:xfrm>
            <a:custGeom>
              <a:avLst/>
              <a:gdLst/>
              <a:ahLst/>
              <a:cxnLst/>
              <a:rect l="0" t="0" r="0" b="0"/>
              <a:pathLst>
                <a:path w="247651" h="170924">
                  <a:moveTo>
                    <a:pt x="0" y="57149"/>
                  </a:moveTo>
                  <a:lnTo>
                    <a:pt x="0" y="57149"/>
                  </a:lnTo>
                  <a:lnTo>
                    <a:pt x="0" y="48016"/>
                  </a:lnTo>
                  <a:lnTo>
                    <a:pt x="14465" y="33162"/>
                  </a:lnTo>
                  <a:lnTo>
                    <a:pt x="19833" y="30613"/>
                  </a:lnTo>
                  <a:lnTo>
                    <a:pt x="22748" y="29933"/>
                  </a:lnTo>
                  <a:lnTo>
                    <a:pt x="24690" y="28422"/>
                  </a:lnTo>
                  <a:lnTo>
                    <a:pt x="26848" y="23921"/>
                  </a:lnTo>
                  <a:lnTo>
                    <a:pt x="28482" y="22296"/>
                  </a:lnTo>
                  <a:lnTo>
                    <a:pt x="47805" y="11700"/>
                  </a:lnTo>
                  <a:lnTo>
                    <a:pt x="50920" y="10975"/>
                  </a:lnTo>
                  <a:lnTo>
                    <a:pt x="66692" y="2176"/>
                  </a:lnTo>
                  <a:lnTo>
                    <a:pt x="93519" y="2"/>
                  </a:lnTo>
                  <a:lnTo>
                    <a:pt x="94095" y="1060"/>
                  </a:lnTo>
                  <a:lnTo>
                    <a:pt x="94737" y="5057"/>
                  </a:lnTo>
                  <a:lnTo>
                    <a:pt x="95967" y="6546"/>
                  </a:lnTo>
                  <a:lnTo>
                    <a:pt x="100154" y="8200"/>
                  </a:lnTo>
                  <a:lnTo>
                    <a:pt x="101695" y="9700"/>
                  </a:lnTo>
                  <a:lnTo>
                    <a:pt x="103406" y="14188"/>
                  </a:lnTo>
                  <a:lnTo>
                    <a:pt x="104770" y="59976"/>
                  </a:lnTo>
                  <a:lnTo>
                    <a:pt x="103715" y="70047"/>
                  </a:lnTo>
                  <a:lnTo>
                    <a:pt x="85063" y="112261"/>
                  </a:lnTo>
                  <a:lnTo>
                    <a:pt x="55261" y="144606"/>
                  </a:lnTo>
                  <a:lnTo>
                    <a:pt x="48197" y="148935"/>
                  </a:lnTo>
                  <a:lnTo>
                    <a:pt x="41529" y="151918"/>
                  </a:lnTo>
                  <a:lnTo>
                    <a:pt x="35038" y="156771"/>
                  </a:lnTo>
                  <a:lnTo>
                    <a:pt x="31448" y="162456"/>
                  </a:lnTo>
                  <a:lnTo>
                    <a:pt x="30491" y="165454"/>
                  </a:lnTo>
                  <a:lnTo>
                    <a:pt x="28794" y="167452"/>
                  </a:lnTo>
                  <a:lnTo>
                    <a:pt x="20543" y="170923"/>
                  </a:lnTo>
                  <a:lnTo>
                    <a:pt x="35957" y="151731"/>
                  </a:lnTo>
                  <a:lnTo>
                    <a:pt x="36671" y="148778"/>
                  </a:lnTo>
                  <a:lnTo>
                    <a:pt x="43109" y="142676"/>
                  </a:lnTo>
                  <a:lnTo>
                    <a:pt x="51969" y="135378"/>
                  </a:lnTo>
                  <a:lnTo>
                    <a:pt x="90102" y="92137"/>
                  </a:lnTo>
                  <a:lnTo>
                    <a:pt x="137439" y="60408"/>
                  </a:lnTo>
                  <a:lnTo>
                    <a:pt x="183998" y="31751"/>
                  </a:lnTo>
                  <a:lnTo>
                    <a:pt x="206082" y="13757"/>
                  </a:lnTo>
                  <a:lnTo>
                    <a:pt x="212596" y="11405"/>
                  </a:lnTo>
                  <a:lnTo>
                    <a:pt x="214755" y="9720"/>
                  </a:lnTo>
                  <a:lnTo>
                    <a:pt x="218853" y="3350"/>
                  </a:lnTo>
                  <a:lnTo>
                    <a:pt x="228469" y="38"/>
                  </a:lnTo>
                  <a:lnTo>
                    <a:pt x="206206" y="0"/>
                  </a:lnTo>
                  <a:lnTo>
                    <a:pt x="199949" y="2822"/>
                  </a:lnTo>
                  <a:lnTo>
                    <a:pt x="193642" y="6545"/>
                  </a:lnTo>
                  <a:lnTo>
                    <a:pt x="184140" y="9700"/>
                  </a:lnTo>
                  <a:lnTo>
                    <a:pt x="140386" y="35011"/>
                  </a:lnTo>
                  <a:lnTo>
                    <a:pt x="121157" y="50810"/>
                  </a:lnTo>
                  <a:lnTo>
                    <a:pt x="102020" y="74215"/>
                  </a:lnTo>
                  <a:lnTo>
                    <a:pt x="92967" y="81667"/>
                  </a:lnTo>
                  <a:lnTo>
                    <a:pt x="81623" y="98308"/>
                  </a:lnTo>
                  <a:lnTo>
                    <a:pt x="80874" y="101521"/>
                  </a:lnTo>
                  <a:lnTo>
                    <a:pt x="81432" y="104723"/>
                  </a:lnTo>
                  <a:lnTo>
                    <a:pt x="83817" y="111101"/>
                  </a:lnTo>
                  <a:lnTo>
                    <a:pt x="85473" y="121940"/>
                  </a:lnTo>
                  <a:lnTo>
                    <a:pt x="98961" y="136916"/>
                  </a:lnTo>
                  <a:lnTo>
                    <a:pt x="105013" y="140226"/>
                  </a:lnTo>
                  <a:lnTo>
                    <a:pt x="117193" y="142090"/>
                  </a:lnTo>
                  <a:lnTo>
                    <a:pt x="155460" y="142860"/>
                  </a:lnTo>
                  <a:lnTo>
                    <a:pt x="161873" y="140046"/>
                  </a:lnTo>
                  <a:lnTo>
                    <a:pt x="168252" y="136325"/>
                  </a:lnTo>
                  <a:lnTo>
                    <a:pt x="208961" y="124464"/>
                  </a:lnTo>
                  <a:lnTo>
                    <a:pt x="222134" y="123950"/>
                  </a:lnTo>
                  <a:lnTo>
                    <a:pt x="228548" y="121058"/>
                  </a:lnTo>
                  <a:lnTo>
                    <a:pt x="234927" y="117303"/>
                  </a:lnTo>
                  <a:lnTo>
                    <a:pt x="247650" y="114299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3">
              <a:extLst>
                <a:ext uri="{FF2B5EF4-FFF2-40B4-BE49-F238E27FC236}">
                  <a16:creationId xmlns:a16="http://schemas.microsoft.com/office/drawing/2014/main" id="{282D38F7-57C1-AD52-C2BF-74EBE74E76F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619752" y="2590800"/>
              <a:ext cx="237999" cy="9526"/>
            </a:xfrm>
            <a:custGeom>
              <a:avLst/>
              <a:gdLst/>
              <a:ahLst/>
              <a:cxnLst/>
              <a:rect l="0" t="0" r="0" b="0"/>
              <a:pathLst>
                <a:path w="237999" h="9526">
                  <a:moveTo>
                    <a:pt x="18923" y="9525"/>
                  </a:moveTo>
                  <a:lnTo>
                    <a:pt x="18923" y="9525"/>
                  </a:lnTo>
                  <a:lnTo>
                    <a:pt x="0" y="9525"/>
                  </a:lnTo>
                  <a:lnTo>
                    <a:pt x="44532" y="8467"/>
                  </a:lnTo>
                  <a:lnTo>
                    <a:pt x="70039" y="1986"/>
                  </a:lnTo>
                  <a:lnTo>
                    <a:pt x="113643" y="175"/>
                  </a:lnTo>
                  <a:lnTo>
                    <a:pt x="155448" y="10"/>
                  </a:lnTo>
                  <a:lnTo>
                    <a:pt x="199289" y="0"/>
                  </a:lnTo>
                  <a:lnTo>
                    <a:pt x="237998" y="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4">
              <a:extLst>
                <a:ext uri="{FF2B5EF4-FFF2-40B4-BE49-F238E27FC236}">
                  <a16:creationId xmlns:a16="http://schemas.microsoft.com/office/drawing/2014/main" id="{FC7C5886-1BBF-E274-FBF1-F4491D913A5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400550" y="252412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5">
              <a:extLst>
                <a:ext uri="{FF2B5EF4-FFF2-40B4-BE49-F238E27FC236}">
                  <a16:creationId xmlns:a16="http://schemas.microsoft.com/office/drawing/2014/main" id="{CE83F5F2-D8E4-9B9B-69B8-53EBA96D377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347522" y="2628901"/>
              <a:ext cx="91129" cy="114299"/>
            </a:xfrm>
            <a:custGeom>
              <a:avLst/>
              <a:gdLst/>
              <a:ahLst/>
              <a:cxnLst/>
              <a:rect l="0" t="0" r="0" b="0"/>
              <a:pathLst>
                <a:path w="91129" h="114299">
                  <a:moveTo>
                    <a:pt x="33978" y="9524"/>
                  </a:moveTo>
                  <a:lnTo>
                    <a:pt x="33978" y="9524"/>
                  </a:lnTo>
                  <a:lnTo>
                    <a:pt x="33978" y="0"/>
                  </a:lnTo>
                  <a:lnTo>
                    <a:pt x="33978" y="14188"/>
                  </a:lnTo>
                  <a:lnTo>
                    <a:pt x="31156" y="19710"/>
                  </a:lnTo>
                  <a:lnTo>
                    <a:pt x="27433" y="25693"/>
                  </a:lnTo>
                  <a:lnTo>
                    <a:pt x="24277" y="35011"/>
                  </a:lnTo>
                  <a:lnTo>
                    <a:pt x="18168" y="45533"/>
                  </a:lnTo>
                  <a:lnTo>
                    <a:pt x="14830" y="60528"/>
                  </a:lnTo>
                  <a:lnTo>
                    <a:pt x="7578" y="75612"/>
                  </a:lnTo>
                  <a:lnTo>
                    <a:pt x="5833" y="88783"/>
                  </a:lnTo>
                  <a:lnTo>
                    <a:pt x="4631" y="90938"/>
                  </a:lnTo>
                  <a:lnTo>
                    <a:pt x="2772" y="92375"/>
                  </a:lnTo>
                  <a:lnTo>
                    <a:pt x="473" y="93333"/>
                  </a:lnTo>
                  <a:lnTo>
                    <a:pt x="0" y="95030"/>
                  </a:lnTo>
                  <a:lnTo>
                    <a:pt x="743" y="97220"/>
                  </a:lnTo>
                  <a:lnTo>
                    <a:pt x="3332" y="102475"/>
                  </a:lnTo>
                  <a:lnTo>
                    <a:pt x="5396" y="114253"/>
                  </a:lnTo>
                  <a:lnTo>
                    <a:pt x="27793" y="114298"/>
                  </a:lnTo>
                  <a:lnTo>
                    <a:pt x="34051" y="111476"/>
                  </a:lnTo>
                  <a:lnTo>
                    <a:pt x="40361" y="107753"/>
                  </a:lnTo>
                  <a:lnTo>
                    <a:pt x="53035" y="105363"/>
                  </a:lnTo>
                  <a:lnTo>
                    <a:pt x="91128" y="104774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6">
              <a:extLst>
                <a:ext uri="{FF2B5EF4-FFF2-40B4-BE49-F238E27FC236}">
                  <a16:creationId xmlns:a16="http://schemas.microsoft.com/office/drawing/2014/main" id="{AA71C0C5-7DCA-C646-9976-B07BC2A6AF4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095750" y="2457453"/>
              <a:ext cx="257176" cy="180934"/>
            </a:xfrm>
            <a:custGeom>
              <a:avLst/>
              <a:gdLst/>
              <a:ahLst/>
              <a:cxnLst/>
              <a:rect l="0" t="0" r="0" b="0"/>
              <a:pathLst>
                <a:path w="257176" h="180934">
                  <a:moveTo>
                    <a:pt x="0" y="47622"/>
                  </a:moveTo>
                  <a:lnTo>
                    <a:pt x="0" y="47622"/>
                  </a:lnTo>
                  <a:lnTo>
                    <a:pt x="5488" y="47622"/>
                  </a:lnTo>
                  <a:lnTo>
                    <a:pt x="932" y="47622"/>
                  </a:lnTo>
                  <a:lnTo>
                    <a:pt x="9157" y="38489"/>
                  </a:lnTo>
                  <a:lnTo>
                    <a:pt x="14472" y="38213"/>
                  </a:lnTo>
                  <a:lnTo>
                    <a:pt x="15998" y="37116"/>
                  </a:lnTo>
                  <a:lnTo>
                    <a:pt x="17015" y="35326"/>
                  </a:lnTo>
                  <a:lnTo>
                    <a:pt x="17694" y="33075"/>
                  </a:lnTo>
                  <a:lnTo>
                    <a:pt x="19204" y="31574"/>
                  </a:lnTo>
                  <a:lnTo>
                    <a:pt x="28672" y="27777"/>
                  </a:lnTo>
                  <a:lnTo>
                    <a:pt x="36649" y="20406"/>
                  </a:lnTo>
                  <a:lnTo>
                    <a:pt x="42726" y="19449"/>
                  </a:lnTo>
                  <a:lnTo>
                    <a:pt x="44359" y="18257"/>
                  </a:lnTo>
                  <a:lnTo>
                    <a:pt x="45448" y="16404"/>
                  </a:lnTo>
                  <a:lnTo>
                    <a:pt x="47195" y="10881"/>
                  </a:lnTo>
                  <a:lnTo>
                    <a:pt x="50256" y="10126"/>
                  </a:lnTo>
                  <a:lnTo>
                    <a:pt x="56747" y="9557"/>
                  </a:lnTo>
                  <a:lnTo>
                    <a:pt x="65315" y="1324"/>
                  </a:lnTo>
                  <a:lnTo>
                    <a:pt x="76074" y="7"/>
                  </a:lnTo>
                  <a:lnTo>
                    <a:pt x="81219" y="0"/>
                  </a:lnTo>
                  <a:lnTo>
                    <a:pt x="82721" y="1057"/>
                  </a:lnTo>
                  <a:lnTo>
                    <a:pt x="83722" y="2821"/>
                  </a:lnTo>
                  <a:lnTo>
                    <a:pt x="85330" y="8198"/>
                  </a:lnTo>
                  <a:lnTo>
                    <a:pt x="88371" y="8934"/>
                  </a:lnTo>
                  <a:lnTo>
                    <a:pt x="90664" y="9130"/>
                  </a:lnTo>
                  <a:lnTo>
                    <a:pt x="92192" y="10319"/>
                  </a:lnTo>
                  <a:lnTo>
                    <a:pt x="93892" y="14462"/>
                  </a:lnTo>
                  <a:lnTo>
                    <a:pt x="95402" y="15991"/>
                  </a:lnTo>
                  <a:lnTo>
                    <a:pt x="99904" y="17689"/>
                  </a:lnTo>
                  <a:lnTo>
                    <a:pt x="101528" y="19200"/>
                  </a:lnTo>
                  <a:lnTo>
                    <a:pt x="103331" y="23701"/>
                  </a:lnTo>
                  <a:lnTo>
                    <a:pt x="105809" y="53998"/>
                  </a:lnTo>
                  <a:lnTo>
                    <a:pt x="109821" y="60333"/>
                  </a:lnTo>
                  <a:lnTo>
                    <a:pt x="110255" y="64563"/>
                  </a:lnTo>
                  <a:lnTo>
                    <a:pt x="102075" y="107420"/>
                  </a:lnTo>
                  <a:lnTo>
                    <a:pt x="94450" y="121784"/>
                  </a:lnTo>
                  <a:lnTo>
                    <a:pt x="72978" y="145928"/>
                  </a:lnTo>
                  <a:lnTo>
                    <a:pt x="54828" y="158724"/>
                  </a:lnTo>
                  <a:lnTo>
                    <a:pt x="48701" y="167207"/>
                  </a:lnTo>
                  <a:lnTo>
                    <a:pt x="28622" y="180933"/>
                  </a:lnTo>
                  <a:lnTo>
                    <a:pt x="28579" y="167711"/>
                  </a:lnTo>
                  <a:lnTo>
                    <a:pt x="31399" y="161673"/>
                  </a:lnTo>
                  <a:lnTo>
                    <a:pt x="33633" y="158581"/>
                  </a:lnTo>
                  <a:lnTo>
                    <a:pt x="38937" y="155145"/>
                  </a:lnTo>
                  <a:lnTo>
                    <a:pt x="44822" y="152560"/>
                  </a:lnTo>
                  <a:lnTo>
                    <a:pt x="88223" y="118276"/>
                  </a:lnTo>
                  <a:lnTo>
                    <a:pt x="135738" y="87860"/>
                  </a:lnTo>
                  <a:lnTo>
                    <a:pt x="154439" y="68662"/>
                  </a:lnTo>
                  <a:lnTo>
                    <a:pt x="169232" y="60559"/>
                  </a:lnTo>
                  <a:lnTo>
                    <a:pt x="176814" y="57605"/>
                  </a:lnTo>
                  <a:lnTo>
                    <a:pt x="209533" y="31347"/>
                  </a:lnTo>
                  <a:lnTo>
                    <a:pt x="212714" y="30422"/>
                  </a:lnTo>
                  <a:lnTo>
                    <a:pt x="214835" y="28747"/>
                  </a:lnTo>
                  <a:lnTo>
                    <a:pt x="219042" y="19134"/>
                  </a:lnTo>
                  <a:lnTo>
                    <a:pt x="219060" y="19086"/>
                  </a:lnTo>
                  <a:lnTo>
                    <a:pt x="196409" y="19047"/>
                  </a:lnTo>
                  <a:lnTo>
                    <a:pt x="190304" y="21869"/>
                  </a:lnTo>
                  <a:lnTo>
                    <a:pt x="184063" y="25593"/>
                  </a:lnTo>
                  <a:lnTo>
                    <a:pt x="174599" y="28748"/>
                  </a:lnTo>
                  <a:lnTo>
                    <a:pt x="131115" y="57205"/>
                  </a:lnTo>
                  <a:lnTo>
                    <a:pt x="120715" y="64581"/>
                  </a:lnTo>
                  <a:lnTo>
                    <a:pt x="85781" y="107420"/>
                  </a:lnTo>
                  <a:lnTo>
                    <a:pt x="79039" y="121784"/>
                  </a:lnTo>
                  <a:lnTo>
                    <a:pt x="76760" y="136120"/>
                  </a:lnTo>
                  <a:lnTo>
                    <a:pt x="79272" y="142693"/>
                  </a:lnTo>
                  <a:lnTo>
                    <a:pt x="82857" y="149142"/>
                  </a:lnTo>
                  <a:lnTo>
                    <a:pt x="85934" y="158724"/>
                  </a:lnTo>
                  <a:lnTo>
                    <a:pt x="98871" y="174619"/>
                  </a:lnTo>
                  <a:lnTo>
                    <a:pt x="107795" y="178149"/>
                  </a:lnTo>
                  <a:lnTo>
                    <a:pt x="150993" y="180923"/>
                  </a:lnTo>
                  <a:lnTo>
                    <a:pt x="159889" y="178128"/>
                  </a:lnTo>
                  <a:lnTo>
                    <a:pt x="168429" y="174416"/>
                  </a:lnTo>
                  <a:lnTo>
                    <a:pt x="184078" y="171268"/>
                  </a:lnTo>
                  <a:lnTo>
                    <a:pt x="199384" y="164082"/>
                  </a:lnTo>
                  <a:lnTo>
                    <a:pt x="215815" y="161148"/>
                  </a:lnTo>
                  <a:lnTo>
                    <a:pt x="228584" y="154439"/>
                  </a:lnTo>
                  <a:lnTo>
                    <a:pt x="257175" y="152397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7">
              <a:extLst>
                <a:ext uri="{FF2B5EF4-FFF2-40B4-BE49-F238E27FC236}">
                  <a16:creationId xmlns:a16="http://schemas.microsoft.com/office/drawing/2014/main" id="{2BCC1EED-2DA4-C882-DB83-602645A0F5B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831124" y="2305050"/>
              <a:ext cx="131277" cy="476251"/>
            </a:xfrm>
            <a:custGeom>
              <a:avLst/>
              <a:gdLst/>
              <a:ahLst/>
              <a:cxnLst/>
              <a:rect l="0" t="0" r="0" b="0"/>
              <a:pathLst>
                <a:path w="131277" h="476251">
                  <a:moveTo>
                    <a:pt x="121751" y="9525"/>
                  </a:moveTo>
                  <a:lnTo>
                    <a:pt x="121751" y="9525"/>
                  </a:lnTo>
                  <a:lnTo>
                    <a:pt x="121751" y="4469"/>
                  </a:lnTo>
                  <a:lnTo>
                    <a:pt x="122809" y="2979"/>
                  </a:lnTo>
                  <a:lnTo>
                    <a:pt x="124573" y="1986"/>
                  </a:lnTo>
                  <a:lnTo>
                    <a:pt x="131276" y="0"/>
                  </a:lnTo>
                  <a:lnTo>
                    <a:pt x="126220" y="0"/>
                  </a:lnTo>
                  <a:lnTo>
                    <a:pt x="124730" y="1058"/>
                  </a:lnTo>
                  <a:lnTo>
                    <a:pt x="123737" y="2822"/>
                  </a:lnTo>
                  <a:lnTo>
                    <a:pt x="123075" y="5056"/>
                  </a:lnTo>
                  <a:lnTo>
                    <a:pt x="111564" y="19298"/>
                  </a:lnTo>
                  <a:lnTo>
                    <a:pt x="83634" y="50454"/>
                  </a:lnTo>
                  <a:lnTo>
                    <a:pt x="53224" y="97297"/>
                  </a:lnTo>
                  <a:lnTo>
                    <a:pt x="33377" y="143145"/>
                  </a:lnTo>
                  <a:lnTo>
                    <a:pt x="15159" y="186085"/>
                  </a:lnTo>
                  <a:lnTo>
                    <a:pt x="7916" y="227728"/>
                  </a:lnTo>
                  <a:lnTo>
                    <a:pt x="212" y="266528"/>
                  </a:lnTo>
                  <a:lnTo>
                    <a:pt x="0" y="285673"/>
                  </a:lnTo>
                  <a:lnTo>
                    <a:pt x="5665" y="323835"/>
                  </a:lnTo>
                  <a:lnTo>
                    <a:pt x="9744" y="349598"/>
                  </a:lnTo>
                  <a:lnTo>
                    <a:pt x="29810" y="396710"/>
                  </a:lnTo>
                  <a:lnTo>
                    <a:pt x="42747" y="425781"/>
                  </a:lnTo>
                  <a:lnTo>
                    <a:pt x="45363" y="433711"/>
                  </a:lnTo>
                  <a:lnTo>
                    <a:pt x="50053" y="440763"/>
                  </a:lnTo>
                  <a:lnTo>
                    <a:pt x="69493" y="457126"/>
                  </a:lnTo>
                  <a:lnTo>
                    <a:pt x="71037" y="460326"/>
                  </a:lnTo>
                  <a:lnTo>
                    <a:pt x="73125" y="462459"/>
                  </a:lnTo>
                  <a:lnTo>
                    <a:pt x="78267" y="464829"/>
                  </a:lnTo>
                  <a:lnTo>
                    <a:pt x="80062" y="466519"/>
                  </a:lnTo>
                  <a:lnTo>
                    <a:pt x="82056" y="471220"/>
                  </a:lnTo>
                  <a:lnTo>
                    <a:pt x="83646" y="472897"/>
                  </a:lnTo>
                  <a:lnTo>
                    <a:pt x="93164" y="476247"/>
                  </a:lnTo>
                  <a:lnTo>
                    <a:pt x="93173" y="476249"/>
                  </a:lnTo>
                  <a:lnTo>
                    <a:pt x="93176" y="476250"/>
                  </a:lnTo>
                  <a:lnTo>
                    <a:pt x="93176" y="46672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8">
              <a:extLst>
                <a:ext uri="{FF2B5EF4-FFF2-40B4-BE49-F238E27FC236}">
                  <a16:creationId xmlns:a16="http://schemas.microsoft.com/office/drawing/2014/main" id="{2A0D73C9-F4C3-0708-3CFB-95DADE3F04B0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286125" y="2362200"/>
              <a:ext cx="352426" cy="361835"/>
            </a:xfrm>
            <a:custGeom>
              <a:avLst/>
              <a:gdLst/>
              <a:ahLst/>
              <a:cxnLst/>
              <a:rect l="0" t="0" r="0" b="0"/>
              <a:pathLst>
                <a:path w="352426" h="361835">
                  <a:moveTo>
                    <a:pt x="47625" y="19050"/>
                  </a:moveTo>
                  <a:lnTo>
                    <a:pt x="47625" y="19050"/>
                  </a:lnTo>
                  <a:lnTo>
                    <a:pt x="28970" y="19050"/>
                  </a:lnTo>
                  <a:lnTo>
                    <a:pt x="28610" y="10849"/>
                  </a:lnTo>
                  <a:lnTo>
                    <a:pt x="27540" y="10408"/>
                  </a:lnTo>
                  <a:lnTo>
                    <a:pt x="3" y="9525"/>
                  </a:lnTo>
                  <a:lnTo>
                    <a:pt x="0" y="4037"/>
                  </a:lnTo>
                  <a:lnTo>
                    <a:pt x="0" y="6380"/>
                  </a:lnTo>
                  <a:lnTo>
                    <a:pt x="0" y="0"/>
                  </a:lnTo>
                  <a:lnTo>
                    <a:pt x="5056" y="5056"/>
                  </a:lnTo>
                  <a:lnTo>
                    <a:pt x="10361" y="7539"/>
                  </a:lnTo>
                  <a:lnTo>
                    <a:pt x="26315" y="10506"/>
                  </a:lnTo>
                  <a:lnTo>
                    <a:pt x="47679" y="25996"/>
                  </a:lnTo>
                  <a:lnTo>
                    <a:pt x="53999" y="28487"/>
                  </a:lnTo>
                  <a:lnTo>
                    <a:pt x="98425" y="69861"/>
                  </a:lnTo>
                  <a:lnTo>
                    <a:pt x="107597" y="73383"/>
                  </a:lnTo>
                  <a:lnTo>
                    <a:pt x="117671" y="76006"/>
                  </a:lnTo>
                  <a:lnTo>
                    <a:pt x="132762" y="86314"/>
                  </a:lnTo>
                  <a:lnTo>
                    <a:pt x="138380" y="92337"/>
                  </a:lnTo>
                  <a:lnTo>
                    <a:pt x="147339" y="107984"/>
                  </a:lnTo>
                  <a:lnTo>
                    <a:pt x="186530" y="149486"/>
                  </a:lnTo>
                  <a:lnTo>
                    <a:pt x="189977" y="160078"/>
                  </a:lnTo>
                  <a:lnTo>
                    <a:pt x="190500" y="203319"/>
                  </a:lnTo>
                  <a:lnTo>
                    <a:pt x="189442" y="205396"/>
                  </a:lnTo>
                  <a:lnTo>
                    <a:pt x="187678" y="206781"/>
                  </a:lnTo>
                  <a:lnTo>
                    <a:pt x="182896" y="209378"/>
                  </a:lnTo>
                  <a:lnTo>
                    <a:pt x="177243" y="214059"/>
                  </a:lnTo>
                  <a:lnTo>
                    <a:pt x="174024" y="219668"/>
                  </a:lnTo>
                  <a:lnTo>
                    <a:pt x="173166" y="222645"/>
                  </a:lnTo>
                  <a:lnTo>
                    <a:pt x="161846" y="236949"/>
                  </a:lnTo>
                  <a:lnTo>
                    <a:pt x="153775" y="242894"/>
                  </a:lnTo>
                  <a:lnTo>
                    <a:pt x="143282" y="249063"/>
                  </a:lnTo>
                  <a:lnTo>
                    <a:pt x="97633" y="282591"/>
                  </a:lnTo>
                  <a:lnTo>
                    <a:pt x="50879" y="319617"/>
                  </a:lnTo>
                  <a:lnTo>
                    <a:pt x="44485" y="321969"/>
                  </a:lnTo>
                  <a:lnTo>
                    <a:pt x="42357" y="323654"/>
                  </a:lnTo>
                  <a:lnTo>
                    <a:pt x="30065" y="341135"/>
                  </a:lnTo>
                  <a:lnTo>
                    <a:pt x="26415" y="342116"/>
                  </a:lnTo>
                  <a:lnTo>
                    <a:pt x="23960" y="342377"/>
                  </a:lnTo>
                  <a:lnTo>
                    <a:pt x="22323" y="343609"/>
                  </a:lnTo>
                  <a:lnTo>
                    <a:pt x="19088" y="352305"/>
                  </a:lnTo>
                  <a:lnTo>
                    <a:pt x="24118" y="352390"/>
                  </a:lnTo>
                  <a:lnTo>
                    <a:pt x="29416" y="355231"/>
                  </a:lnTo>
                  <a:lnTo>
                    <a:pt x="35299" y="358964"/>
                  </a:lnTo>
                  <a:lnTo>
                    <a:pt x="41441" y="360623"/>
                  </a:lnTo>
                  <a:lnTo>
                    <a:pt x="81798" y="361834"/>
                  </a:lnTo>
                  <a:lnTo>
                    <a:pt x="125640" y="353739"/>
                  </a:lnTo>
                  <a:lnTo>
                    <a:pt x="168866" y="352598"/>
                  </a:lnTo>
                  <a:lnTo>
                    <a:pt x="210464" y="352448"/>
                  </a:lnTo>
                  <a:lnTo>
                    <a:pt x="252238" y="352428"/>
                  </a:lnTo>
                  <a:lnTo>
                    <a:pt x="297289" y="352425"/>
                  </a:lnTo>
                  <a:lnTo>
                    <a:pt x="306048" y="352425"/>
                  </a:lnTo>
                  <a:lnTo>
                    <a:pt x="313469" y="349603"/>
                  </a:lnTo>
                  <a:lnTo>
                    <a:pt x="321799" y="344224"/>
                  </a:lnTo>
                  <a:lnTo>
                    <a:pt x="332929" y="342935"/>
                  </a:lnTo>
                  <a:lnTo>
                    <a:pt x="352425" y="34290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9">
              <a:extLst>
                <a:ext uri="{FF2B5EF4-FFF2-40B4-BE49-F238E27FC236}">
                  <a16:creationId xmlns:a16="http://schemas.microsoft.com/office/drawing/2014/main" id="{8E294955-DDB1-A4B2-4AA2-C92DB88B686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343286" y="2333625"/>
              <a:ext cx="266690" cy="28184"/>
            </a:xfrm>
            <a:custGeom>
              <a:avLst/>
              <a:gdLst/>
              <a:ahLst/>
              <a:cxnLst/>
              <a:rect l="0" t="0" r="0" b="0"/>
              <a:pathLst>
                <a:path w="266690" h="28184">
                  <a:moveTo>
                    <a:pt x="19039" y="9525"/>
                  </a:moveTo>
                  <a:lnTo>
                    <a:pt x="19039" y="9525"/>
                  </a:lnTo>
                  <a:lnTo>
                    <a:pt x="13983" y="9525"/>
                  </a:lnTo>
                  <a:lnTo>
                    <a:pt x="12493" y="10583"/>
                  </a:lnTo>
                  <a:lnTo>
                    <a:pt x="11500" y="12347"/>
                  </a:lnTo>
                  <a:lnTo>
                    <a:pt x="9907" y="17726"/>
                  </a:lnTo>
                  <a:lnTo>
                    <a:pt x="6866" y="18462"/>
                  </a:lnTo>
                  <a:lnTo>
                    <a:pt x="24" y="19047"/>
                  </a:lnTo>
                  <a:lnTo>
                    <a:pt x="0" y="24106"/>
                  </a:lnTo>
                  <a:lnTo>
                    <a:pt x="1054" y="25595"/>
                  </a:lnTo>
                  <a:lnTo>
                    <a:pt x="2816" y="26588"/>
                  </a:lnTo>
                  <a:lnTo>
                    <a:pt x="13247" y="28183"/>
                  </a:lnTo>
                  <a:lnTo>
                    <a:pt x="60524" y="19432"/>
                  </a:lnTo>
                  <a:lnTo>
                    <a:pt x="97671" y="16278"/>
                  </a:lnTo>
                  <a:lnTo>
                    <a:pt x="142241" y="10118"/>
                  </a:lnTo>
                  <a:lnTo>
                    <a:pt x="155288" y="8730"/>
                  </a:lnTo>
                  <a:lnTo>
                    <a:pt x="193640" y="906"/>
                  </a:lnTo>
                  <a:lnTo>
                    <a:pt x="241124" y="10"/>
                  </a:lnTo>
                  <a:lnTo>
                    <a:pt x="266689" y="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20">
            <a:extLst>
              <a:ext uri="{FF2B5EF4-FFF2-40B4-BE49-F238E27FC236}">
                <a16:creationId xmlns:a16="http://schemas.microsoft.com/office/drawing/2014/main" id="{544AB271-551C-51C6-8CD7-601A3B724407}"/>
              </a:ext>
            </a:extLst>
          </p:cNvPr>
          <p:cNvGrpSpPr/>
          <p:nvPr/>
        </p:nvGrpSpPr>
        <p:grpSpPr>
          <a:xfrm>
            <a:off x="2733678" y="2571750"/>
            <a:ext cx="219073" cy="66284"/>
            <a:chOff x="2733678" y="2571750"/>
            <a:chExt cx="219073" cy="66284"/>
          </a:xfrm>
        </p:grpSpPr>
        <p:sp>
          <p:nvSpPr>
            <p:cNvPr id="24" name="SMARTInkShape-50">
              <a:extLst>
                <a:ext uri="{FF2B5EF4-FFF2-40B4-BE49-F238E27FC236}">
                  <a16:creationId xmlns:a16="http://schemas.microsoft.com/office/drawing/2014/main" id="{87FAC5CE-6491-1DA3-D73C-525BCBFA1253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733678" y="2609850"/>
              <a:ext cx="219073" cy="28184"/>
            </a:xfrm>
            <a:custGeom>
              <a:avLst/>
              <a:gdLst/>
              <a:ahLst/>
              <a:cxnLst/>
              <a:rect l="0" t="0" r="0" b="0"/>
              <a:pathLst>
                <a:path w="219073" h="28184">
                  <a:moveTo>
                    <a:pt x="9522" y="9525"/>
                  </a:moveTo>
                  <a:lnTo>
                    <a:pt x="9522" y="9525"/>
                  </a:lnTo>
                  <a:lnTo>
                    <a:pt x="389" y="9525"/>
                  </a:lnTo>
                  <a:lnTo>
                    <a:pt x="0" y="18934"/>
                  </a:lnTo>
                  <a:lnTo>
                    <a:pt x="32053" y="20106"/>
                  </a:lnTo>
                  <a:lnTo>
                    <a:pt x="45714" y="25596"/>
                  </a:lnTo>
                  <a:lnTo>
                    <a:pt x="76612" y="28183"/>
                  </a:lnTo>
                  <a:lnTo>
                    <a:pt x="120837" y="19910"/>
                  </a:lnTo>
                  <a:lnTo>
                    <a:pt x="163358" y="18067"/>
                  </a:lnTo>
                  <a:lnTo>
                    <a:pt x="183500" y="10859"/>
                  </a:lnTo>
                  <a:lnTo>
                    <a:pt x="211341" y="9642"/>
                  </a:lnTo>
                  <a:lnTo>
                    <a:pt x="213918" y="8545"/>
                  </a:lnTo>
                  <a:lnTo>
                    <a:pt x="215636" y="6755"/>
                  </a:lnTo>
                  <a:lnTo>
                    <a:pt x="219072" y="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51">
              <a:extLst>
                <a:ext uri="{FF2B5EF4-FFF2-40B4-BE49-F238E27FC236}">
                  <a16:creationId xmlns:a16="http://schemas.microsoft.com/office/drawing/2014/main" id="{CE85A07C-FD8C-49DB-810F-F842EA59053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733678" y="2571750"/>
              <a:ext cx="171448" cy="9526"/>
            </a:xfrm>
            <a:custGeom>
              <a:avLst/>
              <a:gdLst/>
              <a:ahLst/>
              <a:cxnLst/>
              <a:rect l="0" t="0" r="0" b="0"/>
              <a:pathLst>
                <a:path w="171448" h="9526">
                  <a:moveTo>
                    <a:pt x="19047" y="0"/>
                  </a:moveTo>
                  <a:lnTo>
                    <a:pt x="19047" y="0"/>
                  </a:lnTo>
                  <a:lnTo>
                    <a:pt x="0" y="0"/>
                  </a:lnTo>
                  <a:lnTo>
                    <a:pt x="8199" y="8201"/>
                  </a:lnTo>
                  <a:lnTo>
                    <a:pt x="14186" y="9133"/>
                  </a:lnTo>
                  <a:lnTo>
                    <a:pt x="59398" y="9520"/>
                  </a:lnTo>
                  <a:lnTo>
                    <a:pt x="106497" y="9525"/>
                  </a:lnTo>
                  <a:lnTo>
                    <a:pt x="117043" y="9525"/>
                  </a:lnTo>
                  <a:lnTo>
                    <a:pt x="161647" y="78"/>
                  </a:lnTo>
                  <a:lnTo>
                    <a:pt x="171447" y="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21">
            <a:extLst>
              <a:ext uri="{FF2B5EF4-FFF2-40B4-BE49-F238E27FC236}">
                <a16:creationId xmlns:a16="http://schemas.microsoft.com/office/drawing/2014/main" id="{EE57180E-3267-3526-7994-8312911B2266}"/>
              </a:ext>
            </a:extLst>
          </p:cNvPr>
          <p:cNvGrpSpPr/>
          <p:nvPr/>
        </p:nvGrpSpPr>
        <p:grpSpPr>
          <a:xfrm>
            <a:off x="1895475" y="2333625"/>
            <a:ext cx="457201" cy="400051"/>
            <a:chOff x="1895475" y="2333625"/>
            <a:chExt cx="457201" cy="400051"/>
          </a:xfrm>
        </p:grpSpPr>
        <p:sp>
          <p:nvSpPr>
            <p:cNvPr id="27" name="SMARTInkShape-52">
              <a:extLst>
                <a:ext uri="{FF2B5EF4-FFF2-40B4-BE49-F238E27FC236}">
                  <a16:creationId xmlns:a16="http://schemas.microsoft.com/office/drawing/2014/main" id="{19DFCD83-B626-B8AB-F5FB-C33BA9C87DD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181225" y="2333625"/>
              <a:ext cx="171451" cy="114301"/>
            </a:xfrm>
            <a:custGeom>
              <a:avLst/>
              <a:gdLst/>
              <a:ahLst/>
              <a:cxnLst/>
              <a:rect l="0" t="0" r="0" b="0"/>
              <a:pathLst>
                <a:path w="171451" h="114301">
                  <a:moveTo>
                    <a:pt x="9525" y="38100"/>
                  </a:moveTo>
                  <a:lnTo>
                    <a:pt x="9525" y="38100"/>
                  </a:lnTo>
                  <a:lnTo>
                    <a:pt x="15013" y="38100"/>
                  </a:lnTo>
                  <a:lnTo>
                    <a:pt x="9525" y="38100"/>
                  </a:lnTo>
                  <a:lnTo>
                    <a:pt x="9525" y="23529"/>
                  </a:lnTo>
                  <a:lnTo>
                    <a:pt x="10583" y="22036"/>
                  </a:lnTo>
                  <a:lnTo>
                    <a:pt x="12347" y="21041"/>
                  </a:lnTo>
                  <a:lnTo>
                    <a:pt x="18934" y="19084"/>
                  </a:lnTo>
                  <a:lnTo>
                    <a:pt x="28458" y="9641"/>
                  </a:lnTo>
                  <a:lnTo>
                    <a:pt x="37983" y="9526"/>
                  </a:lnTo>
                  <a:lnTo>
                    <a:pt x="47508" y="116"/>
                  </a:lnTo>
                  <a:lnTo>
                    <a:pt x="71721" y="0"/>
                  </a:lnTo>
                  <a:lnTo>
                    <a:pt x="73214" y="1058"/>
                  </a:lnTo>
                  <a:lnTo>
                    <a:pt x="74209" y="2822"/>
                  </a:lnTo>
                  <a:lnTo>
                    <a:pt x="76084" y="9133"/>
                  </a:lnTo>
                  <a:lnTo>
                    <a:pt x="76200" y="42753"/>
                  </a:lnTo>
                  <a:lnTo>
                    <a:pt x="73378" y="48282"/>
                  </a:lnTo>
                  <a:lnTo>
                    <a:pt x="33473" y="90351"/>
                  </a:lnTo>
                  <a:lnTo>
                    <a:pt x="27929" y="93073"/>
                  </a:lnTo>
                  <a:lnTo>
                    <a:pt x="24970" y="93798"/>
                  </a:lnTo>
                  <a:lnTo>
                    <a:pt x="22996" y="95340"/>
                  </a:lnTo>
                  <a:lnTo>
                    <a:pt x="20804" y="99876"/>
                  </a:lnTo>
                  <a:lnTo>
                    <a:pt x="19161" y="101509"/>
                  </a:lnTo>
                  <a:lnTo>
                    <a:pt x="9452" y="105547"/>
                  </a:lnTo>
                  <a:lnTo>
                    <a:pt x="0" y="114300"/>
                  </a:lnTo>
                  <a:lnTo>
                    <a:pt x="13257" y="114300"/>
                  </a:lnTo>
                  <a:lnTo>
                    <a:pt x="19297" y="111478"/>
                  </a:lnTo>
                  <a:lnTo>
                    <a:pt x="25510" y="107754"/>
                  </a:lnTo>
                  <a:lnTo>
                    <a:pt x="36016" y="105658"/>
                  </a:lnTo>
                  <a:lnTo>
                    <a:pt x="83565" y="104790"/>
                  </a:lnTo>
                  <a:lnTo>
                    <a:pt x="107861" y="103719"/>
                  </a:lnTo>
                  <a:lnTo>
                    <a:pt x="126570" y="96575"/>
                  </a:lnTo>
                  <a:lnTo>
                    <a:pt x="171450" y="95250"/>
                  </a:lnTo>
                  <a:lnTo>
                    <a:pt x="161925" y="9525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53">
              <a:extLst>
                <a:ext uri="{FF2B5EF4-FFF2-40B4-BE49-F238E27FC236}">
                  <a16:creationId xmlns:a16="http://schemas.microsoft.com/office/drawing/2014/main" id="{D85C86C3-C055-E0BD-AF55-3A8168922F36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895475" y="2524125"/>
              <a:ext cx="152401" cy="209551"/>
            </a:xfrm>
            <a:custGeom>
              <a:avLst/>
              <a:gdLst/>
              <a:ahLst/>
              <a:cxnLst/>
              <a:rect l="0" t="0" r="0" b="0"/>
              <a:pathLst>
                <a:path w="152401" h="209551">
                  <a:moveTo>
                    <a:pt x="142875" y="9525"/>
                  </a:moveTo>
                  <a:lnTo>
                    <a:pt x="142875" y="9525"/>
                  </a:lnTo>
                  <a:lnTo>
                    <a:pt x="152400" y="0"/>
                  </a:lnTo>
                  <a:lnTo>
                    <a:pt x="118779" y="0"/>
                  </a:lnTo>
                  <a:lnTo>
                    <a:pt x="117286" y="1058"/>
                  </a:lnTo>
                  <a:lnTo>
                    <a:pt x="116291" y="2822"/>
                  </a:lnTo>
                  <a:lnTo>
                    <a:pt x="114335" y="9409"/>
                  </a:lnTo>
                  <a:lnTo>
                    <a:pt x="91528" y="9525"/>
                  </a:lnTo>
                  <a:lnTo>
                    <a:pt x="89594" y="10583"/>
                  </a:lnTo>
                  <a:lnTo>
                    <a:pt x="88304" y="12347"/>
                  </a:lnTo>
                  <a:lnTo>
                    <a:pt x="87444" y="14581"/>
                  </a:lnTo>
                  <a:lnTo>
                    <a:pt x="85813" y="16071"/>
                  </a:lnTo>
                  <a:lnTo>
                    <a:pt x="81178" y="17726"/>
                  </a:lnTo>
                  <a:lnTo>
                    <a:pt x="69579" y="19847"/>
                  </a:lnTo>
                  <a:lnTo>
                    <a:pt x="58996" y="27217"/>
                  </a:lnTo>
                  <a:lnTo>
                    <a:pt x="49910" y="29365"/>
                  </a:lnTo>
                  <a:lnTo>
                    <a:pt x="28523" y="45035"/>
                  </a:lnTo>
                  <a:lnTo>
                    <a:pt x="25366" y="45899"/>
                  </a:lnTo>
                  <a:lnTo>
                    <a:pt x="23260" y="47532"/>
                  </a:lnTo>
                  <a:lnTo>
                    <a:pt x="19239" y="53830"/>
                  </a:lnTo>
                  <a:lnTo>
                    <a:pt x="14548" y="55674"/>
                  </a:lnTo>
                  <a:lnTo>
                    <a:pt x="12874" y="57224"/>
                  </a:lnTo>
                  <a:lnTo>
                    <a:pt x="9656" y="66244"/>
                  </a:lnTo>
                  <a:lnTo>
                    <a:pt x="9528" y="75796"/>
                  </a:lnTo>
                  <a:lnTo>
                    <a:pt x="14583" y="81137"/>
                  </a:lnTo>
                  <a:lnTo>
                    <a:pt x="19887" y="83686"/>
                  </a:lnTo>
                  <a:lnTo>
                    <a:pt x="38710" y="85672"/>
                  </a:lnTo>
                  <a:lnTo>
                    <a:pt x="41681" y="85690"/>
                  </a:lnTo>
                  <a:lnTo>
                    <a:pt x="43663" y="86760"/>
                  </a:lnTo>
                  <a:lnTo>
                    <a:pt x="44983" y="88532"/>
                  </a:lnTo>
                  <a:lnTo>
                    <a:pt x="45864" y="90771"/>
                  </a:lnTo>
                  <a:lnTo>
                    <a:pt x="47509" y="92264"/>
                  </a:lnTo>
                  <a:lnTo>
                    <a:pt x="52159" y="93923"/>
                  </a:lnTo>
                  <a:lnTo>
                    <a:pt x="99759" y="95250"/>
                  </a:lnTo>
                  <a:lnTo>
                    <a:pt x="109391" y="95250"/>
                  </a:lnTo>
                  <a:lnTo>
                    <a:pt x="111028" y="96308"/>
                  </a:lnTo>
                  <a:lnTo>
                    <a:pt x="112119" y="98072"/>
                  </a:lnTo>
                  <a:lnTo>
                    <a:pt x="112845" y="100306"/>
                  </a:lnTo>
                  <a:lnTo>
                    <a:pt x="114389" y="101796"/>
                  </a:lnTo>
                  <a:lnTo>
                    <a:pt x="122373" y="104383"/>
                  </a:lnTo>
                  <a:lnTo>
                    <a:pt x="131898" y="104740"/>
                  </a:lnTo>
                  <a:lnTo>
                    <a:pt x="151997" y="123423"/>
                  </a:lnTo>
                  <a:lnTo>
                    <a:pt x="152400" y="165619"/>
                  </a:lnTo>
                  <a:lnTo>
                    <a:pt x="151342" y="167562"/>
                  </a:lnTo>
                  <a:lnTo>
                    <a:pt x="149578" y="168858"/>
                  </a:lnTo>
                  <a:lnTo>
                    <a:pt x="147343" y="169722"/>
                  </a:lnTo>
                  <a:lnTo>
                    <a:pt x="145854" y="171356"/>
                  </a:lnTo>
                  <a:lnTo>
                    <a:pt x="144199" y="175994"/>
                  </a:lnTo>
                  <a:lnTo>
                    <a:pt x="142699" y="177654"/>
                  </a:lnTo>
                  <a:lnTo>
                    <a:pt x="138211" y="179499"/>
                  </a:lnTo>
                  <a:lnTo>
                    <a:pt x="136591" y="181049"/>
                  </a:lnTo>
                  <a:lnTo>
                    <a:pt x="128720" y="194103"/>
                  </a:lnTo>
                  <a:lnTo>
                    <a:pt x="123178" y="197393"/>
                  </a:lnTo>
                  <a:lnTo>
                    <a:pt x="120218" y="198270"/>
                  </a:lnTo>
                  <a:lnTo>
                    <a:pt x="118246" y="199913"/>
                  </a:lnTo>
                  <a:lnTo>
                    <a:pt x="116054" y="204562"/>
                  </a:lnTo>
                  <a:lnTo>
                    <a:pt x="114411" y="206224"/>
                  </a:lnTo>
                  <a:lnTo>
                    <a:pt x="109763" y="208072"/>
                  </a:lnTo>
                  <a:lnTo>
                    <a:pt x="64813" y="209539"/>
                  </a:lnTo>
                  <a:lnTo>
                    <a:pt x="19248" y="209550"/>
                  </a:lnTo>
                  <a:lnTo>
                    <a:pt x="0" y="209550"/>
                  </a:lnTo>
                  <a:lnTo>
                    <a:pt x="0" y="20002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22">
            <a:extLst>
              <a:ext uri="{FF2B5EF4-FFF2-40B4-BE49-F238E27FC236}">
                <a16:creationId xmlns:a16="http://schemas.microsoft.com/office/drawing/2014/main" id="{D9D6F83C-016B-722A-3503-E0E43C375505}"/>
              </a:ext>
            </a:extLst>
          </p:cNvPr>
          <p:cNvGrpSpPr/>
          <p:nvPr/>
        </p:nvGrpSpPr>
        <p:grpSpPr>
          <a:xfrm>
            <a:off x="6400800" y="2001608"/>
            <a:ext cx="1538753" cy="303443"/>
            <a:chOff x="6400800" y="2001608"/>
            <a:chExt cx="1538753" cy="303443"/>
          </a:xfrm>
        </p:grpSpPr>
        <p:sp>
          <p:nvSpPr>
            <p:cNvPr id="30" name="SMARTInkShape-54">
              <a:extLst>
                <a:ext uri="{FF2B5EF4-FFF2-40B4-BE49-F238E27FC236}">
                  <a16:creationId xmlns:a16="http://schemas.microsoft.com/office/drawing/2014/main" id="{85E24B14-D088-C0D8-71EE-6A8DA5160D7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781925" y="2001608"/>
              <a:ext cx="157628" cy="227194"/>
            </a:xfrm>
            <a:custGeom>
              <a:avLst/>
              <a:gdLst/>
              <a:ahLst/>
              <a:cxnLst/>
              <a:rect l="0" t="0" r="0" b="0"/>
              <a:pathLst>
                <a:path w="157628" h="227194">
                  <a:moveTo>
                    <a:pt x="142875" y="17692"/>
                  </a:moveTo>
                  <a:lnTo>
                    <a:pt x="142875" y="17692"/>
                  </a:lnTo>
                  <a:lnTo>
                    <a:pt x="151076" y="9491"/>
                  </a:lnTo>
                  <a:lnTo>
                    <a:pt x="157065" y="8559"/>
                  </a:lnTo>
                  <a:lnTo>
                    <a:pt x="157627" y="7370"/>
                  </a:lnTo>
                  <a:lnTo>
                    <a:pt x="156942" y="5519"/>
                  </a:lnTo>
                  <a:lnTo>
                    <a:pt x="155428" y="3227"/>
                  </a:lnTo>
                  <a:lnTo>
                    <a:pt x="148102" y="680"/>
                  </a:lnTo>
                  <a:lnTo>
                    <a:pt x="143184" y="0"/>
                  </a:lnTo>
                  <a:lnTo>
                    <a:pt x="113537" y="6515"/>
                  </a:lnTo>
                  <a:lnTo>
                    <a:pt x="74637" y="26124"/>
                  </a:lnTo>
                  <a:lnTo>
                    <a:pt x="29025" y="57268"/>
                  </a:lnTo>
                  <a:lnTo>
                    <a:pt x="16949" y="73045"/>
                  </a:lnTo>
                  <a:lnTo>
                    <a:pt x="15533" y="77877"/>
                  </a:lnTo>
                  <a:lnTo>
                    <a:pt x="15648" y="82157"/>
                  </a:lnTo>
                  <a:lnTo>
                    <a:pt x="16781" y="86069"/>
                  </a:lnTo>
                  <a:lnTo>
                    <a:pt x="18596" y="88677"/>
                  </a:lnTo>
                  <a:lnTo>
                    <a:pt x="20864" y="90415"/>
                  </a:lnTo>
                  <a:lnTo>
                    <a:pt x="62840" y="106946"/>
                  </a:lnTo>
                  <a:lnTo>
                    <a:pt x="106853" y="128838"/>
                  </a:lnTo>
                  <a:lnTo>
                    <a:pt x="144559" y="154218"/>
                  </a:lnTo>
                  <a:lnTo>
                    <a:pt x="148915" y="160567"/>
                  </a:lnTo>
                  <a:lnTo>
                    <a:pt x="150851" y="167975"/>
                  </a:lnTo>
                  <a:lnTo>
                    <a:pt x="151712" y="178323"/>
                  </a:lnTo>
                  <a:lnTo>
                    <a:pt x="149272" y="187156"/>
                  </a:lnTo>
                  <a:lnTo>
                    <a:pt x="147139" y="190993"/>
                  </a:lnTo>
                  <a:lnTo>
                    <a:pt x="136303" y="198079"/>
                  </a:lnTo>
                  <a:lnTo>
                    <a:pt x="94384" y="214464"/>
                  </a:lnTo>
                  <a:lnTo>
                    <a:pt x="56979" y="224404"/>
                  </a:lnTo>
                  <a:lnTo>
                    <a:pt x="11734" y="227193"/>
                  </a:lnTo>
                  <a:lnTo>
                    <a:pt x="5123" y="222171"/>
                  </a:lnTo>
                  <a:lnTo>
                    <a:pt x="3415" y="221744"/>
                  </a:lnTo>
                  <a:lnTo>
                    <a:pt x="2277" y="222519"/>
                  </a:lnTo>
                  <a:lnTo>
                    <a:pt x="1518" y="224093"/>
                  </a:lnTo>
                  <a:lnTo>
                    <a:pt x="1012" y="224085"/>
                  </a:lnTo>
                  <a:lnTo>
                    <a:pt x="0" y="2177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55">
              <a:extLst>
                <a:ext uri="{FF2B5EF4-FFF2-40B4-BE49-F238E27FC236}">
                  <a16:creationId xmlns:a16="http://schemas.microsoft.com/office/drawing/2014/main" id="{48FB874C-1998-76C5-8EC5-95DCE0656A0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620000" y="22574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56">
              <a:extLst>
                <a:ext uri="{FF2B5EF4-FFF2-40B4-BE49-F238E27FC236}">
                  <a16:creationId xmlns:a16="http://schemas.microsoft.com/office/drawing/2014/main" id="{ACB816D7-AA4C-C7E5-0BD4-85F8F39D2C2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383658" y="2009905"/>
              <a:ext cx="169668" cy="257046"/>
            </a:xfrm>
            <a:custGeom>
              <a:avLst/>
              <a:gdLst/>
              <a:ahLst/>
              <a:cxnLst/>
              <a:rect l="0" t="0" r="0" b="0"/>
              <a:pathLst>
                <a:path w="169668" h="257046">
                  <a:moveTo>
                    <a:pt x="26792" y="76070"/>
                  </a:moveTo>
                  <a:lnTo>
                    <a:pt x="26792" y="76070"/>
                  </a:lnTo>
                  <a:lnTo>
                    <a:pt x="26792" y="62812"/>
                  </a:lnTo>
                  <a:lnTo>
                    <a:pt x="27850" y="60882"/>
                  </a:lnTo>
                  <a:lnTo>
                    <a:pt x="29614" y="59594"/>
                  </a:lnTo>
                  <a:lnTo>
                    <a:pt x="34397" y="57106"/>
                  </a:lnTo>
                  <a:lnTo>
                    <a:pt x="81963" y="18904"/>
                  </a:lnTo>
                  <a:lnTo>
                    <a:pt x="85798" y="15734"/>
                  </a:lnTo>
                  <a:lnTo>
                    <a:pt x="95703" y="12212"/>
                  </a:lnTo>
                  <a:lnTo>
                    <a:pt x="106103" y="9589"/>
                  </a:lnTo>
                  <a:lnTo>
                    <a:pt x="118966" y="3220"/>
                  </a:lnTo>
                  <a:lnTo>
                    <a:pt x="145162" y="0"/>
                  </a:lnTo>
                  <a:lnTo>
                    <a:pt x="146980" y="1015"/>
                  </a:lnTo>
                  <a:lnTo>
                    <a:pt x="148192" y="2750"/>
                  </a:lnTo>
                  <a:lnTo>
                    <a:pt x="150598" y="7500"/>
                  </a:lnTo>
                  <a:lnTo>
                    <a:pt x="158676" y="17207"/>
                  </a:lnTo>
                  <a:lnTo>
                    <a:pt x="160013" y="40228"/>
                  </a:lnTo>
                  <a:lnTo>
                    <a:pt x="155048" y="55455"/>
                  </a:lnTo>
                  <a:lnTo>
                    <a:pt x="124491" y="92086"/>
                  </a:lnTo>
                  <a:lnTo>
                    <a:pt x="83009" y="123714"/>
                  </a:lnTo>
                  <a:lnTo>
                    <a:pt x="65536" y="134287"/>
                  </a:lnTo>
                  <a:lnTo>
                    <a:pt x="42741" y="140239"/>
                  </a:lnTo>
                  <a:lnTo>
                    <a:pt x="19523" y="143061"/>
                  </a:lnTo>
                  <a:lnTo>
                    <a:pt x="15596" y="145072"/>
                  </a:lnTo>
                  <a:lnTo>
                    <a:pt x="12978" y="147471"/>
                  </a:lnTo>
                  <a:lnTo>
                    <a:pt x="10174" y="148013"/>
                  </a:lnTo>
                  <a:lnTo>
                    <a:pt x="7247" y="147315"/>
                  </a:lnTo>
                  <a:lnTo>
                    <a:pt x="0" y="143648"/>
                  </a:lnTo>
                  <a:lnTo>
                    <a:pt x="3802" y="148069"/>
                  </a:lnTo>
                  <a:lnTo>
                    <a:pt x="49005" y="174226"/>
                  </a:lnTo>
                  <a:lnTo>
                    <a:pt x="92909" y="209675"/>
                  </a:lnTo>
                  <a:lnTo>
                    <a:pt x="132828" y="248828"/>
                  </a:lnTo>
                  <a:lnTo>
                    <a:pt x="143064" y="253393"/>
                  </a:lnTo>
                  <a:lnTo>
                    <a:pt x="169667" y="2570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57">
              <a:extLst>
                <a:ext uri="{FF2B5EF4-FFF2-40B4-BE49-F238E27FC236}">
                  <a16:creationId xmlns:a16="http://schemas.microsoft.com/office/drawing/2014/main" id="{6E71A67D-F6DE-BD0D-98E9-EC1B7A3D469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391400" y="2105025"/>
              <a:ext cx="18624" cy="152401"/>
            </a:xfrm>
            <a:custGeom>
              <a:avLst/>
              <a:gdLst/>
              <a:ahLst/>
              <a:cxnLst/>
              <a:rect l="0" t="0" r="0" b="0"/>
              <a:pathLst>
                <a:path w="18624" h="152401">
                  <a:moveTo>
                    <a:pt x="0" y="0"/>
                  </a:moveTo>
                  <a:lnTo>
                    <a:pt x="0" y="0"/>
                  </a:lnTo>
                  <a:lnTo>
                    <a:pt x="17610" y="0"/>
                  </a:lnTo>
                  <a:lnTo>
                    <a:pt x="18090" y="1058"/>
                  </a:lnTo>
                  <a:lnTo>
                    <a:pt x="18623" y="5056"/>
                  </a:lnTo>
                  <a:lnTo>
                    <a:pt x="16039" y="10361"/>
                  </a:lnTo>
                  <a:lnTo>
                    <a:pt x="12419" y="16247"/>
                  </a:lnTo>
                  <a:lnTo>
                    <a:pt x="10096" y="28648"/>
                  </a:lnTo>
                  <a:lnTo>
                    <a:pt x="9558" y="59006"/>
                  </a:lnTo>
                  <a:lnTo>
                    <a:pt x="6718" y="66088"/>
                  </a:lnTo>
                  <a:lnTo>
                    <a:pt x="4479" y="69459"/>
                  </a:lnTo>
                  <a:lnTo>
                    <a:pt x="590" y="113935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58">
              <a:extLst>
                <a:ext uri="{FF2B5EF4-FFF2-40B4-BE49-F238E27FC236}">
                  <a16:creationId xmlns:a16="http://schemas.microsoft.com/office/drawing/2014/main" id="{014FCBB7-5778-1A1B-DD5A-ADE6B2B3F4A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096125" y="2200275"/>
              <a:ext cx="171451" cy="15635"/>
            </a:xfrm>
            <a:custGeom>
              <a:avLst/>
              <a:gdLst/>
              <a:ahLst/>
              <a:cxnLst/>
              <a:rect l="0" t="0" r="0" b="0"/>
              <a:pathLst>
                <a:path w="171451" h="15635">
                  <a:moveTo>
                    <a:pt x="0" y="9525"/>
                  </a:moveTo>
                  <a:lnTo>
                    <a:pt x="0" y="9525"/>
                  </a:lnTo>
                  <a:lnTo>
                    <a:pt x="0" y="15013"/>
                  </a:lnTo>
                  <a:lnTo>
                    <a:pt x="0" y="12670"/>
                  </a:lnTo>
                  <a:lnTo>
                    <a:pt x="0" y="15513"/>
                  </a:lnTo>
                  <a:lnTo>
                    <a:pt x="1058" y="15634"/>
                  </a:lnTo>
                  <a:lnTo>
                    <a:pt x="5056" y="12946"/>
                  </a:lnTo>
                  <a:lnTo>
                    <a:pt x="43848" y="9825"/>
                  </a:lnTo>
                  <a:lnTo>
                    <a:pt x="91200" y="6742"/>
                  </a:lnTo>
                  <a:lnTo>
                    <a:pt x="98900" y="4495"/>
                  </a:lnTo>
                  <a:lnTo>
                    <a:pt x="115922" y="4820"/>
                  </a:lnTo>
                  <a:lnTo>
                    <a:pt x="131954" y="637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59">
              <a:extLst>
                <a:ext uri="{FF2B5EF4-FFF2-40B4-BE49-F238E27FC236}">
                  <a16:creationId xmlns:a16="http://schemas.microsoft.com/office/drawing/2014/main" id="{5A9B21B0-9C4A-9B1E-4327-EFF5A24B5F1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105650" y="2057538"/>
              <a:ext cx="133351" cy="247513"/>
            </a:xfrm>
            <a:custGeom>
              <a:avLst/>
              <a:gdLst/>
              <a:ahLst/>
              <a:cxnLst/>
              <a:rect l="0" t="0" r="0" b="0"/>
              <a:pathLst>
                <a:path w="133351" h="247513">
                  <a:moveTo>
                    <a:pt x="0" y="37962"/>
                  </a:moveTo>
                  <a:lnTo>
                    <a:pt x="0" y="37962"/>
                  </a:lnTo>
                  <a:lnTo>
                    <a:pt x="5487" y="37962"/>
                  </a:lnTo>
                  <a:lnTo>
                    <a:pt x="3145" y="37962"/>
                  </a:lnTo>
                  <a:lnTo>
                    <a:pt x="6110" y="37962"/>
                  </a:lnTo>
                  <a:lnTo>
                    <a:pt x="3339" y="37962"/>
                  </a:lnTo>
                  <a:lnTo>
                    <a:pt x="6070" y="37962"/>
                  </a:lnTo>
                  <a:lnTo>
                    <a:pt x="7222" y="36904"/>
                  </a:lnTo>
                  <a:lnTo>
                    <a:pt x="8501" y="32906"/>
                  </a:lnTo>
                  <a:lnTo>
                    <a:pt x="9901" y="31416"/>
                  </a:lnTo>
                  <a:lnTo>
                    <a:pt x="14277" y="29761"/>
                  </a:lnTo>
                  <a:lnTo>
                    <a:pt x="19752" y="23381"/>
                  </a:lnTo>
                  <a:lnTo>
                    <a:pt x="25711" y="15607"/>
                  </a:lnTo>
                  <a:lnTo>
                    <a:pt x="46372" y="5149"/>
                  </a:lnTo>
                  <a:lnTo>
                    <a:pt x="62625" y="907"/>
                  </a:lnTo>
                  <a:lnTo>
                    <a:pt x="74203" y="0"/>
                  </a:lnTo>
                  <a:lnTo>
                    <a:pt x="84226" y="8075"/>
                  </a:lnTo>
                  <a:lnTo>
                    <a:pt x="100826" y="50446"/>
                  </a:lnTo>
                  <a:lnTo>
                    <a:pt x="109311" y="92496"/>
                  </a:lnTo>
                  <a:lnTo>
                    <a:pt x="121181" y="136748"/>
                  </a:lnTo>
                  <a:lnTo>
                    <a:pt x="124536" y="178520"/>
                  </a:lnTo>
                  <a:lnTo>
                    <a:pt x="133079" y="224772"/>
                  </a:lnTo>
                  <a:lnTo>
                    <a:pt x="133350" y="2475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60">
              <a:extLst>
                <a:ext uri="{FF2B5EF4-FFF2-40B4-BE49-F238E27FC236}">
                  <a16:creationId xmlns:a16="http://schemas.microsoft.com/office/drawing/2014/main" id="{E6788F7B-42BD-C573-69F2-EA316E5B254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077075" y="2061437"/>
              <a:ext cx="57151" cy="186464"/>
            </a:xfrm>
            <a:custGeom>
              <a:avLst/>
              <a:gdLst/>
              <a:ahLst/>
              <a:cxnLst/>
              <a:rect l="0" t="0" r="0" b="0"/>
              <a:pathLst>
                <a:path w="57151" h="186464">
                  <a:moveTo>
                    <a:pt x="57150" y="5488"/>
                  </a:moveTo>
                  <a:lnTo>
                    <a:pt x="57150" y="5488"/>
                  </a:lnTo>
                  <a:lnTo>
                    <a:pt x="57150" y="0"/>
                  </a:lnTo>
                  <a:lnTo>
                    <a:pt x="57150" y="14669"/>
                  </a:lnTo>
                  <a:lnTo>
                    <a:pt x="39250" y="54322"/>
                  </a:lnTo>
                  <a:lnTo>
                    <a:pt x="19152" y="95291"/>
                  </a:lnTo>
                  <a:lnTo>
                    <a:pt x="3355" y="141625"/>
                  </a:lnTo>
                  <a:lnTo>
                    <a:pt x="294" y="164983"/>
                  </a:lnTo>
                  <a:lnTo>
                    <a:pt x="0" y="1864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61">
              <a:extLst>
                <a:ext uri="{FF2B5EF4-FFF2-40B4-BE49-F238E27FC236}">
                  <a16:creationId xmlns:a16="http://schemas.microsoft.com/office/drawing/2014/main" id="{1772FC4B-C7DA-CCDA-ABF7-FEDA7FB1739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762750" y="2047875"/>
              <a:ext cx="209551" cy="199988"/>
            </a:xfrm>
            <a:custGeom>
              <a:avLst/>
              <a:gdLst/>
              <a:ahLst/>
              <a:cxnLst/>
              <a:rect l="0" t="0" r="0" b="0"/>
              <a:pathLst>
                <a:path w="209551" h="199988">
                  <a:moveTo>
                    <a:pt x="0" y="28575"/>
                  </a:moveTo>
                  <a:lnTo>
                    <a:pt x="0" y="28575"/>
                  </a:lnTo>
                  <a:lnTo>
                    <a:pt x="0" y="19053"/>
                  </a:lnTo>
                  <a:lnTo>
                    <a:pt x="17716" y="19050"/>
                  </a:lnTo>
                  <a:lnTo>
                    <a:pt x="18161" y="20108"/>
                  </a:lnTo>
                  <a:lnTo>
                    <a:pt x="18933" y="27251"/>
                  </a:lnTo>
                  <a:lnTo>
                    <a:pt x="21820" y="27986"/>
                  </a:lnTo>
                  <a:lnTo>
                    <a:pt x="24072" y="28183"/>
                  </a:lnTo>
                  <a:lnTo>
                    <a:pt x="29396" y="31223"/>
                  </a:lnTo>
                  <a:lnTo>
                    <a:pt x="32296" y="33515"/>
                  </a:lnTo>
                  <a:lnTo>
                    <a:pt x="35521" y="38885"/>
                  </a:lnTo>
                  <a:lnTo>
                    <a:pt x="38012" y="44799"/>
                  </a:lnTo>
                  <a:lnTo>
                    <a:pt x="62523" y="74093"/>
                  </a:lnTo>
                  <a:lnTo>
                    <a:pt x="66128" y="92046"/>
                  </a:lnTo>
                  <a:lnTo>
                    <a:pt x="74142" y="105189"/>
                  </a:lnTo>
                  <a:lnTo>
                    <a:pt x="74828" y="108226"/>
                  </a:lnTo>
                  <a:lnTo>
                    <a:pt x="83558" y="123861"/>
                  </a:lnTo>
                  <a:lnTo>
                    <a:pt x="85297" y="131476"/>
                  </a:lnTo>
                  <a:lnTo>
                    <a:pt x="100889" y="156033"/>
                  </a:lnTo>
                  <a:lnTo>
                    <a:pt x="103049" y="163893"/>
                  </a:lnTo>
                  <a:lnTo>
                    <a:pt x="104682" y="166412"/>
                  </a:lnTo>
                  <a:lnTo>
                    <a:pt x="106830" y="168091"/>
                  </a:lnTo>
                  <a:lnTo>
                    <a:pt x="109320" y="169211"/>
                  </a:lnTo>
                  <a:lnTo>
                    <a:pt x="110980" y="171015"/>
                  </a:lnTo>
                  <a:lnTo>
                    <a:pt x="116467" y="181516"/>
                  </a:lnTo>
                  <a:lnTo>
                    <a:pt x="122371" y="188725"/>
                  </a:lnTo>
                  <a:lnTo>
                    <a:pt x="123394" y="195031"/>
                  </a:lnTo>
                  <a:lnTo>
                    <a:pt x="124596" y="196696"/>
                  </a:lnTo>
                  <a:lnTo>
                    <a:pt x="126457" y="197805"/>
                  </a:lnTo>
                  <a:lnTo>
                    <a:pt x="134130" y="199367"/>
                  </a:lnTo>
                  <a:lnTo>
                    <a:pt x="137930" y="199733"/>
                  </a:lnTo>
                  <a:lnTo>
                    <a:pt x="134162" y="199987"/>
                  </a:lnTo>
                  <a:lnTo>
                    <a:pt x="141115" y="190296"/>
                  </a:lnTo>
                  <a:lnTo>
                    <a:pt x="157816" y="144138"/>
                  </a:lnTo>
                  <a:lnTo>
                    <a:pt x="163681" y="98505"/>
                  </a:lnTo>
                  <a:lnTo>
                    <a:pt x="174909" y="80104"/>
                  </a:lnTo>
                  <a:lnTo>
                    <a:pt x="185233" y="37360"/>
                  </a:lnTo>
                  <a:lnTo>
                    <a:pt x="191250" y="4933"/>
                  </a:lnTo>
                  <a:lnTo>
                    <a:pt x="193116" y="3289"/>
                  </a:lnTo>
                  <a:lnTo>
                    <a:pt x="198013" y="1462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62">
              <a:extLst>
                <a:ext uri="{FF2B5EF4-FFF2-40B4-BE49-F238E27FC236}">
                  <a16:creationId xmlns:a16="http://schemas.microsoft.com/office/drawing/2014/main" id="{2D73E7A0-741B-14E0-7B2E-55FD1DC5ABC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400800" y="2228850"/>
              <a:ext cx="209551" cy="19051"/>
            </a:xfrm>
            <a:custGeom>
              <a:avLst/>
              <a:gdLst/>
              <a:ahLst/>
              <a:cxnLst/>
              <a:rect l="0" t="0" r="0" b="0"/>
              <a:pathLst>
                <a:path w="209551" h="19051">
                  <a:moveTo>
                    <a:pt x="0" y="19050"/>
                  </a:moveTo>
                  <a:lnTo>
                    <a:pt x="0" y="19050"/>
                  </a:lnTo>
                  <a:lnTo>
                    <a:pt x="41444" y="16228"/>
                  </a:lnTo>
                  <a:lnTo>
                    <a:pt x="64987" y="13562"/>
                  </a:lnTo>
                  <a:lnTo>
                    <a:pt x="102041" y="15895"/>
                  </a:lnTo>
                  <a:lnTo>
                    <a:pt x="146843" y="11097"/>
                  </a:lnTo>
                  <a:lnTo>
                    <a:pt x="182360" y="8674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63">
              <a:extLst>
                <a:ext uri="{FF2B5EF4-FFF2-40B4-BE49-F238E27FC236}">
                  <a16:creationId xmlns:a16="http://schemas.microsoft.com/office/drawing/2014/main" id="{0B949629-56EF-49D1-DD3C-802C011CA37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400800" y="2143125"/>
              <a:ext cx="219076" cy="9526"/>
            </a:xfrm>
            <a:custGeom>
              <a:avLst/>
              <a:gdLst/>
              <a:ahLst/>
              <a:cxnLst/>
              <a:rect l="0" t="0" r="0" b="0"/>
              <a:pathLst>
                <a:path w="219076" h="9526">
                  <a:moveTo>
                    <a:pt x="0" y="9525"/>
                  </a:moveTo>
                  <a:lnTo>
                    <a:pt x="0" y="9525"/>
                  </a:lnTo>
                  <a:lnTo>
                    <a:pt x="43885" y="9525"/>
                  </a:lnTo>
                  <a:lnTo>
                    <a:pt x="89674" y="9525"/>
                  </a:lnTo>
                  <a:lnTo>
                    <a:pt x="127181" y="9525"/>
                  </a:lnTo>
                  <a:lnTo>
                    <a:pt x="169918" y="9525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23">
            <a:extLst>
              <a:ext uri="{FF2B5EF4-FFF2-40B4-BE49-F238E27FC236}">
                <a16:creationId xmlns:a16="http://schemas.microsoft.com/office/drawing/2014/main" id="{2D3D7AF1-130D-E515-D4BB-3FD10337823F}"/>
              </a:ext>
            </a:extLst>
          </p:cNvPr>
          <p:cNvGrpSpPr/>
          <p:nvPr/>
        </p:nvGrpSpPr>
        <p:grpSpPr>
          <a:xfrm>
            <a:off x="8182710" y="1885950"/>
            <a:ext cx="615555" cy="485776"/>
            <a:chOff x="8182710" y="1885950"/>
            <a:chExt cx="615555" cy="485776"/>
          </a:xfrm>
        </p:grpSpPr>
        <p:sp>
          <p:nvSpPr>
            <p:cNvPr id="41" name="SMARTInkShape-64">
              <a:extLst>
                <a:ext uri="{FF2B5EF4-FFF2-40B4-BE49-F238E27FC236}">
                  <a16:creationId xmlns:a16="http://schemas.microsoft.com/office/drawing/2014/main" id="{08EC383D-C220-8746-F4FC-B8E24417A822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182710" y="1914525"/>
              <a:ext cx="142141" cy="428626"/>
            </a:xfrm>
            <a:custGeom>
              <a:avLst/>
              <a:gdLst/>
              <a:ahLst/>
              <a:cxnLst/>
              <a:rect l="0" t="0" r="0" b="0"/>
              <a:pathLst>
                <a:path w="142141" h="428626">
                  <a:moveTo>
                    <a:pt x="142140" y="0"/>
                  </a:moveTo>
                  <a:lnTo>
                    <a:pt x="142140" y="0"/>
                  </a:lnTo>
                  <a:lnTo>
                    <a:pt x="100308" y="39010"/>
                  </a:lnTo>
                  <a:lnTo>
                    <a:pt x="80003" y="57420"/>
                  </a:lnTo>
                  <a:lnTo>
                    <a:pt x="46453" y="102813"/>
                  </a:lnTo>
                  <a:lnTo>
                    <a:pt x="33995" y="119778"/>
                  </a:lnTo>
                  <a:lnTo>
                    <a:pt x="14396" y="162497"/>
                  </a:lnTo>
                  <a:lnTo>
                    <a:pt x="2982" y="207901"/>
                  </a:lnTo>
                  <a:lnTo>
                    <a:pt x="0" y="252968"/>
                  </a:lnTo>
                  <a:lnTo>
                    <a:pt x="2306" y="291206"/>
                  </a:lnTo>
                  <a:lnTo>
                    <a:pt x="12566" y="327515"/>
                  </a:lnTo>
                  <a:lnTo>
                    <a:pt x="41607" y="373356"/>
                  </a:lnTo>
                  <a:lnTo>
                    <a:pt x="50892" y="382894"/>
                  </a:lnTo>
                  <a:lnTo>
                    <a:pt x="71120" y="391840"/>
                  </a:lnTo>
                  <a:lnTo>
                    <a:pt x="78918" y="394577"/>
                  </a:lnTo>
                  <a:lnTo>
                    <a:pt x="90406" y="403262"/>
                  </a:lnTo>
                  <a:lnTo>
                    <a:pt x="99040" y="412061"/>
                  </a:lnTo>
                  <a:lnTo>
                    <a:pt x="108791" y="418073"/>
                  </a:lnTo>
                  <a:lnTo>
                    <a:pt x="113208" y="425028"/>
                  </a:lnTo>
                  <a:lnTo>
                    <a:pt x="123090" y="4286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65">
              <a:extLst>
                <a:ext uri="{FF2B5EF4-FFF2-40B4-BE49-F238E27FC236}">
                  <a16:creationId xmlns:a16="http://schemas.microsoft.com/office/drawing/2014/main" id="{4ED3EA65-94D3-151A-6B4D-D9B334FA580E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601075" y="1885950"/>
              <a:ext cx="197190" cy="485776"/>
            </a:xfrm>
            <a:custGeom>
              <a:avLst/>
              <a:gdLst/>
              <a:ahLst/>
              <a:cxnLst/>
              <a:rect l="0" t="0" r="0" b="0"/>
              <a:pathLst>
                <a:path w="197190" h="485776">
                  <a:moveTo>
                    <a:pt x="85725" y="0"/>
                  </a:moveTo>
                  <a:lnTo>
                    <a:pt x="85725" y="0"/>
                  </a:lnTo>
                  <a:lnTo>
                    <a:pt x="90782" y="0"/>
                  </a:lnTo>
                  <a:lnTo>
                    <a:pt x="104039" y="10113"/>
                  </a:lnTo>
                  <a:lnTo>
                    <a:pt x="109740" y="17900"/>
                  </a:lnTo>
                  <a:lnTo>
                    <a:pt x="111259" y="21458"/>
                  </a:lnTo>
                  <a:lnTo>
                    <a:pt x="133338" y="42378"/>
                  </a:lnTo>
                  <a:lnTo>
                    <a:pt x="156188" y="82647"/>
                  </a:lnTo>
                  <a:lnTo>
                    <a:pt x="170945" y="130233"/>
                  </a:lnTo>
                  <a:lnTo>
                    <a:pt x="180825" y="166646"/>
                  </a:lnTo>
                  <a:lnTo>
                    <a:pt x="190456" y="205304"/>
                  </a:lnTo>
                  <a:lnTo>
                    <a:pt x="197189" y="242511"/>
                  </a:lnTo>
                  <a:lnTo>
                    <a:pt x="196362" y="281405"/>
                  </a:lnTo>
                  <a:lnTo>
                    <a:pt x="186592" y="318682"/>
                  </a:lnTo>
                  <a:lnTo>
                    <a:pt x="173115" y="360419"/>
                  </a:lnTo>
                  <a:lnTo>
                    <a:pt x="159079" y="397278"/>
                  </a:lnTo>
                  <a:lnTo>
                    <a:pt x="131528" y="438155"/>
                  </a:lnTo>
                  <a:lnTo>
                    <a:pt x="88628" y="463365"/>
                  </a:lnTo>
                  <a:lnTo>
                    <a:pt x="46753" y="479400"/>
                  </a:lnTo>
                  <a:lnTo>
                    <a:pt x="0" y="4857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4.2.4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following times in minutes of 6 persons running a 1000-meter course, compute the sample variance.</a:t>
            </a:r>
          </a:p>
          <a:p>
            <a:endParaRPr lang="en-US" dirty="0"/>
          </a:p>
          <a:p>
            <a:r>
              <a:rPr lang="en-US" b="1" dirty="0"/>
              <a:t>Solution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743200" y="2727960"/>
          <a:ext cx="3657600" cy="396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SMARTInkShape-66">
            <a:extLst>
              <a:ext uri="{FF2B5EF4-FFF2-40B4-BE49-F238E27FC236}">
                <a16:creationId xmlns:a16="http://schemas.microsoft.com/office/drawing/2014/main" id="{6122C219-2CEB-25AE-08AD-FE937A8D90E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838950" y="2201599"/>
            <a:ext cx="876301" cy="36777"/>
          </a:xfrm>
          <a:custGeom>
            <a:avLst/>
            <a:gdLst/>
            <a:ahLst/>
            <a:cxnLst/>
            <a:rect l="0" t="0" r="0" b="0"/>
            <a:pathLst>
              <a:path w="876301" h="36777">
                <a:moveTo>
                  <a:pt x="9525" y="36776"/>
                </a:moveTo>
                <a:lnTo>
                  <a:pt x="9525" y="36776"/>
                </a:lnTo>
                <a:lnTo>
                  <a:pt x="0" y="36776"/>
                </a:lnTo>
                <a:lnTo>
                  <a:pt x="46285" y="36776"/>
                </a:lnTo>
                <a:lnTo>
                  <a:pt x="92070" y="36776"/>
                </a:lnTo>
                <a:lnTo>
                  <a:pt x="138895" y="36776"/>
                </a:lnTo>
                <a:lnTo>
                  <a:pt x="183793" y="36776"/>
                </a:lnTo>
                <a:lnTo>
                  <a:pt x="206549" y="35718"/>
                </a:lnTo>
                <a:lnTo>
                  <a:pt x="217388" y="31720"/>
                </a:lnTo>
                <a:lnTo>
                  <a:pt x="222184" y="31288"/>
                </a:lnTo>
                <a:lnTo>
                  <a:pt x="235048" y="33621"/>
                </a:lnTo>
                <a:lnTo>
                  <a:pt x="281870" y="27312"/>
                </a:lnTo>
                <a:lnTo>
                  <a:pt x="327023" y="27251"/>
                </a:lnTo>
                <a:lnTo>
                  <a:pt x="374123" y="27251"/>
                </a:lnTo>
                <a:lnTo>
                  <a:pt x="417687" y="27251"/>
                </a:lnTo>
                <a:lnTo>
                  <a:pt x="464266" y="27251"/>
                </a:lnTo>
                <a:lnTo>
                  <a:pt x="507926" y="27251"/>
                </a:lnTo>
                <a:lnTo>
                  <a:pt x="555196" y="27251"/>
                </a:lnTo>
                <a:lnTo>
                  <a:pt x="574787" y="26193"/>
                </a:lnTo>
                <a:lnTo>
                  <a:pt x="592767" y="19712"/>
                </a:lnTo>
                <a:lnTo>
                  <a:pt x="640218" y="17778"/>
                </a:lnTo>
                <a:lnTo>
                  <a:pt x="685016" y="17727"/>
                </a:lnTo>
                <a:lnTo>
                  <a:pt x="708118" y="16668"/>
                </a:lnTo>
                <a:lnTo>
                  <a:pt x="726669" y="9525"/>
                </a:lnTo>
                <a:lnTo>
                  <a:pt x="772972" y="8235"/>
                </a:lnTo>
                <a:lnTo>
                  <a:pt x="817419" y="8202"/>
                </a:lnTo>
                <a:lnTo>
                  <a:pt x="864536" y="8201"/>
                </a:lnTo>
                <a:lnTo>
                  <a:pt x="876173" y="8201"/>
                </a:lnTo>
                <a:lnTo>
                  <a:pt x="876288" y="0"/>
                </a:lnTo>
                <a:lnTo>
                  <a:pt x="876300" y="820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SMARTInkShape-Group25">
            <a:extLst>
              <a:ext uri="{FF2B5EF4-FFF2-40B4-BE49-F238E27FC236}">
                <a16:creationId xmlns:a16="http://schemas.microsoft.com/office/drawing/2014/main" id="{A39701D8-60B8-8420-242F-F9F0B46585D7}"/>
              </a:ext>
            </a:extLst>
          </p:cNvPr>
          <p:cNvGrpSpPr/>
          <p:nvPr/>
        </p:nvGrpSpPr>
        <p:grpSpPr>
          <a:xfrm>
            <a:off x="352425" y="3581400"/>
            <a:ext cx="1952626" cy="2238376"/>
            <a:chOff x="352425" y="3581400"/>
            <a:chExt cx="1952626" cy="2238376"/>
          </a:xfrm>
        </p:grpSpPr>
        <p:sp>
          <p:nvSpPr>
            <p:cNvPr id="6" name="SMARTInkShape-67">
              <a:extLst>
                <a:ext uri="{FF2B5EF4-FFF2-40B4-BE49-F238E27FC236}">
                  <a16:creationId xmlns:a16="http://schemas.microsoft.com/office/drawing/2014/main" id="{62B98186-FB7D-3A73-CE58-BDC2DE3B8CB2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561975" y="5381625"/>
              <a:ext cx="142876" cy="200026"/>
            </a:xfrm>
            <a:custGeom>
              <a:avLst/>
              <a:gdLst/>
              <a:ahLst/>
              <a:cxnLst/>
              <a:rect l="0" t="0" r="0" b="0"/>
              <a:pathLst>
                <a:path w="142876" h="200026">
                  <a:moveTo>
                    <a:pt x="0" y="9525"/>
                  </a:moveTo>
                  <a:lnTo>
                    <a:pt x="0" y="9525"/>
                  </a:lnTo>
                  <a:lnTo>
                    <a:pt x="46370" y="9525"/>
                  </a:lnTo>
                  <a:lnTo>
                    <a:pt x="59012" y="9525"/>
                  </a:lnTo>
                  <a:lnTo>
                    <a:pt x="66092" y="6703"/>
                  </a:lnTo>
                  <a:lnTo>
                    <a:pt x="69461" y="4469"/>
                  </a:lnTo>
                  <a:lnTo>
                    <a:pt x="72766" y="4037"/>
                  </a:lnTo>
                  <a:lnTo>
                    <a:pt x="79260" y="6381"/>
                  </a:lnTo>
                  <a:lnTo>
                    <a:pt x="82473" y="6370"/>
                  </a:lnTo>
                  <a:lnTo>
                    <a:pt x="101593" y="698"/>
                  </a:lnTo>
                  <a:lnTo>
                    <a:pt x="142874" y="0"/>
                  </a:lnTo>
                  <a:lnTo>
                    <a:pt x="142875" y="14189"/>
                  </a:lnTo>
                  <a:lnTo>
                    <a:pt x="140053" y="19712"/>
                  </a:lnTo>
                  <a:lnTo>
                    <a:pt x="137818" y="22666"/>
                  </a:lnTo>
                  <a:lnTo>
                    <a:pt x="135336" y="31593"/>
                  </a:lnTo>
                  <a:lnTo>
                    <a:pt x="133402" y="78265"/>
                  </a:lnTo>
                  <a:lnTo>
                    <a:pt x="132315" y="89818"/>
                  </a:lnTo>
                  <a:lnTo>
                    <a:pt x="124415" y="130582"/>
                  </a:lnTo>
                  <a:lnTo>
                    <a:pt x="123029" y="139528"/>
                  </a:lnTo>
                  <a:lnTo>
                    <a:pt x="115206" y="167284"/>
                  </a:lnTo>
                  <a:lnTo>
                    <a:pt x="114335" y="188580"/>
                  </a:lnTo>
                  <a:lnTo>
                    <a:pt x="104775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68">
              <a:extLst>
                <a:ext uri="{FF2B5EF4-FFF2-40B4-BE49-F238E27FC236}">
                  <a16:creationId xmlns:a16="http://schemas.microsoft.com/office/drawing/2014/main" id="{9B73DF75-B322-69BF-5F4D-83E0F4D7704E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571539" y="5143500"/>
              <a:ext cx="94817" cy="180976"/>
            </a:xfrm>
            <a:custGeom>
              <a:avLst/>
              <a:gdLst/>
              <a:ahLst/>
              <a:cxnLst/>
              <a:rect l="0" t="0" r="0" b="0"/>
              <a:pathLst>
                <a:path w="94817" h="180976">
                  <a:moveTo>
                    <a:pt x="85686" y="28575"/>
                  </a:moveTo>
                  <a:lnTo>
                    <a:pt x="85686" y="28575"/>
                  </a:lnTo>
                  <a:lnTo>
                    <a:pt x="85686" y="13994"/>
                  </a:lnTo>
                  <a:lnTo>
                    <a:pt x="84628" y="12505"/>
                  </a:lnTo>
                  <a:lnTo>
                    <a:pt x="82864" y="11511"/>
                  </a:lnTo>
                  <a:lnTo>
                    <a:pt x="76277" y="9559"/>
                  </a:lnTo>
                  <a:lnTo>
                    <a:pt x="67970" y="1327"/>
                  </a:lnTo>
                  <a:lnTo>
                    <a:pt x="57538" y="34"/>
                  </a:lnTo>
                  <a:lnTo>
                    <a:pt x="23998" y="0"/>
                  </a:lnTo>
                  <a:lnTo>
                    <a:pt x="18405" y="2822"/>
                  </a:lnTo>
                  <a:lnTo>
                    <a:pt x="15432" y="5056"/>
                  </a:lnTo>
                  <a:lnTo>
                    <a:pt x="12129" y="10361"/>
                  </a:lnTo>
                  <a:lnTo>
                    <a:pt x="9602" y="16247"/>
                  </a:lnTo>
                  <a:lnTo>
                    <a:pt x="3288" y="25510"/>
                  </a:lnTo>
                  <a:lnTo>
                    <a:pt x="947" y="34958"/>
                  </a:lnTo>
                  <a:lnTo>
                    <a:pt x="0" y="60327"/>
                  </a:lnTo>
                  <a:lnTo>
                    <a:pt x="2800" y="66675"/>
                  </a:lnTo>
                  <a:lnTo>
                    <a:pt x="14151" y="80699"/>
                  </a:lnTo>
                  <a:lnTo>
                    <a:pt x="19673" y="83491"/>
                  </a:lnTo>
                  <a:lnTo>
                    <a:pt x="38119" y="85529"/>
                  </a:lnTo>
                  <a:lnTo>
                    <a:pt x="50772" y="85686"/>
                  </a:lnTo>
                  <a:lnTo>
                    <a:pt x="52885" y="84641"/>
                  </a:lnTo>
                  <a:lnTo>
                    <a:pt x="54294" y="82886"/>
                  </a:lnTo>
                  <a:lnTo>
                    <a:pt x="55233" y="80657"/>
                  </a:lnTo>
                  <a:lnTo>
                    <a:pt x="56917" y="79172"/>
                  </a:lnTo>
                  <a:lnTo>
                    <a:pt x="61611" y="77520"/>
                  </a:lnTo>
                  <a:lnTo>
                    <a:pt x="63286" y="76022"/>
                  </a:lnTo>
                  <a:lnTo>
                    <a:pt x="75191" y="57260"/>
                  </a:lnTo>
                  <a:lnTo>
                    <a:pt x="75730" y="52612"/>
                  </a:lnTo>
                  <a:lnTo>
                    <a:pt x="76932" y="50950"/>
                  </a:lnTo>
                  <a:lnTo>
                    <a:pt x="78792" y="49841"/>
                  </a:lnTo>
                  <a:lnTo>
                    <a:pt x="81090" y="49103"/>
                  </a:lnTo>
                  <a:lnTo>
                    <a:pt x="82622" y="47552"/>
                  </a:lnTo>
                  <a:lnTo>
                    <a:pt x="85282" y="39553"/>
                  </a:lnTo>
                  <a:lnTo>
                    <a:pt x="85566" y="33474"/>
                  </a:lnTo>
                  <a:lnTo>
                    <a:pt x="86664" y="31841"/>
                  </a:lnTo>
                  <a:lnTo>
                    <a:pt x="88455" y="30752"/>
                  </a:lnTo>
                  <a:lnTo>
                    <a:pt x="94816" y="28702"/>
                  </a:lnTo>
                  <a:lnTo>
                    <a:pt x="89645" y="28601"/>
                  </a:lnTo>
                  <a:lnTo>
                    <a:pt x="94269" y="28578"/>
                  </a:lnTo>
                  <a:lnTo>
                    <a:pt x="86927" y="36776"/>
                  </a:lnTo>
                  <a:lnTo>
                    <a:pt x="85931" y="45443"/>
                  </a:lnTo>
                  <a:lnTo>
                    <a:pt x="85690" y="87976"/>
                  </a:lnTo>
                  <a:lnTo>
                    <a:pt x="85686" y="133294"/>
                  </a:lnTo>
                  <a:lnTo>
                    <a:pt x="85686" y="180897"/>
                  </a:lnTo>
                  <a:lnTo>
                    <a:pt x="85686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69">
              <a:extLst>
                <a:ext uri="{FF2B5EF4-FFF2-40B4-BE49-F238E27FC236}">
                  <a16:creationId xmlns:a16="http://schemas.microsoft.com/office/drawing/2014/main" id="{F1C362B2-DDD4-CB5D-874B-E2B177F84FC8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628650" y="4943475"/>
              <a:ext cx="19051" cy="133351"/>
            </a:xfrm>
            <a:custGeom>
              <a:avLst/>
              <a:gdLst/>
              <a:ahLst/>
              <a:cxnLst/>
              <a:rect l="0" t="0" r="0" b="0"/>
              <a:pathLst>
                <a:path w="19051" h="133351">
                  <a:moveTo>
                    <a:pt x="19050" y="0"/>
                  </a:moveTo>
                  <a:lnTo>
                    <a:pt x="19050" y="0"/>
                  </a:lnTo>
                  <a:lnTo>
                    <a:pt x="13993" y="5056"/>
                  </a:lnTo>
                  <a:lnTo>
                    <a:pt x="11511" y="10361"/>
                  </a:lnTo>
                  <a:lnTo>
                    <a:pt x="8474" y="53173"/>
                  </a:lnTo>
                  <a:lnTo>
                    <a:pt x="1988" y="66516"/>
                  </a:lnTo>
                  <a:lnTo>
                    <a:pt x="2" y="114104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70">
              <a:extLst>
                <a:ext uri="{FF2B5EF4-FFF2-40B4-BE49-F238E27FC236}">
                  <a16:creationId xmlns:a16="http://schemas.microsoft.com/office/drawing/2014/main" id="{6123E57D-FB04-9239-8D26-01FF6D86EA75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518387" y="4915866"/>
              <a:ext cx="5489" cy="160960"/>
            </a:xfrm>
            <a:custGeom>
              <a:avLst/>
              <a:gdLst/>
              <a:ahLst/>
              <a:cxnLst/>
              <a:rect l="0" t="0" r="0" b="0"/>
              <a:pathLst>
                <a:path w="5489" h="160960">
                  <a:moveTo>
                    <a:pt x="5488" y="8559"/>
                  </a:moveTo>
                  <a:lnTo>
                    <a:pt x="5488" y="8559"/>
                  </a:lnTo>
                  <a:lnTo>
                    <a:pt x="5488" y="358"/>
                  </a:lnTo>
                  <a:lnTo>
                    <a:pt x="5488" y="4783"/>
                  </a:lnTo>
                  <a:lnTo>
                    <a:pt x="5488" y="0"/>
                  </a:lnTo>
                  <a:lnTo>
                    <a:pt x="5488" y="44629"/>
                  </a:lnTo>
                  <a:lnTo>
                    <a:pt x="4430" y="87870"/>
                  </a:lnTo>
                  <a:lnTo>
                    <a:pt x="432" y="96019"/>
                  </a:lnTo>
                  <a:lnTo>
                    <a:pt x="0" y="99674"/>
                  </a:lnTo>
                  <a:lnTo>
                    <a:pt x="5464" y="146012"/>
                  </a:lnTo>
                  <a:lnTo>
                    <a:pt x="5488" y="1609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71">
              <a:extLst>
                <a:ext uri="{FF2B5EF4-FFF2-40B4-BE49-F238E27FC236}">
                  <a16:creationId xmlns:a16="http://schemas.microsoft.com/office/drawing/2014/main" id="{67416E22-9BAC-8558-0435-80261F015569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92029" y="4619628"/>
              <a:ext cx="128019" cy="180973"/>
            </a:xfrm>
            <a:custGeom>
              <a:avLst/>
              <a:gdLst/>
              <a:ahLst/>
              <a:cxnLst/>
              <a:rect l="0" t="0" r="0" b="0"/>
              <a:pathLst>
                <a:path w="128019" h="180973">
                  <a:moveTo>
                    <a:pt x="122346" y="38097"/>
                  </a:moveTo>
                  <a:lnTo>
                    <a:pt x="122346" y="38097"/>
                  </a:lnTo>
                  <a:lnTo>
                    <a:pt x="127403" y="33040"/>
                  </a:lnTo>
                  <a:lnTo>
                    <a:pt x="127834" y="31551"/>
                  </a:lnTo>
                  <a:lnTo>
                    <a:pt x="127063" y="30558"/>
                  </a:lnTo>
                  <a:lnTo>
                    <a:pt x="122346" y="28572"/>
                  </a:lnTo>
                  <a:lnTo>
                    <a:pt x="122346" y="19164"/>
                  </a:lnTo>
                  <a:lnTo>
                    <a:pt x="107799" y="19047"/>
                  </a:lnTo>
                  <a:lnTo>
                    <a:pt x="106298" y="17989"/>
                  </a:lnTo>
                  <a:lnTo>
                    <a:pt x="105297" y="16225"/>
                  </a:lnTo>
                  <a:lnTo>
                    <a:pt x="103306" y="9556"/>
                  </a:lnTo>
                  <a:lnTo>
                    <a:pt x="94164" y="9522"/>
                  </a:lnTo>
                  <a:lnTo>
                    <a:pt x="88831" y="4465"/>
                  </a:lnTo>
                  <a:lnTo>
                    <a:pt x="87303" y="4034"/>
                  </a:lnTo>
                  <a:lnTo>
                    <a:pt x="86284" y="4806"/>
                  </a:lnTo>
                  <a:lnTo>
                    <a:pt x="85604" y="6378"/>
                  </a:lnTo>
                  <a:lnTo>
                    <a:pt x="84093" y="7426"/>
                  </a:lnTo>
                  <a:lnTo>
                    <a:pt x="79592" y="8590"/>
                  </a:lnTo>
                  <a:lnTo>
                    <a:pt x="77968" y="7843"/>
                  </a:lnTo>
                  <a:lnTo>
                    <a:pt x="76886" y="6285"/>
                  </a:lnTo>
                  <a:lnTo>
                    <a:pt x="74848" y="365"/>
                  </a:lnTo>
                  <a:lnTo>
                    <a:pt x="60257" y="0"/>
                  </a:lnTo>
                  <a:lnTo>
                    <a:pt x="54887" y="2820"/>
                  </a:lnTo>
                  <a:lnTo>
                    <a:pt x="47872" y="8198"/>
                  </a:lnTo>
                  <a:lnTo>
                    <a:pt x="38883" y="9260"/>
                  </a:lnTo>
                  <a:lnTo>
                    <a:pt x="33040" y="9406"/>
                  </a:lnTo>
                  <a:lnTo>
                    <a:pt x="31059" y="10503"/>
                  </a:lnTo>
                  <a:lnTo>
                    <a:pt x="29738" y="12293"/>
                  </a:lnTo>
                  <a:lnTo>
                    <a:pt x="28857" y="14545"/>
                  </a:lnTo>
                  <a:lnTo>
                    <a:pt x="27212" y="16044"/>
                  </a:lnTo>
                  <a:lnTo>
                    <a:pt x="16967" y="21276"/>
                  </a:lnTo>
                  <a:lnTo>
                    <a:pt x="13993" y="23708"/>
                  </a:lnTo>
                  <a:lnTo>
                    <a:pt x="10689" y="29232"/>
                  </a:lnTo>
                  <a:lnTo>
                    <a:pt x="8162" y="35215"/>
                  </a:lnTo>
                  <a:lnTo>
                    <a:pt x="1848" y="44534"/>
                  </a:lnTo>
                  <a:lnTo>
                    <a:pt x="0" y="50836"/>
                  </a:lnTo>
                  <a:lnTo>
                    <a:pt x="565" y="53998"/>
                  </a:lnTo>
                  <a:lnTo>
                    <a:pt x="6255" y="66677"/>
                  </a:lnTo>
                  <a:lnTo>
                    <a:pt x="7692" y="74316"/>
                  </a:lnTo>
                  <a:lnTo>
                    <a:pt x="25371" y="93482"/>
                  </a:lnTo>
                  <a:lnTo>
                    <a:pt x="40906" y="101445"/>
                  </a:lnTo>
                  <a:lnTo>
                    <a:pt x="58574" y="104334"/>
                  </a:lnTo>
                  <a:lnTo>
                    <a:pt x="72816" y="104734"/>
                  </a:lnTo>
                  <a:lnTo>
                    <a:pt x="84831" y="97228"/>
                  </a:lnTo>
                  <a:lnTo>
                    <a:pt x="87811" y="96567"/>
                  </a:lnTo>
                  <a:lnTo>
                    <a:pt x="89798" y="95069"/>
                  </a:lnTo>
                  <a:lnTo>
                    <a:pt x="98304" y="82105"/>
                  </a:lnTo>
                  <a:lnTo>
                    <a:pt x="103900" y="78823"/>
                  </a:lnTo>
                  <a:lnTo>
                    <a:pt x="106873" y="77947"/>
                  </a:lnTo>
                  <a:lnTo>
                    <a:pt x="108856" y="76306"/>
                  </a:lnTo>
                  <a:lnTo>
                    <a:pt x="120128" y="56968"/>
                  </a:lnTo>
                  <a:lnTo>
                    <a:pt x="122288" y="28567"/>
                  </a:lnTo>
                  <a:lnTo>
                    <a:pt x="122343" y="19605"/>
                  </a:lnTo>
                  <a:lnTo>
                    <a:pt x="127833" y="19157"/>
                  </a:lnTo>
                  <a:lnTo>
                    <a:pt x="123277" y="19061"/>
                  </a:lnTo>
                  <a:lnTo>
                    <a:pt x="128018" y="19050"/>
                  </a:lnTo>
                  <a:lnTo>
                    <a:pt x="125572" y="19049"/>
                  </a:lnTo>
                  <a:lnTo>
                    <a:pt x="124497" y="20106"/>
                  </a:lnTo>
                  <a:lnTo>
                    <a:pt x="123302" y="24104"/>
                  </a:lnTo>
                  <a:lnTo>
                    <a:pt x="122353" y="68537"/>
                  </a:lnTo>
                  <a:lnTo>
                    <a:pt x="122346" y="111897"/>
                  </a:lnTo>
                  <a:lnTo>
                    <a:pt x="122346" y="145644"/>
                  </a:lnTo>
                  <a:lnTo>
                    <a:pt x="119524" y="152218"/>
                  </a:lnTo>
                  <a:lnTo>
                    <a:pt x="117289" y="155452"/>
                  </a:lnTo>
                  <a:lnTo>
                    <a:pt x="116858" y="157609"/>
                  </a:lnTo>
                  <a:lnTo>
                    <a:pt x="117629" y="159047"/>
                  </a:lnTo>
                  <a:lnTo>
                    <a:pt x="119201" y="160005"/>
                  </a:lnTo>
                  <a:lnTo>
                    <a:pt x="119191" y="161702"/>
                  </a:lnTo>
                  <a:lnTo>
                    <a:pt x="113869" y="169954"/>
                  </a:lnTo>
                  <a:lnTo>
                    <a:pt x="112821" y="1809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72">
              <a:extLst>
                <a:ext uri="{FF2B5EF4-FFF2-40B4-BE49-F238E27FC236}">
                  <a16:creationId xmlns:a16="http://schemas.microsoft.com/office/drawing/2014/main" id="{D615AD67-549C-D9AB-2CE8-E849DA2C2EAB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666754" y="4391025"/>
              <a:ext cx="95246" cy="114262"/>
            </a:xfrm>
            <a:custGeom>
              <a:avLst/>
              <a:gdLst/>
              <a:ahLst/>
              <a:cxnLst/>
              <a:rect l="0" t="0" r="0" b="0"/>
              <a:pathLst>
                <a:path w="95246" h="114262">
                  <a:moveTo>
                    <a:pt x="57146" y="9525"/>
                  </a:moveTo>
                  <a:lnTo>
                    <a:pt x="57146" y="9525"/>
                  </a:lnTo>
                  <a:lnTo>
                    <a:pt x="57146" y="34"/>
                  </a:lnTo>
                  <a:lnTo>
                    <a:pt x="33442" y="0"/>
                  </a:lnTo>
                  <a:lnTo>
                    <a:pt x="27914" y="2822"/>
                  </a:lnTo>
                  <a:lnTo>
                    <a:pt x="24958" y="5057"/>
                  </a:lnTo>
                  <a:lnTo>
                    <a:pt x="21674" y="10361"/>
                  </a:lnTo>
                  <a:lnTo>
                    <a:pt x="20798" y="13257"/>
                  </a:lnTo>
                  <a:lnTo>
                    <a:pt x="19155" y="15188"/>
                  </a:lnTo>
                  <a:lnTo>
                    <a:pt x="5942" y="23598"/>
                  </a:lnTo>
                  <a:lnTo>
                    <a:pt x="2639" y="29185"/>
                  </a:lnTo>
                  <a:lnTo>
                    <a:pt x="779" y="41103"/>
                  </a:lnTo>
                  <a:lnTo>
                    <a:pt x="2" y="85675"/>
                  </a:lnTo>
                  <a:lnTo>
                    <a:pt x="0" y="88867"/>
                  </a:lnTo>
                  <a:lnTo>
                    <a:pt x="2820" y="95236"/>
                  </a:lnTo>
                  <a:lnTo>
                    <a:pt x="5054" y="98415"/>
                  </a:lnTo>
                  <a:lnTo>
                    <a:pt x="10358" y="101948"/>
                  </a:lnTo>
                  <a:lnTo>
                    <a:pt x="13254" y="102890"/>
                  </a:lnTo>
                  <a:lnTo>
                    <a:pt x="15185" y="104577"/>
                  </a:lnTo>
                  <a:lnTo>
                    <a:pt x="17330" y="109274"/>
                  </a:lnTo>
                  <a:lnTo>
                    <a:pt x="18960" y="110949"/>
                  </a:lnTo>
                  <a:lnTo>
                    <a:pt x="23594" y="112810"/>
                  </a:lnTo>
                  <a:lnTo>
                    <a:pt x="50832" y="114261"/>
                  </a:lnTo>
                  <a:lnTo>
                    <a:pt x="57162" y="111460"/>
                  </a:lnTo>
                  <a:lnTo>
                    <a:pt x="73023" y="99109"/>
                  </a:lnTo>
                  <a:lnTo>
                    <a:pt x="85721" y="93190"/>
                  </a:lnTo>
                  <a:lnTo>
                    <a:pt x="88896" y="90702"/>
                  </a:lnTo>
                  <a:lnTo>
                    <a:pt x="92424" y="85115"/>
                  </a:lnTo>
                  <a:lnTo>
                    <a:pt x="94410" y="73197"/>
                  </a:lnTo>
                  <a:lnTo>
                    <a:pt x="95231" y="26837"/>
                  </a:lnTo>
                  <a:lnTo>
                    <a:pt x="95245" y="14677"/>
                  </a:lnTo>
                  <a:lnTo>
                    <a:pt x="92423" y="8993"/>
                  </a:lnTo>
                  <a:lnTo>
                    <a:pt x="90189" y="5995"/>
                  </a:lnTo>
                  <a:lnTo>
                    <a:pt x="84885" y="2665"/>
                  </a:lnTo>
                  <a:lnTo>
                    <a:pt x="72856" y="527"/>
                  </a:lnTo>
                  <a:lnTo>
                    <a:pt x="285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73">
              <a:extLst>
                <a:ext uri="{FF2B5EF4-FFF2-40B4-BE49-F238E27FC236}">
                  <a16:creationId xmlns:a16="http://schemas.microsoft.com/office/drawing/2014/main" id="{A95B38DF-C268-0931-43B7-7B9D41F17A1A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533400" y="4362450"/>
              <a:ext cx="19051" cy="171451"/>
            </a:xfrm>
            <a:custGeom>
              <a:avLst/>
              <a:gdLst/>
              <a:ahLst/>
              <a:cxnLst/>
              <a:rect l="0" t="0" r="0" b="0"/>
              <a:pathLst>
                <a:path w="19051" h="171451">
                  <a:moveTo>
                    <a:pt x="9525" y="0"/>
                  </a:moveTo>
                  <a:lnTo>
                    <a:pt x="9525" y="0"/>
                  </a:lnTo>
                  <a:lnTo>
                    <a:pt x="19050" y="0"/>
                  </a:lnTo>
                  <a:lnTo>
                    <a:pt x="13993" y="0"/>
                  </a:lnTo>
                  <a:lnTo>
                    <a:pt x="13562" y="1058"/>
                  </a:lnTo>
                  <a:lnTo>
                    <a:pt x="17652" y="10361"/>
                  </a:lnTo>
                  <a:lnTo>
                    <a:pt x="18118" y="13257"/>
                  </a:lnTo>
                  <a:lnTo>
                    <a:pt x="17371" y="16247"/>
                  </a:lnTo>
                  <a:lnTo>
                    <a:pt x="11388" y="28648"/>
                  </a:lnTo>
                  <a:lnTo>
                    <a:pt x="9598" y="70225"/>
                  </a:lnTo>
                  <a:lnTo>
                    <a:pt x="8473" y="101437"/>
                  </a:lnTo>
                  <a:lnTo>
                    <a:pt x="883" y="129185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74">
              <a:extLst>
                <a:ext uri="{FF2B5EF4-FFF2-40B4-BE49-F238E27FC236}">
                  <a16:creationId xmlns:a16="http://schemas.microsoft.com/office/drawing/2014/main" id="{3445B3F3-4CD3-CDDA-C289-AC5A3CF10270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657225" y="4057650"/>
              <a:ext cx="161926" cy="47626"/>
            </a:xfrm>
            <a:custGeom>
              <a:avLst/>
              <a:gdLst/>
              <a:ahLst/>
              <a:cxnLst/>
              <a:rect l="0" t="0" r="0" b="0"/>
              <a:pathLst>
                <a:path w="161926" h="47626">
                  <a:moveTo>
                    <a:pt x="0" y="47625"/>
                  </a:moveTo>
                  <a:lnTo>
                    <a:pt x="0" y="47625"/>
                  </a:lnTo>
                  <a:lnTo>
                    <a:pt x="14189" y="33436"/>
                  </a:lnTo>
                  <a:lnTo>
                    <a:pt x="19712" y="30735"/>
                  </a:lnTo>
                  <a:lnTo>
                    <a:pt x="22666" y="30015"/>
                  </a:lnTo>
                  <a:lnTo>
                    <a:pt x="31881" y="23945"/>
                  </a:lnTo>
                  <a:lnTo>
                    <a:pt x="44476" y="13471"/>
                  </a:lnTo>
                  <a:lnTo>
                    <a:pt x="78052" y="1478"/>
                  </a:lnTo>
                  <a:lnTo>
                    <a:pt x="123820" y="5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75">
              <a:extLst>
                <a:ext uri="{FF2B5EF4-FFF2-40B4-BE49-F238E27FC236}">
                  <a16:creationId xmlns:a16="http://schemas.microsoft.com/office/drawing/2014/main" id="{35F538CA-7F95-8B83-1285-E0B75454E785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638175" y="4086225"/>
              <a:ext cx="104765" cy="171451"/>
            </a:xfrm>
            <a:custGeom>
              <a:avLst/>
              <a:gdLst/>
              <a:ahLst/>
              <a:cxnLst/>
              <a:rect l="0" t="0" r="0" b="0"/>
              <a:pathLst>
                <a:path w="104765" h="171451">
                  <a:moveTo>
                    <a:pt x="0" y="9525"/>
                  </a:moveTo>
                  <a:lnTo>
                    <a:pt x="0" y="9525"/>
                  </a:lnTo>
                  <a:lnTo>
                    <a:pt x="9133" y="9525"/>
                  </a:lnTo>
                  <a:lnTo>
                    <a:pt x="1289" y="9525"/>
                  </a:lnTo>
                  <a:lnTo>
                    <a:pt x="9166" y="9525"/>
                  </a:lnTo>
                  <a:lnTo>
                    <a:pt x="9525" y="0"/>
                  </a:lnTo>
                  <a:lnTo>
                    <a:pt x="9525" y="44460"/>
                  </a:lnTo>
                  <a:lnTo>
                    <a:pt x="9525" y="69850"/>
                  </a:lnTo>
                  <a:lnTo>
                    <a:pt x="12347" y="76200"/>
                  </a:lnTo>
                  <a:lnTo>
                    <a:pt x="16071" y="82550"/>
                  </a:lnTo>
                  <a:lnTo>
                    <a:pt x="18658" y="93368"/>
                  </a:lnTo>
                  <a:lnTo>
                    <a:pt x="19847" y="93995"/>
                  </a:lnTo>
                  <a:lnTo>
                    <a:pt x="51238" y="95250"/>
                  </a:lnTo>
                  <a:lnTo>
                    <a:pt x="53209" y="94192"/>
                  </a:lnTo>
                  <a:lnTo>
                    <a:pt x="54522" y="92428"/>
                  </a:lnTo>
                  <a:lnTo>
                    <a:pt x="55398" y="90193"/>
                  </a:lnTo>
                  <a:lnTo>
                    <a:pt x="57041" y="88704"/>
                  </a:lnTo>
                  <a:lnTo>
                    <a:pt x="61688" y="87049"/>
                  </a:lnTo>
                  <a:lnTo>
                    <a:pt x="80734" y="85759"/>
                  </a:lnTo>
                  <a:lnTo>
                    <a:pt x="82398" y="86806"/>
                  </a:lnTo>
                  <a:lnTo>
                    <a:pt x="83507" y="88562"/>
                  </a:lnTo>
                  <a:lnTo>
                    <a:pt x="84246" y="90792"/>
                  </a:lnTo>
                  <a:lnTo>
                    <a:pt x="85798" y="92278"/>
                  </a:lnTo>
                  <a:lnTo>
                    <a:pt x="90343" y="93929"/>
                  </a:lnTo>
                  <a:lnTo>
                    <a:pt x="91979" y="95428"/>
                  </a:lnTo>
                  <a:lnTo>
                    <a:pt x="93796" y="99915"/>
                  </a:lnTo>
                  <a:lnTo>
                    <a:pt x="95339" y="101535"/>
                  </a:lnTo>
                  <a:lnTo>
                    <a:pt x="99876" y="103335"/>
                  </a:lnTo>
                  <a:lnTo>
                    <a:pt x="101509" y="104873"/>
                  </a:lnTo>
                  <a:lnTo>
                    <a:pt x="103323" y="109405"/>
                  </a:lnTo>
                  <a:lnTo>
                    <a:pt x="104764" y="136928"/>
                  </a:lnTo>
                  <a:lnTo>
                    <a:pt x="101948" y="143054"/>
                  </a:lnTo>
                  <a:lnTo>
                    <a:pt x="99715" y="146170"/>
                  </a:lnTo>
                  <a:lnTo>
                    <a:pt x="94412" y="149631"/>
                  </a:lnTo>
                  <a:lnTo>
                    <a:pt x="88528" y="152228"/>
                  </a:lnTo>
                  <a:lnTo>
                    <a:pt x="79265" y="158581"/>
                  </a:lnTo>
                  <a:lnTo>
                    <a:pt x="42155" y="170480"/>
                  </a:lnTo>
                  <a:lnTo>
                    <a:pt x="9525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76">
              <a:extLst>
                <a:ext uri="{FF2B5EF4-FFF2-40B4-BE49-F238E27FC236}">
                  <a16:creationId xmlns:a16="http://schemas.microsoft.com/office/drawing/2014/main" id="{B93E618F-4ABB-2AD5-4620-CF41F89165B5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085850" y="3581400"/>
              <a:ext cx="142876" cy="2238376"/>
            </a:xfrm>
            <a:custGeom>
              <a:avLst/>
              <a:gdLst/>
              <a:ahLst/>
              <a:cxnLst/>
              <a:rect l="0" t="0" r="0" b="0"/>
              <a:pathLst>
                <a:path w="142876" h="2238376">
                  <a:moveTo>
                    <a:pt x="0" y="0"/>
                  </a:moveTo>
                  <a:lnTo>
                    <a:pt x="0" y="0"/>
                  </a:lnTo>
                  <a:lnTo>
                    <a:pt x="0" y="22772"/>
                  </a:lnTo>
                  <a:lnTo>
                    <a:pt x="1058" y="24706"/>
                  </a:lnTo>
                  <a:lnTo>
                    <a:pt x="2822" y="25996"/>
                  </a:lnTo>
                  <a:lnTo>
                    <a:pt x="5057" y="26856"/>
                  </a:lnTo>
                  <a:lnTo>
                    <a:pt x="5488" y="28487"/>
                  </a:lnTo>
                  <a:lnTo>
                    <a:pt x="3144" y="33122"/>
                  </a:lnTo>
                  <a:lnTo>
                    <a:pt x="3155" y="35840"/>
                  </a:lnTo>
                  <a:lnTo>
                    <a:pt x="8477" y="50921"/>
                  </a:lnTo>
                  <a:lnTo>
                    <a:pt x="10578" y="92076"/>
                  </a:lnTo>
                  <a:lnTo>
                    <a:pt x="17063" y="104775"/>
                  </a:lnTo>
                  <a:lnTo>
                    <a:pt x="17725" y="107950"/>
                  </a:lnTo>
                  <a:lnTo>
                    <a:pt x="17108" y="111125"/>
                  </a:lnTo>
                  <a:lnTo>
                    <a:pt x="13601" y="117475"/>
                  </a:lnTo>
                  <a:lnTo>
                    <a:pt x="13301" y="120650"/>
                  </a:lnTo>
                  <a:lnTo>
                    <a:pt x="18764" y="146050"/>
                  </a:lnTo>
                  <a:lnTo>
                    <a:pt x="19050" y="193675"/>
                  </a:lnTo>
                  <a:lnTo>
                    <a:pt x="19050" y="241183"/>
                  </a:lnTo>
                  <a:lnTo>
                    <a:pt x="19050" y="288396"/>
                  </a:lnTo>
                  <a:lnTo>
                    <a:pt x="20108" y="326953"/>
                  </a:lnTo>
                  <a:lnTo>
                    <a:pt x="27251" y="345647"/>
                  </a:lnTo>
                  <a:lnTo>
                    <a:pt x="28560" y="393168"/>
                  </a:lnTo>
                  <a:lnTo>
                    <a:pt x="29626" y="403341"/>
                  </a:lnTo>
                  <a:lnTo>
                    <a:pt x="36113" y="421318"/>
                  </a:lnTo>
                  <a:lnTo>
                    <a:pt x="38065" y="468449"/>
                  </a:lnTo>
                  <a:lnTo>
                    <a:pt x="47232" y="512627"/>
                  </a:lnTo>
                  <a:lnTo>
                    <a:pt x="48660" y="547068"/>
                  </a:lnTo>
                  <a:lnTo>
                    <a:pt x="56265" y="577739"/>
                  </a:lnTo>
                  <a:lnTo>
                    <a:pt x="57127" y="625359"/>
                  </a:lnTo>
                  <a:lnTo>
                    <a:pt x="57149" y="666929"/>
                  </a:lnTo>
                  <a:lnTo>
                    <a:pt x="58208" y="697465"/>
                  </a:lnTo>
                  <a:lnTo>
                    <a:pt x="64689" y="716366"/>
                  </a:lnTo>
                  <a:lnTo>
                    <a:pt x="66558" y="758941"/>
                  </a:lnTo>
                  <a:lnTo>
                    <a:pt x="67726" y="803282"/>
                  </a:lnTo>
                  <a:lnTo>
                    <a:pt x="75611" y="840186"/>
                  </a:lnTo>
                  <a:lnTo>
                    <a:pt x="76165" y="882766"/>
                  </a:lnTo>
                  <a:lnTo>
                    <a:pt x="84840" y="927107"/>
                  </a:lnTo>
                  <a:lnTo>
                    <a:pt x="85673" y="971550"/>
                  </a:lnTo>
                  <a:lnTo>
                    <a:pt x="85722" y="1016000"/>
                  </a:lnTo>
                  <a:lnTo>
                    <a:pt x="93926" y="1059156"/>
                  </a:lnTo>
                  <a:lnTo>
                    <a:pt x="95133" y="1101332"/>
                  </a:lnTo>
                  <a:lnTo>
                    <a:pt x="95243" y="1146152"/>
                  </a:lnTo>
                  <a:lnTo>
                    <a:pt x="95250" y="1190819"/>
                  </a:lnTo>
                  <a:lnTo>
                    <a:pt x="95250" y="1238075"/>
                  </a:lnTo>
                  <a:lnTo>
                    <a:pt x="95250" y="1282690"/>
                  </a:lnTo>
                  <a:lnTo>
                    <a:pt x="95250" y="1327150"/>
                  </a:lnTo>
                  <a:lnTo>
                    <a:pt x="95250" y="1371600"/>
                  </a:lnTo>
                  <a:lnTo>
                    <a:pt x="96308" y="1384300"/>
                  </a:lnTo>
                  <a:lnTo>
                    <a:pt x="103892" y="1422400"/>
                  </a:lnTo>
                  <a:lnTo>
                    <a:pt x="104740" y="1464999"/>
                  </a:lnTo>
                  <a:lnTo>
                    <a:pt x="104773" y="1508204"/>
                  </a:lnTo>
                  <a:lnTo>
                    <a:pt x="105833" y="1539686"/>
                  </a:lnTo>
                  <a:lnTo>
                    <a:pt x="112976" y="1563787"/>
                  </a:lnTo>
                  <a:lnTo>
                    <a:pt x="114265" y="1608000"/>
                  </a:lnTo>
                  <a:lnTo>
                    <a:pt x="114290" y="1620973"/>
                  </a:lnTo>
                  <a:lnTo>
                    <a:pt x="117118" y="1628130"/>
                  </a:lnTo>
                  <a:lnTo>
                    <a:pt x="119353" y="1631519"/>
                  </a:lnTo>
                  <a:lnTo>
                    <a:pt x="122500" y="1646404"/>
                  </a:lnTo>
                  <a:lnTo>
                    <a:pt x="124860" y="1689216"/>
                  </a:lnTo>
                  <a:lnTo>
                    <a:pt x="132023" y="1707747"/>
                  </a:lnTo>
                  <a:lnTo>
                    <a:pt x="134385" y="1749157"/>
                  </a:lnTo>
                  <a:lnTo>
                    <a:pt x="138396" y="1755656"/>
                  </a:lnTo>
                  <a:lnTo>
                    <a:pt x="138831" y="1759929"/>
                  </a:lnTo>
                  <a:lnTo>
                    <a:pt x="136503" y="1774997"/>
                  </a:lnTo>
                  <a:lnTo>
                    <a:pt x="142668" y="1806496"/>
                  </a:lnTo>
                  <a:lnTo>
                    <a:pt x="142874" y="1851025"/>
                  </a:lnTo>
                  <a:lnTo>
                    <a:pt x="142875" y="1897602"/>
                  </a:lnTo>
                  <a:lnTo>
                    <a:pt x="142875" y="1943097"/>
                  </a:lnTo>
                  <a:lnTo>
                    <a:pt x="142875" y="1987550"/>
                  </a:lnTo>
                  <a:lnTo>
                    <a:pt x="142875" y="2034117"/>
                  </a:lnTo>
                  <a:lnTo>
                    <a:pt x="142875" y="2060692"/>
                  </a:lnTo>
                  <a:lnTo>
                    <a:pt x="140053" y="2066977"/>
                  </a:lnTo>
                  <a:lnTo>
                    <a:pt x="136329" y="2073298"/>
                  </a:lnTo>
                  <a:lnTo>
                    <a:pt x="133939" y="2085980"/>
                  </a:lnTo>
                  <a:lnTo>
                    <a:pt x="133350" y="2133410"/>
                  </a:lnTo>
                  <a:lnTo>
                    <a:pt x="133350" y="2181031"/>
                  </a:lnTo>
                  <a:lnTo>
                    <a:pt x="133350" y="2227396"/>
                  </a:lnTo>
                  <a:lnTo>
                    <a:pt x="133350" y="2238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77">
              <a:extLst>
                <a:ext uri="{FF2B5EF4-FFF2-40B4-BE49-F238E27FC236}">
                  <a16:creationId xmlns:a16="http://schemas.microsoft.com/office/drawing/2014/main" id="{7B1F530D-9122-6988-FFEA-14B49B986D13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352425" y="4029075"/>
              <a:ext cx="1952626" cy="9526"/>
            </a:xfrm>
            <a:custGeom>
              <a:avLst/>
              <a:gdLst/>
              <a:ahLst/>
              <a:cxnLst/>
              <a:rect l="0" t="0" r="0" b="0"/>
              <a:pathLst>
                <a:path w="1952626" h="95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9701" y="9263"/>
                  </a:lnTo>
                  <a:lnTo>
                    <a:pt x="55894" y="9525"/>
                  </a:lnTo>
                  <a:lnTo>
                    <a:pt x="98537" y="9525"/>
                  </a:lnTo>
                  <a:lnTo>
                    <a:pt x="145704" y="9525"/>
                  </a:lnTo>
                  <a:lnTo>
                    <a:pt x="190873" y="9525"/>
                  </a:lnTo>
                  <a:lnTo>
                    <a:pt x="231496" y="9525"/>
                  </a:lnTo>
                  <a:lnTo>
                    <a:pt x="274916" y="9525"/>
                  </a:lnTo>
                  <a:lnTo>
                    <a:pt x="321671" y="9525"/>
                  </a:lnTo>
                  <a:lnTo>
                    <a:pt x="359070" y="9525"/>
                  </a:lnTo>
                  <a:lnTo>
                    <a:pt x="396962" y="9525"/>
                  </a:lnTo>
                  <a:lnTo>
                    <a:pt x="435001" y="9525"/>
                  </a:lnTo>
                  <a:lnTo>
                    <a:pt x="474141" y="9525"/>
                  </a:lnTo>
                  <a:lnTo>
                    <a:pt x="517723" y="9525"/>
                  </a:lnTo>
                  <a:lnTo>
                    <a:pt x="558976" y="9525"/>
                  </a:lnTo>
                  <a:lnTo>
                    <a:pt x="603185" y="9525"/>
                  </a:lnTo>
                  <a:lnTo>
                    <a:pt x="645682" y="9525"/>
                  </a:lnTo>
                  <a:lnTo>
                    <a:pt x="679611" y="9525"/>
                  </a:lnTo>
                  <a:lnTo>
                    <a:pt x="724301" y="9525"/>
                  </a:lnTo>
                  <a:lnTo>
                    <a:pt x="756886" y="9525"/>
                  </a:lnTo>
                  <a:lnTo>
                    <a:pt x="791477" y="9525"/>
                  </a:lnTo>
                  <a:lnTo>
                    <a:pt x="824490" y="9525"/>
                  </a:lnTo>
                  <a:lnTo>
                    <a:pt x="859623" y="9525"/>
                  </a:lnTo>
                  <a:lnTo>
                    <a:pt x="896405" y="9525"/>
                  </a:lnTo>
                  <a:lnTo>
                    <a:pt x="933919" y="9525"/>
                  </a:lnTo>
                  <a:lnTo>
                    <a:pt x="971758" y="9525"/>
                  </a:lnTo>
                  <a:lnTo>
                    <a:pt x="1008684" y="9525"/>
                  </a:lnTo>
                  <a:lnTo>
                    <a:pt x="1042735" y="9525"/>
                  </a:lnTo>
                  <a:lnTo>
                    <a:pt x="1081151" y="9525"/>
                  </a:lnTo>
                  <a:lnTo>
                    <a:pt x="1121862" y="9525"/>
                  </a:lnTo>
                  <a:lnTo>
                    <a:pt x="1161122" y="9525"/>
                  </a:lnTo>
                  <a:lnTo>
                    <a:pt x="1202560" y="9525"/>
                  </a:lnTo>
                  <a:lnTo>
                    <a:pt x="1244613" y="9525"/>
                  </a:lnTo>
                  <a:lnTo>
                    <a:pt x="1284469" y="9525"/>
                  </a:lnTo>
                  <a:lnTo>
                    <a:pt x="1326173" y="9525"/>
                  </a:lnTo>
                  <a:lnTo>
                    <a:pt x="1368343" y="9525"/>
                  </a:lnTo>
                  <a:lnTo>
                    <a:pt x="1408252" y="9525"/>
                  </a:lnTo>
                  <a:lnTo>
                    <a:pt x="1447157" y="9525"/>
                  </a:lnTo>
                  <a:lnTo>
                    <a:pt x="1485614" y="9525"/>
                  </a:lnTo>
                  <a:lnTo>
                    <a:pt x="1523873" y="9525"/>
                  </a:lnTo>
                  <a:lnTo>
                    <a:pt x="1562044" y="9525"/>
                  </a:lnTo>
                  <a:lnTo>
                    <a:pt x="1600175" y="9525"/>
                  </a:lnTo>
                  <a:lnTo>
                    <a:pt x="1638289" y="9525"/>
                  </a:lnTo>
                  <a:lnTo>
                    <a:pt x="1673573" y="9525"/>
                  </a:lnTo>
                  <a:lnTo>
                    <a:pt x="1706893" y="9525"/>
                  </a:lnTo>
                  <a:lnTo>
                    <a:pt x="1754344" y="9525"/>
                  </a:lnTo>
                  <a:lnTo>
                    <a:pt x="1795685" y="9525"/>
                  </a:lnTo>
                  <a:lnTo>
                    <a:pt x="1834746" y="9525"/>
                  </a:lnTo>
                  <a:lnTo>
                    <a:pt x="1872072" y="9525"/>
                  </a:lnTo>
                  <a:lnTo>
                    <a:pt x="1918420" y="9525"/>
                  </a:lnTo>
                  <a:lnTo>
                    <a:pt x="19526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78">
              <a:extLst>
                <a:ext uri="{FF2B5EF4-FFF2-40B4-BE49-F238E27FC236}">
                  <a16:creationId xmlns:a16="http://schemas.microsoft.com/office/drawing/2014/main" id="{6E9FE008-C9AF-A360-6935-F82D11AD1E87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571500" y="3733800"/>
              <a:ext cx="285751" cy="171450"/>
            </a:xfrm>
            <a:custGeom>
              <a:avLst/>
              <a:gdLst/>
              <a:ahLst/>
              <a:cxnLst/>
              <a:rect l="0" t="0" r="0" b="0"/>
              <a:pathLst>
                <a:path w="285751" h="171450">
                  <a:moveTo>
                    <a:pt x="0" y="57150"/>
                  </a:moveTo>
                  <a:lnTo>
                    <a:pt x="0" y="57150"/>
                  </a:lnTo>
                  <a:lnTo>
                    <a:pt x="0" y="66675"/>
                  </a:lnTo>
                  <a:lnTo>
                    <a:pt x="0" y="52486"/>
                  </a:lnTo>
                  <a:lnTo>
                    <a:pt x="1058" y="50866"/>
                  </a:lnTo>
                  <a:lnTo>
                    <a:pt x="2822" y="49785"/>
                  </a:lnTo>
                  <a:lnTo>
                    <a:pt x="5056" y="49065"/>
                  </a:lnTo>
                  <a:lnTo>
                    <a:pt x="6546" y="47527"/>
                  </a:lnTo>
                  <a:lnTo>
                    <a:pt x="8201" y="42995"/>
                  </a:lnTo>
                  <a:lnTo>
                    <a:pt x="9701" y="41363"/>
                  </a:lnTo>
                  <a:lnTo>
                    <a:pt x="14189" y="39551"/>
                  </a:lnTo>
                  <a:lnTo>
                    <a:pt x="22666" y="38530"/>
                  </a:lnTo>
                  <a:lnTo>
                    <a:pt x="24636" y="37328"/>
                  </a:lnTo>
                  <a:lnTo>
                    <a:pt x="25949" y="35469"/>
                  </a:lnTo>
                  <a:lnTo>
                    <a:pt x="26824" y="33170"/>
                  </a:lnTo>
                  <a:lnTo>
                    <a:pt x="28466" y="31639"/>
                  </a:lnTo>
                  <a:lnTo>
                    <a:pt x="33113" y="29937"/>
                  </a:lnTo>
                  <a:lnTo>
                    <a:pt x="44719" y="27786"/>
                  </a:lnTo>
                  <a:lnTo>
                    <a:pt x="55304" y="20410"/>
                  </a:lnTo>
                  <a:lnTo>
                    <a:pt x="64390" y="19319"/>
                  </a:lnTo>
                  <a:lnTo>
                    <a:pt x="93764" y="19050"/>
                  </a:lnTo>
                  <a:lnTo>
                    <a:pt x="94259" y="20108"/>
                  </a:lnTo>
                  <a:lnTo>
                    <a:pt x="94810" y="24107"/>
                  </a:lnTo>
                  <a:lnTo>
                    <a:pt x="96015" y="25596"/>
                  </a:lnTo>
                  <a:lnTo>
                    <a:pt x="104925" y="29372"/>
                  </a:lnTo>
                  <a:lnTo>
                    <a:pt x="112856" y="36742"/>
                  </a:lnTo>
                  <a:lnTo>
                    <a:pt x="113872" y="42754"/>
                  </a:lnTo>
                  <a:lnTo>
                    <a:pt x="114300" y="88936"/>
                  </a:lnTo>
                  <a:lnTo>
                    <a:pt x="113241" y="91041"/>
                  </a:lnTo>
                  <a:lnTo>
                    <a:pt x="111478" y="92444"/>
                  </a:lnTo>
                  <a:lnTo>
                    <a:pt x="109243" y="93379"/>
                  </a:lnTo>
                  <a:lnTo>
                    <a:pt x="107754" y="95061"/>
                  </a:lnTo>
                  <a:lnTo>
                    <a:pt x="102541" y="105365"/>
                  </a:lnTo>
                  <a:lnTo>
                    <a:pt x="98491" y="111387"/>
                  </a:lnTo>
                  <a:lnTo>
                    <a:pt x="95677" y="121978"/>
                  </a:lnTo>
                  <a:lnTo>
                    <a:pt x="49668" y="169407"/>
                  </a:lnTo>
                  <a:lnTo>
                    <a:pt x="47626" y="171449"/>
                  </a:lnTo>
                  <a:lnTo>
                    <a:pt x="47625" y="166393"/>
                  </a:lnTo>
                  <a:lnTo>
                    <a:pt x="48684" y="164904"/>
                  </a:lnTo>
                  <a:lnTo>
                    <a:pt x="50448" y="163911"/>
                  </a:lnTo>
                  <a:lnTo>
                    <a:pt x="52682" y="163249"/>
                  </a:lnTo>
                  <a:lnTo>
                    <a:pt x="66923" y="151738"/>
                  </a:lnTo>
                  <a:lnTo>
                    <a:pt x="107599" y="114295"/>
                  </a:lnTo>
                  <a:lnTo>
                    <a:pt x="125676" y="101599"/>
                  </a:lnTo>
                  <a:lnTo>
                    <a:pt x="145523" y="78186"/>
                  </a:lnTo>
                  <a:lnTo>
                    <a:pt x="189733" y="47677"/>
                  </a:lnTo>
                  <a:lnTo>
                    <a:pt x="196509" y="42356"/>
                  </a:lnTo>
                  <a:lnTo>
                    <a:pt x="217737" y="33604"/>
                  </a:lnTo>
                  <a:lnTo>
                    <a:pt x="221358" y="30869"/>
                  </a:lnTo>
                  <a:lnTo>
                    <a:pt x="236518" y="11372"/>
                  </a:lnTo>
                  <a:lnTo>
                    <a:pt x="240233" y="10346"/>
                  </a:lnTo>
                  <a:lnTo>
                    <a:pt x="246185" y="9687"/>
                  </a:lnTo>
                  <a:lnTo>
                    <a:pt x="246673" y="8574"/>
                  </a:lnTo>
                  <a:lnTo>
                    <a:pt x="247650" y="0"/>
                  </a:lnTo>
                  <a:lnTo>
                    <a:pt x="242593" y="5057"/>
                  </a:lnTo>
                  <a:lnTo>
                    <a:pt x="237289" y="7539"/>
                  </a:lnTo>
                  <a:lnTo>
                    <a:pt x="234392" y="8201"/>
                  </a:lnTo>
                  <a:lnTo>
                    <a:pt x="225260" y="14189"/>
                  </a:lnTo>
                  <a:lnTo>
                    <a:pt x="178191" y="50811"/>
                  </a:lnTo>
                  <a:lnTo>
                    <a:pt x="133529" y="85725"/>
                  </a:lnTo>
                  <a:lnTo>
                    <a:pt x="128138" y="92075"/>
                  </a:lnTo>
                  <a:lnTo>
                    <a:pt x="115295" y="122746"/>
                  </a:lnTo>
                  <a:lnTo>
                    <a:pt x="114431" y="136801"/>
                  </a:lnTo>
                  <a:lnTo>
                    <a:pt x="115446" y="138826"/>
                  </a:lnTo>
                  <a:lnTo>
                    <a:pt x="117180" y="140175"/>
                  </a:lnTo>
                  <a:lnTo>
                    <a:pt x="121930" y="142734"/>
                  </a:lnTo>
                  <a:lnTo>
                    <a:pt x="139813" y="157958"/>
                  </a:lnTo>
                  <a:lnTo>
                    <a:pt x="149258" y="160749"/>
                  </a:lnTo>
                  <a:lnTo>
                    <a:pt x="196850" y="161922"/>
                  </a:lnTo>
                  <a:lnTo>
                    <a:pt x="242232" y="161925"/>
                  </a:lnTo>
                  <a:lnTo>
                    <a:pt x="285750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26">
            <a:extLst>
              <a:ext uri="{FF2B5EF4-FFF2-40B4-BE49-F238E27FC236}">
                <a16:creationId xmlns:a16="http://schemas.microsoft.com/office/drawing/2014/main" id="{7CD0660D-64DB-8892-F98C-67B18DEEFA9E}"/>
              </a:ext>
            </a:extLst>
          </p:cNvPr>
          <p:cNvGrpSpPr/>
          <p:nvPr/>
        </p:nvGrpSpPr>
        <p:grpSpPr>
          <a:xfrm>
            <a:off x="6734175" y="2514600"/>
            <a:ext cx="1162051" cy="228598"/>
            <a:chOff x="6734175" y="2514600"/>
            <a:chExt cx="1162051" cy="228598"/>
          </a:xfrm>
        </p:grpSpPr>
        <p:sp>
          <p:nvSpPr>
            <p:cNvPr id="19" name="SMARTInkShape-79">
              <a:extLst>
                <a:ext uri="{FF2B5EF4-FFF2-40B4-BE49-F238E27FC236}">
                  <a16:creationId xmlns:a16="http://schemas.microsoft.com/office/drawing/2014/main" id="{40C2E932-D268-E7E5-693F-4EDA369DF4C7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7743825" y="2543175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6547" y="17992"/>
                  </a:lnTo>
                  <a:lnTo>
                    <a:pt x="7540" y="16228"/>
                  </a:lnTo>
                  <a:lnTo>
                    <a:pt x="9134" y="10849"/>
                  </a:lnTo>
                  <a:lnTo>
                    <a:pt x="12173" y="10113"/>
                  </a:lnTo>
                  <a:lnTo>
                    <a:pt x="56582" y="9530"/>
                  </a:lnTo>
                  <a:lnTo>
                    <a:pt x="97091" y="9525"/>
                  </a:lnTo>
                  <a:lnTo>
                    <a:pt x="104182" y="6703"/>
                  </a:lnTo>
                  <a:lnTo>
                    <a:pt x="112301" y="1324"/>
                  </a:lnTo>
                  <a:lnTo>
                    <a:pt x="124399" y="17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80">
              <a:extLst>
                <a:ext uri="{FF2B5EF4-FFF2-40B4-BE49-F238E27FC236}">
                  <a16:creationId xmlns:a16="http://schemas.microsoft.com/office/drawing/2014/main" id="{5B32B4F7-D306-1D47-CDEB-A7259D3BB80F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7743825" y="2553093"/>
              <a:ext cx="123709" cy="171058"/>
            </a:xfrm>
            <a:custGeom>
              <a:avLst/>
              <a:gdLst/>
              <a:ahLst/>
              <a:cxnLst/>
              <a:rect l="0" t="0" r="0" b="0"/>
              <a:pathLst>
                <a:path w="123709" h="171058">
                  <a:moveTo>
                    <a:pt x="28575" y="18657"/>
                  </a:moveTo>
                  <a:lnTo>
                    <a:pt x="28575" y="18657"/>
                  </a:lnTo>
                  <a:lnTo>
                    <a:pt x="28575" y="0"/>
                  </a:lnTo>
                  <a:lnTo>
                    <a:pt x="28575" y="22276"/>
                  </a:lnTo>
                  <a:lnTo>
                    <a:pt x="25753" y="28379"/>
                  </a:lnTo>
                  <a:lnTo>
                    <a:pt x="22028" y="34620"/>
                  </a:lnTo>
                  <a:lnTo>
                    <a:pt x="19638" y="47249"/>
                  </a:lnTo>
                  <a:lnTo>
                    <a:pt x="19051" y="83843"/>
                  </a:lnTo>
                  <a:lnTo>
                    <a:pt x="20108" y="84339"/>
                  </a:lnTo>
                  <a:lnTo>
                    <a:pt x="41717" y="85321"/>
                  </a:lnTo>
                  <a:lnTo>
                    <a:pt x="47821" y="82505"/>
                  </a:lnTo>
                  <a:lnTo>
                    <a:pt x="74745" y="58207"/>
                  </a:lnTo>
                  <a:lnTo>
                    <a:pt x="84273" y="56885"/>
                  </a:lnTo>
                  <a:lnTo>
                    <a:pt x="93042" y="50236"/>
                  </a:lnTo>
                  <a:lnTo>
                    <a:pt x="98855" y="48567"/>
                  </a:lnTo>
                  <a:lnTo>
                    <a:pt x="100828" y="49181"/>
                  </a:lnTo>
                  <a:lnTo>
                    <a:pt x="102143" y="50648"/>
                  </a:lnTo>
                  <a:lnTo>
                    <a:pt x="103021" y="52684"/>
                  </a:lnTo>
                  <a:lnTo>
                    <a:pt x="104664" y="54042"/>
                  </a:lnTo>
                  <a:lnTo>
                    <a:pt x="112822" y="56399"/>
                  </a:lnTo>
                  <a:lnTo>
                    <a:pt x="113643" y="59420"/>
                  </a:lnTo>
                  <a:lnTo>
                    <a:pt x="114171" y="64926"/>
                  </a:lnTo>
                  <a:lnTo>
                    <a:pt x="120821" y="73619"/>
                  </a:lnTo>
                  <a:lnTo>
                    <a:pt x="122935" y="82449"/>
                  </a:lnTo>
                  <a:lnTo>
                    <a:pt x="123708" y="103127"/>
                  </a:lnTo>
                  <a:lnTo>
                    <a:pt x="120951" y="111938"/>
                  </a:lnTo>
                  <a:lnTo>
                    <a:pt x="117256" y="119382"/>
                  </a:lnTo>
                  <a:lnTo>
                    <a:pt x="113501" y="139230"/>
                  </a:lnTo>
                  <a:lnTo>
                    <a:pt x="106812" y="151992"/>
                  </a:lnTo>
                  <a:lnTo>
                    <a:pt x="106133" y="155172"/>
                  </a:lnTo>
                  <a:lnTo>
                    <a:pt x="104622" y="157292"/>
                  </a:lnTo>
                  <a:lnTo>
                    <a:pt x="102557" y="158705"/>
                  </a:lnTo>
                  <a:lnTo>
                    <a:pt x="97440" y="161334"/>
                  </a:lnTo>
                  <a:lnTo>
                    <a:pt x="88608" y="167706"/>
                  </a:lnTo>
                  <a:lnTo>
                    <a:pt x="79289" y="170064"/>
                  </a:lnTo>
                  <a:lnTo>
                    <a:pt x="35227" y="171055"/>
                  </a:lnTo>
                  <a:lnTo>
                    <a:pt x="22246" y="171057"/>
                  </a:lnTo>
                  <a:lnTo>
                    <a:pt x="17649" y="168235"/>
                  </a:lnTo>
                  <a:lnTo>
                    <a:pt x="12078" y="164511"/>
                  </a:lnTo>
                  <a:lnTo>
                    <a:pt x="0" y="1615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81">
              <a:extLst>
                <a:ext uri="{FF2B5EF4-FFF2-40B4-BE49-F238E27FC236}">
                  <a16:creationId xmlns:a16="http://schemas.microsoft.com/office/drawing/2014/main" id="{FA388677-3886-607A-52E4-0C565D823B6E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686675" y="27146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4503"/>
                  </a:lnTo>
                  <a:lnTo>
                    <a:pt x="1058" y="3002"/>
                  </a:lnTo>
                  <a:lnTo>
                    <a:pt x="2822" y="2001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82">
              <a:extLst>
                <a:ext uri="{FF2B5EF4-FFF2-40B4-BE49-F238E27FC236}">
                  <a16:creationId xmlns:a16="http://schemas.microsoft.com/office/drawing/2014/main" id="{99F5C1D3-FD58-C423-2372-80ADFFD4BEA8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7429549" y="2552704"/>
              <a:ext cx="152314" cy="190494"/>
            </a:xfrm>
            <a:custGeom>
              <a:avLst/>
              <a:gdLst/>
              <a:ahLst/>
              <a:cxnLst/>
              <a:rect l="0" t="0" r="0" b="0"/>
              <a:pathLst>
                <a:path w="152314" h="190494">
                  <a:moveTo>
                    <a:pt x="104726" y="19046"/>
                  </a:moveTo>
                  <a:lnTo>
                    <a:pt x="104726" y="19046"/>
                  </a:lnTo>
                  <a:lnTo>
                    <a:pt x="114250" y="19046"/>
                  </a:lnTo>
                  <a:lnTo>
                    <a:pt x="114251" y="13558"/>
                  </a:lnTo>
                  <a:lnTo>
                    <a:pt x="114251" y="19039"/>
                  </a:lnTo>
                  <a:lnTo>
                    <a:pt x="114251" y="13987"/>
                  </a:lnTo>
                  <a:lnTo>
                    <a:pt x="113193" y="13557"/>
                  </a:lnTo>
                  <a:lnTo>
                    <a:pt x="104550" y="18425"/>
                  </a:lnTo>
                  <a:lnTo>
                    <a:pt x="63170" y="20103"/>
                  </a:lnTo>
                  <a:lnTo>
                    <a:pt x="38221" y="30804"/>
                  </a:lnTo>
                  <a:lnTo>
                    <a:pt x="12657" y="53000"/>
                  </a:lnTo>
                  <a:lnTo>
                    <a:pt x="6303" y="55303"/>
                  </a:lnTo>
                  <a:lnTo>
                    <a:pt x="4186" y="56976"/>
                  </a:lnTo>
                  <a:lnTo>
                    <a:pt x="508" y="65185"/>
                  </a:lnTo>
                  <a:lnTo>
                    <a:pt x="0" y="74742"/>
                  </a:lnTo>
                  <a:lnTo>
                    <a:pt x="5022" y="80821"/>
                  </a:lnTo>
                  <a:lnTo>
                    <a:pt x="10319" y="83543"/>
                  </a:lnTo>
                  <a:lnTo>
                    <a:pt x="25462" y="86493"/>
                  </a:lnTo>
                  <a:lnTo>
                    <a:pt x="35967" y="92182"/>
                  </a:lnTo>
                  <a:lnTo>
                    <a:pt x="82424" y="95223"/>
                  </a:lnTo>
                  <a:lnTo>
                    <a:pt x="88816" y="95235"/>
                  </a:lnTo>
                  <a:lnTo>
                    <a:pt x="95185" y="98063"/>
                  </a:lnTo>
                  <a:lnTo>
                    <a:pt x="101544" y="101790"/>
                  </a:lnTo>
                  <a:lnTo>
                    <a:pt x="107897" y="103446"/>
                  </a:lnTo>
                  <a:lnTo>
                    <a:pt x="110016" y="104946"/>
                  </a:lnTo>
                  <a:lnTo>
                    <a:pt x="111427" y="107004"/>
                  </a:lnTo>
                  <a:lnTo>
                    <a:pt x="112368" y="109435"/>
                  </a:lnTo>
                  <a:lnTo>
                    <a:pt x="114055" y="111055"/>
                  </a:lnTo>
                  <a:lnTo>
                    <a:pt x="124364" y="116478"/>
                  </a:lnTo>
                  <a:lnTo>
                    <a:pt x="137835" y="128448"/>
                  </a:lnTo>
                  <a:lnTo>
                    <a:pt x="140608" y="133992"/>
                  </a:lnTo>
                  <a:lnTo>
                    <a:pt x="142697" y="147408"/>
                  </a:lnTo>
                  <a:lnTo>
                    <a:pt x="142822" y="166455"/>
                  </a:lnTo>
                  <a:lnTo>
                    <a:pt x="140002" y="172050"/>
                  </a:lnTo>
                  <a:lnTo>
                    <a:pt x="128636" y="185505"/>
                  </a:lnTo>
                  <a:lnTo>
                    <a:pt x="123113" y="188278"/>
                  </a:lnTo>
                  <a:lnTo>
                    <a:pt x="104668" y="190301"/>
                  </a:lnTo>
                  <a:lnTo>
                    <a:pt x="72975" y="190493"/>
                  </a:lnTo>
                  <a:lnTo>
                    <a:pt x="66626" y="187672"/>
                  </a:lnTo>
                  <a:lnTo>
                    <a:pt x="60276" y="183949"/>
                  </a:lnTo>
                  <a:lnTo>
                    <a:pt x="50751" y="180795"/>
                  </a:lnTo>
                  <a:lnTo>
                    <a:pt x="20490" y="153873"/>
                  </a:lnTo>
                  <a:lnTo>
                    <a:pt x="19132" y="144325"/>
                  </a:lnTo>
                  <a:lnTo>
                    <a:pt x="19039" y="138246"/>
                  </a:lnTo>
                  <a:lnTo>
                    <a:pt x="20085" y="136612"/>
                  </a:lnTo>
                  <a:lnTo>
                    <a:pt x="21840" y="135523"/>
                  </a:lnTo>
                  <a:lnTo>
                    <a:pt x="24069" y="134798"/>
                  </a:lnTo>
                  <a:lnTo>
                    <a:pt x="38300" y="125998"/>
                  </a:lnTo>
                  <a:lnTo>
                    <a:pt x="41392" y="125273"/>
                  </a:lnTo>
                  <a:lnTo>
                    <a:pt x="74756" y="106948"/>
                  </a:lnTo>
                  <a:lnTo>
                    <a:pt x="81881" y="104681"/>
                  </a:lnTo>
                  <a:lnTo>
                    <a:pt x="92900" y="98512"/>
                  </a:lnTo>
                  <a:lnTo>
                    <a:pt x="108043" y="95156"/>
                  </a:lnTo>
                  <a:lnTo>
                    <a:pt x="123177" y="87898"/>
                  </a:lnTo>
                  <a:lnTo>
                    <a:pt x="126552" y="87173"/>
                  </a:lnTo>
                  <a:lnTo>
                    <a:pt x="136357" y="81095"/>
                  </a:lnTo>
                  <a:lnTo>
                    <a:pt x="139951" y="75551"/>
                  </a:lnTo>
                  <a:lnTo>
                    <a:pt x="142607" y="69559"/>
                  </a:lnTo>
                  <a:lnTo>
                    <a:pt x="148993" y="60236"/>
                  </a:lnTo>
                  <a:lnTo>
                    <a:pt x="151356" y="50771"/>
                  </a:lnTo>
                  <a:lnTo>
                    <a:pt x="152313" y="30452"/>
                  </a:lnTo>
                  <a:lnTo>
                    <a:pt x="144806" y="18457"/>
                  </a:lnTo>
                  <a:lnTo>
                    <a:pt x="144146" y="15479"/>
                  </a:lnTo>
                  <a:lnTo>
                    <a:pt x="142648" y="13493"/>
                  </a:lnTo>
                  <a:lnTo>
                    <a:pt x="126657" y="3324"/>
                  </a:lnTo>
                  <a:lnTo>
                    <a:pt x="117338" y="982"/>
                  </a:lnTo>
                  <a:lnTo>
                    <a:pt x="95642" y="0"/>
                  </a:lnTo>
                  <a:lnTo>
                    <a:pt x="85676" y="95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83">
              <a:extLst>
                <a:ext uri="{FF2B5EF4-FFF2-40B4-BE49-F238E27FC236}">
                  <a16:creationId xmlns:a16="http://schemas.microsoft.com/office/drawing/2014/main" id="{247F3BB7-6161-8767-F0B6-DEC82F7D5EEE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7124700" y="2695575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0" y="0"/>
                  </a:lnTo>
                  <a:lnTo>
                    <a:pt x="45697" y="0"/>
                  </a:lnTo>
                  <a:lnTo>
                    <a:pt x="93070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84">
              <a:extLst>
                <a:ext uri="{FF2B5EF4-FFF2-40B4-BE49-F238E27FC236}">
                  <a16:creationId xmlns:a16="http://schemas.microsoft.com/office/drawing/2014/main" id="{10E1A574-421B-FE81-38E7-6FB9D74B827C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7134225" y="2628900"/>
              <a:ext cx="76201" cy="18658"/>
            </a:xfrm>
            <a:custGeom>
              <a:avLst/>
              <a:gdLst/>
              <a:ahLst/>
              <a:cxnLst/>
              <a:rect l="0" t="0" r="0" b="0"/>
              <a:pathLst>
                <a:path w="76201" h="18658">
                  <a:moveTo>
                    <a:pt x="0" y="0"/>
                  </a:moveTo>
                  <a:lnTo>
                    <a:pt x="0" y="0"/>
                  </a:lnTo>
                  <a:lnTo>
                    <a:pt x="0" y="9515"/>
                  </a:lnTo>
                  <a:lnTo>
                    <a:pt x="8200" y="17725"/>
                  </a:lnTo>
                  <a:lnTo>
                    <a:pt x="14189" y="18657"/>
                  </a:lnTo>
                  <a:lnTo>
                    <a:pt x="19711" y="16053"/>
                  </a:lnTo>
                  <a:lnTo>
                    <a:pt x="25694" y="12427"/>
                  </a:lnTo>
                  <a:lnTo>
                    <a:pt x="38158" y="10098"/>
                  </a:lnTo>
                  <a:lnTo>
                    <a:pt x="7620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85">
              <a:extLst>
                <a:ext uri="{FF2B5EF4-FFF2-40B4-BE49-F238E27FC236}">
                  <a16:creationId xmlns:a16="http://schemas.microsoft.com/office/drawing/2014/main" id="{31C809BC-2714-0D76-853D-D33A67E4422D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734209" y="2514600"/>
              <a:ext cx="190467" cy="9526"/>
            </a:xfrm>
            <a:custGeom>
              <a:avLst/>
              <a:gdLst/>
              <a:ahLst/>
              <a:cxnLst/>
              <a:rect l="0" t="0" r="0" b="0"/>
              <a:pathLst>
                <a:path w="190467" h="9526">
                  <a:moveTo>
                    <a:pt x="9491" y="9525"/>
                  </a:moveTo>
                  <a:lnTo>
                    <a:pt x="9491" y="9525"/>
                  </a:lnTo>
                  <a:lnTo>
                    <a:pt x="0" y="9525"/>
                  </a:lnTo>
                  <a:lnTo>
                    <a:pt x="30559" y="9525"/>
                  </a:lnTo>
                  <a:lnTo>
                    <a:pt x="76368" y="588"/>
                  </a:lnTo>
                  <a:lnTo>
                    <a:pt x="121562" y="15"/>
                  </a:lnTo>
                  <a:lnTo>
                    <a:pt x="168402" y="0"/>
                  </a:lnTo>
                  <a:lnTo>
                    <a:pt x="180938" y="0"/>
                  </a:lnTo>
                  <a:lnTo>
                    <a:pt x="190466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86">
              <a:extLst>
                <a:ext uri="{FF2B5EF4-FFF2-40B4-BE49-F238E27FC236}">
                  <a16:creationId xmlns:a16="http://schemas.microsoft.com/office/drawing/2014/main" id="{7D3EEE56-896E-9F11-66CA-FA57F77857E2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734175" y="2609850"/>
              <a:ext cx="247651" cy="133339"/>
            </a:xfrm>
            <a:custGeom>
              <a:avLst/>
              <a:gdLst/>
              <a:ahLst/>
              <a:cxnLst/>
              <a:rect l="0" t="0" r="0" b="0"/>
              <a:pathLst>
                <a:path w="247651" h="133339">
                  <a:moveTo>
                    <a:pt x="0" y="38100"/>
                  </a:moveTo>
                  <a:lnTo>
                    <a:pt x="0" y="38100"/>
                  </a:lnTo>
                  <a:lnTo>
                    <a:pt x="0" y="28585"/>
                  </a:lnTo>
                  <a:lnTo>
                    <a:pt x="5056" y="23522"/>
                  </a:lnTo>
                  <a:lnTo>
                    <a:pt x="10361" y="21037"/>
                  </a:lnTo>
                  <a:lnTo>
                    <a:pt x="17333" y="19443"/>
                  </a:lnTo>
                  <a:lnTo>
                    <a:pt x="28537" y="9560"/>
                  </a:lnTo>
                  <a:lnTo>
                    <a:pt x="51323" y="9525"/>
                  </a:lnTo>
                  <a:lnTo>
                    <a:pt x="57383" y="6703"/>
                  </a:lnTo>
                  <a:lnTo>
                    <a:pt x="60480" y="4469"/>
                  </a:lnTo>
                  <a:lnTo>
                    <a:pt x="62544" y="4037"/>
                  </a:lnTo>
                  <a:lnTo>
                    <a:pt x="63921" y="4808"/>
                  </a:lnTo>
                  <a:lnTo>
                    <a:pt x="64839" y="6380"/>
                  </a:lnTo>
                  <a:lnTo>
                    <a:pt x="66510" y="6370"/>
                  </a:lnTo>
                  <a:lnTo>
                    <a:pt x="74715" y="1048"/>
                  </a:lnTo>
                  <a:lnTo>
                    <a:pt x="84270" y="92"/>
                  </a:lnTo>
                  <a:lnTo>
                    <a:pt x="90350" y="5084"/>
                  </a:lnTo>
                  <a:lnTo>
                    <a:pt x="91984" y="5506"/>
                  </a:lnTo>
                  <a:lnTo>
                    <a:pt x="93072" y="4729"/>
                  </a:lnTo>
                  <a:lnTo>
                    <a:pt x="93798" y="3153"/>
                  </a:lnTo>
                  <a:lnTo>
                    <a:pt x="95340" y="2102"/>
                  </a:lnTo>
                  <a:lnTo>
                    <a:pt x="99876" y="934"/>
                  </a:lnTo>
                  <a:lnTo>
                    <a:pt x="101509" y="1681"/>
                  </a:lnTo>
                  <a:lnTo>
                    <a:pt x="102598" y="3238"/>
                  </a:lnTo>
                  <a:lnTo>
                    <a:pt x="104738" y="9416"/>
                  </a:lnTo>
                  <a:lnTo>
                    <a:pt x="104775" y="42638"/>
                  </a:lnTo>
                  <a:lnTo>
                    <a:pt x="101953" y="48231"/>
                  </a:lnTo>
                  <a:lnTo>
                    <a:pt x="88966" y="64406"/>
                  </a:lnTo>
                  <a:lnTo>
                    <a:pt x="85627" y="73293"/>
                  </a:lnTo>
                  <a:lnTo>
                    <a:pt x="81095" y="79494"/>
                  </a:lnTo>
                  <a:lnTo>
                    <a:pt x="75553" y="82956"/>
                  </a:lnTo>
                  <a:lnTo>
                    <a:pt x="69562" y="85553"/>
                  </a:lnTo>
                  <a:lnTo>
                    <a:pt x="39978" y="112453"/>
                  </a:lnTo>
                  <a:lnTo>
                    <a:pt x="36113" y="113479"/>
                  </a:lnTo>
                  <a:lnTo>
                    <a:pt x="33600" y="113753"/>
                  </a:lnTo>
                  <a:lnTo>
                    <a:pt x="27986" y="116879"/>
                  </a:lnTo>
                  <a:lnTo>
                    <a:pt x="19573" y="123418"/>
                  </a:lnTo>
                  <a:lnTo>
                    <a:pt x="9561" y="123824"/>
                  </a:lnTo>
                  <a:lnTo>
                    <a:pt x="41682" y="91668"/>
                  </a:lnTo>
                  <a:lnTo>
                    <a:pt x="50628" y="88367"/>
                  </a:lnTo>
                  <a:lnTo>
                    <a:pt x="55977" y="87486"/>
                  </a:lnTo>
                  <a:lnTo>
                    <a:pt x="100226" y="59624"/>
                  </a:lnTo>
                  <a:lnTo>
                    <a:pt x="144973" y="34524"/>
                  </a:lnTo>
                  <a:lnTo>
                    <a:pt x="154744" y="31219"/>
                  </a:lnTo>
                  <a:lnTo>
                    <a:pt x="160313" y="30338"/>
                  </a:lnTo>
                  <a:lnTo>
                    <a:pt x="164025" y="28692"/>
                  </a:lnTo>
                  <a:lnTo>
                    <a:pt x="166500" y="26536"/>
                  </a:lnTo>
                  <a:lnTo>
                    <a:pt x="175529" y="15473"/>
                  </a:lnTo>
                  <a:lnTo>
                    <a:pt x="181377" y="12168"/>
                  </a:lnTo>
                  <a:lnTo>
                    <a:pt x="190357" y="9873"/>
                  </a:lnTo>
                  <a:lnTo>
                    <a:pt x="195023" y="9679"/>
                  </a:lnTo>
                  <a:lnTo>
                    <a:pt x="196690" y="8570"/>
                  </a:lnTo>
                  <a:lnTo>
                    <a:pt x="197802" y="6771"/>
                  </a:lnTo>
                  <a:lnTo>
                    <a:pt x="200025" y="0"/>
                  </a:lnTo>
                  <a:lnTo>
                    <a:pt x="194969" y="0"/>
                  </a:lnTo>
                  <a:lnTo>
                    <a:pt x="193480" y="1058"/>
                  </a:lnTo>
                  <a:lnTo>
                    <a:pt x="192487" y="2822"/>
                  </a:lnTo>
                  <a:lnTo>
                    <a:pt x="191825" y="5056"/>
                  </a:lnTo>
                  <a:lnTo>
                    <a:pt x="190324" y="6546"/>
                  </a:lnTo>
                  <a:lnTo>
                    <a:pt x="185836" y="8201"/>
                  </a:lnTo>
                  <a:lnTo>
                    <a:pt x="177359" y="9133"/>
                  </a:lnTo>
                  <a:lnTo>
                    <a:pt x="175389" y="10322"/>
                  </a:lnTo>
                  <a:lnTo>
                    <a:pt x="174076" y="12172"/>
                  </a:lnTo>
                  <a:lnTo>
                    <a:pt x="171558" y="17052"/>
                  </a:lnTo>
                  <a:lnTo>
                    <a:pt x="166912" y="22748"/>
                  </a:lnTo>
                  <a:lnTo>
                    <a:pt x="130532" y="50813"/>
                  </a:lnTo>
                  <a:lnTo>
                    <a:pt x="126805" y="57156"/>
                  </a:lnTo>
                  <a:lnTo>
                    <a:pt x="122100" y="74084"/>
                  </a:lnTo>
                  <a:lnTo>
                    <a:pt x="108824" y="93264"/>
                  </a:lnTo>
                  <a:lnTo>
                    <a:pt x="107475" y="97101"/>
                  </a:lnTo>
                  <a:lnTo>
                    <a:pt x="107633" y="99659"/>
                  </a:lnTo>
                  <a:lnTo>
                    <a:pt x="108797" y="101364"/>
                  </a:lnTo>
                  <a:lnTo>
                    <a:pt x="110631" y="102501"/>
                  </a:lnTo>
                  <a:lnTo>
                    <a:pt x="110796" y="105376"/>
                  </a:lnTo>
                  <a:lnTo>
                    <a:pt x="108087" y="117418"/>
                  </a:lnTo>
                  <a:lnTo>
                    <a:pt x="109100" y="119554"/>
                  </a:lnTo>
                  <a:lnTo>
                    <a:pt x="118329" y="128038"/>
                  </a:lnTo>
                  <a:lnTo>
                    <a:pt x="127027" y="130989"/>
                  </a:lnTo>
                  <a:lnTo>
                    <a:pt x="165460" y="133338"/>
                  </a:lnTo>
                  <a:lnTo>
                    <a:pt x="171610" y="130522"/>
                  </a:lnTo>
                  <a:lnTo>
                    <a:pt x="177871" y="126802"/>
                  </a:lnTo>
                  <a:lnTo>
                    <a:pt x="188404" y="124707"/>
                  </a:lnTo>
                  <a:lnTo>
                    <a:pt x="203402" y="123028"/>
                  </a:lnTo>
                  <a:lnTo>
                    <a:pt x="228426" y="112082"/>
                  </a:lnTo>
                  <a:lnTo>
                    <a:pt x="234873" y="108022"/>
                  </a:lnTo>
                  <a:lnTo>
                    <a:pt x="241265" y="106218"/>
                  </a:lnTo>
                  <a:lnTo>
                    <a:pt x="243394" y="104679"/>
                  </a:lnTo>
                  <a:lnTo>
                    <a:pt x="244812" y="102594"/>
                  </a:lnTo>
                  <a:lnTo>
                    <a:pt x="24765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27">
            <a:extLst>
              <a:ext uri="{FF2B5EF4-FFF2-40B4-BE49-F238E27FC236}">
                <a16:creationId xmlns:a16="http://schemas.microsoft.com/office/drawing/2014/main" id="{8838125F-C70A-89BE-395A-A9EE1DBE7EC3}"/>
              </a:ext>
            </a:extLst>
          </p:cNvPr>
          <p:cNvGrpSpPr/>
          <p:nvPr/>
        </p:nvGrpSpPr>
        <p:grpSpPr>
          <a:xfrm>
            <a:off x="1333500" y="3352800"/>
            <a:ext cx="2343151" cy="2428445"/>
            <a:chOff x="1333500" y="3352800"/>
            <a:chExt cx="2343151" cy="2428445"/>
          </a:xfrm>
        </p:grpSpPr>
        <p:sp>
          <p:nvSpPr>
            <p:cNvPr id="28" name="SMARTInkShape-87">
              <a:extLst>
                <a:ext uri="{FF2B5EF4-FFF2-40B4-BE49-F238E27FC236}">
                  <a16:creationId xmlns:a16="http://schemas.microsoft.com/office/drawing/2014/main" id="{382150F1-DDB3-F7B2-B0AC-16116B42F11D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2238375" y="3971925"/>
              <a:ext cx="1438276" cy="47626"/>
            </a:xfrm>
            <a:custGeom>
              <a:avLst/>
              <a:gdLst/>
              <a:ahLst/>
              <a:cxnLst/>
              <a:rect l="0" t="0" r="0" b="0"/>
              <a:pathLst>
                <a:path w="1438276" h="47626">
                  <a:moveTo>
                    <a:pt x="9525" y="38100"/>
                  </a:moveTo>
                  <a:lnTo>
                    <a:pt x="9525" y="38100"/>
                  </a:lnTo>
                  <a:lnTo>
                    <a:pt x="392" y="38100"/>
                  </a:lnTo>
                  <a:lnTo>
                    <a:pt x="0" y="47625"/>
                  </a:lnTo>
                  <a:lnTo>
                    <a:pt x="5056" y="47625"/>
                  </a:lnTo>
                  <a:lnTo>
                    <a:pt x="6546" y="46567"/>
                  </a:lnTo>
                  <a:lnTo>
                    <a:pt x="7539" y="44803"/>
                  </a:lnTo>
                  <a:lnTo>
                    <a:pt x="9133" y="39424"/>
                  </a:lnTo>
                  <a:lnTo>
                    <a:pt x="12172" y="38689"/>
                  </a:lnTo>
                  <a:lnTo>
                    <a:pt x="57203" y="38100"/>
                  </a:lnTo>
                  <a:lnTo>
                    <a:pt x="102398" y="38100"/>
                  </a:lnTo>
                  <a:lnTo>
                    <a:pt x="149380" y="38100"/>
                  </a:lnTo>
                  <a:lnTo>
                    <a:pt x="192395" y="38100"/>
                  </a:lnTo>
                  <a:lnTo>
                    <a:pt x="234559" y="38100"/>
                  </a:lnTo>
                  <a:lnTo>
                    <a:pt x="278072" y="38100"/>
                  </a:lnTo>
                  <a:lnTo>
                    <a:pt x="313631" y="37042"/>
                  </a:lnTo>
                  <a:lnTo>
                    <a:pt x="353797" y="29899"/>
                  </a:lnTo>
                  <a:lnTo>
                    <a:pt x="400231" y="28750"/>
                  </a:lnTo>
                  <a:lnTo>
                    <a:pt x="447699" y="28598"/>
                  </a:lnTo>
                  <a:lnTo>
                    <a:pt x="495304" y="28578"/>
                  </a:lnTo>
                  <a:lnTo>
                    <a:pt x="539947" y="28575"/>
                  </a:lnTo>
                  <a:lnTo>
                    <a:pt x="583259" y="28575"/>
                  </a:lnTo>
                  <a:lnTo>
                    <a:pt x="619787" y="28575"/>
                  </a:lnTo>
                  <a:lnTo>
                    <a:pt x="664999" y="28575"/>
                  </a:lnTo>
                  <a:lnTo>
                    <a:pt x="699863" y="28575"/>
                  </a:lnTo>
                  <a:lnTo>
                    <a:pt x="742060" y="28575"/>
                  </a:lnTo>
                  <a:lnTo>
                    <a:pt x="783020" y="28575"/>
                  </a:lnTo>
                  <a:lnTo>
                    <a:pt x="827025" y="28575"/>
                  </a:lnTo>
                  <a:lnTo>
                    <a:pt x="868520" y="28575"/>
                  </a:lnTo>
                  <a:lnTo>
                    <a:pt x="912683" y="28575"/>
                  </a:lnTo>
                  <a:lnTo>
                    <a:pt x="954226" y="28575"/>
                  </a:lnTo>
                  <a:lnTo>
                    <a:pt x="998402" y="28575"/>
                  </a:lnTo>
                  <a:lnTo>
                    <a:pt x="1045006" y="28575"/>
                  </a:lnTo>
                  <a:lnTo>
                    <a:pt x="1087271" y="28575"/>
                  </a:lnTo>
                  <a:lnTo>
                    <a:pt x="1131662" y="28575"/>
                  </a:lnTo>
                  <a:lnTo>
                    <a:pt x="1173272" y="28575"/>
                  </a:lnTo>
                  <a:lnTo>
                    <a:pt x="1212412" y="28575"/>
                  </a:lnTo>
                  <a:lnTo>
                    <a:pt x="1250820" y="28575"/>
                  </a:lnTo>
                  <a:lnTo>
                    <a:pt x="1289012" y="33632"/>
                  </a:lnTo>
                  <a:lnTo>
                    <a:pt x="1331179" y="37217"/>
                  </a:lnTo>
                  <a:lnTo>
                    <a:pt x="1354096" y="36780"/>
                  </a:lnTo>
                  <a:lnTo>
                    <a:pt x="1400080" y="29148"/>
                  </a:lnTo>
                  <a:lnTo>
                    <a:pt x="1420500" y="28689"/>
                  </a:lnTo>
                  <a:lnTo>
                    <a:pt x="1427906" y="25803"/>
                  </a:lnTo>
                  <a:lnTo>
                    <a:pt x="1437668" y="19446"/>
                  </a:lnTo>
                  <a:lnTo>
                    <a:pt x="14382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88">
              <a:extLst>
                <a:ext uri="{FF2B5EF4-FFF2-40B4-BE49-F238E27FC236}">
                  <a16:creationId xmlns:a16="http://schemas.microsoft.com/office/drawing/2014/main" id="{C3748C33-0D44-BCB0-1D32-9A65A5062AA9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314700" y="3352800"/>
              <a:ext cx="95251" cy="2428445"/>
            </a:xfrm>
            <a:custGeom>
              <a:avLst/>
              <a:gdLst/>
              <a:ahLst/>
              <a:cxnLst/>
              <a:rect l="0" t="0" r="0" b="0"/>
              <a:pathLst>
                <a:path w="95251" h="2428445">
                  <a:moveTo>
                    <a:pt x="0" y="0"/>
                  </a:moveTo>
                  <a:lnTo>
                    <a:pt x="0" y="0"/>
                  </a:lnTo>
                  <a:lnTo>
                    <a:pt x="9132" y="0"/>
                  </a:lnTo>
                  <a:lnTo>
                    <a:pt x="9491" y="8201"/>
                  </a:lnTo>
                  <a:lnTo>
                    <a:pt x="10560" y="8642"/>
                  </a:lnTo>
                  <a:lnTo>
                    <a:pt x="17723" y="9408"/>
                  </a:lnTo>
                  <a:lnTo>
                    <a:pt x="18461" y="12295"/>
                  </a:lnTo>
                  <a:lnTo>
                    <a:pt x="19050" y="33229"/>
                  </a:lnTo>
                  <a:lnTo>
                    <a:pt x="21872" y="38757"/>
                  </a:lnTo>
                  <a:lnTo>
                    <a:pt x="25596" y="44742"/>
                  </a:lnTo>
                  <a:lnTo>
                    <a:pt x="27986" y="57208"/>
                  </a:lnTo>
                  <a:lnTo>
                    <a:pt x="29371" y="64584"/>
                  </a:lnTo>
                  <a:lnTo>
                    <a:pt x="36742" y="87579"/>
                  </a:lnTo>
                  <a:lnTo>
                    <a:pt x="38076" y="130328"/>
                  </a:lnTo>
                  <a:lnTo>
                    <a:pt x="37042" y="175594"/>
                  </a:lnTo>
                  <a:lnTo>
                    <a:pt x="29458" y="206264"/>
                  </a:lnTo>
                  <a:lnTo>
                    <a:pt x="28598" y="253884"/>
                  </a:lnTo>
                  <a:lnTo>
                    <a:pt x="28576" y="295454"/>
                  </a:lnTo>
                  <a:lnTo>
                    <a:pt x="28575" y="339735"/>
                  </a:lnTo>
                  <a:lnTo>
                    <a:pt x="36776" y="386027"/>
                  </a:lnTo>
                  <a:lnTo>
                    <a:pt x="37983" y="430390"/>
                  </a:lnTo>
                  <a:lnTo>
                    <a:pt x="38090" y="472673"/>
                  </a:lnTo>
                  <a:lnTo>
                    <a:pt x="38100" y="518560"/>
                  </a:lnTo>
                  <a:lnTo>
                    <a:pt x="38100" y="565324"/>
                  </a:lnTo>
                  <a:lnTo>
                    <a:pt x="39158" y="611814"/>
                  </a:lnTo>
                  <a:lnTo>
                    <a:pt x="46742" y="651849"/>
                  </a:lnTo>
                  <a:lnTo>
                    <a:pt x="47547" y="698668"/>
                  </a:lnTo>
                  <a:lnTo>
                    <a:pt x="47618" y="746222"/>
                  </a:lnTo>
                  <a:lnTo>
                    <a:pt x="47625" y="793841"/>
                  </a:lnTo>
                  <a:lnTo>
                    <a:pt x="47625" y="841466"/>
                  </a:lnTo>
                  <a:lnTo>
                    <a:pt x="47625" y="889091"/>
                  </a:lnTo>
                  <a:lnTo>
                    <a:pt x="47625" y="936716"/>
                  </a:lnTo>
                  <a:lnTo>
                    <a:pt x="47625" y="981505"/>
                  </a:lnTo>
                  <a:lnTo>
                    <a:pt x="47625" y="1021218"/>
                  </a:lnTo>
                  <a:lnTo>
                    <a:pt x="47625" y="1067069"/>
                  </a:lnTo>
                  <a:lnTo>
                    <a:pt x="47625" y="1114461"/>
                  </a:lnTo>
                  <a:lnTo>
                    <a:pt x="47625" y="1162055"/>
                  </a:lnTo>
                  <a:lnTo>
                    <a:pt x="47625" y="1209675"/>
                  </a:lnTo>
                  <a:lnTo>
                    <a:pt x="47625" y="1257300"/>
                  </a:lnTo>
                  <a:lnTo>
                    <a:pt x="47625" y="1302103"/>
                  </a:lnTo>
                  <a:lnTo>
                    <a:pt x="47625" y="1349395"/>
                  </a:lnTo>
                  <a:lnTo>
                    <a:pt x="47625" y="1396754"/>
                  </a:lnTo>
                  <a:lnTo>
                    <a:pt x="48683" y="1437599"/>
                  </a:lnTo>
                  <a:lnTo>
                    <a:pt x="55164" y="1476242"/>
                  </a:lnTo>
                  <a:lnTo>
                    <a:pt x="55209" y="1494307"/>
                  </a:lnTo>
                  <a:lnTo>
                    <a:pt x="51401" y="1517436"/>
                  </a:lnTo>
                  <a:lnTo>
                    <a:pt x="52879" y="1553160"/>
                  </a:lnTo>
                  <a:lnTo>
                    <a:pt x="48317" y="1600278"/>
                  </a:lnTo>
                  <a:lnTo>
                    <a:pt x="47716" y="1647835"/>
                  </a:lnTo>
                  <a:lnTo>
                    <a:pt x="47637" y="1692630"/>
                  </a:lnTo>
                  <a:lnTo>
                    <a:pt x="47627" y="1734433"/>
                  </a:lnTo>
                  <a:lnTo>
                    <a:pt x="47625" y="1781291"/>
                  </a:lnTo>
                  <a:lnTo>
                    <a:pt x="47625" y="1821276"/>
                  </a:lnTo>
                  <a:lnTo>
                    <a:pt x="48683" y="1859559"/>
                  </a:lnTo>
                  <a:lnTo>
                    <a:pt x="56267" y="1905110"/>
                  </a:lnTo>
                  <a:lnTo>
                    <a:pt x="57946" y="1926316"/>
                  </a:lnTo>
                  <a:lnTo>
                    <a:pt x="65769" y="1965246"/>
                  </a:lnTo>
                  <a:lnTo>
                    <a:pt x="67654" y="2003418"/>
                  </a:lnTo>
                  <a:lnTo>
                    <a:pt x="75607" y="2040336"/>
                  </a:lnTo>
                  <a:lnTo>
                    <a:pt x="76190" y="2087695"/>
                  </a:lnTo>
                  <a:lnTo>
                    <a:pt x="76200" y="2131597"/>
                  </a:lnTo>
                  <a:lnTo>
                    <a:pt x="76200" y="2155708"/>
                  </a:lnTo>
                  <a:lnTo>
                    <a:pt x="79022" y="2162123"/>
                  </a:lnTo>
                  <a:lnTo>
                    <a:pt x="81256" y="2165315"/>
                  </a:lnTo>
                  <a:lnTo>
                    <a:pt x="84401" y="2179922"/>
                  </a:lnTo>
                  <a:lnTo>
                    <a:pt x="82314" y="2188759"/>
                  </a:lnTo>
                  <a:lnTo>
                    <a:pt x="80276" y="2192598"/>
                  </a:lnTo>
                  <a:lnTo>
                    <a:pt x="79976" y="2196215"/>
                  </a:lnTo>
                  <a:lnTo>
                    <a:pt x="85597" y="2228833"/>
                  </a:lnTo>
                  <a:lnTo>
                    <a:pt x="85725" y="2273300"/>
                  </a:lnTo>
                  <a:lnTo>
                    <a:pt x="85725" y="2319944"/>
                  </a:lnTo>
                  <a:lnTo>
                    <a:pt x="85725" y="2365770"/>
                  </a:lnTo>
                  <a:lnTo>
                    <a:pt x="85725" y="2379403"/>
                  </a:lnTo>
                  <a:lnTo>
                    <a:pt x="80669" y="2385759"/>
                  </a:lnTo>
                  <a:lnTo>
                    <a:pt x="80237" y="2388489"/>
                  </a:lnTo>
                  <a:lnTo>
                    <a:pt x="81009" y="2391368"/>
                  </a:lnTo>
                  <a:lnTo>
                    <a:pt x="83629" y="2397389"/>
                  </a:lnTo>
                  <a:lnTo>
                    <a:pt x="85718" y="2423967"/>
                  </a:lnTo>
                  <a:lnTo>
                    <a:pt x="86779" y="2425602"/>
                  </a:lnTo>
                  <a:lnTo>
                    <a:pt x="88544" y="2426693"/>
                  </a:lnTo>
                  <a:lnTo>
                    <a:pt x="93925" y="2428444"/>
                  </a:lnTo>
                  <a:lnTo>
                    <a:pt x="94367" y="2427528"/>
                  </a:lnTo>
                  <a:lnTo>
                    <a:pt x="95250" y="2409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89">
              <a:extLst>
                <a:ext uri="{FF2B5EF4-FFF2-40B4-BE49-F238E27FC236}">
                  <a16:creationId xmlns:a16="http://schemas.microsoft.com/office/drawing/2014/main" id="{96B48FB5-38C4-886F-520C-1AC2DFED3E92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076575" y="3467496"/>
              <a:ext cx="133351" cy="123027"/>
            </a:xfrm>
            <a:custGeom>
              <a:avLst/>
              <a:gdLst/>
              <a:ahLst/>
              <a:cxnLst/>
              <a:rect l="0" t="0" r="0" b="0"/>
              <a:pathLst>
                <a:path w="133351" h="123027">
                  <a:moveTo>
                    <a:pt x="0" y="28179"/>
                  </a:moveTo>
                  <a:lnTo>
                    <a:pt x="0" y="28179"/>
                  </a:lnTo>
                  <a:lnTo>
                    <a:pt x="0" y="19978"/>
                  </a:lnTo>
                  <a:lnTo>
                    <a:pt x="1058" y="19537"/>
                  </a:lnTo>
                  <a:lnTo>
                    <a:pt x="5056" y="19047"/>
                  </a:lnTo>
                  <a:lnTo>
                    <a:pt x="6546" y="17857"/>
                  </a:lnTo>
                  <a:lnTo>
                    <a:pt x="8200" y="13714"/>
                  </a:lnTo>
                  <a:lnTo>
                    <a:pt x="9701" y="12185"/>
                  </a:lnTo>
                  <a:lnTo>
                    <a:pt x="17610" y="9531"/>
                  </a:lnTo>
                  <a:lnTo>
                    <a:pt x="23680" y="9248"/>
                  </a:lnTo>
                  <a:lnTo>
                    <a:pt x="29222" y="6360"/>
                  </a:lnTo>
                  <a:lnTo>
                    <a:pt x="36346" y="938"/>
                  </a:lnTo>
                  <a:lnTo>
                    <a:pt x="42637" y="0"/>
                  </a:lnTo>
                  <a:lnTo>
                    <a:pt x="44299" y="926"/>
                  </a:lnTo>
                  <a:lnTo>
                    <a:pt x="45408" y="2602"/>
                  </a:lnTo>
                  <a:lnTo>
                    <a:pt x="46147" y="4778"/>
                  </a:lnTo>
                  <a:lnTo>
                    <a:pt x="47698" y="6228"/>
                  </a:lnTo>
                  <a:lnTo>
                    <a:pt x="55696" y="8747"/>
                  </a:lnTo>
                  <a:lnTo>
                    <a:pt x="61775" y="9016"/>
                  </a:lnTo>
                  <a:lnTo>
                    <a:pt x="63409" y="10112"/>
                  </a:lnTo>
                  <a:lnTo>
                    <a:pt x="64498" y="11901"/>
                  </a:lnTo>
                  <a:lnTo>
                    <a:pt x="66388" y="18823"/>
                  </a:lnTo>
                  <a:lnTo>
                    <a:pt x="66637" y="31794"/>
                  </a:lnTo>
                  <a:lnTo>
                    <a:pt x="63836" y="37900"/>
                  </a:lnTo>
                  <a:lnTo>
                    <a:pt x="60122" y="44141"/>
                  </a:lnTo>
                  <a:lnTo>
                    <a:pt x="56972" y="53605"/>
                  </a:lnTo>
                  <a:lnTo>
                    <a:pt x="50865" y="63111"/>
                  </a:lnTo>
                  <a:lnTo>
                    <a:pt x="47527" y="72631"/>
                  </a:lnTo>
                  <a:lnTo>
                    <a:pt x="34493" y="88504"/>
                  </a:lnTo>
                  <a:lnTo>
                    <a:pt x="28383" y="92032"/>
                  </a:lnTo>
                  <a:lnTo>
                    <a:pt x="25272" y="92972"/>
                  </a:lnTo>
                  <a:lnTo>
                    <a:pt x="23198" y="94658"/>
                  </a:lnTo>
                  <a:lnTo>
                    <a:pt x="19221" y="101028"/>
                  </a:lnTo>
                  <a:lnTo>
                    <a:pt x="14540" y="102890"/>
                  </a:lnTo>
                  <a:lnTo>
                    <a:pt x="12868" y="104444"/>
                  </a:lnTo>
                  <a:lnTo>
                    <a:pt x="11011" y="108994"/>
                  </a:lnTo>
                  <a:lnTo>
                    <a:pt x="9457" y="110631"/>
                  </a:lnTo>
                  <a:lnTo>
                    <a:pt x="1455" y="113473"/>
                  </a:lnTo>
                  <a:lnTo>
                    <a:pt x="646" y="116534"/>
                  </a:lnTo>
                  <a:lnTo>
                    <a:pt x="128" y="122067"/>
                  </a:lnTo>
                  <a:lnTo>
                    <a:pt x="1144" y="122521"/>
                  </a:lnTo>
                  <a:lnTo>
                    <a:pt x="5095" y="123026"/>
                  </a:lnTo>
                  <a:lnTo>
                    <a:pt x="6571" y="122102"/>
                  </a:lnTo>
                  <a:lnTo>
                    <a:pt x="7556" y="120427"/>
                  </a:lnTo>
                  <a:lnTo>
                    <a:pt x="8212" y="118253"/>
                  </a:lnTo>
                  <a:lnTo>
                    <a:pt x="9709" y="116803"/>
                  </a:lnTo>
                  <a:lnTo>
                    <a:pt x="14192" y="115193"/>
                  </a:lnTo>
                  <a:lnTo>
                    <a:pt x="31594" y="111251"/>
                  </a:lnTo>
                  <a:lnTo>
                    <a:pt x="45697" y="106415"/>
                  </a:lnTo>
                  <a:lnTo>
                    <a:pt x="92069" y="104386"/>
                  </a:lnTo>
                  <a:lnTo>
                    <a:pt x="98422" y="104382"/>
                  </a:lnTo>
                  <a:lnTo>
                    <a:pt x="104774" y="101558"/>
                  </a:lnTo>
                  <a:lnTo>
                    <a:pt x="112419" y="96178"/>
                  </a:lnTo>
                  <a:lnTo>
                    <a:pt x="123695" y="94864"/>
                  </a:lnTo>
                  <a:lnTo>
                    <a:pt x="133350" y="948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90">
              <a:extLst>
                <a:ext uri="{FF2B5EF4-FFF2-40B4-BE49-F238E27FC236}">
                  <a16:creationId xmlns:a16="http://schemas.microsoft.com/office/drawing/2014/main" id="{EEDC557A-8AE8-14AD-A933-737716BBDC45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2248163" y="3524284"/>
              <a:ext cx="114038" cy="371439"/>
            </a:xfrm>
            <a:custGeom>
              <a:avLst/>
              <a:gdLst/>
              <a:ahLst/>
              <a:cxnLst/>
              <a:rect l="0" t="0" r="0" b="0"/>
              <a:pathLst>
                <a:path w="114038" h="371439">
                  <a:moveTo>
                    <a:pt x="104512" y="9491"/>
                  </a:moveTo>
                  <a:lnTo>
                    <a:pt x="104512" y="9491"/>
                  </a:lnTo>
                  <a:lnTo>
                    <a:pt x="112713" y="9491"/>
                  </a:lnTo>
                  <a:lnTo>
                    <a:pt x="113154" y="8433"/>
                  </a:lnTo>
                  <a:lnTo>
                    <a:pt x="114002" y="359"/>
                  </a:lnTo>
                  <a:lnTo>
                    <a:pt x="105833" y="0"/>
                  </a:lnTo>
                  <a:lnTo>
                    <a:pt x="97168" y="6519"/>
                  </a:lnTo>
                  <a:lnTo>
                    <a:pt x="88343" y="9669"/>
                  </a:lnTo>
                  <a:lnTo>
                    <a:pt x="72723" y="22632"/>
                  </a:lnTo>
                  <a:lnTo>
                    <a:pt x="53708" y="54537"/>
                  </a:lnTo>
                  <a:lnTo>
                    <a:pt x="35014" y="96131"/>
                  </a:lnTo>
                  <a:lnTo>
                    <a:pt x="13320" y="142962"/>
                  </a:lnTo>
                  <a:lnTo>
                    <a:pt x="1735" y="185426"/>
                  </a:lnTo>
                  <a:lnTo>
                    <a:pt x="0" y="226334"/>
                  </a:lnTo>
                  <a:lnTo>
                    <a:pt x="830" y="260022"/>
                  </a:lnTo>
                  <a:lnTo>
                    <a:pt x="12999" y="292028"/>
                  </a:lnTo>
                  <a:lnTo>
                    <a:pt x="41027" y="335026"/>
                  </a:lnTo>
                  <a:lnTo>
                    <a:pt x="71880" y="357595"/>
                  </a:lnTo>
                  <a:lnTo>
                    <a:pt x="78720" y="359996"/>
                  </a:lnTo>
                  <a:lnTo>
                    <a:pt x="80967" y="361694"/>
                  </a:lnTo>
                  <a:lnTo>
                    <a:pt x="85189" y="368083"/>
                  </a:lnTo>
                  <a:lnTo>
                    <a:pt x="89927" y="369948"/>
                  </a:lnTo>
                  <a:lnTo>
                    <a:pt x="113599" y="371438"/>
                  </a:lnTo>
                  <a:lnTo>
                    <a:pt x="114037" y="3619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91">
              <a:extLst>
                <a:ext uri="{FF2B5EF4-FFF2-40B4-BE49-F238E27FC236}">
                  <a16:creationId xmlns:a16="http://schemas.microsoft.com/office/drawing/2014/main" id="{A2E2A527-893B-C7DF-5FFF-7684128ED278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943225" y="3581400"/>
              <a:ext cx="113411" cy="361951"/>
            </a:xfrm>
            <a:custGeom>
              <a:avLst/>
              <a:gdLst/>
              <a:ahLst/>
              <a:cxnLst/>
              <a:rect l="0" t="0" r="0" b="0"/>
              <a:pathLst>
                <a:path w="113411" h="361951">
                  <a:moveTo>
                    <a:pt x="47625" y="0"/>
                  </a:moveTo>
                  <a:lnTo>
                    <a:pt x="47625" y="0"/>
                  </a:lnTo>
                  <a:lnTo>
                    <a:pt x="61814" y="0"/>
                  </a:lnTo>
                  <a:lnTo>
                    <a:pt x="67337" y="2822"/>
                  </a:lnTo>
                  <a:lnTo>
                    <a:pt x="74449" y="8201"/>
                  </a:lnTo>
                  <a:lnTo>
                    <a:pt x="89304" y="30867"/>
                  </a:lnTo>
                  <a:lnTo>
                    <a:pt x="92607" y="43352"/>
                  </a:lnTo>
                  <a:lnTo>
                    <a:pt x="97289" y="65409"/>
                  </a:lnTo>
                  <a:lnTo>
                    <a:pt x="102557" y="88172"/>
                  </a:lnTo>
                  <a:lnTo>
                    <a:pt x="104483" y="132614"/>
                  </a:lnTo>
                  <a:lnTo>
                    <a:pt x="105747" y="154416"/>
                  </a:lnTo>
                  <a:lnTo>
                    <a:pt x="113410" y="200119"/>
                  </a:lnTo>
                  <a:lnTo>
                    <a:pt x="113163" y="241029"/>
                  </a:lnTo>
                  <a:lnTo>
                    <a:pt x="94998" y="285734"/>
                  </a:lnTo>
                  <a:lnTo>
                    <a:pt x="78284" y="316439"/>
                  </a:lnTo>
                  <a:lnTo>
                    <a:pt x="35452" y="352352"/>
                  </a:lnTo>
                  <a:lnTo>
                    <a:pt x="21088" y="359106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92">
              <a:extLst>
                <a:ext uri="{FF2B5EF4-FFF2-40B4-BE49-F238E27FC236}">
                  <a16:creationId xmlns:a16="http://schemas.microsoft.com/office/drawing/2014/main" id="{04AB334B-203C-989E-D400-21250B739DC0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2771775" y="3619500"/>
              <a:ext cx="171451" cy="28576"/>
            </a:xfrm>
            <a:custGeom>
              <a:avLst/>
              <a:gdLst/>
              <a:ahLst/>
              <a:cxnLst/>
              <a:rect l="0" t="0" r="0" b="0"/>
              <a:pathLst>
                <a:path w="171451" h="28576">
                  <a:moveTo>
                    <a:pt x="0" y="28575"/>
                  </a:moveTo>
                  <a:lnTo>
                    <a:pt x="0" y="28575"/>
                  </a:lnTo>
                  <a:lnTo>
                    <a:pt x="8201" y="20374"/>
                  </a:lnTo>
                  <a:lnTo>
                    <a:pt x="23413" y="18253"/>
                  </a:lnTo>
                  <a:lnTo>
                    <a:pt x="35957" y="10883"/>
                  </a:lnTo>
                  <a:lnTo>
                    <a:pt x="79382" y="9549"/>
                  </a:lnTo>
                  <a:lnTo>
                    <a:pt x="87492" y="9535"/>
                  </a:lnTo>
                  <a:lnTo>
                    <a:pt x="94624" y="6707"/>
                  </a:lnTo>
                  <a:lnTo>
                    <a:pt x="101322" y="2981"/>
                  </a:lnTo>
                  <a:lnTo>
                    <a:pt x="112101" y="883"/>
                  </a:lnTo>
                  <a:lnTo>
                    <a:pt x="159610" y="2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93">
              <a:extLst>
                <a:ext uri="{FF2B5EF4-FFF2-40B4-BE49-F238E27FC236}">
                  <a16:creationId xmlns:a16="http://schemas.microsoft.com/office/drawing/2014/main" id="{B90842DB-3F38-53B4-7F45-085BB9AA20ED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790825" y="3705226"/>
              <a:ext cx="161926" cy="133185"/>
            </a:xfrm>
            <a:custGeom>
              <a:avLst/>
              <a:gdLst/>
              <a:ahLst/>
              <a:cxnLst/>
              <a:rect l="0" t="0" r="0" b="0"/>
              <a:pathLst>
                <a:path w="161926" h="133185">
                  <a:moveTo>
                    <a:pt x="0" y="28574"/>
                  </a:moveTo>
                  <a:lnTo>
                    <a:pt x="0" y="28574"/>
                  </a:lnTo>
                  <a:lnTo>
                    <a:pt x="17610" y="10964"/>
                  </a:lnTo>
                  <a:lnTo>
                    <a:pt x="26370" y="8750"/>
                  </a:lnTo>
                  <a:lnTo>
                    <a:pt x="35213" y="3062"/>
                  </a:lnTo>
                  <a:lnTo>
                    <a:pt x="44535" y="907"/>
                  </a:lnTo>
                  <a:lnTo>
                    <a:pt x="74745" y="0"/>
                  </a:lnTo>
                  <a:lnTo>
                    <a:pt x="84273" y="8200"/>
                  </a:lnTo>
                  <a:lnTo>
                    <a:pt x="85295" y="14188"/>
                  </a:lnTo>
                  <a:lnTo>
                    <a:pt x="85597" y="27722"/>
                  </a:lnTo>
                  <a:lnTo>
                    <a:pt x="82846" y="36309"/>
                  </a:lnTo>
                  <a:lnTo>
                    <a:pt x="70529" y="54797"/>
                  </a:lnTo>
                  <a:lnTo>
                    <a:pt x="68388" y="65276"/>
                  </a:lnTo>
                  <a:lnTo>
                    <a:pt x="65700" y="69975"/>
                  </a:lnTo>
                  <a:lnTo>
                    <a:pt x="40828" y="91807"/>
                  </a:lnTo>
                  <a:lnTo>
                    <a:pt x="26444" y="101520"/>
                  </a:lnTo>
                  <a:lnTo>
                    <a:pt x="158" y="133184"/>
                  </a:lnTo>
                  <a:lnTo>
                    <a:pt x="47" y="128243"/>
                  </a:lnTo>
                  <a:lnTo>
                    <a:pt x="1089" y="126770"/>
                  </a:lnTo>
                  <a:lnTo>
                    <a:pt x="2843" y="125788"/>
                  </a:lnTo>
                  <a:lnTo>
                    <a:pt x="5070" y="125134"/>
                  </a:lnTo>
                  <a:lnTo>
                    <a:pt x="19300" y="113635"/>
                  </a:lnTo>
                  <a:lnTo>
                    <a:pt x="34958" y="97279"/>
                  </a:lnTo>
                  <a:lnTo>
                    <a:pt x="45518" y="82327"/>
                  </a:lnTo>
                  <a:lnTo>
                    <a:pt x="93090" y="47675"/>
                  </a:lnTo>
                  <a:lnTo>
                    <a:pt x="100640" y="42355"/>
                  </a:lnTo>
                  <a:lnTo>
                    <a:pt x="114110" y="36118"/>
                  </a:lnTo>
                  <a:lnTo>
                    <a:pt x="130150" y="23021"/>
                  </a:lnTo>
                  <a:lnTo>
                    <a:pt x="142826" y="19063"/>
                  </a:lnTo>
                  <a:lnTo>
                    <a:pt x="129613" y="19051"/>
                  </a:lnTo>
                  <a:lnTo>
                    <a:pt x="123575" y="21872"/>
                  </a:lnTo>
                  <a:lnTo>
                    <a:pt x="76199" y="66681"/>
                  </a:lnTo>
                  <a:lnTo>
                    <a:pt x="70908" y="73027"/>
                  </a:lnTo>
                  <a:lnTo>
                    <a:pt x="64688" y="85724"/>
                  </a:lnTo>
                  <a:lnTo>
                    <a:pt x="60500" y="92074"/>
                  </a:lnTo>
                  <a:lnTo>
                    <a:pt x="58143" y="101599"/>
                  </a:lnTo>
                  <a:lnTo>
                    <a:pt x="57591" y="107949"/>
                  </a:lnTo>
                  <a:lnTo>
                    <a:pt x="60168" y="114299"/>
                  </a:lnTo>
                  <a:lnTo>
                    <a:pt x="66294" y="123266"/>
                  </a:lnTo>
                  <a:lnTo>
                    <a:pt x="107963" y="123822"/>
                  </a:lnTo>
                  <a:lnTo>
                    <a:pt x="114306" y="121001"/>
                  </a:lnTo>
                  <a:lnTo>
                    <a:pt x="120653" y="117278"/>
                  </a:lnTo>
                  <a:lnTo>
                    <a:pt x="146247" y="106956"/>
                  </a:lnTo>
                  <a:lnTo>
                    <a:pt x="154251" y="101158"/>
                  </a:lnTo>
                  <a:lnTo>
                    <a:pt x="158514" y="95053"/>
                  </a:lnTo>
                  <a:lnTo>
                    <a:pt x="161925" y="857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94">
              <a:extLst>
                <a:ext uri="{FF2B5EF4-FFF2-40B4-BE49-F238E27FC236}">
                  <a16:creationId xmlns:a16="http://schemas.microsoft.com/office/drawing/2014/main" id="{4373A491-9028-D2EF-B9ED-ED72FE1C06D4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2600325" y="3752850"/>
              <a:ext cx="114301" cy="8202"/>
            </a:xfrm>
            <a:custGeom>
              <a:avLst/>
              <a:gdLst/>
              <a:ahLst/>
              <a:cxnLst/>
              <a:rect l="0" t="0" r="0" b="0"/>
              <a:pathLst>
                <a:path w="114301" h="8202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7604" y="7584"/>
                  </a:lnTo>
                  <a:lnTo>
                    <a:pt x="17334" y="1208"/>
                  </a:lnTo>
                  <a:lnTo>
                    <a:pt x="29185" y="159"/>
                  </a:lnTo>
                  <a:lnTo>
                    <a:pt x="76202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95">
              <a:extLst>
                <a:ext uri="{FF2B5EF4-FFF2-40B4-BE49-F238E27FC236}">
                  <a16:creationId xmlns:a16="http://schemas.microsoft.com/office/drawing/2014/main" id="{E7FC8C84-5955-5EA2-8E1E-82D27E572F60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381250" y="3657611"/>
              <a:ext cx="190486" cy="170917"/>
            </a:xfrm>
            <a:custGeom>
              <a:avLst/>
              <a:gdLst/>
              <a:ahLst/>
              <a:cxnLst/>
              <a:rect l="0" t="0" r="0" b="0"/>
              <a:pathLst>
                <a:path w="190486" h="170917">
                  <a:moveTo>
                    <a:pt x="0" y="38089"/>
                  </a:moveTo>
                  <a:lnTo>
                    <a:pt x="0" y="38089"/>
                  </a:lnTo>
                  <a:lnTo>
                    <a:pt x="0" y="33032"/>
                  </a:lnTo>
                  <a:lnTo>
                    <a:pt x="1058" y="31543"/>
                  </a:lnTo>
                  <a:lnTo>
                    <a:pt x="2822" y="30550"/>
                  </a:lnTo>
                  <a:lnTo>
                    <a:pt x="8201" y="28957"/>
                  </a:lnTo>
                  <a:lnTo>
                    <a:pt x="8936" y="25916"/>
                  </a:lnTo>
                  <a:lnTo>
                    <a:pt x="9133" y="23624"/>
                  </a:lnTo>
                  <a:lnTo>
                    <a:pt x="10321" y="22095"/>
                  </a:lnTo>
                  <a:lnTo>
                    <a:pt x="14465" y="20397"/>
                  </a:lnTo>
                  <a:lnTo>
                    <a:pt x="25749" y="18249"/>
                  </a:lnTo>
                  <a:lnTo>
                    <a:pt x="35028" y="12572"/>
                  </a:lnTo>
                  <a:lnTo>
                    <a:pt x="41321" y="10874"/>
                  </a:lnTo>
                  <a:lnTo>
                    <a:pt x="43422" y="9362"/>
                  </a:lnTo>
                  <a:lnTo>
                    <a:pt x="44823" y="7296"/>
                  </a:lnTo>
                  <a:lnTo>
                    <a:pt x="45757" y="4860"/>
                  </a:lnTo>
                  <a:lnTo>
                    <a:pt x="47438" y="3236"/>
                  </a:lnTo>
                  <a:lnTo>
                    <a:pt x="52128" y="1433"/>
                  </a:lnTo>
                  <a:lnTo>
                    <a:pt x="83854" y="0"/>
                  </a:lnTo>
                  <a:lnTo>
                    <a:pt x="93762" y="8191"/>
                  </a:lnTo>
                  <a:lnTo>
                    <a:pt x="94589" y="11748"/>
                  </a:lnTo>
                  <a:lnTo>
                    <a:pt x="95239" y="49504"/>
                  </a:lnTo>
                  <a:lnTo>
                    <a:pt x="87048" y="77927"/>
                  </a:lnTo>
                  <a:lnTo>
                    <a:pt x="57381" y="122091"/>
                  </a:lnTo>
                  <a:lnTo>
                    <a:pt x="51961" y="131162"/>
                  </a:lnTo>
                  <a:lnTo>
                    <a:pt x="48494" y="138722"/>
                  </a:lnTo>
                  <a:lnTo>
                    <a:pt x="43425" y="145609"/>
                  </a:lnTo>
                  <a:lnTo>
                    <a:pt x="37644" y="149376"/>
                  </a:lnTo>
                  <a:lnTo>
                    <a:pt x="31547" y="152108"/>
                  </a:lnTo>
                  <a:lnTo>
                    <a:pt x="22165" y="158538"/>
                  </a:lnTo>
                  <a:lnTo>
                    <a:pt x="10081" y="161782"/>
                  </a:lnTo>
                  <a:lnTo>
                    <a:pt x="9690" y="156819"/>
                  </a:lnTo>
                  <a:lnTo>
                    <a:pt x="10693" y="155342"/>
                  </a:lnTo>
                  <a:lnTo>
                    <a:pt x="12420" y="154358"/>
                  </a:lnTo>
                  <a:lnTo>
                    <a:pt x="14630" y="153702"/>
                  </a:lnTo>
                  <a:lnTo>
                    <a:pt x="16104" y="152206"/>
                  </a:lnTo>
                  <a:lnTo>
                    <a:pt x="32192" y="121832"/>
                  </a:lnTo>
                  <a:lnTo>
                    <a:pt x="45595" y="108175"/>
                  </a:lnTo>
                  <a:lnTo>
                    <a:pt x="89895" y="79370"/>
                  </a:lnTo>
                  <a:lnTo>
                    <a:pt x="134682" y="53964"/>
                  </a:lnTo>
                  <a:lnTo>
                    <a:pt x="144879" y="50436"/>
                  </a:lnTo>
                  <a:lnTo>
                    <a:pt x="155407" y="47810"/>
                  </a:lnTo>
                  <a:lnTo>
                    <a:pt x="170790" y="37500"/>
                  </a:lnTo>
                  <a:lnTo>
                    <a:pt x="177506" y="32536"/>
                  </a:lnTo>
                  <a:lnTo>
                    <a:pt x="190485" y="28568"/>
                  </a:lnTo>
                  <a:lnTo>
                    <a:pt x="185439" y="28566"/>
                  </a:lnTo>
                  <a:lnTo>
                    <a:pt x="172185" y="33621"/>
                  </a:lnTo>
                  <a:lnTo>
                    <a:pt x="152915" y="47862"/>
                  </a:lnTo>
                  <a:lnTo>
                    <a:pt x="107363" y="83735"/>
                  </a:lnTo>
                  <a:lnTo>
                    <a:pt x="103325" y="87569"/>
                  </a:lnTo>
                  <a:lnTo>
                    <a:pt x="98839" y="97475"/>
                  </a:lnTo>
                  <a:lnTo>
                    <a:pt x="95787" y="107874"/>
                  </a:lnTo>
                  <a:lnTo>
                    <a:pt x="88026" y="123174"/>
                  </a:lnTo>
                  <a:lnTo>
                    <a:pt x="86179" y="136388"/>
                  </a:lnTo>
                  <a:lnTo>
                    <a:pt x="88749" y="142808"/>
                  </a:lnTo>
                  <a:lnTo>
                    <a:pt x="93966" y="150496"/>
                  </a:lnTo>
                  <a:lnTo>
                    <a:pt x="96055" y="159620"/>
                  </a:lnTo>
                  <a:lnTo>
                    <a:pt x="100194" y="165480"/>
                  </a:lnTo>
                  <a:lnTo>
                    <a:pt x="105561" y="168791"/>
                  </a:lnTo>
                  <a:lnTo>
                    <a:pt x="117630" y="170916"/>
                  </a:lnTo>
                  <a:lnTo>
                    <a:pt x="123894" y="168385"/>
                  </a:lnTo>
                  <a:lnTo>
                    <a:pt x="130206" y="164790"/>
                  </a:lnTo>
                  <a:lnTo>
                    <a:pt x="142881" y="162482"/>
                  </a:lnTo>
                  <a:lnTo>
                    <a:pt x="146054" y="162293"/>
                  </a:lnTo>
                  <a:lnTo>
                    <a:pt x="152402" y="159260"/>
                  </a:lnTo>
                  <a:lnTo>
                    <a:pt x="158751" y="155443"/>
                  </a:lnTo>
                  <a:lnTo>
                    <a:pt x="168275" y="152236"/>
                  </a:lnTo>
                  <a:lnTo>
                    <a:pt x="180975" y="1428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96">
              <a:extLst>
                <a:ext uri="{FF2B5EF4-FFF2-40B4-BE49-F238E27FC236}">
                  <a16:creationId xmlns:a16="http://schemas.microsoft.com/office/drawing/2014/main" id="{6EB83EE7-5984-ADB4-11D8-893AF80C89E5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2219325" y="3524250"/>
              <a:ext cx="200026" cy="2219292"/>
            </a:xfrm>
            <a:custGeom>
              <a:avLst/>
              <a:gdLst/>
              <a:ahLst/>
              <a:cxnLst/>
              <a:rect l="0" t="0" r="0" b="0"/>
              <a:pathLst>
                <a:path w="200026" h="2219292">
                  <a:moveTo>
                    <a:pt x="0" y="0"/>
                  </a:moveTo>
                  <a:lnTo>
                    <a:pt x="0" y="0"/>
                  </a:lnTo>
                  <a:lnTo>
                    <a:pt x="0" y="22748"/>
                  </a:lnTo>
                  <a:lnTo>
                    <a:pt x="1058" y="24690"/>
                  </a:lnTo>
                  <a:lnTo>
                    <a:pt x="2822" y="25985"/>
                  </a:lnTo>
                  <a:lnTo>
                    <a:pt x="5056" y="26848"/>
                  </a:lnTo>
                  <a:lnTo>
                    <a:pt x="5488" y="28482"/>
                  </a:lnTo>
                  <a:lnTo>
                    <a:pt x="3145" y="33120"/>
                  </a:lnTo>
                  <a:lnTo>
                    <a:pt x="3155" y="35838"/>
                  </a:lnTo>
                  <a:lnTo>
                    <a:pt x="9214" y="55304"/>
                  </a:lnTo>
                  <a:lnTo>
                    <a:pt x="10565" y="74347"/>
                  </a:lnTo>
                  <a:lnTo>
                    <a:pt x="18166" y="95253"/>
                  </a:lnTo>
                  <a:lnTo>
                    <a:pt x="19045" y="142834"/>
                  </a:lnTo>
                  <a:lnTo>
                    <a:pt x="19050" y="184150"/>
                  </a:lnTo>
                  <a:lnTo>
                    <a:pt x="16228" y="190500"/>
                  </a:lnTo>
                  <a:lnTo>
                    <a:pt x="12504" y="196850"/>
                  </a:lnTo>
                  <a:lnTo>
                    <a:pt x="10114" y="209550"/>
                  </a:lnTo>
                  <a:lnTo>
                    <a:pt x="9528" y="254901"/>
                  </a:lnTo>
                  <a:lnTo>
                    <a:pt x="9525" y="301870"/>
                  </a:lnTo>
                  <a:lnTo>
                    <a:pt x="9525" y="345723"/>
                  </a:lnTo>
                  <a:lnTo>
                    <a:pt x="10583" y="355796"/>
                  </a:lnTo>
                  <a:lnTo>
                    <a:pt x="17726" y="374258"/>
                  </a:lnTo>
                  <a:lnTo>
                    <a:pt x="19027" y="421581"/>
                  </a:lnTo>
                  <a:lnTo>
                    <a:pt x="20101" y="434887"/>
                  </a:lnTo>
                  <a:lnTo>
                    <a:pt x="27250" y="458900"/>
                  </a:lnTo>
                  <a:lnTo>
                    <a:pt x="28540" y="503101"/>
                  </a:lnTo>
                  <a:lnTo>
                    <a:pt x="29626" y="527337"/>
                  </a:lnTo>
                  <a:lnTo>
                    <a:pt x="37511" y="563978"/>
                  </a:lnTo>
                  <a:lnTo>
                    <a:pt x="38065" y="606542"/>
                  </a:lnTo>
                  <a:lnTo>
                    <a:pt x="38098" y="650882"/>
                  </a:lnTo>
                  <a:lnTo>
                    <a:pt x="40922" y="679098"/>
                  </a:lnTo>
                  <a:lnTo>
                    <a:pt x="47036" y="723312"/>
                  </a:lnTo>
                  <a:lnTo>
                    <a:pt x="47590" y="768316"/>
                  </a:lnTo>
                  <a:lnTo>
                    <a:pt x="50443" y="810457"/>
                  </a:lnTo>
                  <a:lnTo>
                    <a:pt x="56267" y="850814"/>
                  </a:lnTo>
                  <a:lnTo>
                    <a:pt x="57034" y="890700"/>
                  </a:lnTo>
                  <a:lnTo>
                    <a:pt x="59957" y="934092"/>
                  </a:lnTo>
                  <a:lnTo>
                    <a:pt x="65790" y="980101"/>
                  </a:lnTo>
                  <a:lnTo>
                    <a:pt x="66559" y="1020510"/>
                  </a:lnTo>
                  <a:lnTo>
                    <a:pt x="66660" y="1064154"/>
                  </a:lnTo>
                  <a:lnTo>
                    <a:pt x="66673" y="1105807"/>
                  </a:lnTo>
                  <a:lnTo>
                    <a:pt x="66675" y="1147588"/>
                  </a:lnTo>
                  <a:lnTo>
                    <a:pt x="74214" y="1191228"/>
                  </a:lnTo>
                  <a:lnTo>
                    <a:pt x="75939" y="1237271"/>
                  </a:lnTo>
                  <a:lnTo>
                    <a:pt x="78970" y="1268826"/>
                  </a:lnTo>
                  <a:lnTo>
                    <a:pt x="85894" y="1314714"/>
                  </a:lnTo>
                  <a:lnTo>
                    <a:pt x="93809" y="1357053"/>
                  </a:lnTo>
                  <a:lnTo>
                    <a:pt x="97882" y="1400768"/>
                  </a:lnTo>
                  <a:lnTo>
                    <a:pt x="103867" y="1441332"/>
                  </a:lnTo>
                  <a:lnTo>
                    <a:pt x="107418" y="1474157"/>
                  </a:lnTo>
                  <a:lnTo>
                    <a:pt x="112261" y="1497590"/>
                  </a:lnTo>
                  <a:lnTo>
                    <a:pt x="116518" y="1521819"/>
                  </a:lnTo>
                  <a:lnTo>
                    <a:pt x="121660" y="1545225"/>
                  </a:lnTo>
                  <a:lnTo>
                    <a:pt x="126006" y="1569448"/>
                  </a:lnTo>
                  <a:lnTo>
                    <a:pt x="131899" y="1596595"/>
                  </a:lnTo>
                  <a:lnTo>
                    <a:pt x="135981" y="1628719"/>
                  </a:lnTo>
                  <a:lnTo>
                    <a:pt x="140832" y="1650631"/>
                  </a:lnTo>
                  <a:lnTo>
                    <a:pt x="142695" y="1694861"/>
                  </a:lnTo>
                  <a:lnTo>
                    <a:pt x="142864" y="1739866"/>
                  </a:lnTo>
                  <a:lnTo>
                    <a:pt x="142874" y="1786198"/>
                  </a:lnTo>
                  <a:lnTo>
                    <a:pt x="151517" y="1831897"/>
                  </a:lnTo>
                  <a:lnTo>
                    <a:pt x="153381" y="1870068"/>
                  </a:lnTo>
                  <a:lnTo>
                    <a:pt x="161332" y="1906986"/>
                  </a:lnTo>
                  <a:lnTo>
                    <a:pt x="162960" y="1949332"/>
                  </a:lnTo>
                  <a:lnTo>
                    <a:pt x="170565" y="1977039"/>
                  </a:lnTo>
                  <a:lnTo>
                    <a:pt x="172431" y="1998047"/>
                  </a:lnTo>
                  <a:lnTo>
                    <a:pt x="180086" y="2024760"/>
                  </a:lnTo>
                  <a:lnTo>
                    <a:pt x="180940" y="2051015"/>
                  </a:lnTo>
                  <a:lnTo>
                    <a:pt x="183782" y="2057383"/>
                  </a:lnTo>
                  <a:lnTo>
                    <a:pt x="186021" y="2060565"/>
                  </a:lnTo>
                  <a:lnTo>
                    <a:pt x="186456" y="2064801"/>
                  </a:lnTo>
                  <a:lnTo>
                    <a:pt x="181906" y="2082769"/>
                  </a:lnTo>
                  <a:lnTo>
                    <a:pt x="184211" y="2087372"/>
                  </a:lnTo>
                  <a:lnTo>
                    <a:pt x="187705" y="2092946"/>
                  </a:lnTo>
                  <a:lnTo>
                    <a:pt x="190132" y="2103225"/>
                  </a:lnTo>
                  <a:lnTo>
                    <a:pt x="190500" y="2150607"/>
                  </a:lnTo>
                  <a:lnTo>
                    <a:pt x="190500" y="2181098"/>
                  </a:lnTo>
                  <a:lnTo>
                    <a:pt x="198701" y="2189415"/>
                  </a:lnTo>
                  <a:lnTo>
                    <a:pt x="199990" y="2199848"/>
                  </a:lnTo>
                  <a:lnTo>
                    <a:pt x="200025" y="2219291"/>
                  </a:lnTo>
                  <a:lnTo>
                    <a:pt x="200025" y="2214259"/>
                  </a:lnTo>
                  <a:lnTo>
                    <a:pt x="198967" y="2212772"/>
                  </a:lnTo>
                  <a:lnTo>
                    <a:pt x="197203" y="2211781"/>
                  </a:lnTo>
                  <a:lnTo>
                    <a:pt x="190500" y="2209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97">
              <a:extLst>
                <a:ext uri="{FF2B5EF4-FFF2-40B4-BE49-F238E27FC236}">
                  <a16:creationId xmlns:a16="http://schemas.microsoft.com/office/drawing/2014/main" id="{6299E377-5B41-67EB-4C8D-C3F7E2E79917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771650" y="3619500"/>
              <a:ext cx="228601" cy="28576"/>
            </a:xfrm>
            <a:custGeom>
              <a:avLst/>
              <a:gdLst/>
              <a:ahLst/>
              <a:cxnLst/>
              <a:rect l="0" t="0" r="0" b="0"/>
              <a:pathLst>
                <a:path w="228601" h="28576">
                  <a:moveTo>
                    <a:pt x="0" y="28575"/>
                  </a:moveTo>
                  <a:lnTo>
                    <a:pt x="0" y="28575"/>
                  </a:lnTo>
                  <a:lnTo>
                    <a:pt x="0" y="20374"/>
                  </a:lnTo>
                  <a:lnTo>
                    <a:pt x="0" y="27367"/>
                  </a:lnTo>
                  <a:lnTo>
                    <a:pt x="7604" y="21791"/>
                  </a:lnTo>
                  <a:lnTo>
                    <a:pt x="16247" y="19862"/>
                  </a:lnTo>
                  <a:lnTo>
                    <a:pt x="41289" y="19082"/>
                  </a:lnTo>
                  <a:lnTo>
                    <a:pt x="47631" y="16242"/>
                  </a:lnTo>
                  <a:lnTo>
                    <a:pt x="50804" y="14003"/>
                  </a:lnTo>
                  <a:lnTo>
                    <a:pt x="65383" y="10852"/>
                  </a:lnTo>
                  <a:lnTo>
                    <a:pt x="111566" y="9559"/>
                  </a:lnTo>
                  <a:lnTo>
                    <a:pt x="154403" y="9526"/>
                  </a:lnTo>
                  <a:lnTo>
                    <a:pt x="198105" y="9525"/>
                  </a:lnTo>
                  <a:lnTo>
                    <a:pt x="208058" y="1324"/>
                  </a:lnTo>
                  <a:lnTo>
                    <a:pt x="219037" y="3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98">
              <a:extLst>
                <a:ext uri="{FF2B5EF4-FFF2-40B4-BE49-F238E27FC236}">
                  <a16:creationId xmlns:a16="http://schemas.microsoft.com/office/drawing/2014/main" id="{5844DABE-8AE5-0AF6-2080-3CCCF311D7E3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809750" y="3733834"/>
              <a:ext cx="161926" cy="123788"/>
            </a:xfrm>
            <a:custGeom>
              <a:avLst/>
              <a:gdLst/>
              <a:ahLst/>
              <a:cxnLst/>
              <a:rect l="0" t="0" r="0" b="0"/>
              <a:pathLst>
                <a:path w="161926" h="123788">
                  <a:moveTo>
                    <a:pt x="0" y="28541"/>
                  </a:moveTo>
                  <a:lnTo>
                    <a:pt x="0" y="28541"/>
                  </a:lnTo>
                  <a:lnTo>
                    <a:pt x="0" y="23484"/>
                  </a:lnTo>
                  <a:lnTo>
                    <a:pt x="1058" y="21995"/>
                  </a:lnTo>
                  <a:lnTo>
                    <a:pt x="2822" y="21002"/>
                  </a:lnTo>
                  <a:lnTo>
                    <a:pt x="9133" y="19133"/>
                  </a:lnTo>
                  <a:lnTo>
                    <a:pt x="17692" y="10825"/>
                  </a:lnTo>
                  <a:lnTo>
                    <a:pt x="28147" y="9525"/>
                  </a:lnTo>
                  <a:lnTo>
                    <a:pt x="55788" y="9491"/>
                  </a:lnTo>
                  <a:lnTo>
                    <a:pt x="56242" y="10549"/>
                  </a:lnTo>
                  <a:lnTo>
                    <a:pt x="56747" y="14548"/>
                  </a:lnTo>
                  <a:lnTo>
                    <a:pt x="57939" y="16037"/>
                  </a:lnTo>
                  <a:lnTo>
                    <a:pt x="62087" y="17692"/>
                  </a:lnTo>
                  <a:lnTo>
                    <a:pt x="63616" y="19192"/>
                  </a:lnTo>
                  <a:lnTo>
                    <a:pt x="65316" y="23680"/>
                  </a:lnTo>
                  <a:lnTo>
                    <a:pt x="66665" y="60302"/>
                  </a:lnTo>
                  <a:lnTo>
                    <a:pt x="63848" y="66646"/>
                  </a:lnTo>
                  <a:lnTo>
                    <a:pt x="60127" y="72993"/>
                  </a:lnTo>
                  <a:lnTo>
                    <a:pt x="56973" y="82517"/>
                  </a:lnTo>
                  <a:lnTo>
                    <a:pt x="50865" y="92041"/>
                  </a:lnTo>
                  <a:lnTo>
                    <a:pt x="49065" y="98391"/>
                  </a:lnTo>
                  <a:lnTo>
                    <a:pt x="47527" y="100508"/>
                  </a:lnTo>
                  <a:lnTo>
                    <a:pt x="45443" y="101919"/>
                  </a:lnTo>
                  <a:lnTo>
                    <a:pt x="40305" y="104545"/>
                  </a:lnTo>
                  <a:lnTo>
                    <a:pt x="22140" y="119820"/>
                  </a:lnTo>
                  <a:lnTo>
                    <a:pt x="10079" y="123636"/>
                  </a:lnTo>
                  <a:lnTo>
                    <a:pt x="407" y="123787"/>
                  </a:lnTo>
                  <a:lnTo>
                    <a:pt x="36" y="115590"/>
                  </a:lnTo>
                  <a:lnTo>
                    <a:pt x="13261" y="101125"/>
                  </a:lnTo>
                  <a:lnTo>
                    <a:pt x="19299" y="97842"/>
                  </a:lnTo>
                  <a:lnTo>
                    <a:pt x="22391" y="96967"/>
                  </a:lnTo>
                  <a:lnTo>
                    <a:pt x="69735" y="63155"/>
                  </a:lnTo>
                  <a:lnTo>
                    <a:pt x="88015" y="50704"/>
                  </a:lnTo>
                  <a:lnTo>
                    <a:pt x="94165" y="42281"/>
                  </a:lnTo>
                  <a:lnTo>
                    <a:pt x="111309" y="30832"/>
                  </a:lnTo>
                  <a:lnTo>
                    <a:pt x="120704" y="22987"/>
                  </a:lnTo>
                  <a:lnTo>
                    <a:pt x="133360" y="16979"/>
                  </a:lnTo>
                  <a:lnTo>
                    <a:pt x="140995" y="10970"/>
                  </a:lnTo>
                  <a:lnTo>
                    <a:pt x="150911" y="9621"/>
                  </a:lnTo>
                  <a:lnTo>
                    <a:pt x="151407" y="8519"/>
                  </a:lnTo>
                  <a:lnTo>
                    <a:pt x="152269" y="1301"/>
                  </a:lnTo>
                  <a:lnTo>
                    <a:pt x="151255" y="856"/>
                  </a:lnTo>
                  <a:lnTo>
                    <a:pt x="143264" y="0"/>
                  </a:lnTo>
                  <a:lnTo>
                    <a:pt x="135348" y="6519"/>
                  </a:lnTo>
                  <a:lnTo>
                    <a:pt x="110016" y="17018"/>
                  </a:lnTo>
                  <a:lnTo>
                    <a:pt x="82583" y="35804"/>
                  </a:lnTo>
                  <a:lnTo>
                    <a:pt x="60440" y="73619"/>
                  </a:lnTo>
                  <a:lnTo>
                    <a:pt x="58125" y="82702"/>
                  </a:lnTo>
                  <a:lnTo>
                    <a:pt x="57584" y="88949"/>
                  </a:lnTo>
                  <a:lnTo>
                    <a:pt x="60165" y="95253"/>
                  </a:lnTo>
                  <a:lnTo>
                    <a:pt x="65389" y="102867"/>
                  </a:lnTo>
                  <a:lnTo>
                    <a:pt x="68926" y="103908"/>
                  </a:lnTo>
                  <a:lnTo>
                    <a:pt x="79820" y="104576"/>
                  </a:lnTo>
                  <a:lnTo>
                    <a:pt x="85922" y="107490"/>
                  </a:lnTo>
                  <a:lnTo>
                    <a:pt x="93408" y="112928"/>
                  </a:lnTo>
                  <a:lnTo>
                    <a:pt x="136444" y="104847"/>
                  </a:lnTo>
                  <a:lnTo>
                    <a:pt x="138587" y="103753"/>
                  </a:lnTo>
                  <a:lnTo>
                    <a:pt x="140016" y="101966"/>
                  </a:lnTo>
                  <a:lnTo>
                    <a:pt x="140969" y="99716"/>
                  </a:lnTo>
                  <a:lnTo>
                    <a:pt x="142663" y="98216"/>
                  </a:lnTo>
                  <a:lnTo>
                    <a:pt x="152985" y="92986"/>
                  </a:lnTo>
                  <a:lnTo>
                    <a:pt x="161925" y="856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99">
              <a:extLst>
                <a:ext uri="{FF2B5EF4-FFF2-40B4-BE49-F238E27FC236}">
                  <a16:creationId xmlns:a16="http://schemas.microsoft.com/office/drawing/2014/main" id="{AA87E0EB-F4B7-B289-D3DE-FE8496BD6BFC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590675" y="3781425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0" y="0"/>
                  </a:lnTo>
                  <a:lnTo>
                    <a:pt x="45534" y="0"/>
                  </a:lnTo>
                  <a:lnTo>
                    <a:pt x="92402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00">
              <a:extLst>
                <a:ext uri="{FF2B5EF4-FFF2-40B4-BE49-F238E27FC236}">
                  <a16:creationId xmlns:a16="http://schemas.microsoft.com/office/drawing/2014/main" id="{C932439C-662A-7873-04B0-E515CF19B2BE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333500" y="3699118"/>
              <a:ext cx="180976" cy="158505"/>
            </a:xfrm>
            <a:custGeom>
              <a:avLst/>
              <a:gdLst/>
              <a:ahLst/>
              <a:cxnLst/>
              <a:rect l="0" t="0" r="0" b="0"/>
              <a:pathLst>
                <a:path w="180976" h="158505">
                  <a:moveTo>
                    <a:pt x="0" y="44207"/>
                  </a:moveTo>
                  <a:lnTo>
                    <a:pt x="0" y="44207"/>
                  </a:lnTo>
                  <a:lnTo>
                    <a:pt x="0" y="29660"/>
                  </a:lnTo>
                  <a:lnTo>
                    <a:pt x="1058" y="28159"/>
                  </a:lnTo>
                  <a:lnTo>
                    <a:pt x="2822" y="27158"/>
                  </a:lnTo>
                  <a:lnTo>
                    <a:pt x="8201" y="25553"/>
                  </a:lnTo>
                  <a:lnTo>
                    <a:pt x="16868" y="18689"/>
                  </a:lnTo>
                  <a:lnTo>
                    <a:pt x="22666" y="16990"/>
                  </a:lnTo>
                  <a:lnTo>
                    <a:pt x="24636" y="15479"/>
                  </a:lnTo>
                  <a:lnTo>
                    <a:pt x="26824" y="10978"/>
                  </a:lnTo>
                  <a:lnTo>
                    <a:pt x="28466" y="9354"/>
                  </a:lnTo>
                  <a:lnTo>
                    <a:pt x="36622" y="6535"/>
                  </a:lnTo>
                  <a:lnTo>
                    <a:pt x="42719" y="6234"/>
                  </a:lnTo>
                  <a:lnTo>
                    <a:pt x="44354" y="5133"/>
                  </a:lnTo>
                  <a:lnTo>
                    <a:pt x="45445" y="3341"/>
                  </a:lnTo>
                  <a:lnTo>
                    <a:pt x="46171" y="1088"/>
                  </a:lnTo>
                  <a:lnTo>
                    <a:pt x="46656" y="645"/>
                  </a:lnTo>
                  <a:lnTo>
                    <a:pt x="46979" y="1407"/>
                  </a:lnTo>
                  <a:lnTo>
                    <a:pt x="47195" y="2974"/>
                  </a:lnTo>
                  <a:lnTo>
                    <a:pt x="48396" y="2960"/>
                  </a:lnTo>
                  <a:lnTo>
                    <a:pt x="52554" y="122"/>
                  </a:lnTo>
                  <a:lnTo>
                    <a:pt x="54086" y="0"/>
                  </a:lnTo>
                  <a:lnTo>
                    <a:pt x="55107" y="977"/>
                  </a:lnTo>
                  <a:lnTo>
                    <a:pt x="55788" y="2687"/>
                  </a:lnTo>
                  <a:lnTo>
                    <a:pt x="57301" y="3827"/>
                  </a:lnTo>
                  <a:lnTo>
                    <a:pt x="61803" y="5093"/>
                  </a:lnTo>
                  <a:lnTo>
                    <a:pt x="63427" y="6490"/>
                  </a:lnTo>
                  <a:lnTo>
                    <a:pt x="65231" y="10863"/>
                  </a:lnTo>
                  <a:lnTo>
                    <a:pt x="66771" y="12453"/>
                  </a:lnTo>
                  <a:lnTo>
                    <a:pt x="71304" y="14219"/>
                  </a:lnTo>
                  <a:lnTo>
                    <a:pt x="72936" y="15748"/>
                  </a:lnTo>
                  <a:lnTo>
                    <a:pt x="74749" y="20270"/>
                  </a:lnTo>
                  <a:lnTo>
                    <a:pt x="76197" y="66435"/>
                  </a:lnTo>
                  <a:lnTo>
                    <a:pt x="76199" y="75958"/>
                  </a:lnTo>
                  <a:lnTo>
                    <a:pt x="73377" y="82307"/>
                  </a:lnTo>
                  <a:lnTo>
                    <a:pt x="69654" y="88657"/>
                  </a:lnTo>
                  <a:lnTo>
                    <a:pt x="67999" y="95007"/>
                  </a:lnTo>
                  <a:lnTo>
                    <a:pt x="66499" y="97124"/>
                  </a:lnTo>
                  <a:lnTo>
                    <a:pt x="64441" y="98535"/>
                  </a:lnTo>
                  <a:lnTo>
                    <a:pt x="59332" y="101161"/>
                  </a:lnTo>
                  <a:lnTo>
                    <a:pt x="53534" y="105856"/>
                  </a:lnTo>
                  <a:lnTo>
                    <a:pt x="50251" y="111471"/>
                  </a:lnTo>
                  <a:lnTo>
                    <a:pt x="47734" y="117494"/>
                  </a:lnTo>
                  <a:lnTo>
                    <a:pt x="24041" y="143959"/>
                  </a:lnTo>
                  <a:lnTo>
                    <a:pt x="18446" y="146750"/>
                  </a:lnTo>
                  <a:lnTo>
                    <a:pt x="15472" y="147494"/>
                  </a:lnTo>
                  <a:lnTo>
                    <a:pt x="13490" y="149048"/>
                  </a:lnTo>
                  <a:lnTo>
                    <a:pt x="11287" y="153598"/>
                  </a:lnTo>
                  <a:lnTo>
                    <a:pt x="9642" y="155234"/>
                  </a:lnTo>
                  <a:lnTo>
                    <a:pt x="11" y="158504"/>
                  </a:lnTo>
                  <a:lnTo>
                    <a:pt x="3" y="153450"/>
                  </a:lnTo>
                  <a:lnTo>
                    <a:pt x="2824" y="148145"/>
                  </a:lnTo>
                  <a:lnTo>
                    <a:pt x="5058" y="145249"/>
                  </a:lnTo>
                  <a:lnTo>
                    <a:pt x="10362" y="142031"/>
                  </a:lnTo>
                  <a:lnTo>
                    <a:pt x="13258" y="141174"/>
                  </a:lnTo>
                  <a:lnTo>
                    <a:pt x="15189" y="139543"/>
                  </a:lnTo>
                  <a:lnTo>
                    <a:pt x="32157" y="117111"/>
                  </a:lnTo>
                  <a:lnTo>
                    <a:pt x="64566" y="85480"/>
                  </a:lnTo>
                  <a:lnTo>
                    <a:pt x="94662" y="66079"/>
                  </a:lnTo>
                  <a:lnTo>
                    <a:pt x="101338" y="63453"/>
                  </a:lnTo>
                  <a:lnTo>
                    <a:pt x="133345" y="37452"/>
                  </a:lnTo>
                  <a:lnTo>
                    <a:pt x="136522" y="36529"/>
                  </a:lnTo>
                  <a:lnTo>
                    <a:pt x="138640" y="34855"/>
                  </a:lnTo>
                  <a:lnTo>
                    <a:pt x="142679" y="28501"/>
                  </a:lnTo>
                  <a:lnTo>
                    <a:pt x="151959" y="25287"/>
                  </a:lnTo>
                  <a:lnTo>
                    <a:pt x="161805" y="15749"/>
                  </a:lnTo>
                  <a:lnTo>
                    <a:pt x="152789" y="15635"/>
                  </a:lnTo>
                  <a:lnTo>
                    <a:pt x="144873" y="22178"/>
                  </a:lnTo>
                  <a:lnTo>
                    <a:pt x="139177" y="23833"/>
                  </a:lnTo>
                  <a:lnTo>
                    <a:pt x="137234" y="25333"/>
                  </a:lnTo>
                  <a:lnTo>
                    <a:pt x="135076" y="29821"/>
                  </a:lnTo>
                  <a:lnTo>
                    <a:pt x="132384" y="31442"/>
                  </a:lnTo>
                  <a:lnTo>
                    <a:pt x="119541" y="34780"/>
                  </a:lnTo>
                  <a:lnTo>
                    <a:pt x="105183" y="44854"/>
                  </a:lnTo>
                  <a:lnTo>
                    <a:pt x="73903" y="76178"/>
                  </a:lnTo>
                  <a:lnTo>
                    <a:pt x="56737" y="101185"/>
                  </a:lnTo>
                  <a:lnTo>
                    <a:pt x="51674" y="107630"/>
                  </a:lnTo>
                  <a:lnTo>
                    <a:pt x="48825" y="117209"/>
                  </a:lnTo>
                  <a:lnTo>
                    <a:pt x="47672" y="142631"/>
                  </a:lnTo>
                  <a:lnTo>
                    <a:pt x="48714" y="144748"/>
                  </a:lnTo>
                  <a:lnTo>
                    <a:pt x="50468" y="146159"/>
                  </a:lnTo>
                  <a:lnTo>
                    <a:pt x="55239" y="148786"/>
                  </a:lnTo>
                  <a:lnTo>
                    <a:pt x="63874" y="155156"/>
                  </a:lnTo>
                  <a:lnTo>
                    <a:pt x="73136" y="157514"/>
                  </a:lnTo>
                  <a:lnTo>
                    <a:pt x="113008" y="158496"/>
                  </a:lnTo>
                  <a:lnTo>
                    <a:pt x="121839" y="155680"/>
                  </a:lnTo>
                  <a:lnTo>
                    <a:pt x="129293" y="151959"/>
                  </a:lnTo>
                  <a:lnTo>
                    <a:pt x="145934" y="149374"/>
                  </a:lnTo>
                  <a:lnTo>
                    <a:pt x="148089" y="148185"/>
                  </a:lnTo>
                  <a:lnTo>
                    <a:pt x="149526" y="146334"/>
                  </a:lnTo>
                  <a:lnTo>
                    <a:pt x="150484" y="144042"/>
                  </a:lnTo>
                  <a:lnTo>
                    <a:pt x="152181" y="142513"/>
                  </a:lnTo>
                  <a:lnTo>
                    <a:pt x="156889" y="140815"/>
                  </a:lnTo>
                  <a:lnTo>
                    <a:pt x="169684" y="139576"/>
                  </a:lnTo>
                  <a:lnTo>
                    <a:pt x="180975" y="1299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28">
            <a:extLst>
              <a:ext uri="{FF2B5EF4-FFF2-40B4-BE49-F238E27FC236}">
                <a16:creationId xmlns:a16="http://schemas.microsoft.com/office/drawing/2014/main" id="{19364F7B-6898-B559-0263-D1B592BD924C}"/>
              </a:ext>
            </a:extLst>
          </p:cNvPr>
          <p:cNvGrpSpPr/>
          <p:nvPr/>
        </p:nvGrpSpPr>
        <p:grpSpPr>
          <a:xfrm>
            <a:off x="1371717" y="4095784"/>
            <a:ext cx="638059" cy="522480"/>
            <a:chOff x="1371717" y="4095784"/>
            <a:chExt cx="638059" cy="522480"/>
          </a:xfrm>
        </p:grpSpPr>
        <p:sp>
          <p:nvSpPr>
            <p:cNvPr id="43" name="SMARTInkShape-101">
              <a:extLst>
                <a:ext uri="{FF2B5EF4-FFF2-40B4-BE49-F238E27FC236}">
                  <a16:creationId xmlns:a16="http://schemas.microsoft.com/office/drawing/2014/main" id="{1E15977A-0685-C873-B30E-AF3BADAE135B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885950" y="4419600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8575"/>
                  </a:lnTo>
                  <a:lnTo>
                    <a:pt x="6546" y="27517"/>
                  </a:lnTo>
                  <a:lnTo>
                    <a:pt x="7539" y="25753"/>
                  </a:lnTo>
                  <a:lnTo>
                    <a:pt x="8201" y="23518"/>
                  </a:lnTo>
                  <a:lnTo>
                    <a:pt x="9701" y="22029"/>
                  </a:lnTo>
                  <a:lnTo>
                    <a:pt x="19712" y="16816"/>
                  </a:lnTo>
                  <a:lnTo>
                    <a:pt x="25694" y="12765"/>
                  </a:lnTo>
                  <a:lnTo>
                    <a:pt x="35012" y="9427"/>
                  </a:lnTo>
                  <a:lnTo>
                    <a:pt x="44476" y="3263"/>
                  </a:lnTo>
                  <a:lnTo>
                    <a:pt x="53983" y="967"/>
                  </a:lnTo>
                  <a:lnTo>
                    <a:pt x="98541" y="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02">
              <a:extLst>
                <a:ext uri="{FF2B5EF4-FFF2-40B4-BE49-F238E27FC236}">
                  <a16:creationId xmlns:a16="http://schemas.microsoft.com/office/drawing/2014/main" id="{1D5B7227-35B6-0F28-FB60-8237AF271C7F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829230" y="4457738"/>
              <a:ext cx="113856" cy="160526"/>
            </a:xfrm>
            <a:custGeom>
              <a:avLst/>
              <a:gdLst/>
              <a:ahLst/>
              <a:cxnLst/>
              <a:rect l="0" t="0" r="0" b="0"/>
              <a:pathLst>
                <a:path w="113856" h="160526">
                  <a:moveTo>
                    <a:pt x="28145" y="19012"/>
                  </a:moveTo>
                  <a:lnTo>
                    <a:pt x="28145" y="19012"/>
                  </a:lnTo>
                  <a:lnTo>
                    <a:pt x="33202" y="19012"/>
                  </a:lnTo>
                  <a:lnTo>
                    <a:pt x="34691" y="17954"/>
                  </a:lnTo>
                  <a:lnTo>
                    <a:pt x="35684" y="16190"/>
                  </a:lnTo>
                  <a:lnTo>
                    <a:pt x="36346" y="13955"/>
                  </a:lnTo>
                  <a:lnTo>
                    <a:pt x="37846" y="12466"/>
                  </a:lnTo>
                  <a:lnTo>
                    <a:pt x="42334" y="10811"/>
                  </a:lnTo>
                  <a:lnTo>
                    <a:pt x="43954" y="9311"/>
                  </a:lnTo>
                  <a:lnTo>
                    <a:pt x="47158" y="89"/>
                  </a:lnTo>
                  <a:lnTo>
                    <a:pt x="42127" y="0"/>
                  </a:lnTo>
                  <a:lnTo>
                    <a:pt x="40642" y="1045"/>
                  </a:lnTo>
                  <a:lnTo>
                    <a:pt x="39651" y="2801"/>
                  </a:lnTo>
                  <a:lnTo>
                    <a:pt x="38991" y="5030"/>
                  </a:lnTo>
                  <a:lnTo>
                    <a:pt x="37492" y="6515"/>
                  </a:lnTo>
                  <a:lnTo>
                    <a:pt x="27482" y="11722"/>
                  </a:lnTo>
                  <a:lnTo>
                    <a:pt x="24528" y="14152"/>
                  </a:lnTo>
                  <a:lnTo>
                    <a:pt x="21246" y="19674"/>
                  </a:lnTo>
                  <a:lnTo>
                    <a:pt x="18729" y="25656"/>
                  </a:lnTo>
                  <a:lnTo>
                    <a:pt x="12420" y="34974"/>
                  </a:lnTo>
                  <a:lnTo>
                    <a:pt x="9022" y="44438"/>
                  </a:lnTo>
                  <a:lnTo>
                    <a:pt x="1024" y="55233"/>
                  </a:lnTo>
                  <a:lnTo>
                    <a:pt x="0" y="61612"/>
                  </a:lnTo>
                  <a:lnTo>
                    <a:pt x="2584" y="67226"/>
                  </a:lnTo>
                  <a:lnTo>
                    <a:pt x="6201" y="73249"/>
                  </a:lnTo>
                  <a:lnTo>
                    <a:pt x="7809" y="79453"/>
                  </a:lnTo>
                  <a:lnTo>
                    <a:pt x="9296" y="81531"/>
                  </a:lnTo>
                  <a:lnTo>
                    <a:pt x="11345" y="82917"/>
                  </a:lnTo>
                  <a:lnTo>
                    <a:pt x="19287" y="84867"/>
                  </a:lnTo>
                  <a:lnTo>
                    <a:pt x="40884" y="85639"/>
                  </a:lnTo>
                  <a:lnTo>
                    <a:pt x="47212" y="88488"/>
                  </a:lnTo>
                  <a:lnTo>
                    <a:pt x="50381" y="90729"/>
                  </a:lnTo>
                  <a:lnTo>
                    <a:pt x="53553" y="91165"/>
                  </a:lnTo>
                  <a:lnTo>
                    <a:pt x="59899" y="88828"/>
                  </a:lnTo>
                  <a:lnTo>
                    <a:pt x="63072" y="88839"/>
                  </a:lnTo>
                  <a:lnTo>
                    <a:pt x="82120" y="94513"/>
                  </a:lnTo>
                  <a:lnTo>
                    <a:pt x="97995" y="95120"/>
                  </a:lnTo>
                  <a:lnTo>
                    <a:pt x="104345" y="97993"/>
                  </a:lnTo>
                  <a:lnTo>
                    <a:pt x="113312" y="104342"/>
                  </a:lnTo>
                  <a:lnTo>
                    <a:pt x="113855" y="122060"/>
                  </a:lnTo>
                  <a:lnTo>
                    <a:pt x="108809" y="128332"/>
                  </a:lnTo>
                  <a:lnTo>
                    <a:pt x="103507" y="131099"/>
                  </a:lnTo>
                  <a:lnTo>
                    <a:pt x="100611" y="131837"/>
                  </a:lnTo>
                  <a:lnTo>
                    <a:pt x="87127" y="141384"/>
                  </a:lnTo>
                  <a:lnTo>
                    <a:pt x="78053" y="149096"/>
                  </a:lnTo>
                  <a:lnTo>
                    <a:pt x="69155" y="151395"/>
                  </a:lnTo>
                  <a:lnTo>
                    <a:pt x="62952" y="151932"/>
                  </a:lnTo>
                  <a:lnTo>
                    <a:pt x="56668" y="154993"/>
                  </a:lnTo>
                  <a:lnTo>
                    <a:pt x="50347" y="158822"/>
                  </a:lnTo>
                  <a:lnTo>
                    <a:pt x="44010" y="160525"/>
                  </a:lnTo>
                  <a:lnTo>
                    <a:pt x="40838" y="159921"/>
                  </a:lnTo>
                  <a:lnTo>
                    <a:pt x="28145" y="1523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03">
              <a:extLst>
                <a:ext uri="{FF2B5EF4-FFF2-40B4-BE49-F238E27FC236}">
                  <a16:creationId xmlns:a16="http://schemas.microsoft.com/office/drawing/2014/main" id="{AD615FB1-651C-C18F-B3E7-05CF66AA690B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714500" y="45624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04">
              <a:extLst>
                <a:ext uri="{FF2B5EF4-FFF2-40B4-BE49-F238E27FC236}">
                  <a16:creationId xmlns:a16="http://schemas.microsoft.com/office/drawing/2014/main" id="{9CFCD8E8-4EB4-1BDD-A6E0-DEA56B4BBB3F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590675" y="4448175"/>
              <a:ext cx="28467" cy="161926"/>
            </a:xfrm>
            <a:custGeom>
              <a:avLst/>
              <a:gdLst/>
              <a:ahLst/>
              <a:cxnLst/>
              <a:rect l="0" t="0" r="0" b="0"/>
              <a:pathLst>
                <a:path w="28467" h="161926">
                  <a:moveTo>
                    <a:pt x="9525" y="9525"/>
                  </a:moveTo>
                  <a:lnTo>
                    <a:pt x="9525" y="9525"/>
                  </a:lnTo>
                  <a:lnTo>
                    <a:pt x="18657" y="9525"/>
                  </a:lnTo>
                  <a:lnTo>
                    <a:pt x="19050" y="34"/>
                  </a:lnTo>
                  <a:lnTo>
                    <a:pt x="24538" y="7"/>
                  </a:lnTo>
                  <a:lnTo>
                    <a:pt x="19982" y="0"/>
                  </a:lnTo>
                  <a:lnTo>
                    <a:pt x="24382" y="0"/>
                  </a:lnTo>
                  <a:lnTo>
                    <a:pt x="25780" y="1058"/>
                  </a:lnTo>
                  <a:lnTo>
                    <a:pt x="27333" y="5057"/>
                  </a:lnTo>
                  <a:lnTo>
                    <a:pt x="28466" y="22390"/>
                  </a:lnTo>
                  <a:lnTo>
                    <a:pt x="25704" y="28648"/>
                  </a:lnTo>
                  <a:lnTo>
                    <a:pt x="23486" y="31798"/>
                  </a:lnTo>
                  <a:lnTo>
                    <a:pt x="20364" y="46346"/>
                  </a:lnTo>
                  <a:lnTo>
                    <a:pt x="18069" y="82465"/>
                  </a:lnTo>
                  <a:lnTo>
                    <a:pt x="10414" y="110142"/>
                  </a:lnTo>
                  <a:lnTo>
                    <a:pt x="9921" y="117038"/>
                  </a:lnTo>
                  <a:lnTo>
                    <a:pt x="6879" y="123631"/>
                  </a:lnTo>
                  <a:lnTo>
                    <a:pt x="3057" y="130089"/>
                  </a:lnTo>
                  <a:lnTo>
                    <a:pt x="604" y="142858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05">
              <a:extLst>
                <a:ext uri="{FF2B5EF4-FFF2-40B4-BE49-F238E27FC236}">
                  <a16:creationId xmlns:a16="http://schemas.microsoft.com/office/drawing/2014/main" id="{B6B57660-1384-3A74-499D-825B6844D2BF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857375" y="4095784"/>
              <a:ext cx="123826" cy="28542"/>
            </a:xfrm>
            <a:custGeom>
              <a:avLst/>
              <a:gdLst/>
              <a:ahLst/>
              <a:cxnLst/>
              <a:rect l="0" t="0" r="0" b="0"/>
              <a:pathLst>
                <a:path w="123826" h="28542">
                  <a:moveTo>
                    <a:pt x="0" y="28541"/>
                  </a:moveTo>
                  <a:lnTo>
                    <a:pt x="0" y="28541"/>
                  </a:lnTo>
                  <a:lnTo>
                    <a:pt x="5057" y="28541"/>
                  </a:lnTo>
                  <a:lnTo>
                    <a:pt x="6546" y="27483"/>
                  </a:lnTo>
                  <a:lnTo>
                    <a:pt x="7539" y="25719"/>
                  </a:lnTo>
                  <a:lnTo>
                    <a:pt x="8201" y="23484"/>
                  </a:lnTo>
                  <a:lnTo>
                    <a:pt x="9701" y="21995"/>
                  </a:lnTo>
                  <a:lnTo>
                    <a:pt x="14189" y="20340"/>
                  </a:lnTo>
                  <a:lnTo>
                    <a:pt x="15809" y="18840"/>
                  </a:lnTo>
                  <a:lnTo>
                    <a:pt x="17610" y="14352"/>
                  </a:lnTo>
                  <a:lnTo>
                    <a:pt x="19148" y="12732"/>
                  </a:lnTo>
                  <a:lnTo>
                    <a:pt x="23680" y="10931"/>
                  </a:lnTo>
                  <a:lnTo>
                    <a:pt x="44535" y="8517"/>
                  </a:lnTo>
                  <a:lnTo>
                    <a:pt x="57167" y="1969"/>
                  </a:lnTo>
                  <a:lnTo>
                    <a:pt x="88900" y="0"/>
                  </a:lnTo>
                  <a:lnTo>
                    <a:pt x="91017" y="1047"/>
                  </a:lnTo>
                  <a:lnTo>
                    <a:pt x="92428" y="2803"/>
                  </a:lnTo>
                  <a:lnTo>
                    <a:pt x="93369" y="5033"/>
                  </a:lnTo>
                  <a:lnTo>
                    <a:pt x="95054" y="6519"/>
                  </a:lnTo>
                  <a:lnTo>
                    <a:pt x="99749" y="8170"/>
                  </a:lnTo>
                  <a:lnTo>
                    <a:pt x="123825" y="94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06">
              <a:extLst>
                <a:ext uri="{FF2B5EF4-FFF2-40B4-BE49-F238E27FC236}">
                  <a16:creationId xmlns:a16="http://schemas.microsoft.com/office/drawing/2014/main" id="{3E539358-9E53-D7BB-1D50-BEA9D9735B0B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828800" y="4143409"/>
              <a:ext cx="95240" cy="141507"/>
            </a:xfrm>
            <a:custGeom>
              <a:avLst/>
              <a:gdLst/>
              <a:ahLst/>
              <a:cxnLst/>
              <a:rect l="0" t="0" r="0" b="0"/>
              <a:pathLst>
                <a:path w="95240" h="141507">
                  <a:moveTo>
                    <a:pt x="0" y="19016"/>
                  </a:moveTo>
                  <a:lnTo>
                    <a:pt x="0" y="19016"/>
                  </a:lnTo>
                  <a:lnTo>
                    <a:pt x="0" y="9884"/>
                  </a:lnTo>
                  <a:lnTo>
                    <a:pt x="9409" y="9494"/>
                  </a:lnTo>
                  <a:lnTo>
                    <a:pt x="14547" y="4435"/>
                  </a:lnTo>
                  <a:lnTo>
                    <a:pt x="14990" y="2945"/>
                  </a:lnTo>
                  <a:lnTo>
                    <a:pt x="14226" y="1952"/>
                  </a:lnTo>
                  <a:lnTo>
                    <a:pt x="12659" y="1290"/>
                  </a:lnTo>
                  <a:lnTo>
                    <a:pt x="12673" y="849"/>
                  </a:lnTo>
                  <a:lnTo>
                    <a:pt x="15510" y="359"/>
                  </a:lnTo>
                  <a:lnTo>
                    <a:pt x="15632" y="228"/>
                  </a:lnTo>
                  <a:lnTo>
                    <a:pt x="10538" y="0"/>
                  </a:lnTo>
                  <a:lnTo>
                    <a:pt x="9975" y="2803"/>
                  </a:lnTo>
                  <a:lnTo>
                    <a:pt x="9527" y="14514"/>
                  </a:lnTo>
                  <a:lnTo>
                    <a:pt x="6704" y="19837"/>
                  </a:lnTo>
                  <a:lnTo>
                    <a:pt x="2979" y="25731"/>
                  </a:lnTo>
                  <a:lnTo>
                    <a:pt x="392" y="36232"/>
                  </a:lnTo>
                  <a:lnTo>
                    <a:pt x="3" y="61650"/>
                  </a:lnTo>
                  <a:lnTo>
                    <a:pt x="1060" y="63314"/>
                  </a:lnTo>
                  <a:lnTo>
                    <a:pt x="2823" y="64423"/>
                  </a:lnTo>
                  <a:lnTo>
                    <a:pt x="8202" y="66203"/>
                  </a:lnTo>
                  <a:lnTo>
                    <a:pt x="8937" y="69268"/>
                  </a:lnTo>
                  <a:lnTo>
                    <a:pt x="9133" y="71567"/>
                  </a:lnTo>
                  <a:lnTo>
                    <a:pt x="10322" y="73100"/>
                  </a:lnTo>
                  <a:lnTo>
                    <a:pt x="14465" y="74804"/>
                  </a:lnTo>
                  <a:lnTo>
                    <a:pt x="36624" y="76155"/>
                  </a:lnTo>
                  <a:lnTo>
                    <a:pt x="45413" y="69618"/>
                  </a:lnTo>
                  <a:lnTo>
                    <a:pt x="54260" y="67523"/>
                  </a:lnTo>
                  <a:lnTo>
                    <a:pt x="69888" y="66757"/>
                  </a:lnTo>
                  <a:lnTo>
                    <a:pt x="71992" y="67776"/>
                  </a:lnTo>
                  <a:lnTo>
                    <a:pt x="73394" y="69515"/>
                  </a:lnTo>
                  <a:lnTo>
                    <a:pt x="74329" y="71732"/>
                  </a:lnTo>
                  <a:lnTo>
                    <a:pt x="76011" y="73210"/>
                  </a:lnTo>
                  <a:lnTo>
                    <a:pt x="84237" y="75777"/>
                  </a:lnTo>
                  <a:lnTo>
                    <a:pt x="90341" y="76051"/>
                  </a:lnTo>
                  <a:lnTo>
                    <a:pt x="91977" y="77147"/>
                  </a:lnTo>
                  <a:lnTo>
                    <a:pt x="93068" y="78937"/>
                  </a:lnTo>
                  <a:lnTo>
                    <a:pt x="94963" y="85860"/>
                  </a:lnTo>
                  <a:lnTo>
                    <a:pt x="95239" y="99846"/>
                  </a:lnTo>
                  <a:lnTo>
                    <a:pt x="92423" y="105387"/>
                  </a:lnTo>
                  <a:lnTo>
                    <a:pt x="90190" y="108347"/>
                  </a:lnTo>
                  <a:lnTo>
                    <a:pt x="84887" y="111636"/>
                  </a:lnTo>
                  <a:lnTo>
                    <a:pt x="81991" y="112512"/>
                  </a:lnTo>
                  <a:lnTo>
                    <a:pt x="80061" y="114155"/>
                  </a:lnTo>
                  <a:lnTo>
                    <a:pt x="77916" y="118803"/>
                  </a:lnTo>
                  <a:lnTo>
                    <a:pt x="76285" y="120465"/>
                  </a:lnTo>
                  <a:lnTo>
                    <a:pt x="56970" y="131135"/>
                  </a:lnTo>
                  <a:lnTo>
                    <a:pt x="39971" y="133188"/>
                  </a:lnTo>
                  <a:lnTo>
                    <a:pt x="30865" y="139837"/>
                  </a:lnTo>
                  <a:lnTo>
                    <a:pt x="25007" y="141506"/>
                  </a:lnTo>
                  <a:lnTo>
                    <a:pt x="21963" y="140893"/>
                  </a:lnTo>
                  <a:lnTo>
                    <a:pt x="9473" y="135126"/>
                  </a:lnTo>
                  <a:lnTo>
                    <a:pt x="0" y="1333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07">
              <a:extLst>
                <a:ext uri="{FF2B5EF4-FFF2-40B4-BE49-F238E27FC236}">
                  <a16:creationId xmlns:a16="http://schemas.microsoft.com/office/drawing/2014/main" id="{B3CCC617-A23F-11DC-BDE4-C5640C1FAD44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733550" y="4267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08">
              <a:extLst>
                <a:ext uri="{FF2B5EF4-FFF2-40B4-BE49-F238E27FC236}">
                  <a16:creationId xmlns:a16="http://schemas.microsoft.com/office/drawing/2014/main" id="{719DB3B8-26CD-050D-E39B-43D98D9F741B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581150" y="4137890"/>
              <a:ext cx="123788" cy="148358"/>
            </a:xfrm>
            <a:custGeom>
              <a:avLst/>
              <a:gdLst/>
              <a:ahLst/>
              <a:cxnLst/>
              <a:rect l="0" t="0" r="0" b="0"/>
              <a:pathLst>
                <a:path w="123788" h="148358">
                  <a:moveTo>
                    <a:pt x="19050" y="24535"/>
                  </a:moveTo>
                  <a:lnTo>
                    <a:pt x="19050" y="24535"/>
                  </a:lnTo>
                  <a:lnTo>
                    <a:pt x="19050" y="16334"/>
                  </a:lnTo>
                  <a:lnTo>
                    <a:pt x="19050" y="23327"/>
                  </a:lnTo>
                  <a:lnTo>
                    <a:pt x="19050" y="15010"/>
                  </a:lnTo>
                  <a:lnTo>
                    <a:pt x="28458" y="15010"/>
                  </a:lnTo>
                  <a:lnTo>
                    <a:pt x="36766" y="6809"/>
                  </a:lnTo>
                  <a:lnTo>
                    <a:pt x="46184" y="5602"/>
                  </a:lnTo>
                  <a:lnTo>
                    <a:pt x="60756" y="5495"/>
                  </a:lnTo>
                  <a:lnTo>
                    <a:pt x="66867" y="2667"/>
                  </a:lnTo>
                  <a:lnTo>
                    <a:pt x="69978" y="432"/>
                  </a:lnTo>
                  <a:lnTo>
                    <a:pt x="72052" y="0"/>
                  </a:lnTo>
                  <a:lnTo>
                    <a:pt x="73435" y="770"/>
                  </a:lnTo>
                  <a:lnTo>
                    <a:pt x="74357" y="2341"/>
                  </a:lnTo>
                  <a:lnTo>
                    <a:pt x="76029" y="3389"/>
                  </a:lnTo>
                  <a:lnTo>
                    <a:pt x="83440" y="4864"/>
                  </a:lnTo>
                  <a:lnTo>
                    <a:pt x="99784" y="5461"/>
                  </a:lnTo>
                  <a:lnTo>
                    <a:pt x="101447" y="6527"/>
                  </a:lnTo>
                  <a:lnTo>
                    <a:pt x="102557" y="8296"/>
                  </a:lnTo>
                  <a:lnTo>
                    <a:pt x="104337" y="13684"/>
                  </a:lnTo>
                  <a:lnTo>
                    <a:pt x="112937" y="23094"/>
                  </a:lnTo>
                  <a:lnTo>
                    <a:pt x="113896" y="29165"/>
                  </a:lnTo>
                  <a:lnTo>
                    <a:pt x="111298" y="34706"/>
                  </a:lnTo>
                  <a:lnTo>
                    <a:pt x="109124" y="37666"/>
                  </a:lnTo>
                  <a:lnTo>
                    <a:pt x="103886" y="40955"/>
                  </a:lnTo>
                  <a:lnTo>
                    <a:pt x="98030" y="43474"/>
                  </a:lnTo>
                  <a:lnTo>
                    <a:pt x="76177" y="59992"/>
                  </a:lnTo>
                  <a:lnTo>
                    <a:pt x="63496" y="62113"/>
                  </a:lnTo>
                  <a:lnTo>
                    <a:pt x="61380" y="63345"/>
                  </a:lnTo>
                  <a:lnTo>
                    <a:pt x="59971" y="65225"/>
                  </a:lnTo>
                  <a:lnTo>
                    <a:pt x="59030" y="67537"/>
                  </a:lnTo>
                  <a:lnTo>
                    <a:pt x="57345" y="69078"/>
                  </a:lnTo>
                  <a:lnTo>
                    <a:pt x="52650" y="70790"/>
                  </a:lnTo>
                  <a:lnTo>
                    <a:pt x="38146" y="72157"/>
                  </a:lnTo>
                  <a:lnTo>
                    <a:pt x="43170" y="72159"/>
                  </a:lnTo>
                  <a:lnTo>
                    <a:pt x="44655" y="71101"/>
                  </a:lnTo>
                  <a:lnTo>
                    <a:pt x="45645" y="69337"/>
                  </a:lnTo>
                  <a:lnTo>
                    <a:pt x="46305" y="67103"/>
                  </a:lnTo>
                  <a:lnTo>
                    <a:pt x="47803" y="65614"/>
                  </a:lnTo>
                  <a:lnTo>
                    <a:pt x="52290" y="63959"/>
                  </a:lnTo>
                  <a:lnTo>
                    <a:pt x="74722" y="62645"/>
                  </a:lnTo>
                  <a:lnTo>
                    <a:pt x="84271" y="70837"/>
                  </a:lnTo>
                  <a:lnTo>
                    <a:pt x="93042" y="72957"/>
                  </a:lnTo>
                  <a:lnTo>
                    <a:pt x="109312" y="86339"/>
                  </a:lnTo>
                  <a:lnTo>
                    <a:pt x="112083" y="91867"/>
                  </a:lnTo>
                  <a:lnTo>
                    <a:pt x="112822" y="94823"/>
                  </a:lnTo>
                  <a:lnTo>
                    <a:pt x="114373" y="96794"/>
                  </a:lnTo>
                  <a:lnTo>
                    <a:pt x="118919" y="98984"/>
                  </a:lnTo>
                  <a:lnTo>
                    <a:pt x="120554" y="100626"/>
                  </a:lnTo>
                  <a:lnTo>
                    <a:pt x="122371" y="105272"/>
                  </a:lnTo>
                  <a:lnTo>
                    <a:pt x="123787" y="127464"/>
                  </a:lnTo>
                  <a:lnTo>
                    <a:pt x="118757" y="133819"/>
                  </a:lnTo>
                  <a:lnTo>
                    <a:pt x="113459" y="136606"/>
                  </a:lnTo>
                  <a:lnTo>
                    <a:pt x="110564" y="137349"/>
                  </a:lnTo>
                  <a:lnTo>
                    <a:pt x="95176" y="146178"/>
                  </a:lnTo>
                  <a:lnTo>
                    <a:pt x="60324" y="148335"/>
                  </a:lnTo>
                  <a:lnTo>
                    <a:pt x="44450" y="148357"/>
                  </a:lnTo>
                  <a:lnTo>
                    <a:pt x="38100" y="145536"/>
                  </a:lnTo>
                  <a:lnTo>
                    <a:pt x="31750" y="141814"/>
                  </a:lnTo>
                  <a:lnTo>
                    <a:pt x="19050" y="139423"/>
                  </a:lnTo>
                  <a:lnTo>
                    <a:pt x="11407" y="138951"/>
                  </a:lnTo>
                  <a:lnTo>
                    <a:pt x="10780" y="137854"/>
                  </a:lnTo>
                  <a:lnTo>
                    <a:pt x="10083" y="133812"/>
                  </a:lnTo>
                  <a:lnTo>
                    <a:pt x="8839" y="132312"/>
                  </a:lnTo>
                  <a:lnTo>
                    <a:pt x="0" y="1293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09">
              <a:extLst>
                <a:ext uri="{FF2B5EF4-FFF2-40B4-BE49-F238E27FC236}">
                  <a16:creationId xmlns:a16="http://schemas.microsoft.com/office/drawing/2014/main" id="{452ABB66-BDBA-9651-81CF-40F394A8CF74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371717" y="4210050"/>
              <a:ext cx="114184" cy="9526"/>
            </a:xfrm>
            <a:custGeom>
              <a:avLst/>
              <a:gdLst/>
              <a:ahLst/>
              <a:cxnLst/>
              <a:rect l="0" t="0" r="0" b="0"/>
              <a:pathLst>
                <a:path w="114184" h="9526">
                  <a:moveTo>
                    <a:pt x="9408" y="0"/>
                  </a:moveTo>
                  <a:lnTo>
                    <a:pt x="9408" y="0"/>
                  </a:lnTo>
                  <a:lnTo>
                    <a:pt x="0" y="0"/>
                  </a:lnTo>
                  <a:lnTo>
                    <a:pt x="9019" y="9132"/>
                  </a:lnTo>
                  <a:lnTo>
                    <a:pt x="53867" y="9525"/>
                  </a:lnTo>
                  <a:lnTo>
                    <a:pt x="101230" y="9525"/>
                  </a:lnTo>
                  <a:lnTo>
                    <a:pt x="114183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29">
            <a:extLst>
              <a:ext uri="{FF2B5EF4-FFF2-40B4-BE49-F238E27FC236}">
                <a16:creationId xmlns:a16="http://schemas.microsoft.com/office/drawing/2014/main" id="{609BEC64-0228-BAD3-A278-A4EBF8417C9C}"/>
              </a:ext>
            </a:extLst>
          </p:cNvPr>
          <p:cNvGrpSpPr/>
          <p:nvPr/>
        </p:nvGrpSpPr>
        <p:grpSpPr>
          <a:xfrm>
            <a:off x="1552706" y="4687627"/>
            <a:ext cx="504695" cy="184842"/>
            <a:chOff x="1552706" y="4687627"/>
            <a:chExt cx="504695" cy="184842"/>
          </a:xfrm>
        </p:grpSpPr>
        <p:sp>
          <p:nvSpPr>
            <p:cNvPr id="53" name="SMARTInkShape-110">
              <a:extLst>
                <a:ext uri="{FF2B5EF4-FFF2-40B4-BE49-F238E27FC236}">
                  <a16:creationId xmlns:a16="http://schemas.microsoft.com/office/drawing/2014/main" id="{C6616FAE-9ECB-591E-FCE4-D888EF52D5A4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914525" y="4687627"/>
              <a:ext cx="142876" cy="27249"/>
            </a:xfrm>
            <a:custGeom>
              <a:avLst/>
              <a:gdLst/>
              <a:ahLst/>
              <a:cxnLst/>
              <a:rect l="0" t="0" r="0" b="0"/>
              <a:pathLst>
                <a:path w="142876" h="27249">
                  <a:moveTo>
                    <a:pt x="0" y="27248"/>
                  </a:moveTo>
                  <a:lnTo>
                    <a:pt x="0" y="27248"/>
                  </a:lnTo>
                  <a:lnTo>
                    <a:pt x="0" y="22191"/>
                  </a:lnTo>
                  <a:lnTo>
                    <a:pt x="1058" y="20702"/>
                  </a:lnTo>
                  <a:lnTo>
                    <a:pt x="2822" y="19709"/>
                  </a:lnTo>
                  <a:lnTo>
                    <a:pt x="8201" y="18115"/>
                  </a:lnTo>
                  <a:lnTo>
                    <a:pt x="16868" y="11255"/>
                  </a:lnTo>
                  <a:lnTo>
                    <a:pt x="25694" y="9105"/>
                  </a:lnTo>
                  <a:lnTo>
                    <a:pt x="62625" y="7164"/>
                  </a:lnTo>
                  <a:lnTo>
                    <a:pt x="76027" y="664"/>
                  </a:lnTo>
                  <a:lnTo>
                    <a:pt x="79260" y="0"/>
                  </a:lnTo>
                  <a:lnTo>
                    <a:pt x="82473" y="616"/>
                  </a:lnTo>
                  <a:lnTo>
                    <a:pt x="95235" y="6387"/>
                  </a:lnTo>
                  <a:lnTo>
                    <a:pt x="142875" y="81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11">
              <a:extLst>
                <a:ext uri="{FF2B5EF4-FFF2-40B4-BE49-F238E27FC236}">
                  <a16:creationId xmlns:a16="http://schemas.microsoft.com/office/drawing/2014/main" id="{EA4C749C-9646-19FE-FE7D-94717929ADBF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848290" y="4733928"/>
              <a:ext cx="113730" cy="133312"/>
            </a:xfrm>
            <a:custGeom>
              <a:avLst/>
              <a:gdLst/>
              <a:ahLst/>
              <a:cxnLst/>
              <a:rect l="0" t="0" r="0" b="0"/>
              <a:pathLst>
                <a:path w="113730" h="133312">
                  <a:moveTo>
                    <a:pt x="28135" y="19047"/>
                  </a:moveTo>
                  <a:lnTo>
                    <a:pt x="28135" y="19047"/>
                  </a:lnTo>
                  <a:lnTo>
                    <a:pt x="33192" y="19047"/>
                  </a:lnTo>
                  <a:lnTo>
                    <a:pt x="34681" y="17989"/>
                  </a:lnTo>
                  <a:lnTo>
                    <a:pt x="35674" y="16225"/>
                  </a:lnTo>
                  <a:lnTo>
                    <a:pt x="36336" y="13990"/>
                  </a:lnTo>
                  <a:lnTo>
                    <a:pt x="37836" y="12501"/>
                  </a:lnTo>
                  <a:lnTo>
                    <a:pt x="42324" y="10846"/>
                  </a:lnTo>
                  <a:lnTo>
                    <a:pt x="43944" y="9346"/>
                  </a:lnTo>
                  <a:lnTo>
                    <a:pt x="45745" y="4858"/>
                  </a:lnTo>
                  <a:lnTo>
                    <a:pt x="47283" y="3237"/>
                  </a:lnTo>
                  <a:lnTo>
                    <a:pt x="56280" y="124"/>
                  </a:lnTo>
                  <a:lnTo>
                    <a:pt x="42510" y="0"/>
                  </a:lnTo>
                  <a:lnTo>
                    <a:pt x="40893" y="1057"/>
                  </a:lnTo>
                  <a:lnTo>
                    <a:pt x="39815" y="2820"/>
                  </a:lnTo>
                  <a:lnTo>
                    <a:pt x="39097" y="5054"/>
                  </a:lnTo>
                  <a:lnTo>
                    <a:pt x="37559" y="6544"/>
                  </a:lnTo>
                  <a:lnTo>
                    <a:pt x="27488" y="11756"/>
                  </a:lnTo>
                  <a:lnTo>
                    <a:pt x="4575" y="33110"/>
                  </a:lnTo>
                  <a:lnTo>
                    <a:pt x="1789" y="38703"/>
                  </a:lnTo>
                  <a:lnTo>
                    <a:pt x="0" y="45860"/>
                  </a:lnTo>
                  <a:lnTo>
                    <a:pt x="7157" y="57750"/>
                  </a:lnTo>
                  <a:lnTo>
                    <a:pt x="7800" y="60725"/>
                  </a:lnTo>
                  <a:lnTo>
                    <a:pt x="9286" y="62708"/>
                  </a:lnTo>
                  <a:lnTo>
                    <a:pt x="11336" y="64029"/>
                  </a:lnTo>
                  <a:lnTo>
                    <a:pt x="16436" y="66555"/>
                  </a:lnTo>
                  <a:lnTo>
                    <a:pt x="26385" y="74718"/>
                  </a:lnTo>
                  <a:lnTo>
                    <a:pt x="32673" y="75759"/>
                  </a:lnTo>
                  <a:lnTo>
                    <a:pt x="79052" y="76197"/>
                  </a:lnTo>
                  <a:lnTo>
                    <a:pt x="85337" y="79019"/>
                  </a:lnTo>
                  <a:lnTo>
                    <a:pt x="91658" y="82743"/>
                  </a:lnTo>
                  <a:lnTo>
                    <a:pt x="102457" y="85330"/>
                  </a:lnTo>
                  <a:lnTo>
                    <a:pt x="112371" y="93889"/>
                  </a:lnTo>
                  <a:lnTo>
                    <a:pt x="113198" y="97465"/>
                  </a:lnTo>
                  <a:lnTo>
                    <a:pt x="113729" y="103329"/>
                  </a:lnTo>
                  <a:lnTo>
                    <a:pt x="112715" y="103810"/>
                  </a:lnTo>
                  <a:lnTo>
                    <a:pt x="108765" y="104345"/>
                  </a:lnTo>
                  <a:lnTo>
                    <a:pt x="103482" y="107404"/>
                  </a:lnTo>
                  <a:lnTo>
                    <a:pt x="97605" y="111234"/>
                  </a:lnTo>
                  <a:lnTo>
                    <a:pt x="91466" y="112935"/>
                  </a:lnTo>
                  <a:lnTo>
                    <a:pt x="89406" y="114447"/>
                  </a:lnTo>
                  <a:lnTo>
                    <a:pt x="88032" y="116514"/>
                  </a:lnTo>
                  <a:lnTo>
                    <a:pt x="87116" y="118950"/>
                  </a:lnTo>
                  <a:lnTo>
                    <a:pt x="85448" y="120574"/>
                  </a:lnTo>
                  <a:lnTo>
                    <a:pt x="80771" y="122379"/>
                  </a:lnTo>
                  <a:lnTo>
                    <a:pt x="69145" y="124596"/>
                  </a:lnTo>
                  <a:lnTo>
                    <a:pt x="59806" y="130284"/>
                  </a:lnTo>
                  <a:lnTo>
                    <a:pt x="47170" y="132742"/>
                  </a:lnTo>
                  <a:lnTo>
                    <a:pt x="30016" y="133311"/>
                  </a:lnTo>
                  <a:lnTo>
                    <a:pt x="18610" y="1238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12">
              <a:extLst>
                <a:ext uri="{FF2B5EF4-FFF2-40B4-BE49-F238E27FC236}">
                  <a16:creationId xmlns:a16="http://schemas.microsoft.com/office/drawing/2014/main" id="{4A9C4647-5535-0AF5-4931-9E69DCC7AA10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756637" y="4848225"/>
              <a:ext cx="5489" cy="9526"/>
            </a:xfrm>
            <a:custGeom>
              <a:avLst/>
              <a:gdLst/>
              <a:ahLst/>
              <a:cxnLst/>
              <a:rect l="0" t="0" r="0" b="0"/>
              <a:pathLst>
                <a:path w="5489" h="9526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4556" y="9525"/>
                  </a:lnTo>
                  <a:lnTo>
                    <a:pt x="5366" y="1986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13">
              <a:extLst>
                <a:ext uri="{FF2B5EF4-FFF2-40B4-BE49-F238E27FC236}">
                  <a16:creationId xmlns:a16="http://schemas.microsoft.com/office/drawing/2014/main" id="{329CA09F-5173-A5B1-D401-DC8C4FEC69D1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552706" y="4743497"/>
              <a:ext cx="141266" cy="128972"/>
            </a:xfrm>
            <a:custGeom>
              <a:avLst/>
              <a:gdLst/>
              <a:ahLst/>
              <a:cxnLst/>
              <a:rect l="0" t="0" r="0" b="0"/>
              <a:pathLst>
                <a:path w="141266" h="128972">
                  <a:moveTo>
                    <a:pt x="66544" y="19003"/>
                  </a:moveTo>
                  <a:lnTo>
                    <a:pt x="66544" y="19003"/>
                  </a:lnTo>
                  <a:lnTo>
                    <a:pt x="66544" y="9595"/>
                  </a:lnTo>
                  <a:lnTo>
                    <a:pt x="76059" y="9478"/>
                  </a:lnTo>
                  <a:lnTo>
                    <a:pt x="43881" y="9478"/>
                  </a:lnTo>
                  <a:lnTo>
                    <a:pt x="37774" y="12300"/>
                  </a:lnTo>
                  <a:lnTo>
                    <a:pt x="15733" y="31868"/>
                  </a:lnTo>
                  <a:lnTo>
                    <a:pt x="12211" y="38126"/>
                  </a:lnTo>
                  <a:lnTo>
                    <a:pt x="9588" y="44436"/>
                  </a:lnTo>
                  <a:lnTo>
                    <a:pt x="3219" y="53938"/>
                  </a:lnTo>
                  <a:lnTo>
                    <a:pt x="862" y="64515"/>
                  </a:lnTo>
                  <a:lnTo>
                    <a:pt x="0" y="87529"/>
                  </a:lnTo>
                  <a:lnTo>
                    <a:pt x="2749" y="94615"/>
                  </a:lnTo>
                  <a:lnTo>
                    <a:pt x="23468" y="118741"/>
                  </a:lnTo>
                  <a:lnTo>
                    <a:pt x="31877" y="121541"/>
                  </a:lnTo>
                  <a:lnTo>
                    <a:pt x="41612" y="123842"/>
                  </a:lnTo>
                  <a:lnTo>
                    <a:pt x="49466" y="128392"/>
                  </a:lnTo>
                  <a:lnTo>
                    <a:pt x="53042" y="128971"/>
                  </a:lnTo>
                  <a:lnTo>
                    <a:pt x="56484" y="128297"/>
                  </a:lnTo>
                  <a:lnTo>
                    <a:pt x="66386" y="125117"/>
                  </a:lnTo>
                  <a:lnTo>
                    <a:pt x="88944" y="122896"/>
                  </a:lnTo>
                  <a:lnTo>
                    <a:pt x="100580" y="116226"/>
                  </a:lnTo>
                  <a:lnTo>
                    <a:pt x="118634" y="100181"/>
                  </a:lnTo>
                  <a:lnTo>
                    <a:pt x="129240" y="82036"/>
                  </a:lnTo>
                  <a:lnTo>
                    <a:pt x="141265" y="45834"/>
                  </a:lnTo>
                  <a:lnTo>
                    <a:pt x="139264" y="35866"/>
                  </a:lnTo>
                  <a:lnTo>
                    <a:pt x="134413" y="22334"/>
                  </a:lnTo>
                  <a:lnTo>
                    <a:pt x="120066" y="6038"/>
                  </a:lnTo>
                  <a:lnTo>
                    <a:pt x="113968" y="2658"/>
                  </a:lnTo>
                  <a:lnTo>
                    <a:pt x="101429" y="487"/>
                  </a:lnTo>
                  <a:lnTo>
                    <a:pt x="74214" y="0"/>
                  </a:lnTo>
                  <a:lnTo>
                    <a:pt x="71658" y="1042"/>
                  </a:lnTo>
                  <a:lnTo>
                    <a:pt x="69953" y="2796"/>
                  </a:lnTo>
                  <a:lnTo>
                    <a:pt x="68816" y="5024"/>
                  </a:lnTo>
                  <a:lnTo>
                    <a:pt x="67001" y="6509"/>
                  </a:lnTo>
                  <a:lnTo>
                    <a:pt x="62161" y="8158"/>
                  </a:lnTo>
                  <a:lnTo>
                    <a:pt x="53486" y="9087"/>
                  </a:lnTo>
                  <a:lnTo>
                    <a:pt x="51489" y="10275"/>
                  </a:lnTo>
                  <a:lnTo>
                    <a:pt x="50157" y="12126"/>
                  </a:lnTo>
                  <a:lnTo>
                    <a:pt x="49269" y="14419"/>
                  </a:lnTo>
                  <a:lnTo>
                    <a:pt x="47619" y="15946"/>
                  </a:lnTo>
                  <a:lnTo>
                    <a:pt x="42964" y="17645"/>
                  </a:lnTo>
                  <a:lnTo>
                    <a:pt x="41299" y="19155"/>
                  </a:lnTo>
                  <a:lnTo>
                    <a:pt x="37969" y="285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30">
            <a:extLst>
              <a:ext uri="{FF2B5EF4-FFF2-40B4-BE49-F238E27FC236}">
                <a16:creationId xmlns:a16="http://schemas.microsoft.com/office/drawing/2014/main" id="{498415C2-B012-8EE6-6859-513031565111}"/>
              </a:ext>
            </a:extLst>
          </p:cNvPr>
          <p:cNvGrpSpPr/>
          <p:nvPr/>
        </p:nvGrpSpPr>
        <p:grpSpPr>
          <a:xfrm>
            <a:off x="1724025" y="5143500"/>
            <a:ext cx="57151" cy="495301"/>
            <a:chOff x="1724025" y="5143500"/>
            <a:chExt cx="57151" cy="495301"/>
          </a:xfrm>
        </p:grpSpPr>
        <p:sp>
          <p:nvSpPr>
            <p:cNvPr id="58" name="SMARTInkShape-114">
              <a:extLst>
                <a:ext uri="{FF2B5EF4-FFF2-40B4-BE49-F238E27FC236}">
                  <a16:creationId xmlns:a16="http://schemas.microsoft.com/office/drawing/2014/main" id="{B2780999-3AA8-8E23-8E95-CAC74C2BE05A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733550" y="54673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4468" y="0"/>
                  </a:lnTo>
                  <a:lnTo>
                    <a:pt x="2979" y="1058"/>
                  </a:lnTo>
                  <a:lnTo>
                    <a:pt x="1986" y="2822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15">
              <a:extLst>
                <a:ext uri="{FF2B5EF4-FFF2-40B4-BE49-F238E27FC236}">
                  <a16:creationId xmlns:a16="http://schemas.microsoft.com/office/drawing/2014/main" id="{56F7F30B-8378-9935-CBC0-76C49CF3AF58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771650" y="56388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16">
              <a:extLst>
                <a:ext uri="{FF2B5EF4-FFF2-40B4-BE49-F238E27FC236}">
                  <a16:creationId xmlns:a16="http://schemas.microsoft.com/office/drawing/2014/main" id="{48515770-B6EF-EDF8-1A5F-F944AEF6F9AF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728062" y="5276850"/>
              <a:ext cx="5489" cy="1"/>
            </a:xfrm>
            <a:custGeom>
              <a:avLst/>
              <a:gdLst/>
              <a:ahLst/>
              <a:cxnLst/>
              <a:rect l="0" t="0" r="0" b="0"/>
              <a:pathLst>
                <a:path w="5489" h="1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17">
              <a:extLst>
                <a:ext uri="{FF2B5EF4-FFF2-40B4-BE49-F238E27FC236}">
                  <a16:creationId xmlns:a16="http://schemas.microsoft.com/office/drawing/2014/main" id="{D41BC100-535F-0DC1-7C05-D571F29CBF94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724025" y="5143500"/>
              <a:ext cx="15634" cy="9526"/>
            </a:xfrm>
            <a:custGeom>
              <a:avLst/>
              <a:gdLst/>
              <a:ahLst/>
              <a:cxnLst/>
              <a:rect l="0" t="0" r="0" b="0"/>
              <a:pathLst>
                <a:path w="15634" h="9526">
                  <a:moveTo>
                    <a:pt x="0" y="0"/>
                  </a:moveTo>
                  <a:lnTo>
                    <a:pt x="0" y="0"/>
                  </a:lnTo>
                  <a:lnTo>
                    <a:pt x="15011" y="0"/>
                  </a:lnTo>
                  <a:lnTo>
                    <a:pt x="12668" y="0"/>
                  </a:lnTo>
                  <a:lnTo>
                    <a:pt x="15633" y="0"/>
                  </a:lnTo>
                  <a:lnTo>
                    <a:pt x="10539" y="0"/>
                  </a:lnTo>
                  <a:lnTo>
                    <a:pt x="9975" y="2822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31">
            <a:extLst>
              <a:ext uri="{FF2B5EF4-FFF2-40B4-BE49-F238E27FC236}">
                <a16:creationId xmlns:a16="http://schemas.microsoft.com/office/drawing/2014/main" id="{D28E5AED-993B-A62D-329F-13618E94A2FD}"/>
              </a:ext>
            </a:extLst>
          </p:cNvPr>
          <p:cNvGrpSpPr/>
          <p:nvPr/>
        </p:nvGrpSpPr>
        <p:grpSpPr>
          <a:xfrm>
            <a:off x="2447928" y="4095750"/>
            <a:ext cx="657223" cy="200026"/>
            <a:chOff x="2447928" y="4095750"/>
            <a:chExt cx="657223" cy="200026"/>
          </a:xfrm>
        </p:grpSpPr>
        <p:sp>
          <p:nvSpPr>
            <p:cNvPr id="63" name="SMARTInkShape-118">
              <a:extLst>
                <a:ext uri="{FF2B5EF4-FFF2-40B4-BE49-F238E27FC236}">
                  <a16:creationId xmlns:a16="http://schemas.microsoft.com/office/drawing/2014/main" id="{D83256C9-148E-43D4-4C57-4C1D306D6CC6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447928" y="4105278"/>
              <a:ext cx="28573" cy="190498"/>
            </a:xfrm>
            <a:custGeom>
              <a:avLst/>
              <a:gdLst/>
              <a:ahLst/>
              <a:cxnLst/>
              <a:rect l="0" t="0" r="0" b="0"/>
              <a:pathLst>
                <a:path w="28573" h="190498">
                  <a:moveTo>
                    <a:pt x="19047" y="9522"/>
                  </a:moveTo>
                  <a:lnTo>
                    <a:pt x="19047" y="9522"/>
                  </a:lnTo>
                  <a:lnTo>
                    <a:pt x="28180" y="9522"/>
                  </a:lnTo>
                  <a:lnTo>
                    <a:pt x="28572" y="0"/>
                  </a:lnTo>
                  <a:lnTo>
                    <a:pt x="28572" y="14186"/>
                  </a:lnTo>
                  <a:lnTo>
                    <a:pt x="19636" y="49914"/>
                  </a:lnTo>
                  <a:lnTo>
                    <a:pt x="18251" y="61341"/>
                  </a:lnTo>
                  <a:lnTo>
                    <a:pt x="10880" y="92206"/>
                  </a:lnTo>
                  <a:lnTo>
                    <a:pt x="8732" y="116440"/>
                  </a:lnTo>
                  <a:lnTo>
                    <a:pt x="2036" y="135338"/>
                  </a:lnTo>
                  <a:lnTo>
                    <a:pt x="2" y="182941"/>
                  </a:lnTo>
                  <a:lnTo>
                    <a:pt x="0" y="185460"/>
                  </a:lnTo>
                  <a:lnTo>
                    <a:pt x="1057" y="187139"/>
                  </a:lnTo>
                  <a:lnTo>
                    <a:pt x="2820" y="188258"/>
                  </a:lnTo>
                  <a:lnTo>
                    <a:pt x="9522" y="1904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19">
              <a:extLst>
                <a:ext uri="{FF2B5EF4-FFF2-40B4-BE49-F238E27FC236}">
                  <a16:creationId xmlns:a16="http://schemas.microsoft.com/office/drawing/2014/main" id="{A5C823FB-012B-F6F6-844B-D92BAE72A9A9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543175" y="4095750"/>
              <a:ext cx="114301" cy="171334"/>
            </a:xfrm>
            <a:custGeom>
              <a:avLst/>
              <a:gdLst/>
              <a:ahLst/>
              <a:cxnLst/>
              <a:rect l="0" t="0" r="0" b="0"/>
              <a:pathLst>
                <a:path w="114301" h="171334">
                  <a:moveTo>
                    <a:pt x="0" y="57150"/>
                  </a:moveTo>
                  <a:lnTo>
                    <a:pt x="0" y="57150"/>
                  </a:lnTo>
                  <a:lnTo>
                    <a:pt x="0" y="33439"/>
                  </a:lnTo>
                  <a:lnTo>
                    <a:pt x="1058" y="31817"/>
                  </a:lnTo>
                  <a:lnTo>
                    <a:pt x="2822" y="30736"/>
                  </a:lnTo>
                  <a:lnTo>
                    <a:pt x="5056" y="30016"/>
                  </a:lnTo>
                  <a:lnTo>
                    <a:pt x="6546" y="28478"/>
                  </a:lnTo>
                  <a:lnTo>
                    <a:pt x="8201" y="23945"/>
                  </a:lnTo>
                  <a:lnTo>
                    <a:pt x="9701" y="22314"/>
                  </a:lnTo>
                  <a:lnTo>
                    <a:pt x="19148" y="18278"/>
                  </a:lnTo>
                  <a:lnTo>
                    <a:pt x="27125" y="10887"/>
                  </a:lnTo>
                  <a:lnTo>
                    <a:pt x="36649" y="9645"/>
                  </a:lnTo>
                  <a:lnTo>
                    <a:pt x="47195" y="396"/>
                  </a:lnTo>
                  <a:lnTo>
                    <a:pt x="65315" y="0"/>
                  </a:lnTo>
                  <a:lnTo>
                    <a:pt x="74756" y="8201"/>
                  </a:lnTo>
                  <a:lnTo>
                    <a:pt x="76073" y="17610"/>
                  </a:lnTo>
                  <a:lnTo>
                    <a:pt x="76200" y="63507"/>
                  </a:lnTo>
                  <a:lnTo>
                    <a:pt x="76200" y="69853"/>
                  </a:lnTo>
                  <a:lnTo>
                    <a:pt x="71144" y="84432"/>
                  </a:lnTo>
                  <a:lnTo>
                    <a:pt x="56903" y="104187"/>
                  </a:lnTo>
                  <a:lnTo>
                    <a:pt x="32799" y="130152"/>
                  </a:lnTo>
                  <a:lnTo>
                    <a:pt x="26587" y="142870"/>
                  </a:lnTo>
                  <a:lnTo>
                    <a:pt x="24075" y="146047"/>
                  </a:lnTo>
                  <a:lnTo>
                    <a:pt x="18461" y="149577"/>
                  </a:lnTo>
                  <a:lnTo>
                    <a:pt x="15482" y="150518"/>
                  </a:lnTo>
                  <a:lnTo>
                    <a:pt x="13497" y="152204"/>
                  </a:lnTo>
                  <a:lnTo>
                    <a:pt x="11290" y="156899"/>
                  </a:lnTo>
                  <a:lnTo>
                    <a:pt x="9644" y="158574"/>
                  </a:lnTo>
                  <a:lnTo>
                    <a:pt x="438" y="161794"/>
                  </a:lnTo>
                  <a:lnTo>
                    <a:pt x="4" y="171333"/>
                  </a:lnTo>
                  <a:lnTo>
                    <a:pt x="1" y="166359"/>
                  </a:lnTo>
                  <a:lnTo>
                    <a:pt x="1059" y="164881"/>
                  </a:lnTo>
                  <a:lnTo>
                    <a:pt x="5056" y="163239"/>
                  </a:lnTo>
                  <a:lnTo>
                    <a:pt x="50501" y="161926"/>
                  </a:lnTo>
                  <a:lnTo>
                    <a:pt x="95409" y="161925"/>
                  </a:lnTo>
                  <a:lnTo>
                    <a:pt x="114300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20">
              <a:extLst>
                <a:ext uri="{FF2B5EF4-FFF2-40B4-BE49-F238E27FC236}">
                  <a16:creationId xmlns:a16="http://schemas.microsoft.com/office/drawing/2014/main" id="{04824BBD-4671-5181-A3BF-5A3DA344111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981325" y="4105275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1058" y="22029"/>
                  </a:lnTo>
                  <a:lnTo>
                    <a:pt x="2822" y="21036"/>
                  </a:lnTo>
                  <a:lnTo>
                    <a:pt x="16246" y="18254"/>
                  </a:lnTo>
                  <a:lnTo>
                    <a:pt x="38122" y="2590"/>
                  </a:lnTo>
                  <a:lnTo>
                    <a:pt x="53978" y="341"/>
                  </a:lnTo>
                  <a:lnTo>
                    <a:pt x="101600" y="1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21">
              <a:extLst>
                <a:ext uri="{FF2B5EF4-FFF2-40B4-BE49-F238E27FC236}">
                  <a16:creationId xmlns:a16="http://schemas.microsoft.com/office/drawing/2014/main" id="{4C6F7D9B-78B3-70D6-60E9-6A1841E5C7D5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934106" y="4133863"/>
              <a:ext cx="94841" cy="152388"/>
            </a:xfrm>
            <a:custGeom>
              <a:avLst/>
              <a:gdLst/>
              <a:ahLst/>
              <a:cxnLst/>
              <a:rect l="0" t="0" r="0" b="0"/>
              <a:pathLst>
                <a:path w="94841" h="152388">
                  <a:moveTo>
                    <a:pt x="47219" y="19037"/>
                  </a:moveTo>
                  <a:lnTo>
                    <a:pt x="47219" y="19037"/>
                  </a:lnTo>
                  <a:lnTo>
                    <a:pt x="47219" y="13980"/>
                  </a:lnTo>
                  <a:lnTo>
                    <a:pt x="50041" y="8676"/>
                  </a:lnTo>
                  <a:lnTo>
                    <a:pt x="56709" y="32"/>
                  </a:lnTo>
                  <a:lnTo>
                    <a:pt x="51677" y="0"/>
                  </a:lnTo>
                  <a:lnTo>
                    <a:pt x="46378" y="2815"/>
                  </a:lnTo>
                  <a:lnTo>
                    <a:pt x="40495" y="6535"/>
                  </a:lnTo>
                  <a:lnTo>
                    <a:pt x="34353" y="8189"/>
                  </a:lnTo>
                  <a:lnTo>
                    <a:pt x="32292" y="9688"/>
                  </a:lnTo>
                  <a:lnTo>
                    <a:pt x="30918" y="11746"/>
                  </a:lnTo>
                  <a:lnTo>
                    <a:pt x="30001" y="14176"/>
                  </a:lnTo>
                  <a:lnTo>
                    <a:pt x="28333" y="15797"/>
                  </a:lnTo>
                  <a:lnTo>
                    <a:pt x="18049" y="21219"/>
                  </a:lnTo>
                  <a:lnTo>
                    <a:pt x="15072" y="23667"/>
                  </a:lnTo>
                  <a:lnTo>
                    <a:pt x="11765" y="29209"/>
                  </a:lnTo>
                  <a:lnTo>
                    <a:pt x="9642" y="41390"/>
                  </a:lnTo>
                  <a:lnTo>
                    <a:pt x="8409" y="43464"/>
                  </a:lnTo>
                  <a:lnTo>
                    <a:pt x="6529" y="44847"/>
                  </a:lnTo>
                  <a:lnTo>
                    <a:pt x="4217" y="45768"/>
                  </a:lnTo>
                  <a:lnTo>
                    <a:pt x="2676" y="47441"/>
                  </a:lnTo>
                  <a:lnTo>
                    <a:pt x="0" y="55651"/>
                  </a:lnTo>
                  <a:lnTo>
                    <a:pt x="4771" y="61753"/>
                  </a:lnTo>
                  <a:lnTo>
                    <a:pt x="10008" y="64480"/>
                  </a:lnTo>
                  <a:lnTo>
                    <a:pt x="12887" y="65207"/>
                  </a:lnTo>
                  <a:lnTo>
                    <a:pt x="14805" y="66751"/>
                  </a:lnTo>
                  <a:lnTo>
                    <a:pt x="16938" y="71287"/>
                  </a:lnTo>
                  <a:lnTo>
                    <a:pt x="18565" y="72921"/>
                  </a:lnTo>
                  <a:lnTo>
                    <a:pt x="23195" y="74736"/>
                  </a:lnTo>
                  <a:lnTo>
                    <a:pt x="53593" y="77220"/>
                  </a:lnTo>
                  <a:lnTo>
                    <a:pt x="64391" y="84385"/>
                  </a:lnTo>
                  <a:lnTo>
                    <a:pt x="73502" y="86508"/>
                  </a:lnTo>
                  <a:lnTo>
                    <a:pt x="82406" y="92181"/>
                  </a:lnTo>
                  <a:lnTo>
                    <a:pt x="88610" y="93879"/>
                  </a:lnTo>
                  <a:lnTo>
                    <a:pt x="90688" y="95390"/>
                  </a:lnTo>
                  <a:lnTo>
                    <a:pt x="92074" y="97455"/>
                  </a:lnTo>
                  <a:lnTo>
                    <a:pt x="94297" y="103318"/>
                  </a:lnTo>
                  <a:lnTo>
                    <a:pt x="94840" y="128349"/>
                  </a:lnTo>
                  <a:lnTo>
                    <a:pt x="93783" y="130011"/>
                  </a:lnTo>
                  <a:lnTo>
                    <a:pt x="92020" y="131120"/>
                  </a:lnTo>
                  <a:lnTo>
                    <a:pt x="89786" y="131859"/>
                  </a:lnTo>
                  <a:lnTo>
                    <a:pt x="75546" y="140681"/>
                  </a:lnTo>
                  <a:lnTo>
                    <a:pt x="59886" y="143633"/>
                  </a:lnTo>
                  <a:lnTo>
                    <a:pt x="47213" y="150344"/>
                  </a:lnTo>
                  <a:lnTo>
                    <a:pt x="18644" y="1523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22">
              <a:extLst>
                <a:ext uri="{FF2B5EF4-FFF2-40B4-BE49-F238E27FC236}">
                  <a16:creationId xmlns:a16="http://schemas.microsoft.com/office/drawing/2014/main" id="{BBB5B5D4-4745-7A64-0AD7-A7C72BF4E1FC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781300" y="4133850"/>
              <a:ext cx="123826" cy="132958"/>
            </a:xfrm>
            <a:custGeom>
              <a:avLst/>
              <a:gdLst/>
              <a:ahLst/>
              <a:cxnLst/>
              <a:rect l="0" t="0" r="0" b="0"/>
              <a:pathLst>
                <a:path w="123826" h="132958">
                  <a:moveTo>
                    <a:pt x="0" y="28575"/>
                  </a:moveTo>
                  <a:lnTo>
                    <a:pt x="0" y="28575"/>
                  </a:lnTo>
                  <a:lnTo>
                    <a:pt x="0" y="20374"/>
                  </a:lnTo>
                  <a:lnTo>
                    <a:pt x="1058" y="19933"/>
                  </a:lnTo>
                  <a:lnTo>
                    <a:pt x="5056" y="19443"/>
                  </a:lnTo>
                  <a:lnTo>
                    <a:pt x="6546" y="18254"/>
                  </a:lnTo>
                  <a:lnTo>
                    <a:pt x="9133" y="10883"/>
                  </a:lnTo>
                  <a:lnTo>
                    <a:pt x="12172" y="10129"/>
                  </a:lnTo>
                  <a:lnTo>
                    <a:pt x="23703" y="9560"/>
                  </a:lnTo>
                  <a:lnTo>
                    <a:pt x="25328" y="8490"/>
                  </a:lnTo>
                  <a:lnTo>
                    <a:pt x="26410" y="6719"/>
                  </a:lnTo>
                  <a:lnTo>
                    <a:pt x="28147" y="1327"/>
                  </a:lnTo>
                  <a:lnTo>
                    <a:pt x="31207" y="590"/>
                  </a:lnTo>
                  <a:lnTo>
                    <a:pt x="66245" y="0"/>
                  </a:lnTo>
                  <a:lnTo>
                    <a:pt x="74838" y="8201"/>
                  </a:lnTo>
                  <a:lnTo>
                    <a:pt x="75796" y="14189"/>
                  </a:lnTo>
                  <a:lnTo>
                    <a:pt x="73198" y="19712"/>
                  </a:lnTo>
                  <a:lnTo>
                    <a:pt x="69575" y="25694"/>
                  </a:lnTo>
                  <a:lnTo>
                    <a:pt x="67534" y="36070"/>
                  </a:lnTo>
                  <a:lnTo>
                    <a:pt x="65871" y="51022"/>
                  </a:lnTo>
                  <a:lnTo>
                    <a:pt x="59146" y="62625"/>
                  </a:lnTo>
                  <a:lnTo>
                    <a:pt x="32778" y="92052"/>
                  </a:lnTo>
                  <a:lnTo>
                    <a:pt x="26583" y="104770"/>
                  </a:lnTo>
                  <a:lnTo>
                    <a:pt x="15482" y="117474"/>
                  </a:lnTo>
                  <a:lnTo>
                    <a:pt x="9350" y="121002"/>
                  </a:lnTo>
                  <a:lnTo>
                    <a:pt x="1847" y="123267"/>
                  </a:lnTo>
                  <a:lnTo>
                    <a:pt x="1231" y="124511"/>
                  </a:lnTo>
                  <a:lnTo>
                    <a:pt x="48" y="132943"/>
                  </a:lnTo>
                  <a:lnTo>
                    <a:pt x="15" y="128173"/>
                  </a:lnTo>
                  <a:lnTo>
                    <a:pt x="1068" y="126723"/>
                  </a:lnTo>
                  <a:lnTo>
                    <a:pt x="8202" y="124207"/>
                  </a:lnTo>
                  <a:lnTo>
                    <a:pt x="55343" y="123825"/>
                  </a:lnTo>
                  <a:lnTo>
                    <a:pt x="88869" y="123825"/>
                  </a:lnTo>
                  <a:lnTo>
                    <a:pt x="95236" y="126647"/>
                  </a:lnTo>
                  <a:lnTo>
                    <a:pt x="101594" y="130371"/>
                  </a:lnTo>
                  <a:lnTo>
                    <a:pt x="114299" y="132761"/>
                  </a:lnTo>
                  <a:lnTo>
                    <a:pt x="117474" y="132957"/>
                  </a:lnTo>
                  <a:lnTo>
                    <a:pt x="119591" y="132030"/>
                  </a:lnTo>
                  <a:lnTo>
                    <a:pt x="121002" y="130353"/>
                  </a:lnTo>
                  <a:lnTo>
                    <a:pt x="123825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23">
              <a:extLst>
                <a:ext uri="{FF2B5EF4-FFF2-40B4-BE49-F238E27FC236}">
                  <a16:creationId xmlns:a16="http://schemas.microsoft.com/office/drawing/2014/main" id="{D59A1ED8-57DB-8BF4-B789-1D33C1D8FF3A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724150" y="4229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32">
            <a:extLst>
              <a:ext uri="{FF2B5EF4-FFF2-40B4-BE49-F238E27FC236}">
                <a16:creationId xmlns:a16="http://schemas.microsoft.com/office/drawing/2014/main" id="{0C42EAD2-2F34-6D9D-A258-8BC26A8AB49A}"/>
              </a:ext>
            </a:extLst>
          </p:cNvPr>
          <p:cNvGrpSpPr/>
          <p:nvPr/>
        </p:nvGrpSpPr>
        <p:grpSpPr>
          <a:xfrm>
            <a:off x="2495561" y="4362450"/>
            <a:ext cx="657215" cy="200026"/>
            <a:chOff x="2495561" y="4362450"/>
            <a:chExt cx="657215" cy="200026"/>
          </a:xfrm>
        </p:grpSpPr>
        <p:sp>
          <p:nvSpPr>
            <p:cNvPr id="134" name="SMARTInkShape-124">
              <a:extLst>
                <a:ext uri="{FF2B5EF4-FFF2-40B4-BE49-F238E27FC236}">
                  <a16:creationId xmlns:a16="http://schemas.microsoft.com/office/drawing/2014/main" id="{A270B304-2F6E-D202-294A-B24CE68EBCB3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990850" y="4362450"/>
              <a:ext cx="161926" cy="38101"/>
            </a:xfrm>
            <a:custGeom>
              <a:avLst/>
              <a:gdLst/>
              <a:ahLst/>
              <a:cxnLst/>
              <a:rect l="0" t="0" r="0" b="0"/>
              <a:pathLst>
                <a:path w="161926" h="38101">
                  <a:moveTo>
                    <a:pt x="0" y="38100"/>
                  </a:moveTo>
                  <a:lnTo>
                    <a:pt x="0" y="38100"/>
                  </a:lnTo>
                  <a:lnTo>
                    <a:pt x="0" y="29899"/>
                  </a:lnTo>
                  <a:lnTo>
                    <a:pt x="1058" y="29458"/>
                  </a:lnTo>
                  <a:lnTo>
                    <a:pt x="16246" y="27594"/>
                  </a:lnTo>
                  <a:lnTo>
                    <a:pt x="28648" y="21051"/>
                  </a:lnTo>
                  <a:lnTo>
                    <a:pt x="74515" y="4895"/>
                  </a:lnTo>
                  <a:lnTo>
                    <a:pt x="91115" y="967"/>
                  </a:lnTo>
                  <a:lnTo>
                    <a:pt x="136713" y="7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25">
              <a:extLst>
                <a:ext uri="{FF2B5EF4-FFF2-40B4-BE49-F238E27FC236}">
                  <a16:creationId xmlns:a16="http://schemas.microsoft.com/office/drawing/2014/main" id="{2DC82509-4E08-A02B-5714-B65FDF2E92EB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971838" y="4410078"/>
              <a:ext cx="104690" cy="142873"/>
            </a:xfrm>
            <a:custGeom>
              <a:avLst/>
              <a:gdLst/>
              <a:ahLst/>
              <a:cxnLst/>
              <a:rect l="0" t="0" r="0" b="0"/>
              <a:pathLst>
                <a:path w="104690" h="142873">
                  <a:moveTo>
                    <a:pt x="19012" y="19047"/>
                  </a:moveTo>
                  <a:lnTo>
                    <a:pt x="19012" y="19047"/>
                  </a:lnTo>
                  <a:lnTo>
                    <a:pt x="24068" y="19047"/>
                  </a:lnTo>
                  <a:lnTo>
                    <a:pt x="25558" y="17989"/>
                  </a:lnTo>
                  <a:lnTo>
                    <a:pt x="26550" y="16225"/>
                  </a:lnTo>
                  <a:lnTo>
                    <a:pt x="27212" y="13990"/>
                  </a:lnTo>
                  <a:lnTo>
                    <a:pt x="28713" y="12501"/>
                  </a:lnTo>
                  <a:lnTo>
                    <a:pt x="33201" y="10846"/>
                  </a:lnTo>
                  <a:lnTo>
                    <a:pt x="34821" y="9346"/>
                  </a:lnTo>
                  <a:lnTo>
                    <a:pt x="38025" y="124"/>
                  </a:lnTo>
                  <a:lnTo>
                    <a:pt x="43542" y="22"/>
                  </a:lnTo>
                  <a:lnTo>
                    <a:pt x="33936" y="0"/>
                  </a:lnTo>
                  <a:lnTo>
                    <a:pt x="32137" y="1057"/>
                  </a:lnTo>
                  <a:lnTo>
                    <a:pt x="30937" y="2820"/>
                  </a:lnTo>
                  <a:lnTo>
                    <a:pt x="28545" y="7602"/>
                  </a:lnTo>
                  <a:lnTo>
                    <a:pt x="23955" y="13255"/>
                  </a:lnTo>
                  <a:lnTo>
                    <a:pt x="18387" y="16473"/>
                  </a:lnTo>
                  <a:lnTo>
                    <a:pt x="15420" y="17331"/>
                  </a:lnTo>
                  <a:lnTo>
                    <a:pt x="13443" y="18962"/>
                  </a:lnTo>
                  <a:lnTo>
                    <a:pt x="2180" y="38278"/>
                  </a:lnTo>
                  <a:lnTo>
                    <a:pt x="19" y="59138"/>
                  </a:lnTo>
                  <a:lnTo>
                    <a:pt x="0" y="61649"/>
                  </a:lnTo>
                  <a:lnTo>
                    <a:pt x="2802" y="67261"/>
                  </a:lnTo>
                  <a:lnTo>
                    <a:pt x="8166" y="74432"/>
                  </a:lnTo>
                  <a:lnTo>
                    <a:pt x="11723" y="75413"/>
                  </a:lnTo>
                  <a:lnTo>
                    <a:pt x="41641" y="76193"/>
                  </a:lnTo>
                  <a:lnTo>
                    <a:pt x="47766" y="79017"/>
                  </a:lnTo>
                  <a:lnTo>
                    <a:pt x="54017" y="82742"/>
                  </a:lnTo>
                  <a:lnTo>
                    <a:pt x="66653" y="85133"/>
                  </a:lnTo>
                  <a:lnTo>
                    <a:pt x="80662" y="85688"/>
                  </a:lnTo>
                  <a:lnTo>
                    <a:pt x="86276" y="88529"/>
                  </a:lnTo>
                  <a:lnTo>
                    <a:pt x="92299" y="92261"/>
                  </a:lnTo>
                  <a:lnTo>
                    <a:pt x="102890" y="94854"/>
                  </a:lnTo>
                  <a:lnTo>
                    <a:pt x="103506" y="96043"/>
                  </a:lnTo>
                  <a:lnTo>
                    <a:pt x="104689" y="109426"/>
                  </a:lnTo>
                  <a:lnTo>
                    <a:pt x="103646" y="111050"/>
                  </a:lnTo>
                  <a:lnTo>
                    <a:pt x="101893" y="112132"/>
                  </a:lnTo>
                  <a:lnTo>
                    <a:pt x="99666" y="112854"/>
                  </a:lnTo>
                  <a:lnTo>
                    <a:pt x="85437" y="121647"/>
                  </a:lnTo>
                  <a:lnTo>
                    <a:pt x="77994" y="123392"/>
                  </a:lnTo>
                  <a:lnTo>
                    <a:pt x="71648" y="128752"/>
                  </a:lnTo>
                  <a:lnTo>
                    <a:pt x="63220" y="131304"/>
                  </a:lnTo>
                  <a:lnTo>
                    <a:pt x="53477" y="133497"/>
                  </a:lnTo>
                  <a:lnTo>
                    <a:pt x="38598" y="140707"/>
                  </a:lnTo>
                  <a:lnTo>
                    <a:pt x="9487" y="1428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26">
              <a:extLst>
                <a:ext uri="{FF2B5EF4-FFF2-40B4-BE49-F238E27FC236}">
                  <a16:creationId xmlns:a16="http://schemas.microsoft.com/office/drawing/2014/main" id="{D84BD30D-8F8D-9256-EFA3-98275E88D809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790825" y="4429125"/>
              <a:ext cx="123826" cy="123826"/>
            </a:xfrm>
            <a:custGeom>
              <a:avLst/>
              <a:gdLst/>
              <a:ahLst/>
              <a:cxnLst/>
              <a:rect l="0" t="0" r="0" b="0"/>
              <a:pathLst>
                <a:path w="123826" h="123826">
                  <a:moveTo>
                    <a:pt x="0" y="38100"/>
                  </a:moveTo>
                  <a:lnTo>
                    <a:pt x="0" y="38100"/>
                  </a:lnTo>
                  <a:lnTo>
                    <a:pt x="0" y="23911"/>
                  </a:lnTo>
                  <a:lnTo>
                    <a:pt x="1058" y="22290"/>
                  </a:lnTo>
                  <a:lnTo>
                    <a:pt x="2822" y="21211"/>
                  </a:lnTo>
                  <a:lnTo>
                    <a:pt x="8201" y="19477"/>
                  </a:lnTo>
                  <a:lnTo>
                    <a:pt x="27214" y="1360"/>
                  </a:lnTo>
                  <a:lnTo>
                    <a:pt x="37672" y="36"/>
                  </a:lnTo>
                  <a:lnTo>
                    <a:pt x="65231" y="0"/>
                  </a:lnTo>
                  <a:lnTo>
                    <a:pt x="65712" y="1058"/>
                  </a:lnTo>
                  <a:lnTo>
                    <a:pt x="66672" y="22748"/>
                  </a:lnTo>
                  <a:lnTo>
                    <a:pt x="67732" y="24690"/>
                  </a:lnTo>
                  <a:lnTo>
                    <a:pt x="69496" y="25985"/>
                  </a:lnTo>
                  <a:lnTo>
                    <a:pt x="71731" y="26848"/>
                  </a:lnTo>
                  <a:lnTo>
                    <a:pt x="72162" y="28482"/>
                  </a:lnTo>
                  <a:lnTo>
                    <a:pt x="67607" y="41681"/>
                  </a:lnTo>
                  <a:lnTo>
                    <a:pt x="66951" y="50920"/>
                  </a:lnTo>
                  <a:lnTo>
                    <a:pt x="65800" y="52996"/>
                  </a:lnTo>
                  <a:lnTo>
                    <a:pt x="63975" y="54381"/>
                  </a:lnTo>
                  <a:lnTo>
                    <a:pt x="61700" y="55304"/>
                  </a:lnTo>
                  <a:lnTo>
                    <a:pt x="60183" y="56978"/>
                  </a:lnTo>
                  <a:lnTo>
                    <a:pt x="54927" y="67268"/>
                  </a:lnTo>
                  <a:lnTo>
                    <a:pt x="42040" y="82628"/>
                  </a:lnTo>
                  <a:lnTo>
                    <a:pt x="39851" y="88934"/>
                  </a:lnTo>
                  <a:lnTo>
                    <a:pt x="38209" y="91039"/>
                  </a:lnTo>
                  <a:lnTo>
                    <a:pt x="20812" y="103287"/>
                  </a:lnTo>
                  <a:lnTo>
                    <a:pt x="14516" y="104334"/>
                  </a:lnTo>
                  <a:lnTo>
                    <a:pt x="12852" y="105539"/>
                  </a:lnTo>
                  <a:lnTo>
                    <a:pt x="11743" y="107401"/>
                  </a:lnTo>
                  <a:lnTo>
                    <a:pt x="9963" y="112937"/>
                  </a:lnTo>
                  <a:lnTo>
                    <a:pt x="6897" y="113694"/>
                  </a:lnTo>
                  <a:lnTo>
                    <a:pt x="4" y="114300"/>
                  </a:lnTo>
                  <a:lnTo>
                    <a:pt x="45697" y="114300"/>
                  </a:lnTo>
                  <a:lnTo>
                    <a:pt x="69737" y="114300"/>
                  </a:lnTo>
                  <a:lnTo>
                    <a:pt x="76150" y="117122"/>
                  </a:lnTo>
                  <a:lnTo>
                    <a:pt x="82528" y="120846"/>
                  </a:lnTo>
                  <a:lnTo>
                    <a:pt x="95246" y="123236"/>
                  </a:lnTo>
                  <a:lnTo>
                    <a:pt x="123825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27">
              <a:extLst>
                <a:ext uri="{FF2B5EF4-FFF2-40B4-BE49-F238E27FC236}">
                  <a16:creationId xmlns:a16="http://schemas.microsoft.com/office/drawing/2014/main" id="{658F1AC4-36C1-64CA-7116-7FCC469617E9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733675" y="45243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28">
              <a:extLst>
                <a:ext uri="{FF2B5EF4-FFF2-40B4-BE49-F238E27FC236}">
                  <a16:creationId xmlns:a16="http://schemas.microsoft.com/office/drawing/2014/main" id="{74C628D1-3F88-3593-4D23-D2D5BF5D199C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495561" y="4400550"/>
              <a:ext cx="142865" cy="161926"/>
            </a:xfrm>
            <a:custGeom>
              <a:avLst/>
              <a:gdLst/>
              <a:ahLst/>
              <a:cxnLst/>
              <a:rect l="0" t="0" r="0" b="0"/>
              <a:pathLst>
                <a:path w="142865" h="161926">
                  <a:moveTo>
                    <a:pt x="9514" y="38100"/>
                  </a:moveTo>
                  <a:lnTo>
                    <a:pt x="9514" y="38100"/>
                  </a:lnTo>
                  <a:lnTo>
                    <a:pt x="9514" y="20384"/>
                  </a:lnTo>
                  <a:lnTo>
                    <a:pt x="10572" y="19939"/>
                  </a:lnTo>
                  <a:lnTo>
                    <a:pt x="14570" y="19445"/>
                  </a:lnTo>
                  <a:lnTo>
                    <a:pt x="16060" y="18255"/>
                  </a:lnTo>
                  <a:lnTo>
                    <a:pt x="17715" y="14111"/>
                  </a:lnTo>
                  <a:lnTo>
                    <a:pt x="19215" y="12582"/>
                  </a:lnTo>
                  <a:lnTo>
                    <a:pt x="27124" y="9928"/>
                  </a:lnTo>
                  <a:lnTo>
                    <a:pt x="33194" y="9644"/>
                  </a:lnTo>
                  <a:lnTo>
                    <a:pt x="34826" y="8546"/>
                  </a:lnTo>
                  <a:lnTo>
                    <a:pt x="35913" y="6756"/>
                  </a:lnTo>
                  <a:lnTo>
                    <a:pt x="36639" y="4504"/>
                  </a:lnTo>
                  <a:lnTo>
                    <a:pt x="38180" y="3003"/>
                  </a:lnTo>
                  <a:lnTo>
                    <a:pt x="42716" y="1334"/>
                  </a:lnTo>
                  <a:lnTo>
                    <a:pt x="90330" y="0"/>
                  </a:lnTo>
                  <a:lnTo>
                    <a:pt x="91966" y="1058"/>
                  </a:lnTo>
                  <a:lnTo>
                    <a:pt x="93057" y="2822"/>
                  </a:lnTo>
                  <a:lnTo>
                    <a:pt x="93784" y="5057"/>
                  </a:lnTo>
                  <a:lnTo>
                    <a:pt x="95328" y="6546"/>
                  </a:lnTo>
                  <a:lnTo>
                    <a:pt x="103312" y="9133"/>
                  </a:lnTo>
                  <a:lnTo>
                    <a:pt x="104118" y="12173"/>
                  </a:lnTo>
                  <a:lnTo>
                    <a:pt x="104763" y="57167"/>
                  </a:lnTo>
                  <a:lnTo>
                    <a:pt x="104764" y="60336"/>
                  </a:lnTo>
                  <a:lnTo>
                    <a:pt x="101942" y="66680"/>
                  </a:lnTo>
                  <a:lnTo>
                    <a:pt x="98218" y="73027"/>
                  </a:lnTo>
                  <a:lnTo>
                    <a:pt x="95063" y="82550"/>
                  </a:lnTo>
                  <a:lnTo>
                    <a:pt x="50781" y="130175"/>
                  </a:lnTo>
                  <a:lnTo>
                    <a:pt x="41262" y="138642"/>
                  </a:lnTo>
                  <a:lnTo>
                    <a:pt x="34913" y="140994"/>
                  </a:lnTo>
                  <a:lnTo>
                    <a:pt x="32796" y="142679"/>
                  </a:lnTo>
                  <a:lnTo>
                    <a:pt x="28760" y="149050"/>
                  </a:lnTo>
                  <a:lnTo>
                    <a:pt x="10037" y="161494"/>
                  </a:lnTo>
                  <a:lnTo>
                    <a:pt x="0" y="161925"/>
                  </a:lnTo>
                  <a:lnTo>
                    <a:pt x="9122" y="161925"/>
                  </a:lnTo>
                  <a:lnTo>
                    <a:pt x="17041" y="155379"/>
                  </a:lnTo>
                  <a:lnTo>
                    <a:pt x="26838" y="152792"/>
                  </a:lnTo>
                  <a:lnTo>
                    <a:pt x="73022" y="152400"/>
                  </a:lnTo>
                  <a:lnTo>
                    <a:pt x="117856" y="152400"/>
                  </a:lnTo>
                  <a:lnTo>
                    <a:pt x="142864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33">
            <a:extLst>
              <a:ext uri="{FF2B5EF4-FFF2-40B4-BE49-F238E27FC236}">
                <a16:creationId xmlns:a16="http://schemas.microsoft.com/office/drawing/2014/main" id="{8761C47B-E3B5-3C65-6BA3-C057BF87B3B5}"/>
              </a:ext>
            </a:extLst>
          </p:cNvPr>
          <p:cNvGrpSpPr/>
          <p:nvPr/>
        </p:nvGrpSpPr>
        <p:grpSpPr>
          <a:xfrm>
            <a:off x="2468464" y="4638686"/>
            <a:ext cx="636687" cy="866765"/>
            <a:chOff x="2468464" y="4638686"/>
            <a:chExt cx="636687" cy="866765"/>
          </a:xfrm>
        </p:grpSpPr>
        <p:sp>
          <p:nvSpPr>
            <p:cNvPr id="140" name="SMARTInkShape-129">
              <a:extLst>
                <a:ext uri="{FF2B5EF4-FFF2-40B4-BE49-F238E27FC236}">
                  <a16:creationId xmlns:a16="http://schemas.microsoft.com/office/drawing/2014/main" id="{47E6FABF-1A71-BD64-1BCE-E3C03DFE7C43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876550" y="5505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30">
              <a:extLst>
                <a:ext uri="{FF2B5EF4-FFF2-40B4-BE49-F238E27FC236}">
                  <a16:creationId xmlns:a16="http://schemas.microsoft.com/office/drawing/2014/main" id="{2F44899D-E91B-FD22-0BD7-A6EAAF8089DE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895600" y="53911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31">
              <a:extLst>
                <a:ext uri="{FF2B5EF4-FFF2-40B4-BE49-F238E27FC236}">
                  <a16:creationId xmlns:a16="http://schemas.microsoft.com/office/drawing/2014/main" id="{F40298BE-313D-CE8C-B525-435A9CB291A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876550" y="52959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0" y="9515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32">
              <a:extLst>
                <a:ext uri="{FF2B5EF4-FFF2-40B4-BE49-F238E27FC236}">
                  <a16:creationId xmlns:a16="http://schemas.microsoft.com/office/drawing/2014/main" id="{191E2932-371A-24E5-C6DB-26B5C2B264BC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857500" y="52197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33">
              <a:extLst>
                <a:ext uri="{FF2B5EF4-FFF2-40B4-BE49-F238E27FC236}">
                  <a16:creationId xmlns:a16="http://schemas.microsoft.com/office/drawing/2014/main" id="{CE909176-18FC-F866-02E7-579767823244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847975" y="50577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34">
              <a:extLst>
                <a:ext uri="{FF2B5EF4-FFF2-40B4-BE49-F238E27FC236}">
                  <a16:creationId xmlns:a16="http://schemas.microsoft.com/office/drawing/2014/main" id="{ADD407DD-10FB-84DC-A5A6-74841F90537F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981325" y="4638686"/>
              <a:ext cx="123826" cy="28565"/>
            </a:xfrm>
            <a:custGeom>
              <a:avLst/>
              <a:gdLst/>
              <a:ahLst/>
              <a:cxnLst/>
              <a:rect l="0" t="0" r="0" b="0"/>
              <a:pathLst>
                <a:path w="123826" h="28565">
                  <a:moveTo>
                    <a:pt x="0" y="28564"/>
                  </a:moveTo>
                  <a:lnTo>
                    <a:pt x="0" y="28564"/>
                  </a:lnTo>
                  <a:lnTo>
                    <a:pt x="5056" y="28564"/>
                  </a:lnTo>
                  <a:lnTo>
                    <a:pt x="10361" y="25742"/>
                  </a:lnTo>
                  <a:lnTo>
                    <a:pt x="16246" y="22018"/>
                  </a:lnTo>
                  <a:lnTo>
                    <a:pt x="25510" y="18863"/>
                  </a:lnTo>
                  <a:lnTo>
                    <a:pt x="36016" y="12754"/>
                  </a:lnTo>
                  <a:lnTo>
                    <a:pt x="62620" y="8740"/>
                  </a:lnTo>
                  <a:lnTo>
                    <a:pt x="76026" y="2031"/>
                  </a:lnTo>
                  <a:lnTo>
                    <a:pt x="112417" y="0"/>
                  </a:lnTo>
                  <a:lnTo>
                    <a:pt x="123825" y="95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35">
              <a:extLst>
                <a:ext uri="{FF2B5EF4-FFF2-40B4-BE49-F238E27FC236}">
                  <a16:creationId xmlns:a16="http://schemas.microsoft.com/office/drawing/2014/main" id="{0C8D0821-231B-008B-E5FC-02B60B6E4B6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933739" y="4671365"/>
              <a:ext cx="114258" cy="129236"/>
            </a:xfrm>
            <a:custGeom>
              <a:avLst/>
              <a:gdLst/>
              <a:ahLst/>
              <a:cxnLst/>
              <a:rect l="0" t="0" r="0" b="0"/>
              <a:pathLst>
                <a:path w="114258" h="129236">
                  <a:moveTo>
                    <a:pt x="47586" y="14935"/>
                  </a:moveTo>
                  <a:lnTo>
                    <a:pt x="47586" y="14935"/>
                  </a:lnTo>
                  <a:lnTo>
                    <a:pt x="52642" y="14935"/>
                  </a:lnTo>
                  <a:lnTo>
                    <a:pt x="54132" y="13877"/>
                  </a:lnTo>
                  <a:lnTo>
                    <a:pt x="55124" y="12113"/>
                  </a:lnTo>
                  <a:lnTo>
                    <a:pt x="56719" y="6734"/>
                  </a:lnTo>
                  <a:lnTo>
                    <a:pt x="59759" y="5999"/>
                  </a:lnTo>
                  <a:lnTo>
                    <a:pt x="62051" y="5802"/>
                  </a:lnTo>
                  <a:lnTo>
                    <a:pt x="62521" y="4614"/>
                  </a:lnTo>
                  <a:lnTo>
                    <a:pt x="60221" y="470"/>
                  </a:lnTo>
                  <a:lnTo>
                    <a:pt x="59185" y="0"/>
                  </a:lnTo>
                  <a:lnTo>
                    <a:pt x="58493" y="745"/>
                  </a:lnTo>
                  <a:lnTo>
                    <a:pt x="58032" y="2300"/>
                  </a:lnTo>
                  <a:lnTo>
                    <a:pt x="56667" y="3337"/>
                  </a:lnTo>
                  <a:lnTo>
                    <a:pt x="49689" y="5855"/>
                  </a:lnTo>
                  <a:lnTo>
                    <a:pt x="40918" y="11774"/>
                  </a:lnTo>
                  <a:lnTo>
                    <a:pt x="31617" y="15057"/>
                  </a:lnTo>
                  <a:lnTo>
                    <a:pt x="4986" y="38522"/>
                  </a:lnTo>
                  <a:lnTo>
                    <a:pt x="2194" y="44116"/>
                  </a:lnTo>
                  <a:lnTo>
                    <a:pt x="157" y="62613"/>
                  </a:lnTo>
                  <a:lnTo>
                    <a:pt x="0" y="70214"/>
                  </a:lnTo>
                  <a:lnTo>
                    <a:pt x="11722" y="83771"/>
                  </a:lnTo>
                  <a:lnTo>
                    <a:pt x="14151" y="86225"/>
                  </a:lnTo>
                  <a:lnTo>
                    <a:pt x="19674" y="88953"/>
                  </a:lnTo>
                  <a:lnTo>
                    <a:pt x="41275" y="91007"/>
                  </a:lnTo>
                  <a:lnTo>
                    <a:pt x="69812" y="91132"/>
                  </a:lnTo>
                  <a:lnTo>
                    <a:pt x="76162" y="93956"/>
                  </a:lnTo>
                  <a:lnTo>
                    <a:pt x="82511" y="97681"/>
                  </a:lnTo>
                  <a:lnTo>
                    <a:pt x="93330" y="100268"/>
                  </a:lnTo>
                  <a:lnTo>
                    <a:pt x="114106" y="100660"/>
                  </a:lnTo>
                  <a:lnTo>
                    <a:pt x="114257" y="109793"/>
                  </a:lnTo>
                  <a:lnTo>
                    <a:pt x="109203" y="115125"/>
                  </a:lnTo>
                  <a:lnTo>
                    <a:pt x="103899" y="117673"/>
                  </a:lnTo>
                  <a:lnTo>
                    <a:pt x="79303" y="120689"/>
                  </a:lnTo>
                  <a:lnTo>
                    <a:pt x="66630" y="127234"/>
                  </a:lnTo>
                  <a:lnTo>
                    <a:pt x="28536" y="1292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36">
              <a:extLst>
                <a:ext uri="{FF2B5EF4-FFF2-40B4-BE49-F238E27FC236}">
                  <a16:creationId xmlns:a16="http://schemas.microsoft.com/office/drawing/2014/main" id="{B840BE77-63C8-2540-B11C-C1AE2E492B21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771775" y="4695825"/>
              <a:ext cx="142876" cy="123826"/>
            </a:xfrm>
            <a:custGeom>
              <a:avLst/>
              <a:gdLst/>
              <a:ahLst/>
              <a:cxnLst/>
              <a:rect l="0" t="0" r="0" b="0"/>
              <a:pathLst>
                <a:path w="142876" h="123826">
                  <a:moveTo>
                    <a:pt x="0" y="38100"/>
                  </a:moveTo>
                  <a:lnTo>
                    <a:pt x="0" y="38100"/>
                  </a:lnTo>
                  <a:lnTo>
                    <a:pt x="0" y="29899"/>
                  </a:lnTo>
                  <a:lnTo>
                    <a:pt x="1058" y="29458"/>
                  </a:lnTo>
                  <a:lnTo>
                    <a:pt x="5056" y="28967"/>
                  </a:lnTo>
                  <a:lnTo>
                    <a:pt x="6546" y="27779"/>
                  </a:lnTo>
                  <a:lnTo>
                    <a:pt x="8201" y="23635"/>
                  </a:lnTo>
                  <a:lnTo>
                    <a:pt x="9701" y="22107"/>
                  </a:lnTo>
                  <a:lnTo>
                    <a:pt x="14189" y="20408"/>
                  </a:lnTo>
                  <a:lnTo>
                    <a:pt x="15809" y="18898"/>
                  </a:lnTo>
                  <a:lnTo>
                    <a:pt x="17610" y="14396"/>
                  </a:lnTo>
                  <a:lnTo>
                    <a:pt x="19148" y="12772"/>
                  </a:lnTo>
                  <a:lnTo>
                    <a:pt x="28666" y="8751"/>
                  </a:lnTo>
                  <a:lnTo>
                    <a:pt x="36649" y="1362"/>
                  </a:lnTo>
                  <a:lnTo>
                    <a:pt x="46174" y="119"/>
                  </a:lnTo>
                  <a:lnTo>
                    <a:pt x="57022" y="0"/>
                  </a:lnTo>
                  <a:lnTo>
                    <a:pt x="65340" y="8201"/>
                  </a:lnTo>
                  <a:lnTo>
                    <a:pt x="66279" y="14189"/>
                  </a:lnTo>
                  <a:lnTo>
                    <a:pt x="66640" y="31881"/>
                  </a:lnTo>
                  <a:lnTo>
                    <a:pt x="63837" y="38159"/>
                  </a:lnTo>
                  <a:lnTo>
                    <a:pt x="60122" y="44476"/>
                  </a:lnTo>
                  <a:lnTo>
                    <a:pt x="56972" y="53982"/>
                  </a:lnTo>
                  <a:lnTo>
                    <a:pt x="50865" y="64560"/>
                  </a:lnTo>
                  <a:lnTo>
                    <a:pt x="47527" y="79571"/>
                  </a:lnTo>
                  <a:lnTo>
                    <a:pt x="42995" y="87576"/>
                  </a:lnTo>
                  <a:lnTo>
                    <a:pt x="37453" y="91839"/>
                  </a:lnTo>
                  <a:lnTo>
                    <a:pt x="31462" y="94793"/>
                  </a:lnTo>
                  <a:lnTo>
                    <a:pt x="11395" y="112525"/>
                  </a:lnTo>
                  <a:lnTo>
                    <a:pt x="10357" y="116334"/>
                  </a:lnTo>
                  <a:lnTo>
                    <a:pt x="10079" y="118830"/>
                  </a:lnTo>
                  <a:lnTo>
                    <a:pt x="8836" y="120495"/>
                  </a:lnTo>
                  <a:lnTo>
                    <a:pt x="181" y="123768"/>
                  </a:lnTo>
                  <a:lnTo>
                    <a:pt x="121" y="123787"/>
                  </a:lnTo>
                  <a:lnTo>
                    <a:pt x="9136" y="123825"/>
                  </a:lnTo>
                  <a:lnTo>
                    <a:pt x="14466" y="118768"/>
                  </a:lnTo>
                  <a:lnTo>
                    <a:pt x="15994" y="118337"/>
                  </a:lnTo>
                  <a:lnTo>
                    <a:pt x="17013" y="119108"/>
                  </a:lnTo>
                  <a:lnTo>
                    <a:pt x="17692" y="120681"/>
                  </a:lnTo>
                  <a:lnTo>
                    <a:pt x="19203" y="121729"/>
                  </a:lnTo>
                  <a:lnTo>
                    <a:pt x="26386" y="123204"/>
                  </a:lnTo>
                  <a:lnTo>
                    <a:pt x="72150" y="123820"/>
                  </a:lnTo>
                  <a:lnTo>
                    <a:pt x="117073" y="123825"/>
                  </a:lnTo>
                  <a:lnTo>
                    <a:pt x="142875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37">
              <a:extLst>
                <a:ext uri="{FF2B5EF4-FFF2-40B4-BE49-F238E27FC236}">
                  <a16:creationId xmlns:a16="http://schemas.microsoft.com/office/drawing/2014/main" id="{80424119-F66A-99C8-F2E1-DD9A149C2AD8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676525" y="48101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38">
              <a:extLst>
                <a:ext uri="{FF2B5EF4-FFF2-40B4-BE49-F238E27FC236}">
                  <a16:creationId xmlns:a16="http://schemas.microsoft.com/office/drawing/2014/main" id="{DF582843-41ED-7078-19CD-168871A45DCD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468464" y="4686459"/>
              <a:ext cx="136476" cy="152087"/>
            </a:xfrm>
            <a:custGeom>
              <a:avLst/>
              <a:gdLst/>
              <a:ahLst/>
              <a:cxnLst/>
              <a:rect l="0" t="0" r="0" b="0"/>
              <a:pathLst>
                <a:path w="136476" h="152087">
                  <a:moveTo>
                    <a:pt x="65186" y="47466"/>
                  </a:moveTo>
                  <a:lnTo>
                    <a:pt x="65186" y="47466"/>
                  </a:lnTo>
                  <a:lnTo>
                    <a:pt x="82878" y="47466"/>
                  </a:lnTo>
                  <a:lnTo>
                    <a:pt x="83330" y="46408"/>
                  </a:lnTo>
                  <a:lnTo>
                    <a:pt x="84226" y="38058"/>
                  </a:lnTo>
                  <a:lnTo>
                    <a:pt x="93645" y="37941"/>
                  </a:lnTo>
                  <a:lnTo>
                    <a:pt x="88670" y="37941"/>
                  </a:lnTo>
                  <a:lnTo>
                    <a:pt x="87192" y="36883"/>
                  </a:lnTo>
                  <a:lnTo>
                    <a:pt x="85550" y="32884"/>
                  </a:lnTo>
                  <a:lnTo>
                    <a:pt x="84054" y="31395"/>
                  </a:lnTo>
                  <a:lnTo>
                    <a:pt x="79569" y="29740"/>
                  </a:lnTo>
                  <a:lnTo>
                    <a:pt x="51151" y="28426"/>
                  </a:lnTo>
                  <a:lnTo>
                    <a:pt x="45542" y="31243"/>
                  </a:lnTo>
                  <a:lnTo>
                    <a:pt x="39522" y="34964"/>
                  </a:lnTo>
                  <a:lnTo>
                    <a:pt x="30183" y="38117"/>
                  </a:lnTo>
                  <a:lnTo>
                    <a:pt x="14376" y="51082"/>
                  </a:lnTo>
                  <a:lnTo>
                    <a:pt x="10854" y="57187"/>
                  </a:lnTo>
                  <a:lnTo>
                    <a:pt x="8230" y="63428"/>
                  </a:lnTo>
                  <a:lnTo>
                    <a:pt x="1861" y="72892"/>
                  </a:lnTo>
                  <a:lnTo>
                    <a:pt x="0" y="79227"/>
                  </a:lnTo>
                  <a:lnTo>
                    <a:pt x="1995" y="88393"/>
                  </a:lnTo>
                  <a:lnTo>
                    <a:pt x="10328" y="113553"/>
                  </a:lnTo>
                  <a:lnTo>
                    <a:pt x="21189" y="126725"/>
                  </a:lnTo>
                  <a:lnTo>
                    <a:pt x="27287" y="130317"/>
                  </a:lnTo>
                  <a:lnTo>
                    <a:pt x="33525" y="132972"/>
                  </a:lnTo>
                  <a:lnTo>
                    <a:pt x="55666" y="149592"/>
                  </a:lnTo>
                  <a:lnTo>
                    <a:pt x="68362" y="151718"/>
                  </a:lnTo>
                  <a:lnTo>
                    <a:pt x="82943" y="152086"/>
                  </a:lnTo>
                  <a:lnTo>
                    <a:pt x="91775" y="149350"/>
                  </a:lnTo>
                  <a:lnTo>
                    <a:pt x="109374" y="135985"/>
                  </a:lnTo>
                  <a:lnTo>
                    <a:pt x="118025" y="126728"/>
                  </a:lnTo>
                  <a:lnTo>
                    <a:pt x="124307" y="114119"/>
                  </a:lnTo>
                  <a:lnTo>
                    <a:pt x="126825" y="110951"/>
                  </a:lnTo>
                  <a:lnTo>
                    <a:pt x="129623" y="101787"/>
                  </a:lnTo>
                  <a:lnTo>
                    <a:pt x="134020" y="84728"/>
                  </a:lnTo>
                  <a:lnTo>
                    <a:pt x="136475" y="78657"/>
                  </a:lnTo>
                  <a:lnTo>
                    <a:pt x="136381" y="66268"/>
                  </a:lnTo>
                  <a:lnTo>
                    <a:pt x="127069" y="30253"/>
                  </a:lnTo>
                  <a:lnTo>
                    <a:pt x="124433" y="26466"/>
                  </a:lnTo>
                  <a:lnTo>
                    <a:pt x="100069" y="5929"/>
                  </a:lnTo>
                  <a:lnTo>
                    <a:pt x="90920" y="2547"/>
                  </a:lnTo>
                  <a:lnTo>
                    <a:pt x="62402" y="0"/>
                  </a:lnTo>
                  <a:lnTo>
                    <a:pt x="55835" y="2734"/>
                  </a:lnTo>
                  <a:lnTo>
                    <a:pt x="48052" y="8056"/>
                  </a:lnTo>
                  <a:lnTo>
                    <a:pt x="36611" y="93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0" name="SMARTInkShape-Group34">
            <a:extLst>
              <a:ext uri="{FF2B5EF4-FFF2-40B4-BE49-F238E27FC236}">
                <a16:creationId xmlns:a16="http://schemas.microsoft.com/office/drawing/2014/main" id="{FEEA0622-2493-63E3-D5CC-E97C23F73692}"/>
              </a:ext>
            </a:extLst>
          </p:cNvPr>
          <p:cNvGrpSpPr/>
          <p:nvPr/>
        </p:nvGrpSpPr>
        <p:grpSpPr>
          <a:xfrm>
            <a:off x="2352676" y="5610225"/>
            <a:ext cx="1181100" cy="333376"/>
            <a:chOff x="2352676" y="5610225"/>
            <a:chExt cx="1181100" cy="333376"/>
          </a:xfrm>
        </p:grpSpPr>
        <p:sp>
          <p:nvSpPr>
            <p:cNvPr id="151" name="SMARTInkShape-139">
              <a:extLst>
                <a:ext uri="{FF2B5EF4-FFF2-40B4-BE49-F238E27FC236}">
                  <a16:creationId xmlns:a16="http://schemas.microsoft.com/office/drawing/2014/main" id="{C8C2A10E-6C5F-4D8D-AC78-6F1052BB1D43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533650" y="5924550"/>
              <a:ext cx="609601" cy="19051"/>
            </a:xfrm>
            <a:custGeom>
              <a:avLst/>
              <a:gdLst/>
              <a:ahLst/>
              <a:cxnLst/>
              <a:rect l="0" t="0" r="0" b="0"/>
              <a:pathLst>
                <a:path w="609601" h="19051">
                  <a:moveTo>
                    <a:pt x="0" y="9525"/>
                  </a:moveTo>
                  <a:lnTo>
                    <a:pt x="0" y="9525"/>
                  </a:lnTo>
                  <a:lnTo>
                    <a:pt x="5056" y="4469"/>
                  </a:lnTo>
                  <a:lnTo>
                    <a:pt x="10361" y="1986"/>
                  </a:lnTo>
                  <a:lnTo>
                    <a:pt x="22390" y="393"/>
                  </a:lnTo>
                  <a:lnTo>
                    <a:pt x="28648" y="2997"/>
                  </a:lnTo>
                  <a:lnTo>
                    <a:pt x="31799" y="5173"/>
                  </a:lnTo>
                  <a:lnTo>
                    <a:pt x="34958" y="5566"/>
                  </a:lnTo>
                  <a:lnTo>
                    <a:pt x="41290" y="3179"/>
                  </a:lnTo>
                  <a:lnTo>
                    <a:pt x="50454" y="4234"/>
                  </a:lnTo>
                  <a:lnTo>
                    <a:pt x="67513" y="7958"/>
                  </a:lnTo>
                  <a:lnTo>
                    <a:pt x="111174" y="9434"/>
                  </a:lnTo>
                  <a:lnTo>
                    <a:pt x="153243" y="17052"/>
                  </a:lnTo>
                  <a:lnTo>
                    <a:pt x="195723" y="18656"/>
                  </a:lnTo>
                  <a:lnTo>
                    <a:pt x="237275" y="18972"/>
                  </a:lnTo>
                  <a:lnTo>
                    <a:pt x="278880" y="19033"/>
                  </a:lnTo>
                  <a:lnTo>
                    <a:pt x="315112" y="19045"/>
                  </a:lnTo>
                  <a:lnTo>
                    <a:pt x="360224" y="19050"/>
                  </a:lnTo>
                  <a:lnTo>
                    <a:pt x="406255" y="19050"/>
                  </a:lnTo>
                  <a:lnTo>
                    <a:pt x="447019" y="19050"/>
                  </a:lnTo>
                  <a:lnTo>
                    <a:pt x="476056" y="16228"/>
                  </a:lnTo>
                  <a:lnTo>
                    <a:pt x="523022" y="10113"/>
                  </a:lnTo>
                  <a:lnTo>
                    <a:pt x="563219" y="9559"/>
                  </a:lnTo>
                  <a:lnTo>
                    <a:pt x="570642" y="6718"/>
                  </a:lnTo>
                  <a:lnTo>
                    <a:pt x="577469" y="2986"/>
                  </a:lnTo>
                  <a:lnTo>
                    <a:pt x="590475" y="589"/>
                  </a:lnTo>
                  <a:lnTo>
                    <a:pt x="609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40">
              <a:extLst>
                <a:ext uri="{FF2B5EF4-FFF2-40B4-BE49-F238E27FC236}">
                  <a16:creationId xmlns:a16="http://schemas.microsoft.com/office/drawing/2014/main" id="{46B39FCE-89BD-2AE6-CAA1-92D043699FDB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934093" y="5800759"/>
              <a:ext cx="28148" cy="38067"/>
            </a:xfrm>
            <a:custGeom>
              <a:avLst/>
              <a:gdLst/>
              <a:ahLst/>
              <a:cxnLst/>
              <a:rect l="0" t="0" r="0" b="0"/>
              <a:pathLst>
                <a:path w="28148" h="38067">
                  <a:moveTo>
                    <a:pt x="9132" y="9491"/>
                  </a:moveTo>
                  <a:lnTo>
                    <a:pt x="9132" y="9491"/>
                  </a:lnTo>
                  <a:lnTo>
                    <a:pt x="18265" y="9491"/>
                  </a:lnTo>
                  <a:lnTo>
                    <a:pt x="18657" y="28146"/>
                  </a:lnTo>
                  <a:lnTo>
                    <a:pt x="13601" y="28424"/>
                  </a:lnTo>
                  <a:lnTo>
                    <a:pt x="12111" y="29521"/>
                  </a:lnTo>
                  <a:lnTo>
                    <a:pt x="9248" y="37671"/>
                  </a:lnTo>
                  <a:lnTo>
                    <a:pt x="2" y="28924"/>
                  </a:lnTo>
                  <a:lnTo>
                    <a:pt x="4781" y="28654"/>
                  </a:lnTo>
                  <a:lnTo>
                    <a:pt x="6231" y="27558"/>
                  </a:lnTo>
                  <a:lnTo>
                    <a:pt x="8750" y="20350"/>
                  </a:lnTo>
                  <a:lnTo>
                    <a:pt x="9099" y="10932"/>
                  </a:lnTo>
                  <a:lnTo>
                    <a:pt x="10168" y="10452"/>
                  </a:lnTo>
                  <a:lnTo>
                    <a:pt x="18264" y="9528"/>
                  </a:lnTo>
                  <a:lnTo>
                    <a:pt x="18654" y="82"/>
                  </a:lnTo>
                  <a:lnTo>
                    <a:pt x="23713" y="0"/>
                  </a:lnTo>
                  <a:lnTo>
                    <a:pt x="25203" y="1047"/>
                  </a:lnTo>
                  <a:lnTo>
                    <a:pt x="26195" y="2803"/>
                  </a:lnTo>
                  <a:lnTo>
                    <a:pt x="28066" y="9100"/>
                  </a:lnTo>
                  <a:lnTo>
                    <a:pt x="28147" y="14431"/>
                  </a:lnTo>
                  <a:lnTo>
                    <a:pt x="27101" y="15960"/>
                  </a:lnTo>
                  <a:lnTo>
                    <a:pt x="25344" y="16979"/>
                  </a:lnTo>
                  <a:lnTo>
                    <a:pt x="23115" y="17658"/>
                  </a:lnTo>
                  <a:lnTo>
                    <a:pt x="22687" y="18109"/>
                  </a:lnTo>
                  <a:lnTo>
                    <a:pt x="23460" y="18413"/>
                  </a:lnTo>
                  <a:lnTo>
                    <a:pt x="25034" y="18614"/>
                  </a:lnTo>
                  <a:lnTo>
                    <a:pt x="25026" y="19805"/>
                  </a:lnTo>
                  <a:lnTo>
                    <a:pt x="18968" y="28139"/>
                  </a:lnTo>
                  <a:lnTo>
                    <a:pt x="18749" y="33479"/>
                  </a:lnTo>
                  <a:lnTo>
                    <a:pt x="17660" y="35007"/>
                  </a:lnTo>
                  <a:lnTo>
                    <a:pt x="15876" y="36027"/>
                  </a:lnTo>
                  <a:lnTo>
                    <a:pt x="9167" y="38055"/>
                  </a:lnTo>
                  <a:lnTo>
                    <a:pt x="934" y="38066"/>
                  </a:lnTo>
                  <a:lnTo>
                    <a:pt x="492" y="37007"/>
                  </a:lnTo>
                  <a:lnTo>
                    <a:pt x="0" y="33010"/>
                  </a:lnTo>
                  <a:lnTo>
                    <a:pt x="927" y="31521"/>
                  </a:lnTo>
                  <a:lnTo>
                    <a:pt x="2604" y="30527"/>
                  </a:lnTo>
                  <a:lnTo>
                    <a:pt x="7843" y="28934"/>
                  </a:lnTo>
                  <a:lnTo>
                    <a:pt x="8559" y="25893"/>
                  </a:lnTo>
                  <a:lnTo>
                    <a:pt x="9123" y="19135"/>
                  </a:lnTo>
                  <a:lnTo>
                    <a:pt x="18657" y="190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41">
              <a:extLst>
                <a:ext uri="{FF2B5EF4-FFF2-40B4-BE49-F238E27FC236}">
                  <a16:creationId xmlns:a16="http://schemas.microsoft.com/office/drawing/2014/main" id="{AE1A5BE3-FC0E-21BE-1344-80671DA15F68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048000" y="5648325"/>
              <a:ext cx="142876" cy="38101"/>
            </a:xfrm>
            <a:custGeom>
              <a:avLst/>
              <a:gdLst/>
              <a:ahLst/>
              <a:cxnLst/>
              <a:rect l="0" t="0" r="0" b="0"/>
              <a:pathLst>
                <a:path w="142876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3044"/>
                  </a:lnTo>
                  <a:lnTo>
                    <a:pt x="10361" y="30561"/>
                  </a:lnTo>
                  <a:lnTo>
                    <a:pt x="36188" y="25927"/>
                  </a:lnTo>
                  <a:lnTo>
                    <a:pt x="43600" y="22106"/>
                  </a:lnTo>
                  <a:lnTo>
                    <a:pt x="90749" y="9810"/>
                  </a:lnTo>
                  <a:lnTo>
                    <a:pt x="93250" y="9651"/>
                  </a:lnTo>
                  <a:lnTo>
                    <a:pt x="121664" y="395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42">
              <a:extLst>
                <a:ext uri="{FF2B5EF4-FFF2-40B4-BE49-F238E27FC236}">
                  <a16:creationId xmlns:a16="http://schemas.microsoft.com/office/drawing/2014/main" id="{34C719E6-7C6E-E753-656B-8A0198518057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011235" y="5724525"/>
              <a:ext cx="122453" cy="170082"/>
            </a:xfrm>
            <a:custGeom>
              <a:avLst/>
              <a:gdLst/>
              <a:ahLst/>
              <a:cxnLst/>
              <a:rect l="0" t="0" r="0" b="0"/>
              <a:pathLst>
                <a:path w="122453" h="170082">
                  <a:moveTo>
                    <a:pt x="17715" y="9525"/>
                  </a:moveTo>
                  <a:lnTo>
                    <a:pt x="17715" y="9525"/>
                  </a:lnTo>
                  <a:lnTo>
                    <a:pt x="27237" y="3"/>
                  </a:lnTo>
                  <a:lnTo>
                    <a:pt x="22182" y="0"/>
                  </a:lnTo>
                  <a:lnTo>
                    <a:pt x="20693" y="1059"/>
                  </a:lnTo>
                  <a:lnTo>
                    <a:pt x="19700" y="2822"/>
                  </a:lnTo>
                  <a:lnTo>
                    <a:pt x="19038" y="5056"/>
                  </a:lnTo>
                  <a:lnTo>
                    <a:pt x="9630" y="17333"/>
                  </a:lnTo>
                  <a:lnTo>
                    <a:pt x="8617" y="23598"/>
                  </a:lnTo>
                  <a:lnTo>
                    <a:pt x="8316" y="32157"/>
                  </a:lnTo>
                  <a:lnTo>
                    <a:pt x="5424" y="38281"/>
                  </a:lnTo>
                  <a:lnTo>
                    <a:pt x="0" y="45779"/>
                  </a:lnTo>
                  <a:lnTo>
                    <a:pt x="614" y="47453"/>
                  </a:lnTo>
                  <a:lnTo>
                    <a:pt x="6983" y="55664"/>
                  </a:lnTo>
                  <a:lnTo>
                    <a:pt x="8158" y="66244"/>
                  </a:lnTo>
                  <a:lnTo>
                    <a:pt x="30856" y="66672"/>
                  </a:lnTo>
                  <a:lnTo>
                    <a:pt x="32826" y="65615"/>
                  </a:lnTo>
                  <a:lnTo>
                    <a:pt x="34139" y="63852"/>
                  </a:lnTo>
                  <a:lnTo>
                    <a:pt x="36246" y="58474"/>
                  </a:lnTo>
                  <a:lnTo>
                    <a:pt x="39357" y="57738"/>
                  </a:lnTo>
                  <a:lnTo>
                    <a:pt x="41668" y="57542"/>
                  </a:lnTo>
                  <a:lnTo>
                    <a:pt x="47058" y="54501"/>
                  </a:lnTo>
                  <a:lnTo>
                    <a:pt x="52981" y="50681"/>
                  </a:lnTo>
                  <a:lnTo>
                    <a:pt x="63503" y="48028"/>
                  </a:lnTo>
                  <a:lnTo>
                    <a:pt x="69852" y="47744"/>
                  </a:lnTo>
                  <a:lnTo>
                    <a:pt x="71523" y="48763"/>
                  </a:lnTo>
                  <a:lnTo>
                    <a:pt x="72637" y="50500"/>
                  </a:lnTo>
                  <a:lnTo>
                    <a:pt x="73379" y="52717"/>
                  </a:lnTo>
                  <a:lnTo>
                    <a:pt x="74933" y="54194"/>
                  </a:lnTo>
                  <a:lnTo>
                    <a:pt x="85031" y="59390"/>
                  </a:lnTo>
                  <a:lnTo>
                    <a:pt x="98452" y="71305"/>
                  </a:lnTo>
                  <a:lnTo>
                    <a:pt x="109001" y="89384"/>
                  </a:lnTo>
                  <a:lnTo>
                    <a:pt x="112849" y="100803"/>
                  </a:lnTo>
                  <a:lnTo>
                    <a:pt x="119163" y="111947"/>
                  </a:lnTo>
                  <a:lnTo>
                    <a:pt x="122452" y="147255"/>
                  </a:lnTo>
                  <a:lnTo>
                    <a:pt x="119650" y="152935"/>
                  </a:lnTo>
                  <a:lnTo>
                    <a:pt x="117422" y="155933"/>
                  </a:lnTo>
                  <a:lnTo>
                    <a:pt x="112124" y="159263"/>
                  </a:lnTo>
                  <a:lnTo>
                    <a:pt x="96979" y="162632"/>
                  </a:lnTo>
                  <a:lnTo>
                    <a:pt x="86257" y="170081"/>
                  </a:lnTo>
                  <a:lnTo>
                    <a:pt x="55815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43">
              <a:extLst>
                <a:ext uri="{FF2B5EF4-FFF2-40B4-BE49-F238E27FC236}">
                  <a16:creationId xmlns:a16="http://schemas.microsoft.com/office/drawing/2014/main" id="{8E29CFFF-1265-EFB1-ED97-6A5DC72760F8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914650" y="58483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8200" y="9525"/>
                  </a:lnTo>
                  <a:lnTo>
                    <a:pt x="8642" y="8467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44">
              <a:extLst>
                <a:ext uri="{FF2B5EF4-FFF2-40B4-BE49-F238E27FC236}">
                  <a16:creationId xmlns:a16="http://schemas.microsoft.com/office/drawing/2014/main" id="{25102A38-70CE-76C7-F900-54C67586AC37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781310" y="5715010"/>
              <a:ext cx="123686" cy="152391"/>
            </a:xfrm>
            <a:custGeom>
              <a:avLst/>
              <a:gdLst/>
              <a:ahLst/>
              <a:cxnLst/>
              <a:rect l="0" t="0" r="0" b="0"/>
              <a:pathLst>
                <a:path w="123686" h="152391">
                  <a:moveTo>
                    <a:pt x="9515" y="28565"/>
                  </a:moveTo>
                  <a:lnTo>
                    <a:pt x="9515" y="28565"/>
                  </a:lnTo>
                  <a:lnTo>
                    <a:pt x="4459" y="28565"/>
                  </a:lnTo>
                  <a:lnTo>
                    <a:pt x="2969" y="27507"/>
                  </a:lnTo>
                  <a:lnTo>
                    <a:pt x="1976" y="25743"/>
                  </a:lnTo>
                  <a:lnTo>
                    <a:pt x="0" y="19074"/>
                  </a:lnTo>
                  <a:lnTo>
                    <a:pt x="5050" y="19050"/>
                  </a:lnTo>
                  <a:lnTo>
                    <a:pt x="6538" y="17989"/>
                  </a:lnTo>
                  <a:lnTo>
                    <a:pt x="7530" y="16223"/>
                  </a:lnTo>
                  <a:lnTo>
                    <a:pt x="8192" y="13987"/>
                  </a:lnTo>
                  <a:lnTo>
                    <a:pt x="9692" y="12496"/>
                  </a:lnTo>
                  <a:lnTo>
                    <a:pt x="14180" y="10840"/>
                  </a:lnTo>
                  <a:lnTo>
                    <a:pt x="22656" y="9908"/>
                  </a:lnTo>
                  <a:lnTo>
                    <a:pt x="24626" y="8719"/>
                  </a:lnTo>
                  <a:lnTo>
                    <a:pt x="25939" y="6867"/>
                  </a:lnTo>
                  <a:lnTo>
                    <a:pt x="26814" y="4575"/>
                  </a:lnTo>
                  <a:lnTo>
                    <a:pt x="29514" y="3046"/>
                  </a:lnTo>
                  <a:lnTo>
                    <a:pt x="54986" y="109"/>
                  </a:lnTo>
                  <a:lnTo>
                    <a:pt x="65152" y="0"/>
                  </a:lnTo>
                  <a:lnTo>
                    <a:pt x="71273" y="5050"/>
                  </a:lnTo>
                  <a:lnTo>
                    <a:pt x="71854" y="7597"/>
                  </a:lnTo>
                  <a:lnTo>
                    <a:pt x="71183" y="10353"/>
                  </a:lnTo>
                  <a:lnTo>
                    <a:pt x="69677" y="13248"/>
                  </a:lnTo>
                  <a:lnTo>
                    <a:pt x="69731" y="16237"/>
                  </a:lnTo>
                  <a:lnTo>
                    <a:pt x="72614" y="22380"/>
                  </a:lnTo>
                  <a:lnTo>
                    <a:pt x="72748" y="24442"/>
                  </a:lnTo>
                  <a:lnTo>
                    <a:pt x="71778" y="25816"/>
                  </a:lnTo>
                  <a:lnTo>
                    <a:pt x="65358" y="30573"/>
                  </a:lnTo>
                  <a:lnTo>
                    <a:pt x="19042" y="76188"/>
                  </a:lnTo>
                  <a:lnTo>
                    <a:pt x="19042" y="76189"/>
                  </a:lnTo>
                  <a:lnTo>
                    <a:pt x="41788" y="76190"/>
                  </a:lnTo>
                  <a:lnTo>
                    <a:pt x="47848" y="73368"/>
                  </a:lnTo>
                  <a:lnTo>
                    <a:pt x="50945" y="71134"/>
                  </a:lnTo>
                  <a:lnTo>
                    <a:pt x="53010" y="70702"/>
                  </a:lnTo>
                  <a:lnTo>
                    <a:pt x="54387" y="71474"/>
                  </a:lnTo>
                  <a:lnTo>
                    <a:pt x="55304" y="73046"/>
                  </a:lnTo>
                  <a:lnTo>
                    <a:pt x="56975" y="74094"/>
                  </a:lnTo>
                  <a:lnTo>
                    <a:pt x="64382" y="75569"/>
                  </a:lnTo>
                  <a:lnTo>
                    <a:pt x="79483" y="76108"/>
                  </a:lnTo>
                  <a:lnTo>
                    <a:pt x="81560" y="77193"/>
                  </a:lnTo>
                  <a:lnTo>
                    <a:pt x="82945" y="78976"/>
                  </a:lnTo>
                  <a:lnTo>
                    <a:pt x="83868" y="81223"/>
                  </a:lnTo>
                  <a:lnTo>
                    <a:pt x="85542" y="82720"/>
                  </a:lnTo>
                  <a:lnTo>
                    <a:pt x="95833" y="87945"/>
                  </a:lnTo>
                  <a:lnTo>
                    <a:pt x="101854" y="91998"/>
                  </a:lnTo>
                  <a:lnTo>
                    <a:pt x="108057" y="93799"/>
                  </a:lnTo>
                  <a:lnTo>
                    <a:pt x="110135" y="95338"/>
                  </a:lnTo>
                  <a:lnTo>
                    <a:pt x="111520" y="97422"/>
                  </a:lnTo>
                  <a:lnTo>
                    <a:pt x="114117" y="102560"/>
                  </a:lnTo>
                  <a:lnTo>
                    <a:pt x="122329" y="112537"/>
                  </a:lnTo>
                  <a:lnTo>
                    <a:pt x="123685" y="122337"/>
                  </a:lnTo>
                  <a:lnTo>
                    <a:pt x="118720" y="128434"/>
                  </a:lnTo>
                  <a:lnTo>
                    <a:pt x="113436" y="131160"/>
                  </a:lnTo>
                  <a:lnTo>
                    <a:pt x="110546" y="131886"/>
                  </a:lnTo>
                  <a:lnTo>
                    <a:pt x="108619" y="133429"/>
                  </a:lnTo>
                  <a:lnTo>
                    <a:pt x="106478" y="137966"/>
                  </a:lnTo>
                  <a:lnTo>
                    <a:pt x="104849" y="139599"/>
                  </a:lnTo>
                  <a:lnTo>
                    <a:pt x="100216" y="141414"/>
                  </a:lnTo>
                  <a:lnTo>
                    <a:pt x="88619" y="143637"/>
                  </a:lnTo>
                  <a:lnTo>
                    <a:pt x="78036" y="151028"/>
                  </a:lnTo>
                  <a:lnTo>
                    <a:pt x="68950" y="152121"/>
                  </a:lnTo>
                  <a:lnTo>
                    <a:pt x="22390" y="152390"/>
                  </a:lnTo>
                  <a:lnTo>
                    <a:pt x="19040" y="1523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145">
              <a:extLst>
                <a:ext uri="{FF2B5EF4-FFF2-40B4-BE49-F238E27FC236}">
                  <a16:creationId xmlns:a16="http://schemas.microsoft.com/office/drawing/2014/main" id="{30CFFC28-8003-8FC6-ADED-6601640A05C7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571750" y="5743578"/>
              <a:ext cx="180976" cy="152398"/>
            </a:xfrm>
            <a:custGeom>
              <a:avLst/>
              <a:gdLst/>
              <a:ahLst/>
              <a:cxnLst/>
              <a:rect l="0" t="0" r="0" b="0"/>
              <a:pathLst>
                <a:path w="180976" h="152398">
                  <a:moveTo>
                    <a:pt x="28575" y="47622"/>
                  </a:moveTo>
                  <a:lnTo>
                    <a:pt x="28575" y="47622"/>
                  </a:lnTo>
                  <a:lnTo>
                    <a:pt x="37984" y="47622"/>
                  </a:lnTo>
                  <a:lnTo>
                    <a:pt x="33009" y="42566"/>
                  </a:lnTo>
                  <a:lnTo>
                    <a:pt x="31531" y="42134"/>
                  </a:lnTo>
                  <a:lnTo>
                    <a:pt x="30546" y="42906"/>
                  </a:lnTo>
                  <a:lnTo>
                    <a:pt x="29889" y="44478"/>
                  </a:lnTo>
                  <a:lnTo>
                    <a:pt x="29451" y="44467"/>
                  </a:lnTo>
                  <a:lnTo>
                    <a:pt x="28610" y="38407"/>
                  </a:lnTo>
                  <a:lnTo>
                    <a:pt x="37709" y="28972"/>
                  </a:lnTo>
                  <a:lnTo>
                    <a:pt x="37984" y="23634"/>
                  </a:lnTo>
                  <a:lnTo>
                    <a:pt x="39081" y="22105"/>
                  </a:lnTo>
                  <a:lnTo>
                    <a:pt x="40871" y="21085"/>
                  </a:lnTo>
                  <a:lnTo>
                    <a:pt x="46291" y="19450"/>
                  </a:lnTo>
                  <a:lnTo>
                    <a:pt x="55709" y="10881"/>
                  </a:lnTo>
                  <a:lnTo>
                    <a:pt x="64470" y="8733"/>
                  </a:lnTo>
                  <a:lnTo>
                    <a:pt x="75681" y="400"/>
                  </a:lnTo>
                  <a:lnTo>
                    <a:pt x="94737" y="0"/>
                  </a:lnTo>
                  <a:lnTo>
                    <a:pt x="95205" y="8198"/>
                  </a:lnTo>
                  <a:lnTo>
                    <a:pt x="96278" y="8639"/>
                  </a:lnTo>
                  <a:lnTo>
                    <a:pt x="100293" y="9130"/>
                  </a:lnTo>
                  <a:lnTo>
                    <a:pt x="101787" y="10319"/>
                  </a:lnTo>
                  <a:lnTo>
                    <a:pt x="103447" y="14462"/>
                  </a:lnTo>
                  <a:lnTo>
                    <a:pt x="104772" y="50917"/>
                  </a:lnTo>
                  <a:lnTo>
                    <a:pt x="101952" y="57201"/>
                  </a:lnTo>
                  <a:lnTo>
                    <a:pt x="98228" y="63521"/>
                  </a:lnTo>
                  <a:lnTo>
                    <a:pt x="95074" y="73029"/>
                  </a:lnTo>
                  <a:lnTo>
                    <a:pt x="53964" y="117472"/>
                  </a:lnTo>
                  <a:lnTo>
                    <a:pt x="47620" y="121000"/>
                  </a:lnTo>
                  <a:lnTo>
                    <a:pt x="29868" y="128321"/>
                  </a:lnTo>
                  <a:lnTo>
                    <a:pt x="26262" y="131055"/>
                  </a:lnTo>
                  <a:lnTo>
                    <a:pt x="20128" y="138901"/>
                  </a:lnTo>
                  <a:lnTo>
                    <a:pt x="9" y="152389"/>
                  </a:lnTo>
                  <a:lnTo>
                    <a:pt x="0" y="152397"/>
                  </a:lnTo>
                  <a:lnTo>
                    <a:pt x="10113" y="152397"/>
                  </a:lnTo>
                  <a:lnTo>
                    <a:pt x="13092" y="151339"/>
                  </a:lnTo>
                  <a:lnTo>
                    <a:pt x="15078" y="149575"/>
                  </a:lnTo>
                  <a:lnTo>
                    <a:pt x="16402" y="147341"/>
                  </a:lnTo>
                  <a:lnTo>
                    <a:pt x="18343" y="145852"/>
                  </a:lnTo>
                  <a:lnTo>
                    <a:pt x="23322" y="144196"/>
                  </a:lnTo>
                  <a:lnTo>
                    <a:pt x="69803" y="142895"/>
                  </a:lnTo>
                  <a:lnTo>
                    <a:pt x="77943" y="142882"/>
                  </a:lnTo>
                  <a:lnTo>
                    <a:pt x="85089" y="140055"/>
                  </a:lnTo>
                  <a:lnTo>
                    <a:pt x="88476" y="137819"/>
                  </a:lnTo>
                  <a:lnTo>
                    <a:pt x="92850" y="137386"/>
                  </a:lnTo>
                  <a:lnTo>
                    <a:pt x="109120" y="139718"/>
                  </a:lnTo>
                  <a:lnTo>
                    <a:pt x="155423" y="133440"/>
                  </a:lnTo>
                  <a:lnTo>
                    <a:pt x="180975" y="1333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146">
              <a:extLst>
                <a:ext uri="{FF2B5EF4-FFF2-40B4-BE49-F238E27FC236}">
                  <a16:creationId xmlns:a16="http://schemas.microsoft.com/office/drawing/2014/main" id="{8F3D9466-6ED7-809B-C579-DB25EE159EA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352676" y="5610225"/>
              <a:ext cx="1181100" cy="38101"/>
            </a:xfrm>
            <a:custGeom>
              <a:avLst/>
              <a:gdLst/>
              <a:ahLst/>
              <a:cxnLst/>
              <a:rect l="0" t="0" r="0" b="0"/>
              <a:pathLst>
                <a:path w="1181100" h="38101">
                  <a:moveTo>
                    <a:pt x="19049" y="38100"/>
                  </a:moveTo>
                  <a:lnTo>
                    <a:pt x="19049" y="38100"/>
                  </a:lnTo>
                  <a:lnTo>
                    <a:pt x="13993" y="33044"/>
                  </a:lnTo>
                  <a:lnTo>
                    <a:pt x="12503" y="32612"/>
                  </a:lnTo>
                  <a:lnTo>
                    <a:pt x="11510" y="33384"/>
                  </a:lnTo>
                  <a:lnTo>
                    <a:pt x="10848" y="34956"/>
                  </a:lnTo>
                  <a:lnTo>
                    <a:pt x="10407" y="34945"/>
                  </a:lnTo>
                  <a:lnTo>
                    <a:pt x="9916" y="32112"/>
                  </a:lnTo>
                  <a:lnTo>
                    <a:pt x="9786" y="31991"/>
                  </a:lnTo>
                  <a:lnTo>
                    <a:pt x="9559" y="37086"/>
                  </a:lnTo>
                  <a:lnTo>
                    <a:pt x="6717" y="37649"/>
                  </a:lnTo>
                  <a:lnTo>
                    <a:pt x="0" y="38100"/>
                  </a:lnTo>
                  <a:lnTo>
                    <a:pt x="23597" y="38100"/>
                  </a:lnTo>
                  <a:lnTo>
                    <a:pt x="29184" y="35278"/>
                  </a:lnTo>
                  <a:lnTo>
                    <a:pt x="35195" y="31555"/>
                  </a:lnTo>
                  <a:lnTo>
                    <a:pt x="47677" y="29163"/>
                  </a:lnTo>
                  <a:lnTo>
                    <a:pt x="64565" y="27594"/>
                  </a:lnTo>
                  <a:lnTo>
                    <a:pt x="87576" y="20384"/>
                  </a:lnTo>
                  <a:lnTo>
                    <a:pt x="133545" y="19102"/>
                  </a:lnTo>
                  <a:lnTo>
                    <a:pt x="177611" y="19052"/>
                  </a:lnTo>
                  <a:lnTo>
                    <a:pt x="219249" y="19050"/>
                  </a:lnTo>
                  <a:lnTo>
                    <a:pt x="263335" y="19050"/>
                  </a:lnTo>
                  <a:lnTo>
                    <a:pt x="306209" y="19050"/>
                  </a:lnTo>
                  <a:lnTo>
                    <a:pt x="327930" y="17992"/>
                  </a:lnTo>
                  <a:lnTo>
                    <a:pt x="365204" y="10408"/>
                  </a:lnTo>
                  <a:lnTo>
                    <a:pt x="412401" y="9577"/>
                  </a:lnTo>
                  <a:lnTo>
                    <a:pt x="428822" y="8489"/>
                  </a:lnTo>
                  <a:lnTo>
                    <a:pt x="470696" y="885"/>
                  </a:lnTo>
                  <a:lnTo>
                    <a:pt x="515731" y="52"/>
                  </a:lnTo>
                  <a:lnTo>
                    <a:pt x="558656" y="2"/>
                  </a:lnTo>
                  <a:lnTo>
                    <a:pt x="602701" y="0"/>
                  </a:lnTo>
                  <a:lnTo>
                    <a:pt x="649430" y="0"/>
                  </a:lnTo>
                  <a:lnTo>
                    <a:pt x="690799" y="0"/>
                  </a:lnTo>
                  <a:lnTo>
                    <a:pt x="734453" y="0"/>
                  </a:lnTo>
                  <a:lnTo>
                    <a:pt x="778391" y="0"/>
                  </a:lnTo>
                  <a:lnTo>
                    <a:pt x="821533" y="0"/>
                  </a:lnTo>
                  <a:lnTo>
                    <a:pt x="864002" y="0"/>
                  </a:lnTo>
                  <a:lnTo>
                    <a:pt x="906791" y="0"/>
                  </a:lnTo>
                  <a:lnTo>
                    <a:pt x="947830" y="0"/>
                  </a:lnTo>
                  <a:lnTo>
                    <a:pt x="994005" y="0"/>
                  </a:lnTo>
                  <a:lnTo>
                    <a:pt x="1040444" y="0"/>
                  </a:lnTo>
                  <a:lnTo>
                    <a:pt x="1079416" y="1058"/>
                  </a:lnTo>
                  <a:lnTo>
                    <a:pt x="1117038" y="9133"/>
                  </a:lnTo>
                  <a:lnTo>
                    <a:pt x="1161868" y="9520"/>
                  </a:lnTo>
                  <a:lnTo>
                    <a:pt x="1180657" y="9525"/>
                  </a:lnTo>
                  <a:lnTo>
                    <a:pt x="1181099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4" name="SMARTInkShape-Group35">
            <a:extLst>
              <a:ext uri="{FF2B5EF4-FFF2-40B4-BE49-F238E27FC236}">
                <a16:creationId xmlns:a16="http://schemas.microsoft.com/office/drawing/2014/main" id="{FE63E0B5-8728-D39D-8733-82FCFF2E3D31}"/>
              </a:ext>
            </a:extLst>
          </p:cNvPr>
          <p:cNvGrpSpPr/>
          <p:nvPr/>
        </p:nvGrpSpPr>
        <p:grpSpPr>
          <a:xfrm>
            <a:off x="4801042" y="3181466"/>
            <a:ext cx="1714059" cy="742832"/>
            <a:chOff x="4801042" y="3181466"/>
            <a:chExt cx="1714059" cy="742832"/>
          </a:xfrm>
        </p:grpSpPr>
        <p:sp>
          <p:nvSpPr>
            <p:cNvPr id="311" name="SMARTInkShape-147">
              <a:extLst>
                <a:ext uri="{FF2B5EF4-FFF2-40B4-BE49-F238E27FC236}">
                  <a16:creationId xmlns:a16="http://schemas.microsoft.com/office/drawing/2014/main" id="{2544A85F-CBDE-B3B8-E358-A6EB8216DF7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905768" y="3743325"/>
              <a:ext cx="9133" cy="19051"/>
            </a:xfrm>
            <a:custGeom>
              <a:avLst/>
              <a:gdLst/>
              <a:ahLst/>
              <a:cxnLst/>
              <a:rect l="0" t="0" r="0" b="0"/>
              <a:pathLst>
                <a:path w="9133" h="19051">
                  <a:moveTo>
                    <a:pt x="9132" y="19050"/>
                  </a:moveTo>
                  <a:lnTo>
                    <a:pt x="9132" y="19050"/>
                  </a:lnTo>
                  <a:lnTo>
                    <a:pt x="0" y="9918"/>
                  </a:lnTo>
                  <a:lnTo>
                    <a:pt x="5173" y="9603"/>
                  </a:lnTo>
                  <a:lnTo>
                    <a:pt x="2786" y="9559"/>
                  </a:lnTo>
                  <a:lnTo>
                    <a:pt x="2785" y="8490"/>
                  </a:lnTo>
                  <a:lnTo>
                    <a:pt x="913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148">
              <a:extLst>
                <a:ext uri="{FF2B5EF4-FFF2-40B4-BE49-F238E27FC236}">
                  <a16:creationId xmlns:a16="http://schemas.microsoft.com/office/drawing/2014/main" id="{DFA79B5A-798E-B8CB-1102-50C5DE4D4C64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895853" y="3838575"/>
              <a:ext cx="114298" cy="85723"/>
            </a:xfrm>
            <a:custGeom>
              <a:avLst/>
              <a:gdLst/>
              <a:ahLst/>
              <a:cxnLst/>
              <a:rect l="0" t="0" r="0" b="0"/>
              <a:pathLst>
                <a:path w="114298" h="85723">
                  <a:moveTo>
                    <a:pt x="9522" y="0"/>
                  </a:moveTo>
                  <a:lnTo>
                    <a:pt x="9522" y="0"/>
                  </a:lnTo>
                  <a:lnTo>
                    <a:pt x="18931" y="0"/>
                  </a:lnTo>
                  <a:lnTo>
                    <a:pt x="19037" y="13257"/>
                  </a:lnTo>
                  <a:lnTo>
                    <a:pt x="16220" y="19298"/>
                  </a:lnTo>
                  <a:lnTo>
                    <a:pt x="12499" y="25510"/>
                  </a:lnTo>
                  <a:lnTo>
                    <a:pt x="10110" y="38122"/>
                  </a:lnTo>
                  <a:lnTo>
                    <a:pt x="9532" y="69850"/>
                  </a:lnTo>
                  <a:lnTo>
                    <a:pt x="8471" y="71967"/>
                  </a:lnTo>
                  <a:lnTo>
                    <a:pt x="6705" y="73378"/>
                  </a:lnTo>
                  <a:lnTo>
                    <a:pt x="4469" y="74318"/>
                  </a:lnTo>
                  <a:lnTo>
                    <a:pt x="2978" y="76004"/>
                  </a:lnTo>
                  <a:lnTo>
                    <a:pt x="0" y="85714"/>
                  </a:lnTo>
                  <a:lnTo>
                    <a:pt x="5054" y="85722"/>
                  </a:lnTo>
                  <a:lnTo>
                    <a:pt x="6544" y="84664"/>
                  </a:lnTo>
                  <a:lnTo>
                    <a:pt x="7536" y="82901"/>
                  </a:lnTo>
                  <a:lnTo>
                    <a:pt x="8198" y="80668"/>
                  </a:lnTo>
                  <a:lnTo>
                    <a:pt x="9698" y="79179"/>
                  </a:lnTo>
                  <a:lnTo>
                    <a:pt x="19145" y="75403"/>
                  </a:lnTo>
                  <a:lnTo>
                    <a:pt x="26367" y="69731"/>
                  </a:lnTo>
                  <a:lnTo>
                    <a:pt x="36344" y="67077"/>
                  </a:lnTo>
                  <a:lnTo>
                    <a:pt x="42634" y="66794"/>
                  </a:lnTo>
                  <a:lnTo>
                    <a:pt x="48227" y="63906"/>
                  </a:lnTo>
                  <a:lnTo>
                    <a:pt x="55385" y="58484"/>
                  </a:lnTo>
                  <a:lnTo>
                    <a:pt x="64404" y="57414"/>
                  </a:lnTo>
                  <a:lnTo>
                    <a:pt x="98433" y="57153"/>
                  </a:lnTo>
                  <a:lnTo>
                    <a:pt x="100546" y="56093"/>
                  </a:lnTo>
                  <a:lnTo>
                    <a:pt x="101955" y="54329"/>
                  </a:lnTo>
                  <a:lnTo>
                    <a:pt x="102893" y="52094"/>
                  </a:lnTo>
                  <a:lnTo>
                    <a:pt x="104578" y="50604"/>
                  </a:lnTo>
                  <a:lnTo>
                    <a:pt x="114297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149">
              <a:extLst>
                <a:ext uri="{FF2B5EF4-FFF2-40B4-BE49-F238E27FC236}">
                  <a16:creationId xmlns:a16="http://schemas.microsoft.com/office/drawing/2014/main" id="{DFB1BB05-F483-9AFC-074E-B26CBA65033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353175" y="3181466"/>
              <a:ext cx="161926" cy="95015"/>
            </a:xfrm>
            <a:custGeom>
              <a:avLst/>
              <a:gdLst/>
              <a:ahLst/>
              <a:cxnLst/>
              <a:rect l="0" t="0" r="0" b="0"/>
              <a:pathLst>
                <a:path w="161926" h="95015">
                  <a:moveTo>
                    <a:pt x="0" y="18934"/>
                  </a:moveTo>
                  <a:lnTo>
                    <a:pt x="0" y="18934"/>
                  </a:lnTo>
                  <a:lnTo>
                    <a:pt x="8201" y="18934"/>
                  </a:lnTo>
                  <a:lnTo>
                    <a:pt x="8642" y="17876"/>
                  </a:lnTo>
                  <a:lnTo>
                    <a:pt x="9409" y="10733"/>
                  </a:lnTo>
                  <a:lnTo>
                    <a:pt x="12296" y="9998"/>
                  </a:lnTo>
                  <a:lnTo>
                    <a:pt x="28148" y="9412"/>
                  </a:lnTo>
                  <a:lnTo>
                    <a:pt x="36738" y="1209"/>
                  </a:lnTo>
                  <a:lnTo>
                    <a:pt x="46181" y="0"/>
                  </a:lnTo>
                  <a:lnTo>
                    <a:pt x="46662" y="1020"/>
                  </a:lnTo>
                  <a:lnTo>
                    <a:pt x="47197" y="4975"/>
                  </a:lnTo>
                  <a:lnTo>
                    <a:pt x="48399" y="6453"/>
                  </a:lnTo>
                  <a:lnTo>
                    <a:pt x="52555" y="8095"/>
                  </a:lnTo>
                  <a:lnTo>
                    <a:pt x="54088" y="9591"/>
                  </a:lnTo>
                  <a:lnTo>
                    <a:pt x="56746" y="17495"/>
                  </a:lnTo>
                  <a:lnTo>
                    <a:pt x="57147" y="42521"/>
                  </a:lnTo>
                  <a:lnTo>
                    <a:pt x="54327" y="48114"/>
                  </a:lnTo>
                  <a:lnTo>
                    <a:pt x="50603" y="54128"/>
                  </a:lnTo>
                  <a:lnTo>
                    <a:pt x="48949" y="60329"/>
                  </a:lnTo>
                  <a:lnTo>
                    <a:pt x="47449" y="62406"/>
                  </a:lnTo>
                  <a:lnTo>
                    <a:pt x="45391" y="63790"/>
                  </a:lnTo>
                  <a:lnTo>
                    <a:pt x="40282" y="66387"/>
                  </a:lnTo>
                  <a:lnTo>
                    <a:pt x="21316" y="82337"/>
                  </a:lnTo>
                  <a:lnTo>
                    <a:pt x="11287" y="85178"/>
                  </a:lnTo>
                  <a:lnTo>
                    <a:pt x="10699" y="86380"/>
                  </a:lnTo>
                  <a:lnTo>
                    <a:pt x="9539" y="95014"/>
                  </a:lnTo>
                  <a:lnTo>
                    <a:pt x="9529" y="90042"/>
                  </a:lnTo>
                  <a:lnTo>
                    <a:pt x="10587" y="88564"/>
                  </a:lnTo>
                  <a:lnTo>
                    <a:pt x="14582" y="86922"/>
                  </a:lnTo>
                  <a:lnTo>
                    <a:pt x="60531" y="79070"/>
                  </a:lnTo>
                  <a:lnTo>
                    <a:pt x="68530" y="77411"/>
                  </a:lnTo>
                  <a:lnTo>
                    <a:pt x="72145" y="78027"/>
                  </a:lnTo>
                  <a:lnTo>
                    <a:pt x="88784" y="84402"/>
                  </a:lnTo>
                  <a:lnTo>
                    <a:pt x="122336" y="85606"/>
                  </a:lnTo>
                  <a:lnTo>
                    <a:pt x="131895" y="77408"/>
                  </a:lnTo>
                  <a:lnTo>
                    <a:pt x="137975" y="76476"/>
                  </a:lnTo>
                  <a:lnTo>
                    <a:pt x="150646" y="76118"/>
                  </a:lnTo>
                  <a:lnTo>
                    <a:pt x="161925" y="856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150">
              <a:extLst>
                <a:ext uri="{FF2B5EF4-FFF2-40B4-BE49-F238E27FC236}">
                  <a16:creationId xmlns:a16="http://schemas.microsoft.com/office/drawing/2014/main" id="{410CF545-ED8D-7F93-522A-BA8A5B6CD830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257925" y="3343275"/>
              <a:ext cx="112250" cy="342901"/>
            </a:xfrm>
            <a:custGeom>
              <a:avLst/>
              <a:gdLst/>
              <a:ahLst/>
              <a:cxnLst/>
              <a:rect l="0" t="0" r="0" b="0"/>
              <a:pathLst>
                <a:path w="112250" h="342901">
                  <a:moveTo>
                    <a:pt x="19050" y="0"/>
                  </a:moveTo>
                  <a:lnTo>
                    <a:pt x="19050" y="0"/>
                  </a:lnTo>
                  <a:lnTo>
                    <a:pt x="24106" y="5057"/>
                  </a:lnTo>
                  <a:lnTo>
                    <a:pt x="26589" y="10361"/>
                  </a:lnTo>
                  <a:lnTo>
                    <a:pt x="27251" y="13257"/>
                  </a:lnTo>
                  <a:lnTo>
                    <a:pt x="33239" y="22390"/>
                  </a:lnTo>
                  <a:lnTo>
                    <a:pt x="50931" y="46346"/>
                  </a:lnTo>
                  <a:lnTo>
                    <a:pt x="69861" y="90917"/>
                  </a:lnTo>
                  <a:lnTo>
                    <a:pt x="88901" y="138275"/>
                  </a:lnTo>
                  <a:lnTo>
                    <a:pt x="101953" y="178801"/>
                  </a:lnTo>
                  <a:lnTo>
                    <a:pt x="106761" y="199381"/>
                  </a:lnTo>
                  <a:lnTo>
                    <a:pt x="112066" y="218884"/>
                  </a:lnTo>
                  <a:lnTo>
                    <a:pt x="112249" y="230632"/>
                  </a:lnTo>
                  <a:lnTo>
                    <a:pt x="96929" y="273440"/>
                  </a:lnTo>
                  <a:lnTo>
                    <a:pt x="94253" y="278601"/>
                  </a:lnTo>
                  <a:lnTo>
                    <a:pt x="80393" y="294490"/>
                  </a:lnTo>
                  <a:lnTo>
                    <a:pt x="77005" y="301276"/>
                  </a:lnTo>
                  <a:lnTo>
                    <a:pt x="71972" y="307820"/>
                  </a:lnTo>
                  <a:lnTo>
                    <a:pt x="66208" y="311434"/>
                  </a:lnTo>
                  <a:lnTo>
                    <a:pt x="60117" y="314099"/>
                  </a:lnTo>
                  <a:lnTo>
                    <a:pt x="38089" y="330726"/>
                  </a:lnTo>
                  <a:lnTo>
                    <a:pt x="26588" y="333142"/>
                  </a:lnTo>
                  <a:lnTo>
                    <a:pt x="24076" y="333220"/>
                  </a:lnTo>
                  <a:lnTo>
                    <a:pt x="18462" y="336128"/>
                  </a:lnTo>
                  <a:lnTo>
                    <a:pt x="11290" y="341562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151">
              <a:extLst>
                <a:ext uri="{FF2B5EF4-FFF2-40B4-BE49-F238E27FC236}">
                  <a16:creationId xmlns:a16="http://schemas.microsoft.com/office/drawing/2014/main" id="{CA02E20E-12D4-A73C-0C7C-F68144507E1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096000" y="3409950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28575"/>
                  </a:moveTo>
                  <a:lnTo>
                    <a:pt x="0" y="28575"/>
                  </a:lnTo>
                  <a:lnTo>
                    <a:pt x="0" y="19443"/>
                  </a:lnTo>
                  <a:lnTo>
                    <a:pt x="14189" y="19060"/>
                  </a:lnTo>
                  <a:lnTo>
                    <a:pt x="19712" y="16232"/>
                  </a:lnTo>
                  <a:lnTo>
                    <a:pt x="22666" y="13997"/>
                  </a:lnTo>
                  <a:lnTo>
                    <a:pt x="31593" y="11512"/>
                  </a:lnTo>
                  <a:lnTo>
                    <a:pt x="69328" y="6755"/>
                  </a:lnTo>
                  <a:lnTo>
                    <a:pt x="92966" y="396"/>
                  </a:lnTo>
                  <a:lnTo>
                    <a:pt x="117582" y="10"/>
                  </a:lnTo>
                  <a:lnTo>
                    <a:pt x="123872" y="2827"/>
                  </a:lnTo>
                  <a:lnTo>
                    <a:pt x="127032" y="5060"/>
                  </a:lnTo>
                  <a:lnTo>
                    <a:pt x="129138" y="5490"/>
                  </a:lnTo>
                  <a:lnTo>
                    <a:pt x="130542" y="4718"/>
                  </a:lnTo>
                  <a:lnTo>
                    <a:pt x="131478" y="3146"/>
                  </a:lnTo>
                  <a:lnTo>
                    <a:pt x="133160" y="2097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152">
              <a:extLst>
                <a:ext uri="{FF2B5EF4-FFF2-40B4-BE49-F238E27FC236}">
                  <a16:creationId xmlns:a16="http://schemas.microsoft.com/office/drawing/2014/main" id="{1613AF8F-211C-792B-26DC-C28C96C4988F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105958" y="3514728"/>
              <a:ext cx="190068" cy="142708"/>
            </a:xfrm>
            <a:custGeom>
              <a:avLst/>
              <a:gdLst/>
              <a:ahLst/>
              <a:cxnLst/>
              <a:rect l="0" t="0" r="0" b="0"/>
              <a:pathLst>
                <a:path w="190068" h="142708">
                  <a:moveTo>
                    <a:pt x="37667" y="28572"/>
                  </a:moveTo>
                  <a:lnTo>
                    <a:pt x="37667" y="28572"/>
                  </a:lnTo>
                  <a:lnTo>
                    <a:pt x="32611" y="28572"/>
                  </a:lnTo>
                  <a:lnTo>
                    <a:pt x="31122" y="27514"/>
                  </a:lnTo>
                  <a:lnTo>
                    <a:pt x="30128" y="25750"/>
                  </a:lnTo>
                  <a:lnTo>
                    <a:pt x="29466" y="23515"/>
                  </a:lnTo>
                  <a:lnTo>
                    <a:pt x="30083" y="22026"/>
                  </a:lnTo>
                  <a:lnTo>
                    <a:pt x="31554" y="21033"/>
                  </a:lnTo>
                  <a:lnTo>
                    <a:pt x="36459" y="19440"/>
                  </a:lnTo>
                  <a:lnTo>
                    <a:pt x="37131" y="16399"/>
                  </a:lnTo>
                  <a:lnTo>
                    <a:pt x="37309" y="14107"/>
                  </a:lnTo>
                  <a:lnTo>
                    <a:pt x="38487" y="12578"/>
                  </a:lnTo>
                  <a:lnTo>
                    <a:pt x="45836" y="9924"/>
                  </a:lnTo>
                  <a:lnTo>
                    <a:pt x="51847" y="9641"/>
                  </a:lnTo>
                  <a:lnTo>
                    <a:pt x="57375" y="6753"/>
                  </a:lnTo>
                  <a:lnTo>
                    <a:pt x="63359" y="3000"/>
                  </a:lnTo>
                  <a:lnTo>
                    <a:pt x="73924" y="393"/>
                  </a:lnTo>
                  <a:lnTo>
                    <a:pt x="90218" y="0"/>
                  </a:lnTo>
                  <a:lnTo>
                    <a:pt x="91751" y="1057"/>
                  </a:lnTo>
                  <a:lnTo>
                    <a:pt x="92773" y="2820"/>
                  </a:lnTo>
                  <a:lnTo>
                    <a:pt x="94211" y="10359"/>
                  </a:lnTo>
                  <a:lnTo>
                    <a:pt x="94781" y="31796"/>
                  </a:lnTo>
                  <a:lnTo>
                    <a:pt x="91979" y="38119"/>
                  </a:lnTo>
                  <a:lnTo>
                    <a:pt x="89749" y="41286"/>
                  </a:lnTo>
                  <a:lnTo>
                    <a:pt x="86613" y="55858"/>
                  </a:lnTo>
                  <a:lnTo>
                    <a:pt x="85683" y="68524"/>
                  </a:lnTo>
                  <a:lnTo>
                    <a:pt x="79821" y="78431"/>
                  </a:lnTo>
                  <a:lnTo>
                    <a:pt x="41947" y="120563"/>
                  </a:lnTo>
                  <a:lnTo>
                    <a:pt x="39569" y="126959"/>
                  </a:lnTo>
                  <a:lnTo>
                    <a:pt x="32868" y="133330"/>
                  </a:lnTo>
                  <a:lnTo>
                    <a:pt x="21432" y="140987"/>
                  </a:lnTo>
                  <a:lnTo>
                    <a:pt x="10663" y="142707"/>
                  </a:lnTo>
                  <a:lnTo>
                    <a:pt x="0" y="133735"/>
                  </a:lnTo>
                  <a:lnTo>
                    <a:pt x="40857" y="92058"/>
                  </a:lnTo>
                  <a:lnTo>
                    <a:pt x="86751" y="63497"/>
                  </a:lnTo>
                  <a:lnTo>
                    <a:pt x="130509" y="31747"/>
                  </a:lnTo>
                  <a:lnTo>
                    <a:pt x="161901" y="11756"/>
                  </a:lnTo>
                  <a:lnTo>
                    <a:pt x="164940" y="11011"/>
                  </a:lnTo>
                  <a:lnTo>
                    <a:pt x="166966" y="9457"/>
                  </a:lnTo>
                  <a:lnTo>
                    <a:pt x="171003" y="35"/>
                  </a:lnTo>
                  <a:lnTo>
                    <a:pt x="157759" y="0"/>
                  </a:lnTo>
                  <a:lnTo>
                    <a:pt x="151719" y="2821"/>
                  </a:lnTo>
                  <a:lnTo>
                    <a:pt x="106325" y="38119"/>
                  </a:lnTo>
                  <a:lnTo>
                    <a:pt x="98874" y="45515"/>
                  </a:lnTo>
                  <a:lnTo>
                    <a:pt x="89786" y="60521"/>
                  </a:lnTo>
                  <a:lnTo>
                    <a:pt x="76767" y="100637"/>
                  </a:lnTo>
                  <a:lnTo>
                    <a:pt x="75898" y="117346"/>
                  </a:lnTo>
                  <a:lnTo>
                    <a:pt x="76913" y="119504"/>
                  </a:lnTo>
                  <a:lnTo>
                    <a:pt x="78649" y="120943"/>
                  </a:lnTo>
                  <a:lnTo>
                    <a:pt x="80863" y="121903"/>
                  </a:lnTo>
                  <a:lnTo>
                    <a:pt x="82339" y="123601"/>
                  </a:lnTo>
                  <a:lnTo>
                    <a:pt x="83980" y="128310"/>
                  </a:lnTo>
                  <a:lnTo>
                    <a:pt x="85476" y="129989"/>
                  </a:lnTo>
                  <a:lnTo>
                    <a:pt x="89960" y="131854"/>
                  </a:lnTo>
                  <a:lnTo>
                    <a:pt x="126578" y="133336"/>
                  </a:lnTo>
                  <a:lnTo>
                    <a:pt x="132922" y="130520"/>
                  </a:lnTo>
                  <a:lnTo>
                    <a:pt x="139269" y="126799"/>
                  </a:lnTo>
                  <a:lnTo>
                    <a:pt x="164863" y="116479"/>
                  </a:lnTo>
                  <a:lnTo>
                    <a:pt x="190067" y="952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153">
              <a:extLst>
                <a:ext uri="{FF2B5EF4-FFF2-40B4-BE49-F238E27FC236}">
                  <a16:creationId xmlns:a16="http://schemas.microsoft.com/office/drawing/2014/main" id="{38127E64-BCA5-BAF3-834B-57755D1E0872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896091" y="3571875"/>
              <a:ext cx="133235" cy="19051"/>
            </a:xfrm>
            <a:custGeom>
              <a:avLst/>
              <a:gdLst/>
              <a:ahLst/>
              <a:cxnLst/>
              <a:rect l="0" t="0" r="0" b="0"/>
              <a:pathLst>
                <a:path w="133235" h="19051">
                  <a:moveTo>
                    <a:pt x="9409" y="0"/>
                  </a:moveTo>
                  <a:lnTo>
                    <a:pt x="9409" y="0"/>
                  </a:lnTo>
                  <a:lnTo>
                    <a:pt x="0" y="0"/>
                  </a:lnTo>
                  <a:lnTo>
                    <a:pt x="30752" y="0"/>
                  </a:lnTo>
                  <a:lnTo>
                    <a:pt x="37592" y="2822"/>
                  </a:lnTo>
                  <a:lnTo>
                    <a:pt x="40897" y="5057"/>
                  </a:lnTo>
                  <a:lnTo>
                    <a:pt x="55662" y="8201"/>
                  </a:lnTo>
                  <a:lnTo>
                    <a:pt x="102351" y="9515"/>
                  </a:lnTo>
                  <a:lnTo>
                    <a:pt x="120858" y="9525"/>
                  </a:lnTo>
                  <a:lnTo>
                    <a:pt x="133234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154">
              <a:extLst>
                <a:ext uri="{FF2B5EF4-FFF2-40B4-BE49-F238E27FC236}">
                  <a16:creationId xmlns:a16="http://schemas.microsoft.com/office/drawing/2014/main" id="{D04B617D-25DC-E71A-9EA6-88392A0D4BF2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715000" y="35147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4469" y="19050"/>
                  </a:lnTo>
                  <a:lnTo>
                    <a:pt x="2980" y="17992"/>
                  </a:lnTo>
                  <a:lnTo>
                    <a:pt x="1986" y="16228"/>
                  </a:lnTo>
                  <a:lnTo>
                    <a:pt x="116" y="991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155">
              <a:extLst>
                <a:ext uri="{FF2B5EF4-FFF2-40B4-BE49-F238E27FC236}">
                  <a16:creationId xmlns:a16="http://schemas.microsoft.com/office/drawing/2014/main" id="{82924E23-DAAC-46FD-23E5-7A737409E4F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677304" y="3638560"/>
              <a:ext cx="104372" cy="66666"/>
            </a:xfrm>
            <a:custGeom>
              <a:avLst/>
              <a:gdLst/>
              <a:ahLst/>
              <a:cxnLst/>
              <a:rect l="0" t="0" r="0" b="0"/>
              <a:pathLst>
                <a:path w="104372" h="66666">
                  <a:moveTo>
                    <a:pt x="28171" y="9515"/>
                  </a:moveTo>
                  <a:lnTo>
                    <a:pt x="28171" y="9515"/>
                  </a:lnTo>
                  <a:lnTo>
                    <a:pt x="28171" y="107"/>
                  </a:lnTo>
                  <a:lnTo>
                    <a:pt x="36372" y="0"/>
                  </a:lnTo>
                  <a:lnTo>
                    <a:pt x="36813" y="1055"/>
                  </a:lnTo>
                  <a:lnTo>
                    <a:pt x="37580" y="8192"/>
                  </a:lnTo>
                  <a:lnTo>
                    <a:pt x="21884" y="26360"/>
                  </a:lnTo>
                  <a:lnTo>
                    <a:pt x="18547" y="35203"/>
                  </a:lnTo>
                  <a:lnTo>
                    <a:pt x="10572" y="45771"/>
                  </a:lnTo>
                  <a:lnTo>
                    <a:pt x="9551" y="52125"/>
                  </a:lnTo>
                  <a:lnTo>
                    <a:pt x="8349" y="53797"/>
                  </a:lnTo>
                  <a:lnTo>
                    <a:pt x="6490" y="54911"/>
                  </a:lnTo>
                  <a:lnTo>
                    <a:pt x="958" y="56700"/>
                  </a:lnTo>
                  <a:lnTo>
                    <a:pt x="201" y="59767"/>
                  </a:lnTo>
                  <a:lnTo>
                    <a:pt x="0" y="62066"/>
                  </a:lnTo>
                  <a:lnTo>
                    <a:pt x="923" y="63599"/>
                  </a:lnTo>
                  <a:lnTo>
                    <a:pt x="2599" y="64621"/>
                  </a:lnTo>
                  <a:lnTo>
                    <a:pt x="9008" y="66630"/>
                  </a:lnTo>
                  <a:lnTo>
                    <a:pt x="14144" y="66654"/>
                  </a:lnTo>
                  <a:lnTo>
                    <a:pt x="15645" y="65600"/>
                  </a:lnTo>
                  <a:lnTo>
                    <a:pt x="16645" y="63838"/>
                  </a:lnTo>
                  <a:lnTo>
                    <a:pt x="17312" y="61605"/>
                  </a:lnTo>
                  <a:lnTo>
                    <a:pt x="18815" y="60117"/>
                  </a:lnTo>
                  <a:lnTo>
                    <a:pt x="26730" y="57532"/>
                  </a:lnTo>
                  <a:lnTo>
                    <a:pt x="59959" y="57143"/>
                  </a:lnTo>
                  <a:lnTo>
                    <a:pt x="66288" y="59963"/>
                  </a:lnTo>
                  <a:lnTo>
                    <a:pt x="72628" y="63686"/>
                  </a:lnTo>
                  <a:lnTo>
                    <a:pt x="83440" y="66273"/>
                  </a:lnTo>
                  <a:lnTo>
                    <a:pt x="104371" y="666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156">
              <a:extLst>
                <a:ext uri="{FF2B5EF4-FFF2-40B4-BE49-F238E27FC236}">
                  <a16:creationId xmlns:a16="http://schemas.microsoft.com/office/drawing/2014/main" id="{2AA99805-B2EF-2D13-5226-2F3C1771CC4C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467350" y="3477952"/>
              <a:ext cx="171451" cy="169993"/>
            </a:xfrm>
            <a:custGeom>
              <a:avLst/>
              <a:gdLst/>
              <a:ahLst/>
              <a:cxnLst/>
              <a:rect l="0" t="0" r="0" b="0"/>
              <a:pathLst>
                <a:path w="171451" h="169993">
                  <a:moveTo>
                    <a:pt x="0" y="55823"/>
                  </a:moveTo>
                  <a:lnTo>
                    <a:pt x="0" y="55823"/>
                  </a:lnTo>
                  <a:lnTo>
                    <a:pt x="0" y="41358"/>
                  </a:lnTo>
                  <a:lnTo>
                    <a:pt x="2822" y="35989"/>
                  </a:lnTo>
                  <a:lnTo>
                    <a:pt x="14189" y="22703"/>
                  </a:lnTo>
                  <a:lnTo>
                    <a:pt x="19712" y="19936"/>
                  </a:lnTo>
                  <a:lnTo>
                    <a:pt x="22666" y="19199"/>
                  </a:lnTo>
                  <a:lnTo>
                    <a:pt x="24636" y="17649"/>
                  </a:lnTo>
                  <a:lnTo>
                    <a:pt x="26824" y="13104"/>
                  </a:lnTo>
                  <a:lnTo>
                    <a:pt x="28465" y="11468"/>
                  </a:lnTo>
                  <a:lnTo>
                    <a:pt x="33113" y="9652"/>
                  </a:lnTo>
                  <a:lnTo>
                    <a:pt x="52160" y="8236"/>
                  </a:lnTo>
                  <a:lnTo>
                    <a:pt x="53823" y="7165"/>
                  </a:lnTo>
                  <a:lnTo>
                    <a:pt x="54932" y="5393"/>
                  </a:lnTo>
                  <a:lnTo>
                    <a:pt x="56712" y="0"/>
                  </a:lnTo>
                  <a:lnTo>
                    <a:pt x="57112" y="6991"/>
                  </a:lnTo>
                  <a:lnTo>
                    <a:pt x="59955" y="7662"/>
                  </a:lnTo>
                  <a:lnTo>
                    <a:pt x="62195" y="7840"/>
                  </a:lnTo>
                  <a:lnTo>
                    <a:pt x="63689" y="9018"/>
                  </a:lnTo>
                  <a:lnTo>
                    <a:pt x="65348" y="13148"/>
                  </a:lnTo>
                  <a:lnTo>
                    <a:pt x="66850" y="14674"/>
                  </a:lnTo>
                  <a:lnTo>
                    <a:pt x="71337" y="16368"/>
                  </a:lnTo>
                  <a:lnTo>
                    <a:pt x="72959" y="17878"/>
                  </a:lnTo>
                  <a:lnTo>
                    <a:pt x="76974" y="27345"/>
                  </a:lnTo>
                  <a:lnTo>
                    <a:pt x="81130" y="31877"/>
                  </a:lnTo>
                  <a:lnTo>
                    <a:pt x="81603" y="34567"/>
                  </a:lnTo>
                  <a:lnTo>
                    <a:pt x="80861" y="37419"/>
                  </a:lnTo>
                  <a:lnTo>
                    <a:pt x="78271" y="43410"/>
                  </a:lnTo>
                  <a:lnTo>
                    <a:pt x="75197" y="71705"/>
                  </a:lnTo>
                  <a:lnTo>
                    <a:pt x="69670" y="82284"/>
                  </a:lnTo>
                  <a:lnTo>
                    <a:pt x="66504" y="97294"/>
                  </a:lnTo>
                  <a:lnTo>
                    <a:pt x="59311" y="112385"/>
                  </a:lnTo>
                  <a:lnTo>
                    <a:pt x="56376" y="128770"/>
                  </a:lnTo>
                  <a:lnTo>
                    <a:pt x="40691" y="151068"/>
                  </a:lnTo>
                  <a:lnTo>
                    <a:pt x="39827" y="154245"/>
                  </a:lnTo>
                  <a:lnTo>
                    <a:pt x="38193" y="156363"/>
                  </a:lnTo>
                  <a:lnTo>
                    <a:pt x="19204" y="169992"/>
                  </a:lnTo>
                  <a:lnTo>
                    <a:pt x="19051" y="147456"/>
                  </a:lnTo>
                  <a:lnTo>
                    <a:pt x="21873" y="141352"/>
                  </a:lnTo>
                  <a:lnTo>
                    <a:pt x="50848" y="109795"/>
                  </a:lnTo>
                  <a:lnTo>
                    <a:pt x="98360" y="78048"/>
                  </a:lnTo>
                  <a:lnTo>
                    <a:pt x="131149" y="50531"/>
                  </a:lnTo>
                  <a:lnTo>
                    <a:pt x="145163" y="46494"/>
                  </a:lnTo>
                  <a:lnTo>
                    <a:pt x="147574" y="44312"/>
                  </a:lnTo>
                  <a:lnTo>
                    <a:pt x="161449" y="27771"/>
                  </a:lnTo>
                  <a:lnTo>
                    <a:pt x="161884" y="19093"/>
                  </a:lnTo>
                  <a:lnTo>
                    <a:pt x="162956" y="18637"/>
                  </a:lnTo>
                  <a:lnTo>
                    <a:pt x="167404" y="17994"/>
                  </a:lnTo>
                  <a:lnTo>
                    <a:pt x="156876" y="17723"/>
                  </a:lnTo>
                  <a:lnTo>
                    <a:pt x="155384" y="18781"/>
                  </a:lnTo>
                  <a:lnTo>
                    <a:pt x="154389" y="20545"/>
                  </a:lnTo>
                  <a:lnTo>
                    <a:pt x="153726" y="22780"/>
                  </a:lnTo>
                  <a:lnTo>
                    <a:pt x="151167" y="24269"/>
                  </a:lnTo>
                  <a:lnTo>
                    <a:pt x="138511" y="27424"/>
                  </a:lnTo>
                  <a:lnTo>
                    <a:pt x="124217" y="37435"/>
                  </a:lnTo>
                  <a:lnTo>
                    <a:pt x="108002" y="53793"/>
                  </a:lnTo>
                  <a:lnTo>
                    <a:pt x="97382" y="68745"/>
                  </a:lnTo>
                  <a:lnTo>
                    <a:pt x="70734" y="91547"/>
                  </a:lnTo>
                  <a:lnTo>
                    <a:pt x="61645" y="106742"/>
                  </a:lnTo>
                  <a:lnTo>
                    <a:pt x="58038" y="121895"/>
                  </a:lnTo>
                  <a:lnTo>
                    <a:pt x="57165" y="154238"/>
                  </a:lnTo>
                  <a:lnTo>
                    <a:pt x="58219" y="156358"/>
                  </a:lnTo>
                  <a:lnTo>
                    <a:pt x="59979" y="157771"/>
                  </a:lnTo>
                  <a:lnTo>
                    <a:pt x="64757" y="160400"/>
                  </a:lnTo>
                  <a:lnTo>
                    <a:pt x="73397" y="166772"/>
                  </a:lnTo>
                  <a:lnTo>
                    <a:pt x="79540" y="168633"/>
                  </a:lnTo>
                  <a:lnTo>
                    <a:pt x="82660" y="168072"/>
                  </a:lnTo>
                  <a:lnTo>
                    <a:pt x="95272" y="162388"/>
                  </a:lnTo>
                  <a:lnTo>
                    <a:pt x="105640" y="159775"/>
                  </a:lnTo>
                  <a:lnTo>
                    <a:pt x="122428" y="153105"/>
                  </a:lnTo>
                  <a:lnTo>
                    <a:pt x="149171" y="150094"/>
                  </a:lnTo>
                  <a:lnTo>
                    <a:pt x="161914" y="143549"/>
                  </a:lnTo>
                  <a:lnTo>
                    <a:pt x="171450" y="1415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57">
              <a:extLst>
                <a:ext uri="{FF2B5EF4-FFF2-40B4-BE49-F238E27FC236}">
                  <a16:creationId xmlns:a16="http://schemas.microsoft.com/office/drawing/2014/main" id="{646ED929-FD18-045B-5BB1-2B8A29006612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268780" y="3343278"/>
              <a:ext cx="141421" cy="407687"/>
            </a:xfrm>
            <a:custGeom>
              <a:avLst/>
              <a:gdLst/>
              <a:ahLst/>
              <a:cxnLst/>
              <a:rect l="0" t="0" r="0" b="0"/>
              <a:pathLst>
                <a:path w="141421" h="407687">
                  <a:moveTo>
                    <a:pt x="131895" y="9522"/>
                  </a:moveTo>
                  <a:lnTo>
                    <a:pt x="131895" y="9522"/>
                  </a:lnTo>
                  <a:lnTo>
                    <a:pt x="140096" y="9522"/>
                  </a:lnTo>
                  <a:lnTo>
                    <a:pt x="140537" y="8464"/>
                  </a:lnTo>
                  <a:lnTo>
                    <a:pt x="141420" y="0"/>
                  </a:lnTo>
                  <a:lnTo>
                    <a:pt x="133219" y="8198"/>
                  </a:lnTo>
                  <a:lnTo>
                    <a:pt x="124552" y="10319"/>
                  </a:lnTo>
                  <a:lnTo>
                    <a:pt x="118754" y="14462"/>
                  </a:lnTo>
                  <a:lnTo>
                    <a:pt x="115470" y="19831"/>
                  </a:lnTo>
                  <a:lnTo>
                    <a:pt x="114596" y="22745"/>
                  </a:lnTo>
                  <a:lnTo>
                    <a:pt x="112955" y="24687"/>
                  </a:lnTo>
                  <a:lnTo>
                    <a:pt x="86076" y="46245"/>
                  </a:lnTo>
                  <a:lnTo>
                    <a:pt x="82299" y="49879"/>
                  </a:lnTo>
                  <a:lnTo>
                    <a:pt x="57095" y="96281"/>
                  </a:lnTo>
                  <a:lnTo>
                    <a:pt x="40724" y="134610"/>
                  </a:lnTo>
                  <a:lnTo>
                    <a:pt x="27299" y="179026"/>
                  </a:lnTo>
                  <a:lnTo>
                    <a:pt x="19512" y="218688"/>
                  </a:lnTo>
                  <a:lnTo>
                    <a:pt x="11428" y="257096"/>
                  </a:lnTo>
                  <a:lnTo>
                    <a:pt x="5911" y="295257"/>
                  </a:lnTo>
                  <a:lnTo>
                    <a:pt x="0" y="328312"/>
                  </a:lnTo>
                  <a:lnTo>
                    <a:pt x="6874" y="363075"/>
                  </a:lnTo>
                  <a:lnTo>
                    <a:pt x="10360" y="370562"/>
                  </a:lnTo>
                  <a:lnTo>
                    <a:pt x="24498" y="390442"/>
                  </a:lnTo>
                  <a:lnTo>
                    <a:pt x="27013" y="396837"/>
                  </a:lnTo>
                  <a:lnTo>
                    <a:pt x="31659" y="403206"/>
                  </a:lnTo>
                  <a:lnTo>
                    <a:pt x="37251" y="406743"/>
                  </a:lnTo>
                  <a:lnTo>
                    <a:pt x="40224" y="407686"/>
                  </a:lnTo>
                  <a:lnTo>
                    <a:pt x="43264" y="407256"/>
                  </a:lnTo>
                  <a:lnTo>
                    <a:pt x="55749" y="401784"/>
                  </a:lnTo>
                  <a:lnTo>
                    <a:pt x="58906" y="401205"/>
                  </a:lnTo>
                  <a:lnTo>
                    <a:pt x="74745" y="3905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158">
              <a:extLst>
                <a:ext uri="{FF2B5EF4-FFF2-40B4-BE49-F238E27FC236}">
                  <a16:creationId xmlns:a16="http://schemas.microsoft.com/office/drawing/2014/main" id="{6C6756D2-5129-2438-5E6F-736D30F61745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801042" y="3381375"/>
              <a:ext cx="313884" cy="295276"/>
            </a:xfrm>
            <a:custGeom>
              <a:avLst/>
              <a:gdLst/>
              <a:ahLst/>
              <a:cxnLst/>
              <a:rect l="0" t="0" r="0" b="0"/>
              <a:pathLst>
                <a:path w="313884" h="295276">
                  <a:moveTo>
                    <a:pt x="56708" y="0"/>
                  </a:moveTo>
                  <a:lnTo>
                    <a:pt x="56708" y="0"/>
                  </a:lnTo>
                  <a:lnTo>
                    <a:pt x="56708" y="5488"/>
                  </a:lnTo>
                  <a:lnTo>
                    <a:pt x="56708" y="932"/>
                  </a:lnTo>
                  <a:lnTo>
                    <a:pt x="49169" y="122"/>
                  </a:lnTo>
                  <a:lnTo>
                    <a:pt x="9083" y="0"/>
                  </a:lnTo>
                  <a:lnTo>
                    <a:pt x="17284" y="0"/>
                  </a:lnTo>
                  <a:lnTo>
                    <a:pt x="25951" y="6546"/>
                  </a:lnTo>
                  <a:lnTo>
                    <a:pt x="34776" y="8642"/>
                  </a:lnTo>
                  <a:lnTo>
                    <a:pt x="40964" y="9132"/>
                  </a:lnTo>
                  <a:lnTo>
                    <a:pt x="47241" y="12173"/>
                  </a:lnTo>
                  <a:lnTo>
                    <a:pt x="64123" y="24690"/>
                  </a:lnTo>
                  <a:lnTo>
                    <a:pt x="90751" y="29292"/>
                  </a:lnTo>
                  <a:lnTo>
                    <a:pt x="104158" y="36047"/>
                  </a:lnTo>
                  <a:lnTo>
                    <a:pt x="107392" y="36731"/>
                  </a:lnTo>
                  <a:lnTo>
                    <a:pt x="126548" y="46181"/>
                  </a:lnTo>
                  <a:lnTo>
                    <a:pt x="132903" y="55450"/>
                  </a:lnTo>
                  <a:lnTo>
                    <a:pt x="136080" y="62366"/>
                  </a:lnTo>
                  <a:lnTo>
                    <a:pt x="139256" y="64861"/>
                  </a:lnTo>
                  <a:lnTo>
                    <a:pt x="142432" y="64407"/>
                  </a:lnTo>
                  <a:lnTo>
                    <a:pt x="145607" y="61988"/>
                  </a:lnTo>
                  <a:lnTo>
                    <a:pt x="147724" y="61434"/>
                  </a:lnTo>
                  <a:lnTo>
                    <a:pt x="149136" y="62123"/>
                  </a:lnTo>
                  <a:lnTo>
                    <a:pt x="159453" y="74102"/>
                  </a:lnTo>
                  <a:lnTo>
                    <a:pt x="179057" y="93773"/>
                  </a:lnTo>
                  <a:lnTo>
                    <a:pt x="180096" y="99869"/>
                  </a:lnTo>
                  <a:lnTo>
                    <a:pt x="180522" y="127038"/>
                  </a:lnTo>
                  <a:lnTo>
                    <a:pt x="177706" y="133367"/>
                  </a:lnTo>
                  <a:lnTo>
                    <a:pt x="154707" y="161925"/>
                  </a:lnTo>
                  <a:lnTo>
                    <a:pt x="153791" y="165100"/>
                  </a:lnTo>
                  <a:lnTo>
                    <a:pt x="147128" y="171450"/>
                  </a:lnTo>
                  <a:lnTo>
                    <a:pt x="102221" y="208961"/>
                  </a:lnTo>
                  <a:lnTo>
                    <a:pt x="54667" y="238110"/>
                  </a:lnTo>
                  <a:lnTo>
                    <a:pt x="32294" y="253998"/>
                  </a:lnTo>
                  <a:lnTo>
                    <a:pt x="11003" y="274343"/>
                  </a:lnTo>
                  <a:lnTo>
                    <a:pt x="7114" y="275389"/>
                  </a:lnTo>
                  <a:lnTo>
                    <a:pt x="4595" y="275667"/>
                  </a:lnTo>
                  <a:lnTo>
                    <a:pt x="2916" y="276911"/>
                  </a:lnTo>
                  <a:lnTo>
                    <a:pt x="0" y="284377"/>
                  </a:lnTo>
                  <a:lnTo>
                    <a:pt x="911" y="284835"/>
                  </a:lnTo>
                  <a:lnTo>
                    <a:pt x="45628" y="285747"/>
                  </a:lnTo>
                  <a:lnTo>
                    <a:pt x="87307" y="285750"/>
                  </a:lnTo>
                  <a:lnTo>
                    <a:pt x="129354" y="285750"/>
                  </a:lnTo>
                  <a:lnTo>
                    <a:pt x="174161" y="285750"/>
                  </a:lnTo>
                  <a:lnTo>
                    <a:pt x="193226" y="286808"/>
                  </a:lnTo>
                  <a:lnTo>
                    <a:pt x="231333" y="294392"/>
                  </a:lnTo>
                  <a:lnTo>
                    <a:pt x="278793" y="295265"/>
                  </a:lnTo>
                  <a:lnTo>
                    <a:pt x="313883" y="295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159">
              <a:extLst>
                <a:ext uri="{FF2B5EF4-FFF2-40B4-BE49-F238E27FC236}">
                  <a16:creationId xmlns:a16="http://schemas.microsoft.com/office/drawing/2014/main" id="{A374AFEC-400E-735C-D916-FEF89EB3B7BE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857750" y="3352800"/>
              <a:ext cx="257176" cy="19051"/>
            </a:xfrm>
            <a:custGeom>
              <a:avLst/>
              <a:gdLst/>
              <a:ahLst/>
              <a:cxnLst/>
              <a:rect l="0" t="0" r="0" b="0"/>
              <a:pathLst>
                <a:path w="257176" h="19051">
                  <a:moveTo>
                    <a:pt x="0" y="19050"/>
                  </a:moveTo>
                  <a:lnTo>
                    <a:pt x="0" y="19050"/>
                  </a:lnTo>
                  <a:lnTo>
                    <a:pt x="45988" y="19050"/>
                  </a:lnTo>
                  <a:lnTo>
                    <a:pt x="88990" y="10408"/>
                  </a:lnTo>
                  <a:lnTo>
                    <a:pt x="136177" y="6755"/>
                  </a:lnTo>
                  <a:lnTo>
                    <a:pt x="175671" y="593"/>
                  </a:lnTo>
                  <a:lnTo>
                    <a:pt x="221512" y="15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7" name="SMARTInkShape-Group36">
            <a:extLst>
              <a:ext uri="{FF2B5EF4-FFF2-40B4-BE49-F238E27FC236}">
                <a16:creationId xmlns:a16="http://schemas.microsoft.com/office/drawing/2014/main" id="{90D80EB2-97B7-2750-5EA9-E2E27A6B671B}"/>
              </a:ext>
            </a:extLst>
          </p:cNvPr>
          <p:cNvGrpSpPr/>
          <p:nvPr/>
        </p:nvGrpSpPr>
        <p:grpSpPr>
          <a:xfrm>
            <a:off x="6829425" y="3486543"/>
            <a:ext cx="161926" cy="75808"/>
            <a:chOff x="6829425" y="3486543"/>
            <a:chExt cx="161926" cy="75808"/>
          </a:xfrm>
        </p:grpSpPr>
        <p:sp>
          <p:nvSpPr>
            <p:cNvPr id="325" name="SMARTInkShape-160">
              <a:extLst>
                <a:ext uri="{FF2B5EF4-FFF2-40B4-BE49-F238E27FC236}">
                  <a16:creationId xmlns:a16="http://schemas.microsoft.com/office/drawing/2014/main" id="{7A8F01A3-0C25-CB28-F492-35BE10FFC1C8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829425" y="3543417"/>
              <a:ext cx="161926" cy="18934"/>
            </a:xfrm>
            <a:custGeom>
              <a:avLst/>
              <a:gdLst/>
              <a:ahLst/>
              <a:cxnLst/>
              <a:rect l="0" t="0" r="0" b="0"/>
              <a:pathLst>
                <a:path w="161926" h="18934">
                  <a:moveTo>
                    <a:pt x="0" y="18933"/>
                  </a:moveTo>
                  <a:lnTo>
                    <a:pt x="0" y="18933"/>
                  </a:lnTo>
                  <a:lnTo>
                    <a:pt x="8200" y="18933"/>
                  </a:lnTo>
                  <a:lnTo>
                    <a:pt x="16867" y="12387"/>
                  </a:lnTo>
                  <a:lnTo>
                    <a:pt x="22666" y="10732"/>
                  </a:lnTo>
                  <a:lnTo>
                    <a:pt x="66939" y="9460"/>
                  </a:lnTo>
                  <a:lnTo>
                    <a:pt x="78434" y="8373"/>
                  </a:lnTo>
                  <a:lnTo>
                    <a:pt x="97258" y="1874"/>
                  </a:lnTo>
                  <a:lnTo>
                    <a:pt x="126560" y="0"/>
                  </a:lnTo>
                  <a:lnTo>
                    <a:pt x="133155" y="2757"/>
                  </a:lnTo>
                  <a:lnTo>
                    <a:pt x="136395" y="4974"/>
                  </a:lnTo>
                  <a:lnTo>
                    <a:pt x="161925" y="94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161">
              <a:extLst>
                <a:ext uri="{FF2B5EF4-FFF2-40B4-BE49-F238E27FC236}">
                  <a16:creationId xmlns:a16="http://schemas.microsoft.com/office/drawing/2014/main" id="{B92BFAD9-0EB2-BD3F-CEF2-82BE03FF38A2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838950" y="3486543"/>
              <a:ext cx="95251" cy="9133"/>
            </a:xfrm>
            <a:custGeom>
              <a:avLst/>
              <a:gdLst/>
              <a:ahLst/>
              <a:cxnLst/>
              <a:rect l="0" t="0" r="0" b="0"/>
              <a:pathLst>
                <a:path w="95251" h="9133">
                  <a:moveTo>
                    <a:pt x="0" y="9132"/>
                  </a:moveTo>
                  <a:lnTo>
                    <a:pt x="0" y="9132"/>
                  </a:lnTo>
                  <a:lnTo>
                    <a:pt x="14189" y="9132"/>
                  </a:lnTo>
                  <a:lnTo>
                    <a:pt x="15809" y="8074"/>
                  </a:lnTo>
                  <a:lnTo>
                    <a:pt x="16890" y="6310"/>
                  </a:lnTo>
                  <a:lnTo>
                    <a:pt x="17610" y="4075"/>
                  </a:lnTo>
                  <a:lnTo>
                    <a:pt x="19148" y="2586"/>
                  </a:lnTo>
                  <a:lnTo>
                    <a:pt x="23680" y="931"/>
                  </a:lnTo>
                  <a:lnTo>
                    <a:pt x="32181" y="0"/>
                  </a:lnTo>
                  <a:lnTo>
                    <a:pt x="79458" y="9099"/>
                  </a:lnTo>
                  <a:lnTo>
                    <a:pt x="95250" y="91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4" name="SMARTInkShape-Group37">
            <a:extLst>
              <a:ext uri="{FF2B5EF4-FFF2-40B4-BE49-F238E27FC236}">
                <a16:creationId xmlns:a16="http://schemas.microsoft.com/office/drawing/2014/main" id="{7F9A2EE7-55BD-EF65-5C21-125145481385}"/>
              </a:ext>
            </a:extLst>
          </p:cNvPr>
          <p:cNvGrpSpPr/>
          <p:nvPr/>
        </p:nvGrpSpPr>
        <p:grpSpPr>
          <a:xfrm>
            <a:off x="7343909" y="3305175"/>
            <a:ext cx="838067" cy="266580"/>
            <a:chOff x="7343909" y="3305175"/>
            <a:chExt cx="838067" cy="266580"/>
          </a:xfrm>
        </p:grpSpPr>
        <p:sp>
          <p:nvSpPr>
            <p:cNvPr id="328" name="SMARTInkShape-162">
              <a:extLst>
                <a:ext uri="{FF2B5EF4-FFF2-40B4-BE49-F238E27FC236}">
                  <a16:creationId xmlns:a16="http://schemas.microsoft.com/office/drawing/2014/main" id="{A1F1A514-0253-6AC1-0611-579C5050B61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981950" y="3305175"/>
              <a:ext cx="200026" cy="47626"/>
            </a:xfrm>
            <a:custGeom>
              <a:avLst/>
              <a:gdLst/>
              <a:ahLst/>
              <a:cxnLst/>
              <a:rect l="0" t="0" r="0" b="0"/>
              <a:pathLst>
                <a:path w="200026" h="47626">
                  <a:moveTo>
                    <a:pt x="0" y="47625"/>
                  </a:moveTo>
                  <a:lnTo>
                    <a:pt x="0" y="47625"/>
                  </a:lnTo>
                  <a:lnTo>
                    <a:pt x="5056" y="47625"/>
                  </a:lnTo>
                  <a:lnTo>
                    <a:pt x="10361" y="44803"/>
                  </a:lnTo>
                  <a:lnTo>
                    <a:pt x="45415" y="24959"/>
                  </a:lnTo>
                  <a:lnTo>
                    <a:pt x="88957" y="12850"/>
                  </a:lnTo>
                  <a:lnTo>
                    <a:pt x="106908" y="9452"/>
                  </a:lnTo>
                  <a:lnTo>
                    <a:pt x="120459" y="3271"/>
                  </a:lnTo>
                  <a:lnTo>
                    <a:pt x="164969" y="38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163">
              <a:extLst>
                <a:ext uri="{FF2B5EF4-FFF2-40B4-BE49-F238E27FC236}">
                  <a16:creationId xmlns:a16="http://schemas.microsoft.com/office/drawing/2014/main" id="{604FF203-4D62-76BF-3954-A6207295A60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962912" y="3362328"/>
              <a:ext cx="123694" cy="171448"/>
            </a:xfrm>
            <a:custGeom>
              <a:avLst/>
              <a:gdLst/>
              <a:ahLst/>
              <a:cxnLst/>
              <a:rect l="0" t="0" r="0" b="0"/>
              <a:pathLst>
                <a:path w="123694" h="171448">
                  <a:moveTo>
                    <a:pt x="9513" y="9522"/>
                  </a:moveTo>
                  <a:lnTo>
                    <a:pt x="9513" y="9522"/>
                  </a:lnTo>
                  <a:lnTo>
                    <a:pt x="14569" y="9522"/>
                  </a:lnTo>
                  <a:lnTo>
                    <a:pt x="16060" y="8464"/>
                  </a:lnTo>
                  <a:lnTo>
                    <a:pt x="17053" y="6700"/>
                  </a:lnTo>
                  <a:lnTo>
                    <a:pt x="18647" y="1321"/>
                  </a:lnTo>
                  <a:lnTo>
                    <a:pt x="21686" y="586"/>
                  </a:lnTo>
                  <a:lnTo>
                    <a:pt x="28528" y="0"/>
                  </a:lnTo>
                  <a:lnTo>
                    <a:pt x="20359" y="8198"/>
                  </a:lnTo>
                  <a:lnTo>
                    <a:pt x="18240" y="16865"/>
                  </a:lnTo>
                  <a:lnTo>
                    <a:pt x="12569" y="25691"/>
                  </a:lnTo>
                  <a:lnTo>
                    <a:pt x="9360" y="35009"/>
                  </a:lnTo>
                  <a:lnTo>
                    <a:pt x="3235" y="44473"/>
                  </a:lnTo>
                  <a:lnTo>
                    <a:pt x="951" y="53979"/>
                  </a:lnTo>
                  <a:lnTo>
                    <a:pt x="0" y="79765"/>
                  </a:lnTo>
                  <a:lnTo>
                    <a:pt x="1054" y="80692"/>
                  </a:lnTo>
                  <a:lnTo>
                    <a:pt x="2815" y="80252"/>
                  </a:lnTo>
                  <a:lnTo>
                    <a:pt x="5047" y="78900"/>
                  </a:lnTo>
                  <a:lnTo>
                    <a:pt x="6536" y="79058"/>
                  </a:lnTo>
                  <a:lnTo>
                    <a:pt x="7529" y="80221"/>
                  </a:lnTo>
                  <a:lnTo>
                    <a:pt x="8190" y="82054"/>
                  </a:lnTo>
                  <a:lnTo>
                    <a:pt x="9689" y="83277"/>
                  </a:lnTo>
                  <a:lnTo>
                    <a:pt x="14178" y="84636"/>
                  </a:lnTo>
                  <a:lnTo>
                    <a:pt x="16856" y="83939"/>
                  </a:lnTo>
                  <a:lnTo>
                    <a:pt x="28759" y="78040"/>
                  </a:lnTo>
                  <a:lnTo>
                    <a:pt x="31869" y="77425"/>
                  </a:lnTo>
                  <a:lnTo>
                    <a:pt x="33942" y="75958"/>
                  </a:lnTo>
                  <a:lnTo>
                    <a:pt x="35325" y="73921"/>
                  </a:lnTo>
                  <a:lnTo>
                    <a:pt x="36245" y="71505"/>
                  </a:lnTo>
                  <a:lnTo>
                    <a:pt x="37918" y="69894"/>
                  </a:lnTo>
                  <a:lnTo>
                    <a:pt x="42599" y="68104"/>
                  </a:lnTo>
                  <a:lnTo>
                    <a:pt x="63566" y="65698"/>
                  </a:lnTo>
                  <a:lnTo>
                    <a:pt x="76204" y="59150"/>
                  </a:lnTo>
                  <a:lnTo>
                    <a:pt x="90213" y="57264"/>
                  </a:lnTo>
                  <a:lnTo>
                    <a:pt x="95827" y="60021"/>
                  </a:lnTo>
                  <a:lnTo>
                    <a:pt x="101850" y="63716"/>
                  </a:lnTo>
                  <a:lnTo>
                    <a:pt x="108055" y="65358"/>
                  </a:lnTo>
                  <a:lnTo>
                    <a:pt x="110132" y="66854"/>
                  </a:lnTo>
                  <a:lnTo>
                    <a:pt x="111517" y="68910"/>
                  </a:lnTo>
                  <a:lnTo>
                    <a:pt x="113467" y="76860"/>
                  </a:lnTo>
                  <a:lnTo>
                    <a:pt x="113741" y="79814"/>
                  </a:lnTo>
                  <a:lnTo>
                    <a:pt x="116867" y="85918"/>
                  </a:lnTo>
                  <a:lnTo>
                    <a:pt x="120726" y="92159"/>
                  </a:lnTo>
                  <a:lnTo>
                    <a:pt x="123203" y="104789"/>
                  </a:lnTo>
                  <a:lnTo>
                    <a:pt x="123693" y="117475"/>
                  </a:lnTo>
                  <a:lnTo>
                    <a:pt x="120936" y="123824"/>
                  </a:lnTo>
                  <a:lnTo>
                    <a:pt x="117242" y="130173"/>
                  </a:lnTo>
                  <a:lnTo>
                    <a:pt x="114106" y="139697"/>
                  </a:lnTo>
                  <a:lnTo>
                    <a:pt x="109621" y="146047"/>
                  </a:lnTo>
                  <a:lnTo>
                    <a:pt x="104099" y="149575"/>
                  </a:lnTo>
                  <a:lnTo>
                    <a:pt x="98118" y="152201"/>
                  </a:lnTo>
                  <a:lnTo>
                    <a:pt x="87556" y="160433"/>
                  </a:lnTo>
                  <a:lnTo>
                    <a:pt x="81202" y="161481"/>
                  </a:lnTo>
                  <a:lnTo>
                    <a:pt x="72617" y="161791"/>
                  </a:lnTo>
                  <a:lnTo>
                    <a:pt x="66487" y="164686"/>
                  </a:lnTo>
                  <a:lnTo>
                    <a:pt x="63371" y="166940"/>
                  </a:lnTo>
                  <a:lnTo>
                    <a:pt x="41284" y="171051"/>
                  </a:lnTo>
                  <a:lnTo>
                    <a:pt x="28563" y="1714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164">
              <a:extLst>
                <a:ext uri="{FF2B5EF4-FFF2-40B4-BE49-F238E27FC236}">
                  <a16:creationId xmlns:a16="http://schemas.microsoft.com/office/drawing/2014/main" id="{90092A02-A8EF-C4EE-6332-C56F7CB10FB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820152" y="3525585"/>
              <a:ext cx="37974" cy="27241"/>
            </a:xfrm>
            <a:custGeom>
              <a:avLst/>
              <a:gdLst/>
              <a:ahLst/>
              <a:cxnLst/>
              <a:rect l="0" t="0" r="0" b="0"/>
              <a:pathLst>
                <a:path w="37974" h="27241">
                  <a:moveTo>
                    <a:pt x="28448" y="27240"/>
                  </a:moveTo>
                  <a:lnTo>
                    <a:pt x="28448" y="27240"/>
                  </a:lnTo>
                  <a:lnTo>
                    <a:pt x="4769" y="27240"/>
                  </a:lnTo>
                  <a:lnTo>
                    <a:pt x="3136" y="26182"/>
                  </a:lnTo>
                  <a:lnTo>
                    <a:pt x="2049" y="24418"/>
                  </a:lnTo>
                  <a:lnTo>
                    <a:pt x="160" y="17539"/>
                  </a:lnTo>
                  <a:lnTo>
                    <a:pt x="0" y="13051"/>
                  </a:lnTo>
                  <a:lnTo>
                    <a:pt x="1016" y="11431"/>
                  </a:lnTo>
                  <a:lnTo>
                    <a:pt x="2751" y="10350"/>
                  </a:lnTo>
                  <a:lnTo>
                    <a:pt x="9008" y="8316"/>
                  </a:lnTo>
                  <a:lnTo>
                    <a:pt x="17565" y="0"/>
                  </a:lnTo>
                  <a:lnTo>
                    <a:pt x="19076" y="613"/>
                  </a:lnTo>
                  <a:lnTo>
                    <a:pt x="27005" y="6983"/>
                  </a:lnTo>
                  <a:lnTo>
                    <a:pt x="33076" y="7832"/>
                  </a:lnTo>
                  <a:lnTo>
                    <a:pt x="34709" y="9010"/>
                  </a:lnTo>
                  <a:lnTo>
                    <a:pt x="35797" y="10853"/>
                  </a:lnTo>
                  <a:lnTo>
                    <a:pt x="37686" y="17870"/>
                  </a:lnTo>
                  <a:lnTo>
                    <a:pt x="37973" y="272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65">
              <a:extLst>
                <a:ext uri="{FF2B5EF4-FFF2-40B4-BE49-F238E27FC236}">
                  <a16:creationId xmlns:a16="http://schemas.microsoft.com/office/drawing/2014/main" id="{4AA5CEA6-5C86-C9AD-7BD8-A24355FD1054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686675" y="35337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66">
              <a:extLst>
                <a:ext uri="{FF2B5EF4-FFF2-40B4-BE49-F238E27FC236}">
                  <a16:creationId xmlns:a16="http://schemas.microsoft.com/office/drawing/2014/main" id="{59080352-F4ED-B992-2324-62C042717A82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572375" y="3381385"/>
              <a:ext cx="133339" cy="171441"/>
            </a:xfrm>
            <a:custGeom>
              <a:avLst/>
              <a:gdLst/>
              <a:ahLst/>
              <a:cxnLst/>
              <a:rect l="0" t="0" r="0" b="0"/>
              <a:pathLst>
                <a:path w="133339" h="171441">
                  <a:moveTo>
                    <a:pt x="47625" y="19040"/>
                  </a:moveTo>
                  <a:lnTo>
                    <a:pt x="47625" y="19040"/>
                  </a:lnTo>
                  <a:lnTo>
                    <a:pt x="47625" y="13983"/>
                  </a:lnTo>
                  <a:lnTo>
                    <a:pt x="46567" y="12494"/>
                  </a:lnTo>
                  <a:lnTo>
                    <a:pt x="44803" y="11501"/>
                  </a:lnTo>
                  <a:lnTo>
                    <a:pt x="38215" y="9549"/>
                  </a:lnTo>
                  <a:lnTo>
                    <a:pt x="46311" y="1317"/>
                  </a:lnTo>
                  <a:lnTo>
                    <a:pt x="52291" y="383"/>
                  </a:lnTo>
                  <a:lnTo>
                    <a:pt x="79414" y="0"/>
                  </a:lnTo>
                  <a:lnTo>
                    <a:pt x="85743" y="2817"/>
                  </a:lnTo>
                  <a:lnTo>
                    <a:pt x="93372" y="8192"/>
                  </a:lnTo>
                  <a:lnTo>
                    <a:pt x="94415" y="11749"/>
                  </a:lnTo>
                  <a:lnTo>
                    <a:pt x="94693" y="14179"/>
                  </a:lnTo>
                  <a:lnTo>
                    <a:pt x="95938" y="15800"/>
                  </a:lnTo>
                  <a:lnTo>
                    <a:pt x="100142" y="17600"/>
                  </a:lnTo>
                  <a:lnTo>
                    <a:pt x="100628" y="19138"/>
                  </a:lnTo>
                  <a:lnTo>
                    <a:pt x="99894" y="21222"/>
                  </a:lnTo>
                  <a:lnTo>
                    <a:pt x="97313" y="26360"/>
                  </a:lnTo>
                  <a:lnTo>
                    <a:pt x="94804" y="35203"/>
                  </a:lnTo>
                  <a:lnTo>
                    <a:pt x="72884" y="60326"/>
                  </a:lnTo>
                  <a:lnTo>
                    <a:pt x="66613" y="63848"/>
                  </a:lnTo>
                  <a:lnTo>
                    <a:pt x="48906" y="71165"/>
                  </a:lnTo>
                  <a:lnTo>
                    <a:pt x="29032" y="84538"/>
                  </a:lnTo>
                  <a:lnTo>
                    <a:pt x="19184" y="85701"/>
                  </a:lnTo>
                  <a:lnTo>
                    <a:pt x="41718" y="85715"/>
                  </a:lnTo>
                  <a:lnTo>
                    <a:pt x="43686" y="84657"/>
                  </a:lnTo>
                  <a:lnTo>
                    <a:pt x="45000" y="82893"/>
                  </a:lnTo>
                  <a:lnTo>
                    <a:pt x="45875" y="80658"/>
                  </a:lnTo>
                  <a:lnTo>
                    <a:pt x="47517" y="79169"/>
                  </a:lnTo>
                  <a:lnTo>
                    <a:pt x="52163" y="77514"/>
                  </a:lnTo>
                  <a:lnTo>
                    <a:pt x="88910" y="76200"/>
                  </a:lnTo>
                  <a:lnTo>
                    <a:pt x="91024" y="77255"/>
                  </a:lnTo>
                  <a:lnTo>
                    <a:pt x="92432" y="79017"/>
                  </a:lnTo>
                  <a:lnTo>
                    <a:pt x="93372" y="81250"/>
                  </a:lnTo>
                  <a:lnTo>
                    <a:pt x="95056" y="82738"/>
                  </a:lnTo>
                  <a:lnTo>
                    <a:pt x="99750" y="84392"/>
                  </a:lnTo>
                  <a:lnTo>
                    <a:pt x="117592" y="85599"/>
                  </a:lnTo>
                  <a:lnTo>
                    <a:pt x="119669" y="86696"/>
                  </a:lnTo>
                  <a:lnTo>
                    <a:pt x="121054" y="88486"/>
                  </a:lnTo>
                  <a:lnTo>
                    <a:pt x="123652" y="93296"/>
                  </a:lnTo>
                  <a:lnTo>
                    <a:pt x="131864" y="103046"/>
                  </a:lnTo>
                  <a:lnTo>
                    <a:pt x="133219" y="112815"/>
                  </a:lnTo>
                  <a:lnTo>
                    <a:pt x="133338" y="127418"/>
                  </a:lnTo>
                  <a:lnTo>
                    <a:pt x="132284" y="129392"/>
                  </a:lnTo>
                  <a:lnTo>
                    <a:pt x="130523" y="130708"/>
                  </a:lnTo>
                  <a:lnTo>
                    <a:pt x="125743" y="133228"/>
                  </a:lnTo>
                  <a:lnTo>
                    <a:pt x="117102" y="139539"/>
                  </a:lnTo>
                  <a:lnTo>
                    <a:pt x="107840" y="142938"/>
                  </a:lnTo>
                  <a:lnTo>
                    <a:pt x="98392" y="149119"/>
                  </a:lnTo>
                  <a:lnTo>
                    <a:pt x="61206" y="160947"/>
                  </a:lnTo>
                  <a:lnTo>
                    <a:pt x="40294" y="162889"/>
                  </a:lnTo>
                  <a:lnTo>
                    <a:pt x="11802" y="171044"/>
                  </a:lnTo>
                  <a:lnTo>
                    <a:pt x="0" y="1714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167">
              <a:extLst>
                <a:ext uri="{FF2B5EF4-FFF2-40B4-BE49-F238E27FC236}">
                  <a16:creationId xmlns:a16="http://schemas.microsoft.com/office/drawing/2014/main" id="{1FF1F637-3F1D-BB59-AE88-6ECF8D08ED5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343909" y="3371970"/>
              <a:ext cx="199892" cy="199785"/>
            </a:xfrm>
            <a:custGeom>
              <a:avLst/>
              <a:gdLst/>
              <a:ahLst/>
              <a:cxnLst/>
              <a:rect l="0" t="0" r="0" b="0"/>
              <a:pathLst>
                <a:path w="199892" h="199785">
                  <a:moveTo>
                    <a:pt x="37966" y="66555"/>
                  </a:moveTo>
                  <a:lnTo>
                    <a:pt x="37966" y="66555"/>
                  </a:lnTo>
                  <a:lnTo>
                    <a:pt x="28832" y="66555"/>
                  </a:lnTo>
                  <a:lnTo>
                    <a:pt x="28445" y="48945"/>
                  </a:lnTo>
                  <a:lnTo>
                    <a:pt x="36642" y="39431"/>
                  </a:lnTo>
                  <a:lnTo>
                    <a:pt x="37575" y="33353"/>
                  </a:lnTo>
                  <a:lnTo>
                    <a:pt x="38764" y="31720"/>
                  </a:lnTo>
                  <a:lnTo>
                    <a:pt x="40614" y="30632"/>
                  </a:lnTo>
                  <a:lnTo>
                    <a:pt x="42906" y="29906"/>
                  </a:lnTo>
                  <a:lnTo>
                    <a:pt x="57249" y="21107"/>
                  </a:lnTo>
                  <a:lnTo>
                    <a:pt x="60346" y="20381"/>
                  </a:lnTo>
                  <a:lnTo>
                    <a:pt x="62410" y="18839"/>
                  </a:lnTo>
                  <a:lnTo>
                    <a:pt x="63788" y="16753"/>
                  </a:lnTo>
                  <a:lnTo>
                    <a:pt x="64705" y="14303"/>
                  </a:lnTo>
                  <a:lnTo>
                    <a:pt x="67434" y="12670"/>
                  </a:lnTo>
                  <a:lnTo>
                    <a:pt x="82782" y="9835"/>
                  </a:lnTo>
                  <a:lnTo>
                    <a:pt x="95583" y="1923"/>
                  </a:lnTo>
                  <a:lnTo>
                    <a:pt x="112312" y="0"/>
                  </a:lnTo>
                  <a:lnTo>
                    <a:pt x="112930" y="1018"/>
                  </a:lnTo>
                  <a:lnTo>
                    <a:pt x="113616" y="4972"/>
                  </a:lnTo>
                  <a:lnTo>
                    <a:pt x="114858" y="6450"/>
                  </a:lnTo>
                  <a:lnTo>
                    <a:pt x="119059" y="8092"/>
                  </a:lnTo>
                  <a:lnTo>
                    <a:pt x="120604" y="9588"/>
                  </a:lnTo>
                  <a:lnTo>
                    <a:pt x="122318" y="14073"/>
                  </a:lnTo>
                  <a:lnTo>
                    <a:pt x="123655" y="46250"/>
                  </a:lnTo>
                  <a:lnTo>
                    <a:pt x="120853" y="55061"/>
                  </a:lnTo>
                  <a:lnTo>
                    <a:pt x="98181" y="98600"/>
                  </a:lnTo>
                  <a:lnTo>
                    <a:pt x="82401" y="125037"/>
                  </a:lnTo>
                  <a:lnTo>
                    <a:pt x="40343" y="167862"/>
                  </a:lnTo>
                  <a:lnTo>
                    <a:pt x="11675" y="188487"/>
                  </a:lnTo>
                  <a:lnTo>
                    <a:pt x="7584" y="189539"/>
                  </a:lnTo>
                  <a:lnTo>
                    <a:pt x="5011" y="189819"/>
                  </a:lnTo>
                  <a:lnTo>
                    <a:pt x="3297" y="191064"/>
                  </a:lnTo>
                  <a:lnTo>
                    <a:pt x="2153" y="192953"/>
                  </a:lnTo>
                  <a:lnTo>
                    <a:pt x="0" y="199498"/>
                  </a:lnTo>
                  <a:lnTo>
                    <a:pt x="4963" y="199784"/>
                  </a:lnTo>
                  <a:lnTo>
                    <a:pt x="10244" y="197029"/>
                  </a:lnTo>
                  <a:lnTo>
                    <a:pt x="16120" y="193335"/>
                  </a:lnTo>
                  <a:lnTo>
                    <a:pt x="28515" y="190964"/>
                  </a:lnTo>
                  <a:lnTo>
                    <a:pt x="70090" y="190403"/>
                  </a:lnTo>
                  <a:lnTo>
                    <a:pt x="115474" y="190380"/>
                  </a:lnTo>
                  <a:lnTo>
                    <a:pt x="136218" y="184892"/>
                  </a:lnTo>
                  <a:lnTo>
                    <a:pt x="183584" y="190298"/>
                  </a:lnTo>
                  <a:lnTo>
                    <a:pt x="185845" y="189267"/>
                  </a:lnTo>
                  <a:lnTo>
                    <a:pt x="187352" y="187522"/>
                  </a:lnTo>
                  <a:lnTo>
                    <a:pt x="188357" y="185299"/>
                  </a:lnTo>
                  <a:lnTo>
                    <a:pt x="190085" y="183818"/>
                  </a:lnTo>
                  <a:lnTo>
                    <a:pt x="199891" y="1808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7" name="SMARTInkShape-Group38">
            <a:extLst>
              <a:ext uri="{FF2B5EF4-FFF2-40B4-BE49-F238E27FC236}">
                <a16:creationId xmlns:a16="http://schemas.microsoft.com/office/drawing/2014/main" id="{E747789C-1051-0D4D-1381-073D1C2199E7}"/>
              </a:ext>
            </a:extLst>
          </p:cNvPr>
          <p:cNvGrpSpPr/>
          <p:nvPr/>
        </p:nvGrpSpPr>
        <p:grpSpPr>
          <a:xfrm>
            <a:off x="3991024" y="3305175"/>
            <a:ext cx="380639" cy="361555"/>
            <a:chOff x="3991024" y="3305175"/>
            <a:chExt cx="380639" cy="361555"/>
          </a:xfrm>
        </p:grpSpPr>
        <p:sp>
          <p:nvSpPr>
            <p:cNvPr id="335" name="SMARTInkShape-168">
              <a:extLst>
                <a:ext uri="{FF2B5EF4-FFF2-40B4-BE49-F238E27FC236}">
                  <a16:creationId xmlns:a16="http://schemas.microsoft.com/office/drawing/2014/main" id="{8653B570-4899-5DD2-B7C0-08E55BBEC37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181475" y="3305175"/>
              <a:ext cx="190188" cy="104776"/>
            </a:xfrm>
            <a:custGeom>
              <a:avLst/>
              <a:gdLst/>
              <a:ahLst/>
              <a:cxnLst/>
              <a:rect l="0" t="0" r="0" b="0"/>
              <a:pathLst>
                <a:path w="190188" h="10477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1058" y="22029"/>
                  </a:lnTo>
                  <a:lnTo>
                    <a:pt x="2822" y="21036"/>
                  </a:lnTo>
                  <a:lnTo>
                    <a:pt x="9132" y="19167"/>
                  </a:lnTo>
                  <a:lnTo>
                    <a:pt x="9409" y="14028"/>
                  </a:lnTo>
                  <a:lnTo>
                    <a:pt x="10506" y="12527"/>
                  </a:lnTo>
                  <a:lnTo>
                    <a:pt x="18655" y="9642"/>
                  </a:lnTo>
                  <a:lnTo>
                    <a:pt x="28172" y="396"/>
                  </a:lnTo>
                  <a:lnTo>
                    <a:pt x="52644" y="0"/>
                  </a:lnTo>
                  <a:lnTo>
                    <a:pt x="54146" y="1058"/>
                  </a:lnTo>
                  <a:lnTo>
                    <a:pt x="55147" y="2822"/>
                  </a:lnTo>
                  <a:lnTo>
                    <a:pt x="56886" y="9701"/>
                  </a:lnTo>
                  <a:lnTo>
                    <a:pt x="57150" y="54865"/>
                  </a:lnTo>
                  <a:lnTo>
                    <a:pt x="57150" y="60720"/>
                  </a:lnTo>
                  <a:lnTo>
                    <a:pt x="56092" y="62705"/>
                  </a:lnTo>
                  <a:lnTo>
                    <a:pt x="54328" y="64029"/>
                  </a:lnTo>
                  <a:lnTo>
                    <a:pt x="52094" y="64911"/>
                  </a:lnTo>
                  <a:lnTo>
                    <a:pt x="50604" y="66557"/>
                  </a:lnTo>
                  <a:lnTo>
                    <a:pt x="48949" y="71209"/>
                  </a:lnTo>
                  <a:lnTo>
                    <a:pt x="47449" y="72873"/>
                  </a:lnTo>
                  <a:lnTo>
                    <a:pt x="28379" y="83544"/>
                  </a:lnTo>
                  <a:lnTo>
                    <a:pt x="25269" y="84271"/>
                  </a:lnTo>
                  <a:lnTo>
                    <a:pt x="23196" y="85814"/>
                  </a:lnTo>
                  <a:lnTo>
                    <a:pt x="21815" y="87901"/>
                  </a:lnTo>
                  <a:lnTo>
                    <a:pt x="20893" y="90351"/>
                  </a:lnTo>
                  <a:lnTo>
                    <a:pt x="19220" y="91984"/>
                  </a:lnTo>
                  <a:lnTo>
                    <a:pt x="14539" y="93799"/>
                  </a:lnTo>
                  <a:lnTo>
                    <a:pt x="12869" y="95340"/>
                  </a:lnTo>
                  <a:lnTo>
                    <a:pt x="9537" y="104737"/>
                  </a:lnTo>
                  <a:lnTo>
                    <a:pt x="4039" y="104768"/>
                  </a:lnTo>
                  <a:lnTo>
                    <a:pt x="49523" y="104775"/>
                  </a:lnTo>
                  <a:lnTo>
                    <a:pt x="69794" y="99287"/>
                  </a:lnTo>
                  <a:lnTo>
                    <a:pt x="82651" y="101620"/>
                  </a:lnTo>
                  <a:lnTo>
                    <a:pt x="126910" y="95457"/>
                  </a:lnTo>
                  <a:lnTo>
                    <a:pt x="145620" y="95278"/>
                  </a:lnTo>
                  <a:lnTo>
                    <a:pt x="147880" y="94210"/>
                  </a:lnTo>
                  <a:lnTo>
                    <a:pt x="149387" y="92440"/>
                  </a:lnTo>
                  <a:lnTo>
                    <a:pt x="150391" y="90201"/>
                  </a:lnTo>
                  <a:lnTo>
                    <a:pt x="152119" y="88709"/>
                  </a:lnTo>
                  <a:lnTo>
                    <a:pt x="156861" y="87051"/>
                  </a:lnTo>
                  <a:lnTo>
                    <a:pt x="186170" y="85727"/>
                  </a:lnTo>
                  <a:lnTo>
                    <a:pt x="183989" y="85725"/>
                  </a:lnTo>
                  <a:lnTo>
                    <a:pt x="190187" y="85725"/>
                  </a:lnTo>
                  <a:lnTo>
                    <a:pt x="180975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169">
              <a:extLst>
                <a:ext uri="{FF2B5EF4-FFF2-40B4-BE49-F238E27FC236}">
                  <a16:creationId xmlns:a16="http://schemas.microsoft.com/office/drawing/2014/main" id="{AFD1CA66-F680-8752-1564-03344643682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991024" y="3448060"/>
              <a:ext cx="142269" cy="218670"/>
            </a:xfrm>
            <a:custGeom>
              <a:avLst/>
              <a:gdLst/>
              <a:ahLst/>
              <a:cxnLst/>
              <a:rect l="0" t="0" r="0" b="0"/>
              <a:pathLst>
                <a:path w="142269" h="218670">
                  <a:moveTo>
                    <a:pt x="95201" y="19040"/>
                  </a:moveTo>
                  <a:lnTo>
                    <a:pt x="95201" y="19040"/>
                  </a:lnTo>
                  <a:lnTo>
                    <a:pt x="104726" y="9515"/>
                  </a:lnTo>
                  <a:lnTo>
                    <a:pt x="112927" y="9515"/>
                  </a:lnTo>
                  <a:lnTo>
                    <a:pt x="113368" y="8457"/>
                  </a:lnTo>
                  <a:lnTo>
                    <a:pt x="114217" y="383"/>
                  </a:lnTo>
                  <a:lnTo>
                    <a:pt x="105117" y="0"/>
                  </a:lnTo>
                  <a:lnTo>
                    <a:pt x="97199" y="6538"/>
                  </a:lnTo>
                  <a:lnTo>
                    <a:pt x="57670" y="21222"/>
                  </a:lnTo>
                  <a:lnTo>
                    <a:pt x="12653" y="63497"/>
                  </a:lnTo>
                  <a:lnTo>
                    <a:pt x="1832" y="74309"/>
                  </a:lnTo>
                  <a:lnTo>
                    <a:pt x="787" y="78176"/>
                  </a:lnTo>
                  <a:lnTo>
                    <a:pt x="0" y="98531"/>
                  </a:lnTo>
                  <a:lnTo>
                    <a:pt x="1042" y="100609"/>
                  </a:lnTo>
                  <a:lnTo>
                    <a:pt x="2795" y="101995"/>
                  </a:lnTo>
                  <a:lnTo>
                    <a:pt x="5022" y="102918"/>
                  </a:lnTo>
                  <a:lnTo>
                    <a:pt x="6507" y="104592"/>
                  </a:lnTo>
                  <a:lnTo>
                    <a:pt x="8156" y="109274"/>
                  </a:lnTo>
                  <a:lnTo>
                    <a:pt x="9655" y="110946"/>
                  </a:lnTo>
                  <a:lnTo>
                    <a:pt x="28722" y="121633"/>
                  </a:lnTo>
                  <a:lnTo>
                    <a:pt x="31832" y="122360"/>
                  </a:lnTo>
                  <a:lnTo>
                    <a:pt x="47593" y="131162"/>
                  </a:lnTo>
                  <a:lnTo>
                    <a:pt x="91143" y="143016"/>
                  </a:lnTo>
                  <a:lnTo>
                    <a:pt x="114199" y="159288"/>
                  </a:lnTo>
                  <a:lnTo>
                    <a:pt x="120578" y="161806"/>
                  </a:lnTo>
                  <a:lnTo>
                    <a:pt x="140944" y="179203"/>
                  </a:lnTo>
                  <a:lnTo>
                    <a:pt x="141989" y="183004"/>
                  </a:lnTo>
                  <a:lnTo>
                    <a:pt x="142268" y="185499"/>
                  </a:lnTo>
                  <a:lnTo>
                    <a:pt x="141396" y="187163"/>
                  </a:lnTo>
                  <a:lnTo>
                    <a:pt x="139756" y="188272"/>
                  </a:lnTo>
                  <a:lnTo>
                    <a:pt x="137604" y="189011"/>
                  </a:lnTo>
                  <a:lnTo>
                    <a:pt x="136170" y="190562"/>
                  </a:lnTo>
                  <a:lnTo>
                    <a:pt x="134576" y="195109"/>
                  </a:lnTo>
                  <a:lnTo>
                    <a:pt x="128223" y="200656"/>
                  </a:lnTo>
                  <a:lnTo>
                    <a:pt x="119402" y="205592"/>
                  </a:lnTo>
                  <a:lnTo>
                    <a:pt x="107429" y="208370"/>
                  </a:lnTo>
                  <a:lnTo>
                    <a:pt x="80260" y="210495"/>
                  </a:lnTo>
                  <a:lnTo>
                    <a:pt x="69019" y="216055"/>
                  </a:lnTo>
                  <a:lnTo>
                    <a:pt x="45762" y="218669"/>
                  </a:lnTo>
                  <a:lnTo>
                    <a:pt x="19001" y="2095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8" name="SMARTInkShape-170">
            <a:extLst>
              <a:ext uri="{FF2B5EF4-FFF2-40B4-BE49-F238E27FC236}">
                <a16:creationId xmlns:a16="http://schemas.microsoft.com/office/drawing/2014/main" id="{F187CCB1-5D69-E08F-F3F1-21FE70E8345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733925" y="4019550"/>
            <a:ext cx="1876426" cy="57151"/>
          </a:xfrm>
          <a:custGeom>
            <a:avLst/>
            <a:gdLst/>
            <a:ahLst/>
            <a:cxnLst/>
            <a:rect l="0" t="0" r="0" b="0"/>
            <a:pathLst>
              <a:path w="1876426" h="57151">
                <a:moveTo>
                  <a:pt x="0" y="57150"/>
                </a:moveTo>
                <a:lnTo>
                  <a:pt x="0" y="57150"/>
                </a:lnTo>
                <a:lnTo>
                  <a:pt x="42637" y="57150"/>
                </a:lnTo>
                <a:lnTo>
                  <a:pt x="48230" y="54328"/>
                </a:lnTo>
                <a:lnTo>
                  <a:pt x="54244" y="50604"/>
                </a:lnTo>
                <a:lnTo>
                  <a:pt x="66729" y="48214"/>
                </a:lnTo>
                <a:lnTo>
                  <a:pt x="79386" y="47742"/>
                </a:lnTo>
                <a:lnTo>
                  <a:pt x="85730" y="44855"/>
                </a:lnTo>
                <a:lnTo>
                  <a:pt x="88903" y="42603"/>
                </a:lnTo>
                <a:lnTo>
                  <a:pt x="103482" y="39434"/>
                </a:lnTo>
                <a:lnTo>
                  <a:pt x="150363" y="38115"/>
                </a:lnTo>
                <a:lnTo>
                  <a:pt x="193968" y="37042"/>
                </a:lnTo>
                <a:lnTo>
                  <a:pt x="238347" y="29458"/>
                </a:lnTo>
                <a:lnTo>
                  <a:pt x="277718" y="28692"/>
                </a:lnTo>
                <a:lnTo>
                  <a:pt x="324046" y="28590"/>
                </a:lnTo>
                <a:lnTo>
                  <a:pt x="371501" y="28577"/>
                </a:lnTo>
                <a:lnTo>
                  <a:pt x="419103" y="28575"/>
                </a:lnTo>
                <a:lnTo>
                  <a:pt x="458259" y="35121"/>
                </a:lnTo>
                <a:lnTo>
                  <a:pt x="502839" y="37511"/>
                </a:lnTo>
                <a:lnTo>
                  <a:pt x="542532" y="37983"/>
                </a:lnTo>
                <a:lnTo>
                  <a:pt x="587494" y="38077"/>
                </a:lnTo>
                <a:lnTo>
                  <a:pt x="630868" y="35273"/>
                </a:lnTo>
                <a:lnTo>
                  <a:pt x="667407" y="30560"/>
                </a:lnTo>
                <a:lnTo>
                  <a:pt x="705045" y="29163"/>
                </a:lnTo>
                <a:lnTo>
                  <a:pt x="743007" y="28749"/>
                </a:lnTo>
                <a:lnTo>
                  <a:pt x="781067" y="28627"/>
                </a:lnTo>
                <a:lnTo>
                  <a:pt x="821977" y="28590"/>
                </a:lnTo>
                <a:lnTo>
                  <a:pt x="867613" y="28580"/>
                </a:lnTo>
                <a:lnTo>
                  <a:pt x="911825" y="28576"/>
                </a:lnTo>
                <a:lnTo>
                  <a:pt x="954560" y="28575"/>
                </a:lnTo>
                <a:lnTo>
                  <a:pt x="1000735" y="28575"/>
                </a:lnTo>
                <a:lnTo>
                  <a:pt x="1033204" y="28575"/>
                </a:lnTo>
                <a:lnTo>
                  <a:pt x="1068802" y="28575"/>
                </a:lnTo>
                <a:lnTo>
                  <a:pt x="1102967" y="28575"/>
                </a:lnTo>
                <a:lnTo>
                  <a:pt x="1136850" y="27517"/>
                </a:lnTo>
                <a:lnTo>
                  <a:pt x="1173074" y="23518"/>
                </a:lnTo>
                <a:lnTo>
                  <a:pt x="1207519" y="21036"/>
                </a:lnTo>
                <a:lnTo>
                  <a:pt x="1241525" y="19933"/>
                </a:lnTo>
                <a:lnTo>
                  <a:pt x="1277805" y="19443"/>
                </a:lnTo>
                <a:lnTo>
                  <a:pt x="1312275" y="19225"/>
                </a:lnTo>
                <a:lnTo>
                  <a:pt x="1346291" y="19128"/>
                </a:lnTo>
                <a:lnTo>
                  <a:pt x="1382577" y="19084"/>
                </a:lnTo>
                <a:lnTo>
                  <a:pt x="1419870" y="19065"/>
                </a:lnTo>
                <a:lnTo>
                  <a:pt x="1456553" y="19057"/>
                </a:lnTo>
                <a:lnTo>
                  <a:pt x="1490495" y="19053"/>
                </a:lnTo>
                <a:lnTo>
                  <a:pt x="1526043" y="16229"/>
                </a:lnTo>
                <a:lnTo>
                  <a:pt x="1561950" y="12504"/>
                </a:lnTo>
                <a:lnTo>
                  <a:pt x="1595547" y="10849"/>
                </a:lnTo>
                <a:lnTo>
                  <a:pt x="1639156" y="9918"/>
                </a:lnTo>
                <a:lnTo>
                  <a:pt x="1683945" y="9642"/>
                </a:lnTo>
                <a:lnTo>
                  <a:pt x="1725673" y="9559"/>
                </a:lnTo>
                <a:lnTo>
                  <a:pt x="1764848" y="9535"/>
                </a:lnTo>
                <a:lnTo>
                  <a:pt x="1803266" y="4472"/>
                </a:lnTo>
                <a:lnTo>
                  <a:pt x="1848982" y="589"/>
                </a:lnTo>
                <a:lnTo>
                  <a:pt x="187642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2" name="SMARTInkShape-Group40">
            <a:extLst>
              <a:ext uri="{FF2B5EF4-FFF2-40B4-BE49-F238E27FC236}">
                <a16:creationId xmlns:a16="http://schemas.microsoft.com/office/drawing/2014/main" id="{83F54EBE-C217-ACAF-6D09-794EA7BB3A39}"/>
              </a:ext>
            </a:extLst>
          </p:cNvPr>
          <p:cNvGrpSpPr/>
          <p:nvPr/>
        </p:nvGrpSpPr>
        <p:grpSpPr>
          <a:xfrm>
            <a:off x="5200650" y="4314859"/>
            <a:ext cx="657226" cy="199992"/>
            <a:chOff x="5200650" y="4314859"/>
            <a:chExt cx="657226" cy="199992"/>
          </a:xfrm>
        </p:grpSpPr>
        <p:sp>
          <p:nvSpPr>
            <p:cNvPr id="339" name="SMARTInkShape-171">
              <a:extLst>
                <a:ext uri="{FF2B5EF4-FFF2-40B4-BE49-F238E27FC236}">
                  <a16:creationId xmlns:a16="http://schemas.microsoft.com/office/drawing/2014/main" id="{2537F45D-8847-5701-84DD-150C5F5BB79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840159" y="4314859"/>
              <a:ext cx="17717" cy="199992"/>
            </a:xfrm>
            <a:custGeom>
              <a:avLst/>
              <a:gdLst/>
              <a:ahLst/>
              <a:cxnLst/>
              <a:rect l="0" t="0" r="0" b="0"/>
              <a:pathLst>
                <a:path w="17717" h="199992">
                  <a:moveTo>
                    <a:pt x="17716" y="9491"/>
                  </a:moveTo>
                  <a:lnTo>
                    <a:pt x="17716" y="9491"/>
                  </a:lnTo>
                  <a:lnTo>
                    <a:pt x="17716" y="0"/>
                  </a:lnTo>
                  <a:lnTo>
                    <a:pt x="17716" y="46312"/>
                  </a:lnTo>
                  <a:lnTo>
                    <a:pt x="16658" y="70191"/>
                  </a:lnTo>
                  <a:lnTo>
                    <a:pt x="8779" y="111466"/>
                  </a:lnTo>
                  <a:lnTo>
                    <a:pt x="7210" y="136319"/>
                  </a:lnTo>
                  <a:lnTo>
                    <a:pt x="0" y="155100"/>
                  </a:lnTo>
                  <a:lnTo>
                    <a:pt x="614" y="158422"/>
                  </a:lnTo>
                  <a:lnTo>
                    <a:pt x="6381" y="171357"/>
                  </a:lnTo>
                  <a:lnTo>
                    <a:pt x="8084" y="193638"/>
                  </a:lnTo>
                  <a:lnTo>
                    <a:pt x="9179" y="195756"/>
                  </a:lnTo>
                  <a:lnTo>
                    <a:pt x="10966" y="197168"/>
                  </a:lnTo>
                  <a:lnTo>
                    <a:pt x="17716" y="1999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172">
              <a:extLst>
                <a:ext uri="{FF2B5EF4-FFF2-40B4-BE49-F238E27FC236}">
                  <a16:creationId xmlns:a16="http://schemas.microsoft.com/office/drawing/2014/main" id="{9F1C6F0D-1611-C9C0-AE2F-C27683F6AB43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562600" y="441007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22666" y="9525"/>
                  </a:lnTo>
                  <a:lnTo>
                    <a:pt x="28771" y="6703"/>
                  </a:lnTo>
                  <a:lnTo>
                    <a:pt x="35012" y="2979"/>
                  </a:lnTo>
                  <a:lnTo>
                    <a:pt x="47642" y="589"/>
                  </a:lnTo>
                  <a:lnTo>
                    <a:pt x="95267" y="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73">
              <a:extLst>
                <a:ext uri="{FF2B5EF4-FFF2-40B4-BE49-F238E27FC236}">
                  <a16:creationId xmlns:a16="http://schemas.microsoft.com/office/drawing/2014/main" id="{A081A1BD-65E4-57BE-89AB-D80E0ED1BD5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200650" y="4333878"/>
              <a:ext cx="228600" cy="171283"/>
            </a:xfrm>
            <a:custGeom>
              <a:avLst/>
              <a:gdLst/>
              <a:ahLst/>
              <a:cxnLst/>
              <a:rect l="0" t="0" r="0" b="0"/>
              <a:pathLst>
                <a:path w="228600" h="171283">
                  <a:moveTo>
                    <a:pt x="0" y="19047"/>
                  </a:moveTo>
                  <a:lnTo>
                    <a:pt x="0" y="19047"/>
                  </a:lnTo>
                  <a:lnTo>
                    <a:pt x="5056" y="13990"/>
                  </a:lnTo>
                  <a:lnTo>
                    <a:pt x="10361" y="11508"/>
                  </a:lnTo>
                  <a:lnTo>
                    <a:pt x="13257" y="10846"/>
                  </a:lnTo>
                  <a:lnTo>
                    <a:pt x="28648" y="2158"/>
                  </a:lnTo>
                  <a:lnTo>
                    <a:pt x="64829" y="0"/>
                  </a:lnTo>
                  <a:lnTo>
                    <a:pt x="71184" y="5054"/>
                  </a:lnTo>
                  <a:lnTo>
                    <a:pt x="73971" y="10359"/>
                  </a:lnTo>
                  <a:lnTo>
                    <a:pt x="75907" y="32053"/>
                  </a:lnTo>
                  <a:lnTo>
                    <a:pt x="75116" y="61325"/>
                  </a:lnTo>
                  <a:lnTo>
                    <a:pt x="67555" y="98510"/>
                  </a:lnTo>
                  <a:lnTo>
                    <a:pt x="66791" y="125127"/>
                  </a:lnTo>
                  <a:lnTo>
                    <a:pt x="63904" y="132516"/>
                  </a:lnTo>
                  <a:lnTo>
                    <a:pt x="60151" y="139328"/>
                  </a:lnTo>
                  <a:lnTo>
                    <a:pt x="57743" y="152324"/>
                  </a:lnTo>
                  <a:lnTo>
                    <a:pt x="57153" y="171282"/>
                  </a:lnTo>
                  <a:lnTo>
                    <a:pt x="57150" y="158175"/>
                  </a:lnTo>
                  <a:lnTo>
                    <a:pt x="59972" y="152143"/>
                  </a:lnTo>
                  <a:lnTo>
                    <a:pt x="81602" y="120441"/>
                  </a:lnTo>
                  <a:lnTo>
                    <a:pt x="86620" y="107769"/>
                  </a:lnTo>
                  <a:lnTo>
                    <a:pt x="120467" y="63585"/>
                  </a:lnTo>
                  <a:lnTo>
                    <a:pt x="131178" y="51764"/>
                  </a:lnTo>
                  <a:lnTo>
                    <a:pt x="161333" y="31451"/>
                  </a:lnTo>
                  <a:lnTo>
                    <a:pt x="168013" y="28794"/>
                  </a:lnTo>
                  <a:lnTo>
                    <a:pt x="190483" y="12171"/>
                  </a:lnTo>
                  <a:lnTo>
                    <a:pt x="206373" y="8813"/>
                  </a:lnTo>
                  <a:lnTo>
                    <a:pt x="212724" y="4620"/>
                  </a:lnTo>
                  <a:lnTo>
                    <a:pt x="215900" y="4137"/>
                  </a:lnTo>
                  <a:lnTo>
                    <a:pt x="219075" y="4874"/>
                  </a:lnTo>
                  <a:lnTo>
                    <a:pt x="226719" y="8604"/>
                  </a:lnTo>
                  <a:lnTo>
                    <a:pt x="227764" y="11936"/>
                  </a:lnTo>
                  <a:lnTo>
                    <a:pt x="228596" y="55865"/>
                  </a:lnTo>
                  <a:lnTo>
                    <a:pt x="228599" y="68527"/>
                  </a:lnTo>
                  <a:lnTo>
                    <a:pt x="225777" y="75611"/>
                  </a:lnTo>
                  <a:lnTo>
                    <a:pt x="222053" y="82286"/>
                  </a:lnTo>
                  <a:lnTo>
                    <a:pt x="219663" y="95195"/>
                  </a:lnTo>
                  <a:lnTo>
                    <a:pt x="219191" y="107937"/>
                  </a:lnTo>
                  <a:lnTo>
                    <a:pt x="216304" y="114292"/>
                  </a:lnTo>
                  <a:lnTo>
                    <a:pt x="210884" y="121940"/>
                  </a:lnTo>
                  <a:lnTo>
                    <a:pt x="208755" y="131055"/>
                  </a:lnTo>
                  <a:lnTo>
                    <a:pt x="200025" y="1428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9" name="SMARTInkShape-Group41">
            <a:extLst>
              <a:ext uri="{FF2B5EF4-FFF2-40B4-BE49-F238E27FC236}">
                <a16:creationId xmlns:a16="http://schemas.microsoft.com/office/drawing/2014/main" id="{39377B0D-927A-E49B-03EE-D3084207F36B}"/>
              </a:ext>
            </a:extLst>
          </p:cNvPr>
          <p:cNvGrpSpPr/>
          <p:nvPr/>
        </p:nvGrpSpPr>
        <p:grpSpPr>
          <a:xfrm>
            <a:off x="7281535" y="3733800"/>
            <a:ext cx="852816" cy="514351"/>
            <a:chOff x="7281535" y="3733800"/>
            <a:chExt cx="852816" cy="514351"/>
          </a:xfrm>
        </p:grpSpPr>
        <p:sp>
          <p:nvSpPr>
            <p:cNvPr id="343" name="SMARTInkShape-174">
              <a:extLst>
                <a:ext uri="{FF2B5EF4-FFF2-40B4-BE49-F238E27FC236}">
                  <a16:creationId xmlns:a16="http://schemas.microsoft.com/office/drawing/2014/main" id="{46A6B787-9BDC-6CA7-3E6D-F04D0936CC8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334250" y="3733800"/>
              <a:ext cx="800101" cy="27256"/>
            </a:xfrm>
            <a:custGeom>
              <a:avLst/>
              <a:gdLst/>
              <a:ahLst/>
              <a:cxnLst/>
              <a:rect l="0" t="0" r="0" b="0"/>
              <a:pathLst>
                <a:path w="800101" h="27256">
                  <a:moveTo>
                    <a:pt x="0" y="19050"/>
                  </a:moveTo>
                  <a:lnTo>
                    <a:pt x="0" y="19050"/>
                  </a:lnTo>
                  <a:lnTo>
                    <a:pt x="41504" y="20108"/>
                  </a:lnTo>
                  <a:lnTo>
                    <a:pt x="59391" y="26589"/>
                  </a:lnTo>
                  <a:lnTo>
                    <a:pt x="96799" y="27255"/>
                  </a:lnTo>
                  <a:lnTo>
                    <a:pt x="136478" y="20984"/>
                  </a:lnTo>
                  <a:lnTo>
                    <a:pt x="172377" y="19623"/>
                  </a:lnTo>
                  <a:lnTo>
                    <a:pt x="212647" y="16398"/>
                  </a:lnTo>
                  <a:lnTo>
                    <a:pt x="258093" y="11561"/>
                  </a:lnTo>
                  <a:lnTo>
                    <a:pt x="305072" y="10128"/>
                  </a:lnTo>
                  <a:lnTo>
                    <a:pt x="337729" y="9793"/>
                  </a:lnTo>
                  <a:lnTo>
                    <a:pt x="373411" y="9644"/>
                  </a:lnTo>
                  <a:lnTo>
                    <a:pt x="410435" y="9578"/>
                  </a:lnTo>
                  <a:lnTo>
                    <a:pt x="446999" y="9549"/>
                  </a:lnTo>
                  <a:lnTo>
                    <a:pt x="480888" y="9535"/>
                  </a:lnTo>
                  <a:lnTo>
                    <a:pt x="513590" y="9530"/>
                  </a:lnTo>
                  <a:lnTo>
                    <a:pt x="558927" y="9526"/>
                  </a:lnTo>
                  <a:lnTo>
                    <a:pt x="599173" y="9525"/>
                  </a:lnTo>
                  <a:lnTo>
                    <a:pt x="645640" y="9525"/>
                  </a:lnTo>
                  <a:lnTo>
                    <a:pt x="685395" y="9525"/>
                  </a:lnTo>
                  <a:lnTo>
                    <a:pt x="720998" y="6703"/>
                  </a:lnTo>
                  <a:lnTo>
                    <a:pt x="734252" y="4037"/>
                  </a:lnTo>
                  <a:lnTo>
                    <a:pt x="754922" y="8593"/>
                  </a:lnTo>
                  <a:lnTo>
                    <a:pt x="761677" y="6289"/>
                  </a:lnTo>
                  <a:lnTo>
                    <a:pt x="768207" y="2795"/>
                  </a:lnTo>
                  <a:lnTo>
                    <a:pt x="789736" y="48"/>
                  </a:lnTo>
                  <a:lnTo>
                    <a:pt x="800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175">
              <a:extLst>
                <a:ext uri="{FF2B5EF4-FFF2-40B4-BE49-F238E27FC236}">
                  <a16:creationId xmlns:a16="http://schemas.microsoft.com/office/drawing/2014/main" id="{BCDC0C13-516A-27E2-43C5-9DFECF94487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419975" y="3933825"/>
              <a:ext cx="161926" cy="228435"/>
            </a:xfrm>
            <a:custGeom>
              <a:avLst/>
              <a:gdLst/>
              <a:ahLst/>
              <a:cxnLst/>
              <a:rect l="0" t="0" r="0" b="0"/>
              <a:pathLst>
                <a:path w="161926" h="228435">
                  <a:moveTo>
                    <a:pt x="152400" y="0"/>
                  </a:moveTo>
                  <a:lnTo>
                    <a:pt x="152400" y="0"/>
                  </a:lnTo>
                  <a:lnTo>
                    <a:pt x="161925" y="0"/>
                  </a:lnTo>
                  <a:lnTo>
                    <a:pt x="147460" y="0"/>
                  </a:lnTo>
                  <a:lnTo>
                    <a:pt x="142091" y="2822"/>
                  </a:lnTo>
                  <a:lnTo>
                    <a:pt x="136176" y="6546"/>
                  </a:lnTo>
                  <a:lnTo>
                    <a:pt x="110899" y="16868"/>
                  </a:lnTo>
                  <a:lnTo>
                    <a:pt x="64858" y="59012"/>
                  </a:lnTo>
                  <a:lnTo>
                    <a:pt x="35867" y="98720"/>
                  </a:lnTo>
                  <a:lnTo>
                    <a:pt x="21463" y="142892"/>
                  </a:lnTo>
                  <a:lnTo>
                    <a:pt x="19191" y="179125"/>
                  </a:lnTo>
                  <a:lnTo>
                    <a:pt x="21934" y="188266"/>
                  </a:lnTo>
                  <a:lnTo>
                    <a:pt x="35306" y="206081"/>
                  </a:lnTo>
                  <a:lnTo>
                    <a:pt x="50850" y="222212"/>
                  </a:lnTo>
                  <a:lnTo>
                    <a:pt x="57172" y="225761"/>
                  </a:lnTo>
                  <a:lnTo>
                    <a:pt x="69504" y="227759"/>
                  </a:lnTo>
                  <a:lnTo>
                    <a:pt x="92634" y="228434"/>
                  </a:lnTo>
                  <a:lnTo>
                    <a:pt x="102202" y="225704"/>
                  </a:lnTo>
                  <a:lnTo>
                    <a:pt x="109981" y="222021"/>
                  </a:lnTo>
                  <a:lnTo>
                    <a:pt x="120311" y="218889"/>
                  </a:lnTo>
                  <a:lnTo>
                    <a:pt x="130074" y="212787"/>
                  </a:lnTo>
                  <a:lnTo>
                    <a:pt x="136480" y="210989"/>
                  </a:lnTo>
                  <a:lnTo>
                    <a:pt x="138612" y="209451"/>
                  </a:lnTo>
                  <a:lnTo>
                    <a:pt x="140033" y="207367"/>
                  </a:lnTo>
                  <a:lnTo>
                    <a:pt x="142032" y="199378"/>
                  </a:lnTo>
                  <a:lnTo>
                    <a:pt x="142313" y="196419"/>
                  </a:lnTo>
                  <a:lnTo>
                    <a:pt x="145448" y="190308"/>
                  </a:lnTo>
                  <a:lnTo>
                    <a:pt x="147765" y="187197"/>
                  </a:lnTo>
                  <a:lnTo>
                    <a:pt x="148251" y="184065"/>
                  </a:lnTo>
                  <a:lnTo>
                    <a:pt x="147517" y="180918"/>
                  </a:lnTo>
                  <a:lnTo>
                    <a:pt x="144938" y="173541"/>
                  </a:lnTo>
                  <a:lnTo>
                    <a:pt x="143792" y="163207"/>
                  </a:lnTo>
                  <a:lnTo>
                    <a:pt x="141370" y="158547"/>
                  </a:lnTo>
                  <a:lnTo>
                    <a:pt x="121496" y="140091"/>
                  </a:lnTo>
                  <a:lnTo>
                    <a:pt x="111854" y="136346"/>
                  </a:lnTo>
                  <a:lnTo>
                    <a:pt x="64463" y="124825"/>
                  </a:lnTo>
                  <a:lnTo>
                    <a:pt x="55814" y="124270"/>
                  </a:lnTo>
                  <a:lnTo>
                    <a:pt x="13171" y="132969"/>
                  </a:lnTo>
                  <a:lnTo>
                    <a:pt x="11956" y="134155"/>
                  </a:lnTo>
                  <a:lnTo>
                    <a:pt x="7183" y="143661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176">
              <a:extLst>
                <a:ext uri="{FF2B5EF4-FFF2-40B4-BE49-F238E27FC236}">
                  <a16:creationId xmlns:a16="http://schemas.microsoft.com/office/drawing/2014/main" id="{9462072F-A7D8-7697-6840-B1E7337C9D2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281535" y="3829050"/>
              <a:ext cx="166901" cy="419101"/>
            </a:xfrm>
            <a:custGeom>
              <a:avLst/>
              <a:gdLst/>
              <a:ahLst/>
              <a:cxnLst/>
              <a:rect l="0" t="0" r="0" b="0"/>
              <a:pathLst>
                <a:path w="166901" h="419101">
                  <a:moveTo>
                    <a:pt x="157490" y="9525"/>
                  </a:moveTo>
                  <a:lnTo>
                    <a:pt x="157490" y="9525"/>
                  </a:lnTo>
                  <a:lnTo>
                    <a:pt x="166900" y="117"/>
                  </a:lnTo>
                  <a:lnTo>
                    <a:pt x="143335" y="0"/>
                  </a:lnTo>
                  <a:lnTo>
                    <a:pt x="137793" y="2822"/>
                  </a:lnTo>
                  <a:lnTo>
                    <a:pt x="102310" y="31471"/>
                  </a:lnTo>
                  <a:lnTo>
                    <a:pt x="64972" y="78251"/>
                  </a:lnTo>
                  <a:lnTo>
                    <a:pt x="41146" y="124095"/>
                  </a:lnTo>
                  <a:lnTo>
                    <a:pt x="22443" y="161978"/>
                  </a:lnTo>
                  <a:lnTo>
                    <a:pt x="9615" y="206582"/>
                  </a:lnTo>
                  <a:lnTo>
                    <a:pt x="3162" y="247064"/>
                  </a:lnTo>
                  <a:lnTo>
                    <a:pt x="0" y="265381"/>
                  </a:lnTo>
                  <a:lnTo>
                    <a:pt x="4211" y="306090"/>
                  </a:lnTo>
                  <a:lnTo>
                    <a:pt x="12521" y="335550"/>
                  </a:lnTo>
                  <a:lnTo>
                    <a:pt x="24353" y="358930"/>
                  </a:lnTo>
                  <a:lnTo>
                    <a:pt x="27457" y="363112"/>
                  </a:lnTo>
                  <a:lnTo>
                    <a:pt x="30905" y="373402"/>
                  </a:lnTo>
                  <a:lnTo>
                    <a:pt x="31826" y="379110"/>
                  </a:lnTo>
                  <a:lnTo>
                    <a:pt x="34555" y="383973"/>
                  </a:lnTo>
                  <a:lnTo>
                    <a:pt x="48501" y="399383"/>
                  </a:lnTo>
                  <a:lnTo>
                    <a:pt x="51466" y="409378"/>
                  </a:lnTo>
                  <a:lnTo>
                    <a:pt x="51882" y="412619"/>
                  </a:lnTo>
                  <a:lnTo>
                    <a:pt x="53218" y="414779"/>
                  </a:lnTo>
                  <a:lnTo>
                    <a:pt x="55168" y="416219"/>
                  </a:lnTo>
                  <a:lnTo>
                    <a:pt x="60842" y="418531"/>
                  </a:lnTo>
                  <a:lnTo>
                    <a:pt x="81290" y="419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77">
              <a:extLst>
                <a:ext uri="{FF2B5EF4-FFF2-40B4-BE49-F238E27FC236}">
                  <a16:creationId xmlns:a16="http://schemas.microsoft.com/office/drawing/2014/main" id="{5070800E-3A73-5622-975C-36A1B6B41B1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934325" y="3924334"/>
              <a:ext cx="123421" cy="304767"/>
            </a:xfrm>
            <a:custGeom>
              <a:avLst/>
              <a:gdLst/>
              <a:ahLst/>
              <a:cxnLst/>
              <a:rect l="0" t="0" r="0" b="0"/>
              <a:pathLst>
                <a:path w="123421" h="304767">
                  <a:moveTo>
                    <a:pt x="66675" y="9491"/>
                  </a:moveTo>
                  <a:lnTo>
                    <a:pt x="66675" y="9491"/>
                  </a:lnTo>
                  <a:lnTo>
                    <a:pt x="66675" y="4434"/>
                  </a:lnTo>
                  <a:lnTo>
                    <a:pt x="67733" y="2945"/>
                  </a:lnTo>
                  <a:lnTo>
                    <a:pt x="69497" y="1952"/>
                  </a:lnTo>
                  <a:lnTo>
                    <a:pt x="76376" y="228"/>
                  </a:lnTo>
                  <a:lnTo>
                    <a:pt x="89342" y="0"/>
                  </a:lnTo>
                  <a:lnTo>
                    <a:pt x="91311" y="1047"/>
                  </a:lnTo>
                  <a:lnTo>
                    <a:pt x="92624" y="2803"/>
                  </a:lnTo>
                  <a:lnTo>
                    <a:pt x="95142" y="7578"/>
                  </a:lnTo>
                  <a:lnTo>
                    <a:pt x="108354" y="27414"/>
                  </a:lnTo>
                  <a:lnTo>
                    <a:pt x="112538" y="45023"/>
                  </a:lnTo>
                  <a:lnTo>
                    <a:pt x="116891" y="76246"/>
                  </a:lnTo>
                  <a:lnTo>
                    <a:pt x="120744" y="89960"/>
                  </a:lnTo>
                  <a:lnTo>
                    <a:pt x="123420" y="133878"/>
                  </a:lnTo>
                  <a:lnTo>
                    <a:pt x="122686" y="163923"/>
                  </a:lnTo>
                  <a:lnTo>
                    <a:pt x="112061" y="209449"/>
                  </a:lnTo>
                  <a:lnTo>
                    <a:pt x="101157" y="234903"/>
                  </a:lnTo>
                  <a:lnTo>
                    <a:pt x="92231" y="244788"/>
                  </a:lnTo>
                  <a:lnTo>
                    <a:pt x="82267" y="253768"/>
                  </a:lnTo>
                  <a:lnTo>
                    <a:pt x="54088" y="288450"/>
                  </a:lnTo>
                  <a:lnTo>
                    <a:pt x="47675" y="292223"/>
                  </a:lnTo>
                  <a:lnTo>
                    <a:pt x="41297" y="294958"/>
                  </a:lnTo>
                  <a:lnTo>
                    <a:pt x="31756" y="301390"/>
                  </a:lnTo>
                  <a:lnTo>
                    <a:pt x="22227" y="303766"/>
                  </a:lnTo>
                  <a:lnTo>
                    <a:pt x="0" y="3047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178">
              <a:extLst>
                <a:ext uri="{FF2B5EF4-FFF2-40B4-BE49-F238E27FC236}">
                  <a16:creationId xmlns:a16="http://schemas.microsoft.com/office/drawing/2014/main" id="{C2BFC6F1-1E2C-AE1D-FCFB-EBFB2A48A7D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934325" y="4010142"/>
              <a:ext cx="9526" cy="152284"/>
            </a:xfrm>
            <a:custGeom>
              <a:avLst/>
              <a:gdLst/>
              <a:ahLst/>
              <a:cxnLst/>
              <a:rect l="0" t="0" r="0" b="0"/>
              <a:pathLst>
                <a:path w="9526" h="152284">
                  <a:moveTo>
                    <a:pt x="0" y="9408"/>
                  </a:moveTo>
                  <a:lnTo>
                    <a:pt x="0" y="9408"/>
                  </a:lnTo>
                  <a:lnTo>
                    <a:pt x="8201" y="9408"/>
                  </a:lnTo>
                  <a:lnTo>
                    <a:pt x="8643" y="8350"/>
                  </a:lnTo>
                  <a:lnTo>
                    <a:pt x="9515" y="0"/>
                  </a:lnTo>
                  <a:lnTo>
                    <a:pt x="9525" y="44596"/>
                  </a:lnTo>
                  <a:lnTo>
                    <a:pt x="8467" y="60168"/>
                  </a:lnTo>
                  <a:lnTo>
                    <a:pt x="1985" y="78270"/>
                  </a:lnTo>
                  <a:lnTo>
                    <a:pt x="23" y="121506"/>
                  </a:lnTo>
                  <a:lnTo>
                    <a:pt x="4" y="139542"/>
                  </a:lnTo>
                  <a:lnTo>
                    <a:pt x="2824" y="144151"/>
                  </a:lnTo>
                  <a:lnTo>
                    <a:pt x="9525" y="1522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179">
              <a:extLst>
                <a:ext uri="{FF2B5EF4-FFF2-40B4-BE49-F238E27FC236}">
                  <a16:creationId xmlns:a16="http://schemas.microsoft.com/office/drawing/2014/main" id="{C388FF70-11D5-7183-3F42-58AF74B6895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667625" y="4076700"/>
              <a:ext cx="180976" cy="1"/>
            </a:xfrm>
            <a:custGeom>
              <a:avLst/>
              <a:gdLst/>
              <a:ahLst/>
              <a:cxnLst/>
              <a:rect l="0" t="0" r="0" b="0"/>
              <a:pathLst>
                <a:path w="180976" h="1">
                  <a:moveTo>
                    <a:pt x="0" y="0"/>
                  </a:moveTo>
                  <a:lnTo>
                    <a:pt x="0" y="0"/>
                  </a:lnTo>
                  <a:lnTo>
                    <a:pt x="45517" y="0"/>
                  </a:lnTo>
                  <a:lnTo>
                    <a:pt x="91990" y="0"/>
                  </a:lnTo>
                  <a:lnTo>
                    <a:pt x="136430" y="0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2" name="SMARTInkShape-Group42">
            <a:extLst>
              <a:ext uri="{FF2B5EF4-FFF2-40B4-BE49-F238E27FC236}">
                <a16:creationId xmlns:a16="http://schemas.microsoft.com/office/drawing/2014/main" id="{99CF8D2E-43C8-90D9-14C4-5A5C97AF78A6}"/>
              </a:ext>
            </a:extLst>
          </p:cNvPr>
          <p:cNvGrpSpPr/>
          <p:nvPr/>
        </p:nvGrpSpPr>
        <p:grpSpPr>
          <a:xfrm>
            <a:off x="6962775" y="4743450"/>
            <a:ext cx="190501" cy="104776"/>
            <a:chOff x="6962775" y="4743450"/>
            <a:chExt cx="190501" cy="104776"/>
          </a:xfrm>
        </p:grpSpPr>
        <p:sp>
          <p:nvSpPr>
            <p:cNvPr id="350" name="SMARTInkShape-180">
              <a:extLst>
                <a:ext uri="{FF2B5EF4-FFF2-40B4-BE49-F238E27FC236}">
                  <a16:creationId xmlns:a16="http://schemas.microsoft.com/office/drawing/2014/main" id="{BE642A0E-DB55-0957-981E-DBB26A9B779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972416" y="4743450"/>
              <a:ext cx="171335" cy="1"/>
            </a:xfrm>
            <a:custGeom>
              <a:avLst/>
              <a:gdLst/>
              <a:ahLst/>
              <a:cxnLst/>
              <a:rect l="0" t="0" r="0" b="0"/>
              <a:pathLst>
                <a:path w="171335" h="1">
                  <a:moveTo>
                    <a:pt x="9409" y="0"/>
                  </a:moveTo>
                  <a:lnTo>
                    <a:pt x="9409" y="0"/>
                  </a:lnTo>
                  <a:lnTo>
                    <a:pt x="0" y="0"/>
                  </a:lnTo>
                  <a:lnTo>
                    <a:pt x="46128" y="0"/>
                  </a:lnTo>
                  <a:lnTo>
                    <a:pt x="92119" y="0"/>
                  </a:lnTo>
                  <a:lnTo>
                    <a:pt x="139500" y="0"/>
                  </a:lnTo>
                  <a:lnTo>
                    <a:pt x="17133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181">
              <a:extLst>
                <a:ext uri="{FF2B5EF4-FFF2-40B4-BE49-F238E27FC236}">
                  <a16:creationId xmlns:a16="http://schemas.microsoft.com/office/drawing/2014/main" id="{2D8812E7-0577-750B-6131-382581F6CBA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962775" y="4838700"/>
              <a:ext cx="190501" cy="9526"/>
            </a:xfrm>
            <a:custGeom>
              <a:avLst/>
              <a:gdLst/>
              <a:ahLst/>
              <a:cxnLst/>
              <a:rect l="0" t="0" r="0" b="0"/>
              <a:pathLst>
                <a:path w="190501" h="9526">
                  <a:moveTo>
                    <a:pt x="0" y="0"/>
                  </a:moveTo>
                  <a:lnTo>
                    <a:pt x="0" y="0"/>
                  </a:lnTo>
                  <a:lnTo>
                    <a:pt x="0" y="5488"/>
                  </a:lnTo>
                  <a:lnTo>
                    <a:pt x="0" y="3144"/>
                  </a:lnTo>
                  <a:lnTo>
                    <a:pt x="1058" y="2096"/>
                  </a:lnTo>
                  <a:lnTo>
                    <a:pt x="5056" y="932"/>
                  </a:lnTo>
                  <a:lnTo>
                    <a:pt x="13257" y="276"/>
                  </a:lnTo>
                  <a:lnTo>
                    <a:pt x="55479" y="9140"/>
                  </a:lnTo>
                  <a:lnTo>
                    <a:pt x="98513" y="9503"/>
                  </a:lnTo>
                  <a:lnTo>
                    <a:pt x="145876" y="9525"/>
                  </a:lnTo>
                  <a:lnTo>
                    <a:pt x="19050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6" name="SMARTInkShape-Group43">
            <a:extLst>
              <a:ext uri="{FF2B5EF4-FFF2-40B4-BE49-F238E27FC236}">
                <a16:creationId xmlns:a16="http://schemas.microsoft.com/office/drawing/2014/main" id="{9CBA54BD-BAD7-B460-3932-5118B1E294D7}"/>
              </a:ext>
            </a:extLst>
          </p:cNvPr>
          <p:cNvGrpSpPr/>
          <p:nvPr/>
        </p:nvGrpSpPr>
        <p:grpSpPr>
          <a:xfrm>
            <a:off x="7410450" y="4610100"/>
            <a:ext cx="500789" cy="276226"/>
            <a:chOff x="7410450" y="4610100"/>
            <a:chExt cx="500789" cy="276226"/>
          </a:xfrm>
        </p:grpSpPr>
        <p:sp>
          <p:nvSpPr>
            <p:cNvPr id="353" name="SMARTInkShape-182">
              <a:extLst>
                <a:ext uri="{FF2B5EF4-FFF2-40B4-BE49-F238E27FC236}">
                  <a16:creationId xmlns:a16="http://schemas.microsoft.com/office/drawing/2014/main" id="{8B436B00-1E3B-D6A6-F0F2-5397F74E819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410450" y="4629150"/>
              <a:ext cx="171450" cy="253323"/>
            </a:xfrm>
            <a:custGeom>
              <a:avLst/>
              <a:gdLst/>
              <a:ahLst/>
              <a:cxnLst/>
              <a:rect l="0" t="0" r="0" b="0"/>
              <a:pathLst>
                <a:path w="171450" h="253323">
                  <a:moveTo>
                    <a:pt x="85725" y="28575"/>
                  </a:moveTo>
                  <a:lnTo>
                    <a:pt x="85725" y="28575"/>
                  </a:lnTo>
                  <a:lnTo>
                    <a:pt x="85725" y="20374"/>
                  </a:lnTo>
                  <a:lnTo>
                    <a:pt x="86783" y="19933"/>
                  </a:lnTo>
                  <a:lnTo>
                    <a:pt x="95246" y="19050"/>
                  </a:lnTo>
                  <a:lnTo>
                    <a:pt x="95250" y="9525"/>
                  </a:lnTo>
                  <a:lnTo>
                    <a:pt x="100306" y="9525"/>
                  </a:lnTo>
                  <a:lnTo>
                    <a:pt x="101797" y="8467"/>
                  </a:lnTo>
                  <a:lnTo>
                    <a:pt x="102790" y="6703"/>
                  </a:lnTo>
                  <a:lnTo>
                    <a:pt x="104775" y="0"/>
                  </a:lnTo>
                  <a:lnTo>
                    <a:pt x="104775" y="22666"/>
                  </a:lnTo>
                  <a:lnTo>
                    <a:pt x="101953" y="28771"/>
                  </a:lnTo>
                  <a:lnTo>
                    <a:pt x="96574" y="36257"/>
                  </a:lnTo>
                  <a:lnTo>
                    <a:pt x="94452" y="45340"/>
                  </a:lnTo>
                  <a:lnTo>
                    <a:pt x="88781" y="54239"/>
                  </a:lnTo>
                  <a:lnTo>
                    <a:pt x="85572" y="63578"/>
                  </a:lnTo>
                  <a:lnTo>
                    <a:pt x="79447" y="73048"/>
                  </a:lnTo>
                  <a:lnTo>
                    <a:pt x="76105" y="82557"/>
                  </a:lnTo>
                  <a:lnTo>
                    <a:pt x="71572" y="88903"/>
                  </a:lnTo>
                  <a:lnTo>
                    <a:pt x="66029" y="92429"/>
                  </a:lnTo>
                  <a:lnTo>
                    <a:pt x="60038" y="95054"/>
                  </a:lnTo>
                  <a:lnTo>
                    <a:pt x="53847" y="99749"/>
                  </a:lnTo>
                  <a:lnTo>
                    <a:pt x="50391" y="105364"/>
                  </a:lnTo>
                  <a:lnTo>
                    <a:pt x="47796" y="111387"/>
                  </a:lnTo>
                  <a:lnTo>
                    <a:pt x="30339" y="131479"/>
                  </a:lnTo>
                  <a:lnTo>
                    <a:pt x="29359" y="135341"/>
                  </a:lnTo>
                  <a:lnTo>
                    <a:pt x="29098" y="137852"/>
                  </a:lnTo>
                  <a:lnTo>
                    <a:pt x="25986" y="143464"/>
                  </a:lnTo>
                  <a:lnTo>
                    <a:pt x="9560" y="161889"/>
                  </a:lnTo>
                  <a:lnTo>
                    <a:pt x="0" y="161925"/>
                  </a:lnTo>
                  <a:lnTo>
                    <a:pt x="45593" y="161925"/>
                  </a:lnTo>
                  <a:lnTo>
                    <a:pt x="93056" y="161925"/>
                  </a:lnTo>
                  <a:lnTo>
                    <a:pt x="140001" y="161925"/>
                  </a:lnTo>
                  <a:lnTo>
                    <a:pt x="150908" y="161925"/>
                  </a:lnTo>
                  <a:lnTo>
                    <a:pt x="151405" y="160867"/>
                  </a:lnTo>
                  <a:lnTo>
                    <a:pt x="151958" y="156868"/>
                  </a:lnTo>
                  <a:lnTo>
                    <a:pt x="153164" y="155379"/>
                  </a:lnTo>
                  <a:lnTo>
                    <a:pt x="161521" y="152517"/>
                  </a:lnTo>
                  <a:lnTo>
                    <a:pt x="170091" y="144209"/>
                  </a:lnTo>
                  <a:lnTo>
                    <a:pt x="171440" y="133477"/>
                  </a:lnTo>
                  <a:lnTo>
                    <a:pt x="171449" y="125160"/>
                  </a:lnTo>
                  <a:lnTo>
                    <a:pt x="170392" y="124715"/>
                  </a:lnTo>
                  <a:lnTo>
                    <a:pt x="166394" y="124221"/>
                  </a:lnTo>
                  <a:lnTo>
                    <a:pt x="164903" y="123030"/>
                  </a:lnTo>
                  <a:lnTo>
                    <a:pt x="162040" y="114703"/>
                  </a:lnTo>
                  <a:lnTo>
                    <a:pt x="161925" y="87049"/>
                  </a:lnTo>
                  <a:lnTo>
                    <a:pt x="160867" y="86608"/>
                  </a:lnTo>
                  <a:lnTo>
                    <a:pt x="156437" y="85987"/>
                  </a:lnTo>
                  <a:lnTo>
                    <a:pt x="158780" y="85842"/>
                  </a:lnTo>
                  <a:lnTo>
                    <a:pt x="158770" y="85803"/>
                  </a:lnTo>
                  <a:lnTo>
                    <a:pt x="152710" y="85728"/>
                  </a:lnTo>
                  <a:lnTo>
                    <a:pt x="160628" y="93926"/>
                  </a:lnTo>
                  <a:lnTo>
                    <a:pt x="160003" y="94367"/>
                  </a:lnTo>
                  <a:lnTo>
                    <a:pt x="156484" y="94858"/>
                  </a:lnTo>
                  <a:lnTo>
                    <a:pt x="155123" y="96047"/>
                  </a:lnTo>
                  <a:lnTo>
                    <a:pt x="153610" y="100190"/>
                  </a:lnTo>
                  <a:lnTo>
                    <a:pt x="152758" y="108473"/>
                  </a:lnTo>
                  <a:lnTo>
                    <a:pt x="155382" y="114533"/>
                  </a:lnTo>
                  <a:lnTo>
                    <a:pt x="159017" y="120753"/>
                  </a:lnTo>
                  <a:lnTo>
                    <a:pt x="161351" y="133370"/>
                  </a:lnTo>
                  <a:lnTo>
                    <a:pt x="161921" y="178989"/>
                  </a:lnTo>
                  <a:lnTo>
                    <a:pt x="161925" y="222240"/>
                  </a:lnTo>
                  <a:lnTo>
                    <a:pt x="159103" y="228595"/>
                  </a:lnTo>
                  <a:lnTo>
                    <a:pt x="153724" y="236243"/>
                  </a:lnTo>
                  <a:lnTo>
                    <a:pt x="152404" y="247611"/>
                  </a:lnTo>
                  <a:lnTo>
                    <a:pt x="152400" y="253130"/>
                  </a:lnTo>
                  <a:lnTo>
                    <a:pt x="152400" y="248581"/>
                  </a:lnTo>
                  <a:lnTo>
                    <a:pt x="152400" y="253322"/>
                  </a:lnTo>
                  <a:lnTo>
                    <a:pt x="152400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183">
              <a:extLst>
                <a:ext uri="{FF2B5EF4-FFF2-40B4-BE49-F238E27FC236}">
                  <a16:creationId xmlns:a16="http://schemas.microsoft.com/office/drawing/2014/main" id="{CF7FA5FF-3857-42A4-8106-E106F7E264B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677265" y="4857786"/>
              <a:ext cx="18936" cy="28537"/>
            </a:xfrm>
            <a:custGeom>
              <a:avLst/>
              <a:gdLst/>
              <a:ahLst/>
              <a:cxnLst/>
              <a:rect l="0" t="0" r="0" b="0"/>
              <a:pathLst>
                <a:path w="18936" h="28537">
                  <a:moveTo>
                    <a:pt x="9410" y="19014"/>
                  </a:moveTo>
                  <a:lnTo>
                    <a:pt x="9410" y="19014"/>
                  </a:lnTo>
                  <a:lnTo>
                    <a:pt x="14466" y="24070"/>
                  </a:lnTo>
                  <a:lnTo>
                    <a:pt x="14898" y="25559"/>
                  </a:lnTo>
                  <a:lnTo>
                    <a:pt x="14127" y="26553"/>
                  </a:lnTo>
                  <a:lnTo>
                    <a:pt x="9418" y="28536"/>
                  </a:lnTo>
                  <a:lnTo>
                    <a:pt x="276" y="19406"/>
                  </a:lnTo>
                  <a:lnTo>
                    <a:pt x="0" y="14074"/>
                  </a:lnTo>
                  <a:lnTo>
                    <a:pt x="1021" y="12546"/>
                  </a:lnTo>
                  <a:lnTo>
                    <a:pt x="2758" y="11526"/>
                  </a:lnTo>
                  <a:lnTo>
                    <a:pt x="8096" y="9892"/>
                  </a:lnTo>
                  <a:lnTo>
                    <a:pt x="8826" y="6846"/>
                  </a:lnTo>
                  <a:lnTo>
                    <a:pt x="9020" y="4552"/>
                  </a:lnTo>
                  <a:lnTo>
                    <a:pt x="10209" y="3022"/>
                  </a:lnTo>
                  <a:lnTo>
                    <a:pt x="18816" y="0"/>
                  </a:lnTo>
                  <a:lnTo>
                    <a:pt x="18935" y="17680"/>
                  </a:lnTo>
                  <a:lnTo>
                    <a:pt x="17877" y="1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184">
              <a:extLst>
                <a:ext uri="{FF2B5EF4-FFF2-40B4-BE49-F238E27FC236}">
                  <a16:creationId xmlns:a16="http://schemas.microsoft.com/office/drawing/2014/main" id="{7B7F3766-DCD5-2811-443A-5E5EE7B27D4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724775" y="4610100"/>
              <a:ext cx="186464" cy="276226"/>
            </a:xfrm>
            <a:custGeom>
              <a:avLst/>
              <a:gdLst/>
              <a:ahLst/>
              <a:cxnLst/>
              <a:rect l="0" t="0" r="0" b="0"/>
              <a:pathLst>
                <a:path w="186464" h="276226">
                  <a:moveTo>
                    <a:pt x="0" y="28575"/>
                  </a:moveTo>
                  <a:lnTo>
                    <a:pt x="0" y="28575"/>
                  </a:lnTo>
                  <a:lnTo>
                    <a:pt x="13257" y="28575"/>
                  </a:lnTo>
                  <a:lnTo>
                    <a:pt x="19297" y="25753"/>
                  </a:lnTo>
                  <a:lnTo>
                    <a:pt x="25510" y="22029"/>
                  </a:lnTo>
                  <a:lnTo>
                    <a:pt x="38122" y="19639"/>
                  </a:lnTo>
                  <a:lnTo>
                    <a:pt x="78689" y="18014"/>
                  </a:lnTo>
                  <a:lnTo>
                    <a:pt x="97310" y="11516"/>
                  </a:lnTo>
                  <a:lnTo>
                    <a:pt x="142093" y="9577"/>
                  </a:lnTo>
                  <a:lnTo>
                    <a:pt x="165054" y="9528"/>
                  </a:lnTo>
                  <a:lnTo>
                    <a:pt x="167186" y="8468"/>
                  </a:lnTo>
                  <a:lnTo>
                    <a:pt x="168608" y="6704"/>
                  </a:lnTo>
                  <a:lnTo>
                    <a:pt x="170888" y="1324"/>
                  </a:lnTo>
                  <a:lnTo>
                    <a:pt x="174023" y="589"/>
                  </a:lnTo>
                  <a:lnTo>
                    <a:pt x="186031" y="0"/>
                  </a:lnTo>
                  <a:lnTo>
                    <a:pt x="186463" y="1058"/>
                  </a:lnTo>
                  <a:lnTo>
                    <a:pt x="182373" y="10361"/>
                  </a:lnTo>
                  <a:lnTo>
                    <a:pt x="180991" y="52064"/>
                  </a:lnTo>
                  <a:lnTo>
                    <a:pt x="178157" y="79272"/>
                  </a:lnTo>
                  <a:lnTo>
                    <a:pt x="172038" y="126081"/>
                  </a:lnTo>
                  <a:lnTo>
                    <a:pt x="171502" y="170812"/>
                  </a:lnTo>
                  <a:lnTo>
                    <a:pt x="170393" y="212525"/>
                  </a:lnTo>
                  <a:lnTo>
                    <a:pt x="163250" y="231330"/>
                  </a:lnTo>
                  <a:lnTo>
                    <a:pt x="161959" y="255282"/>
                  </a:lnTo>
                  <a:lnTo>
                    <a:pt x="156879" y="261670"/>
                  </a:lnTo>
                  <a:lnTo>
                    <a:pt x="156444" y="263347"/>
                  </a:lnTo>
                  <a:lnTo>
                    <a:pt x="157213" y="264464"/>
                  </a:lnTo>
                  <a:lnTo>
                    <a:pt x="158784" y="265210"/>
                  </a:lnTo>
                  <a:lnTo>
                    <a:pt x="158772" y="265706"/>
                  </a:lnTo>
                  <a:lnTo>
                    <a:pt x="155938" y="266259"/>
                  </a:lnTo>
                  <a:lnTo>
                    <a:pt x="155817" y="266405"/>
                  </a:lnTo>
                  <a:lnTo>
                    <a:pt x="160912" y="266661"/>
                  </a:lnTo>
                  <a:lnTo>
                    <a:pt x="161475" y="269505"/>
                  </a:lnTo>
                  <a:lnTo>
                    <a:pt x="161624" y="271745"/>
                  </a:lnTo>
                  <a:lnTo>
                    <a:pt x="160666" y="272180"/>
                  </a:lnTo>
                  <a:lnTo>
                    <a:pt x="156780" y="269841"/>
                  </a:lnTo>
                  <a:lnTo>
                    <a:pt x="156377" y="268794"/>
                  </a:lnTo>
                  <a:lnTo>
                    <a:pt x="157169" y="268096"/>
                  </a:lnTo>
                  <a:lnTo>
                    <a:pt x="158754" y="267631"/>
                  </a:lnTo>
                  <a:lnTo>
                    <a:pt x="159811" y="268379"/>
                  </a:lnTo>
                  <a:lnTo>
                    <a:pt x="161909" y="276152"/>
                  </a:lnTo>
                  <a:lnTo>
                    <a:pt x="161925" y="276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9" name="SMARTInkShape-Group44">
            <a:extLst>
              <a:ext uri="{FF2B5EF4-FFF2-40B4-BE49-F238E27FC236}">
                <a16:creationId xmlns:a16="http://schemas.microsoft.com/office/drawing/2014/main" id="{D81E5FF7-AD85-6323-DB39-583365177778}"/>
              </a:ext>
            </a:extLst>
          </p:cNvPr>
          <p:cNvGrpSpPr/>
          <p:nvPr/>
        </p:nvGrpSpPr>
        <p:grpSpPr>
          <a:xfrm>
            <a:off x="4324350" y="3629025"/>
            <a:ext cx="180976" cy="95241"/>
            <a:chOff x="4324350" y="3629025"/>
            <a:chExt cx="180976" cy="95241"/>
          </a:xfrm>
        </p:grpSpPr>
        <p:sp>
          <p:nvSpPr>
            <p:cNvPr id="357" name="SMARTInkShape-185">
              <a:extLst>
                <a:ext uri="{FF2B5EF4-FFF2-40B4-BE49-F238E27FC236}">
                  <a16:creationId xmlns:a16="http://schemas.microsoft.com/office/drawing/2014/main" id="{0305ABD4-6B45-8CDC-332D-66A0BDE2F19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324350" y="3629025"/>
              <a:ext cx="152401" cy="9524"/>
            </a:xfrm>
            <a:custGeom>
              <a:avLst/>
              <a:gdLst/>
              <a:ahLst/>
              <a:cxnLst/>
              <a:rect l="0" t="0" r="0" b="0"/>
              <a:pathLst>
                <a:path w="152401" h="9524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14189" y="9132"/>
                  </a:lnTo>
                  <a:lnTo>
                    <a:pt x="60528" y="9523"/>
                  </a:lnTo>
                  <a:lnTo>
                    <a:pt x="73203" y="8467"/>
                  </a:lnTo>
                  <a:lnTo>
                    <a:pt x="100640" y="883"/>
                  </a:lnTo>
                  <a:lnTo>
                    <a:pt x="147898" y="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86">
              <a:extLst>
                <a:ext uri="{FF2B5EF4-FFF2-40B4-BE49-F238E27FC236}">
                  <a16:creationId xmlns:a16="http://schemas.microsoft.com/office/drawing/2014/main" id="{01971600-4C58-14CB-3D2E-07A9E8938A8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333875" y="3705225"/>
              <a:ext cx="171451" cy="19041"/>
            </a:xfrm>
            <a:custGeom>
              <a:avLst/>
              <a:gdLst/>
              <a:ahLst/>
              <a:cxnLst/>
              <a:rect l="0" t="0" r="0" b="0"/>
              <a:pathLst>
                <a:path w="171451" h="19041">
                  <a:moveTo>
                    <a:pt x="0" y="9525"/>
                  </a:moveTo>
                  <a:lnTo>
                    <a:pt x="0" y="9525"/>
                  </a:lnTo>
                  <a:lnTo>
                    <a:pt x="0" y="18933"/>
                  </a:lnTo>
                  <a:lnTo>
                    <a:pt x="18314" y="19040"/>
                  </a:lnTo>
                  <a:lnTo>
                    <a:pt x="26837" y="16223"/>
                  </a:lnTo>
                  <a:lnTo>
                    <a:pt x="30592" y="13990"/>
                  </a:lnTo>
                  <a:lnTo>
                    <a:pt x="45988" y="10848"/>
                  </a:lnTo>
                  <a:lnTo>
                    <a:pt x="88990" y="9602"/>
                  </a:lnTo>
                  <a:lnTo>
                    <a:pt x="135293" y="9527"/>
                  </a:lnTo>
                  <a:lnTo>
                    <a:pt x="139506" y="9525"/>
                  </a:lnTo>
                  <a:lnTo>
                    <a:pt x="144200" y="6703"/>
                  </a:lnTo>
                  <a:lnTo>
                    <a:pt x="149814" y="2979"/>
                  </a:lnTo>
                  <a:lnTo>
                    <a:pt x="160121" y="393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9" name="SMARTInkShape-Group45">
            <a:extLst>
              <a:ext uri="{FF2B5EF4-FFF2-40B4-BE49-F238E27FC236}">
                <a16:creationId xmlns:a16="http://schemas.microsoft.com/office/drawing/2014/main" id="{F930F20D-53E8-A7CC-5D81-871D45DE8B24}"/>
              </a:ext>
            </a:extLst>
          </p:cNvPr>
          <p:cNvGrpSpPr/>
          <p:nvPr/>
        </p:nvGrpSpPr>
        <p:grpSpPr>
          <a:xfrm>
            <a:off x="7134225" y="5181634"/>
            <a:ext cx="1390651" cy="294811"/>
            <a:chOff x="7134225" y="5181634"/>
            <a:chExt cx="1390651" cy="294811"/>
          </a:xfrm>
        </p:grpSpPr>
        <p:sp>
          <p:nvSpPr>
            <p:cNvPr id="360" name="SMARTInkShape-187">
              <a:extLst>
                <a:ext uri="{FF2B5EF4-FFF2-40B4-BE49-F238E27FC236}">
                  <a16:creationId xmlns:a16="http://schemas.microsoft.com/office/drawing/2014/main" id="{C623EC1D-119E-F3BC-C813-41FF98EE698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677150" y="5276853"/>
              <a:ext cx="285750" cy="112816"/>
            </a:xfrm>
            <a:custGeom>
              <a:avLst/>
              <a:gdLst/>
              <a:ahLst/>
              <a:cxnLst/>
              <a:rect l="0" t="0" r="0" b="0"/>
              <a:pathLst>
                <a:path w="285750" h="112816">
                  <a:moveTo>
                    <a:pt x="0" y="28572"/>
                  </a:moveTo>
                  <a:lnTo>
                    <a:pt x="0" y="28572"/>
                  </a:lnTo>
                  <a:lnTo>
                    <a:pt x="14190" y="14383"/>
                  </a:lnTo>
                  <a:lnTo>
                    <a:pt x="19713" y="11682"/>
                  </a:lnTo>
                  <a:lnTo>
                    <a:pt x="26824" y="9949"/>
                  </a:lnTo>
                  <a:lnTo>
                    <a:pt x="35834" y="3059"/>
                  </a:lnTo>
                  <a:lnTo>
                    <a:pt x="45863" y="400"/>
                  </a:lnTo>
                  <a:lnTo>
                    <a:pt x="65221" y="0"/>
                  </a:lnTo>
                  <a:lnTo>
                    <a:pt x="80826" y="14187"/>
                  </a:lnTo>
                  <a:lnTo>
                    <a:pt x="83548" y="19709"/>
                  </a:lnTo>
                  <a:lnTo>
                    <a:pt x="85534" y="45695"/>
                  </a:lnTo>
                  <a:lnTo>
                    <a:pt x="85725" y="92687"/>
                  </a:lnTo>
                  <a:lnTo>
                    <a:pt x="85725" y="112815"/>
                  </a:lnTo>
                  <a:lnTo>
                    <a:pt x="85725" y="108801"/>
                  </a:lnTo>
                  <a:lnTo>
                    <a:pt x="86783" y="107459"/>
                  </a:lnTo>
                  <a:lnTo>
                    <a:pt x="90781" y="105966"/>
                  </a:lnTo>
                  <a:lnTo>
                    <a:pt x="92272" y="104510"/>
                  </a:lnTo>
                  <a:lnTo>
                    <a:pt x="97485" y="94568"/>
                  </a:lnTo>
                  <a:lnTo>
                    <a:pt x="112095" y="72975"/>
                  </a:lnTo>
                  <a:lnTo>
                    <a:pt x="119880" y="67481"/>
                  </a:lnTo>
                  <a:lnTo>
                    <a:pt x="131872" y="49411"/>
                  </a:lnTo>
                  <a:lnTo>
                    <a:pt x="139605" y="40371"/>
                  </a:lnTo>
                  <a:lnTo>
                    <a:pt x="141421" y="34521"/>
                  </a:lnTo>
                  <a:lnTo>
                    <a:pt x="142964" y="32538"/>
                  </a:lnTo>
                  <a:lnTo>
                    <a:pt x="160171" y="20526"/>
                  </a:lnTo>
                  <a:lnTo>
                    <a:pt x="169972" y="19177"/>
                  </a:lnTo>
                  <a:lnTo>
                    <a:pt x="179521" y="19058"/>
                  </a:lnTo>
                  <a:lnTo>
                    <a:pt x="180006" y="20112"/>
                  </a:lnTo>
                  <a:lnTo>
                    <a:pt x="182026" y="44740"/>
                  </a:lnTo>
                  <a:lnTo>
                    <a:pt x="188513" y="57205"/>
                  </a:lnTo>
                  <a:lnTo>
                    <a:pt x="190384" y="79375"/>
                  </a:lnTo>
                  <a:lnTo>
                    <a:pt x="191481" y="81490"/>
                  </a:lnTo>
                  <a:lnTo>
                    <a:pt x="193271" y="82902"/>
                  </a:lnTo>
                  <a:lnTo>
                    <a:pt x="195522" y="83841"/>
                  </a:lnTo>
                  <a:lnTo>
                    <a:pt x="197023" y="85526"/>
                  </a:lnTo>
                  <a:lnTo>
                    <a:pt x="199630" y="93758"/>
                  </a:lnTo>
                  <a:lnTo>
                    <a:pt x="200021" y="104644"/>
                  </a:lnTo>
                  <a:lnTo>
                    <a:pt x="200025" y="90579"/>
                  </a:lnTo>
                  <a:lnTo>
                    <a:pt x="201083" y="88960"/>
                  </a:lnTo>
                  <a:lnTo>
                    <a:pt x="202847" y="87881"/>
                  </a:lnTo>
                  <a:lnTo>
                    <a:pt x="205081" y="87162"/>
                  </a:lnTo>
                  <a:lnTo>
                    <a:pt x="206572" y="85623"/>
                  </a:lnTo>
                  <a:lnTo>
                    <a:pt x="211785" y="75550"/>
                  </a:lnTo>
                  <a:lnTo>
                    <a:pt x="224661" y="60236"/>
                  </a:lnTo>
                  <a:lnTo>
                    <a:pt x="230644" y="47605"/>
                  </a:lnTo>
                  <a:lnTo>
                    <a:pt x="242743" y="33597"/>
                  </a:lnTo>
                  <a:lnTo>
                    <a:pt x="248292" y="30805"/>
                  </a:lnTo>
                  <a:lnTo>
                    <a:pt x="255420" y="29013"/>
                  </a:lnTo>
                  <a:lnTo>
                    <a:pt x="265222" y="20410"/>
                  </a:lnTo>
                  <a:lnTo>
                    <a:pt x="276098" y="19057"/>
                  </a:lnTo>
                  <a:lnTo>
                    <a:pt x="284414" y="27249"/>
                  </a:lnTo>
                  <a:lnTo>
                    <a:pt x="285633" y="36657"/>
                  </a:lnTo>
                  <a:lnTo>
                    <a:pt x="285749" y="69885"/>
                  </a:lnTo>
                  <a:lnTo>
                    <a:pt x="284692" y="71989"/>
                  </a:lnTo>
                  <a:lnTo>
                    <a:pt x="282928" y="73392"/>
                  </a:lnTo>
                  <a:lnTo>
                    <a:pt x="280694" y="74327"/>
                  </a:lnTo>
                  <a:lnTo>
                    <a:pt x="279203" y="76009"/>
                  </a:lnTo>
                  <a:lnTo>
                    <a:pt x="276616" y="84234"/>
                  </a:lnTo>
                  <a:lnTo>
                    <a:pt x="276225" y="1047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188">
              <a:extLst>
                <a:ext uri="{FF2B5EF4-FFF2-40B4-BE49-F238E27FC236}">
                  <a16:creationId xmlns:a16="http://schemas.microsoft.com/office/drawing/2014/main" id="{369AD128-481C-2DFA-A2F4-88807EC0CCC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077200" y="5267717"/>
              <a:ext cx="19050" cy="123434"/>
            </a:xfrm>
            <a:custGeom>
              <a:avLst/>
              <a:gdLst/>
              <a:ahLst/>
              <a:cxnLst/>
              <a:rect l="0" t="0" r="0" b="0"/>
              <a:pathLst>
                <a:path w="19050" h="123434">
                  <a:moveTo>
                    <a:pt x="9525" y="9133"/>
                  </a:moveTo>
                  <a:lnTo>
                    <a:pt x="9525" y="9133"/>
                  </a:lnTo>
                  <a:lnTo>
                    <a:pt x="14581" y="9133"/>
                  </a:lnTo>
                  <a:lnTo>
                    <a:pt x="16072" y="8075"/>
                  </a:lnTo>
                  <a:lnTo>
                    <a:pt x="17065" y="6311"/>
                  </a:lnTo>
                  <a:lnTo>
                    <a:pt x="18935" y="0"/>
                  </a:lnTo>
                  <a:lnTo>
                    <a:pt x="19049" y="17221"/>
                  </a:lnTo>
                  <a:lnTo>
                    <a:pt x="10849" y="39990"/>
                  </a:lnTo>
                  <a:lnTo>
                    <a:pt x="9541" y="84733"/>
                  </a:lnTo>
                  <a:lnTo>
                    <a:pt x="9535" y="88109"/>
                  </a:lnTo>
                  <a:lnTo>
                    <a:pt x="6707" y="94680"/>
                  </a:lnTo>
                  <a:lnTo>
                    <a:pt x="2981" y="101129"/>
                  </a:lnTo>
                  <a:lnTo>
                    <a:pt x="589" y="113891"/>
                  </a:lnTo>
                  <a:lnTo>
                    <a:pt x="0" y="1234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189">
              <a:extLst>
                <a:ext uri="{FF2B5EF4-FFF2-40B4-BE49-F238E27FC236}">
                  <a16:creationId xmlns:a16="http://schemas.microsoft.com/office/drawing/2014/main" id="{A95107A3-BF1D-E526-9497-19FF96FEF23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086725" y="5181634"/>
              <a:ext cx="9526" cy="9492"/>
            </a:xfrm>
            <a:custGeom>
              <a:avLst/>
              <a:gdLst/>
              <a:ahLst/>
              <a:cxnLst/>
              <a:rect l="0" t="0" r="0" b="0"/>
              <a:pathLst>
                <a:path w="9526" h="9492">
                  <a:moveTo>
                    <a:pt x="0" y="9491"/>
                  </a:moveTo>
                  <a:lnTo>
                    <a:pt x="0" y="9491"/>
                  </a:lnTo>
                  <a:lnTo>
                    <a:pt x="0" y="358"/>
                  </a:lnTo>
                  <a:lnTo>
                    <a:pt x="8201" y="0"/>
                  </a:lnTo>
                  <a:lnTo>
                    <a:pt x="8643" y="1047"/>
                  </a:lnTo>
                  <a:lnTo>
                    <a:pt x="9525" y="94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190">
              <a:extLst>
                <a:ext uri="{FF2B5EF4-FFF2-40B4-BE49-F238E27FC236}">
                  <a16:creationId xmlns:a16="http://schemas.microsoft.com/office/drawing/2014/main" id="{6B1FAFB1-264E-09F1-D25C-82F347094BA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143875" y="5267329"/>
              <a:ext cx="133341" cy="142872"/>
            </a:xfrm>
            <a:custGeom>
              <a:avLst/>
              <a:gdLst/>
              <a:ahLst/>
              <a:cxnLst/>
              <a:rect l="0" t="0" r="0" b="0"/>
              <a:pathLst>
                <a:path w="133341" h="142872">
                  <a:moveTo>
                    <a:pt x="0" y="38096"/>
                  </a:moveTo>
                  <a:lnTo>
                    <a:pt x="0" y="38096"/>
                  </a:lnTo>
                  <a:lnTo>
                    <a:pt x="0" y="33040"/>
                  </a:lnTo>
                  <a:lnTo>
                    <a:pt x="1058" y="31551"/>
                  </a:lnTo>
                  <a:lnTo>
                    <a:pt x="2822" y="30557"/>
                  </a:lnTo>
                  <a:lnTo>
                    <a:pt x="5056" y="29895"/>
                  </a:lnTo>
                  <a:lnTo>
                    <a:pt x="6547" y="28395"/>
                  </a:lnTo>
                  <a:lnTo>
                    <a:pt x="8201" y="23907"/>
                  </a:lnTo>
                  <a:lnTo>
                    <a:pt x="9701" y="22286"/>
                  </a:lnTo>
                  <a:lnTo>
                    <a:pt x="14190" y="20487"/>
                  </a:lnTo>
                  <a:lnTo>
                    <a:pt x="26824" y="19172"/>
                  </a:lnTo>
                  <a:lnTo>
                    <a:pt x="38062" y="9556"/>
                  </a:lnTo>
                  <a:lnTo>
                    <a:pt x="43145" y="14587"/>
                  </a:lnTo>
                  <a:lnTo>
                    <a:pt x="45634" y="19887"/>
                  </a:lnTo>
                  <a:lnTo>
                    <a:pt x="47231" y="26855"/>
                  </a:lnTo>
                  <a:lnTo>
                    <a:pt x="40034" y="38706"/>
                  </a:lnTo>
                  <a:lnTo>
                    <a:pt x="38110" y="85638"/>
                  </a:lnTo>
                  <a:lnTo>
                    <a:pt x="38100" y="110166"/>
                  </a:lnTo>
                  <a:lnTo>
                    <a:pt x="38100" y="96594"/>
                  </a:lnTo>
                  <a:lnTo>
                    <a:pt x="47801" y="71494"/>
                  </a:lnTo>
                  <a:lnTo>
                    <a:pt x="49860" y="69886"/>
                  </a:lnTo>
                  <a:lnTo>
                    <a:pt x="52290" y="68815"/>
                  </a:lnTo>
                  <a:lnTo>
                    <a:pt x="53909" y="67042"/>
                  </a:lnTo>
                  <a:lnTo>
                    <a:pt x="59332" y="56593"/>
                  </a:lnTo>
                  <a:lnTo>
                    <a:pt x="88938" y="25386"/>
                  </a:lnTo>
                  <a:lnTo>
                    <a:pt x="95268" y="21864"/>
                  </a:lnTo>
                  <a:lnTo>
                    <a:pt x="98437" y="20925"/>
                  </a:lnTo>
                  <a:lnTo>
                    <a:pt x="100548" y="19240"/>
                  </a:lnTo>
                  <a:lnTo>
                    <a:pt x="112811" y="1761"/>
                  </a:lnTo>
                  <a:lnTo>
                    <a:pt x="116462" y="779"/>
                  </a:lnTo>
                  <a:lnTo>
                    <a:pt x="128843" y="0"/>
                  </a:lnTo>
                  <a:lnTo>
                    <a:pt x="130346" y="1058"/>
                  </a:lnTo>
                  <a:lnTo>
                    <a:pt x="131346" y="2819"/>
                  </a:lnTo>
                  <a:lnTo>
                    <a:pt x="133233" y="17330"/>
                  </a:lnTo>
                  <a:lnTo>
                    <a:pt x="133340" y="37209"/>
                  </a:lnTo>
                  <a:lnTo>
                    <a:pt x="130523" y="45815"/>
                  </a:lnTo>
                  <a:lnTo>
                    <a:pt x="126802" y="54227"/>
                  </a:lnTo>
                  <a:lnTo>
                    <a:pt x="123876" y="97880"/>
                  </a:lnTo>
                  <a:lnTo>
                    <a:pt x="123826" y="131345"/>
                  </a:lnTo>
                  <a:lnTo>
                    <a:pt x="115623" y="141371"/>
                  </a:lnTo>
                  <a:lnTo>
                    <a:pt x="116240" y="141871"/>
                  </a:lnTo>
                  <a:lnTo>
                    <a:pt x="119749" y="142426"/>
                  </a:lnTo>
                  <a:lnTo>
                    <a:pt x="120049" y="142575"/>
                  </a:lnTo>
                  <a:lnTo>
                    <a:pt x="114300" y="1428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191">
              <a:extLst>
                <a:ext uri="{FF2B5EF4-FFF2-40B4-BE49-F238E27FC236}">
                  <a16:creationId xmlns:a16="http://schemas.microsoft.com/office/drawing/2014/main" id="{38FCF41B-75E4-B402-DC8B-334124D2E9B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315325" y="5267361"/>
              <a:ext cx="114287" cy="123790"/>
            </a:xfrm>
            <a:custGeom>
              <a:avLst/>
              <a:gdLst/>
              <a:ahLst/>
              <a:cxnLst/>
              <a:rect l="0" t="0" r="0" b="0"/>
              <a:pathLst>
                <a:path w="114287" h="123790">
                  <a:moveTo>
                    <a:pt x="85725" y="28539"/>
                  </a:moveTo>
                  <a:lnTo>
                    <a:pt x="85725" y="28539"/>
                  </a:lnTo>
                  <a:lnTo>
                    <a:pt x="90781" y="23483"/>
                  </a:lnTo>
                  <a:lnTo>
                    <a:pt x="96086" y="21000"/>
                  </a:lnTo>
                  <a:lnTo>
                    <a:pt x="98982" y="20338"/>
                  </a:lnTo>
                  <a:lnTo>
                    <a:pt x="113757" y="9916"/>
                  </a:lnTo>
                  <a:lnTo>
                    <a:pt x="114286" y="367"/>
                  </a:lnTo>
                  <a:lnTo>
                    <a:pt x="101041" y="0"/>
                  </a:lnTo>
                  <a:lnTo>
                    <a:pt x="95001" y="2802"/>
                  </a:lnTo>
                  <a:lnTo>
                    <a:pt x="88790" y="6517"/>
                  </a:lnTo>
                  <a:lnTo>
                    <a:pt x="51681" y="19112"/>
                  </a:lnTo>
                  <a:lnTo>
                    <a:pt x="38273" y="26364"/>
                  </a:lnTo>
                  <a:lnTo>
                    <a:pt x="35040" y="27088"/>
                  </a:lnTo>
                  <a:lnTo>
                    <a:pt x="20942" y="36613"/>
                  </a:lnTo>
                  <a:lnTo>
                    <a:pt x="19891" y="40241"/>
                  </a:lnTo>
                  <a:lnTo>
                    <a:pt x="19064" y="55663"/>
                  </a:lnTo>
                  <a:lnTo>
                    <a:pt x="20117" y="56147"/>
                  </a:lnTo>
                  <a:lnTo>
                    <a:pt x="24111" y="56684"/>
                  </a:lnTo>
                  <a:lnTo>
                    <a:pt x="25598" y="57886"/>
                  </a:lnTo>
                  <a:lnTo>
                    <a:pt x="27252" y="62044"/>
                  </a:lnTo>
                  <a:lnTo>
                    <a:pt x="29810" y="63574"/>
                  </a:lnTo>
                  <a:lnTo>
                    <a:pt x="47899" y="66370"/>
                  </a:lnTo>
                  <a:lnTo>
                    <a:pt x="79679" y="66636"/>
                  </a:lnTo>
                  <a:lnTo>
                    <a:pt x="85860" y="69459"/>
                  </a:lnTo>
                  <a:lnTo>
                    <a:pt x="94700" y="75772"/>
                  </a:lnTo>
                  <a:lnTo>
                    <a:pt x="95203" y="84331"/>
                  </a:lnTo>
                  <a:lnTo>
                    <a:pt x="72582" y="108345"/>
                  </a:lnTo>
                  <a:lnTo>
                    <a:pt x="66479" y="111633"/>
                  </a:lnTo>
                  <a:lnTo>
                    <a:pt x="50774" y="114976"/>
                  </a:lnTo>
                  <a:lnTo>
                    <a:pt x="38095" y="121735"/>
                  </a:lnTo>
                  <a:lnTo>
                    <a:pt x="0" y="1237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192">
              <a:extLst>
                <a:ext uri="{FF2B5EF4-FFF2-40B4-BE49-F238E27FC236}">
                  <a16:creationId xmlns:a16="http://schemas.microsoft.com/office/drawing/2014/main" id="{6A3C81D4-5B1A-865D-6A1A-E0E75A994DE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505825" y="5376137"/>
              <a:ext cx="19051" cy="15014"/>
            </a:xfrm>
            <a:custGeom>
              <a:avLst/>
              <a:gdLst/>
              <a:ahLst/>
              <a:cxnLst/>
              <a:rect l="0" t="0" r="0" b="0"/>
              <a:pathLst>
                <a:path w="19051" h="15014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4556"/>
                  </a:lnTo>
                  <a:lnTo>
                    <a:pt x="2823" y="5074"/>
                  </a:lnTo>
                  <a:lnTo>
                    <a:pt x="8202" y="5406"/>
                  </a:lnTo>
                  <a:lnTo>
                    <a:pt x="19050" y="150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93">
              <a:extLst>
                <a:ext uri="{FF2B5EF4-FFF2-40B4-BE49-F238E27FC236}">
                  <a16:creationId xmlns:a16="http://schemas.microsoft.com/office/drawing/2014/main" id="{7B676046-9EB2-E398-3D0D-A0B934A2623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562850" y="5381625"/>
              <a:ext cx="28576" cy="1"/>
            </a:xfrm>
            <a:custGeom>
              <a:avLst/>
              <a:gdLst/>
              <a:ahLst/>
              <a:cxnLst/>
              <a:rect l="0" t="0" r="0" b="0"/>
              <a:pathLst>
                <a:path w="28576" h="1">
                  <a:moveTo>
                    <a:pt x="0" y="0"/>
                  </a:moveTo>
                  <a:lnTo>
                    <a:pt x="0" y="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194">
              <a:extLst>
                <a:ext uri="{FF2B5EF4-FFF2-40B4-BE49-F238E27FC236}">
                  <a16:creationId xmlns:a16="http://schemas.microsoft.com/office/drawing/2014/main" id="{6DBBCC31-1B6B-2AFC-BCF9-78FA94C803E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343789" y="5252312"/>
              <a:ext cx="152387" cy="224133"/>
            </a:xfrm>
            <a:custGeom>
              <a:avLst/>
              <a:gdLst/>
              <a:ahLst/>
              <a:cxnLst/>
              <a:rect l="0" t="0" r="0" b="0"/>
              <a:pathLst>
                <a:path w="152387" h="224133">
                  <a:moveTo>
                    <a:pt x="95236" y="43588"/>
                  </a:moveTo>
                  <a:lnTo>
                    <a:pt x="95236" y="43588"/>
                  </a:lnTo>
                  <a:lnTo>
                    <a:pt x="95236" y="35387"/>
                  </a:lnTo>
                  <a:lnTo>
                    <a:pt x="96294" y="34946"/>
                  </a:lnTo>
                  <a:lnTo>
                    <a:pt x="104646" y="34073"/>
                  </a:lnTo>
                  <a:lnTo>
                    <a:pt x="99671" y="29010"/>
                  </a:lnTo>
                  <a:lnTo>
                    <a:pt x="99250" y="27519"/>
                  </a:lnTo>
                  <a:lnTo>
                    <a:pt x="100030" y="26525"/>
                  </a:lnTo>
                  <a:lnTo>
                    <a:pt x="103827" y="24931"/>
                  </a:lnTo>
                  <a:lnTo>
                    <a:pt x="95237" y="24538"/>
                  </a:lnTo>
                  <a:lnTo>
                    <a:pt x="85715" y="15016"/>
                  </a:lnTo>
                  <a:lnTo>
                    <a:pt x="80655" y="15013"/>
                  </a:lnTo>
                  <a:lnTo>
                    <a:pt x="79166" y="13955"/>
                  </a:lnTo>
                  <a:lnTo>
                    <a:pt x="78173" y="12191"/>
                  </a:lnTo>
                  <a:lnTo>
                    <a:pt x="76220" y="5604"/>
                  </a:lnTo>
                  <a:lnTo>
                    <a:pt x="67055" y="5491"/>
                  </a:lnTo>
                  <a:lnTo>
                    <a:pt x="61721" y="432"/>
                  </a:lnTo>
                  <a:lnTo>
                    <a:pt x="59135" y="0"/>
                  </a:lnTo>
                  <a:lnTo>
                    <a:pt x="56352" y="772"/>
                  </a:lnTo>
                  <a:lnTo>
                    <a:pt x="49337" y="4556"/>
                  </a:lnTo>
                  <a:lnTo>
                    <a:pt x="39562" y="5406"/>
                  </a:lnTo>
                  <a:lnTo>
                    <a:pt x="30773" y="12018"/>
                  </a:lnTo>
                  <a:lnTo>
                    <a:pt x="24958" y="13682"/>
                  </a:lnTo>
                  <a:lnTo>
                    <a:pt x="22985" y="15184"/>
                  </a:lnTo>
                  <a:lnTo>
                    <a:pt x="19148" y="21296"/>
                  </a:lnTo>
                  <a:lnTo>
                    <a:pt x="5933" y="29167"/>
                  </a:lnTo>
                  <a:lnTo>
                    <a:pt x="2630" y="34710"/>
                  </a:lnTo>
                  <a:lnTo>
                    <a:pt x="334" y="43478"/>
                  </a:lnTo>
                  <a:lnTo>
                    <a:pt x="0" y="65932"/>
                  </a:lnTo>
                  <a:lnTo>
                    <a:pt x="1053" y="68010"/>
                  </a:lnTo>
                  <a:lnTo>
                    <a:pt x="2815" y="69394"/>
                  </a:lnTo>
                  <a:lnTo>
                    <a:pt x="7593" y="71991"/>
                  </a:lnTo>
                  <a:lnTo>
                    <a:pt x="16234" y="78344"/>
                  </a:lnTo>
                  <a:lnTo>
                    <a:pt x="25496" y="81755"/>
                  </a:lnTo>
                  <a:lnTo>
                    <a:pt x="36219" y="89758"/>
                  </a:lnTo>
                  <a:lnTo>
                    <a:pt x="42589" y="90782"/>
                  </a:lnTo>
                  <a:lnTo>
                    <a:pt x="48201" y="88199"/>
                  </a:lnTo>
                  <a:lnTo>
                    <a:pt x="54224" y="84582"/>
                  </a:lnTo>
                  <a:lnTo>
                    <a:pt x="63563" y="81487"/>
                  </a:lnTo>
                  <a:lnTo>
                    <a:pt x="80688" y="67532"/>
                  </a:lnTo>
                  <a:lnTo>
                    <a:pt x="83479" y="61991"/>
                  </a:lnTo>
                  <a:lnTo>
                    <a:pt x="85580" y="48576"/>
                  </a:lnTo>
                  <a:lnTo>
                    <a:pt x="86682" y="46913"/>
                  </a:lnTo>
                  <a:lnTo>
                    <a:pt x="88474" y="45805"/>
                  </a:lnTo>
                  <a:lnTo>
                    <a:pt x="93900" y="44026"/>
                  </a:lnTo>
                  <a:lnTo>
                    <a:pt x="94643" y="40961"/>
                  </a:lnTo>
                  <a:lnTo>
                    <a:pt x="95236" y="34063"/>
                  </a:lnTo>
                  <a:lnTo>
                    <a:pt x="90180" y="34063"/>
                  </a:lnTo>
                  <a:lnTo>
                    <a:pt x="88689" y="35121"/>
                  </a:lnTo>
                  <a:lnTo>
                    <a:pt x="87696" y="36885"/>
                  </a:lnTo>
                  <a:lnTo>
                    <a:pt x="85972" y="43764"/>
                  </a:lnTo>
                  <a:lnTo>
                    <a:pt x="85721" y="57743"/>
                  </a:lnTo>
                  <a:lnTo>
                    <a:pt x="82893" y="63285"/>
                  </a:lnTo>
                  <a:lnTo>
                    <a:pt x="79167" y="69275"/>
                  </a:lnTo>
                  <a:lnTo>
                    <a:pt x="76775" y="81745"/>
                  </a:lnTo>
                  <a:lnTo>
                    <a:pt x="76579" y="84901"/>
                  </a:lnTo>
                  <a:lnTo>
                    <a:pt x="73538" y="91230"/>
                  </a:lnTo>
                  <a:lnTo>
                    <a:pt x="71246" y="94399"/>
                  </a:lnTo>
                  <a:lnTo>
                    <a:pt x="70776" y="97570"/>
                  </a:lnTo>
                  <a:lnTo>
                    <a:pt x="71520" y="100743"/>
                  </a:lnTo>
                  <a:lnTo>
                    <a:pt x="73075" y="103916"/>
                  </a:lnTo>
                  <a:lnTo>
                    <a:pt x="73054" y="107090"/>
                  </a:lnTo>
                  <a:lnTo>
                    <a:pt x="70208" y="113439"/>
                  </a:lnTo>
                  <a:lnTo>
                    <a:pt x="70084" y="117672"/>
                  </a:lnTo>
                  <a:lnTo>
                    <a:pt x="72850" y="132684"/>
                  </a:lnTo>
                  <a:lnTo>
                    <a:pt x="66795" y="174901"/>
                  </a:lnTo>
                  <a:lnTo>
                    <a:pt x="66750" y="178755"/>
                  </a:lnTo>
                  <a:lnTo>
                    <a:pt x="69523" y="185860"/>
                  </a:lnTo>
                  <a:lnTo>
                    <a:pt x="73224" y="192545"/>
                  </a:lnTo>
                  <a:lnTo>
                    <a:pt x="75925" y="205293"/>
                  </a:lnTo>
                  <a:lnTo>
                    <a:pt x="76185" y="224132"/>
                  </a:lnTo>
                  <a:lnTo>
                    <a:pt x="76186" y="215419"/>
                  </a:lnTo>
                  <a:lnTo>
                    <a:pt x="82733" y="207509"/>
                  </a:lnTo>
                  <a:lnTo>
                    <a:pt x="85320" y="197714"/>
                  </a:lnTo>
                  <a:lnTo>
                    <a:pt x="85677" y="182882"/>
                  </a:lnTo>
                  <a:lnTo>
                    <a:pt x="86747" y="180901"/>
                  </a:lnTo>
                  <a:lnTo>
                    <a:pt x="88518" y="179580"/>
                  </a:lnTo>
                  <a:lnTo>
                    <a:pt x="90757" y="178700"/>
                  </a:lnTo>
                  <a:lnTo>
                    <a:pt x="92250" y="177054"/>
                  </a:lnTo>
                  <a:lnTo>
                    <a:pt x="93909" y="172403"/>
                  </a:lnTo>
                  <a:lnTo>
                    <a:pt x="95410" y="170740"/>
                  </a:lnTo>
                  <a:lnTo>
                    <a:pt x="104859" y="166647"/>
                  </a:lnTo>
                  <a:lnTo>
                    <a:pt x="112081" y="160953"/>
                  </a:lnTo>
                  <a:lnTo>
                    <a:pt x="117892" y="159251"/>
                  </a:lnTo>
                  <a:lnTo>
                    <a:pt x="119866" y="157738"/>
                  </a:lnTo>
                  <a:lnTo>
                    <a:pt x="122058" y="153236"/>
                  </a:lnTo>
                  <a:lnTo>
                    <a:pt x="123700" y="151611"/>
                  </a:lnTo>
                  <a:lnTo>
                    <a:pt x="131858" y="148791"/>
                  </a:lnTo>
                  <a:lnTo>
                    <a:pt x="137954" y="148489"/>
                  </a:lnTo>
                  <a:lnTo>
                    <a:pt x="143503" y="145597"/>
                  </a:lnTo>
                  <a:lnTo>
                    <a:pt x="152386" y="1388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195">
              <a:extLst>
                <a:ext uri="{FF2B5EF4-FFF2-40B4-BE49-F238E27FC236}">
                  <a16:creationId xmlns:a16="http://schemas.microsoft.com/office/drawing/2014/main" id="{B133F6E1-0C1A-AF2F-FE40-D321247A09D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134225" y="5219700"/>
              <a:ext cx="161758" cy="161923"/>
            </a:xfrm>
            <a:custGeom>
              <a:avLst/>
              <a:gdLst/>
              <a:ahLst/>
              <a:cxnLst/>
              <a:rect l="0" t="0" r="0" b="0"/>
              <a:pathLst>
                <a:path w="161758" h="161923">
                  <a:moveTo>
                    <a:pt x="133350" y="19050"/>
                  </a:moveTo>
                  <a:lnTo>
                    <a:pt x="133350" y="19050"/>
                  </a:lnTo>
                  <a:lnTo>
                    <a:pt x="142875" y="9525"/>
                  </a:lnTo>
                  <a:lnTo>
                    <a:pt x="147931" y="9525"/>
                  </a:lnTo>
                  <a:lnTo>
                    <a:pt x="149422" y="8467"/>
                  </a:lnTo>
                  <a:lnTo>
                    <a:pt x="150415" y="6703"/>
                  </a:lnTo>
                  <a:lnTo>
                    <a:pt x="152366" y="116"/>
                  </a:lnTo>
                  <a:lnTo>
                    <a:pt x="105941" y="0"/>
                  </a:lnTo>
                  <a:lnTo>
                    <a:pt x="97179" y="2822"/>
                  </a:lnTo>
                  <a:lnTo>
                    <a:pt x="51084" y="33899"/>
                  </a:lnTo>
                  <a:lnTo>
                    <a:pt x="44576" y="36232"/>
                  </a:lnTo>
                  <a:lnTo>
                    <a:pt x="38157" y="42915"/>
                  </a:lnTo>
                  <a:lnTo>
                    <a:pt x="31776" y="50823"/>
                  </a:lnTo>
                  <a:lnTo>
                    <a:pt x="23291" y="56333"/>
                  </a:lnTo>
                  <a:lnTo>
                    <a:pt x="20934" y="61373"/>
                  </a:lnTo>
                  <a:lnTo>
                    <a:pt x="19609" y="70161"/>
                  </a:lnTo>
                  <a:lnTo>
                    <a:pt x="20482" y="72174"/>
                  </a:lnTo>
                  <a:lnTo>
                    <a:pt x="22120" y="73516"/>
                  </a:lnTo>
                  <a:lnTo>
                    <a:pt x="24272" y="74411"/>
                  </a:lnTo>
                  <a:lnTo>
                    <a:pt x="25706" y="76066"/>
                  </a:lnTo>
                  <a:lnTo>
                    <a:pt x="27300" y="80726"/>
                  </a:lnTo>
                  <a:lnTo>
                    <a:pt x="28784" y="82393"/>
                  </a:lnTo>
                  <a:lnTo>
                    <a:pt x="33255" y="84244"/>
                  </a:lnTo>
                  <a:lnTo>
                    <a:pt x="44748" y="86491"/>
                  </a:lnTo>
                  <a:lnTo>
                    <a:pt x="54063" y="92185"/>
                  </a:lnTo>
                  <a:lnTo>
                    <a:pt x="66693" y="94644"/>
                  </a:lnTo>
                  <a:lnTo>
                    <a:pt x="79378" y="95130"/>
                  </a:lnTo>
                  <a:lnTo>
                    <a:pt x="85726" y="98019"/>
                  </a:lnTo>
                  <a:lnTo>
                    <a:pt x="92075" y="101772"/>
                  </a:lnTo>
                  <a:lnTo>
                    <a:pt x="104775" y="104182"/>
                  </a:lnTo>
                  <a:lnTo>
                    <a:pt x="112183" y="105570"/>
                  </a:lnTo>
                  <a:lnTo>
                    <a:pt x="142287" y="116518"/>
                  </a:lnTo>
                  <a:lnTo>
                    <a:pt x="160010" y="131598"/>
                  </a:lnTo>
                  <a:lnTo>
                    <a:pt x="161073" y="135394"/>
                  </a:lnTo>
                  <a:lnTo>
                    <a:pt x="161757" y="141397"/>
                  </a:lnTo>
                  <a:lnTo>
                    <a:pt x="160755" y="141890"/>
                  </a:lnTo>
                  <a:lnTo>
                    <a:pt x="156819" y="142437"/>
                  </a:lnTo>
                  <a:lnTo>
                    <a:pt x="155345" y="143641"/>
                  </a:lnTo>
                  <a:lnTo>
                    <a:pt x="153709" y="147801"/>
                  </a:lnTo>
                  <a:lnTo>
                    <a:pt x="152215" y="149335"/>
                  </a:lnTo>
                  <a:lnTo>
                    <a:pt x="125615" y="159759"/>
                  </a:lnTo>
                  <a:lnTo>
                    <a:pt x="78821" y="161869"/>
                  </a:lnTo>
                  <a:lnTo>
                    <a:pt x="49072" y="161922"/>
                  </a:lnTo>
                  <a:lnTo>
                    <a:pt x="40155" y="159102"/>
                  </a:lnTo>
                  <a:lnTo>
                    <a:pt x="31605" y="155378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0" name="SMARTInkShape-196">
            <a:extLst>
              <a:ext uri="{FF2B5EF4-FFF2-40B4-BE49-F238E27FC236}">
                <a16:creationId xmlns:a16="http://schemas.microsoft.com/office/drawing/2014/main" id="{C78F924F-78BB-ECD1-DE2D-5B0C9A0027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57960" y="1762135"/>
            <a:ext cx="504791" cy="19041"/>
          </a:xfrm>
          <a:custGeom>
            <a:avLst/>
            <a:gdLst/>
            <a:ahLst/>
            <a:cxnLst/>
            <a:rect l="0" t="0" r="0" b="0"/>
            <a:pathLst>
              <a:path w="504791" h="19041">
                <a:moveTo>
                  <a:pt x="28540" y="9515"/>
                </a:moveTo>
                <a:lnTo>
                  <a:pt x="28540" y="9515"/>
                </a:lnTo>
                <a:lnTo>
                  <a:pt x="11207" y="9515"/>
                </a:lnTo>
                <a:lnTo>
                  <a:pt x="15316" y="9515"/>
                </a:lnTo>
                <a:lnTo>
                  <a:pt x="10466" y="9515"/>
                </a:lnTo>
                <a:lnTo>
                  <a:pt x="9924" y="12337"/>
                </a:lnTo>
                <a:lnTo>
                  <a:pt x="9780" y="14571"/>
                </a:lnTo>
                <a:lnTo>
                  <a:pt x="8625" y="15003"/>
                </a:lnTo>
                <a:lnTo>
                  <a:pt x="4519" y="12660"/>
                </a:lnTo>
                <a:lnTo>
                  <a:pt x="3002" y="12670"/>
                </a:lnTo>
                <a:lnTo>
                  <a:pt x="1989" y="13735"/>
                </a:lnTo>
                <a:lnTo>
                  <a:pt x="0" y="18948"/>
                </a:lnTo>
                <a:lnTo>
                  <a:pt x="37477" y="17981"/>
                </a:lnTo>
                <a:lnTo>
                  <a:pt x="75735" y="11501"/>
                </a:lnTo>
                <a:lnTo>
                  <a:pt x="114180" y="9907"/>
                </a:lnTo>
                <a:lnTo>
                  <a:pt x="161011" y="9593"/>
                </a:lnTo>
                <a:lnTo>
                  <a:pt x="203727" y="9538"/>
                </a:lnTo>
                <a:lnTo>
                  <a:pt x="242607" y="10580"/>
                </a:lnTo>
                <a:lnTo>
                  <a:pt x="276823" y="15005"/>
                </a:lnTo>
                <a:lnTo>
                  <a:pt x="317417" y="11612"/>
                </a:lnTo>
                <a:lnTo>
                  <a:pt x="360651" y="9929"/>
                </a:lnTo>
                <a:lnTo>
                  <a:pt x="399765" y="9597"/>
                </a:lnTo>
                <a:lnTo>
                  <a:pt x="444785" y="9526"/>
                </a:lnTo>
                <a:lnTo>
                  <a:pt x="467419" y="9517"/>
                </a:lnTo>
                <a:lnTo>
                  <a:pt x="475128" y="6694"/>
                </a:lnTo>
                <a:lnTo>
                  <a:pt x="482081" y="2969"/>
                </a:lnTo>
                <a:lnTo>
                  <a:pt x="495214" y="0"/>
                </a:lnTo>
                <a:lnTo>
                  <a:pt x="495265" y="9399"/>
                </a:lnTo>
                <a:lnTo>
                  <a:pt x="500321" y="9481"/>
                </a:lnTo>
                <a:lnTo>
                  <a:pt x="500752" y="10550"/>
                </a:lnTo>
                <a:lnTo>
                  <a:pt x="498410" y="14561"/>
                </a:lnTo>
                <a:lnTo>
                  <a:pt x="498420" y="16054"/>
                </a:lnTo>
                <a:lnTo>
                  <a:pt x="499485" y="17050"/>
                </a:lnTo>
                <a:lnTo>
                  <a:pt x="504790" y="1904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Deviation</a:t>
            </a:r>
          </a:p>
        </p:txBody>
      </p:sp>
      <p:grpSp>
        <p:nvGrpSpPr>
          <p:cNvPr id="334" name="SMARTInkShape-Group71">
            <a:extLst>
              <a:ext uri="{FF2B5EF4-FFF2-40B4-BE49-F238E27FC236}">
                <a16:creationId xmlns:a16="http://schemas.microsoft.com/office/drawing/2014/main" id="{4E46F777-55FA-5124-0A59-7CA935D90630}"/>
              </a:ext>
            </a:extLst>
          </p:cNvPr>
          <p:cNvGrpSpPr/>
          <p:nvPr/>
        </p:nvGrpSpPr>
        <p:grpSpPr>
          <a:xfrm>
            <a:off x="7077075" y="3514725"/>
            <a:ext cx="514351" cy="152005"/>
            <a:chOff x="7077075" y="3514725"/>
            <a:chExt cx="514351" cy="152005"/>
          </a:xfrm>
        </p:grpSpPr>
        <p:sp>
          <p:nvSpPr>
            <p:cNvPr id="331" name="SMARTInkShape-309">
              <a:extLst>
                <a:ext uri="{FF2B5EF4-FFF2-40B4-BE49-F238E27FC236}">
                  <a16:creationId xmlns:a16="http://schemas.microsoft.com/office/drawing/2014/main" id="{06A5E7A9-0E88-810A-2DA0-3CFB35389AFE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7458466" y="3609975"/>
              <a:ext cx="132960" cy="9526"/>
            </a:xfrm>
            <a:custGeom>
              <a:avLst/>
              <a:gdLst/>
              <a:ahLst/>
              <a:cxnLst/>
              <a:rect l="0" t="0" r="0" b="0"/>
              <a:pathLst>
                <a:path w="132960" h="9526">
                  <a:moveTo>
                    <a:pt x="9134" y="0"/>
                  </a:moveTo>
                  <a:lnTo>
                    <a:pt x="9134" y="0"/>
                  </a:lnTo>
                  <a:lnTo>
                    <a:pt x="0" y="0"/>
                  </a:lnTo>
                  <a:lnTo>
                    <a:pt x="7845" y="8201"/>
                  </a:lnTo>
                  <a:lnTo>
                    <a:pt x="13808" y="9132"/>
                  </a:lnTo>
                  <a:lnTo>
                    <a:pt x="19326" y="6528"/>
                  </a:lnTo>
                  <a:lnTo>
                    <a:pt x="22278" y="4352"/>
                  </a:lnTo>
                  <a:lnTo>
                    <a:pt x="36547" y="1289"/>
                  </a:lnTo>
                  <a:lnTo>
                    <a:pt x="77548" y="33"/>
                  </a:lnTo>
                  <a:lnTo>
                    <a:pt x="84696" y="2837"/>
                  </a:lnTo>
                  <a:lnTo>
                    <a:pt x="88083" y="5066"/>
                  </a:lnTo>
                  <a:lnTo>
                    <a:pt x="110667" y="9134"/>
                  </a:lnTo>
                  <a:lnTo>
                    <a:pt x="13295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310">
              <a:extLst>
                <a:ext uri="{FF2B5EF4-FFF2-40B4-BE49-F238E27FC236}">
                  <a16:creationId xmlns:a16="http://schemas.microsoft.com/office/drawing/2014/main" id="{1460D223-1FCE-7F89-E3F9-53AAF1FB21AB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7458075" y="354330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14190" y="9525"/>
                  </a:lnTo>
                  <a:lnTo>
                    <a:pt x="19713" y="6703"/>
                  </a:lnTo>
                  <a:lnTo>
                    <a:pt x="25694" y="2979"/>
                  </a:lnTo>
                  <a:lnTo>
                    <a:pt x="38158" y="589"/>
                  </a:lnTo>
                  <a:lnTo>
                    <a:pt x="82810" y="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311">
              <a:extLst>
                <a:ext uri="{FF2B5EF4-FFF2-40B4-BE49-F238E27FC236}">
                  <a16:creationId xmlns:a16="http://schemas.microsoft.com/office/drawing/2014/main" id="{A0CABE47-A5D9-DB9B-E551-2629F138E576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7077075" y="3514725"/>
              <a:ext cx="161769" cy="152005"/>
            </a:xfrm>
            <a:custGeom>
              <a:avLst/>
              <a:gdLst/>
              <a:ahLst/>
              <a:cxnLst/>
              <a:rect l="0" t="0" r="0" b="0"/>
              <a:pathLst>
                <a:path w="161769" h="152005">
                  <a:moveTo>
                    <a:pt x="123825" y="9525"/>
                  </a:moveTo>
                  <a:lnTo>
                    <a:pt x="123825" y="9525"/>
                  </a:lnTo>
                  <a:lnTo>
                    <a:pt x="128881" y="9525"/>
                  </a:lnTo>
                  <a:lnTo>
                    <a:pt x="130372" y="8467"/>
                  </a:lnTo>
                  <a:lnTo>
                    <a:pt x="131365" y="6703"/>
                  </a:lnTo>
                  <a:lnTo>
                    <a:pt x="133316" y="117"/>
                  </a:lnTo>
                  <a:lnTo>
                    <a:pt x="152005" y="0"/>
                  </a:lnTo>
                  <a:lnTo>
                    <a:pt x="111085" y="0"/>
                  </a:lnTo>
                  <a:lnTo>
                    <a:pt x="104757" y="2822"/>
                  </a:lnTo>
                  <a:lnTo>
                    <a:pt x="101588" y="5057"/>
                  </a:lnTo>
                  <a:lnTo>
                    <a:pt x="78184" y="11759"/>
                  </a:lnTo>
                  <a:lnTo>
                    <a:pt x="57324" y="25949"/>
                  </a:lnTo>
                  <a:lnTo>
                    <a:pt x="54090" y="26824"/>
                  </a:lnTo>
                  <a:lnTo>
                    <a:pt x="51936" y="28466"/>
                  </a:lnTo>
                  <a:lnTo>
                    <a:pt x="39592" y="45863"/>
                  </a:lnTo>
                  <a:lnTo>
                    <a:pt x="38543" y="52159"/>
                  </a:lnTo>
                  <a:lnTo>
                    <a:pt x="39453" y="53823"/>
                  </a:lnTo>
                  <a:lnTo>
                    <a:pt x="41119" y="54932"/>
                  </a:lnTo>
                  <a:lnTo>
                    <a:pt x="46339" y="56712"/>
                  </a:lnTo>
                  <a:lnTo>
                    <a:pt x="52301" y="57020"/>
                  </a:lnTo>
                  <a:lnTo>
                    <a:pt x="53917" y="58122"/>
                  </a:lnTo>
                  <a:lnTo>
                    <a:pt x="54994" y="59915"/>
                  </a:lnTo>
                  <a:lnTo>
                    <a:pt x="55713" y="62168"/>
                  </a:lnTo>
                  <a:lnTo>
                    <a:pt x="57250" y="63671"/>
                  </a:lnTo>
                  <a:lnTo>
                    <a:pt x="61780" y="65340"/>
                  </a:lnTo>
                  <a:lnTo>
                    <a:pt x="82634" y="67655"/>
                  </a:lnTo>
                  <a:lnTo>
                    <a:pt x="95268" y="74199"/>
                  </a:lnTo>
                  <a:lnTo>
                    <a:pt x="107953" y="75804"/>
                  </a:lnTo>
                  <a:lnTo>
                    <a:pt x="110068" y="76995"/>
                  </a:lnTo>
                  <a:lnTo>
                    <a:pt x="111479" y="78846"/>
                  </a:lnTo>
                  <a:lnTo>
                    <a:pt x="112420" y="81139"/>
                  </a:lnTo>
                  <a:lnTo>
                    <a:pt x="114105" y="82668"/>
                  </a:lnTo>
                  <a:lnTo>
                    <a:pt x="135924" y="93061"/>
                  </a:lnTo>
                  <a:lnTo>
                    <a:pt x="160129" y="121955"/>
                  </a:lnTo>
                  <a:lnTo>
                    <a:pt x="161126" y="125816"/>
                  </a:lnTo>
                  <a:lnTo>
                    <a:pt x="161768" y="136918"/>
                  </a:lnTo>
                  <a:lnTo>
                    <a:pt x="160762" y="138904"/>
                  </a:lnTo>
                  <a:lnTo>
                    <a:pt x="159033" y="140227"/>
                  </a:lnTo>
                  <a:lnTo>
                    <a:pt x="154290" y="141698"/>
                  </a:lnTo>
                  <a:lnTo>
                    <a:pt x="136413" y="143830"/>
                  </a:lnTo>
                  <a:lnTo>
                    <a:pt x="123803" y="150394"/>
                  </a:lnTo>
                  <a:lnTo>
                    <a:pt x="111121" y="152004"/>
                  </a:lnTo>
                  <a:lnTo>
                    <a:pt x="104773" y="149402"/>
                  </a:lnTo>
                  <a:lnTo>
                    <a:pt x="101598" y="147226"/>
                  </a:lnTo>
                  <a:lnTo>
                    <a:pt x="87019" y="144164"/>
                  </a:lnTo>
                  <a:lnTo>
                    <a:pt x="69674" y="142071"/>
                  </a:lnTo>
                  <a:lnTo>
                    <a:pt x="45890" y="134708"/>
                  </a:lnTo>
                  <a:lnTo>
                    <a:pt x="14980" y="133385"/>
                  </a:lnTo>
                  <a:lnTo>
                    <a:pt x="9127" y="130544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1" name="SMARTInkShape-Group72">
            <a:extLst>
              <a:ext uri="{FF2B5EF4-FFF2-40B4-BE49-F238E27FC236}">
                <a16:creationId xmlns:a16="http://schemas.microsoft.com/office/drawing/2014/main" id="{A584F948-5DCA-5852-6D6D-0A0E09A6191C}"/>
              </a:ext>
            </a:extLst>
          </p:cNvPr>
          <p:cNvGrpSpPr/>
          <p:nvPr/>
        </p:nvGrpSpPr>
        <p:grpSpPr>
          <a:xfrm>
            <a:off x="7353342" y="2087426"/>
            <a:ext cx="1428709" cy="789125"/>
            <a:chOff x="7353342" y="2087426"/>
            <a:chExt cx="1428709" cy="789125"/>
          </a:xfrm>
        </p:grpSpPr>
        <p:sp>
          <p:nvSpPr>
            <p:cNvPr id="335" name="SMARTInkShape-312">
              <a:extLst>
                <a:ext uri="{FF2B5EF4-FFF2-40B4-BE49-F238E27FC236}">
                  <a16:creationId xmlns:a16="http://schemas.microsoft.com/office/drawing/2014/main" id="{8E205EBD-3342-5779-4A2B-64C00AF6C2B6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8772525" y="26860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313">
              <a:extLst>
                <a:ext uri="{FF2B5EF4-FFF2-40B4-BE49-F238E27FC236}">
                  <a16:creationId xmlns:a16="http://schemas.microsoft.com/office/drawing/2014/main" id="{4160679F-5A43-500A-1C62-D1A646D70FBF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7448550" y="2143128"/>
              <a:ext cx="19051" cy="209548"/>
            </a:xfrm>
            <a:custGeom>
              <a:avLst/>
              <a:gdLst/>
              <a:ahLst/>
              <a:cxnLst/>
              <a:rect l="0" t="0" r="0" b="0"/>
              <a:pathLst>
                <a:path w="19051" h="209548">
                  <a:moveTo>
                    <a:pt x="0" y="9522"/>
                  </a:moveTo>
                  <a:lnTo>
                    <a:pt x="0" y="9522"/>
                  </a:lnTo>
                  <a:lnTo>
                    <a:pt x="0" y="389"/>
                  </a:lnTo>
                  <a:lnTo>
                    <a:pt x="5488" y="75"/>
                  </a:lnTo>
                  <a:lnTo>
                    <a:pt x="276" y="0"/>
                  </a:lnTo>
                  <a:lnTo>
                    <a:pt x="8225" y="8198"/>
                  </a:lnTo>
                  <a:lnTo>
                    <a:pt x="3780" y="29957"/>
                  </a:lnTo>
                  <a:lnTo>
                    <a:pt x="6295" y="44034"/>
                  </a:lnTo>
                  <a:lnTo>
                    <a:pt x="461" y="85884"/>
                  </a:lnTo>
                  <a:lnTo>
                    <a:pt x="27" y="130181"/>
                  </a:lnTo>
                  <a:lnTo>
                    <a:pt x="1064" y="154515"/>
                  </a:lnTo>
                  <a:lnTo>
                    <a:pt x="8201" y="174065"/>
                  </a:lnTo>
                  <a:lnTo>
                    <a:pt x="9515" y="207661"/>
                  </a:lnTo>
                  <a:lnTo>
                    <a:pt x="10576" y="208290"/>
                  </a:lnTo>
                  <a:lnTo>
                    <a:pt x="19050" y="209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314">
              <a:extLst>
                <a:ext uri="{FF2B5EF4-FFF2-40B4-BE49-F238E27FC236}">
                  <a16:creationId xmlns:a16="http://schemas.microsoft.com/office/drawing/2014/main" id="{37B609A4-EDED-5DFD-E40D-4B6726A796FA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7429500" y="2124076"/>
              <a:ext cx="135786" cy="104645"/>
            </a:xfrm>
            <a:custGeom>
              <a:avLst/>
              <a:gdLst/>
              <a:ahLst/>
              <a:cxnLst/>
              <a:rect l="0" t="0" r="0" b="0"/>
              <a:pathLst>
                <a:path w="135786" h="104645">
                  <a:moveTo>
                    <a:pt x="0" y="47624"/>
                  </a:moveTo>
                  <a:lnTo>
                    <a:pt x="0" y="47624"/>
                  </a:lnTo>
                  <a:lnTo>
                    <a:pt x="44737" y="3946"/>
                  </a:lnTo>
                  <a:lnTo>
                    <a:pt x="55306" y="519"/>
                  </a:lnTo>
                  <a:lnTo>
                    <a:pt x="98503" y="1"/>
                  </a:lnTo>
                  <a:lnTo>
                    <a:pt x="103768" y="0"/>
                  </a:lnTo>
                  <a:lnTo>
                    <a:pt x="112442" y="2822"/>
                  </a:lnTo>
                  <a:lnTo>
                    <a:pt x="116236" y="5056"/>
                  </a:lnTo>
                  <a:lnTo>
                    <a:pt x="118766" y="7603"/>
                  </a:lnTo>
                  <a:lnTo>
                    <a:pt x="124443" y="16246"/>
                  </a:lnTo>
                  <a:lnTo>
                    <a:pt x="133272" y="22389"/>
                  </a:lnTo>
                  <a:lnTo>
                    <a:pt x="135414" y="25509"/>
                  </a:lnTo>
                  <a:lnTo>
                    <a:pt x="135785" y="28647"/>
                  </a:lnTo>
                  <a:lnTo>
                    <a:pt x="125292" y="59005"/>
                  </a:lnTo>
                  <a:lnTo>
                    <a:pt x="118832" y="66087"/>
                  </a:lnTo>
                  <a:lnTo>
                    <a:pt x="109964" y="71705"/>
                  </a:lnTo>
                  <a:lnTo>
                    <a:pt x="95648" y="78134"/>
                  </a:lnTo>
                  <a:lnTo>
                    <a:pt x="77572" y="89281"/>
                  </a:lnTo>
                  <a:lnTo>
                    <a:pt x="57749" y="97285"/>
                  </a:lnTo>
                  <a:lnTo>
                    <a:pt x="54374" y="99781"/>
                  </a:lnTo>
                  <a:lnTo>
                    <a:pt x="44980" y="102555"/>
                  </a:lnTo>
                  <a:lnTo>
                    <a:pt x="11222" y="104644"/>
                  </a:lnTo>
                  <a:lnTo>
                    <a:pt x="7481" y="103629"/>
                  </a:lnTo>
                  <a:lnTo>
                    <a:pt x="4987" y="101894"/>
                  </a:lnTo>
                  <a:lnTo>
                    <a:pt x="0" y="95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315">
              <a:extLst>
                <a:ext uri="{FF2B5EF4-FFF2-40B4-BE49-F238E27FC236}">
                  <a16:creationId xmlns:a16="http://schemas.microsoft.com/office/drawing/2014/main" id="{D5215055-A224-F0AF-C66B-586308AACF1E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7543800" y="2124075"/>
              <a:ext cx="171451" cy="119678"/>
            </a:xfrm>
            <a:custGeom>
              <a:avLst/>
              <a:gdLst/>
              <a:ahLst/>
              <a:cxnLst/>
              <a:rect l="0" t="0" r="0" b="0"/>
              <a:pathLst>
                <a:path w="171451" h="119678">
                  <a:moveTo>
                    <a:pt x="0" y="38100"/>
                  </a:moveTo>
                  <a:lnTo>
                    <a:pt x="0" y="38100"/>
                  </a:lnTo>
                  <a:lnTo>
                    <a:pt x="5056" y="38100"/>
                  </a:lnTo>
                  <a:lnTo>
                    <a:pt x="10361" y="35278"/>
                  </a:lnTo>
                  <a:lnTo>
                    <a:pt x="28032" y="19558"/>
                  </a:lnTo>
                  <a:lnTo>
                    <a:pt x="28415" y="14144"/>
                  </a:lnTo>
                  <a:lnTo>
                    <a:pt x="29527" y="12604"/>
                  </a:lnTo>
                  <a:lnTo>
                    <a:pt x="31326" y="11578"/>
                  </a:lnTo>
                  <a:lnTo>
                    <a:pt x="33584" y="10894"/>
                  </a:lnTo>
                  <a:lnTo>
                    <a:pt x="47866" y="2166"/>
                  </a:lnTo>
                  <a:lnTo>
                    <a:pt x="60372" y="428"/>
                  </a:lnTo>
                  <a:lnTo>
                    <a:pt x="62473" y="1344"/>
                  </a:lnTo>
                  <a:lnTo>
                    <a:pt x="63873" y="3012"/>
                  </a:lnTo>
                  <a:lnTo>
                    <a:pt x="64807" y="5183"/>
                  </a:lnTo>
                  <a:lnTo>
                    <a:pt x="66488" y="6630"/>
                  </a:lnTo>
                  <a:lnTo>
                    <a:pt x="71178" y="8239"/>
                  </a:lnTo>
                  <a:lnTo>
                    <a:pt x="72852" y="9726"/>
                  </a:lnTo>
                  <a:lnTo>
                    <a:pt x="74712" y="14200"/>
                  </a:lnTo>
                  <a:lnTo>
                    <a:pt x="76964" y="25696"/>
                  </a:lnTo>
                  <a:lnTo>
                    <a:pt x="82659" y="35013"/>
                  </a:lnTo>
                  <a:lnTo>
                    <a:pt x="84817" y="45534"/>
                  </a:lnTo>
                  <a:lnTo>
                    <a:pt x="86514" y="60529"/>
                  </a:lnTo>
                  <a:lnTo>
                    <a:pt x="93891" y="78984"/>
                  </a:lnTo>
                  <a:lnTo>
                    <a:pt x="94848" y="88784"/>
                  </a:lnTo>
                  <a:lnTo>
                    <a:pt x="92249" y="95199"/>
                  </a:lnTo>
                  <a:lnTo>
                    <a:pt x="88624" y="101577"/>
                  </a:lnTo>
                  <a:lnTo>
                    <a:pt x="86107" y="112416"/>
                  </a:lnTo>
                  <a:lnTo>
                    <a:pt x="84921" y="113044"/>
                  </a:lnTo>
                  <a:lnTo>
                    <a:pt x="80781" y="113742"/>
                  </a:lnTo>
                  <a:lnTo>
                    <a:pt x="70559" y="119677"/>
                  </a:lnTo>
                  <a:lnTo>
                    <a:pt x="69264" y="118943"/>
                  </a:lnTo>
                  <a:lnTo>
                    <a:pt x="68401" y="117396"/>
                  </a:lnTo>
                  <a:lnTo>
                    <a:pt x="66767" y="116364"/>
                  </a:lnTo>
                  <a:lnTo>
                    <a:pt x="62130" y="115217"/>
                  </a:lnTo>
                  <a:lnTo>
                    <a:pt x="60470" y="113853"/>
                  </a:lnTo>
                  <a:lnTo>
                    <a:pt x="58626" y="109515"/>
                  </a:lnTo>
                  <a:lnTo>
                    <a:pt x="56383" y="98107"/>
                  </a:lnTo>
                  <a:lnTo>
                    <a:pt x="50691" y="88806"/>
                  </a:lnTo>
                  <a:lnTo>
                    <a:pt x="48987" y="82508"/>
                  </a:lnTo>
                  <a:lnTo>
                    <a:pt x="49592" y="79347"/>
                  </a:lnTo>
                  <a:lnTo>
                    <a:pt x="55343" y="66670"/>
                  </a:lnTo>
                  <a:lnTo>
                    <a:pt x="55945" y="63496"/>
                  </a:lnTo>
                  <a:lnTo>
                    <a:pt x="61850" y="53974"/>
                  </a:lnTo>
                  <a:lnTo>
                    <a:pt x="81581" y="31750"/>
                  </a:lnTo>
                  <a:lnTo>
                    <a:pt x="83883" y="25400"/>
                  </a:lnTo>
                  <a:lnTo>
                    <a:pt x="86614" y="23283"/>
                  </a:lnTo>
                  <a:lnTo>
                    <a:pt x="103383" y="17064"/>
                  </a:lnTo>
                  <a:lnTo>
                    <a:pt x="110506" y="12876"/>
                  </a:lnTo>
                  <a:lnTo>
                    <a:pt x="121524" y="10518"/>
                  </a:lnTo>
                  <a:lnTo>
                    <a:pt x="144702" y="9656"/>
                  </a:lnTo>
                  <a:lnTo>
                    <a:pt x="151801" y="6761"/>
                  </a:lnTo>
                  <a:lnTo>
                    <a:pt x="158483" y="300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316">
              <a:extLst>
                <a:ext uri="{FF2B5EF4-FFF2-40B4-BE49-F238E27FC236}">
                  <a16:creationId xmlns:a16="http://schemas.microsoft.com/office/drawing/2014/main" id="{AD17292B-E48B-C32F-60D8-020136203179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7745325" y="2087426"/>
              <a:ext cx="169951" cy="139935"/>
            </a:xfrm>
            <a:custGeom>
              <a:avLst/>
              <a:gdLst/>
              <a:ahLst/>
              <a:cxnLst/>
              <a:rect l="0" t="0" r="0" b="0"/>
              <a:pathLst>
                <a:path w="169951" h="139935">
                  <a:moveTo>
                    <a:pt x="17550" y="55699"/>
                  </a:moveTo>
                  <a:lnTo>
                    <a:pt x="17550" y="55699"/>
                  </a:lnTo>
                  <a:lnTo>
                    <a:pt x="17550" y="60755"/>
                  </a:lnTo>
                  <a:lnTo>
                    <a:pt x="18608" y="62245"/>
                  </a:lnTo>
                  <a:lnTo>
                    <a:pt x="20372" y="63238"/>
                  </a:lnTo>
                  <a:lnTo>
                    <a:pt x="22606" y="63900"/>
                  </a:lnTo>
                  <a:lnTo>
                    <a:pt x="25155" y="63283"/>
                  </a:lnTo>
                  <a:lnTo>
                    <a:pt x="36847" y="57511"/>
                  </a:lnTo>
                  <a:lnTo>
                    <a:pt x="82355" y="55700"/>
                  </a:lnTo>
                  <a:lnTo>
                    <a:pt x="102458" y="47057"/>
                  </a:lnTo>
                  <a:lnTo>
                    <a:pt x="107498" y="46566"/>
                  </a:lnTo>
                  <a:lnTo>
                    <a:pt x="109265" y="45377"/>
                  </a:lnTo>
                  <a:lnTo>
                    <a:pt x="110444" y="43526"/>
                  </a:lnTo>
                  <a:lnTo>
                    <a:pt x="111229" y="41234"/>
                  </a:lnTo>
                  <a:lnTo>
                    <a:pt x="112811" y="39706"/>
                  </a:lnTo>
                  <a:lnTo>
                    <a:pt x="122954" y="34431"/>
                  </a:lnTo>
                  <a:lnTo>
                    <a:pt x="131329" y="27552"/>
                  </a:lnTo>
                  <a:lnTo>
                    <a:pt x="131804" y="18961"/>
                  </a:lnTo>
                  <a:lnTo>
                    <a:pt x="123645" y="9518"/>
                  </a:lnTo>
                  <a:lnTo>
                    <a:pt x="122716" y="3445"/>
                  </a:lnTo>
                  <a:lnTo>
                    <a:pt x="121527" y="1813"/>
                  </a:lnTo>
                  <a:lnTo>
                    <a:pt x="119677" y="725"/>
                  </a:lnTo>
                  <a:lnTo>
                    <a:pt x="117385" y="0"/>
                  </a:lnTo>
                  <a:lnTo>
                    <a:pt x="71560" y="8896"/>
                  </a:lnTo>
                  <a:lnTo>
                    <a:pt x="59776" y="15608"/>
                  </a:lnTo>
                  <a:lnTo>
                    <a:pt x="29118" y="39540"/>
                  </a:lnTo>
                  <a:lnTo>
                    <a:pt x="11026" y="64642"/>
                  </a:lnTo>
                  <a:lnTo>
                    <a:pt x="0" y="95616"/>
                  </a:lnTo>
                  <a:lnTo>
                    <a:pt x="558" y="99244"/>
                  </a:lnTo>
                  <a:lnTo>
                    <a:pt x="6834" y="115905"/>
                  </a:lnTo>
                  <a:lnTo>
                    <a:pt x="7920" y="130007"/>
                  </a:lnTo>
                  <a:lnTo>
                    <a:pt x="13051" y="136395"/>
                  </a:lnTo>
                  <a:lnTo>
                    <a:pt x="18372" y="139189"/>
                  </a:lnTo>
                  <a:lnTo>
                    <a:pt x="21274" y="139934"/>
                  </a:lnTo>
                  <a:lnTo>
                    <a:pt x="63504" y="132253"/>
                  </a:lnTo>
                  <a:lnTo>
                    <a:pt x="110988" y="122776"/>
                  </a:lnTo>
                  <a:lnTo>
                    <a:pt x="140781" y="114849"/>
                  </a:lnTo>
                  <a:lnTo>
                    <a:pt x="159054" y="105914"/>
                  </a:lnTo>
                  <a:lnTo>
                    <a:pt x="169950" y="103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317">
              <a:extLst>
                <a:ext uri="{FF2B5EF4-FFF2-40B4-BE49-F238E27FC236}">
                  <a16:creationId xmlns:a16="http://schemas.microsoft.com/office/drawing/2014/main" id="{4945C427-E09B-C30A-F22B-8BE03578D7CC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7943850" y="2109097"/>
              <a:ext cx="123826" cy="144158"/>
            </a:xfrm>
            <a:custGeom>
              <a:avLst/>
              <a:gdLst/>
              <a:ahLst/>
              <a:cxnLst/>
              <a:rect l="0" t="0" r="0" b="0"/>
              <a:pathLst>
                <a:path w="123826" h="144158">
                  <a:moveTo>
                    <a:pt x="0" y="34028"/>
                  </a:moveTo>
                  <a:lnTo>
                    <a:pt x="0" y="34028"/>
                  </a:lnTo>
                  <a:lnTo>
                    <a:pt x="0" y="28972"/>
                  </a:lnTo>
                  <a:lnTo>
                    <a:pt x="1058" y="27482"/>
                  </a:lnTo>
                  <a:lnTo>
                    <a:pt x="2822" y="26489"/>
                  </a:lnTo>
                  <a:lnTo>
                    <a:pt x="9521" y="24504"/>
                  </a:lnTo>
                  <a:lnTo>
                    <a:pt x="9525" y="47169"/>
                  </a:lnTo>
                  <a:lnTo>
                    <a:pt x="12347" y="53274"/>
                  </a:lnTo>
                  <a:lnTo>
                    <a:pt x="14581" y="56384"/>
                  </a:lnTo>
                  <a:lnTo>
                    <a:pt x="17726" y="70873"/>
                  </a:lnTo>
                  <a:lnTo>
                    <a:pt x="19848" y="87128"/>
                  </a:lnTo>
                  <a:lnTo>
                    <a:pt x="29359" y="100530"/>
                  </a:lnTo>
                  <a:lnTo>
                    <a:pt x="55282" y="136526"/>
                  </a:lnTo>
                  <a:lnTo>
                    <a:pt x="59141" y="137791"/>
                  </a:lnTo>
                  <a:lnTo>
                    <a:pt x="61653" y="138128"/>
                  </a:lnTo>
                  <a:lnTo>
                    <a:pt x="67265" y="141325"/>
                  </a:lnTo>
                  <a:lnTo>
                    <a:pt x="70243" y="143659"/>
                  </a:lnTo>
                  <a:lnTo>
                    <a:pt x="72229" y="144157"/>
                  </a:lnTo>
                  <a:lnTo>
                    <a:pt x="73553" y="143431"/>
                  </a:lnTo>
                  <a:lnTo>
                    <a:pt x="74436" y="141888"/>
                  </a:lnTo>
                  <a:lnTo>
                    <a:pt x="76083" y="140860"/>
                  </a:lnTo>
                  <a:lnTo>
                    <a:pt x="83456" y="138354"/>
                  </a:lnTo>
                  <a:lnTo>
                    <a:pt x="89302" y="134017"/>
                  </a:lnTo>
                  <a:lnTo>
                    <a:pt x="92606" y="128562"/>
                  </a:lnTo>
                  <a:lnTo>
                    <a:pt x="95133" y="122610"/>
                  </a:lnTo>
                  <a:lnTo>
                    <a:pt x="101447" y="113309"/>
                  </a:lnTo>
                  <a:lnTo>
                    <a:pt x="103789" y="102792"/>
                  </a:lnTo>
                  <a:lnTo>
                    <a:pt x="112257" y="57637"/>
                  </a:lnTo>
                  <a:lnTo>
                    <a:pt x="115280" y="19214"/>
                  </a:lnTo>
                  <a:lnTo>
                    <a:pt x="123708" y="5631"/>
                  </a:lnTo>
                  <a:lnTo>
                    <a:pt x="123802" y="0"/>
                  </a:lnTo>
                  <a:lnTo>
                    <a:pt x="123825" y="5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318">
              <a:extLst>
                <a:ext uri="{FF2B5EF4-FFF2-40B4-BE49-F238E27FC236}">
                  <a16:creationId xmlns:a16="http://schemas.microsoft.com/office/drawing/2014/main" id="{0583A44B-9FD1-0D95-C4B7-93C932E19105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8143875" y="22479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319">
              <a:extLst>
                <a:ext uri="{FF2B5EF4-FFF2-40B4-BE49-F238E27FC236}">
                  <a16:creationId xmlns:a16="http://schemas.microsoft.com/office/drawing/2014/main" id="{6C939CE1-DF7E-C388-5839-6C51BB86D570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7353342" y="2562263"/>
              <a:ext cx="209509" cy="152305"/>
            </a:xfrm>
            <a:custGeom>
              <a:avLst/>
              <a:gdLst/>
              <a:ahLst/>
              <a:cxnLst/>
              <a:rect l="0" t="0" r="0" b="0"/>
              <a:pathLst>
                <a:path w="209509" h="152305">
                  <a:moveTo>
                    <a:pt x="28533" y="76162"/>
                  </a:moveTo>
                  <a:lnTo>
                    <a:pt x="28533" y="76162"/>
                  </a:lnTo>
                  <a:lnTo>
                    <a:pt x="73009" y="76162"/>
                  </a:lnTo>
                  <a:lnTo>
                    <a:pt x="79345" y="76162"/>
                  </a:lnTo>
                  <a:lnTo>
                    <a:pt x="85688" y="73340"/>
                  </a:lnTo>
                  <a:lnTo>
                    <a:pt x="92035" y="69616"/>
                  </a:lnTo>
                  <a:lnTo>
                    <a:pt x="101558" y="66461"/>
                  </a:lnTo>
                  <a:lnTo>
                    <a:pt x="111083" y="60353"/>
                  </a:lnTo>
                  <a:lnTo>
                    <a:pt x="120608" y="57014"/>
                  </a:lnTo>
                  <a:lnTo>
                    <a:pt x="130133" y="50850"/>
                  </a:lnTo>
                  <a:lnTo>
                    <a:pt x="139658" y="47496"/>
                  </a:lnTo>
                  <a:lnTo>
                    <a:pt x="160394" y="29988"/>
                  </a:lnTo>
                  <a:lnTo>
                    <a:pt x="161441" y="23910"/>
                  </a:lnTo>
                  <a:lnTo>
                    <a:pt x="160530" y="22277"/>
                  </a:lnTo>
                  <a:lnTo>
                    <a:pt x="158865" y="21189"/>
                  </a:lnTo>
                  <a:lnTo>
                    <a:pt x="156696" y="20463"/>
                  </a:lnTo>
                  <a:lnTo>
                    <a:pt x="155250" y="18921"/>
                  </a:lnTo>
                  <a:lnTo>
                    <a:pt x="153642" y="14385"/>
                  </a:lnTo>
                  <a:lnTo>
                    <a:pt x="152156" y="12752"/>
                  </a:lnTo>
                  <a:lnTo>
                    <a:pt x="147682" y="10938"/>
                  </a:lnTo>
                  <a:lnTo>
                    <a:pt x="146066" y="9396"/>
                  </a:lnTo>
                  <a:lnTo>
                    <a:pt x="144269" y="4860"/>
                  </a:lnTo>
                  <a:lnTo>
                    <a:pt x="141674" y="3227"/>
                  </a:lnTo>
                  <a:lnTo>
                    <a:pt x="126557" y="392"/>
                  </a:lnTo>
                  <a:lnTo>
                    <a:pt x="102568" y="0"/>
                  </a:lnTo>
                  <a:lnTo>
                    <a:pt x="70750" y="9665"/>
                  </a:lnTo>
                  <a:lnTo>
                    <a:pt x="44294" y="24598"/>
                  </a:lnTo>
                  <a:lnTo>
                    <a:pt x="31557" y="29486"/>
                  </a:lnTo>
                  <a:lnTo>
                    <a:pt x="16965" y="42341"/>
                  </a:lnTo>
                  <a:lnTo>
                    <a:pt x="2382" y="66516"/>
                  </a:lnTo>
                  <a:lnTo>
                    <a:pt x="278" y="83554"/>
                  </a:lnTo>
                  <a:lnTo>
                    <a:pt x="0" y="106586"/>
                  </a:lnTo>
                  <a:lnTo>
                    <a:pt x="2798" y="113672"/>
                  </a:lnTo>
                  <a:lnTo>
                    <a:pt x="22349" y="136452"/>
                  </a:lnTo>
                  <a:lnTo>
                    <a:pt x="28607" y="139999"/>
                  </a:lnTo>
                  <a:lnTo>
                    <a:pt x="34916" y="142634"/>
                  </a:lnTo>
                  <a:lnTo>
                    <a:pt x="41248" y="147333"/>
                  </a:lnTo>
                  <a:lnTo>
                    <a:pt x="50412" y="150127"/>
                  </a:lnTo>
                  <a:lnTo>
                    <a:pt x="95871" y="152304"/>
                  </a:lnTo>
                  <a:lnTo>
                    <a:pt x="120499" y="151296"/>
                  </a:lnTo>
                  <a:lnTo>
                    <a:pt x="149587" y="144160"/>
                  </a:lnTo>
                  <a:lnTo>
                    <a:pt x="180986" y="140189"/>
                  </a:lnTo>
                  <a:lnTo>
                    <a:pt x="197177" y="132528"/>
                  </a:lnTo>
                  <a:lnTo>
                    <a:pt x="209508" y="123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320">
              <a:extLst>
                <a:ext uri="{FF2B5EF4-FFF2-40B4-BE49-F238E27FC236}">
                  <a16:creationId xmlns:a16="http://schemas.microsoft.com/office/drawing/2014/main" id="{69200C0A-9580-53EF-A9C3-B11014A3FBA1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7610475" y="2600441"/>
              <a:ext cx="142876" cy="152285"/>
            </a:xfrm>
            <a:custGeom>
              <a:avLst/>
              <a:gdLst/>
              <a:ahLst/>
              <a:cxnLst/>
              <a:rect l="0" t="0" r="0" b="0"/>
              <a:pathLst>
                <a:path w="142876" h="152285">
                  <a:moveTo>
                    <a:pt x="0" y="9409"/>
                  </a:moveTo>
                  <a:lnTo>
                    <a:pt x="0" y="9409"/>
                  </a:lnTo>
                  <a:lnTo>
                    <a:pt x="0" y="1208"/>
                  </a:lnTo>
                  <a:lnTo>
                    <a:pt x="1058" y="767"/>
                  </a:lnTo>
                  <a:lnTo>
                    <a:pt x="8201" y="0"/>
                  </a:lnTo>
                  <a:lnTo>
                    <a:pt x="41314" y="31684"/>
                  </a:lnTo>
                  <a:lnTo>
                    <a:pt x="74908" y="74400"/>
                  </a:lnTo>
                  <a:lnTo>
                    <a:pt x="111048" y="120188"/>
                  </a:lnTo>
                  <a:lnTo>
                    <a:pt x="130168" y="138495"/>
                  </a:lnTo>
                  <a:lnTo>
                    <a:pt x="136521" y="140864"/>
                  </a:lnTo>
                  <a:lnTo>
                    <a:pt x="138640" y="142554"/>
                  </a:lnTo>
                  <a:lnTo>
                    <a:pt x="142875" y="152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321">
              <a:extLst>
                <a:ext uri="{FF2B5EF4-FFF2-40B4-BE49-F238E27FC236}">
                  <a16:creationId xmlns:a16="http://schemas.microsoft.com/office/drawing/2014/main" id="{684C0411-7A77-799B-D563-7F57B0686C6A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7600950" y="2610277"/>
              <a:ext cx="161926" cy="132924"/>
            </a:xfrm>
            <a:custGeom>
              <a:avLst/>
              <a:gdLst/>
              <a:ahLst/>
              <a:cxnLst/>
              <a:rect l="0" t="0" r="0" b="0"/>
              <a:pathLst>
                <a:path w="161926" h="132924">
                  <a:moveTo>
                    <a:pt x="161925" y="18623"/>
                  </a:moveTo>
                  <a:lnTo>
                    <a:pt x="161925" y="18623"/>
                  </a:lnTo>
                  <a:lnTo>
                    <a:pt x="161925" y="10422"/>
                  </a:lnTo>
                  <a:lnTo>
                    <a:pt x="156869" y="4434"/>
                  </a:lnTo>
                  <a:lnTo>
                    <a:pt x="151564" y="1733"/>
                  </a:lnTo>
                  <a:lnTo>
                    <a:pt x="139535" y="0"/>
                  </a:lnTo>
                  <a:lnTo>
                    <a:pt x="133276" y="2585"/>
                  </a:lnTo>
                  <a:lnTo>
                    <a:pt x="90820" y="35591"/>
                  </a:lnTo>
                  <a:lnTo>
                    <a:pt x="44593" y="78883"/>
                  </a:lnTo>
                  <a:lnTo>
                    <a:pt x="4259" y="120198"/>
                  </a:lnTo>
                  <a:lnTo>
                    <a:pt x="0" y="132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322">
              <a:extLst>
                <a:ext uri="{FF2B5EF4-FFF2-40B4-BE49-F238E27FC236}">
                  <a16:creationId xmlns:a16="http://schemas.microsoft.com/office/drawing/2014/main" id="{3219F029-FDB8-914E-F63A-7930383AE532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7744257" y="2609885"/>
              <a:ext cx="380569" cy="131710"/>
            </a:xfrm>
            <a:custGeom>
              <a:avLst/>
              <a:gdLst/>
              <a:ahLst/>
              <a:cxnLst/>
              <a:rect l="0" t="0" r="0" b="0"/>
              <a:pathLst>
                <a:path w="380569" h="131710">
                  <a:moveTo>
                    <a:pt x="94818" y="28540"/>
                  </a:moveTo>
                  <a:lnTo>
                    <a:pt x="94818" y="28540"/>
                  </a:lnTo>
                  <a:lnTo>
                    <a:pt x="103019" y="28540"/>
                  </a:lnTo>
                  <a:lnTo>
                    <a:pt x="103461" y="27482"/>
                  </a:lnTo>
                  <a:lnTo>
                    <a:pt x="104343" y="4471"/>
                  </a:lnTo>
                  <a:lnTo>
                    <a:pt x="103285" y="2969"/>
                  </a:lnTo>
                  <a:lnTo>
                    <a:pt x="101521" y="1968"/>
                  </a:lnTo>
                  <a:lnTo>
                    <a:pt x="87009" y="82"/>
                  </a:lnTo>
                  <a:lnTo>
                    <a:pt x="80745" y="0"/>
                  </a:lnTo>
                  <a:lnTo>
                    <a:pt x="75158" y="2803"/>
                  </a:lnTo>
                  <a:lnTo>
                    <a:pt x="59812" y="15156"/>
                  </a:lnTo>
                  <a:lnTo>
                    <a:pt x="47177" y="21075"/>
                  </a:lnTo>
                  <a:lnTo>
                    <a:pt x="40836" y="27339"/>
                  </a:lnTo>
                  <a:lnTo>
                    <a:pt x="22851" y="54196"/>
                  </a:lnTo>
                  <a:lnTo>
                    <a:pt x="16633" y="74020"/>
                  </a:lnTo>
                  <a:lnTo>
                    <a:pt x="12445" y="81562"/>
                  </a:lnTo>
                  <a:lnTo>
                    <a:pt x="9028" y="91757"/>
                  </a:lnTo>
                  <a:lnTo>
                    <a:pt x="2841" y="102540"/>
                  </a:lnTo>
                  <a:lnTo>
                    <a:pt x="0" y="120574"/>
                  </a:lnTo>
                  <a:lnTo>
                    <a:pt x="2582" y="125183"/>
                  </a:lnTo>
                  <a:lnTo>
                    <a:pt x="7806" y="131709"/>
                  </a:lnTo>
                  <a:lnTo>
                    <a:pt x="9293" y="131186"/>
                  </a:lnTo>
                  <a:lnTo>
                    <a:pt x="31838" y="110563"/>
                  </a:lnTo>
                  <a:lnTo>
                    <a:pt x="35077" y="104506"/>
                  </a:lnTo>
                  <a:lnTo>
                    <a:pt x="37574" y="98286"/>
                  </a:lnTo>
                  <a:lnTo>
                    <a:pt x="62915" y="68932"/>
                  </a:lnTo>
                  <a:lnTo>
                    <a:pt x="66316" y="60028"/>
                  </a:lnTo>
                  <a:lnTo>
                    <a:pt x="72498" y="50687"/>
                  </a:lnTo>
                  <a:lnTo>
                    <a:pt x="74799" y="41217"/>
                  </a:lnTo>
                  <a:lnTo>
                    <a:pt x="75768" y="9490"/>
                  </a:lnTo>
                  <a:lnTo>
                    <a:pt x="75768" y="33170"/>
                  </a:lnTo>
                  <a:lnTo>
                    <a:pt x="78590" y="38712"/>
                  </a:lnTo>
                  <a:lnTo>
                    <a:pt x="83969" y="45836"/>
                  </a:lnTo>
                  <a:lnTo>
                    <a:pt x="85178" y="55637"/>
                  </a:lnTo>
                  <a:lnTo>
                    <a:pt x="102902" y="74713"/>
                  </a:lnTo>
                  <a:lnTo>
                    <a:pt x="104217" y="84238"/>
                  </a:lnTo>
                  <a:lnTo>
                    <a:pt x="105317" y="84722"/>
                  </a:lnTo>
                  <a:lnTo>
                    <a:pt x="112532" y="85562"/>
                  </a:lnTo>
                  <a:lnTo>
                    <a:pt x="112978" y="84547"/>
                  </a:lnTo>
                  <a:lnTo>
                    <a:pt x="113751" y="77478"/>
                  </a:lnTo>
                  <a:lnTo>
                    <a:pt x="116638" y="76748"/>
                  </a:lnTo>
                  <a:lnTo>
                    <a:pt x="118890" y="76554"/>
                  </a:lnTo>
                  <a:lnTo>
                    <a:pt x="120391" y="75366"/>
                  </a:lnTo>
                  <a:lnTo>
                    <a:pt x="124188" y="66487"/>
                  </a:lnTo>
                  <a:lnTo>
                    <a:pt x="140717" y="49342"/>
                  </a:lnTo>
                  <a:lnTo>
                    <a:pt x="141676" y="45546"/>
                  </a:lnTo>
                  <a:lnTo>
                    <a:pt x="141932" y="43052"/>
                  </a:lnTo>
                  <a:lnTo>
                    <a:pt x="145038" y="37459"/>
                  </a:lnTo>
                  <a:lnTo>
                    <a:pt x="151563" y="29062"/>
                  </a:lnTo>
                  <a:lnTo>
                    <a:pt x="151932" y="20385"/>
                  </a:lnTo>
                  <a:lnTo>
                    <a:pt x="153002" y="19928"/>
                  </a:lnTo>
                  <a:lnTo>
                    <a:pt x="161099" y="19050"/>
                  </a:lnTo>
                  <a:lnTo>
                    <a:pt x="161459" y="27219"/>
                  </a:lnTo>
                  <a:lnTo>
                    <a:pt x="162529" y="27659"/>
                  </a:lnTo>
                  <a:lnTo>
                    <a:pt x="166539" y="28149"/>
                  </a:lnTo>
                  <a:lnTo>
                    <a:pt x="168032" y="29337"/>
                  </a:lnTo>
                  <a:lnTo>
                    <a:pt x="170624" y="36707"/>
                  </a:lnTo>
                  <a:lnTo>
                    <a:pt x="170902" y="42719"/>
                  </a:lnTo>
                  <a:lnTo>
                    <a:pt x="173789" y="48247"/>
                  </a:lnTo>
                  <a:lnTo>
                    <a:pt x="177541" y="54232"/>
                  </a:lnTo>
                  <a:lnTo>
                    <a:pt x="179950" y="66698"/>
                  </a:lnTo>
                  <a:lnTo>
                    <a:pt x="180542" y="85559"/>
                  </a:lnTo>
                  <a:lnTo>
                    <a:pt x="189677" y="85687"/>
                  </a:lnTo>
                  <a:lnTo>
                    <a:pt x="195008" y="80632"/>
                  </a:lnTo>
                  <a:lnTo>
                    <a:pt x="197555" y="75328"/>
                  </a:lnTo>
                  <a:lnTo>
                    <a:pt x="198234" y="72432"/>
                  </a:lnTo>
                  <a:lnTo>
                    <a:pt x="199746" y="70501"/>
                  </a:lnTo>
                  <a:lnTo>
                    <a:pt x="204247" y="68356"/>
                  </a:lnTo>
                  <a:lnTo>
                    <a:pt x="205871" y="66726"/>
                  </a:lnTo>
                  <a:lnTo>
                    <a:pt x="213746" y="53533"/>
                  </a:lnTo>
                  <a:lnTo>
                    <a:pt x="224221" y="41160"/>
                  </a:lnTo>
                  <a:lnTo>
                    <a:pt x="230211" y="28524"/>
                  </a:lnTo>
                  <a:lnTo>
                    <a:pt x="232704" y="25354"/>
                  </a:lnTo>
                  <a:lnTo>
                    <a:pt x="238298" y="21832"/>
                  </a:lnTo>
                  <a:lnTo>
                    <a:pt x="241271" y="20893"/>
                  </a:lnTo>
                  <a:lnTo>
                    <a:pt x="243253" y="19209"/>
                  </a:lnTo>
                  <a:lnTo>
                    <a:pt x="245455" y="14515"/>
                  </a:lnTo>
                  <a:lnTo>
                    <a:pt x="247101" y="12840"/>
                  </a:lnTo>
                  <a:lnTo>
                    <a:pt x="256305" y="9621"/>
                  </a:lnTo>
                  <a:lnTo>
                    <a:pt x="265865" y="9493"/>
                  </a:lnTo>
                  <a:lnTo>
                    <a:pt x="266268" y="54204"/>
                  </a:lnTo>
                  <a:lnTo>
                    <a:pt x="266268" y="60408"/>
                  </a:lnTo>
                  <a:lnTo>
                    <a:pt x="267326" y="62485"/>
                  </a:lnTo>
                  <a:lnTo>
                    <a:pt x="269090" y="63870"/>
                  </a:lnTo>
                  <a:lnTo>
                    <a:pt x="271324" y="64793"/>
                  </a:lnTo>
                  <a:lnTo>
                    <a:pt x="271756" y="66467"/>
                  </a:lnTo>
                  <a:lnTo>
                    <a:pt x="267199" y="74679"/>
                  </a:lnTo>
                  <a:lnTo>
                    <a:pt x="269504" y="78327"/>
                  </a:lnTo>
                  <a:lnTo>
                    <a:pt x="275783" y="85679"/>
                  </a:lnTo>
                  <a:lnTo>
                    <a:pt x="290258" y="71225"/>
                  </a:lnTo>
                  <a:lnTo>
                    <a:pt x="292805" y="65856"/>
                  </a:lnTo>
                  <a:lnTo>
                    <a:pt x="294441" y="58841"/>
                  </a:lnTo>
                  <a:lnTo>
                    <a:pt x="308065" y="44009"/>
                  </a:lnTo>
                  <a:lnTo>
                    <a:pt x="314126" y="40707"/>
                  </a:lnTo>
                  <a:lnTo>
                    <a:pt x="317223" y="39826"/>
                  </a:lnTo>
                  <a:lnTo>
                    <a:pt x="319287" y="38181"/>
                  </a:lnTo>
                  <a:lnTo>
                    <a:pt x="327930" y="24963"/>
                  </a:lnTo>
                  <a:lnTo>
                    <a:pt x="333538" y="21658"/>
                  </a:lnTo>
                  <a:lnTo>
                    <a:pt x="351831" y="19028"/>
                  </a:lnTo>
                  <a:lnTo>
                    <a:pt x="357001" y="19019"/>
                  </a:lnTo>
                  <a:lnTo>
                    <a:pt x="358507" y="20076"/>
                  </a:lnTo>
                  <a:lnTo>
                    <a:pt x="359510" y="21839"/>
                  </a:lnTo>
                  <a:lnTo>
                    <a:pt x="361121" y="32273"/>
                  </a:lnTo>
                  <a:lnTo>
                    <a:pt x="361400" y="41405"/>
                  </a:lnTo>
                  <a:lnTo>
                    <a:pt x="364288" y="47663"/>
                  </a:lnTo>
                  <a:lnTo>
                    <a:pt x="366540" y="50814"/>
                  </a:lnTo>
                  <a:lnTo>
                    <a:pt x="366982" y="52914"/>
                  </a:lnTo>
                  <a:lnTo>
                    <a:pt x="366219" y="54314"/>
                  </a:lnTo>
                  <a:lnTo>
                    <a:pt x="364652" y="55248"/>
                  </a:lnTo>
                  <a:lnTo>
                    <a:pt x="364666" y="56928"/>
                  </a:lnTo>
                  <a:lnTo>
                    <a:pt x="369470" y="67230"/>
                  </a:lnTo>
                  <a:lnTo>
                    <a:pt x="371016" y="84211"/>
                  </a:lnTo>
                  <a:lnTo>
                    <a:pt x="380568" y="95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323">
              <a:extLst>
                <a:ext uri="{FF2B5EF4-FFF2-40B4-BE49-F238E27FC236}">
                  <a16:creationId xmlns:a16="http://schemas.microsoft.com/office/drawing/2014/main" id="{70FBD9EB-E3D2-306E-7140-F538A914BF7D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8191505" y="2638541"/>
              <a:ext cx="19045" cy="238010"/>
            </a:xfrm>
            <a:custGeom>
              <a:avLst/>
              <a:gdLst/>
              <a:ahLst/>
              <a:cxnLst/>
              <a:rect l="0" t="0" r="0" b="0"/>
              <a:pathLst>
                <a:path w="19045" h="238010">
                  <a:moveTo>
                    <a:pt x="9520" y="9409"/>
                  </a:moveTo>
                  <a:lnTo>
                    <a:pt x="9520" y="9409"/>
                  </a:lnTo>
                  <a:lnTo>
                    <a:pt x="18930" y="0"/>
                  </a:lnTo>
                  <a:lnTo>
                    <a:pt x="19044" y="27608"/>
                  </a:lnTo>
                  <a:lnTo>
                    <a:pt x="16223" y="36194"/>
                  </a:lnTo>
                  <a:lnTo>
                    <a:pt x="12498" y="44597"/>
                  </a:lnTo>
                  <a:lnTo>
                    <a:pt x="1435" y="92093"/>
                  </a:lnTo>
                  <a:lnTo>
                    <a:pt x="79" y="136417"/>
                  </a:lnTo>
                  <a:lnTo>
                    <a:pt x="0" y="180860"/>
                  </a:lnTo>
                  <a:lnTo>
                    <a:pt x="1055" y="192501"/>
                  </a:lnTo>
                  <a:lnTo>
                    <a:pt x="8196" y="212051"/>
                  </a:lnTo>
                  <a:lnTo>
                    <a:pt x="9520" y="238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324">
              <a:extLst>
                <a:ext uri="{FF2B5EF4-FFF2-40B4-BE49-F238E27FC236}">
                  <a16:creationId xmlns:a16="http://schemas.microsoft.com/office/drawing/2014/main" id="{C6F669BE-A1C7-DA73-9FD8-586CC95E2579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8210550" y="2628911"/>
              <a:ext cx="93888" cy="104326"/>
            </a:xfrm>
            <a:custGeom>
              <a:avLst/>
              <a:gdLst/>
              <a:ahLst/>
              <a:cxnLst/>
              <a:rect l="0" t="0" r="0" b="0"/>
              <a:pathLst>
                <a:path w="93888" h="104326">
                  <a:moveTo>
                    <a:pt x="0" y="76189"/>
                  </a:moveTo>
                  <a:lnTo>
                    <a:pt x="0" y="76189"/>
                  </a:lnTo>
                  <a:lnTo>
                    <a:pt x="0" y="71133"/>
                  </a:lnTo>
                  <a:lnTo>
                    <a:pt x="1058" y="69643"/>
                  </a:lnTo>
                  <a:lnTo>
                    <a:pt x="2822" y="68650"/>
                  </a:lnTo>
                  <a:lnTo>
                    <a:pt x="5056" y="67988"/>
                  </a:lnTo>
                  <a:lnTo>
                    <a:pt x="13257" y="62000"/>
                  </a:lnTo>
                  <a:lnTo>
                    <a:pt x="16476" y="53655"/>
                  </a:lnTo>
                  <a:lnTo>
                    <a:pt x="17334" y="48466"/>
                  </a:lnTo>
                  <a:lnTo>
                    <a:pt x="18963" y="45007"/>
                  </a:lnTo>
                  <a:lnTo>
                    <a:pt x="21110" y="42701"/>
                  </a:lnTo>
                  <a:lnTo>
                    <a:pt x="23598" y="41164"/>
                  </a:lnTo>
                  <a:lnTo>
                    <a:pt x="25257" y="39080"/>
                  </a:lnTo>
                  <a:lnTo>
                    <a:pt x="30742" y="28132"/>
                  </a:lnTo>
                  <a:lnTo>
                    <a:pt x="41704" y="15779"/>
                  </a:lnTo>
                  <a:lnTo>
                    <a:pt x="47816" y="12298"/>
                  </a:lnTo>
                  <a:lnTo>
                    <a:pt x="54059" y="9693"/>
                  </a:lnTo>
                  <a:lnTo>
                    <a:pt x="63526" y="3335"/>
                  </a:lnTo>
                  <a:lnTo>
                    <a:pt x="74322" y="430"/>
                  </a:lnTo>
                  <a:lnTo>
                    <a:pt x="85284" y="0"/>
                  </a:lnTo>
                  <a:lnTo>
                    <a:pt x="90650" y="5049"/>
                  </a:lnTo>
                  <a:lnTo>
                    <a:pt x="93206" y="10352"/>
                  </a:lnTo>
                  <a:lnTo>
                    <a:pt x="93887" y="13248"/>
                  </a:lnTo>
                  <a:lnTo>
                    <a:pt x="93283" y="15178"/>
                  </a:lnTo>
                  <a:lnTo>
                    <a:pt x="91822" y="16465"/>
                  </a:lnTo>
                  <a:lnTo>
                    <a:pt x="89790" y="17323"/>
                  </a:lnTo>
                  <a:lnTo>
                    <a:pt x="88436" y="20012"/>
                  </a:lnTo>
                  <a:lnTo>
                    <a:pt x="85469" y="32850"/>
                  </a:lnTo>
                  <a:lnTo>
                    <a:pt x="78344" y="47206"/>
                  </a:lnTo>
                  <a:lnTo>
                    <a:pt x="75424" y="68923"/>
                  </a:lnTo>
                  <a:lnTo>
                    <a:pt x="73567" y="71345"/>
                  </a:lnTo>
                  <a:lnTo>
                    <a:pt x="71269" y="72960"/>
                  </a:lnTo>
                  <a:lnTo>
                    <a:pt x="69738" y="75094"/>
                  </a:lnTo>
                  <a:lnTo>
                    <a:pt x="64457" y="86125"/>
                  </a:lnTo>
                  <a:lnTo>
                    <a:pt x="62022" y="89163"/>
                  </a:lnTo>
                  <a:lnTo>
                    <a:pt x="56494" y="92539"/>
                  </a:lnTo>
                  <a:lnTo>
                    <a:pt x="50508" y="95097"/>
                  </a:lnTo>
                  <a:lnTo>
                    <a:pt x="41188" y="101429"/>
                  </a:lnTo>
                  <a:lnTo>
                    <a:pt x="30445" y="104325"/>
                  </a:lnTo>
                  <a:lnTo>
                    <a:pt x="19050" y="95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325">
              <a:extLst>
                <a:ext uri="{FF2B5EF4-FFF2-40B4-BE49-F238E27FC236}">
                  <a16:creationId xmlns:a16="http://schemas.microsoft.com/office/drawing/2014/main" id="{72EF16FB-DC9D-9EF3-5F8E-EA0F11149195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8334375" y="2486176"/>
              <a:ext cx="38100" cy="237975"/>
            </a:xfrm>
            <a:custGeom>
              <a:avLst/>
              <a:gdLst/>
              <a:ahLst/>
              <a:cxnLst/>
              <a:rect l="0" t="0" r="0" b="0"/>
              <a:pathLst>
                <a:path w="38100" h="237975">
                  <a:moveTo>
                    <a:pt x="28575" y="18899"/>
                  </a:moveTo>
                  <a:lnTo>
                    <a:pt x="28575" y="18899"/>
                  </a:lnTo>
                  <a:lnTo>
                    <a:pt x="33631" y="13843"/>
                  </a:lnTo>
                  <a:lnTo>
                    <a:pt x="36114" y="8538"/>
                  </a:lnTo>
                  <a:lnTo>
                    <a:pt x="38065" y="0"/>
                  </a:lnTo>
                  <a:lnTo>
                    <a:pt x="38099" y="22243"/>
                  </a:lnTo>
                  <a:lnTo>
                    <a:pt x="35277" y="28499"/>
                  </a:lnTo>
                  <a:lnTo>
                    <a:pt x="33044" y="31649"/>
                  </a:lnTo>
                  <a:lnTo>
                    <a:pt x="29898" y="46195"/>
                  </a:lnTo>
                  <a:lnTo>
                    <a:pt x="25928" y="76299"/>
                  </a:lnTo>
                  <a:lnTo>
                    <a:pt x="21088" y="95173"/>
                  </a:lnTo>
                  <a:lnTo>
                    <a:pt x="16832" y="114171"/>
                  </a:lnTo>
                  <a:lnTo>
                    <a:pt x="11690" y="133205"/>
                  </a:lnTo>
                  <a:lnTo>
                    <a:pt x="7344" y="152251"/>
                  </a:lnTo>
                  <a:lnTo>
                    <a:pt x="2176" y="171300"/>
                  </a:lnTo>
                  <a:lnTo>
                    <a:pt x="57" y="218088"/>
                  </a:lnTo>
                  <a:lnTo>
                    <a:pt x="0" y="237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326">
              <a:extLst>
                <a:ext uri="{FF2B5EF4-FFF2-40B4-BE49-F238E27FC236}">
                  <a16:creationId xmlns:a16="http://schemas.microsoft.com/office/drawing/2014/main" id="{F1D5AD56-6DAC-B163-2376-749A38776C85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8393413" y="2571761"/>
              <a:ext cx="169121" cy="133340"/>
            </a:xfrm>
            <a:custGeom>
              <a:avLst/>
              <a:gdLst/>
              <a:ahLst/>
              <a:cxnLst/>
              <a:rect l="0" t="0" r="0" b="0"/>
              <a:pathLst>
                <a:path w="169121" h="133340">
                  <a:moveTo>
                    <a:pt x="36212" y="47614"/>
                  </a:moveTo>
                  <a:lnTo>
                    <a:pt x="36212" y="47614"/>
                  </a:lnTo>
                  <a:lnTo>
                    <a:pt x="50402" y="47614"/>
                  </a:lnTo>
                  <a:lnTo>
                    <a:pt x="55925" y="50436"/>
                  </a:lnTo>
                  <a:lnTo>
                    <a:pt x="58880" y="52670"/>
                  </a:lnTo>
                  <a:lnTo>
                    <a:pt x="61906" y="53102"/>
                  </a:lnTo>
                  <a:lnTo>
                    <a:pt x="90195" y="47798"/>
                  </a:lnTo>
                  <a:lnTo>
                    <a:pt x="96541" y="47696"/>
                  </a:lnTo>
                  <a:lnTo>
                    <a:pt x="102888" y="44828"/>
                  </a:lnTo>
                  <a:lnTo>
                    <a:pt x="106063" y="42582"/>
                  </a:lnTo>
                  <a:lnTo>
                    <a:pt x="129476" y="35858"/>
                  </a:lnTo>
                  <a:lnTo>
                    <a:pt x="136931" y="31806"/>
                  </a:lnTo>
                  <a:lnTo>
                    <a:pt x="147076" y="28466"/>
                  </a:lnTo>
                  <a:lnTo>
                    <a:pt x="168070" y="10965"/>
                  </a:lnTo>
                  <a:lnTo>
                    <a:pt x="169120" y="4887"/>
                  </a:lnTo>
                  <a:lnTo>
                    <a:pt x="168209" y="3254"/>
                  </a:lnTo>
                  <a:lnTo>
                    <a:pt x="166544" y="2166"/>
                  </a:lnTo>
                  <a:lnTo>
                    <a:pt x="159143" y="634"/>
                  </a:lnTo>
                  <a:lnTo>
                    <a:pt x="115014" y="0"/>
                  </a:lnTo>
                  <a:lnTo>
                    <a:pt x="96620" y="1050"/>
                  </a:lnTo>
                  <a:lnTo>
                    <a:pt x="50365" y="19287"/>
                  </a:lnTo>
                  <a:lnTo>
                    <a:pt x="41443" y="26557"/>
                  </a:lnTo>
                  <a:lnTo>
                    <a:pt x="2361" y="72937"/>
                  </a:lnTo>
                  <a:lnTo>
                    <a:pt x="0" y="79330"/>
                  </a:lnTo>
                  <a:lnTo>
                    <a:pt x="429" y="82516"/>
                  </a:lnTo>
                  <a:lnTo>
                    <a:pt x="7925" y="100529"/>
                  </a:lnTo>
                  <a:lnTo>
                    <a:pt x="9945" y="101941"/>
                  </a:lnTo>
                  <a:lnTo>
                    <a:pt x="15013" y="104568"/>
                  </a:lnTo>
                  <a:lnTo>
                    <a:pt x="23815" y="110938"/>
                  </a:lnTo>
                  <a:lnTo>
                    <a:pt x="33128" y="113296"/>
                  </a:lnTo>
                  <a:lnTo>
                    <a:pt x="39427" y="113848"/>
                  </a:lnTo>
                  <a:lnTo>
                    <a:pt x="45755" y="116915"/>
                  </a:lnTo>
                  <a:lnTo>
                    <a:pt x="48924" y="119215"/>
                  </a:lnTo>
                  <a:lnTo>
                    <a:pt x="63496" y="122451"/>
                  </a:lnTo>
                  <a:lnTo>
                    <a:pt x="89926" y="124792"/>
                  </a:lnTo>
                  <a:lnTo>
                    <a:pt x="102836" y="131337"/>
                  </a:lnTo>
                  <a:lnTo>
                    <a:pt x="131462" y="133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327">
              <a:extLst>
                <a:ext uri="{FF2B5EF4-FFF2-40B4-BE49-F238E27FC236}">
                  <a16:creationId xmlns:a16="http://schemas.microsoft.com/office/drawing/2014/main" id="{F7DF2885-49C9-E3F8-32A8-4887BDE0CB1C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8763000" y="2537503"/>
              <a:ext cx="9526" cy="5673"/>
            </a:xfrm>
            <a:custGeom>
              <a:avLst/>
              <a:gdLst/>
              <a:ahLst/>
              <a:cxnLst/>
              <a:rect l="0" t="0" r="0" b="0"/>
              <a:pathLst>
                <a:path w="9526" h="5673">
                  <a:moveTo>
                    <a:pt x="0" y="5672"/>
                  </a:moveTo>
                  <a:lnTo>
                    <a:pt x="0" y="5672"/>
                  </a:lnTo>
                  <a:lnTo>
                    <a:pt x="5057" y="616"/>
                  </a:lnTo>
                  <a:lnTo>
                    <a:pt x="6546" y="184"/>
                  </a:lnTo>
                  <a:lnTo>
                    <a:pt x="7538" y="955"/>
                  </a:lnTo>
                  <a:lnTo>
                    <a:pt x="8202" y="2527"/>
                  </a:lnTo>
                  <a:lnTo>
                    <a:pt x="7584" y="3575"/>
                  </a:lnTo>
                  <a:lnTo>
                    <a:pt x="4076" y="4740"/>
                  </a:lnTo>
                  <a:lnTo>
                    <a:pt x="3776" y="3993"/>
                  </a:lnTo>
                  <a:lnTo>
                    <a:pt x="6266" y="340"/>
                  </a:lnTo>
                  <a:lnTo>
                    <a:pt x="7351" y="0"/>
                  </a:lnTo>
                  <a:lnTo>
                    <a:pt x="8076" y="833"/>
                  </a:lnTo>
                  <a:lnTo>
                    <a:pt x="8558" y="2446"/>
                  </a:lnTo>
                  <a:lnTo>
                    <a:pt x="7823" y="3521"/>
                  </a:lnTo>
                  <a:lnTo>
                    <a:pt x="1238" y="5389"/>
                  </a:lnTo>
                  <a:lnTo>
                    <a:pt x="9525" y="5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8" name="SMARTInkShape-Group73">
            <a:extLst>
              <a:ext uri="{FF2B5EF4-FFF2-40B4-BE49-F238E27FC236}">
                <a16:creationId xmlns:a16="http://schemas.microsoft.com/office/drawing/2014/main" id="{752EFDE4-9927-E43C-BD41-A2578B99744B}"/>
              </a:ext>
            </a:extLst>
          </p:cNvPr>
          <p:cNvGrpSpPr/>
          <p:nvPr/>
        </p:nvGrpSpPr>
        <p:grpSpPr>
          <a:xfrm>
            <a:off x="409575" y="1714501"/>
            <a:ext cx="609601" cy="314325"/>
            <a:chOff x="409575" y="1714501"/>
            <a:chExt cx="609601" cy="314325"/>
          </a:xfrm>
        </p:grpSpPr>
        <p:sp>
          <p:nvSpPr>
            <p:cNvPr id="352" name="SMARTInkShape-328">
              <a:extLst>
                <a:ext uri="{FF2B5EF4-FFF2-40B4-BE49-F238E27FC236}">
                  <a16:creationId xmlns:a16="http://schemas.microsoft.com/office/drawing/2014/main" id="{F617A446-01D6-387A-FFB0-72AD05E15CE4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800100" y="1727466"/>
              <a:ext cx="104648" cy="110850"/>
            </a:xfrm>
            <a:custGeom>
              <a:avLst/>
              <a:gdLst/>
              <a:ahLst/>
              <a:cxnLst/>
              <a:rect l="0" t="0" r="0" b="0"/>
              <a:pathLst>
                <a:path w="104648" h="110850">
                  <a:moveTo>
                    <a:pt x="0" y="63234"/>
                  </a:moveTo>
                  <a:lnTo>
                    <a:pt x="0" y="63234"/>
                  </a:lnTo>
                  <a:lnTo>
                    <a:pt x="0" y="58178"/>
                  </a:lnTo>
                  <a:lnTo>
                    <a:pt x="1058" y="56688"/>
                  </a:lnTo>
                  <a:lnTo>
                    <a:pt x="2822" y="55695"/>
                  </a:lnTo>
                  <a:lnTo>
                    <a:pt x="5057" y="55033"/>
                  </a:lnTo>
                  <a:lnTo>
                    <a:pt x="6546" y="53533"/>
                  </a:lnTo>
                  <a:lnTo>
                    <a:pt x="8201" y="49045"/>
                  </a:lnTo>
                  <a:lnTo>
                    <a:pt x="9133" y="40568"/>
                  </a:lnTo>
                  <a:lnTo>
                    <a:pt x="10322" y="38598"/>
                  </a:lnTo>
                  <a:lnTo>
                    <a:pt x="12173" y="37285"/>
                  </a:lnTo>
                  <a:lnTo>
                    <a:pt x="14465" y="36410"/>
                  </a:lnTo>
                  <a:lnTo>
                    <a:pt x="15994" y="34768"/>
                  </a:lnTo>
                  <a:lnTo>
                    <a:pt x="17692" y="30121"/>
                  </a:lnTo>
                  <a:lnTo>
                    <a:pt x="19203" y="28459"/>
                  </a:lnTo>
                  <a:lnTo>
                    <a:pt x="23704" y="26612"/>
                  </a:lnTo>
                  <a:lnTo>
                    <a:pt x="25328" y="25061"/>
                  </a:lnTo>
                  <a:lnTo>
                    <a:pt x="27132" y="20515"/>
                  </a:lnTo>
                  <a:lnTo>
                    <a:pt x="28671" y="18880"/>
                  </a:lnTo>
                  <a:lnTo>
                    <a:pt x="33204" y="17063"/>
                  </a:lnTo>
                  <a:lnTo>
                    <a:pt x="34836" y="15520"/>
                  </a:lnTo>
                  <a:lnTo>
                    <a:pt x="36649" y="10983"/>
                  </a:lnTo>
                  <a:lnTo>
                    <a:pt x="38191" y="9350"/>
                  </a:lnTo>
                  <a:lnTo>
                    <a:pt x="42727" y="7536"/>
                  </a:lnTo>
                  <a:lnTo>
                    <a:pt x="44360" y="5994"/>
                  </a:lnTo>
                  <a:lnTo>
                    <a:pt x="46658" y="883"/>
                  </a:lnTo>
                  <a:lnTo>
                    <a:pt x="46980" y="1558"/>
                  </a:lnTo>
                  <a:lnTo>
                    <a:pt x="47195" y="3067"/>
                  </a:lnTo>
                  <a:lnTo>
                    <a:pt x="48397" y="3014"/>
                  </a:lnTo>
                  <a:lnTo>
                    <a:pt x="52554" y="134"/>
                  </a:lnTo>
                  <a:lnTo>
                    <a:pt x="54086" y="0"/>
                  </a:lnTo>
                  <a:lnTo>
                    <a:pt x="55108" y="970"/>
                  </a:lnTo>
                  <a:lnTo>
                    <a:pt x="55788" y="2675"/>
                  </a:lnTo>
                  <a:lnTo>
                    <a:pt x="57301" y="3811"/>
                  </a:lnTo>
                  <a:lnTo>
                    <a:pt x="61803" y="5074"/>
                  </a:lnTo>
                  <a:lnTo>
                    <a:pt x="70288" y="5785"/>
                  </a:lnTo>
                  <a:lnTo>
                    <a:pt x="76395" y="8773"/>
                  </a:lnTo>
                  <a:lnTo>
                    <a:pt x="79505" y="11052"/>
                  </a:lnTo>
                  <a:lnTo>
                    <a:pt x="82960" y="16406"/>
                  </a:lnTo>
                  <a:lnTo>
                    <a:pt x="85555" y="22313"/>
                  </a:lnTo>
                  <a:lnTo>
                    <a:pt x="91907" y="31589"/>
                  </a:lnTo>
                  <a:lnTo>
                    <a:pt x="95318" y="41040"/>
                  </a:lnTo>
                  <a:lnTo>
                    <a:pt x="101503" y="50543"/>
                  </a:lnTo>
                  <a:lnTo>
                    <a:pt x="103805" y="60062"/>
                  </a:lnTo>
                  <a:lnTo>
                    <a:pt x="104647" y="75934"/>
                  </a:lnTo>
                  <a:lnTo>
                    <a:pt x="103632" y="78051"/>
                  </a:lnTo>
                  <a:lnTo>
                    <a:pt x="101896" y="79462"/>
                  </a:lnTo>
                  <a:lnTo>
                    <a:pt x="97146" y="82088"/>
                  </a:lnTo>
                  <a:lnTo>
                    <a:pt x="79263" y="97362"/>
                  </a:lnTo>
                  <a:lnTo>
                    <a:pt x="69817" y="100157"/>
                  </a:lnTo>
                  <a:lnTo>
                    <a:pt x="50797" y="102289"/>
                  </a:lnTo>
                  <a:lnTo>
                    <a:pt x="40216" y="107849"/>
                  </a:lnTo>
                  <a:lnTo>
                    <a:pt x="1524" y="110849"/>
                  </a:lnTo>
                  <a:lnTo>
                    <a:pt x="1016" y="109794"/>
                  </a:lnTo>
                  <a:lnTo>
                    <a:pt x="0" y="1013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329">
              <a:extLst>
                <a:ext uri="{FF2B5EF4-FFF2-40B4-BE49-F238E27FC236}">
                  <a16:creationId xmlns:a16="http://schemas.microsoft.com/office/drawing/2014/main" id="{0EAEE143-C73D-761B-3DDE-C4EA0072B59A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019175" y="18288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330">
              <a:extLst>
                <a:ext uri="{FF2B5EF4-FFF2-40B4-BE49-F238E27FC236}">
                  <a16:creationId xmlns:a16="http://schemas.microsoft.com/office/drawing/2014/main" id="{90E45EA0-A5F7-21E3-B35A-AD92BC924A88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809625" y="1762125"/>
              <a:ext cx="19051" cy="266701"/>
            </a:xfrm>
            <a:custGeom>
              <a:avLst/>
              <a:gdLst/>
              <a:ahLst/>
              <a:cxnLst/>
              <a:rect l="0" t="0" r="0" b="0"/>
              <a:pathLst>
                <a:path w="19051" h="26670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5488" y="7604"/>
                  </a:lnTo>
                  <a:lnTo>
                    <a:pt x="4717" y="10361"/>
                  </a:lnTo>
                  <a:lnTo>
                    <a:pt x="3145" y="13258"/>
                  </a:lnTo>
                  <a:lnTo>
                    <a:pt x="3155" y="16247"/>
                  </a:lnTo>
                  <a:lnTo>
                    <a:pt x="7953" y="31471"/>
                  </a:lnTo>
                  <a:lnTo>
                    <a:pt x="9433" y="73195"/>
                  </a:lnTo>
                  <a:lnTo>
                    <a:pt x="12335" y="107620"/>
                  </a:lnTo>
                  <a:lnTo>
                    <a:pt x="18461" y="151814"/>
                  </a:lnTo>
                  <a:lnTo>
                    <a:pt x="18998" y="193271"/>
                  </a:lnTo>
                  <a:lnTo>
                    <a:pt x="19048" y="240861"/>
                  </a:lnTo>
                  <a:lnTo>
                    <a:pt x="19050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331">
              <a:extLst>
                <a:ext uri="{FF2B5EF4-FFF2-40B4-BE49-F238E27FC236}">
                  <a16:creationId xmlns:a16="http://schemas.microsoft.com/office/drawing/2014/main" id="{7E34BF27-B319-5F9D-3D19-CBB0E6F1A834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628777" y="1752600"/>
              <a:ext cx="104610" cy="91110"/>
            </a:xfrm>
            <a:custGeom>
              <a:avLst/>
              <a:gdLst/>
              <a:ahLst/>
              <a:cxnLst/>
              <a:rect l="0" t="0" r="0" b="0"/>
              <a:pathLst>
                <a:path w="104610" h="91110">
                  <a:moveTo>
                    <a:pt x="85598" y="0"/>
                  </a:moveTo>
                  <a:lnTo>
                    <a:pt x="85598" y="0"/>
                  </a:lnTo>
                  <a:lnTo>
                    <a:pt x="67906" y="0"/>
                  </a:lnTo>
                  <a:lnTo>
                    <a:pt x="58466" y="8201"/>
                  </a:lnTo>
                  <a:lnTo>
                    <a:pt x="48949" y="9409"/>
                  </a:lnTo>
                  <a:lnTo>
                    <a:pt x="39424" y="9515"/>
                  </a:lnTo>
                  <a:lnTo>
                    <a:pt x="30655" y="16069"/>
                  </a:lnTo>
                  <a:lnTo>
                    <a:pt x="24843" y="17725"/>
                  </a:lnTo>
                  <a:lnTo>
                    <a:pt x="22870" y="19225"/>
                  </a:lnTo>
                  <a:lnTo>
                    <a:pt x="19034" y="25334"/>
                  </a:lnTo>
                  <a:lnTo>
                    <a:pt x="14386" y="27135"/>
                  </a:lnTo>
                  <a:lnTo>
                    <a:pt x="12724" y="28673"/>
                  </a:lnTo>
                  <a:lnTo>
                    <a:pt x="2054" y="47817"/>
                  </a:lnTo>
                  <a:lnTo>
                    <a:pt x="0" y="64805"/>
                  </a:lnTo>
                  <a:lnTo>
                    <a:pt x="10251" y="76790"/>
                  </a:lnTo>
                  <a:lnTo>
                    <a:pt x="16127" y="81754"/>
                  </a:lnTo>
                  <a:lnTo>
                    <a:pt x="25385" y="84548"/>
                  </a:lnTo>
                  <a:lnTo>
                    <a:pt x="31673" y="85202"/>
                  </a:lnTo>
                  <a:lnTo>
                    <a:pt x="37995" y="88315"/>
                  </a:lnTo>
                  <a:lnTo>
                    <a:pt x="41163" y="90626"/>
                  </a:lnTo>
                  <a:lnTo>
                    <a:pt x="44333" y="91109"/>
                  </a:lnTo>
                  <a:lnTo>
                    <a:pt x="47504" y="90373"/>
                  </a:lnTo>
                  <a:lnTo>
                    <a:pt x="54909" y="87791"/>
                  </a:lnTo>
                  <a:lnTo>
                    <a:pt x="88381" y="85806"/>
                  </a:lnTo>
                  <a:lnTo>
                    <a:pt x="90628" y="84720"/>
                  </a:lnTo>
                  <a:lnTo>
                    <a:pt x="92127" y="82939"/>
                  </a:lnTo>
                  <a:lnTo>
                    <a:pt x="94850" y="78137"/>
                  </a:lnTo>
                  <a:lnTo>
                    <a:pt x="101275" y="69483"/>
                  </a:lnTo>
                  <a:lnTo>
                    <a:pt x="103648" y="60216"/>
                  </a:lnTo>
                  <a:lnTo>
                    <a:pt x="104609" y="34921"/>
                  </a:lnTo>
                  <a:lnTo>
                    <a:pt x="101808" y="28573"/>
                  </a:lnTo>
                  <a:lnTo>
                    <a:pt x="91387" y="15875"/>
                  </a:lnTo>
                  <a:lnTo>
                    <a:pt x="85349" y="12347"/>
                  </a:lnTo>
                  <a:lnTo>
                    <a:pt x="72849" y="10082"/>
                  </a:lnTo>
                  <a:lnTo>
                    <a:pt x="63358" y="9690"/>
                  </a:lnTo>
                  <a:lnTo>
                    <a:pt x="57017" y="6776"/>
                  </a:lnTo>
                  <a:lnTo>
                    <a:pt x="4749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332">
              <a:extLst>
                <a:ext uri="{FF2B5EF4-FFF2-40B4-BE49-F238E27FC236}">
                  <a16:creationId xmlns:a16="http://schemas.microsoft.com/office/drawing/2014/main" id="{103E231C-9679-6AA7-67A3-020DAC2BF907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409575" y="1714501"/>
              <a:ext cx="123685" cy="114300"/>
            </a:xfrm>
            <a:custGeom>
              <a:avLst/>
              <a:gdLst/>
              <a:ahLst/>
              <a:cxnLst/>
              <a:rect l="0" t="0" r="0" b="0"/>
              <a:pathLst>
                <a:path w="123685" h="114300">
                  <a:moveTo>
                    <a:pt x="0" y="19049"/>
                  </a:moveTo>
                  <a:lnTo>
                    <a:pt x="0" y="19049"/>
                  </a:lnTo>
                  <a:lnTo>
                    <a:pt x="0" y="13993"/>
                  </a:lnTo>
                  <a:lnTo>
                    <a:pt x="1058" y="12503"/>
                  </a:lnTo>
                  <a:lnTo>
                    <a:pt x="2822" y="11510"/>
                  </a:lnTo>
                  <a:lnTo>
                    <a:pt x="13257" y="9916"/>
                  </a:lnTo>
                  <a:lnTo>
                    <a:pt x="15188" y="8727"/>
                  </a:lnTo>
                  <a:lnTo>
                    <a:pt x="16475" y="6876"/>
                  </a:lnTo>
                  <a:lnTo>
                    <a:pt x="17334" y="4584"/>
                  </a:lnTo>
                  <a:lnTo>
                    <a:pt x="18964" y="3056"/>
                  </a:lnTo>
                  <a:lnTo>
                    <a:pt x="23598" y="1357"/>
                  </a:lnTo>
                  <a:lnTo>
                    <a:pt x="69853" y="2"/>
                  </a:lnTo>
                  <a:lnTo>
                    <a:pt x="79376" y="0"/>
                  </a:lnTo>
                  <a:lnTo>
                    <a:pt x="85726" y="2822"/>
                  </a:lnTo>
                  <a:lnTo>
                    <a:pt x="107088" y="16246"/>
                  </a:lnTo>
                  <a:lnTo>
                    <a:pt x="120213" y="34957"/>
                  </a:lnTo>
                  <a:lnTo>
                    <a:pt x="122755" y="44459"/>
                  </a:lnTo>
                  <a:lnTo>
                    <a:pt x="123684" y="60325"/>
                  </a:lnTo>
                  <a:lnTo>
                    <a:pt x="120940" y="66675"/>
                  </a:lnTo>
                  <a:lnTo>
                    <a:pt x="117251" y="73024"/>
                  </a:lnTo>
                  <a:lnTo>
                    <a:pt x="115612" y="79374"/>
                  </a:lnTo>
                  <a:lnTo>
                    <a:pt x="109239" y="85724"/>
                  </a:lnTo>
                  <a:lnTo>
                    <a:pt x="88430" y="100541"/>
                  </a:lnTo>
                  <a:lnTo>
                    <a:pt x="68777" y="106760"/>
                  </a:lnTo>
                  <a:lnTo>
                    <a:pt x="61259" y="110948"/>
                  </a:lnTo>
                  <a:lnTo>
                    <a:pt x="50018" y="113306"/>
                  </a:lnTo>
                  <a:lnTo>
                    <a:pt x="9525" y="1142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333">
              <a:extLst>
                <a:ext uri="{FF2B5EF4-FFF2-40B4-BE49-F238E27FC236}">
                  <a16:creationId xmlns:a16="http://schemas.microsoft.com/office/drawing/2014/main" id="{06857F71-B657-BBD5-C5F0-1AD742710783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409575" y="1743107"/>
              <a:ext cx="19051" cy="276194"/>
            </a:xfrm>
            <a:custGeom>
              <a:avLst/>
              <a:gdLst/>
              <a:ahLst/>
              <a:cxnLst/>
              <a:rect l="0" t="0" r="0" b="0"/>
              <a:pathLst>
                <a:path w="19051" h="276194">
                  <a:moveTo>
                    <a:pt x="0" y="9493"/>
                  </a:moveTo>
                  <a:lnTo>
                    <a:pt x="0" y="9493"/>
                  </a:lnTo>
                  <a:lnTo>
                    <a:pt x="5056" y="4437"/>
                  </a:lnTo>
                  <a:lnTo>
                    <a:pt x="6546" y="4005"/>
                  </a:lnTo>
                  <a:lnTo>
                    <a:pt x="7539" y="4776"/>
                  </a:lnTo>
                  <a:lnTo>
                    <a:pt x="9133" y="8561"/>
                  </a:lnTo>
                  <a:lnTo>
                    <a:pt x="9524" y="0"/>
                  </a:lnTo>
                  <a:lnTo>
                    <a:pt x="9525" y="45106"/>
                  </a:lnTo>
                  <a:lnTo>
                    <a:pt x="9525" y="88908"/>
                  </a:lnTo>
                  <a:lnTo>
                    <a:pt x="10583" y="133518"/>
                  </a:lnTo>
                  <a:lnTo>
                    <a:pt x="18167" y="180878"/>
                  </a:lnTo>
                  <a:lnTo>
                    <a:pt x="18998" y="225556"/>
                  </a:lnTo>
                  <a:lnTo>
                    <a:pt x="19050" y="2761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2" name="SMARTInkShape-Group74">
            <a:extLst>
              <a:ext uri="{FF2B5EF4-FFF2-40B4-BE49-F238E27FC236}">
                <a16:creationId xmlns:a16="http://schemas.microsoft.com/office/drawing/2014/main" id="{9F92D730-9F24-43A5-B9BE-1BC5A9CB9476}"/>
              </a:ext>
            </a:extLst>
          </p:cNvPr>
          <p:cNvGrpSpPr/>
          <p:nvPr/>
        </p:nvGrpSpPr>
        <p:grpSpPr>
          <a:xfrm>
            <a:off x="1276350" y="1685928"/>
            <a:ext cx="300369" cy="219073"/>
            <a:chOff x="1276350" y="1685928"/>
            <a:chExt cx="300369" cy="219073"/>
          </a:xfrm>
        </p:grpSpPr>
        <p:sp>
          <p:nvSpPr>
            <p:cNvPr id="359" name="SMARTInkShape-334">
              <a:extLst>
                <a:ext uri="{FF2B5EF4-FFF2-40B4-BE49-F238E27FC236}">
                  <a16:creationId xmlns:a16="http://schemas.microsoft.com/office/drawing/2014/main" id="{A784C35B-CBDF-68EB-3487-44CA5A2C8D5B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428750" y="1685928"/>
              <a:ext cx="147969" cy="219073"/>
            </a:xfrm>
            <a:custGeom>
              <a:avLst/>
              <a:gdLst/>
              <a:ahLst/>
              <a:cxnLst/>
              <a:rect l="0" t="0" r="0" b="0"/>
              <a:pathLst>
                <a:path w="147969" h="219073">
                  <a:moveTo>
                    <a:pt x="0" y="9522"/>
                  </a:moveTo>
                  <a:lnTo>
                    <a:pt x="0" y="9522"/>
                  </a:lnTo>
                  <a:lnTo>
                    <a:pt x="0" y="1321"/>
                  </a:lnTo>
                  <a:lnTo>
                    <a:pt x="1058" y="880"/>
                  </a:lnTo>
                  <a:lnTo>
                    <a:pt x="23680" y="0"/>
                  </a:lnTo>
                  <a:lnTo>
                    <a:pt x="29222" y="2821"/>
                  </a:lnTo>
                  <a:lnTo>
                    <a:pt x="35213" y="6543"/>
                  </a:lnTo>
                  <a:lnTo>
                    <a:pt x="44535" y="9698"/>
                  </a:lnTo>
                  <a:lnTo>
                    <a:pt x="54000" y="15807"/>
                  </a:lnTo>
                  <a:lnTo>
                    <a:pt x="63507" y="19145"/>
                  </a:lnTo>
                  <a:lnTo>
                    <a:pt x="69854" y="23677"/>
                  </a:lnTo>
                  <a:lnTo>
                    <a:pt x="102658" y="69807"/>
                  </a:lnTo>
                  <a:lnTo>
                    <a:pt x="121839" y="87909"/>
                  </a:lnTo>
                  <a:lnTo>
                    <a:pt x="138380" y="116702"/>
                  </a:lnTo>
                  <a:lnTo>
                    <a:pt x="147968" y="145896"/>
                  </a:lnTo>
                  <a:lnTo>
                    <a:pt x="143755" y="164659"/>
                  </a:lnTo>
                  <a:lnTo>
                    <a:pt x="140444" y="171252"/>
                  </a:lnTo>
                  <a:lnTo>
                    <a:pt x="136503" y="177711"/>
                  </a:lnTo>
                  <a:lnTo>
                    <a:pt x="134751" y="184109"/>
                  </a:lnTo>
                  <a:lnTo>
                    <a:pt x="132168" y="186238"/>
                  </a:lnTo>
                  <a:lnTo>
                    <a:pt x="115634" y="192478"/>
                  </a:lnTo>
                  <a:lnTo>
                    <a:pt x="108543" y="196669"/>
                  </a:lnTo>
                  <a:lnTo>
                    <a:pt x="98601" y="200087"/>
                  </a:lnTo>
                  <a:lnTo>
                    <a:pt x="88952" y="206274"/>
                  </a:lnTo>
                  <a:lnTo>
                    <a:pt x="79391" y="208577"/>
                  </a:lnTo>
                  <a:lnTo>
                    <a:pt x="73032" y="209116"/>
                  </a:lnTo>
                  <a:lnTo>
                    <a:pt x="66678" y="212178"/>
                  </a:lnTo>
                  <a:lnTo>
                    <a:pt x="59032" y="217710"/>
                  </a:lnTo>
                  <a:lnTo>
                    <a:pt x="47625" y="2190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335">
              <a:extLst>
                <a:ext uri="{FF2B5EF4-FFF2-40B4-BE49-F238E27FC236}">
                  <a16:creationId xmlns:a16="http://schemas.microsoft.com/office/drawing/2014/main" id="{43B3EC41-09DF-FC76-929E-8CDCDB2746EE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504960" y="1714500"/>
              <a:ext cx="19041" cy="161926"/>
            </a:xfrm>
            <a:custGeom>
              <a:avLst/>
              <a:gdLst/>
              <a:ahLst/>
              <a:cxnLst/>
              <a:rect l="0" t="0" r="0" b="0"/>
              <a:pathLst>
                <a:path w="19041" h="161926">
                  <a:moveTo>
                    <a:pt x="19040" y="0"/>
                  </a:moveTo>
                  <a:lnTo>
                    <a:pt x="19040" y="0"/>
                  </a:lnTo>
                  <a:lnTo>
                    <a:pt x="19040" y="13258"/>
                  </a:lnTo>
                  <a:lnTo>
                    <a:pt x="9908" y="55479"/>
                  </a:lnTo>
                  <a:lnTo>
                    <a:pt x="392" y="102963"/>
                  </a:lnTo>
                  <a:lnTo>
                    <a:pt x="0" y="141452"/>
                  </a:lnTo>
                  <a:lnTo>
                    <a:pt x="1055" y="145101"/>
                  </a:lnTo>
                  <a:lnTo>
                    <a:pt x="2817" y="147534"/>
                  </a:lnTo>
                  <a:lnTo>
                    <a:pt x="5050" y="149156"/>
                  </a:lnTo>
                  <a:lnTo>
                    <a:pt x="6538" y="151296"/>
                  </a:lnTo>
                  <a:lnTo>
                    <a:pt x="9515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336">
              <a:extLst>
                <a:ext uri="{FF2B5EF4-FFF2-40B4-BE49-F238E27FC236}">
                  <a16:creationId xmlns:a16="http://schemas.microsoft.com/office/drawing/2014/main" id="{2EC6AC0B-63C8-A065-3980-889A0B63243F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276350" y="1686949"/>
              <a:ext cx="161757" cy="170427"/>
            </a:xfrm>
            <a:custGeom>
              <a:avLst/>
              <a:gdLst/>
              <a:ahLst/>
              <a:cxnLst/>
              <a:rect l="0" t="0" r="0" b="0"/>
              <a:pathLst>
                <a:path w="161757" h="170427">
                  <a:moveTo>
                    <a:pt x="104775" y="8501"/>
                  </a:moveTo>
                  <a:lnTo>
                    <a:pt x="104775" y="8501"/>
                  </a:lnTo>
                  <a:lnTo>
                    <a:pt x="114300" y="8501"/>
                  </a:lnTo>
                  <a:lnTo>
                    <a:pt x="114300" y="3013"/>
                  </a:lnTo>
                  <a:lnTo>
                    <a:pt x="114300" y="5356"/>
                  </a:lnTo>
                  <a:lnTo>
                    <a:pt x="114300" y="2513"/>
                  </a:lnTo>
                  <a:lnTo>
                    <a:pt x="113242" y="2392"/>
                  </a:lnTo>
                  <a:lnTo>
                    <a:pt x="109243" y="5080"/>
                  </a:lnTo>
                  <a:lnTo>
                    <a:pt x="107754" y="5162"/>
                  </a:lnTo>
                  <a:lnTo>
                    <a:pt x="106761" y="4158"/>
                  </a:lnTo>
                  <a:lnTo>
                    <a:pt x="105168" y="0"/>
                  </a:lnTo>
                  <a:lnTo>
                    <a:pt x="104810" y="7267"/>
                  </a:lnTo>
                  <a:lnTo>
                    <a:pt x="101968" y="7953"/>
                  </a:lnTo>
                  <a:lnTo>
                    <a:pt x="82386" y="8469"/>
                  </a:lnTo>
                  <a:lnTo>
                    <a:pt x="76127" y="11309"/>
                  </a:lnTo>
                  <a:lnTo>
                    <a:pt x="69818" y="15041"/>
                  </a:lnTo>
                  <a:lnTo>
                    <a:pt x="36248" y="26111"/>
                  </a:lnTo>
                  <a:lnTo>
                    <a:pt x="33690" y="27649"/>
                  </a:lnTo>
                  <a:lnTo>
                    <a:pt x="31985" y="29733"/>
                  </a:lnTo>
                  <a:lnTo>
                    <a:pt x="30848" y="32181"/>
                  </a:lnTo>
                  <a:lnTo>
                    <a:pt x="29032" y="33812"/>
                  </a:lnTo>
                  <a:lnTo>
                    <a:pt x="18513" y="39254"/>
                  </a:lnTo>
                  <a:lnTo>
                    <a:pt x="11300" y="45150"/>
                  </a:lnTo>
                  <a:lnTo>
                    <a:pt x="10314" y="48778"/>
                  </a:lnTo>
                  <a:lnTo>
                    <a:pt x="9681" y="54675"/>
                  </a:lnTo>
                  <a:lnTo>
                    <a:pt x="17740" y="64200"/>
                  </a:lnTo>
                  <a:lnTo>
                    <a:pt x="21290" y="65006"/>
                  </a:lnTo>
                  <a:lnTo>
                    <a:pt x="32192" y="65523"/>
                  </a:lnTo>
                  <a:lnTo>
                    <a:pt x="38296" y="68417"/>
                  </a:lnTo>
                  <a:lnTo>
                    <a:pt x="44537" y="72172"/>
                  </a:lnTo>
                  <a:lnTo>
                    <a:pt x="81929" y="84854"/>
                  </a:lnTo>
                  <a:lnTo>
                    <a:pt x="92950" y="90979"/>
                  </a:lnTo>
                  <a:lnTo>
                    <a:pt x="121183" y="98855"/>
                  </a:lnTo>
                  <a:lnTo>
                    <a:pt x="138551" y="110388"/>
                  </a:lnTo>
                  <a:lnTo>
                    <a:pt x="155424" y="126014"/>
                  </a:lnTo>
                  <a:lnTo>
                    <a:pt x="159036" y="132343"/>
                  </a:lnTo>
                  <a:lnTo>
                    <a:pt x="161544" y="141657"/>
                  </a:lnTo>
                  <a:lnTo>
                    <a:pt x="161756" y="146351"/>
                  </a:lnTo>
                  <a:lnTo>
                    <a:pt x="160754" y="148026"/>
                  </a:lnTo>
                  <a:lnTo>
                    <a:pt x="159028" y="149143"/>
                  </a:lnTo>
                  <a:lnTo>
                    <a:pt x="156819" y="149887"/>
                  </a:lnTo>
                  <a:lnTo>
                    <a:pt x="135354" y="166477"/>
                  </a:lnTo>
                  <a:lnTo>
                    <a:pt x="107377" y="169906"/>
                  </a:lnTo>
                  <a:lnTo>
                    <a:pt x="61599" y="170380"/>
                  </a:lnTo>
                  <a:lnTo>
                    <a:pt x="17008" y="170423"/>
                  </a:lnTo>
                  <a:lnTo>
                    <a:pt x="0" y="1704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5" name="SMARTInkShape-Group75">
            <a:extLst>
              <a:ext uri="{FF2B5EF4-FFF2-40B4-BE49-F238E27FC236}">
                <a16:creationId xmlns:a16="http://schemas.microsoft.com/office/drawing/2014/main" id="{E0850933-5E59-782C-6FF3-7C3B46A228F4}"/>
              </a:ext>
            </a:extLst>
          </p:cNvPr>
          <p:cNvGrpSpPr/>
          <p:nvPr/>
        </p:nvGrpSpPr>
        <p:grpSpPr>
          <a:xfrm>
            <a:off x="1924085" y="1695450"/>
            <a:ext cx="419066" cy="238126"/>
            <a:chOff x="1924085" y="1695450"/>
            <a:chExt cx="419066" cy="238126"/>
          </a:xfrm>
        </p:grpSpPr>
        <p:sp>
          <p:nvSpPr>
            <p:cNvPr id="363" name="SMARTInkShape-337">
              <a:extLst>
                <a:ext uri="{FF2B5EF4-FFF2-40B4-BE49-F238E27FC236}">
                  <a16:creationId xmlns:a16="http://schemas.microsoft.com/office/drawing/2014/main" id="{195D64B0-56BA-AB7B-6A67-608B546E0A85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2181225" y="1695450"/>
              <a:ext cx="152400" cy="238126"/>
            </a:xfrm>
            <a:custGeom>
              <a:avLst/>
              <a:gdLst/>
              <a:ahLst/>
              <a:cxnLst/>
              <a:rect l="0" t="0" r="0" b="0"/>
              <a:pathLst>
                <a:path w="152400" h="2381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8201" y="9133"/>
                  </a:lnTo>
                  <a:lnTo>
                    <a:pt x="8936" y="12173"/>
                  </a:lnTo>
                  <a:lnTo>
                    <a:pt x="9133" y="14465"/>
                  </a:lnTo>
                  <a:lnTo>
                    <a:pt x="10322" y="15993"/>
                  </a:lnTo>
                  <a:lnTo>
                    <a:pt x="14465" y="17692"/>
                  </a:lnTo>
                  <a:lnTo>
                    <a:pt x="15994" y="19203"/>
                  </a:lnTo>
                  <a:lnTo>
                    <a:pt x="17692" y="23704"/>
                  </a:lnTo>
                  <a:lnTo>
                    <a:pt x="19203" y="25328"/>
                  </a:lnTo>
                  <a:lnTo>
                    <a:pt x="38295" y="35924"/>
                  </a:lnTo>
                  <a:lnTo>
                    <a:pt x="41405" y="36649"/>
                  </a:lnTo>
                  <a:lnTo>
                    <a:pt x="74804" y="57795"/>
                  </a:lnTo>
                  <a:lnTo>
                    <a:pt x="81929" y="62728"/>
                  </a:lnTo>
                  <a:lnTo>
                    <a:pt x="95128" y="68718"/>
                  </a:lnTo>
                  <a:lnTo>
                    <a:pt x="114323" y="80819"/>
                  </a:lnTo>
                  <a:lnTo>
                    <a:pt x="132935" y="87901"/>
                  </a:lnTo>
                  <a:lnTo>
                    <a:pt x="140911" y="93798"/>
                  </a:lnTo>
                  <a:lnTo>
                    <a:pt x="147349" y="94820"/>
                  </a:lnTo>
                  <a:lnTo>
                    <a:pt x="149033" y="96022"/>
                  </a:lnTo>
                  <a:lnTo>
                    <a:pt x="150155" y="97881"/>
                  </a:lnTo>
                  <a:lnTo>
                    <a:pt x="152104" y="104926"/>
                  </a:lnTo>
                  <a:lnTo>
                    <a:pt x="152399" y="133508"/>
                  </a:lnTo>
                  <a:lnTo>
                    <a:pt x="151341" y="136630"/>
                  </a:lnTo>
                  <a:lnTo>
                    <a:pt x="149577" y="138712"/>
                  </a:lnTo>
                  <a:lnTo>
                    <a:pt x="139143" y="147109"/>
                  </a:lnTo>
                  <a:lnTo>
                    <a:pt x="135924" y="152871"/>
                  </a:lnTo>
                  <a:lnTo>
                    <a:pt x="133436" y="158959"/>
                  </a:lnTo>
                  <a:lnTo>
                    <a:pt x="111005" y="184158"/>
                  </a:lnTo>
                  <a:lnTo>
                    <a:pt x="104722" y="187681"/>
                  </a:lnTo>
                  <a:lnTo>
                    <a:pt x="98401" y="190306"/>
                  </a:lnTo>
                  <a:lnTo>
                    <a:pt x="62060" y="223693"/>
                  </a:lnTo>
                  <a:lnTo>
                    <a:pt x="59332" y="229241"/>
                  </a:lnTo>
                  <a:lnTo>
                    <a:pt x="57150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338">
              <a:extLst>
                <a:ext uri="{FF2B5EF4-FFF2-40B4-BE49-F238E27FC236}">
                  <a16:creationId xmlns:a16="http://schemas.microsoft.com/office/drawing/2014/main" id="{DEABFC88-8DEC-6613-9B77-60ADD4F61AF9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924085" y="1800225"/>
              <a:ext cx="419066" cy="19051"/>
            </a:xfrm>
            <a:custGeom>
              <a:avLst/>
              <a:gdLst/>
              <a:ahLst/>
              <a:cxnLst/>
              <a:rect l="0" t="0" r="0" b="0"/>
              <a:pathLst>
                <a:path w="419066" h="19051">
                  <a:moveTo>
                    <a:pt x="9490" y="19050"/>
                  </a:moveTo>
                  <a:lnTo>
                    <a:pt x="9490" y="19050"/>
                  </a:lnTo>
                  <a:lnTo>
                    <a:pt x="0" y="19050"/>
                  </a:lnTo>
                  <a:lnTo>
                    <a:pt x="27592" y="17992"/>
                  </a:lnTo>
                  <a:lnTo>
                    <a:pt x="67770" y="10849"/>
                  </a:lnTo>
                  <a:lnTo>
                    <a:pt x="106022" y="8728"/>
                  </a:lnTo>
                  <a:lnTo>
                    <a:pt x="153245" y="2038"/>
                  </a:lnTo>
                  <a:lnTo>
                    <a:pt x="190726" y="604"/>
                  </a:lnTo>
                  <a:lnTo>
                    <a:pt x="228642" y="179"/>
                  </a:lnTo>
                  <a:lnTo>
                    <a:pt x="269510" y="53"/>
                  </a:lnTo>
                  <a:lnTo>
                    <a:pt x="309489" y="16"/>
                  </a:lnTo>
                  <a:lnTo>
                    <a:pt x="351441" y="3"/>
                  </a:lnTo>
                  <a:lnTo>
                    <a:pt x="396199" y="0"/>
                  </a:lnTo>
                  <a:lnTo>
                    <a:pt x="41906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6" name="SMARTInkShape-339">
            <a:extLst>
              <a:ext uri="{FF2B5EF4-FFF2-40B4-BE49-F238E27FC236}">
                <a16:creationId xmlns:a16="http://schemas.microsoft.com/office/drawing/2014/main" id="{73948758-4856-82E5-5AB5-11F5B8E29C3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809875" y="1695450"/>
            <a:ext cx="333376" cy="276095"/>
          </a:xfrm>
          <a:custGeom>
            <a:avLst/>
            <a:gdLst/>
            <a:ahLst/>
            <a:cxnLst/>
            <a:rect l="0" t="0" r="0" b="0"/>
            <a:pathLst>
              <a:path w="333376" h="276095">
                <a:moveTo>
                  <a:pt x="0" y="133350"/>
                </a:moveTo>
                <a:lnTo>
                  <a:pt x="0" y="133350"/>
                </a:lnTo>
                <a:lnTo>
                  <a:pt x="9133" y="124217"/>
                </a:lnTo>
                <a:lnTo>
                  <a:pt x="9409" y="118885"/>
                </a:lnTo>
                <a:lnTo>
                  <a:pt x="10506" y="117357"/>
                </a:lnTo>
                <a:lnTo>
                  <a:pt x="12295" y="116338"/>
                </a:lnTo>
                <a:lnTo>
                  <a:pt x="19219" y="114568"/>
                </a:lnTo>
                <a:lnTo>
                  <a:pt x="23711" y="114419"/>
                </a:lnTo>
                <a:lnTo>
                  <a:pt x="25333" y="113321"/>
                </a:lnTo>
                <a:lnTo>
                  <a:pt x="26413" y="111531"/>
                </a:lnTo>
                <a:lnTo>
                  <a:pt x="27134" y="109279"/>
                </a:lnTo>
                <a:lnTo>
                  <a:pt x="28672" y="107778"/>
                </a:lnTo>
                <a:lnTo>
                  <a:pt x="38746" y="102546"/>
                </a:lnTo>
                <a:lnTo>
                  <a:pt x="44738" y="98493"/>
                </a:lnTo>
                <a:lnTo>
                  <a:pt x="55119" y="96211"/>
                </a:lnTo>
                <a:lnTo>
                  <a:pt x="98507" y="95253"/>
                </a:lnTo>
                <a:lnTo>
                  <a:pt x="100596" y="96311"/>
                </a:lnTo>
                <a:lnTo>
                  <a:pt x="101989" y="98074"/>
                </a:lnTo>
                <a:lnTo>
                  <a:pt x="102918" y="100307"/>
                </a:lnTo>
                <a:lnTo>
                  <a:pt x="104595" y="101796"/>
                </a:lnTo>
                <a:lnTo>
                  <a:pt x="114892" y="107009"/>
                </a:lnTo>
                <a:lnTo>
                  <a:pt x="117870" y="109439"/>
                </a:lnTo>
                <a:lnTo>
                  <a:pt x="121178" y="114962"/>
                </a:lnTo>
                <a:lnTo>
                  <a:pt x="123707" y="120944"/>
                </a:lnTo>
                <a:lnTo>
                  <a:pt x="140232" y="142892"/>
                </a:lnTo>
                <a:lnTo>
                  <a:pt x="142353" y="155578"/>
                </a:lnTo>
                <a:lnTo>
                  <a:pt x="142869" y="202673"/>
                </a:lnTo>
                <a:lnTo>
                  <a:pt x="142875" y="231373"/>
                </a:lnTo>
                <a:lnTo>
                  <a:pt x="140053" y="237946"/>
                </a:lnTo>
                <a:lnTo>
                  <a:pt x="136329" y="244396"/>
                </a:lnTo>
                <a:lnTo>
                  <a:pt x="133174" y="253977"/>
                </a:lnTo>
                <a:lnTo>
                  <a:pt x="128686" y="260340"/>
                </a:lnTo>
                <a:lnTo>
                  <a:pt x="123163" y="263873"/>
                </a:lnTo>
                <a:lnTo>
                  <a:pt x="117181" y="266502"/>
                </a:lnTo>
                <a:lnTo>
                  <a:pt x="106618" y="274736"/>
                </a:lnTo>
                <a:lnTo>
                  <a:pt x="100264" y="275784"/>
                </a:lnTo>
                <a:lnTo>
                  <a:pt x="91680" y="276094"/>
                </a:lnTo>
                <a:lnTo>
                  <a:pt x="85549" y="273345"/>
                </a:lnTo>
                <a:lnTo>
                  <a:pt x="79297" y="269653"/>
                </a:lnTo>
                <a:lnTo>
                  <a:pt x="69827" y="266517"/>
                </a:lnTo>
                <a:lnTo>
                  <a:pt x="47624" y="250276"/>
                </a:lnTo>
                <a:lnTo>
                  <a:pt x="41274" y="247759"/>
                </a:lnTo>
                <a:lnTo>
                  <a:pt x="34924" y="243112"/>
                </a:lnTo>
                <a:lnTo>
                  <a:pt x="31397" y="237519"/>
                </a:lnTo>
                <a:lnTo>
                  <a:pt x="28771" y="231506"/>
                </a:lnTo>
                <a:lnTo>
                  <a:pt x="12173" y="209534"/>
                </a:lnTo>
                <a:lnTo>
                  <a:pt x="10048" y="201903"/>
                </a:lnTo>
                <a:lnTo>
                  <a:pt x="3082" y="192792"/>
                </a:lnTo>
                <a:lnTo>
                  <a:pt x="913" y="183888"/>
                </a:lnTo>
                <a:lnTo>
                  <a:pt x="35" y="158740"/>
                </a:lnTo>
                <a:lnTo>
                  <a:pt x="2838" y="152395"/>
                </a:lnTo>
                <a:lnTo>
                  <a:pt x="6553" y="146048"/>
                </a:lnTo>
                <a:lnTo>
                  <a:pt x="8938" y="133349"/>
                </a:lnTo>
                <a:lnTo>
                  <a:pt x="9134" y="130175"/>
                </a:lnTo>
                <a:lnTo>
                  <a:pt x="12173" y="123825"/>
                </a:lnTo>
                <a:lnTo>
                  <a:pt x="15994" y="117475"/>
                </a:lnTo>
                <a:lnTo>
                  <a:pt x="19203" y="107950"/>
                </a:lnTo>
                <a:lnTo>
                  <a:pt x="35217" y="83412"/>
                </a:lnTo>
                <a:lnTo>
                  <a:pt x="80632" y="50746"/>
                </a:lnTo>
                <a:lnTo>
                  <a:pt x="98797" y="42317"/>
                </a:lnTo>
                <a:lnTo>
                  <a:pt x="143104" y="31924"/>
                </a:lnTo>
                <a:lnTo>
                  <a:pt x="184950" y="22323"/>
                </a:lnTo>
                <a:lnTo>
                  <a:pt x="229811" y="18279"/>
                </a:lnTo>
                <a:lnTo>
                  <a:pt x="249457" y="11568"/>
                </a:lnTo>
                <a:lnTo>
                  <a:pt x="289723" y="9560"/>
                </a:lnTo>
                <a:lnTo>
                  <a:pt x="291573" y="8490"/>
                </a:lnTo>
                <a:lnTo>
                  <a:pt x="292808" y="6719"/>
                </a:lnTo>
                <a:lnTo>
                  <a:pt x="293630" y="4479"/>
                </a:lnTo>
                <a:lnTo>
                  <a:pt x="295236" y="2986"/>
                </a:lnTo>
                <a:lnTo>
                  <a:pt x="299844" y="1327"/>
                </a:lnTo>
                <a:lnTo>
                  <a:pt x="301496" y="1943"/>
                </a:lnTo>
                <a:lnTo>
                  <a:pt x="302597" y="3412"/>
                </a:lnTo>
                <a:lnTo>
                  <a:pt x="303331" y="5450"/>
                </a:lnTo>
                <a:lnTo>
                  <a:pt x="304879" y="5750"/>
                </a:lnTo>
                <a:lnTo>
                  <a:pt x="314415" y="644"/>
                </a:lnTo>
                <a:lnTo>
                  <a:pt x="328903" y="0"/>
                </a:lnTo>
                <a:lnTo>
                  <a:pt x="330394" y="1058"/>
                </a:lnTo>
                <a:lnTo>
                  <a:pt x="331388" y="2822"/>
                </a:lnTo>
                <a:lnTo>
                  <a:pt x="333375" y="95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9" name="SMARTInkShape-Group77">
            <a:extLst>
              <a:ext uri="{FF2B5EF4-FFF2-40B4-BE49-F238E27FC236}">
                <a16:creationId xmlns:a16="http://schemas.microsoft.com/office/drawing/2014/main" id="{9EB74ABD-843D-7735-470C-613CEFE1EF80}"/>
              </a:ext>
            </a:extLst>
          </p:cNvPr>
          <p:cNvGrpSpPr/>
          <p:nvPr/>
        </p:nvGrpSpPr>
        <p:grpSpPr>
          <a:xfrm>
            <a:off x="3971925" y="1809750"/>
            <a:ext cx="200026" cy="95251"/>
            <a:chOff x="3971925" y="1809750"/>
            <a:chExt cx="200026" cy="95251"/>
          </a:xfrm>
        </p:grpSpPr>
        <p:sp>
          <p:nvSpPr>
            <p:cNvPr id="367" name="SMARTInkShape-340">
              <a:extLst>
                <a:ext uri="{FF2B5EF4-FFF2-40B4-BE49-F238E27FC236}">
                  <a16:creationId xmlns:a16="http://schemas.microsoft.com/office/drawing/2014/main" id="{2ABD14EC-85D9-BC90-056B-D01B3C744EA7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3991091" y="1885950"/>
              <a:ext cx="180860" cy="19051"/>
            </a:xfrm>
            <a:custGeom>
              <a:avLst/>
              <a:gdLst/>
              <a:ahLst/>
              <a:cxnLst/>
              <a:rect l="0" t="0" r="0" b="0"/>
              <a:pathLst>
                <a:path w="180860" h="19051">
                  <a:moveTo>
                    <a:pt x="9409" y="0"/>
                  </a:moveTo>
                  <a:lnTo>
                    <a:pt x="9409" y="0"/>
                  </a:lnTo>
                  <a:lnTo>
                    <a:pt x="277" y="0"/>
                  </a:lnTo>
                  <a:lnTo>
                    <a:pt x="0" y="5056"/>
                  </a:lnTo>
                  <a:lnTo>
                    <a:pt x="1020" y="6546"/>
                  </a:lnTo>
                  <a:lnTo>
                    <a:pt x="2758" y="7539"/>
                  </a:lnTo>
                  <a:lnTo>
                    <a:pt x="13151" y="9133"/>
                  </a:lnTo>
                  <a:lnTo>
                    <a:pt x="59532" y="9518"/>
                  </a:lnTo>
                  <a:lnTo>
                    <a:pt x="101559" y="10583"/>
                  </a:lnTo>
                  <a:lnTo>
                    <a:pt x="130487" y="17726"/>
                  </a:lnTo>
                  <a:lnTo>
                    <a:pt x="180859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341">
              <a:extLst>
                <a:ext uri="{FF2B5EF4-FFF2-40B4-BE49-F238E27FC236}">
                  <a16:creationId xmlns:a16="http://schemas.microsoft.com/office/drawing/2014/main" id="{9FC83A92-465C-070C-1285-E74C7D17132C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3971925" y="180975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9409" y="9525"/>
                  </a:lnTo>
                  <a:lnTo>
                    <a:pt x="14548" y="4469"/>
                  </a:lnTo>
                  <a:lnTo>
                    <a:pt x="17106" y="4037"/>
                  </a:lnTo>
                  <a:lnTo>
                    <a:pt x="19871" y="4808"/>
                  </a:lnTo>
                  <a:lnTo>
                    <a:pt x="25765" y="7429"/>
                  </a:lnTo>
                  <a:lnTo>
                    <a:pt x="41323" y="9249"/>
                  </a:lnTo>
                  <a:lnTo>
                    <a:pt x="47646" y="6580"/>
                  </a:lnTo>
                  <a:lnTo>
                    <a:pt x="50814" y="4387"/>
                  </a:lnTo>
                  <a:lnTo>
                    <a:pt x="65386" y="1300"/>
                  </a:lnTo>
                  <a:lnTo>
                    <a:pt x="111102" y="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2" name="SMARTInkShape-Group78">
            <a:extLst>
              <a:ext uri="{FF2B5EF4-FFF2-40B4-BE49-F238E27FC236}">
                <a16:creationId xmlns:a16="http://schemas.microsoft.com/office/drawing/2014/main" id="{085462C4-2A95-3FF5-4174-3653F60086F3}"/>
              </a:ext>
            </a:extLst>
          </p:cNvPr>
          <p:cNvGrpSpPr/>
          <p:nvPr/>
        </p:nvGrpSpPr>
        <p:grpSpPr>
          <a:xfrm>
            <a:off x="4810125" y="1695450"/>
            <a:ext cx="352426" cy="333376"/>
            <a:chOff x="4810125" y="1695450"/>
            <a:chExt cx="352426" cy="333376"/>
          </a:xfrm>
        </p:grpSpPr>
        <p:sp>
          <p:nvSpPr>
            <p:cNvPr id="370" name="SMARTInkShape-342">
              <a:extLst>
                <a:ext uri="{FF2B5EF4-FFF2-40B4-BE49-F238E27FC236}">
                  <a16:creationId xmlns:a16="http://schemas.microsoft.com/office/drawing/2014/main" id="{369B4600-94BB-E835-12BB-0B9039A4DC8F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4810125" y="1714500"/>
              <a:ext cx="352426" cy="314326"/>
            </a:xfrm>
            <a:custGeom>
              <a:avLst/>
              <a:gdLst/>
              <a:ahLst/>
              <a:cxnLst/>
              <a:rect l="0" t="0" r="0" b="0"/>
              <a:pathLst>
                <a:path w="352426" h="314326">
                  <a:moveTo>
                    <a:pt x="19050" y="9525"/>
                  </a:moveTo>
                  <a:lnTo>
                    <a:pt x="19050" y="9525"/>
                  </a:lnTo>
                  <a:lnTo>
                    <a:pt x="10849" y="9525"/>
                  </a:lnTo>
                  <a:lnTo>
                    <a:pt x="10408" y="8467"/>
                  </a:lnTo>
                  <a:lnTo>
                    <a:pt x="9918" y="4469"/>
                  </a:lnTo>
                  <a:lnTo>
                    <a:pt x="10845" y="2979"/>
                  </a:lnTo>
                  <a:lnTo>
                    <a:pt x="12522" y="1986"/>
                  </a:lnTo>
                  <a:lnTo>
                    <a:pt x="14698" y="1324"/>
                  </a:lnTo>
                  <a:lnTo>
                    <a:pt x="15091" y="1941"/>
                  </a:lnTo>
                  <a:lnTo>
                    <a:pt x="12704" y="5449"/>
                  </a:lnTo>
                  <a:lnTo>
                    <a:pt x="12703" y="6808"/>
                  </a:lnTo>
                  <a:lnTo>
                    <a:pt x="13760" y="7713"/>
                  </a:lnTo>
                  <a:lnTo>
                    <a:pt x="15523" y="8317"/>
                  </a:lnTo>
                  <a:lnTo>
                    <a:pt x="15641" y="8720"/>
                  </a:lnTo>
                  <a:lnTo>
                    <a:pt x="9528" y="9525"/>
                  </a:lnTo>
                  <a:lnTo>
                    <a:pt x="9525" y="1"/>
                  </a:lnTo>
                  <a:lnTo>
                    <a:pt x="10" y="0"/>
                  </a:lnTo>
                  <a:lnTo>
                    <a:pt x="2" y="5488"/>
                  </a:lnTo>
                  <a:lnTo>
                    <a:pt x="0" y="932"/>
                  </a:lnTo>
                  <a:lnTo>
                    <a:pt x="0" y="9157"/>
                  </a:lnTo>
                  <a:lnTo>
                    <a:pt x="0" y="3965"/>
                  </a:lnTo>
                  <a:lnTo>
                    <a:pt x="0" y="9525"/>
                  </a:lnTo>
                  <a:lnTo>
                    <a:pt x="5056" y="14581"/>
                  </a:lnTo>
                  <a:lnTo>
                    <a:pt x="10361" y="17064"/>
                  </a:lnTo>
                  <a:lnTo>
                    <a:pt x="13257" y="17726"/>
                  </a:lnTo>
                  <a:lnTo>
                    <a:pt x="26569" y="25335"/>
                  </a:lnTo>
                  <a:lnTo>
                    <a:pt x="40445" y="28673"/>
                  </a:lnTo>
                  <a:lnTo>
                    <a:pt x="42839" y="30757"/>
                  </a:lnTo>
                  <a:lnTo>
                    <a:pt x="44434" y="33205"/>
                  </a:lnTo>
                  <a:lnTo>
                    <a:pt x="84121" y="60363"/>
                  </a:lnTo>
                  <a:lnTo>
                    <a:pt x="122407" y="79768"/>
                  </a:lnTo>
                  <a:lnTo>
                    <a:pt x="128486" y="85900"/>
                  </a:lnTo>
                  <a:lnTo>
                    <a:pt x="130108" y="89016"/>
                  </a:lnTo>
                  <a:lnTo>
                    <a:pt x="132247" y="91094"/>
                  </a:lnTo>
                  <a:lnTo>
                    <a:pt x="146323" y="99759"/>
                  </a:lnTo>
                  <a:lnTo>
                    <a:pt x="149699" y="105368"/>
                  </a:lnTo>
                  <a:lnTo>
                    <a:pt x="150599" y="108345"/>
                  </a:lnTo>
                  <a:lnTo>
                    <a:pt x="152257" y="110330"/>
                  </a:lnTo>
                  <a:lnTo>
                    <a:pt x="156923" y="112536"/>
                  </a:lnTo>
                  <a:lnTo>
                    <a:pt x="158590" y="114182"/>
                  </a:lnTo>
                  <a:lnTo>
                    <a:pt x="160443" y="118834"/>
                  </a:lnTo>
                  <a:lnTo>
                    <a:pt x="161914" y="146453"/>
                  </a:lnTo>
                  <a:lnTo>
                    <a:pt x="159098" y="152579"/>
                  </a:lnTo>
                  <a:lnTo>
                    <a:pt x="155377" y="158829"/>
                  </a:lnTo>
                  <a:lnTo>
                    <a:pt x="152224" y="168299"/>
                  </a:lnTo>
                  <a:lnTo>
                    <a:pt x="107943" y="215900"/>
                  </a:lnTo>
                  <a:lnTo>
                    <a:pt x="92427" y="228600"/>
                  </a:lnTo>
                  <a:lnTo>
                    <a:pt x="45565" y="257175"/>
                  </a:lnTo>
                  <a:lnTo>
                    <a:pt x="23208" y="273050"/>
                  </a:lnTo>
                  <a:lnTo>
                    <a:pt x="12991" y="281517"/>
                  </a:lnTo>
                  <a:lnTo>
                    <a:pt x="1920" y="285193"/>
                  </a:lnTo>
                  <a:lnTo>
                    <a:pt x="1279" y="286437"/>
                  </a:lnTo>
                  <a:lnTo>
                    <a:pt x="15" y="295154"/>
                  </a:lnTo>
                  <a:lnTo>
                    <a:pt x="44658" y="295274"/>
                  </a:lnTo>
                  <a:lnTo>
                    <a:pt x="87150" y="295275"/>
                  </a:lnTo>
                  <a:lnTo>
                    <a:pt x="134311" y="295275"/>
                  </a:lnTo>
                  <a:lnTo>
                    <a:pt x="177328" y="295275"/>
                  </a:lnTo>
                  <a:lnTo>
                    <a:pt x="224060" y="295275"/>
                  </a:lnTo>
                  <a:lnTo>
                    <a:pt x="268351" y="295275"/>
                  </a:lnTo>
                  <a:lnTo>
                    <a:pt x="290210" y="295275"/>
                  </a:lnTo>
                  <a:lnTo>
                    <a:pt x="295846" y="298097"/>
                  </a:lnTo>
                  <a:lnTo>
                    <a:pt x="303032" y="303476"/>
                  </a:lnTo>
                  <a:lnTo>
                    <a:pt x="312846" y="304684"/>
                  </a:lnTo>
                  <a:lnTo>
                    <a:pt x="338394" y="304800"/>
                  </a:lnTo>
                  <a:lnTo>
                    <a:pt x="339896" y="305858"/>
                  </a:lnTo>
                  <a:lnTo>
                    <a:pt x="340897" y="307622"/>
                  </a:lnTo>
                  <a:lnTo>
                    <a:pt x="341565" y="309856"/>
                  </a:lnTo>
                  <a:lnTo>
                    <a:pt x="343068" y="311346"/>
                  </a:lnTo>
                  <a:lnTo>
                    <a:pt x="352425" y="314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343">
              <a:extLst>
                <a:ext uri="{FF2B5EF4-FFF2-40B4-BE49-F238E27FC236}">
                  <a16:creationId xmlns:a16="http://schemas.microsoft.com/office/drawing/2014/main" id="{BE1CA48D-556A-2F10-7D78-C1A94D8F85DF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4829175" y="1695450"/>
              <a:ext cx="285751" cy="1"/>
            </a:xfrm>
            <a:custGeom>
              <a:avLst/>
              <a:gdLst/>
              <a:ahLst/>
              <a:cxnLst/>
              <a:rect l="0" t="0" r="0" b="0"/>
              <a:pathLst>
                <a:path w="285751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  <a:lnTo>
                    <a:pt x="46548" y="0"/>
                  </a:lnTo>
                  <a:lnTo>
                    <a:pt x="88452" y="0"/>
                  </a:lnTo>
                  <a:lnTo>
                    <a:pt x="132651" y="0"/>
                  </a:lnTo>
                  <a:lnTo>
                    <a:pt x="172822" y="0"/>
                  </a:lnTo>
                  <a:lnTo>
                    <a:pt x="211717" y="0"/>
                  </a:lnTo>
                  <a:lnTo>
                    <a:pt x="254893" y="0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1" name="SMARTInkShape-Group79">
            <a:extLst>
              <a:ext uri="{FF2B5EF4-FFF2-40B4-BE49-F238E27FC236}">
                <a16:creationId xmlns:a16="http://schemas.microsoft.com/office/drawing/2014/main" id="{487F3626-4CAC-242B-CFDF-1EA525D3502A}"/>
              </a:ext>
            </a:extLst>
          </p:cNvPr>
          <p:cNvGrpSpPr/>
          <p:nvPr/>
        </p:nvGrpSpPr>
        <p:grpSpPr>
          <a:xfrm>
            <a:off x="5298137" y="1504950"/>
            <a:ext cx="1559864" cy="609601"/>
            <a:chOff x="5298137" y="1504950"/>
            <a:chExt cx="1559864" cy="609601"/>
          </a:xfrm>
        </p:grpSpPr>
        <p:sp>
          <p:nvSpPr>
            <p:cNvPr id="373" name="SMARTInkShape-344">
              <a:extLst>
                <a:ext uri="{FF2B5EF4-FFF2-40B4-BE49-F238E27FC236}">
                  <a16:creationId xmlns:a16="http://schemas.microsoft.com/office/drawing/2014/main" id="{5CFA8281-526A-08D0-DB88-C4DB110F4E32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6677025" y="1504950"/>
              <a:ext cx="180976" cy="104776"/>
            </a:xfrm>
            <a:custGeom>
              <a:avLst/>
              <a:gdLst/>
              <a:ahLst/>
              <a:cxnLst/>
              <a:rect l="0" t="0" r="0" b="0"/>
              <a:pathLst>
                <a:path w="180976" h="104776">
                  <a:moveTo>
                    <a:pt x="0" y="9525"/>
                  </a:moveTo>
                  <a:lnTo>
                    <a:pt x="0" y="9525"/>
                  </a:lnTo>
                  <a:lnTo>
                    <a:pt x="5487" y="9525"/>
                  </a:lnTo>
                  <a:lnTo>
                    <a:pt x="3145" y="9525"/>
                  </a:lnTo>
                  <a:lnTo>
                    <a:pt x="17724" y="9525"/>
                  </a:lnTo>
                  <a:lnTo>
                    <a:pt x="18166" y="8467"/>
                  </a:lnTo>
                  <a:lnTo>
                    <a:pt x="18934" y="1324"/>
                  </a:lnTo>
                  <a:lnTo>
                    <a:pt x="21821" y="588"/>
                  </a:lnTo>
                  <a:lnTo>
                    <a:pt x="66245" y="0"/>
                  </a:lnTo>
                  <a:lnTo>
                    <a:pt x="75796" y="9132"/>
                  </a:lnTo>
                  <a:lnTo>
                    <a:pt x="76200" y="42637"/>
                  </a:lnTo>
                  <a:lnTo>
                    <a:pt x="73378" y="48230"/>
                  </a:lnTo>
                  <a:lnTo>
                    <a:pt x="33565" y="90259"/>
                  </a:lnTo>
                  <a:lnTo>
                    <a:pt x="27970" y="93032"/>
                  </a:lnTo>
                  <a:lnTo>
                    <a:pt x="19572" y="95120"/>
                  </a:lnTo>
                  <a:lnTo>
                    <a:pt x="19204" y="100268"/>
                  </a:lnTo>
                  <a:lnTo>
                    <a:pt x="18095" y="101770"/>
                  </a:lnTo>
                  <a:lnTo>
                    <a:pt x="14039" y="103440"/>
                  </a:lnTo>
                  <a:lnTo>
                    <a:pt x="13593" y="103885"/>
                  </a:lnTo>
                  <a:lnTo>
                    <a:pt x="14353" y="104182"/>
                  </a:lnTo>
                  <a:lnTo>
                    <a:pt x="59132" y="104775"/>
                  </a:lnTo>
                  <a:lnTo>
                    <a:pt x="103058" y="104775"/>
                  </a:lnTo>
                  <a:lnTo>
                    <a:pt x="149200" y="104775"/>
                  </a:lnTo>
                  <a:lnTo>
                    <a:pt x="180975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345">
              <a:extLst>
                <a:ext uri="{FF2B5EF4-FFF2-40B4-BE49-F238E27FC236}">
                  <a16:creationId xmlns:a16="http://schemas.microsoft.com/office/drawing/2014/main" id="{AD7ABDA4-1E0E-5321-2A52-4D3382F25CEA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553200" y="1685925"/>
              <a:ext cx="95140" cy="390526"/>
            </a:xfrm>
            <a:custGeom>
              <a:avLst/>
              <a:gdLst/>
              <a:ahLst/>
              <a:cxnLst/>
              <a:rect l="0" t="0" r="0" b="0"/>
              <a:pathLst>
                <a:path w="95140" h="390526">
                  <a:moveTo>
                    <a:pt x="0" y="0"/>
                  </a:moveTo>
                  <a:lnTo>
                    <a:pt x="0" y="0"/>
                  </a:lnTo>
                  <a:lnTo>
                    <a:pt x="9132" y="0"/>
                  </a:lnTo>
                  <a:lnTo>
                    <a:pt x="22748" y="13258"/>
                  </a:lnTo>
                  <a:lnTo>
                    <a:pt x="25985" y="19298"/>
                  </a:lnTo>
                  <a:lnTo>
                    <a:pt x="26849" y="22390"/>
                  </a:lnTo>
                  <a:lnTo>
                    <a:pt x="56742" y="69751"/>
                  </a:lnTo>
                  <a:lnTo>
                    <a:pt x="72972" y="113647"/>
                  </a:lnTo>
                  <a:lnTo>
                    <a:pt x="88893" y="153777"/>
                  </a:lnTo>
                  <a:lnTo>
                    <a:pt x="94413" y="197384"/>
                  </a:lnTo>
                  <a:lnTo>
                    <a:pt x="95139" y="237973"/>
                  </a:lnTo>
                  <a:lnTo>
                    <a:pt x="94159" y="259364"/>
                  </a:lnTo>
                  <a:lnTo>
                    <a:pt x="83489" y="301920"/>
                  </a:lnTo>
                  <a:lnTo>
                    <a:pt x="70614" y="326842"/>
                  </a:lnTo>
                  <a:lnTo>
                    <a:pt x="66783" y="338730"/>
                  </a:lnTo>
                  <a:lnTo>
                    <a:pt x="48515" y="360525"/>
                  </a:lnTo>
                  <a:lnTo>
                    <a:pt x="39907" y="366608"/>
                  </a:lnTo>
                  <a:lnTo>
                    <a:pt x="29111" y="372855"/>
                  </a:lnTo>
                  <a:lnTo>
                    <a:pt x="21037" y="379391"/>
                  </a:lnTo>
                  <a:lnTo>
                    <a:pt x="14582" y="380523"/>
                  </a:lnTo>
                  <a:lnTo>
                    <a:pt x="12897" y="381740"/>
                  </a:lnTo>
                  <a:lnTo>
                    <a:pt x="11773" y="383610"/>
                  </a:lnTo>
                  <a:lnTo>
                    <a:pt x="11023" y="385915"/>
                  </a:lnTo>
                  <a:lnTo>
                    <a:pt x="9466" y="387452"/>
                  </a:lnTo>
                  <a:lnTo>
                    <a:pt x="0" y="390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346">
              <a:extLst>
                <a:ext uri="{FF2B5EF4-FFF2-40B4-BE49-F238E27FC236}">
                  <a16:creationId xmlns:a16="http://schemas.microsoft.com/office/drawing/2014/main" id="{632B9512-BBAA-7BDB-7459-F21D7EDB0E48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267450" y="1809761"/>
              <a:ext cx="342901" cy="180965"/>
            </a:xfrm>
            <a:custGeom>
              <a:avLst/>
              <a:gdLst/>
              <a:ahLst/>
              <a:cxnLst/>
              <a:rect l="0" t="0" r="0" b="0"/>
              <a:pathLst>
                <a:path w="342901" h="180965">
                  <a:moveTo>
                    <a:pt x="0" y="180964"/>
                  </a:moveTo>
                  <a:lnTo>
                    <a:pt x="0" y="180964"/>
                  </a:lnTo>
                  <a:lnTo>
                    <a:pt x="0" y="175908"/>
                  </a:lnTo>
                  <a:lnTo>
                    <a:pt x="1058" y="174418"/>
                  </a:lnTo>
                  <a:lnTo>
                    <a:pt x="2822" y="173425"/>
                  </a:lnTo>
                  <a:lnTo>
                    <a:pt x="8201" y="171831"/>
                  </a:lnTo>
                  <a:lnTo>
                    <a:pt x="14189" y="166499"/>
                  </a:lnTo>
                  <a:lnTo>
                    <a:pt x="16890" y="161129"/>
                  </a:lnTo>
                  <a:lnTo>
                    <a:pt x="17610" y="158216"/>
                  </a:lnTo>
                  <a:lnTo>
                    <a:pt x="24054" y="152157"/>
                  </a:lnTo>
                  <a:lnTo>
                    <a:pt x="31857" y="145936"/>
                  </a:lnTo>
                  <a:lnTo>
                    <a:pt x="38368" y="136483"/>
                  </a:lnTo>
                  <a:lnTo>
                    <a:pt x="83606" y="97224"/>
                  </a:lnTo>
                  <a:lnTo>
                    <a:pt x="107411" y="76363"/>
                  </a:lnTo>
                  <a:lnTo>
                    <a:pt x="134756" y="60337"/>
                  </a:lnTo>
                  <a:lnTo>
                    <a:pt x="142585" y="50796"/>
                  </a:lnTo>
                  <a:lnTo>
                    <a:pt x="166103" y="33590"/>
                  </a:lnTo>
                  <a:lnTo>
                    <a:pt x="169073" y="27976"/>
                  </a:lnTo>
                  <a:lnTo>
                    <a:pt x="169864" y="24997"/>
                  </a:lnTo>
                  <a:lnTo>
                    <a:pt x="171452" y="23011"/>
                  </a:lnTo>
                  <a:lnTo>
                    <a:pt x="176037" y="20804"/>
                  </a:lnTo>
                  <a:lnTo>
                    <a:pt x="177682" y="19157"/>
                  </a:lnTo>
                  <a:lnTo>
                    <a:pt x="180973" y="9522"/>
                  </a:lnTo>
                  <a:lnTo>
                    <a:pt x="180975" y="9517"/>
                  </a:lnTo>
                  <a:lnTo>
                    <a:pt x="180975" y="9514"/>
                  </a:lnTo>
                  <a:lnTo>
                    <a:pt x="180975" y="14570"/>
                  </a:lnTo>
                  <a:lnTo>
                    <a:pt x="178153" y="19875"/>
                  </a:lnTo>
                  <a:lnTo>
                    <a:pt x="174430" y="25761"/>
                  </a:lnTo>
                  <a:lnTo>
                    <a:pt x="171274" y="35024"/>
                  </a:lnTo>
                  <a:lnTo>
                    <a:pt x="165166" y="44472"/>
                  </a:lnTo>
                  <a:lnTo>
                    <a:pt x="162885" y="53974"/>
                  </a:lnTo>
                  <a:lnTo>
                    <a:pt x="161151" y="64550"/>
                  </a:lnTo>
                  <a:lnTo>
                    <a:pt x="150183" y="94651"/>
                  </a:lnTo>
                  <a:lnTo>
                    <a:pt x="147747" y="98022"/>
                  </a:lnTo>
                  <a:lnTo>
                    <a:pt x="145041" y="107412"/>
                  </a:lnTo>
                  <a:lnTo>
                    <a:pt x="143303" y="125631"/>
                  </a:lnTo>
                  <a:lnTo>
                    <a:pt x="145887" y="132735"/>
                  </a:lnTo>
                  <a:lnTo>
                    <a:pt x="151113" y="140863"/>
                  </a:lnTo>
                  <a:lnTo>
                    <a:pt x="152287" y="150889"/>
                  </a:lnTo>
                  <a:lnTo>
                    <a:pt x="153383" y="151389"/>
                  </a:lnTo>
                  <a:lnTo>
                    <a:pt x="166586" y="152350"/>
                  </a:lnTo>
                  <a:lnTo>
                    <a:pt x="172110" y="149549"/>
                  </a:lnTo>
                  <a:lnTo>
                    <a:pt x="178093" y="145835"/>
                  </a:lnTo>
                  <a:lnTo>
                    <a:pt x="184281" y="144185"/>
                  </a:lnTo>
                  <a:lnTo>
                    <a:pt x="190558" y="137806"/>
                  </a:lnTo>
                  <a:lnTo>
                    <a:pt x="219076" y="94519"/>
                  </a:lnTo>
                  <a:lnTo>
                    <a:pt x="226483" y="83277"/>
                  </a:lnTo>
                  <a:lnTo>
                    <a:pt x="245663" y="64615"/>
                  </a:lnTo>
                  <a:lnTo>
                    <a:pt x="253764" y="49829"/>
                  </a:lnTo>
                  <a:lnTo>
                    <a:pt x="256718" y="42248"/>
                  </a:lnTo>
                  <a:lnTo>
                    <a:pt x="263272" y="32031"/>
                  </a:lnTo>
                  <a:lnTo>
                    <a:pt x="265684" y="22300"/>
                  </a:lnTo>
                  <a:lnTo>
                    <a:pt x="266248" y="15902"/>
                  </a:lnTo>
                  <a:lnTo>
                    <a:pt x="267457" y="13773"/>
                  </a:lnTo>
                  <a:lnTo>
                    <a:pt x="269322" y="12353"/>
                  </a:lnTo>
                  <a:lnTo>
                    <a:pt x="271622" y="11407"/>
                  </a:lnTo>
                  <a:lnTo>
                    <a:pt x="273156" y="9718"/>
                  </a:lnTo>
                  <a:lnTo>
                    <a:pt x="276222" y="0"/>
                  </a:lnTo>
                  <a:lnTo>
                    <a:pt x="276224" y="5049"/>
                  </a:lnTo>
                  <a:lnTo>
                    <a:pt x="275167" y="6537"/>
                  </a:lnTo>
                  <a:lnTo>
                    <a:pt x="273403" y="7529"/>
                  </a:lnTo>
                  <a:lnTo>
                    <a:pt x="271169" y="8191"/>
                  </a:lnTo>
                  <a:lnTo>
                    <a:pt x="269680" y="10749"/>
                  </a:lnTo>
                  <a:lnTo>
                    <a:pt x="266524" y="23403"/>
                  </a:lnTo>
                  <a:lnTo>
                    <a:pt x="259335" y="37697"/>
                  </a:lnTo>
                  <a:lnTo>
                    <a:pt x="248255" y="85123"/>
                  </a:lnTo>
                  <a:lnTo>
                    <a:pt x="248054" y="88495"/>
                  </a:lnTo>
                  <a:lnTo>
                    <a:pt x="245008" y="95064"/>
                  </a:lnTo>
                  <a:lnTo>
                    <a:pt x="242713" y="98297"/>
                  </a:lnTo>
                  <a:lnTo>
                    <a:pt x="242243" y="101511"/>
                  </a:lnTo>
                  <a:lnTo>
                    <a:pt x="242987" y="104712"/>
                  </a:lnTo>
                  <a:lnTo>
                    <a:pt x="245577" y="111091"/>
                  </a:lnTo>
                  <a:lnTo>
                    <a:pt x="247569" y="131457"/>
                  </a:lnTo>
                  <a:lnTo>
                    <a:pt x="248654" y="132084"/>
                  </a:lnTo>
                  <a:lnTo>
                    <a:pt x="252683" y="132781"/>
                  </a:lnTo>
                  <a:lnTo>
                    <a:pt x="254180" y="134025"/>
                  </a:lnTo>
                  <a:lnTo>
                    <a:pt x="255844" y="138230"/>
                  </a:lnTo>
                  <a:lnTo>
                    <a:pt x="257346" y="139775"/>
                  </a:lnTo>
                  <a:lnTo>
                    <a:pt x="265259" y="142457"/>
                  </a:lnTo>
                  <a:lnTo>
                    <a:pt x="298488" y="142861"/>
                  </a:lnTo>
                  <a:lnTo>
                    <a:pt x="304817" y="140040"/>
                  </a:lnTo>
                  <a:lnTo>
                    <a:pt x="311157" y="136318"/>
                  </a:lnTo>
                  <a:lnTo>
                    <a:pt x="323851" y="133927"/>
                  </a:lnTo>
                  <a:lnTo>
                    <a:pt x="342900" y="1333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347">
              <a:extLst>
                <a:ext uri="{FF2B5EF4-FFF2-40B4-BE49-F238E27FC236}">
                  <a16:creationId xmlns:a16="http://schemas.microsoft.com/office/drawing/2014/main" id="{22A00215-4D29-ADFD-FA78-CD1616E72811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002074" y="1905000"/>
              <a:ext cx="170127" cy="9526"/>
            </a:xfrm>
            <a:custGeom>
              <a:avLst/>
              <a:gdLst/>
              <a:ahLst/>
              <a:cxnLst/>
              <a:rect l="0" t="0" r="0" b="0"/>
              <a:pathLst>
                <a:path w="170127" h="9526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617" y="8642"/>
                  </a:lnTo>
                  <a:lnTo>
                    <a:pt x="48198" y="9525"/>
                  </a:lnTo>
                  <a:lnTo>
                    <a:pt x="95351" y="9525"/>
                  </a:lnTo>
                  <a:lnTo>
                    <a:pt x="138521" y="9525"/>
                  </a:lnTo>
                  <a:lnTo>
                    <a:pt x="170126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348">
              <a:extLst>
                <a:ext uri="{FF2B5EF4-FFF2-40B4-BE49-F238E27FC236}">
                  <a16:creationId xmlns:a16="http://schemas.microsoft.com/office/drawing/2014/main" id="{91179BA4-3B92-9DB1-CBA2-E92C123FAFC5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5762625" y="18764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9525" y="1324"/>
                  </a:lnTo>
                  <a:lnTo>
                    <a:pt x="8467" y="88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349">
              <a:extLst>
                <a:ext uri="{FF2B5EF4-FFF2-40B4-BE49-F238E27FC236}">
                  <a16:creationId xmlns:a16="http://schemas.microsoft.com/office/drawing/2014/main" id="{8B7A7506-BBF8-8B3A-6F22-A210306A5D2F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734053" y="1962460"/>
              <a:ext cx="85723" cy="66366"/>
            </a:xfrm>
            <a:custGeom>
              <a:avLst/>
              <a:gdLst/>
              <a:ahLst/>
              <a:cxnLst/>
              <a:rect l="0" t="0" r="0" b="0"/>
              <a:pathLst>
                <a:path w="85723" h="66366">
                  <a:moveTo>
                    <a:pt x="19047" y="9215"/>
                  </a:moveTo>
                  <a:lnTo>
                    <a:pt x="19047" y="9215"/>
                  </a:lnTo>
                  <a:lnTo>
                    <a:pt x="19047" y="3727"/>
                  </a:lnTo>
                  <a:lnTo>
                    <a:pt x="19047" y="6070"/>
                  </a:lnTo>
                  <a:lnTo>
                    <a:pt x="19047" y="0"/>
                  </a:lnTo>
                  <a:lnTo>
                    <a:pt x="19047" y="22439"/>
                  </a:lnTo>
                  <a:lnTo>
                    <a:pt x="17989" y="24381"/>
                  </a:lnTo>
                  <a:lnTo>
                    <a:pt x="16225" y="25675"/>
                  </a:lnTo>
                  <a:lnTo>
                    <a:pt x="13991" y="26539"/>
                  </a:lnTo>
                  <a:lnTo>
                    <a:pt x="12502" y="28172"/>
                  </a:lnTo>
                  <a:lnTo>
                    <a:pt x="9915" y="36315"/>
                  </a:lnTo>
                  <a:lnTo>
                    <a:pt x="9638" y="42409"/>
                  </a:lnTo>
                  <a:lnTo>
                    <a:pt x="8541" y="44044"/>
                  </a:lnTo>
                  <a:lnTo>
                    <a:pt x="6751" y="45135"/>
                  </a:lnTo>
                  <a:lnTo>
                    <a:pt x="4499" y="45861"/>
                  </a:lnTo>
                  <a:lnTo>
                    <a:pt x="2998" y="47404"/>
                  </a:lnTo>
                  <a:lnTo>
                    <a:pt x="392" y="55388"/>
                  </a:lnTo>
                  <a:lnTo>
                    <a:pt x="0" y="66237"/>
                  </a:lnTo>
                  <a:lnTo>
                    <a:pt x="44734" y="66365"/>
                  </a:lnTo>
                  <a:lnTo>
                    <a:pt x="85722" y="663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350">
              <a:extLst>
                <a:ext uri="{FF2B5EF4-FFF2-40B4-BE49-F238E27FC236}">
                  <a16:creationId xmlns:a16="http://schemas.microsoft.com/office/drawing/2014/main" id="{D31C0AC8-5CAB-A9DD-7A01-52CB2E07A90A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495925" y="1800228"/>
              <a:ext cx="209551" cy="179518"/>
            </a:xfrm>
            <a:custGeom>
              <a:avLst/>
              <a:gdLst/>
              <a:ahLst/>
              <a:cxnLst/>
              <a:rect l="0" t="0" r="0" b="0"/>
              <a:pathLst>
                <a:path w="209551" h="179518">
                  <a:moveTo>
                    <a:pt x="0" y="57147"/>
                  </a:moveTo>
                  <a:lnTo>
                    <a:pt x="0" y="57147"/>
                  </a:lnTo>
                  <a:lnTo>
                    <a:pt x="0" y="42600"/>
                  </a:lnTo>
                  <a:lnTo>
                    <a:pt x="2822" y="37276"/>
                  </a:lnTo>
                  <a:lnTo>
                    <a:pt x="5056" y="34375"/>
                  </a:lnTo>
                  <a:lnTo>
                    <a:pt x="10361" y="31151"/>
                  </a:lnTo>
                  <a:lnTo>
                    <a:pt x="13257" y="30291"/>
                  </a:lnTo>
                  <a:lnTo>
                    <a:pt x="15188" y="28660"/>
                  </a:lnTo>
                  <a:lnTo>
                    <a:pt x="17333" y="24025"/>
                  </a:lnTo>
                  <a:lnTo>
                    <a:pt x="18963" y="22366"/>
                  </a:lnTo>
                  <a:lnTo>
                    <a:pt x="37984" y="10491"/>
                  </a:lnTo>
                  <a:lnTo>
                    <a:pt x="42635" y="9953"/>
                  </a:lnTo>
                  <a:lnTo>
                    <a:pt x="48230" y="6891"/>
                  </a:lnTo>
                  <a:lnTo>
                    <a:pt x="54244" y="3061"/>
                  </a:lnTo>
                  <a:lnTo>
                    <a:pt x="64829" y="400"/>
                  </a:lnTo>
                  <a:lnTo>
                    <a:pt x="89327" y="0"/>
                  </a:lnTo>
                  <a:lnTo>
                    <a:pt x="91301" y="1057"/>
                  </a:lnTo>
                  <a:lnTo>
                    <a:pt x="92618" y="2821"/>
                  </a:lnTo>
                  <a:lnTo>
                    <a:pt x="95138" y="7602"/>
                  </a:lnTo>
                  <a:lnTo>
                    <a:pt x="101450" y="16244"/>
                  </a:lnTo>
                  <a:lnTo>
                    <a:pt x="103789" y="25507"/>
                  </a:lnTo>
                  <a:lnTo>
                    <a:pt x="105541" y="36013"/>
                  </a:lnTo>
                  <a:lnTo>
                    <a:pt x="109701" y="46343"/>
                  </a:lnTo>
                  <a:lnTo>
                    <a:pt x="110176" y="51003"/>
                  </a:lnTo>
                  <a:lnTo>
                    <a:pt x="98411" y="97658"/>
                  </a:lnTo>
                  <a:lnTo>
                    <a:pt x="95128" y="109955"/>
                  </a:lnTo>
                  <a:lnTo>
                    <a:pt x="66846" y="151930"/>
                  </a:lnTo>
                  <a:lnTo>
                    <a:pt x="62165" y="156776"/>
                  </a:lnTo>
                  <a:lnTo>
                    <a:pt x="56557" y="159635"/>
                  </a:lnTo>
                  <a:lnTo>
                    <a:pt x="47779" y="161882"/>
                  </a:lnTo>
                  <a:lnTo>
                    <a:pt x="39438" y="161919"/>
                  </a:lnTo>
                  <a:lnTo>
                    <a:pt x="38992" y="160861"/>
                  </a:lnTo>
                  <a:lnTo>
                    <a:pt x="38497" y="156865"/>
                  </a:lnTo>
                  <a:lnTo>
                    <a:pt x="41099" y="151560"/>
                  </a:lnTo>
                  <a:lnTo>
                    <a:pt x="85732" y="104770"/>
                  </a:lnTo>
                  <a:lnTo>
                    <a:pt x="117122" y="76197"/>
                  </a:lnTo>
                  <a:lnTo>
                    <a:pt x="142287" y="59969"/>
                  </a:lnTo>
                  <a:lnTo>
                    <a:pt x="148963" y="57343"/>
                  </a:lnTo>
                  <a:lnTo>
                    <a:pt x="158671" y="50973"/>
                  </a:lnTo>
                  <a:lnTo>
                    <a:pt x="165066" y="49111"/>
                  </a:lnTo>
                  <a:lnTo>
                    <a:pt x="167194" y="47557"/>
                  </a:lnTo>
                  <a:lnTo>
                    <a:pt x="168613" y="45462"/>
                  </a:lnTo>
                  <a:lnTo>
                    <a:pt x="170890" y="39552"/>
                  </a:lnTo>
                  <a:lnTo>
                    <a:pt x="174023" y="38744"/>
                  </a:lnTo>
                  <a:lnTo>
                    <a:pt x="180854" y="38108"/>
                  </a:lnTo>
                  <a:lnTo>
                    <a:pt x="171839" y="38097"/>
                  </a:lnTo>
                  <a:lnTo>
                    <a:pt x="124394" y="76219"/>
                  </a:lnTo>
                  <a:lnTo>
                    <a:pt x="117728" y="83615"/>
                  </a:lnTo>
                  <a:lnTo>
                    <a:pt x="99506" y="111299"/>
                  </a:lnTo>
                  <a:lnTo>
                    <a:pt x="95623" y="138737"/>
                  </a:lnTo>
                  <a:lnTo>
                    <a:pt x="95265" y="160003"/>
                  </a:lnTo>
                  <a:lnTo>
                    <a:pt x="103452" y="169955"/>
                  </a:lnTo>
                  <a:lnTo>
                    <a:pt x="104383" y="176061"/>
                  </a:lnTo>
                  <a:lnTo>
                    <a:pt x="105572" y="177698"/>
                  </a:lnTo>
                  <a:lnTo>
                    <a:pt x="107424" y="178789"/>
                  </a:lnTo>
                  <a:lnTo>
                    <a:pt x="109715" y="179517"/>
                  </a:lnTo>
                  <a:lnTo>
                    <a:pt x="112302" y="178943"/>
                  </a:lnTo>
                  <a:lnTo>
                    <a:pt x="124058" y="173241"/>
                  </a:lnTo>
                  <a:lnTo>
                    <a:pt x="170864" y="162524"/>
                  </a:lnTo>
                  <a:lnTo>
                    <a:pt x="188306" y="160943"/>
                  </a:lnTo>
                  <a:lnTo>
                    <a:pt x="209550" y="1523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351">
              <a:extLst>
                <a:ext uri="{FF2B5EF4-FFF2-40B4-BE49-F238E27FC236}">
                  <a16:creationId xmlns:a16="http://schemas.microsoft.com/office/drawing/2014/main" id="{65504C50-239F-A10D-AE09-B9B1E0D86A7D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298137" y="1657350"/>
              <a:ext cx="121589" cy="457201"/>
            </a:xfrm>
            <a:custGeom>
              <a:avLst/>
              <a:gdLst/>
              <a:ahLst/>
              <a:cxnLst/>
              <a:rect l="0" t="0" r="0" b="0"/>
              <a:pathLst>
                <a:path w="121589" h="457201">
                  <a:moveTo>
                    <a:pt x="112063" y="0"/>
                  </a:moveTo>
                  <a:lnTo>
                    <a:pt x="112063" y="0"/>
                  </a:lnTo>
                  <a:lnTo>
                    <a:pt x="112063" y="5488"/>
                  </a:lnTo>
                  <a:lnTo>
                    <a:pt x="112063" y="3145"/>
                  </a:lnTo>
                  <a:lnTo>
                    <a:pt x="113121" y="2096"/>
                  </a:lnTo>
                  <a:lnTo>
                    <a:pt x="121583" y="1"/>
                  </a:lnTo>
                  <a:lnTo>
                    <a:pt x="121588" y="0"/>
                  </a:lnTo>
                  <a:lnTo>
                    <a:pt x="104720" y="17926"/>
                  </a:lnTo>
                  <a:lnTo>
                    <a:pt x="76054" y="62402"/>
                  </a:lnTo>
                  <a:lnTo>
                    <a:pt x="48002" y="105467"/>
                  </a:lnTo>
                  <a:lnTo>
                    <a:pt x="30657" y="149558"/>
                  </a:lnTo>
                  <a:lnTo>
                    <a:pt x="19862" y="192761"/>
                  </a:lnTo>
                  <a:lnTo>
                    <a:pt x="12359" y="236690"/>
                  </a:lnTo>
                  <a:lnTo>
                    <a:pt x="1744" y="282488"/>
                  </a:lnTo>
                  <a:lnTo>
                    <a:pt x="0" y="313358"/>
                  </a:lnTo>
                  <a:lnTo>
                    <a:pt x="8357" y="349412"/>
                  </a:lnTo>
                  <a:lnTo>
                    <a:pt x="14307" y="370582"/>
                  </a:lnTo>
                  <a:lnTo>
                    <a:pt x="18893" y="390260"/>
                  </a:lnTo>
                  <a:lnTo>
                    <a:pt x="37903" y="437307"/>
                  </a:lnTo>
                  <a:lnTo>
                    <a:pt x="54391" y="456628"/>
                  </a:lnTo>
                  <a:lnTo>
                    <a:pt x="83488" y="457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7" name="SMARTInkShape-Group80">
            <a:extLst>
              <a:ext uri="{FF2B5EF4-FFF2-40B4-BE49-F238E27FC236}">
                <a16:creationId xmlns:a16="http://schemas.microsoft.com/office/drawing/2014/main" id="{E2F99BB7-65D2-A474-B0BA-3435EA96227B}"/>
              </a:ext>
            </a:extLst>
          </p:cNvPr>
          <p:cNvGrpSpPr/>
          <p:nvPr/>
        </p:nvGrpSpPr>
        <p:grpSpPr>
          <a:xfrm>
            <a:off x="4686303" y="2095500"/>
            <a:ext cx="1962148" cy="742951"/>
            <a:chOff x="4686303" y="2095500"/>
            <a:chExt cx="1962148" cy="742951"/>
          </a:xfrm>
        </p:grpSpPr>
        <p:sp>
          <p:nvSpPr>
            <p:cNvPr id="382" name="SMARTInkShape-352">
              <a:extLst>
                <a:ext uri="{FF2B5EF4-FFF2-40B4-BE49-F238E27FC236}">
                  <a16:creationId xmlns:a16="http://schemas.microsoft.com/office/drawing/2014/main" id="{B64E55F5-A5F0-D0E4-874F-A2AF32AD39EF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5553075" y="2581275"/>
              <a:ext cx="247651" cy="224556"/>
            </a:xfrm>
            <a:custGeom>
              <a:avLst/>
              <a:gdLst/>
              <a:ahLst/>
              <a:cxnLst/>
              <a:rect l="0" t="0" r="0" b="0"/>
              <a:pathLst>
                <a:path w="247651" h="224556">
                  <a:moveTo>
                    <a:pt x="0" y="38100"/>
                  </a:moveTo>
                  <a:lnTo>
                    <a:pt x="0" y="38100"/>
                  </a:lnTo>
                  <a:lnTo>
                    <a:pt x="0" y="28575"/>
                  </a:lnTo>
                  <a:lnTo>
                    <a:pt x="5056" y="28575"/>
                  </a:lnTo>
                  <a:lnTo>
                    <a:pt x="10361" y="31397"/>
                  </a:lnTo>
                  <a:lnTo>
                    <a:pt x="56260" y="75310"/>
                  </a:lnTo>
                  <a:lnTo>
                    <a:pt x="62046" y="83919"/>
                  </a:lnTo>
                  <a:lnTo>
                    <a:pt x="63589" y="87696"/>
                  </a:lnTo>
                  <a:lnTo>
                    <a:pt x="70948" y="94715"/>
                  </a:lnTo>
                  <a:lnTo>
                    <a:pt x="117610" y="131227"/>
                  </a:lnTo>
                  <a:lnTo>
                    <a:pt x="158726" y="177722"/>
                  </a:lnTo>
                  <a:lnTo>
                    <a:pt x="188619" y="207668"/>
                  </a:lnTo>
                  <a:lnTo>
                    <a:pt x="189664" y="211536"/>
                  </a:lnTo>
                  <a:lnTo>
                    <a:pt x="189942" y="214049"/>
                  </a:lnTo>
                  <a:lnTo>
                    <a:pt x="191187" y="215724"/>
                  </a:lnTo>
                  <a:lnTo>
                    <a:pt x="199904" y="219036"/>
                  </a:lnTo>
                  <a:lnTo>
                    <a:pt x="205045" y="224120"/>
                  </a:lnTo>
                  <a:lnTo>
                    <a:pt x="206547" y="224555"/>
                  </a:lnTo>
                  <a:lnTo>
                    <a:pt x="207548" y="223787"/>
                  </a:lnTo>
                  <a:lnTo>
                    <a:pt x="209516" y="219157"/>
                  </a:lnTo>
                  <a:lnTo>
                    <a:pt x="214596" y="214043"/>
                  </a:lnTo>
                  <a:lnTo>
                    <a:pt x="217084" y="208724"/>
                  </a:lnTo>
                  <a:lnTo>
                    <a:pt x="219052" y="167011"/>
                  </a:lnTo>
                  <a:lnTo>
                    <a:pt x="219074" y="120928"/>
                  </a:lnTo>
                  <a:lnTo>
                    <a:pt x="219075" y="75295"/>
                  </a:lnTo>
                  <a:lnTo>
                    <a:pt x="221897" y="67684"/>
                  </a:lnTo>
                  <a:lnTo>
                    <a:pt x="224131" y="64173"/>
                  </a:lnTo>
                  <a:lnTo>
                    <a:pt x="227276" y="49118"/>
                  </a:lnTo>
                  <a:lnTo>
                    <a:pt x="228600" y="9681"/>
                  </a:lnTo>
                  <a:lnTo>
                    <a:pt x="238115" y="10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353">
              <a:extLst>
                <a:ext uri="{FF2B5EF4-FFF2-40B4-BE49-F238E27FC236}">
                  <a16:creationId xmlns:a16="http://schemas.microsoft.com/office/drawing/2014/main" id="{9E1B8EF4-D669-1C09-ADCA-8AAA47C585C2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543550" y="2619385"/>
              <a:ext cx="9526" cy="219066"/>
            </a:xfrm>
            <a:custGeom>
              <a:avLst/>
              <a:gdLst/>
              <a:ahLst/>
              <a:cxnLst/>
              <a:rect l="0" t="0" r="0" b="0"/>
              <a:pathLst>
                <a:path w="9526" h="219066">
                  <a:moveTo>
                    <a:pt x="0" y="19040"/>
                  </a:moveTo>
                  <a:lnTo>
                    <a:pt x="0" y="19040"/>
                  </a:lnTo>
                  <a:lnTo>
                    <a:pt x="0" y="10839"/>
                  </a:lnTo>
                  <a:lnTo>
                    <a:pt x="1058" y="10398"/>
                  </a:lnTo>
                  <a:lnTo>
                    <a:pt x="5056" y="9907"/>
                  </a:lnTo>
                  <a:lnTo>
                    <a:pt x="6545" y="8718"/>
                  </a:lnTo>
                  <a:lnTo>
                    <a:pt x="9522" y="0"/>
                  </a:lnTo>
                  <a:lnTo>
                    <a:pt x="9525" y="45761"/>
                  </a:lnTo>
                  <a:lnTo>
                    <a:pt x="9525" y="90136"/>
                  </a:lnTo>
                  <a:lnTo>
                    <a:pt x="8467" y="105672"/>
                  </a:lnTo>
                  <a:lnTo>
                    <a:pt x="588" y="152257"/>
                  </a:lnTo>
                  <a:lnTo>
                    <a:pt x="34" y="188631"/>
                  </a:lnTo>
                  <a:lnTo>
                    <a:pt x="2837" y="197778"/>
                  </a:lnTo>
                  <a:lnTo>
                    <a:pt x="5068" y="201698"/>
                  </a:lnTo>
                  <a:lnTo>
                    <a:pt x="5494" y="205370"/>
                  </a:lnTo>
                  <a:lnTo>
                    <a:pt x="0" y="2190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354">
              <a:extLst>
                <a:ext uri="{FF2B5EF4-FFF2-40B4-BE49-F238E27FC236}">
                  <a16:creationId xmlns:a16="http://schemas.microsoft.com/office/drawing/2014/main" id="{818831DD-3D78-987F-0F89-5954F4AF7E82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686303" y="2390775"/>
              <a:ext cx="1962148" cy="34064"/>
            </a:xfrm>
            <a:custGeom>
              <a:avLst/>
              <a:gdLst/>
              <a:ahLst/>
              <a:cxnLst/>
              <a:rect l="0" t="0" r="0" b="0"/>
              <a:pathLst>
                <a:path w="1962148" h="34064">
                  <a:moveTo>
                    <a:pt x="9522" y="0"/>
                  </a:moveTo>
                  <a:lnTo>
                    <a:pt x="9522" y="0"/>
                  </a:lnTo>
                  <a:lnTo>
                    <a:pt x="9522" y="5056"/>
                  </a:lnTo>
                  <a:lnTo>
                    <a:pt x="8464" y="6546"/>
                  </a:lnTo>
                  <a:lnTo>
                    <a:pt x="6700" y="7539"/>
                  </a:lnTo>
                  <a:lnTo>
                    <a:pt x="0" y="9524"/>
                  </a:lnTo>
                  <a:lnTo>
                    <a:pt x="44480" y="9525"/>
                  </a:lnTo>
                  <a:lnTo>
                    <a:pt x="88211" y="9525"/>
                  </a:lnTo>
                  <a:lnTo>
                    <a:pt x="135635" y="9525"/>
                  </a:lnTo>
                  <a:lnTo>
                    <a:pt x="172957" y="9525"/>
                  </a:lnTo>
                  <a:lnTo>
                    <a:pt x="219998" y="9525"/>
                  </a:lnTo>
                  <a:lnTo>
                    <a:pt x="260268" y="9525"/>
                  </a:lnTo>
                  <a:lnTo>
                    <a:pt x="305714" y="9525"/>
                  </a:lnTo>
                  <a:lnTo>
                    <a:pt x="338013" y="9525"/>
                  </a:lnTo>
                  <a:lnTo>
                    <a:pt x="373535" y="9525"/>
                  </a:lnTo>
                  <a:lnTo>
                    <a:pt x="407667" y="9525"/>
                  </a:lnTo>
                  <a:lnTo>
                    <a:pt x="441533" y="9525"/>
                  </a:lnTo>
                  <a:lnTo>
                    <a:pt x="477752" y="9525"/>
                  </a:lnTo>
                  <a:lnTo>
                    <a:pt x="517837" y="9525"/>
                  </a:lnTo>
                  <a:lnTo>
                    <a:pt x="560349" y="9525"/>
                  </a:lnTo>
                  <a:lnTo>
                    <a:pt x="603937" y="9525"/>
                  </a:lnTo>
                  <a:lnTo>
                    <a:pt x="648004" y="9525"/>
                  </a:lnTo>
                  <a:lnTo>
                    <a:pt x="691225" y="9525"/>
                  </a:lnTo>
                  <a:lnTo>
                    <a:pt x="731601" y="9525"/>
                  </a:lnTo>
                  <a:lnTo>
                    <a:pt x="773535" y="9525"/>
                  </a:lnTo>
                  <a:lnTo>
                    <a:pt x="816867" y="9525"/>
                  </a:lnTo>
                  <a:lnTo>
                    <a:pt x="860819" y="9525"/>
                  </a:lnTo>
                  <a:lnTo>
                    <a:pt x="907871" y="9525"/>
                  </a:lnTo>
                  <a:lnTo>
                    <a:pt x="932271" y="9525"/>
                  </a:lnTo>
                  <a:lnTo>
                    <a:pt x="979138" y="9525"/>
                  </a:lnTo>
                  <a:lnTo>
                    <a:pt x="1024662" y="9525"/>
                  </a:lnTo>
                  <a:lnTo>
                    <a:pt x="1069591" y="9525"/>
                  </a:lnTo>
                  <a:lnTo>
                    <a:pt x="1114253" y="9525"/>
                  </a:lnTo>
                  <a:lnTo>
                    <a:pt x="1159855" y="10583"/>
                  </a:lnTo>
                  <a:lnTo>
                    <a:pt x="1183869" y="12347"/>
                  </a:lnTo>
                  <a:lnTo>
                    <a:pt x="1231012" y="16071"/>
                  </a:lnTo>
                  <a:lnTo>
                    <a:pt x="1273132" y="17726"/>
                  </a:lnTo>
                  <a:lnTo>
                    <a:pt x="1315840" y="18462"/>
                  </a:lnTo>
                  <a:lnTo>
                    <a:pt x="1359516" y="18789"/>
                  </a:lnTo>
                  <a:lnTo>
                    <a:pt x="1403623" y="18934"/>
                  </a:lnTo>
                  <a:lnTo>
                    <a:pt x="1447919" y="18998"/>
                  </a:lnTo>
                  <a:lnTo>
                    <a:pt x="1491242" y="20085"/>
                  </a:lnTo>
                  <a:lnTo>
                    <a:pt x="1531665" y="24096"/>
                  </a:lnTo>
                  <a:lnTo>
                    <a:pt x="1570796" y="26584"/>
                  </a:lnTo>
                  <a:lnTo>
                    <a:pt x="1608297" y="27690"/>
                  </a:lnTo>
                  <a:lnTo>
                    <a:pt x="1642602" y="28182"/>
                  </a:lnTo>
                  <a:lnTo>
                    <a:pt x="1678311" y="28400"/>
                  </a:lnTo>
                  <a:lnTo>
                    <a:pt x="1714289" y="28497"/>
                  </a:lnTo>
                  <a:lnTo>
                    <a:pt x="1747919" y="28541"/>
                  </a:lnTo>
                  <a:lnTo>
                    <a:pt x="1791545" y="28565"/>
                  </a:lnTo>
                  <a:lnTo>
                    <a:pt x="1831283" y="28572"/>
                  </a:lnTo>
                  <a:lnTo>
                    <a:pt x="1875031" y="28574"/>
                  </a:lnTo>
                  <a:lnTo>
                    <a:pt x="1918808" y="28575"/>
                  </a:lnTo>
                  <a:lnTo>
                    <a:pt x="1944805" y="34063"/>
                  </a:lnTo>
                  <a:lnTo>
                    <a:pt x="1962147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355">
              <a:extLst>
                <a:ext uri="{FF2B5EF4-FFF2-40B4-BE49-F238E27FC236}">
                  <a16:creationId xmlns:a16="http://schemas.microsoft.com/office/drawing/2014/main" id="{F58857E8-DE17-DAFD-6E3A-62BE1170C183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953000" y="20955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9525"/>
                  </a:moveTo>
                  <a:lnTo>
                    <a:pt x="19050" y="9525"/>
                  </a:lnTo>
                  <a:lnTo>
                    <a:pt x="9918" y="39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356">
              <a:extLst>
                <a:ext uri="{FF2B5EF4-FFF2-40B4-BE49-F238E27FC236}">
                  <a16:creationId xmlns:a16="http://schemas.microsoft.com/office/drawing/2014/main" id="{149BA9CF-52AB-82CA-C2F0-5C79254225DE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914900" y="2200275"/>
              <a:ext cx="104776" cy="85726"/>
            </a:xfrm>
            <a:custGeom>
              <a:avLst/>
              <a:gdLst/>
              <a:ahLst/>
              <a:cxnLst/>
              <a:rect l="0" t="0" r="0" b="0"/>
              <a:pathLst>
                <a:path w="104776" h="85726">
                  <a:moveTo>
                    <a:pt x="0" y="9525"/>
                  </a:moveTo>
                  <a:lnTo>
                    <a:pt x="0" y="9525"/>
                  </a:lnTo>
                  <a:lnTo>
                    <a:pt x="0" y="4037"/>
                  </a:lnTo>
                  <a:lnTo>
                    <a:pt x="0" y="6380"/>
                  </a:lnTo>
                  <a:lnTo>
                    <a:pt x="1058" y="6370"/>
                  </a:lnTo>
                  <a:lnTo>
                    <a:pt x="9525" y="0"/>
                  </a:lnTo>
                  <a:lnTo>
                    <a:pt x="17726" y="0"/>
                  </a:lnTo>
                  <a:lnTo>
                    <a:pt x="18167" y="1058"/>
                  </a:lnTo>
                  <a:lnTo>
                    <a:pt x="19040" y="22666"/>
                  </a:lnTo>
                  <a:lnTo>
                    <a:pt x="16223" y="28771"/>
                  </a:lnTo>
                  <a:lnTo>
                    <a:pt x="10848" y="36257"/>
                  </a:lnTo>
                  <a:lnTo>
                    <a:pt x="9787" y="45340"/>
                  </a:lnTo>
                  <a:lnTo>
                    <a:pt x="9559" y="60442"/>
                  </a:lnTo>
                  <a:lnTo>
                    <a:pt x="6718" y="66727"/>
                  </a:lnTo>
                  <a:lnTo>
                    <a:pt x="1327" y="74329"/>
                  </a:lnTo>
                  <a:lnTo>
                    <a:pt x="0" y="85714"/>
                  </a:lnTo>
                  <a:lnTo>
                    <a:pt x="0" y="85717"/>
                  </a:lnTo>
                  <a:lnTo>
                    <a:pt x="0" y="85720"/>
                  </a:lnTo>
                  <a:lnTo>
                    <a:pt x="0" y="85724"/>
                  </a:lnTo>
                  <a:lnTo>
                    <a:pt x="5056" y="85725"/>
                  </a:lnTo>
                  <a:lnTo>
                    <a:pt x="6545" y="84666"/>
                  </a:lnTo>
                  <a:lnTo>
                    <a:pt x="7539" y="82903"/>
                  </a:lnTo>
                  <a:lnTo>
                    <a:pt x="8201" y="80669"/>
                  </a:lnTo>
                  <a:lnTo>
                    <a:pt x="9701" y="79179"/>
                  </a:lnTo>
                  <a:lnTo>
                    <a:pt x="14189" y="77524"/>
                  </a:lnTo>
                  <a:lnTo>
                    <a:pt x="60442" y="76201"/>
                  </a:lnTo>
                  <a:lnTo>
                    <a:pt x="104775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8" name="SMARTInkShape-357">
            <a:extLst>
              <a:ext uri="{FF2B5EF4-FFF2-40B4-BE49-F238E27FC236}">
                <a16:creationId xmlns:a16="http://schemas.microsoft.com/office/drawing/2014/main" id="{E4684281-C83B-8722-2A8B-2B4F22057B6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095750" y="1152525"/>
            <a:ext cx="2762251" cy="1943090"/>
          </a:xfrm>
          <a:custGeom>
            <a:avLst/>
            <a:gdLst/>
            <a:ahLst/>
            <a:cxnLst/>
            <a:rect l="0" t="0" r="0" b="0"/>
            <a:pathLst>
              <a:path w="2762251" h="1943090">
                <a:moveTo>
                  <a:pt x="0" y="1781175"/>
                </a:moveTo>
                <a:lnTo>
                  <a:pt x="0" y="1781175"/>
                </a:lnTo>
                <a:lnTo>
                  <a:pt x="0" y="1776119"/>
                </a:lnTo>
                <a:lnTo>
                  <a:pt x="1058" y="1774629"/>
                </a:lnTo>
                <a:lnTo>
                  <a:pt x="2822" y="1773636"/>
                </a:lnTo>
                <a:lnTo>
                  <a:pt x="8201" y="1772042"/>
                </a:lnTo>
                <a:lnTo>
                  <a:pt x="8937" y="1769003"/>
                </a:lnTo>
                <a:lnTo>
                  <a:pt x="9132" y="1766710"/>
                </a:lnTo>
                <a:lnTo>
                  <a:pt x="10321" y="1765181"/>
                </a:lnTo>
                <a:lnTo>
                  <a:pt x="22748" y="1757472"/>
                </a:lnTo>
                <a:lnTo>
                  <a:pt x="35028" y="1747016"/>
                </a:lnTo>
                <a:lnTo>
                  <a:pt x="47646" y="1741031"/>
                </a:lnTo>
                <a:lnTo>
                  <a:pt x="69871" y="1726237"/>
                </a:lnTo>
                <a:lnTo>
                  <a:pt x="75383" y="1718448"/>
                </a:lnTo>
                <a:lnTo>
                  <a:pt x="80423" y="1716255"/>
                </a:lnTo>
                <a:lnTo>
                  <a:pt x="89210" y="1715020"/>
                </a:lnTo>
                <a:lnTo>
                  <a:pt x="91224" y="1713788"/>
                </a:lnTo>
                <a:lnTo>
                  <a:pt x="92565" y="1711909"/>
                </a:lnTo>
                <a:lnTo>
                  <a:pt x="94719" y="1706345"/>
                </a:lnTo>
                <a:lnTo>
                  <a:pt x="97836" y="1705584"/>
                </a:lnTo>
                <a:lnTo>
                  <a:pt x="118954" y="1704976"/>
                </a:lnTo>
                <a:lnTo>
                  <a:pt x="120578" y="1706034"/>
                </a:lnTo>
                <a:lnTo>
                  <a:pt x="121660" y="1707798"/>
                </a:lnTo>
                <a:lnTo>
                  <a:pt x="122381" y="1710032"/>
                </a:lnTo>
                <a:lnTo>
                  <a:pt x="131174" y="1724272"/>
                </a:lnTo>
                <a:lnTo>
                  <a:pt x="131899" y="1727365"/>
                </a:lnTo>
                <a:lnTo>
                  <a:pt x="133441" y="1729427"/>
                </a:lnTo>
                <a:lnTo>
                  <a:pt x="135527" y="1730801"/>
                </a:lnTo>
                <a:lnTo>
                  <a:pt x="137976" y="1731718"/>
                </a:lnTo>
                <a:lnTo>
                  <a:pt x="139609" y="1734445"/>
                </a:lnTo>
                <a:lnTo>
                  <a:pt x="143647" y="1758332"/>
                </a:lnTo>
                <a:lnTo>
                  <a:pt x="150357" y="1771528"/>
                </a:lnTo>
                <a:lnTo>
                  <a:pt x="157808" y="1803591"/>
                </a:lnTo>
                <a:lnTo>
                  <a:pt x="152481" y="1849666"/>
                </a:lnTo>
                <a:lnTo>
                  <a:pt x="152400" y="1895470"/>
                </a:lnTo>
                <a:lnTo>
                  <a:pt x="152400" y="1908174"/>
                </a:lnTo>
                <a:lnTo>
                  <a:pt x="155222" y="1914525"/>
                </a:lnTo>
                <a:lnTo>
                  <a:pt x="158946" y="1920875"/>
                </a:lnTo>
                <a:lnTo>
                  <a:pt x="161532" y="1931694"/>
                </a:lnTo>
                <a:lnTo>
                  <a:pt x="161922" y="1942969"/>
                </a:lnTo>
                <a:lnTo>
                  <a:pt x="170126" y="1943089"/>
                </a:lnTo>
                <a:lnTo>
                  <a:pt x="170567" y="1942034"/>
                </a:lnTo>
                <a:lnTo>
                  <a:pt x="172508" y="1898624"/>
                </a:lnTo>
                <a:lnTo>
                  <a:pt x="177996" y="1888059"/>
                </a:lnTo>
                <a:lnTo>
                  <a:pt x="180923" y="1845202"/>
                </a:lnTo>
                <a:lnTo>
                  <a:pt x="182010" y="1835032"/>
                </a:lnTo>
                <a:lnTo>
                  <a:pt x="188509" y="1817057"/>
                </a:lnTo>
                <a:lnTo>
                  <a:pt x="190466" y="1769925"/>
                </a:lnTo>
                <a:lnTo>
                  <a:pt x="199436" y="1723834"/>
                </a:lnTo>
                <a:lnTo>
                  <a:pt x="200821" y="1711240"/>
                </a:lnTo>
                <a:lnTo>
                  <a:pt x="208644" y="1679763"/>
                </a:lnTo>
                <a:lnTo>
                  <a:pt x="210340" y="1662815"/>
                </a:lnTo>
                <a:lnTo>
                  <a:pt x="221293" y="1619198"/>
                </a:lnTo>
                <a:lnTo>
                  <a:pt x="235498" y="1578323"/>
                </a:lnTo>
                <a:lnTo>
                  <a:pt x="240717" y="1534113"/>
                </a:lnTo>
                <a:lnTo>
                  <a:pt x="254581" y="1492654"/>
                </a:lnTo>
                <a:lnTo>
                  <a:pt x="257080" y="1477260"/>
                </a:lnTo>
                <a:lnTo>
                  <a:pt x="264487" y="1453110"/>
                </a:lnTo>
                <a:lnTo>
                  <a:pt x="268866" y="1430323"/>
                </a:lnTo>
                <a:lnTo>
                  <a:pt x="274045" y="1407344"/>
                </a:lnTo>
                <a:lnTo>
                  <a:pt x="278856" y="1362704"/>
                </a:lnTo>
                <a:lnTo>
                  <a:pt x="283707" y="1340389"/>
                </a:lnTo>
                <a:lnTo>
                  <a:pt x="287967" y="1316491"/>
                </a:lnTo>
                <a:lnTo>
                  <a:pt x="299800" y="1276423"/>
                </a:lnTo>
                <a:lnTo>
                  <a:pt x="299305" y="1245594"/>
                </a:lnTo>
                <a:lnTo>
                  <a:pt x="311857" y="1197973"/>
                </a:lnTo>
                <a:lnTo>
                  <a:pt x="316416" y="1173752"/>
                </a:lnTo>
                <a:lnTo>
                  <a:pt x="330736" y="1126127"/>
                </a:lnTo>
                <a:lnTo>
                  <a:pt x="335966" y="1083219"/>
                </a:lnTo>
                <a:lnTo>
                  <a:pt x="341987" y="1044424"/>
                </a:lnTo>
                <a:lnTo>
                  <a:pt x="345542" y="1011815"/>
                </a:lnTo>
                <a:lnTo>
                  <a:pt x="350386" y="988419"/>
                </a:lnTo>
                <a:lnTo>
                  <a:pt x="354643" y="964201"/>
                </a:lnTo>
                <a:lnTo>
                  <a:pt x="360507" y="937055"/>
                </a:lnTo>
                <a:lnTo>
                  <a:pt x="364582" y="897393"/>
                </a:lnTo>
                <a:lnTo>
                  <a:pt x="378409" y="849890"/>
                </a:lnTo>
                <a:lnTo>
                  <a:pt x="383595" y="809815"/>
                </a:lnTo>
                <a:lnTo>
                  <a:pt x="388471" y="790631"/>
                </a:lnTo>
                <a:lnTo>
                  <a:pt x="392739" y="771542"/>
                </a:lnTo>
                <a:lnTo>
                  <a:pt x="397884" y="752480"/>
                </a:lnTo>
                <a:lnTo>
                  <a:pt x="402682" y="714376"/>
                </a:lnTo>
                <a:lnTo>
                  <a:pt x="407533" y="695325"/>
                </a:lnTo>
                <a:lnTo>
                  <a:pt x="409455" y="650875"/>
                </a:lnTo>
                <a:lnTo>
                  <a:pt x="412344" y="640997"/>
                </a:lnTo>
                <a:lnTo>
                  <a:pt x="414596" y="636881"/>
                </a:lnTo>
                <a:lnTo>
                  <a:pt x="415039" y="632021"/>
                </a:lnTo>
                <a:lnTo>
                  <a:pt x="412722" y="616126"/>
                </a:lnTo>
                <a:lnTo>
                  <a:pt x="418893" y="574587"/>
                </a:lnTo>
                <a:lnTo>
                  <a:pt x="420097" y="558891"/>
                </a:lnTo>
                <a:lnTo>
                  <a:pt x="426627" y="540748"/>
                </a:lnTo>
                <a:lnTo>
                  <a:pt x="428591" y="496721"/>
                </a:lnTo>
                <a:lnTo>
                  <a:pt x="428615" y="483962"/>
                </a:lnTo>
                <a:lnTo>
                  <a:pt x="431442" y="476855"/>
                </a:lnTo>
                <a:lnTo>
                  <a:pt x="433678" y="473478"/>
                </a:lnTo>
                <a:lnTo>
                  <a:pt x="434111" y="470169"/>
                </a:lnTo>
                <a:lnTo>
                  <a:pt x="429556" y="454061"/>
                </a:lnTo>
                <a:lnTo>
                  <a:pt x="434297" y="434786"/>
                </a:lnTo>
                <a:lnTo>
                  <a:pt x="429582" y="416318"/>
                </a:lnTo>
                <a:lnTo>
                  <a:pt x="437987" y="371654"/>
                </a:lnTo>
                <a:lnTo>
                  <a:pt x="439187" y="349078"/>
                </a:lnTo>
                <a:lnTo>
                  <a:pt x="446348" y="330596"/>
                </a:lnTo>
                <a:lnTo>
                  <a:pt x="447659" y="286343"/>
                </a:lnTo>
                <a:lnTo>
                  <a:pt x="447675" y="240115"/>
                </a:lnTo>
                <a:lnTo>
                  <a:pt x="447675" y="236277"/>
                </a:lnTo>
                <a:lnTo>
                  <a:pt x="448733" y="233718"/>
                </a:lnTo>
                <a:lnTo>
                  <a:pt x="450497" y="232012"/>
                </a:lnTo>
                <a:lnTo>
                  <a:pt x="452731" y="230875"/>
                </a:lnTo>
                <a:lnTo>
                  <a:pt x="454220" y="229058"/>
                </a:lnTo>
                <a:lnTo>
                  <a:pt x="455876" y="224218"/>
                </a:lnTo>
                <a:lnTo>
                  <a:pt x="457197" y="182854"/>
                </a:lnTo>
                <a:lnTo>
                  <a:pt x="475848" y="162329"/>
                </a:lnTo>
                <a:lnTo>
                  <a:pt x="476131" y="156988"/>
                </a:lnTo>
                <a:lnTo>
                  <a:pt x="477229" y="155459"/>
                </a:lnTo>
                <a:lnTo>
                  <a:pt x="479020" y="154439"/>
                </a:lnTo>
                <a:lnTo>
                  <a:pt x="489497" y="152803"/>
                </a:lnTo>
                <a:lnTo>
                  <a:pt x="536609" y="152400"/>
                </a:lnTo>
                <a:lnTo>
                  <a:pt x="583808" y="152400"/>
                </a:lnTo>
                <a:lnTo>
                  <a:pt x="631430" y="152400"/>
                </a:lnTo>
                <a:lnTo>
                  <a:pt x="674579" y="152400"/>
                </a:lnTo>
                <a:lnTo>
                  <a:pt x="721135" y="152400"/>
                </a:lnTo>
                <a:lnTo>
                  <a:pt x="768593" y="152400"/>
                </a:lnTo>
                <a:lnTo>
                  <a:pt x="813983" y="152400"/>
                </a:lnTo>
                <a:lnTo>
                  <a:pt x="856765" y="152400"/>
                </a:lnTo>
                <a:lnTo>
                  <a:pt x="896750" y="152400"/>
                </a:lnTo>
                <a:lnTo>
                  <a:pt x="935619" y="152400"/>
                </a:lnTo>
                <a:lnTo>
                  <a:pt x="980303" y="152400"/>
                </a:lnTo>
                <a:lnTo>
                  <a:pt x="1020537" y="152400"/>
                </a:lnTo>
                <a:lnTo>
                  <a:pt x="1059441" y="152400"/>
                </a:lnTo>
                <a:lnTo>
                  <a:pt x="1086492" y="149578"/>
                </a:lnTo>
                <a:lnTo>
                  <a:pt x="1132500" y="143758"/>
                </a:lnTo>
                <a:lnTo>
                  <a:pt x="1172910" y="142991"/>
                </a:lnTo>
                <a:lnTo>
                  <a:pt x="1219376" y="142890"/>
                </a:lnTo>
                <a:lnTo>
                  <a:pt x="1262391" y="142878"/>
                </a:lnTo>
                <a:lnTo>
                  <a:pt x="1304049" y="142876"/>
                </a:lnTo>
                <a:lnTo>
                  <a:pt x="1342853" y="142875"/>
                </a:lnTo>
                <a:lnTo>
                  <a:pt x="1386148" y="142875"/>
                </a:lnTo>
                <a:lnTo>
                  <a:pt x="1427861" y="142875"/>
                </a:lnTo>
                <a:lnTo>
                  <a:pt x="1469496" y="140053"/>
                </a:lnTo>
                <a:lnTo>
                  <a:pt x="1513117" y="134674"/>
                </a:lnTo>
                <a:lnTo>
                  <a:pt x="1552307" y="133612"/>
                </a:lnTo>
                <a:lnTo>
                  <a:pt x="1590621" y="133402"/>
                </a:lnTo>
                <a:lnTo>
                  <a:pt x="1628764" y="133360"/>
                </a:lnTo>
                <a:lnTo>
                  <a:pt x="1667931" y="126806"/>
                </a:lnTo>
                <a:lnTo>
                  <a:pt x="1712514" y="124414"/>
                </a:lnTo>
                <a:lnTo>
                  <a:pt x="1752207" y="118885"/>
                </a:lnTo>
                <a:lnTo>
                  <a:pt x="1798227" y="115206"/>
                </a:lnTo>
                <a:lnTo>
                  <a:pt x="1845261" y="111656"/>
                </a:lnTo>
                <a:lnTo>
                  <a:pt x="1890494" y="106134"/>
                </a:lnTo>
                <a:lnTo>
                  <a:pt x="1933649" y="103985"/>
                </a:lnTo>
                <a:lnTo>
                  <a:pt x="1979020" y="97289"/>
                </a:lnTo>
                <a:lnTo>
                  <a:pt x="2023926" y="90596"/>
                </a:lnTo>
                <a:lnTo>
                  <a:pt x="2061005" y="87168"/>
                </a:lnTo>
                <a:lnTo>
                  <a:pt x="2098803" y="81096"/>
                </a:lnTo>
                <a:lnTo>
                  <a:pt x="2136811" y="77651"/>
                </a:lnTo>
                <a:lnTo>
                  <a:pt x="2174886" y="76630"/>
                </a:lnTo>
                <a:lnTo>
                  <a:pt x="2212978" y="71271"/>
                </a:lnTo>
                <a:lnTo>
                  <a:pt x="2256132" y="68037"/>
                </a:lnTo>
                <a:lnTo>
                  <a:pt x="2297376" y="62022"/>
                </a:lnTo>
                <a:lnTo>
                  <a:pt x="2336408" y="58594"/>
                </a:lnTo>
                <a:lnTo>
                  <a:pt x="2374784" y="57578"/>
                </a:lnTo>
                <a:lnTo>
                  <a:pt x="2412965" y="52220"/>
                </a:lnTo>
                <a:lnTo>
                  <a:pt x="2451090" y="48987"/>
                </a:lnTo>
                <a:lnTo>
                  <a:pt x="2489198" y="48028"/>
                </a:lnTo>
                <a:lnTo>
                  <a:pt x="2533454" y="41159"/>
                </a:lnTo>
                <a:lnTo>
                  <a:pt x="2579040" y="38704"/>
                </a:lnTo>
                <a:lnTo>
                  <a:pt x="2618934" y="33163"/>
                </a:lnTo>
                <a:lnTo>
                  <a:pt x="2664120" y="29179"/>
                </a:lnTo>
                <a:lnTo>
                  <a:pt x="2678419" y="27785"/>
                </a:lnTo>
                <a:lnTo>
                  <a:pt x="2725393" y="19453"/>
                </a:lnTo>
                <a:lnTo>
                  <a:pt x="2741334" y="19169"/>
                </a:lnTo>
                <a:lnTo>
                  <a:pt x="2745131" y="18071"/>
                </a:lnTo>
                <a:lnTo>
                  <a:pt x="2747663" y="16281"/>
                </a:lnTo>
                <a:lnTo>
                  <a:pt x="2749350" y="14029"/>
                </a:lnTo>
                <a:lnTo>
                  <a:pt x="2754047" y="11527"/>
                </a:lnTo>
                <a:lnTo>
                  <a:pt x="2762108" y="9560"/>
                </a:lnTo>
                <a:lnTo>
                  <a:pt x="27622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5" name="SMARTInkShape-Group82">
            <a:extLst>
              <a:ext uri="{FF2B5EF4-FFF2-40B4-BE49-F238E27FC236}">
                <a16:creationId xmlns:a16="http://schemas.microsoft.com/office/drawing/2014/main" id="{59E70157-4FC4-1886-611F-42F4500F4A0F}"/>
              </a:ext>
            </a:extLst>
          </p:cNvPr>
          <p:cNvGrpSpPr/>
          <p:nvPr/>
        </p:nvGrpSpPr>
        <p:grpSpPr>
          <a:xfrm>
            <a:off x="209550" y="4001838"/>
            <a:ext cx="1114426" cy="389019"/>
            <a:chOff x="209550" y="4001838"/>
            <a:chExt cx="1114426" cy="389019"/>
          </a:xfrm>
        </p:grpSpPr>
        <p:sp>
          <p:nvSpPr>
            <p:cNvPr id="389" name="SMARTInkShape-358">
              <a:extLst>
                <a:ext uri="{FF2B5EF4-FFF2-40B4-BE49-F238E27FC236}">
                  <a16:creationId xmlns:a16="http://schemas.microsoft.com/office/drawing/2014/main" id="{24A6E75D-5369-86F4-626F-5AF6D51E334B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209550" y="4086235"/>
              <a:ext cx="171286" cy="180964"/>
            </a:xfrm>
            <a:custGeom>
              <a:avLst/>
              <a:gdLst/>
              <a:ahLst/>
              <a:cxnLst/>
              <a:rect l="0" t="0" r="0" b="0"/>
              <a:pathLst>
                <a:path w="171286" h="180964">
                  <a:moveTo>
                    <a:pt x="114300" y="19040"/>
                  </a:moveTo>
                  <a:lnTo>
                    <a:pt x="114300" y="19040"/>
                  </a:lnTo>
                  <a:lnTo>
                    <a:pt x="122501" y="19040"/>
                  </a:lnTo>
                  <a:lnTo>
                    <a:pt x="122942" y="17982"/>
                  </a:lnTo>
                  <a:lnTo>
                    <a:pt x="123433" y="13983"/>
                  </a:lnTo>
                  <a:lnTo>
                    <a:pt x="124622" y="12494"/>
                  </a:lnTo>
                  <a:lnTo>
                    <a:pt x="131992" y="9908"/>
                  </a:lnTo>
                  <a:lnTo>
                    <a:pt x="132746" y="6867"/>
                  </a:lnTo>
                  <a:lnTo>
                    <a:pt x="133315" y="392"/>
                  </a:lnTo>
                  <a:lnTo>
                    <a:pt x="119160" y="0"/>
                  </a:lnTo>
                  <a:lnTo>
                    <a:pt x="113638" y="2817"/>
                  </a:lnTo>
                  <a:lnTo>
                    <a:pt x="96413" y="13248"/>
                  </a:lnTo>
                  <a:lnTo>
                    <a:pt x="76771" y="21099"/>
                  </a:lnTo>
                  <a:lnTo>
                    <a:pt x="70104" y="25247"/>
                  </a:lnTo>
                  <a:lnTo>
                    <a:pt x="60400" y="28640"/>
                  </a:lnTo>
                  <a:lnTo>
                    <a:pt x="38104" y="44983"/>
                  </a:lnTo>
                  <a:lnTo>
                    <a:pt x="34928" y="45860"/>
                  </a:lnTo>
                  <a:lnTo>
                    <a:pt x="32810" y="47503"/>
                  </a:lnTo>
                  <a:lnTo>
                    <a:pt x="29133" y="55662"/>
                  </a:lnTo>
                  <a:lnTo>
                    <a:pt x="28740" y="61759"/>
                  </a:lnTo>
                  <a:lnTo>
                    <a:pt x="29744" y="63394"/>
                  </a:lnTo>
                  <a:lnTo>
                    <a:pt x="31471" y="64484"/>
                  </a:lnTo>
                  <a:lnTo>
                    <a:pt x="33681" y="65211"/>
                  </a:lnTo>
                  <a:lnTo>
                    <a:pt x="57225" y="83084"/>
                  </a:lnTo>
                  <a:lnTo>
                    <a:pt x="63533" y="85604"/>
                  </a:lnTo>
                  <a:lnTo>
                    <a:pt x="74093" y="91914"/>
                  </a:lnTo>
                  <a:lnTo>
                    <a:pt x="89099" y="95313"/>
                  </a:lnTo>
                  <a:lnTo>
                    <a:pt x="101776" y="101494"/>
                  </a:lnTo>
                  <a:lnTo>
                    <a:pt x="117410" y="104854"/>
                  </a:lnTo>
                  <a:lnTo>
                    <a:pt x="132710" y="112113"/>
                  </a:lnTo>
                  <a:lnTo>
                    <a:pt x="136098" y="112839"/>
                  </a:lnTo>
                  <a:lnTo>
                    <a:pt x="145924" y="118916"/>
                  </a:lnTo>
                  <a:lnTo>
                    <a:pt x="169565" y="141021"/>
                  </a:lnTo>
                  <a:lnTo>
                    <a:pt x="170612" y="144868"/>
                  </a:lnTo>
                  <a:lnTo>
                    <a:pt x="171285" y="150904"/>
                  </a:lnTo>
                  <a:lnTo>
                    <a:pt x="158178" y="165517"/>
                  </a:lnTo>
                  <a:lnTo>
                    <a:pt x="152146" y="168808"/>
                  </a:lnTo>
                  <a:lnTo>
                    <a:pt x="112060" y="180308"/>
                  </a:lnTo>
                  <a:lnTo>
                    <a:pt x="69719" y="180926"/>
                  </a:lnTo>
                  <a:lnTo>
                    <a:pt x="26584" y="180963"/>
                  </a:lnTo>
                  <a:lnTo>
                    <a:pt x="16048" y="179906"/>
                  </a:lnTo>
                  <a:lnTo>
                    <a:pt x="0" y="1714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359">
              <a:extLst>
                <a:ext uri="{FF2B5EF4-FFF2-40B4-BE49-F238E27FC236}">
                  <a16:creationId xmlns:a16="http://schemas.microsoft.com/office/drawing/2014/main" id="{105DD65E-F70E-4A4F-018B-B3C0D666DCD7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76389" y="4124335"/>
              <a:ext cx="428487" cy="133341"/>
            </a:xfrm>
            <a:custGeom>
              <a:avLst/>
              <a:gdLst/>
              <a:ahLst/>
              <a:cxnLst/>
              <a:rect l="0" t="0" r="0" b="0"/>
              <a:pathLst>
                <a:path w="428487" h="133341">
                  <a:moveTo>
                    <a:pt x="95111" y="28565"/>
                  </a:moveTo>
                  <a:lnTo>
                    <a:pt x="95111" y="28565"/>
                  </a:lnTo>
                  <a:lnTo>
                    <a:pt x="104244" y="28565"/>
                  </a:lnTo>
                  <a:lnTo>
                    <a:pt x="104636" y="13993"/>
                  </a:lnTo>
                  <a:lnTo>
                    <a:pt x="103577" y="12501"/>
                  </a:lnTo>
                  <a:lnTo>
                    <a:pt x="101813" y="11506"/>
                  </a:lnTo>
                  <a:lnTo>
                    <a:pt x="95503" y="9632"/>
                  </a:lnTo>
                  <a:lnTo>
                    <a:pt x="87584" y="2992"/>
                  </a:lnTo>
                  <a:lnTo>
                    <a:pt x="78887" y="879"/>
                  </a:lnTo>
                  <a:lnTo>
                    <a:pt x="49363" y="0"/>
                  </a:lnTo>
                  <a:lnTo>
                    <a:pt x="19156" y="14179"/>
                  </a:lnTo>
                  <a:lnTo>
                    <a:pt x="15900" y="17916"/>
                  </a:lnTo>
                  <a:lnTo>
                    <a:pt x="1439" y="50437"/>
                  </a:lnTo>
                  <a:lnTo>
                    <a:pt x="0" y="78010"/>
                  </a:lnTo>
                  <a:lnTo>
                    <a:pt x="2745" y="85113"/>
                  </a:lnTo>
                  <a:lnTo>
                    <a:pt x="31661" y="117455"/>
                  </a:lnTo>
                  <a:lnTo>
                    <a:pt x="37983" y="120988"/>
                  </a:lnTo>
                  <a:lnTo>
                    <a:pt x="50665" y="123257"/>
                  </a:lnTo>
                  <a:lnTo>
                    <a:pt x="60187" y="123650"/>
                  </a:lnTo>
                  <a:lnTo>
                    <a:pt x="66537" y="120919"/>
                  </a:lnTo>
                  <a:lnTo>
                    <a:pt x="69711" y="118709"/>
                  </a:lnTo>
                  <a:lnTo>
                    <a:pt x="87899" y="114104"/>
                  </a:lnTo>
                  <a:lnTo>
                    <a:pt x="90303" y="112049"/>
                  </a:lnTo>
                  <a:lnTo>
                    <a:pt x="120352" y="77416"/>
                  </a:lnTo>
                  <a:lnTo>
                    <a:pt x="123756" y="63030"/>
                  </a:lnTo>
                  <a:lnTo>
                    <a:pt x="131757" y="49854"/>
                  </a:lnTo>
                  <a:lnTo>
                    <a:pt x="139470" y="40453"/>
                  </a:lnTo>
                  <a:lnTo>
                    <a:pt x="141768" y="31499"/>
                  </a:lnTo>
                  <a:lnTo>
                    <a:pt x="142736" y="9518"/>
                  </a:lnTo>
                  <a:lnTo>
                    <a:pt x="142736" y="55033"/>
                  </a:lnTo>
                  <a:lnTo>
                    <a:pt x="142736" y="88498"/>
                  </a:lnTo>
                  <a:lnTo>
                    <a:pt x="145558" y="95066"/>
                  </a:lnTo>
                  <a:lnTo>
                    <a:pt x="149282" y="101513"/>
                  </a:lnTo>
                  <a:lnTo>
                    <a:pt x="152437" y="111092"/>
                  </a:lnTo>
                  <a:lnTo>
                    <a:pt x="160346" y="121931"/>
                  </a:lnTo>
                  <a:lnTo>
                    <a:pt x="163968" y="122977"/>
                  </a:lnTo>
                  <a:lnTo>
                    <a:pt x="170881" y="123766"/>
                  </a:lnTo>
                  <a:lnTo>
                    <a:pt x="185489" y="109625"/>
                  </a:lnTo>
                  <a:lnTo>
                    <a:pt x="188196" y="104103"/>
                  </a:lnTo>
                  <a:lnTo>
                    <a:pt x="188917" y="101149"/>
                  </a:lnTo>
                  <a:lnTo>
                    <a:pt x="190457" y="99179"/>
                  </a:lnTo>
                  <a:lnTo>
                    <a:pt x="203492" y="90702"/>
                  </a:lnTo>
                  <a:lnTo>
                    <a:pt x="206780" y="85109"/>
                  </a:lnTo>
                  <a:lnTo>
                    <a:pt x="209300" y="79096"/>
                  </a:lnTo>
                  <a:lnTo>
                    <a:pt x="215611" y="69760"/>
                  </a:lnTo>
                  <a:lnTo>
                    <a:pt x="219009" y="60291"/>
                  </a:lnTo>
                  <a:lnTo>
                    <a:pt x="237951" y="38126"/>
                  </a:lnTo>
                  <a:lnTo>
                    <a:pt x="243032" y="38101"/>
                  </a:lnTo>
                  <a:lnTo>
                    <a:pt x="244525" y="39155"/>
                  </a:lnTo>
                  <a:lnTo>
                    <a:pt x="245520" y="40917"/>
                  </a:lnTo>
                  <a:lnTo>
                    <a:pt x="247249" y="47791"/>
                  </a:lnTo>
                  <a:lnTo>
                    <a:pt x="247394" y="52279"/>
                  </a:lnTo>
                  <a:lnTo>
                    <a:pt x="250281" y="57802"/>
                  </a:lnTo>
                  <a:lnTo>
                    <a:pt x="254034" y="63784"/>
                  </a:lnTo>
                  <a:lnTo>
                    <a:pt x="256443" y="76248"/>
                  </a:lnTo>
                  <a:lnTo>
                    <a:pt x="257036" y="123660"/>
                  </a:lnTo>
                  <a:lnTo>
                    <a:pt x="262093" y="123769"/>
                  </a:lnTo>
                  <a:lnTo>
                    <a:pt x="263582" y="122726"/>
                  </a:lnTo>
                  <a:lnTo>
                    <a:pt x="264575" y="120972"/>
                  </a:lnTo>
                  <a:lnTo>
                    <a:pt x="266169" y="115610"/>
                  </a:lnTo>
                  <a:lnTo>
                    <a:pt x="273029" y="106947"/>
                  </a:lnTo>
                  <a:lnTo>
                    <a:pt x="274728" y="101149"/>
                  </a:lnTo>
                  <a:lnTo>
                    <a:pt x="276239" y="99179"/>
                  </a:lnTo>
                  <a:lnTo>
                    <a:pt x="280740" y="96991"/>
                  </a:lnTo>
                  <a:lnTo>
                    <a:pt x="282364" y="95349"/>
                  </a:lnTo>
                  <a:lnTo>
                    <a:pt x="292960" y="68471"/>
                  </a:lnTo>
                  <a:lnTo>
                    <a:pt x="295227" y="61118"/>
                  </a:lnTo>
                  <a:lnTo>
                    <a:pt x="299763" y="54322"/>
                  </a:lnTo>
                  <a:lnTo>
                    <a:pt x="305306" y="50596"/>
                  </a:lnTo>
                  <a:lnTo>
                    <a:pt x="311298" y="47882"/>
                  </a:lnTo>
                  <a:lnTo>
                    <a:pt x="317488" y="43147"/>
                  </a:lnTo>
                  <a:lnTo>
                    <a:pt x="320945" y="37516"/>
                  </a:lnTo>
                  <a:lnTo>
                    <a:pt x="323540" y="31485"/>
                  </a:lnTo>
                  <a:lnTo>
                    <a:pt x="333197" y="19088"/>
                  </a:lnTo>
                  <a:lnTo>
                    <a:pt x="333225" y="24111"/>
                  </a:lnTo>
                  <a:lnTo>
                    <a:pt x="334287" y="25596"/>
                  </a:lnTo>
                  <a:lnTo>
                    <a:pt x="338289" y="27246"/>
                  </a:lnTo>
                  <a:lnTo>
                    <a:pt x="339780" y="28744"/>
                  </a:lnTo>
                  <a:lnTo>
                    <a:pt x="341436" y="33230"/>
                  </a:lnTo>
                  <a:lnTo>
                    <a:pt x="343742" y="54052"/>
                  </a:lnTo>
                  <a:lnTo>
                    <a:pt x="347783" y="60353"/>
                  </a:lnTo>
                  <a:lnTo>
                    <a:pt x="348226" y="63516"/>
                  </a:lnTo>
                  <a:lnTo>
                    <a:pt x="345895" y="69851"/>
                  </a:lnTo>
                  <a:lnTo>
                    <a:pt x="345909" y="73022"/>
                  </a:lnTo>
                  <a:lnTo>
                    <a:pt x="351587" y="92066"/>
                  </a:lnTo>
                  <a:lnTo>
                    <a:pt x="352285" y="104751"/>
                  </a:lnTo>
                  <a:lnTo>
                    <a:pt x="357342" y="104761"/>
                  </a:lnTo>
                  <a:lnTo>
                    <a:pt x="358832" y="103704"/>
                  </a:lnTo>
                  <a:lnTo>
                    <a:pt x="359825" y="101941"/>
                  </a:lnTo>
                  <a:lnTo>
                    <a:pt x="360487" y="99707"/>
                  </a:lnTo>
                  <a:lnTo>
                    <a:pt x="369896" y="87432"/>
                  </a:lnTo>
                  <a:lnTo>
                    <a:pt x="377598" y="78450"/>
                  </a:lnTo>
                  <a:lnTo>
                    <a:pt x="380952" y="69569"/>
                  </a:lnTo>
                  <a:lnTo>
                    <a:pt x="397280" y="47599"/>
                  </a:lnTo>
                  <a:lnTo>
                    <a:pt x="399800" y="41258"/>
                  </a:lnTo>
                  <a:lnTo>
                    <a:pt x="407958" y="30446"/>
                  </a:lnTo>
                  <a:lnTo>
                    <a:pt x="411601" y="29401"/>
                  </a:lnTo>
                  <a:lnTo>
                    <a:pt x="423890" y="28579"/>
                  </a:lnTo>
                  <a:lnTo>
                    <a:pt x="425422" y="29633"/>
                  </a:lnTo>
                  <a:lnTo>
                    <a:pt x="426443" y="31394"/>
                  </a:lnTo>
                  <a:lnTo>
                    <a:pt x="427881" y="38928"/>
                  </a:lnTo>
                  <a:lnTo>
                    <a:pt x="428485" y="85717"/>
                  </a:lnTo>
                  <a:lnTo>
                    <a:pt x="428486" y="1333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360">
              <a:extLst>
                <a:ext uri="{FF2B5EF4-FFF2-40B4-BE49-F238E27FC236}">
                  <a16:creationId xmlns:a16="http://schemas.microsoft.com/office/drawing/2014/main" id="{AE45C1DB-84A6-547F-2FDF-43B968DF9867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171575" y="4086264"/>
              <a:ext cx="152401" cy="123786"/>
            </a:xfrm>
            <a:custGeom>
              <a:avLst/>
              <a:gdLst/>
              <a:ahLst/>
              <a:cxnLst/>
              <a:rect l="0" t="0" r="0" b="0"/>
              <a:pathLst>
                <a:path w="152401" h="123786">
                  <a:moveTo>
                    <a:pt x="0" y="76161"/>
                  </a:moveTo>
                  <a:lnTo>
                    <a:pt x="0" y="76161"/>
                  </a:lnTo>
                  <a:lnTo>
                    <a:pt x="17610" y="76161"/>
                  </a:lnTo>
                  <a:lnTo>
                    <a:pt x="26370" y="69615"/>
                  </a:lnTo>
                  <a:lnTo>
                    <a:pt x="35213" y="67519"/>
                  </a:lnTo>
                  <a:lnTo>
                    <a:pt x="50838" y="66753"/>
                  </a:lnTo>
                  <a:lnTo>
                    <a:pt x="57167" y="63866"/>
                  </a:lnTo>
                  <a:lnTo>
                    <a:pt x="63507" y="60113"/>
                  </a:lnTo>
                  <a:lnTo>
                    <a:pt x="76201" y="57704"/>
                  </a:lnTo>
                  <a:lnTo>
                    <a:pt x="79376" y="57507"/>
                  </a:lnTo>
                  <a:lnTo>
                    <a:pt x="85725" y="54465"/>
                  </a:lnTo>
                  <a:lnTo>
                    <a:pt x="88900" y="52172"/>
                  </a:lnTo>
                  <a:lnTo>
                    <a:pt x="113221" y="46796"/>
                  </a:lnTo>
                  <a:lnTo>
                    <a:pt x="118407" y="42649"/>
                  </a:lnTo>
                  <a:lnTo>
                    <a:pt x="121417" y="37278"/>
                  </a:lnTo>
                  <a:lnTo>
                    <a:pt x="122220" y="34364"/>
                  </a:lnTo>
                  <a:lnTo>
                    <a:pt x="123813" y="32421"/>
                  </a:lnTo>
                  <a:lnTo>
                    <a:pt x="128406" y="30263"/>
                  </a:lnTo>
                  <a:lnTo>
                    <a:pt x="128995" y="28629"/>
                  </a:lnTo>
                  <a:lnTo>
                    <a:pt x="128330" y="26481"/>
                  </a:lnTo>
                  <a:lnTo>
                    <a:pt x="125827" y="21273"/>
                  </a:lnTo>
                  <a:lnTo>
                    <a:pt x="124715" y="15430"/>
                  </a:lnTo>
                  <a:lnTo>
                    <a:pt x="123360" y="13449"/>
                  </a:lnTo>
                  <a:lnTo>
                    <a:pt x="121398" y="12128"/>
                  </a:lnTo>
                  <a:lnTo>
                    <a:pt x="119032" y="11247"/>
                  </a:lnTo>
                  <a:lnTo>
                    <a:pt x="117455" y="9602"/>
                  </a:lnTo>
                  <a:lnTo>
                    <a:pt x="115702" y="4952"/>
                  </a:lnTo>
                  <a:lnTo>
                    <a:pt x="113118" y="3288"/>
                  </a:lnTo>
                  <a:lnTo>
                    <a:pt x="92965" y="399"/>
                  </a:lnTo>
                  <a:lnTo>
                    <a:pt x="64902" y="0"/>
                  </a:lnTo>
                  <a:lnTo>
                    <a:pt x="49334" y="5029"/>
                  </a:lnTo>
                  <a:lnTo>
                    <a:pt x="32715" y="16210"/>
                  </a:lnTo>
                  <a:lnTo>
                    <a:pt x="6388" y="41250"/>
                  </a:lnTo>
                  <a:lnTo>
                    <a:pt x="2839" y="50415"/>
                  </a:lnTo>
                  <a:lnTo>
                    <a:pt x="166" y="78944"/>
                  </a:lnTo>
                  <a:lnTo>
                    <a:pt x="2896" y="85512"/>
                  </a:lnTo>
                  <a:lnTo>
                    <a:pt x="6579" y="91959"/>
                  </a:lnTo>
                  <a:lnTo>
                    <a:pt x="9711" y="101538"/>
                  </a:lnTo>
                  <a:lnTo>
                    <a:pt x="14194" y="107901"/>
                  </a:lnTo>
                  <a:lnTo>
                    <a:pt x="19714" y="111434"/>
                  </a:lnTo>
                  <a:lnTo>
                    <a:pt x="25695" y="114063"/>
                  </a:lnTo>
                  <a:lnTo>
                    <a:pt x="31881" y="118759"/>
                  </a:lnTo>
                  <a:lnTo>
                    <a:pt x="40980" y="121552"/>
                  </a:lnTo>
                  <a:lnTo>
                    <a:pt x="87461" y="123747"/>
                  </a:lnTo>
                  <a:lnTo>
                    <a:pt x="126570" y="123785"/>
                  </a:lnTo>
                  <a:lnTo>
                    <a:pt x="133159" y="120963"/>
                  </a:lnTo>
                  <a:lnTo>
                    <a:pt x="139615" y="117240"/>
                  </a:lnTo>
                  <a:lnTo>
                    <a:pt x="152400" y="1142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361">
              <a:extLst>
                <a:ext uri="{FF2B5EF4-FFF2-40B4-BE49-F238E27FC236}">
                  <a16:creationId xmlns:a16="http://schemas.microsoft.com/office/drawing/2014/main" id="{DD63399B-9952-BB1E-68AF-3443F3D768A5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971550" y="4166462"/>
              <a:ext cx="9526" cy="224395"/>
            </a:xfrm>
            <a:custGeom>
              <a:avLst/>
              <a:gdLst/>
              <a:ahLst/>
              <a:cxnLst/>
              <a:rect l="0" t="0" r="0" b="0"/>
              <a:pathLst>
                <a:path w="9526" h="224395">
                  <a:moveTo>
                    <a:pt x="0" y="5488"/>
                  </a:moveTo>
                  <a:lnTo>
                    <a:pt x="0" y="5488"/>
                  </a:lnTo>
                  <a:lnTo>
                    <a:pt x="0" y="431"/>
                  </a:lnTo>
                  <a:lnTo>
                    <a:pt x="1058" y="0"/>
                  </a:lnTo>
                  <a:lnTo>
                    <a:pt x="8201" y="4556"/>
                  </a:lnTo>
                  <a:lnTo>
                    <a:pt x="8937" y="7896"/>
                  </a:lnTo>
                  <a:lnTo>
                    <a:pt x="9515" y="50538"/>
                  </a:lnTo>
                  <a:lnTo>
                    <a:pt x="8465" y="75456"/>
                  </a:lnTo>
                  <a:lnTo>
                    <a:pt x="883" y="113448"/>
                  </a:lnTo>
                  <a:lnTo>
                    <a:pt x="52" y="157888"/>
                  </a:lnTo>
                  <a:lnTo>
                    <a:pt x="1081" y="170588"/>
                  </a:lnTo>
                  <a:lnTo>
                    <a:pt x="9134" y="208130"/>
                  </a:lnTo>
                  <a:lnTo>
                    <a:pt x="9522" y="224394"/>
                  </a:lnTo>
                  <a:lnTo>
                    <a:pt x="9525" y="2150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362">
              <a:extLst>
                <a:ext uri="{FF2B5EF4-FFF2-40B4-BE49-F238E27FC236}">
                  <a16:creationId xmlns:a16="http://schemas.microsoft.com/office/drawing/2014/main" id="{C5E1E865-E351-3A8D-6268-861D0C3754E5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981075" y="4115204"/>
              <a:ext cx="94729" cy="100224"/>
            </a:xfrm>
            <a:custGeom>
              <a:avLst/>
              <a:gdLst/>
              <a:ahLst/>
              <a:cxnLst/>
              <a:rect l="0" t="0" r="0" b="0"/>
              <a:pathLst>
                <a:path w="94729" h="100224">
                  <a:moveTo>
                    <a:pt x="0" y="75796"/>
                  </a:moveTo>
                  <a:lnTo>
                    <a:pt x="0" y="75796"/>
                  </a:lnTo>
                  <a:lnTo>
                    <a:pt x="0" y="61607"/>
                  </a:lnTo>
                  <a:lnTo>
                    <a:pt x="2822" y="56084"/>
                  </a:lnTo>
                  <a:lnTo>
                    <a:pt x="6546" y="50102"/>
                  </a:lnTo>
                  <a:lnTo>
                    <a:pt x="9701" y="40784"/>
                  </a:lnTo>
                  <a:lnTo>
                    <a:pt x="15809" y="31320"/>
                  </a:lnTo>
                  <a:lnTo>
                    <a:pt x="17610" y="24985"/>
                  </a:lnTo>
                  <a:lnTo>
                    <a:pt x="19148" y="22872"/>
                  </a:lnTo>
                  <a:lnTo>
                    <a:pt x="21232" y="21463"/>
                  </a:lnTo>
                  <a:lnTo>
                    <a:pt x="26370" y="18840"/>
                  </a:lnTo>
                  <a:lnTo>
                    <a:pt x="36346" y="10610"/>
                  </a:lnTo>
                  <a:lnTo>
                    <a:pt x="45358" y="8356"/>
                  </a:lnTo>
                  <a:lnTo>
                    <a:pt x="55388" y="959"/>
                  </a:lnTo>
                  <a:lnTo>
                    <a:pt x="61684" y="0"/>
                  </a:lnTo>
                  <a:lnTo>
                    <a:pt x="67279" y="2598"/>
                  </a:lnTo>
                  <a:lnTo>
                    <a:pt x="89303" y="22266"/>
                  </a:lnTo>
                  <a:lnTo>
                    <a:pt x="92607" y="28368"/>
                  </a:lnTo>
                  <a:lnTo>
                    <a:pt x="94467" y="40577"/>
                  </a:lnTo>
                  <a:lnTo>
                    <a:pt x="94728" y="45966"/>
                  </a:lnTo>
                  <a:lnTo>
                    <a:pt x="92196" y="54777"/>
                  </a:lnTo>
                  <a:lnTo>
                    <a:pt x="88601" y="62221"/>
                  </a:lnTo>
                  <a:lnTo>
                    <a:pt x="85519" y="72362"/>
                  </a:lnTo>
                  <a:lnTo>
                    <a:pt x="68425" y="92954"/>
                  </a:lnTo>
                  <a:lnTo>
                    <a:pt x="64630" y="94005"/>
                  </a:lnTo>
                  <a:lnTo>
                    <a:pt x="62137" y="94285"/>
                  </a:lnTo>
                  <a:lnTo>
                    <a:pt x="56544" y="97419"/>
                  </a:lnTo>
                  <a:lnTo>
                    <a:pt x="53571" y="99736"/>
                  </a:lnTo>
                  <a:lnTo>
                    <a:pt x="49473" y="100223"/>
                  </a:lnTo>
                  <a:lnTo>
                    <a:pt x="23084" y="94399"/>
                  </a:lnTo>
                  <a:lnTo>
                    <a:pt x="9525" y="853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363">
              <a:extLst>
                <a:ext uri="{FF2B5EF4-FFF2-40B4-BE49-F238E27FC236}">
                  <a16:creationId xmlns:a16="http://schemas.microsoft.com/office/drawing/2014/main" id="{2EBAAE6C-7D2A-7DE6-16E3-5786EA3A4FBB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114425" y="4001838"/>
              <a:ext cx="19051" cy="227263"/>
            </a:xfrm>
            <a:custGeom>
              <a:avLst/>
              <a:gdLst/>
              <a:ahLst/>
              <a:cxnLst/>
              <a:rect l="0" t="0" r="0" b="0"/>
              <a:pathLst>
                <a:path w="19051" h="227263">
                  <a:moveTo>
                    <a:pt x="9525" y="27237"/>
                  </a:moveTo>
                  <a:lnTo>
                    <a:pt x="9525" y="27237"/>
                  </a:lnTo>
                  <a:lnTo>
                    <a:pt x="9525" y="22180"/>
                  </a:lnTo>
                  <a:lnTo>
                    <a:pt x="12347" y="16876"/>
                  </a:lnTo>
                  <a:lnTo>
                    <a:pt x="18933" y="8338"/>
                  </a:lnTo>
                  <a:lnTo>
                    <a:pt x="19040" y="0"/>
                  </a:lnTo>
                  <a:lnTo>
                    <a:pt x="19050" y="35602"/>
                  </a:lnTo>
                  <a:lnTo>
                    <a:pt x="16228" y="44360"/>
                  </a:lnTo>
                  <a:lnTo>
                    <a:pt x="12504" y="52839"/>
                  </a:lnTo>
                  <a:lnTo>
                    <a:pt x="9642" y="100393"/>
                  </a:lnTo>
                  <a:lnTo>
                    <a:pt x="8474" y="144719"/>
                  </a:lnTo>
                  <a:lnTo>
                    <a:pt x="883" y="182813"/>
                  </a:lnTo>
                  <a:lnTo>
                    <a:pt x="0" y="2272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9" name="SMARTInkShape-Group83">
            <a:extLst>
              <a:ext uri="{FF2B5EF4-FFF2-40B4-BE49-F238E27FC236}">
                <a16:creationId xmlns:a16="http://schemas.microsoft.com/office/drawing/2014/main" id="{F807DF00-DFF9-E44B-B655-57103AD24138}"/>
              </a:ext>
            </a:extLst>
          </p:cNvPr>
          <p:cNvGrpSpPr/>
          <p:nvPr/>
        </p:nvGrpSpPr>
        <p:grpSpPr>
          <a:xfrm>
            <a:off x="1628775" y="3990975"/>
            <a:ext cx="369870" cy="219076"/>
            <a:chOff x="1628775" y="3990975"/>
            <a:chExt cx="369870" cy="219076"/>
          </a:xfrm>
        </p:grpSpPr>
        <p:sp>
          <p:nvSpPr>
            <p:cNvPr id="396" name="SMARTInkShape-364">
              <a:extLst>
                <a:ext uri="{FF2B5EF4-FFF2-40B4-BE49-F238E27FC236}">
                  <a16:creationId xmlns:a16="http://schemas.microsoft.com/office/drawing/2014/main" id="{C7790545-6BB0-C148-3D56-3916668C7D67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628775" y="4029194"/>
              <a:ext cx="151970" cy="152282"/>
            </a:xfrm>
            <a:custGeom>
              <a:avLst/>
              <a:gdLst/>
              <a:ahLst/>
              <a:cxnLst/>
              <a:rect l="0" t="0" r="0" b="0"/>
              <a:pathLst>
                <a:path w="151970" h="152282">
                  <a:moveTo>
                    <a:pt x="85725" y="18931"/>
                  </a:moveTo>
                  <a:lnTo>
                    <a:pt x="85725" y="18931"/>
                  </a:lnTo>
                  <a:lnTo>
                    <a:pt x="90782" y="18931"/>
                  </a:lnTo>
                  <a:lnTo>
                    <a:pt x="96086" y="16109"/>
                  </a:lnTo>
                  <a:lnTo>
                    <a:pt x="101972" y="12385"/>
                  </a:lnTo>
                  <a:lnTo>
                    <a:pt x="112468" y="9799"/>
                  </a:lnTo>
                  <a:lnTo>
                    <a:pt x="113078" y="8610"/>
                  </a:lnTo>
                  <a:lnTo>
                    <a:pt x="114252" y="283"/>
                  </a:lnTo>
                  <a:lnTo>
                    <a:pt x="109229" y="0"/>
                  </a:lnTo>
                  <a:lnTo>
                    <a:pt x="103933" y="2756"/>
                  </a:lnTo>
                  <a:lnTo>
                    <a:pt x="98051" y="6451"/>
                  </a:lnTo>
                  <a:lnTo>
                    <a:pt x="85651" y="8822"/>
                  </a:lnTo>
                  <a:lnTo>
                    <a:pt x="82501" y="9017"/>
                  </a:lnTo>
                  <a:lnTo>
                    <a:pt x="76178" y="12055"/>
                  </a:lnTo>
                  <a:lnTo>
                    <a:pt x="73011" y="14347"/>
                  </a:lnTo>
                  <a:lnTo>
                    <a:pt x="58439" y="17573"/>
                  </a:lnTo>
                  <a:lnTo>
                    <a:pt x="42157" y="19721"/>
                  </a:lnTo>
                  <a:lnTo>
                    <a:pt x="28749" y="26417"/>
                  </a:lnTo>
                  <a:lnTo>
                    <a:pt x="25516" y="27096"/>
                  </a:lnTo>
                  <a:lnTo>
                    <a:pt x="23361" y="28608"/>
                  </a:lnTo>
                  <a:lnTo>
                    <a:pt x="21924" y="30674"/>
                  </a:lnTo>
                  <a:lnTo>
                    <a:pt x="19618" y="36537"/>
                  </a:lnTo>
                  <a:lnTo>
                    <a:pt x="19100" y="46055"/>
                  </a:lnTo>
                  <a:lnTo>
                    <a:pt x="24121" y="52133"/>
                  </a:lnTo>
                  <a:lnTo>
                    <a:pt x="29418" y="54854"/>
                  </a:lnTo>
                  <a:lnTo>
                    <a:pt x="62650" y="66647"/>
                  </a:lnTo>
                  <a:lnTo>
                    <a:pt x="76032" y="73904"/>
                  </a:lnTo>
                  <a:lnTo>
                    <a:pt x="79264" y="74630"/>
                  </a:lnTo>
                  <a:lnTo>
                    <a:pt x="93111" y="82341"/>
                  </a:lnTo>
                  <a:lnTo>
                    <a:pt x="108140" y="85697"/>
                  </a:lnTo>
                  <a:lnTo>
                    <a:pt x="119765" y="92924"/>
                  </a:lnTo>
                  <a:lnTo>
                    <a:pt x="150944" y="122252"/>
                  </a:lnTo>
                  <a:lnTo>
                    <a:pt x="151969" y="128332"/>
                  </a:lnTo>
                  <a:lnTo>
                    <a:pt x="151054" y="129965"/>
                  </a:lnTo>
                  <a:lnTo>
                    <a:pt x="149386" y="131054"/>
                  </a:lnTo>
                  <a:lnTo>
                    <a:pt x="147216" y="131780"/>
                  </a:lnTo>
                  <a:lnTo>
                    <a:pt x="133085" y="140579"/>
                  </a:lnTo>
                  <a:lnTo>
                    <a:pt x="85470" y="145521"/>
                  </a:lnTo>
                  <a:lnTo>
                    <a:pt x="66599" y="150278"/>
                  </a:lnTo>
                  <a:lnTo>
                    <a:pt x="21282" y="152229"/>
                  </a:lnTo>
                  <a:lnTo>
                    <a:pt x="0" y="1522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365">
              <a:extLst>
                <a:ext uri="{FF2B5EF4-FFF2-40B4-BE49-F238E27FC236}">
                  <a16:creationId xmlns:a16="http://schemas.microsoft.com/office/drawing/2014/main" id="{7DB4A773-3EA4-CC01-CF8F-9F87FAE0151F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896524" y="4052247"/>
              <a:ext cx="27524" cy="157804"/>
            </a:xfrm>
            <a:custGeom>
              <a:avLst/>
              <a:gdLst/>
              <a:ahLst/>
              <a:cxnLst/>
              <a:rect l="0" t="0" r="0" b="0"/>
              <a:pathLst>
                <a:path w="27524" h="157804">
                  <a:moveTo>
                    <a:pt x="8476" y="24453"/>
                  </a:moveTo>
                  <a:lnTo>
                    <a:pt x="8476" y="24453"/>
                  </a:lnTo>
                  <a:lnTo>
                    <a:pt x="27099" y="5829"/>
                  </a:lnTo>
                  <a:lnTo>
                    <a:pt x="27442" y="0"/>
                  </a:lnTo>
                  <a:lnTo>
                    <a:pt x="27523" y="10187"/>
                  </a:lnTo>
                  <a:lnTo>
                    <a:pt x="24702" y="15643"/>
                  </a:lnTo>
                  <a:lnTo>
                    <a:pt x="14268" y="32826"/>
                  </a:lnTo>
                  <a:lnTo>
                    <a:pt x="9620" y="55545"/>
                  </a:lnTo>
                  <a:lnTo>
                    <a:pt x="7448" y="97554"/>
                  </a:lnTo>
                  <a:lnTo>
                    <a:pt x="3433" y="108448"/>
                  </a:lnTo>
                  <a:lnTo>
                    <a:pt x="2997" y="113258"/>
                  </a:lnTo>
                  <a:lnTo>
                    <a:pt x="5324" y="125084"/>
                  </a:lnTo>
                  <a:lnTo>
                    <a:pt x="0" y="141800"/>
                  </a:lnTo>
                  <a:lnTo>
                    <a:pt x="708" y="145018"/>
                  </a:lnTo>
                  <a:lnTo>
                    <a:pt x="8476" y="1578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366">
              <a:extLst>
                <a:ext uri="{FF2B5EF4-FFF2-40B4-BE49-F238E27FC236}">
                  <a16:creationId xmlns:a16="http://schemas.microsoft.com/office/drawing/2014/main" id="{9E75759F-86A5-1BC8-0C63-DD8382CF0790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800225" y="3990975"/>
              <a:ext cx="198420" cy="219076"/>
            </a:xfrm>
            <a:custGeom>
              <a:avLst/>
              <a:gdLst/>
              <a:ahLst/>
              <a:cxnLst/>
              <a:rect l="0" t="0" r="0" b="0"/>
              <a:pathLst>
                <a:path w="198420" h="219076">
                  <a:moveTo>
                    <a:pt x="28575" y="9525"/>
                  </a:moveTo>
                  <a:lnTo>
                    <a:pt x="28575" y="9525"/>
                  </a:lnTo>
                  <a:lnTo>
                    <a:pt x="28575" y="4468"/>
                  </a:lnTo>
                  <a:lnTo>
                    <a:pt x="29633" y="2979"/>
                  </a:lnTo>
                  <a:lnTo>
                    <a:pt x="31397" y="1986"/>
                  </a:lnTo>
                  <a:lnTo>
                    <a:pt x="38276" y="262"/>
                  </a:lnTo>
                  <a:lnTo>
                    <a:pt x="79495" y="0"/>
                  </a:lnTo>
                  <a:lnTo>
                    <a:pt x="85778" y="2822"/>
                  </a:lnTo>
                  <a:lnTo>
                    <a:pt x="131364" y="38122"/>
                  </a:lnTo>
                  <a:lnTo>
                    <a:pt x="138818" y="45518"/>
                  </a:lnTo>
                  <a:lnTo>
                    <a:pt x="169310" y="91989"/>
                  </a:lnTo>
                  <a:lnTo>
                    <a:pt x="183281" y="108865"/>
                  </a:lnTo>
                  <a:lnTo>
                    <a:pt x="198419" y="153729"/>
                  </a:lnTo>
                  <a:lnTo>
                    <a:pt x="196489" y="163927"/>
                  </a:lnTo>
                  <a:lnTo>
                    <a:pt x="189452" y="178746"/>
                  </a:lnTo>
                  <a:lnTo>
                    <a:pt x="168214" y="203070"/>
                  </a:lnTo>
                  <a:lnTo>
                    <a:pt x="161898" y="206670"/>
                  </a:lnTo>
                  <a:lnTo>
                    <a:pt x="116874" y="218412"/>
                  </a:lnTo>
                  <a:lnTo>
                    <a:pt x="69317" y="219058"/>
                  </a:lnTo>
                  <a:lnTo>
                    <a:pt x="21693" y="219075"/>
                  </a:lnTo>
                  <a:lnTo>
                    <a:pt x="17637" y="219075"/>
                  </a:lnTo>
                  <a:lnTo>
                    <a:pt x="10308" y="216253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2" name="SMARTInkShape-Group84">
            <a:extLst>
              <a:ext uri="{FF2B5EF4-FFF2-40B4-BE49-F238E27FC236}">
                <a16:creationId xmlns:a16="http://schemas.microsoft.com/office/drawing/2014/main" id="{F1438293-99E7-2450-8BB0-04E0AEDFF517}"/>
              </a:ext>
            </a:extLst>
          </p:cNvPr>
          <p:cNvGrpSpPr/>
          <p:nvPr/>
        </p:nvGrpSpPr>
        <p:grpSpPr>
          <a:xfrm>
            <a:off x="2276478" y="4076700"/>
            <a:ext cx="295262" cy="200026"/>
            <a:chOff x="2276478" y="4076700"/>
            <a:chExt cx="295262" cy="200026"/>
          </a:xfrm>
        </p:grpSpPr>
        <p:sp>
          <p:nvSpPr>
            <p:cNvPr id="400" name="SMARTInkShape-367">
              <a:extLst>
                <a:ext uri="{FF2B5EF4-FFF2-40B4-BE49-F238E27FC236}">
                  <a16:creationId xmlns:a16="http://schemas.microsoft.com/office/drawing/2014/main" id="{6435753B-BB05-D78E-3179-087434D44432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276478" y="4191000"/>
              <a:ext cx="285748" cy="9526"/>
            </a:xfrm>
            <a:custGeom>
              <a:avLst/>
              <a:gdLst/>
              <a:ahLst/>
              <a:cxnLst/>
              <a:rect l="0" t="0" r="0" b="0"/>
              <a:pathLst>
                <a:path w="285748" h="9526">
                  <a:moveTo>
                    <a:pt x="9522" y="9525"/>
                  </a:moveTo>
                  <a:lnTo>
                    <a:pt x="9522" y="9525"/>
                  </a:lnTo>
                  <a:lnTo>
                    <a:pt x="0" y="9525"/>
                  </a:lnTo>
                  <a:lnTo>
                    <a:pt x="45053" y="9525"/>
                  </a:lnTo>
                  <a:lnTo>
                    <a:pt x="87657" y="9525"/>
                  </a:lnTo>
                  <a:lnTo>
                    <a:pt x="134841" y="9525"/>
                  </a:lnTo>
                  <a:lnTo>
                    <a:pt x="178346" y="9525"/>
                  </a:lnTo>
                  <a:lnTo>
                    <a:pt x="225269" y="9525"/>
                  </a:lnTo>
                  <a:lnTo>
                    <a:pt x="272673" y="9525"/>
                  </a:lnTo>
                  <a:lnTo>
                    <a:pt x="279231" y="9525"/>
                  </a:lnTo>
                  <a:lnTo>
                    <a:pt x="281402" y="8467"/>
                  </a:lnTo>
                  <a:lnTo>
                    <a:pt x="282850" y="6703"/>
                  </a:lnTo>
                  <a:lnTo>
                    <a:pt x="28574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368">
              <a:extLst>
                <a:ext uri="{FF2B5EF4-FFF2-40B4-BE49-F238E27FC236}">
                  <a16:creationId xmlns:a16="http://schemas.microsoft.com/office/drawing/2014/main" id="{22A75328-EE9A-21A3-5CC7-961CEA0AB84A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2457485" y="4076700"/>
              <a:ext cx="114255" cy="200026"/>
            </a:xfrm>
            <a:custGeom>
              <a:avLst/>
              <a:gdLst/>
              <a:ahLst/>
              <a:cxnLst/>
              <a:rect l="0" t="0" r="0" b="0"/>
              <a:pathLst>
                <a:path w="114255" h="200026">
                  <a:moveTo>
                    <a:pt x="9490" y="9525"/>
                  </a:moveTo>
                  <a:lnTo>
                    <a:pt x="9490" y="9525"/>
                  </a:lnTo>
                  <a:lnTo>
                    <a:pt x="1289" y="1324"/>
                  </a:lnTo>
                  <a:lnTo>
                    <a:pt x="1906" y="883"/>
                  </a:lnTo>
                  <a:lnTo>
                    <a:pt x="9384" y="10"/>
                  </a:lnTo>
                  <a:lnTo>
                    <a:pt x="0" y="0"/>
                  </a:lnTo>
                  <a:lnTo>
                    <a:pt x="8169" y="0"/>
                  </a:lnTo>
                  <a:lnTo>
                    <a:pt x="1173" y="0"/>
                  </a:lnTo>
                  <a:lnTo>
                    <a:pt x="5379" y="0"/>
                  </a:lnTo>
                  <a:lnTo>
                    <a:pt x="6750" y="1058"/>
                  </a:lnTo>
                  <a:lnTo>
                    <a:pt x="9129" y="8201"/>
                  </a:lnTo>
                  <a:lnTo>
                    <a:pt x="12152" y="8936"/>
                  </a:lnTo>
                  <a:lnTo>
                    <a:pt x="14440" y="9132"/>
                  </a:lnTo>
                  <a:lnTo>
                    <a:pt x="15965" y="10321"/>
                  </a:lnTo>
                  <a:lnTo>
                    <a:pt x="23670" y="22748"/>
                  </a:lnTo>
                  <a:lnTo>
                    <a:pt x="29198" y="25985"/>
                  </a:lnTo>
                  <a:lnTo>
                    <a:pt x="41082" y="27808"/>
                  </a:lnTo>
                  <a:lnTo>
                    <a:pt x="51048" y="29292"/>
                  </a:lnTo>
                  <a:lnTo>
                    <a:pt x="62608" y="36078"/>
                  </a:lnTo>
                  <a:lnTo>
                    <a:pt x="72736" y="43733"/>
                  </a:lnTo>
                  <a:lnTo>
                    <a:pt x="85640" y="49679"/>
                  </a:lnTo>
                  <a:lnTo>
                    <a:pt x="104298" y="66244"/>
                  </a:lnTo>
                  <a:lnTo>
                    <a:pt x="109666" y="66547"/>
                  </a:lnTo>
                  <a:lnTo>
                    <a:pt x="111199" y="67649"/>
                  </a:lnTo>
                  <a:lnTo>
                    <a:pt x="112221" y="69440"/>
                  </a:lnTo>
                  <a:lnTo>
                    <a:pt x="114145" y="75804"/>
                  </a:lnTo>
                  <a:lnTo>
                    <a:pt x="114254" y="89423"/>
                  </a:lnTo>
                  <a:lnTo>
                    <a:pt x="113199" y="91365"/>
                  </a:lnTo>
                  <a:lnTo>
                    <a:pt x="111438" y="92660"/>
                  </a:lnTo>
                  <a:lnTo>
                    <a:pt x="109205" y="93523"/>
                  </a:lnTo>
                  <a:lnTo>
                    <a:pt x="107717" y="95157"/>
                  </a:lnTo>
                  <a:lnTo>
                    <a:pt x="102506" y="105384"/>
                  </a:lnTo>
                  <a:lnTo>
                    <a:pt x="96338" y="111396"/>
                  </a:lnTo>
                  <a:lnTo>
                    <a:pt x="82025" y="119671"/>
                  </a:lnTo>
                  <a:lnTo>
                    <a:pt x="70611" y="123653"/>
                  </a:lnTo>
                  <a:lnTo>
                    <a:pt x="27953" y="159696"/>
                  </a:lnTo>
                  <a:lnTo>
                    <a:pt x="24974" y="160439"/>
                  </a:lnTo>
                  <a:lnTo>
                    <a:pt x="22987" y="161992"/>
                  </a:lnTo>
                  <a:lnTo>
                    <a:pt x="20780" y="166541"/>
                  </a:lnTo>
                  <a:lnTo>
                    <a:pt x="19170" y="179220"/>
                  </a:lnTo>
                  <a:lnTo>
                    <a:pt x="9607" y="190370"/>
                  </a:lnTo>
                  <a:lnTo>
                    <a:pt x="9490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3" name="SMARTInkShape-369">
            <a:extLst>
              <a:ext uri="{FF2B5EF4-FFF2-40B4-BE49-F238E27FC236}">
                <a16:creationId xmlns:a16="http://schemas.microsoft.com/office/drawing/2014/main" id="{FECE068D-FCDE-78CD-4BD3-4521E20F723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62300" y="4258999"/>
            <a:ext cx="142721" cy="170091"/>
          </a:xfrm>
          <a:custGeom>
            <a:avLst/>
            <a:gdLst/>
            <a:ahLst/>
            <a:cxnLst/>
            <a:rect l="0" t="0" r="0" b="0"/>
            <a:pathLst>
              <a:path w="142721" h="170091">
                <a:moveTo>
                  <a:pt x="76200" y="27251"/>
                </a:moveTo>
                <a:lnTo>
                  <a:pt x="76200" y="27251"/>
                </a:lnTo>
                <a:lnTo>
                  <a:pt x="76200" y="22194"/>
                </a:lnTo>
                <a:lnTo>
                  <a:pt x="77258" y="20705"/>
                </a:lnTo>
                <a:lnTo>
                  <a:pt x="79022" y="19712"/>
                </a:lnTo>
                <a:lnTo>
                  <a:pt x="85901" y="17988"/>
                </a:lnTo>
                <a:lnTo>
                  <a:pt x="99880" y="17736"/>
                </a:lnTo>
                <a:lnTo>
                  <a:pt x="101512" y="16675"/>
                </a:lnTo>
                <a:lnTo>
                  <a:pt x="102600" y="14908"/>
                </a:lnTo>
                <a:lnTo>
                  <a:pt x="104345" y="9526"/>
                </a:lnTo>
                <a:lnTo>
                  <a:pt x="107406" y="8790"/>
                </a:lnTo>
                <a:lnTo>
                  <a:pt x="114265" y="8204"/>
                </a:lnTo>
                <a:lnTo>
                  <a:pt x="114297" y="0"/>
                </a:lnTo>
                <a:lnTo>
                  <a:pt x="103938" y="6389"/>
                </a:lnTo>
                <a:lnTo>
                  <a:pt x="67954" y="13226"/>
                </a:lnTo>
                <a:lnTo>
                  <a:pt x="50622" y="23383"/>
                </a:lnTo>
                <a:lnTo>
                  <a:pt x="36048" y="27163"/>
                </a:lnTo>
                <a:lnTo>
                  <a:pt x="33557" y="29309"/>
                </a:lnTo>
                <a:lnTo>
                  <a:pt x="20666" y="44540"/>
                </a:lnTo>
                <a:lnTo>
                  <a:pt x="19092" y="55388"/>
                </a:lnTo>
                <a:lnTo>
                  <a:pt x="32311" y="69045"/>
                </a:lnTo>
                <a:lnTo>
                  <a:pt x="38349" y="72284"/>
                </a:lnTo>
                <a:lnTo>
                  <a:pt x="54008" y="74535"/>
                </a:lnTo>
                <a:lnTo>
                  <a:pt x="60340" y="74724"/>
                </a:lnTo>
                <a:lnTo>
                  <a:pt x="66682" y="77631"/>
                </a:lnTo>
                <a:lnTo>
                  <a:pt x="73028" y="81392"/>
                </a:lnTo>
                <a:lnTo>
                  <a:pt x="85726" y="83807"/>
                </a:lnTo>
                <a:lnTo>
                  <a:pt x="98425" y="84284"/>
                </a:lnTo>
                <a:lnTo>
                  <a:pt x="104775" y="87171"/>
                </a:lnTo>
                <a:lnTo>
                  <a:pt x="111125" y="90923"/>
                </a:lnTo>
                <a:lnTo>
                  <a:pt x="117475" y="92592"/>
                </a:lnTo>
                <a:lnTo>
                  <a:pt x="119592" y="94095"/>
                </a:lnTo>
                <a:lnTo>
                  <a:pt x="121003" y="96155"/>
                </a:lnTo>
                <a:lnTo>
                  <a:pt x="121944" y="98587"/>
                </a:lnTo>
                <a:lnTo>
                  <a:pt x="123629" y="100208"/>
                </a:lnTo>
                <a:lnTo>
                  <a:pt x="133939" y="105633"/>
                </a:lnTo>
                <a:lnTo>
                  <a:pt x="136918" y="108081"/>
                </a:lnTo>
                <a:lnTo>
                  <a:pt x="140227" y="113622"/>
                </a:lnTo>
                <a:lnTo>
                  <a:pt x="142527" y="122391"/>
                </a:lnTo>
                <a:lnTo>
                  <a:pt x="142720" y="127038"/>
                </a:lnTo>
                <a:lnTo>
                  <a:pt x="139984" y="132631"/>
                </a:lnTo>
                <a:lnTo>
                  <a:pt x="136298" y="138645"/>
                </a:lnTo>
                <a:lnTo>
                  <a:pt x="134660" y="144845"/>
                </a:lnTo>
                <a:lnTo>
                  <a:pt x="133166" y="146922"/>
                </a:lnTo>
                <a:lnTo>
                  <a:pt x="131110" y="148307"/>
                </a:lnTo>
                <a:lnTo>
                  <a:pt x="126004" y="150904"/>
                </a:lnTo>
                <a:lnTo>
                  <a:pt x="117180" y="157257"/>
                </a:lnTo>
                <a:lnTo>
                  <a:pt x="107863" y="159611"/>
                </a:lnTo>
                <a:lnTo>
                  <a:pt x="101561" y="160161"/>
                </a:lnTo>
                <a:lnTo>
                  <a:pt x="95233" y="163228"/>
                </a:lnTo>
                <a:lnTo>
                  <a:pt x="88892" y="167060"/>
                </a:lnTo>
                <a:lnTo>
                  <a:pt x="76199" y="169520"/>
                </a:lnTo>
                <a:lnTo>
                  <a:pt x="48919" y="170090"/>
                </a:lnTo>
                <a:lnTo>
                  <a:pt x="40087" y="167288"/>
                </a:lnTo>
                <a:lnTo>
                  <a:pt x="30849" y="161922"/>
                </a:lnTo>
                <a:lnTo>
                  <a:pt x="19008" y="160678"/>
                </a:lnTo>
                <a:lnTo>
                  <a:pt x="10983" y="160611"/>
                </a:lnTo>
                <a:lnTo>
                  <a:pt x="0" y="15107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6" name="SMARTInkShape-Group86">
            <a:extLst>
              <a:ext uri="{FF2B5EF4-FFF2-40B4-BE49-F238E27FC236}">
                <a16:creationId xmlns:a16="http://schemas.microsoft.com/office/drawing/2014/main" id="{3EAE73EA-E3CA-0502-D9DC-60A684A4A065}"/>
              </a:ext>
            </a:extLst>
          </p:cNvPr>
          <p:cNvGrpSpPr/>
          <p:nvPr/>
        </p:nvGrpSpPr>
        <p:grpSpPr>
          <a:xfrm>
            <a:off x="3819525" y="4324350"/>
            <a:ext cx="190501" cy="76201"/>
            <a:chOff x="3819525" y="4324350"/>
            <a:chExt cx="190501" cy="76201"/>
          </a:xfrm>
        </p:grpSpPr>
        <p:sp>
          <p:nvSpPr>
            <p:cNvPr id="404" name="SMARTInkShape-370">
              <a:extLst>
                <a:ext uri="{FF2B5EF4-FFF2-40B4-BE49-F238E27FC236}">
                  <a16:creationId xmlns:a16="http://schemas.microsoft.com/office/drawing/2014/main" id="{DF5A400B-9465-EB1D-AC7E-71686ED856E8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819525" y="432435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0"/>
                  </a:moveTo>
                  <a:lnTo>
                    <a:pt x="0" y="0"/>
                  </a:lnTo>
                  <a:lnTo>
                    <a:pt x="45835" y="0"/>
                  </a:lnTo>
                  <a:lnTo>
                    <a:pt x="79344" y="0"/>
                  </a:lnTo>
                  <a:lnTo>
                    <a:pt x="85711" y="2822"/>
                  </a:lnTo>
                  <a:lnTo>
                    <a:pt x="92069" y="6546"/>
                  </a:lnTo>
                  <a:lnTo>
                    <a:pt x="104774" y="8936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371">
              <a:extLst>
                <a:ext uri="{FF2B5EF4-FFF2-40B4-BE49-F238E27FC236}">
                  <a16:creationId xmlns:a16="http://schemas.microsoft.com/office/drawing/2014/main" id="{EB1B96E3-1AD3-FE2E-E5F5-9C0775E682E2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838575" y="4391025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7604" y="5488"/>
                  </a:lnTo>
                  <a:lnTo>
                    <a:pt x="10361" y="4716"/>
                  </a:lnTo>
                  <a:lnTo>
                    <a:pt x="16247" y="2096"/>
                  </a:lnTo>
                  <a:lnTo>
                    <a:pt x="61582" y="16"/>
                  </a:lnTo>
                  <a:lnTo>
                    <a:pt x="98535" y="1060"/>
                  </a:lnTo>
                  <a:lnTo>
                    <a:pt x="135972" y="9133"/>
                  </a:lnTo>
                  <a:lnTo>
                    <a:pt x="1714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9" name="SMARTInkShape-Group87">
            <a:extLst>
              <a:ext uri="{FF2B5EF4-FFF2-40B4-BE49-F238E27FC236}">
                <a16:creationId xmlns:a16="http://schemas.microsoft.com/office/drawing/2014/main" id="{7BA3DBEC-077E-86B4-46EB-38406B479F66}"/>
              </a:ext>
            </a:extLst>
          </p:cNvPr>
          <p:cNvGrpSpPr/>
          <p:nvPr/>
        </p:nvGrpSpPr>
        <p:grpSpPr>
          <a:xfrm>
            <a:off x="4772583" y="4105275"/>
            <a:ext cx="266143" cy="313360"/>
            <a:chOff x="4772583" y="4105275"/>
            <a:chExt cx="266143" cy="313360"/>
          </a:xfrm>
        </p:grpSpPr>
        <p:sp>
          <p:nvSpPr>
            <p:cNvPr id="407" name="SMARTInkShape-372">
              <a:extLst>
                <a:ext uri="{FF2B5EF4-FFF2-40B4-BE49-F238E27FC236}">
                  <a16:creationId xmlns:a16="http://schemas.microsoft.com/office/drawing/2014/main" id="{D11B33B5-8627-EB3D-3205-FA40A47F813D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810125" y="4105275"/>
              <a:ext cx="228601" cy="19051"/>
            </a:xfrm>
            <a:custGeom>
              <a:avLst/>
              <a:gdLst/>
              <a:ahLst/>
              <a:cxnLst/>
              <a:rect l="0" t="0" r="0" b="0"/>
              <a:pathLst>
                <a:path w="228601" h="190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3257" y="5057"/>
                  </a:lnTo>
                  <a:lnTo>
                    <a:pt x="22120" y="7539"/>
                  </a:lnTo>
                  <a:lnTo>
                    <a:pt x="27446" y="8201"/>
                  </a:lnTo>
                  <a:lnTo>
                    <a:pt x="69969" y="805"/>
                  </a:lnTo>
                  <a:lnTo>
                    <a:pt x="114506" y="71"/>
                  </a:lnTo>
                  <a:lnTo>
                    <a:pt x="155315" y="1065"/>
                  </a:lnTo>
                  <a:lnTo>
                    <a:pt x="201307" y="9133"/>
                  </a:lnTo>
                  <a:lnTo>
                    <a:pt x="222084" y="9491"/>
                  </a:lnTo>
                  <a:lnTo>
                    <a:pt x="224256" y="10560"/>
                  </a:lnTo>
                  <a:lnTo>
                    <a:pt x="225704" y="12332"/>
                  </a:lnTo>
                  <a:lnTo>
                    <a:pt x="22860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373">
              <a:extLst>
                <a:ext uri="{FF2B5EF4-FFF2-40B4-BE49-F238E27FC236}">
                  <a16:creationId xmlns:a16="http://schemas.microsoft.com/office/drawing/2014/main" id="{7709E238-3DB9-21E0-76C9-EAE433735A56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4772583" y="4105275"/>
              <a:ext cx="266143" cy="313360"/>
            </a:xfrm>
            <a:custGeom>
              <a:avLst/>
              <a:gdLst/>
              <a:ahLst/>
              <a:cxnLst/>
              <a:rect l="0" t="0" r="0" b="0"/>
              <a:pathLst>
                <a:path w="266143" h="313360">
                  <a:moveTo>
                    <a:pt x="37542" y="9525"/>
                  </a:moveTo>
                  <a:lnTo>
                    <a:pt x="37542" y="9525"/>
                  </a:lnTo>
                  <a:lnTo>
                    <a:pt x="37542" y="0"/>
                  </a:lnTo>
                  <a:lnTo>
                    <a:pt x="18495" y="0"/>
                  </a:lnTo>
                  <a:lnTo>
                    <a:pt x="26693" y="8201"/>
                  </a:lnTo>
                  <a:lnTo>
                    <a:pt x="27625" y="14189"/>
                  </a:lnTo>
                  <a:lnTo>
                    <a:pt x="28814" y="15809"/>
                  </a:lnTo>
                  <a:lnTo>
                    <a:pt x="47300" y="29222"/>
                  </a:lnTo>
                  <a:lnTo>
                    <a:pt x="59483" y="38292"/>
                  </a:lnTo>
                  <a:lnTo>
                    <a:pt x="105953" y="69853"/>
                  </a:lnTo>
                  <a:lnTo>
                    <a:pt x="145062" y="107558"/>
                  </a:lnTo>
                  <a:lnTo>
                    <a:pt x="148829" y="114126"/>
                  </a:lnTo>
                  <a:lnTo>
                    <a:pt x="156932" y="136698"/>
                  </a:lnTo>
                  <a:lnTo>
                    <a:pt x="149411" y="164571"/>
                  </a:lnTo>
                  <a:lnTo>
                    <a:pt x="141597" y="178937"/>
                  </a:lnTo>
                  <a:lnTo>
                    <a:pt x="110901" y="217036"/>
                  </a:lnTo>
                  <a:lnTo>
                    <a:pt x="64057" y="256534"/>
                  </a:lnTo>
                  <a:lnTo>
                    <a:pt x="45366" y="269749"/>
                  </a:lnTo>
                  <a:lnTo>
                    <a:pt x="31483" y="288038"/>
                  </a:lnTo>
                  <a:lnTo>
                    <a:pt x="12168" y="301186"/>
                  </a:lnTo>
                  <a:lnTo>
                    <a:pt x="0" y="304659"/>
                  </a:lnTo>
                  <a:lnTo>
                    <a:pt x="7691" y="312989"/>
                  </a:lnTo>
                  <a:lnTo>
                    <a:pt x="22865" y="308573"/>
                  </a:lnTo>
                  <a:lnTo>
                    <a:pt x="40457" y="313359"/>
                  </a:lnTo>
                  <a:lnTo>
                    <a:pt x="80232" y="305626"/>
                  </a:lnTo>
                  <a:lnTo>
                    <a:pt x="125591" y="304873"/>
                  </a:lnTo>
                  <a:lnTo>
                    <a:pt x="172152" y="304803"/>
                  </a:lnTo>
                  <a:lnTo>
                    <a:pt x="218321" y="304800"/>
                  </a:lnTo>
                  <a:lnTo>
                    <a:pt x="266142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9" name="SMARTInkShape-Group88">
            <a:extLst>
              <a:ext uri="{FF2B5EF4-FFF2-40B4-BE49-F238E27FC236}">
                <a16:creationId xmlns:a16="http://schemas.microsoft.com/office/drawing/2014/main" id="{BEF053D3-6BA7-8331-0A49-27D67C95797E}"/>
              </a:ext>
            </a:extLst>
          </p:cNvPr>
          <p:cNvGrpSpPr/>
          <p:nvPr/>
        </p:nvGrpSpPr>
        <p:grpSpPr>
          <a:xfrm>
            <a:off x="5268588" y="3895725"/>
            <a:ext cx="1303663" cy="618985"/>
            <a:chOff x="5268588" y="3895725"/>
            <a:chExt cx="1303663" cy="618985"/>
          </a:xfrm>
        </p:grpSpPr>
        <p:sp>
          <p:nvSpPr>
            <p:cNvPr id="410" name="SMARTInkShape-374">
              <a:extLst>
                <a:ext uri="{FF2B5EF4-FFF2-40B4-BE49-F238E27FC236}">
                  <a16:creationId xmlns:a16="http://schemas.microsoft.com/office/drawing/2014/main" id="{1F889C75-F6E4-2DE3-5D69-FBDA7101FC74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268588" y="4057661"/>
              <a:ext cx="132077" cy="457049"/>
            </a:xfrm>
            <a:custGeom>
              <a:avLst/>
              <a:gdLst/>
              <a:ahLst/>
              <a:cxnLst/>
              <a:rect l="0" t="0" r="0" b="0"/>
              <a:pathLst>
                <a:path w="132077" h="457049">
                  <a:moveTo>
                    <a:pt x="113037" y="28564"/>
                  </a:moveTo>
                  <a:lnTo>
                    <a:pt x="113037" y="28564"/>
                  </a:lnTo>
                  <a:lnTo>
                    <a:pt x="113037" y="23507"/>
                  </a:lnTo>
                  <a:lnTo>
                    <a:pt x="114095" y="22018"/>
                  </a:lnTo>
                  <a:lnTo>
                    <a:pt x="115859" y="21025"/>
                  </a:lnTo>
                  <a:lnTo>
                    <a:pt x="118093" y="20363"/>
                  </a:lnTo>
                  <a:lnTo>
                    <a:pt x="119582" y="18863"/>
                  </a:lnTo>
                  <a:lnTo>
                    <a:pt x="122169" y="10954"/>
                  </a:lnTo>
                  <a:lnTo>
                    <a:pt x="125210" y="10154"/>
                  </a:lnTo>
                  <a:lnTo>
                    <a:pt x="127502" y="9940"/>
                  </a:lnTo>
                  <a:lnTo>
                    <a:pt x="129031" y="8740"/>
                  </a:lnTo>
                  <a:lnTo>
                    <a:pt x="132064" y="69"/>
                  </a:lnTo>
                  <a:lnTo>
                    <a:pt x="132076" y="24"/>
                  </a:lnTo>
                  <a:lnTo>
                    <a:pt x="127027" y="0"/>
                  </a:lnTo>
                  <a:lnTo>
                    <a:pt x="125539" y="1054"/>
                  </a:lnTo>
                  <a:lnTo>
                    <a:pt x="124545" y="2816"/>
                  </a:lnTo>
                  <a:lnTo>
                    <a:pt x="123885" y="5049"/>
                  </a:lnTo>
                  <a:lnTo>
                    <a:pt x="122386" y="6537"/>
                  </a:lnTo>
                  <a:lnTo>
                    <a:pt x="117897" y="8191"/>
                  </a:lnTo>
                  <a:lnTo>
                    <a:pt x="112375" y="14571"/>
                  </a:lnTo>
                  <a:lnTo>
                    <a:pt x="105335" y="23403"/>
                  </a:lnTo>
                  <a:lnTo>
                    <a:pt x="86389" y="40519"/>
                  </a:lnTo>
                  <a:lnTo>
                    <a:pt x="49092" y="87738"/>
                  </a:lnTo>
                  <a:lnTo>
                    <a:pt x="31654" y="131818"/>
                  </a:lnTo>
                  <a:lnTo>
                    <a:pt x="21308" y="168754"/>
                  </a:lnTo>
                  <a:lnTo>
                    <a:pt x="11540" y="206509"/>
                  </a:lnTo>
                  <a:lnTo>
                    <a:pt x="3001" y="244507"/>
                  </a:lnTo>
                  <a:lnTo>
                    <a:pt x="0" y="281519"/>
                  </a:lnTo>
                  <a:lnTo>
                    <a:pt x="1809" y="323005"/>
                  </a:lnTo>
                  <a:lnTo>
                    <a:pt x="13958" y="370295"/>
                  </a:lnTo>
                  <a:lnTo>
                    <a:pt x="25102" y="416013"/>
                  </a:lnTo>
                  <a:lnTo>
                    <a:pt x="29479" y="430525"/>
                  </a:lnTo>
                  <a:lnTo>
                    <a:pt x="34625" y="440047"/>
                  </a:lnTo>
                  <a:lnTo>
                    <a:pt x="42414" y="446465"/>
                  </a:lnTo>
                  <a:lnTo>
                    <a:pt x="44607" y="451718"/>
                  </a:lnTo>
                  <a:lnTo>
                    <a:pt x="46250" y="453541"/>
                  </a:lnTo>
                  <a:lnTo>
                    <a:pt x="50898" y="455569"/>
                  </a:lnTo>
                  <a:lnTo>
                    <a:pt x="63650" y="457048"/>
                  </a:lnTo>
                  <a:lnTo>
                    <a:pt x="74937" y="4476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375">
              <a:extLst>
                <a:ext uri="{FF2B5EF4-FFF2-40B4-BE49-F238E27FC236}">
                  <a16:creationId xmlns:a16="http://schemas.microsoft.com/office/drawing/2014/main" id="{4F9B3684-E1B3-4B32-2811-1DF4BBB9722D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467350" y="4238629"/>
              <a:ext cx="171451" cy="179482"/>
            </a:xfrm>
            <a:custGeom>
              <a:avLst/>
              <a:gdLst/>
              <a:ahLst/>
              <a:cxnLst/>
              <a:rect l="0" t="0" r="0" b="0"/>
              <a:pathLst>
                <a:path w="171451" h="179482">
                  <a:moveTo>
                    <a:pt x="0" y="38096"/>
                  </a:moveTo>
                  <a:lnTo>
                    <a:pt x="0" y="38096"/>
                  </a:lnTo>
                  <a:lnTo>
                    <a:pt x="8201" y="38096"/>
                  </a:lnTo>
                  <a:lnTo>
                    <a:pt x="8642" y="37038"/>
                  </a:lnTo>
                  <a:lnTo>
                    <a:pt x="9132" y="33039"/>
                  </a:lnTo>
                  <a:lnTo>
                    <a:pt x="12173" y="27735"/>
                  </a:lnTo>
                  <a:lnTo>
                    <a:pt x="14465" y="24839"/>
                  </a:lnTo>
                  <a:lnTo>
                    <a:pt x="19833" y="21621"/>
                  </a:lnTo>
                  <a:lnTo>
                    <a:pt x="25748" y="19132"/>
                  </a:lnTo>
                  <a:lnTo>
                    <a:pt x="47645" y="2637"/>
                  </a:lnTo>
                  <a:lnTo>
                    <a:pt x="63503" y="344"/>
                  </a:lnTo>
                  <a:lnTo>
                    <a:pt x="90224" y="0"/>
                  </a:lnTo>
                  <a:lnTo>
                    <a:pt x="95838" y="2820"/>
                  </a:lnTo>
                  <a:lnTo>
                    <a:pt x="98818" y="5054"/>
                  </a:lnTo>
                  <a:lnTo>
                    <a:pt x="102127" y="10358"/>
                  </a:lnTo>
                  <a:lnTo>
                    <a:pt x="104252" y="22386"/>
                  </a:lnTo>
                  <a:lnTo>
                    <a:pt x="104730" y="49486"/>
                  </a:lnTo>
                  <a:lnTo>
                    <a:pt x="99705" y="64990"/>
                  </a:lnTo>
                  <a:lnTo>
                    <a:pt x="72974" y="106495"/>
                  </a:lnTo>
                  <a:lnTo>
                    <a:pt x="59257" y="120359"/>
                  </a:lnTo>
                  <a:lnTo>
                    <a:pt x="29163" y="140032"/>
                  </a:lnTo>
                  <a:lnTo>
                    <a:pt x="22487" y="142668"/>
                  </a:lnTo>
                  <a:lnTo>
                    <a:pt x="11441" y="150906"/>
                  </a:lnTo>
                  <a:lnTo>
                    <a:pt x="10801" y="150345"/>
                  </a:lnTo>
                  <a:lnTo>
                    <a:pt x="9693" y="144064"/>
                  </a:lnTo>
                  <a:lnTo>
                    <a:pt x="9575" y="138169"/>
                  </a:lnTo>
                  <a:lnTo>
                    <a:pt x="12369" y="132667"/>
                  </a:lnTo>
                  <a:lnTo>
                    <a:pt x="40393" y="102516"/>
                  </a:lnTo>
                  <a:lnTo>
                    <a:pt x="85938" y="68693"/>
                  </a:lnTo>
                  <a:lnTo>
                    <a:pt x="127891" y="41350"/>
                  </a:lnTo>
                  <a:lnTo>
                    <a:pt x="149754" y="31409"/>
                  </a:lnTo>
                  <a:lnTo>
                    <a:pt x="153812" y="30463"/>
                  </a:lnTo>
                  <a:lnTo>
                    <a:pt x="156516" y="28774"/>
                  </a:lnTo>
                  <a:lnTo>
                    <a:pt x="158319" y="26590"/>
                  </a:lnTo>
                  <a:lnTo>
                    <a:pt x="159521" y="24075"/>
                  </a:lnTo>
                  <a:lnTo>
                    <a:pt x="161381" y="22399"/>
                  </a:lnTo>
                  <a:lnTo>
                    <a:pt x="169915" y="19487"/>
                  </a:lnTo>
                  <a:lnTo>
                    <a:pt x="167945" y="19242"/>
                  </a:lnTo>
                  <a:lnTo>
                    <a:pt x="163114" y="19085"/>
                  </a:lnTo>
                  <a:lnTo>
                    <a:pt x="116268" y="64707"/>
                  </a:lnTo>
                  <a:lnTo>
                    <a:pt x="105358" y="78437"/>
                  </a:lnTo>
                  <a:lnTo>
                    <a:pt x="80456" y="126025"/>
                  </a:lnTo>
                  <a:lnTo>
                    <a:pt x="76760" y="145500"/>
                  </a:lnTo>
                  <a:lnTo>
                    <a:pt x="79272" y="152154"/>
                  </a:lnTo>
                  <a:lnTo>
                    <a:pt x="82857" y="158639"/>
                  </a:lnTo>
                  <a:lnTo>
                    <a:pt x="84449" y="165048"/>
                  </a:lnTo>
                  <a:lnTo>
                    <a:pt x="85934" y="167181"/>
                  </a:lnTo>
                  <a:lnTo>
                    <a:pt x="87981" y="168602"/>
                  </a:lnTo>
                  <a:lnTo>
                    <a:pt x="90403" y="169550"/>
                  </a:lnTo>
                  <a:lnTo>
                    <a:pt x="92019" y="171240"/>
                  </a:lnTo>
                  <a:lnTo>
                    <a:pt x="93814" y="175941"/>
                  </a:lnTo>
                  <a:lnTo>
                    <a:pt x="95351" y="177618"/>
                  </a:lnTo>
                  <a:lnTo>
                    <a:pt x="99881" y="179481"/>
                  </a:lnTo>
                  <a:lnTo>
                    <a:pt x="102570" y="178920"/>
                  </a:lnTo>
                  <a:lnTo>
                    <a:pt x="114492" y="173235"/>
                  </a:lnTo>
                  <a:lnTo>
                    <a:pt x="139707" y="170457"/>
                  </a:lnTo>
                  <a:lnTo>
                    <a:pt x="152401" y="163921"/>
                  </a:lnTo>
                  <a:lnTo>
                    <a:pt x="155576" y="163254"/>
                  </a:lnTo>
                  <a:lnTo>
                    <a:pt x="171450" y="1523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376">
              <a:extLst>
                <a:ext uri="{FF2B5EF4-FFF2-40B4-BE49-F238E27FC236}">
                  <a16:creationId xmlns:a16="http://schemas.microsoft.com/office/drawing/2014/main" id="{AFE0D56F-CFDE-2769-F24D-820DD975F829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686827" y="4362567"/>
              <a:ext cx="85324" cy="62519"/>
            </a:xfrm>
            <a:custGeom>
              <a:avLst/>
              <a:gdLst/>
              <a:ahLst/>
              <a:cxnLst/>
              <a:rect l="0" t="0" r="0" b="0"/>
              <a:pathLst>
                <a:path w="85324" h="62519">
                  <a:moveTo>
                    <a:pt x="18648" y="9408"/>
                  </a:moveTo>
                  <a:lnTo>
                    <a:pt x="18648" y="9408"/>
                  </a:lnTo>
                  <a:lnTo>
                    <a:pt x="18648" y="0"/>
                  </a:lnTo>
                  <a:lnTo>
                    <a:pt x="18648" y="26708"/>
                  </a:lnTo>
                  <a:lnTo>
                    <a:pt x="12103" y="35716"/>
                  </a:lnTo>
                  <a:lnTo>
                    <a:pt x="9516" y="45746"/>
                  </a:lnTo>
                  <a:lnTo>
                    <a:pt x="8327" y="46333"/>
                  </a:lnTo>
                  <a:lnTo>
                    <a:pt x="4183" y="46986"/>
                  </a:lnTo>
                  <a:lnTo>
                    <a:pt x="2654" y="48218"/>
                  </a:lnTo>
                  <a:lnTo>
                    <a:pt x="0" y="55664"/>
                  </a:lnTo>
                  <a:lnTo>
                    <a:pt x="925" y="56120"/>
                  </a:lnTo>
                  <a:lnTo>
                    <a:pt x="14066" y="57022"/>
                  </a:lnTo>
                  <a:lnTo>
                    <a:pt x="15594" y="58084"/>
                  </a:lnTo>
                  <a:lnTo>
                    <a:pt x="16611" y="59850"/>
                  </a:lnTo>
                  <a:lnTo>
                    <a:pt x="17290" y="62086"/>
                  </a:lnTo>
                  <a:lnTo>
                    <a:pt x="18801" y="62518"/>
                  </a:lnTo>
                  <a:lnTo>
                    <a:pt x="28270" y="57654"/>
                  </a:lnTo>
                  <a:lnTo>
                    <a:pt x="74347" y="57033"/>
                  </a:lnTo>
                  <a:lnTo>
                    <a:pt x="74831" y="55975"/>
                  </a:lnTo>
                  <a:lnTo>
                    <a:pt x="75368" y="51976"/>
                  </a:lnTo>
                  <a:lnTo>
                    <a:pt x="76570" y="50487"/>
                  </a:lnTo>
                  <a:lnTo>
                    <a:pt x="85323" y="475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377">
              <a:extLst>
                <a:ext uri="{FF2B5EF4-FFF2-40B4-BE49-F238E27FC236}">
                  <a16:creationId xmlns:a16="http://schemas.microsoft.com/office/drawing/2014/main" id="{FC27D07C-D2D8-4286-967E-07BDA1F25934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724525" y="42576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4469" y="23518"/>
                  </a:lnTo>
                  <a:lnTo>
                    <a:pt x="1986" y="1821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378">
              <a:extLst>
                <a:ext uri="{FF2B5EF4-FFF2-40B4-BE49-F238E27FC236}">
                  <a16:creationId xmlns:a16="http://schemas.microsoft.com/office/drawing/2014/main" id="{408A17AD-3A4D-7AC6-118E-FD417E09274E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857875" y="429577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0"/>
                  </a:moveTo>
                  <a:lnTo>
                    <a:pt x="0" y="0"/>
                  </a:lnTo>
                  <a:lnTo>
                    <a:pt x="45661" y="0"/>
                  </a:lnTo>
                  <a:lnTo>
                    <a:pt x="79341" y="0"/>
                  </a:lnTo>
                  <a:lnTo>
                    <a:pt x="85708" y="2822"/>
                  </a:lnTo>
                  <a:lnTo>
                    <a:pt x="93365" y="8201"/>
                  </a:lnTo>
                  <a:lnTo>
                    <a:pt x="102482" y="9263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379">
              <a:extLst>
                <a:ext uri="{FF2B5EF4-FFF2-40B4-BE49-F238E27FC236}">
                  <a16:creationId xmlns:a16="http://schemas.microsoft.com/office/drawing/2014/main" id="{ED3A2E69-C626-7067-DDEE-4C00C7DB0C2D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076988" y="4239055"/>
              <a:ext cx="186306" cy="161362"/>
            </a:xfrm>
            <a:custGeom>
              <a:avLst/>
              <a:gdLst/>
              <a:ahLst/>
              <a:cxnLst/>
              <a:rect l="0" t="0" r="0" b="0"/>
              <a:pathLst>
                <a:path w="186306" h="161362">
                  <a:moveTo>
                    <a:pt x="9487" y="28145"/>
                  </a:moveTo>
                  <a:lnTo>
                    <a:pt x="9487" y="28145"/>
                  </a:lnTo>
                  <a:lnTo>
                    <a:pt x="14543" y="23088"/>
                  </a:lnTo>
                  <a:lnTo>
                    <a:pt x="19848" y="20606"/>
                  </a:lnTo>
                  <a:lnTo>
                    <a:pt x="22744" y="19944"/>
                  </a:lnTo>
                  <a:lnTo>
                    <a:pt x="24675" y="18444"/>
                  </a:lnTo>
                  <a:lnTo>
                    <a:pt x="26820" y="13956"/>
                  </a:lnTo>
                  <a:lnTo>
                    <a:pt x="28450" y="12336"/>
                  </a:lnTo>
                  <a:lnTo>
                    <a:pt x="47768" y="1745"/>
                  </a:lnTo>
                  <a:lnTo>
                    <a:pt x="55267" y="0"/>
                  </a:lnTo>
                  <a:lnTo>
                    <a:pt x="65151" y="7809"/>
                  </a:lnTo>
                  <a:lnTo>
                    <a:pt x="71254" y="8714"/>
                  </a:lnTo>
                  <a:lnTo>
                    <a:pt x="72889" y="9899"/>
                  </a:lnTo>
                  <a:lnTo>
                    <a:pt x="73980" y="11748"/>
                  </a:lnTo>
                  <a:lnTo>
                    <a:pt x="75515" y="19406"/>
                  </a:lnTo>
                  <a:lnTo>
                    <a:pt x="76124" y="45947"/>
                  </a:lnTo>
                  <a:lnTo>
                    <a:pt x="73323" y="54754"/>
                  </a:lnTo>
                  <a:lnTo>
                    <a:pt x="69609" y="63255"/>
                  </a:lnTo>
                  <a:lnTo>
                    <a:pt x="66459" y="78882"/>
                  </a:lnTo>
                  <a:lnTo>
                    <a:pt x="38004" y="125573"/>
                  </a:lnTo>
                  <a:lnTo>
                    <a:pt x="25351" y="144169"/>
                  </a:lnTo>
                  <a:lnTo>
                    <a:pt x="19007" y="148503"/>
                  </a:lnTo>
                  <a:lnTo>
                    <a:pt x="15834" y="149659"/>
                  </a:lnTo>
                  <a:lnTo>
                    <a:pt x="13719" y="151488"/>
                  </a:lnTo>
                  <a:lnTo>
                    <a:pt x="9683" y="158060"/>
                  </a:lnTo>
                  <a:lnTo>
                    <a:pt x="403" y="161361"/>
                  </a:lnTo>
                  <a:lnTo>
                    <a:pt x="0" y="153282"/>
                  </a:lnTo>
                  <a:lnTo>
                    <a:pt x="38084" y="106314"/>
                  </a:lnTo>
                  <a:lnTo>
                    <a:pt x="45480" y="98871"/>
                  </a:lnTo>
                  <a:lnTo>
                    <a:pt x="92202" y="67573"/>
                  </a:lnTo>
                  <a:lnTo>
                    <a:pt x="136497" y="41109"/>
                  </a:lnTo>
                  <a:lnTo>
                    <a:pt x="159067" y="31019"/>
                  </a:lnTo>
                  <a:lnTo>
                    <a:pt x="166984" y="28364"/>
                  </a:lnTo>
                  <a:lnTo>
                    <a:pt x="174030" y="23656"/>
                  </a:lnTo>
                  <a:lnTo>
                    <a:pt x="177867" y="18036"/>
                  </a:lnTo>
                  <a:lnTo>
                    <a:pt x="180331" y="10861"/>
                  </a:lnTo>
                  <a:lnTo>
                    <a:pt x="181590" y="10272"/>
                  </a:lnTo>
                  <a:lnTo>
                    <a:pt x="185813" y="9618"/>
                  </a:lnTo>
                  <a:lnTo>
                    <a:pt x="186305" y="8386"/>
                  </a:lnTo>
                  <a:lnTo>
                    <a:pt x="181853" y="940"/>
                  </a:lnTo>
                  <a:lnTo>
                    <a:pt x="171095" y="5032"/>
                  </a:lnTo>
                  <a:lnTo>
                    <a:pt x="126835" y="34535"/>
                  </a:lnTo>
                  <a:lnTo>
                    <a:pt x="87409" y="64953"/>
                  </a:lnTo>
                  <a:lnTo>
                    <a:pt x="74438" y="77621"/>
                  </a:lnTo>
                  <a:lnTo>
                    <a:pt x="70105" y="87529"/>
                  </a:lnTo>
                  <a:lnTo>
                    <a:pt x="66034" y="109735"/>
                  </a:lnTo>
                  <a:lnTo>
                    <a:pt x="59188" y="123205"/>
                  </a:lnTo>
                  <a:lnTo>
                    <a:pt x="58496" y="126444"/>
                  </a:lnTo>
                  <a:lnTo>
                    <a:pt x="59093" y="129661"/>
                  </a:lnTo>
                  <a:lnTo>
                    <a:pt x="66282" y="141885"/>
                  </a:lnTo>
                  <a:lnTo>
                    <a:pt x="107926" y="142443"/>
                  </a:lnTo>
                  <a:lnTo>
                    <a:pt x="114268" y="139622"/>
                  </a:lnTo>
                  <a:lnTo>
                    <a:pt x="120615" y="135898"/>
                  </a:lnTo>
                  <a:lnTo>
                    <a:pt x="130138" y="132744"/>
                  </a:lnTo>
                  <a:lnTo>
                    <a:pt x="152362" y="1138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380">
              <a:extLst>
                <a:ext uri="{FF2B5EF4-FFF2-40B4-BE49-F238E27FC236}">
                  <a16:creationId xmlns:a16="http://schemas.microsoft.com/office/drawing/2014/main" id="{2C634930-3CAD-BFF3-1D50-E93CC6FCE66B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057900" y="4133850"/>
              <a:ext cx="190501" cy="28576"/>
            </a:xfrm>
            <a:custGeom>
              <a:avLst/>
              <a:gdLst/>
              <a:ahLst/>
              <a:cxnLst/>
              <a:rect l="0" t="0" r="0" b="0"/>
              <a:pathLst>
                <a:path w="190501" h="28576">
                  <a:moveTo>
                    <a:pt x="0" y="28575"/>
                  </a:moveTo>
                  <a:lnTo>
                    <a:pt x="0" y="28575"/>
                  </a:lnTo>
                  <a:lnTo>
                    <a:pt x="22390" y="28575"/>
                  </a:lnTo>
                  <a:lnTo>
                    <a:pt x="28648" y="25753"/>
                  </a:lnTo>
                  <a:lnTo>
                    <a:pt x="34958" y="22029"/>
                  </a:lnTo>
                  <a:lnTo>
                    <a:pt x="45518" y="19933"/>
                  </a:lnTo>
                  <a:lnTo>
                    <a:pt x="78689" y="18069"/>
                  </a:lnTo>
                  <a:lnTo>
                    <a:pt x="97310" y="11526"/>
                  </a:lnTo>
                  <a:lnTo>
                    <a:pt x="144596" y="9559"/>
                  </a:lnTo>
                  <a:lnTo>
                    <a:pt x="174737" y="8468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381">
              <a:extLst>
                <a:ext uri="{FF2B5EF4-FFF2-40B4-BE49-F238E27FC236}">
                  <a16:creationId xmlns:a16="http://schemas.microsoft.com/office/drawing/2014/main" id="{CDD50732-FD93-C11C-E3BD-9AD08919C11B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248400" y="4086225"/>
              <a:ext cx="85668" cy="333376"/>
            </a:xfrm>
            <a:custGeom>
              <a:avLst/>
              <a:gdLst/>
              <a:ahLst/>
              <a:cxnLst/>
              <a:rect l="0" t="0" r="0" b="0"/>
              <a:pathLst>
                <a:path w="85668" h="333376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19298" y="2822"/>
                  </a:lnTo>
                  <a:lnTo>
                    <a:pt x="41672" y="22666"/>
                  </a:lnTo>
                  <a:lnTo>
                    <a:pt x="54053" y="43674"/>
                  </a:lnTo>
                  <a:lnTo>
                    <a:pt x="71974" y="88135"/>
                  </a:lnTo>
                  <a:lnTo>
                    <a:pt x="82375" y="134537"/>
                  </a:lnTo>
                  <a:lnTo>
                    <a:pt x="85284" y="176075"/>
                  </a:lnTo>
                  <a:lnTo>
                    <a:pt x="85667" y="216862"/>
                  </a:lnTo>
                  <a:lnTo>
                    <a:pt x="84641" y="229733"/>
                  </a:lnTo>
                  <a:lnTo>
                    <a:pt x="78181" y="249442"/>
                  </a:lnTo>
                  <a:lnTo>
                    <a:pt x="76022" y="260088"/>
                  </a:lnTo>
                  <a:lnTo>
                    <a:pt x="56954" y="293088"/>
                  </a:lnTo>
                  <a:lnTo>
                    <a:pt x="25397" y="326987"/>
                  </a:lnTo>
                  <a:lnTo>
                    <a:pt x="19049" y="330536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382">
              <a:extLst>
                <a:ext uri="{FF2B5EF4-FFF2-40B4-BE49-F238E27FC236}">
                  <a16:creationId xmlns:a16="http://schemas.microsoft.com/office/drawing/2014/main" id="{711EEF0C-8477-8C58-C75B-DF0C9AC4DFB0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381750" y="3895725"/>
              <a:ext cx="190501" cy="104776"/>
            </a:xfrm>
            <a:custGeom>
              <a:avLst/>
              <a:gdLst/>
              <a:ahLst/>
              <a:cxnLst/>
              <a:rect l="0" t="0" r="0" b="0"/>
              <a:pathLst>
                <a:path w="190501" h="104776">
                  <a:moveTo>
                    <a:pt x="0" y="28575"/>
                  </a:moveTo>
                  <a:lnTo>
                    <a:pt x="0" y="28575"/>
                  </a:lnTo>
                  <a:lnTo>
                    <a:pt x="0" y="19167"/>
                  </a:lnTo>
                  <a:lnTo>
                    <a:pt x="5056" y="19084"/>
                  </a:lnTo>
                  <a:lnTo>
                    <a:pt x="6545" y="18015"/>
                  </a:lnTo>
                  <a:lnTo>
                    <a:pt x="8937" y="11516"/>
                  </a:lnTo>
                  <a:lnTo>
                    <a:pt x="9132" y="10852"/>
                  </a:lnTo>
                  <a:lnTo>
                    <a:pt x="12173" y="10115"/>
                  </a:lnTo>
                  <a:lnTo>
                    <a:pt x="23704" y="9559"/>
                  </a:lnTo>
                  <a:lnTo>
                    <a:pt x="25328" y="8490"/>
                  </a:lnTo>
                  <a:lnTo>
                    <a:pt x="26410" y="6718"/>
                  </a:lnTo>
                  <a:lnTo>
                    <a:pt x="27132" y="4478"/>
                  </a:lnTo>
                  <a:lnTo>
                    <a:pt x="28670" y="2986"/>
                  </a:lnTo>
                  <a:lnTo>
                    <a:pt x="36649" y="393"/>
                  </a:lnTo>
                  <a:lnTo>
                    <a:pt x="66237" y="0"/>
                  </a:lnTo>
                  <a:lnTo>
                    <a:pt x="74837" y="8201"/>
                  </a:lnTo>
                  <a:lnTo>
                    <a:pt x="75796" y="14189"/>
                  </a:lnTo>
                  <a:lnTo>
                    <a:pt x="76080" y="22666"/>
                  </a:lnTo>
                  <a:lnTo>
                    <a:pt x="73325" y="28771"/>
                  </a:lnTo>
                  <a:lnTo>
                    <a:pt x="71108" y="31881"/>
                  </a:lnTo>
                  <a:lnTo>
                    <a:pt x="64435" y="55181"/>
                  </a:lnTo>
                  <a:lnTo>
                    <a:pt x="50250" y="76028"/>
                  </a:lnTo>
                  <a:lnTo>
                    <a:pt x="49375" y="79260"/>
                  </a:lnTo>
                  <a:lnTo>
                    <a:pt x="47733" y="81415"/>
                  </a:lnTo>
                  <a:lnTo>
                    <a:pt x="31481" y="91892"/>
                  </a:lnTo>
                  <a:lnTo>
                    <a:pt x="25280" y="93757"/>
                  </a:lnTo>
                  <a:lnTo>
                    <a:pt x="23203" y="95313"/>
                  </a:lnTo>
                  <a:lnTo>
                    <a:pt x="20896" y="99864"/>
                  </a:lnTo>
                  <a:lnTo>
                    <a:pt x="19052" y="104770"/>
                  </a:lnTo>
                  <a:lnTo>
                    <a:pt x="19051" y="104772"/>
                  </a:lnTo>
                  <a:lnTo>
                    <a:pt x="65396" y="104775"/>
                  </a:lnTo>
                  <a:lnTo>
                    <a:pt x="111223" y="104775"/>
                  </a:lnTo>
                  <a:lnTo>
                    <a:pt x="158666" y="104775"/>
                  </a:lnTo>
                  <a:lnTo>
                    <a:pt x="19050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3" name="SMARTInkShape-Group89">
            <a:extLst>
              <a:ext uri="{FF2B5EF4-FFF2-40B4-BE49-F238E27FC236}">
                <a16:creationId xmlns:a16="http://schemas.microsoft.com/office/drawing/2014/main" id="{9A967A8A-91E1-702E-CD50-DED6B75EFC46}"/>
              </a:ext>
            </a:extLst>
          </p:cNvPr>
          <p:cNvGrpSpPr/>
          <p:nvPr/>
        </p:nvGrpSpPr>
        <p:grpSpPr>
          <a:xfrm>
            <a:off x="4648200" y="4514850"/>
            <a:ext cx="1657351" cy="295276"/>
            <a:chOff x="4648200" y="4514850"/>
            <a:chExt cx="1657351" cy="295276"/>
          </a:xfrm>
        </p:grpSpPr>
        <p:sp>
          <p:nvSpPr>
            <p:cNvPr id="420" name="SMARTInkShape-383">
              <a:extLst>
                <a:ext uri="{FF2B5EF4-FFF2-40B4-BE49-F238E27FC236}">
                  <a16:creationId xmlns:a16="http://schemas.microsoft.com/office/drawing/2014/main" id="{F413E511-C252-CD77-4B90-3F8EFC74ADB5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886328" y="4638675"/>
              <a:ext cx="123823" cy="95249"/>
            </a:xfrm>
            <a:custGeom>
              <a:avLst/>
              <a:gdLst/>
              <a:ahLst/>
              <a:cxnLst/>
              <a:rect l="0" t="0" r="0" b="0"/>
              <a:pathLst>
                <a:path w="123823" h="95249">
                  <a:moveTo>
                    <a:pt x="19047" y="0"/>
                  </a:moveTo>
                  <a:lnTo>
                    <a:pt x="19047" y="0"/>
                  </a:lnTo>
                  <a:lnTo>
                    <a:pt x="24535" y="0"/>
                  </a:lnTo>
                  <a:lnTo>
                    <a:pt x="19129" y="0"/>
                  </a:lnTo>
                  <a:lnTo>
                    <a:pt x="28572" y="0"/>
                  </a:lnTo>
                  <a:lnTo>
                    <a:pt x="28572" y="5057"/>
                  </a:lnTo>
                  <a:lnTo>
                    <a:pt x="25750" y="10361"/>
                  </a:lnTo>
                  <a:lnTo>
                    <a:pt x="22027" y="16247"/>
                  </a:lnTo>
                  <a:lnTo>
                    <a:pt x="19635" y="28648"/>
                  </a:lnTo>
                  <a:lnTo>
                    <a:pt x="19057" y="65382"/>
                  </a:lnTo>
                  <a:lnTo>
                    <a:pt x="17996" y="68988"/>
                  </a:lnTo>
                  <a:lnTo>
                    <a:pt x="16230" y="71392"/>
                  </a:lnTo>
                  <a:lnTo>
                    <a:pt x="13994" y="72994"/>
                  </a:lnTo>
                  <a:lnTo>
                    <a:pt x="12503" y="75121"/>
                  </a:lnTo>
                  <a:lnTo>
                    <a:pt x="10847" y="80307"/>
                  </a:lnTo>
                  <a:lnTo>
                    <a:pt x="9915" y="89176"/>
                  </a:lnTo>
                  <a:lnTo>
                    <a:pt x="8726" y="91201"/>
                  </a:lnTo>
                  <a:lnTo>
                    <a:pt x="6874" y="92551"/>
                  </a:lnTo>
                  <a:lnTo>
                    <a:pt x="0" y="95248"/>
                  </a:lnTo>
                  <a:lnTo>
                    <a:pt x="8198" y="87049"/>
                  </a:lnTo>
                  <a:lnTo>
                    <a:pt x="17607" y="85841"/>
                  </a:lnTo>
                  <a:lnTo>
                    <a:pt x="32178" y="85735"/>
                  </a:lnTo>
                  <a:lnTo>
                    <a:pt x="38289" y="82908"/>
                  </a:lnTo>
                  <a:lnTo>
                    <a:pt x="44533" y="79181"/>
                  </a:lnTo>
                  <a:lnTo>
                    <a:pt x="57164" y="76789"/>
                  </a:lnTo>
                  <a:lnTo>
                    <a:pt x="104772" y="76201"/>
                  </a:lnTo>
                  <a:lnTo>
                    <a:pt x="123822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384">
              <a:extLst>
                <a:ext uri="{FF2B5EF4-FFF2-40B4-BE49-F238E27FC236}">
                  <a16:creationId xmlns:a16="http://schemas.microsoft.com/office/drawing/2014/main" id="{DAFE9F2C-4C39-289C-3D8E-F38AE6B21AC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933950" y="45148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393" y="991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385">
              <a:extLst>
                <a:ext uri="{FF2B5EF4-FFF2-40B4-BE49-F238E27FC236}">
                  <a16:creationId xmlns:a16="http://schemas.microsoft.com/office/drawing/2014/main" id="{C471A474-7215-DF58-7194-3E5D97B0DDE6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648200" y="4781584"/>
              <a:ext cx="1657351" cy="28542"/>
            </a:xfrm>
            <a:custGeom>
              <a:avLst/>
              <a:gdLst/>
              <a:ahLst/>
              <a:cxnLst/>
              <a:rect l="0" t="0" r="0" b="0"/>
              <a:pathLst>
                <a:path w="1657351" h="28542">
                  <a:moveTo>
                    <a:pt x="0" y="28541"/>
                  </a:moveTo>
                  <a:lnTo>
                    <a:pt x="0" y="28541"/>
                  </a:lnTo>
                  <a:lnTo>
                    <a:pt x="8201" y="28541"/>
                  </a:lnTo>
                  <a:lnTo>
                    <a:pt x="3776" y="28541"/>
                  </a:lnTo>
                  <a:lnTo>
                    <a:pt x="42822" y="27483"/>
                  </a:lnTo>
                  <a:lnTo>
                    <a:pt x="78285" y="20340"/>
                  </a:lnTo>
                  <a:lnTo>
                    <a:pt x="122205" y="16368"/>
                  </a:lnTo>
                  <a:lnTo>
                    <a:pt x="161446" y="11528"/>
                  </a:lnTo>
                  <a:lnTo>
                    <a:pt x="205527" y="10094"/>
                  </a:lnTo>
                  <a:lnTo>
                    <a:pt x="239512" y="9759"/>
                  </a:lnTo>
                  <a:lnTo>
                    <a:pt x="272255" y="9610"/>
                  </a:lnTo>
                  <a:lnTo>
                    <a:pt x="310092" y="9544"/>
                  </a:lnTo>
                  <a:lnTo>
                    <a:pt x="352661" y="9515"/>
                  </a:lnTo>
                  <a:lnTo>
                    <a:pt x="399802" y="9502"/>
                  </a:lnTo>
                  <a:lnTo>
                    <a:pt x="424226" y="8440"/>
                  </a:lnTo>
                  <a:lnTo>
                    <a:pt x="448976" y="6674"/>
                  </a:lnTo>
                  <a:lnTo>
                    <a:pt x="473942" y="4438"/>
                  </a:lnTo>
                  <a:lnTo>
                    <a:pt x="500111" y="2947"/>
                  </a:lnTo>
                  <a:lnTo>
                    <a:pt x="527083" y="1953"/>
                  </a:lnTo>
                  <a:lnTo>
                    <a:pt x="554589" y="1291"/>
                  </a:lnTo>
                  <a:lnTo>
                    <a:pt x="582450" y="849"/>
                  </a:lnTo>
                  <a:lnTo>
                    <a:pt x="610550" y="555"/>
                  </a:lnTo>
                  <a:lnTo>
                    <a:pt x="638809" y="359"/>
                  </a:lnTo>
                  <a:lnTo>
                    <a:pt x="669289" y="228"/>
                  </a:lnTo>
                  <a:lnTo>
                    <a:pt x="701251" y="141"/>
                  </a:lnTo>
                  <a:lnTo>
                    <a:pt x="734201" y="83"/>
                  </a:lnTo>
                  <a:lnTo>
                    <a:pt x="766750" y="44"/>
                  </a:lnTo>
                  <a:lnTo>
                    <a:pt x="799035" y="18"/>
                  </a:lnTo>
                  <a:lnTo>
                    <a:pt x="831139" y="0"/>
                  </a:lnTo>
                  <a:lnTo>
                    <a:pt x="864184" y="1047"/>
                  </a:lnTo>
                  <a:lnTo>
                    <a:pt x="897856" y="2803"/>
                  </a:lnTo>
                  <a:lnTo>
                    <a:pt x="931945" y="5034"/>
                  </a:lnTo>
                  <a:lnTo>
                    <a:pt x="966313" y="6519"/>
                  </a:lnTo>
                  <a:lnTo>
                    <a:pt x="1000867" y="7510"/>
                  </a:lnTo>
                  <a:lnTo>
                    <a:pt x="1035545" y="8170"/>
                  </a:lnTo>
                  <a:lnTo>
                    <a:pt x="1069246" y="8610"/>
                  </a:lnTo>
                  <a:lnTo>
                    <a:pt x="1102297" y="8904"/>
                  </a:lnTo>
                  <a:lnTo>
                    <a:pt x="1134915" y="9100"/>
                  </a:lnTo>
                  <a:lnTo>
                    <a:pt x="1166185" y="9230"/>
                  </a:lnTo>
                  <a:lnTo>
                    <a:pt x="1196558" y="9317"/>
                  </a:lnTo>
                  <a:lnTo>
                    <a:pt x="1226330" y="9375"/>
                  </a:lnTo>
                  <a:lnTo>
                    <a:pt x="1255704" y="10472"/>
                  </a:lnTo>
                  <a:lnTo>
                    <a:pt x="1284810" y="12262"/>
                  </a:lnTo>
                  <a:lnTo>
                    <a:pt x="1313740" y="14514"/>
                  </a:lnTo>
                  <a:lnTo>
                    <a:pt x="1341494" y="16013"/>
                  </a:lnTo>
                  <a:lnTo>
                    <a:pt x="1368462" y="17015"/>
                  </a:lnTo>
                  <a:lnTo>
                    <a:pt x="1394908" y="17682"/>
                  </a:lnTo>
                  <a:lnTo>
                    <a:pt x="1419947" y="18127"/>
                  </a:lnTo>
                  <a:lnTo>
                    <a:pt x="1467524" y="18621"/>
                  </a:lnTo>
                  <a:lnTo>
                    <a:pt x="1510542" y="18840"/>
                  </a:lnTo>
                  <a:lnTo>
                    <a:pt x="1549768" y="19996"/>
                  </a:lnTo>
                  <a:lnTo>
                    <a:pt x="1584842" y="24038"/>
                  </a:lnTo>
                  <a:lnTo>
                    <a:pt x="1629282" y="27207"/>
                  </a:lnTo>
                  <a:lnTo>
                    <a:pt x="1657350" y="285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8" name="SMARTInkShape-Group90">
            <a:extLst>
              <a:ext uri="{FF2B5EF4-FFF2-40B4-BE49-F238E27FC236}">
                <a16:creationId xmlns:a16="http://schemas.microsoft.com/office/drawing/2014/main" id="{28972A18-B7D6-B4C5-ABD3-0D3A3BF717BE}"/>
              </a:ext>
            </a:extLst>
          </p:cNvPr>
          <p:cNvGrpSpPr/>
          <p:nvPr/>
        </p:nvGrpSpPr>
        <p:grpSpPr>
          <a:xfrm>
            <a:off x="4057650" y="3552825"/>
            <a:ext cx="2838451" cy="1990725"/>
            <a:chOff x="4057650" y="3552825"/>
            <a:chExt cx="2838451" cy="1990725"/>
          </a:xfrm>
        </p:grpSpPr>
        <p:sp>
          <p:nvSpPr>
            <p:cNvPr id="424" name="SMARTInkShape-386">
              <a:extLst>
                <a:ext uri="{FF2B5EF4-FFF2-40B4-BE49-F238E27FC236}">
                  <a16:creationId xmlns:a16="http://schemas.microsoft.com/office/drawing/2014/main" id="{FDC52164-1ECC-0F4F-FF46-A4A61C8CF41C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048250" y="5181605"/>
              <a:ext cx="190384" cy="180971"/>
            </a:xfrm>
            <a:custGeom>
              <a:avLst/>
              <a:gdLst/>
              <a:ahLst/>
              <a:cxnLst/>
              <a:rect l="0" t="0" r="0" b="0"/>
              <a:pathLst>
                <a:path w="190384" h="180971">
                  <a:moveTo>
                    <a:pt x="0" y="38095"/>
                  </a:moveTo>
                  <a:lnTo>
                    <a:pt x="0" y="38095"/>
                  </a:lnTo>
                  <a:lnTo>
                    <a:pt x="0" y="14384"/>
                  </a:lnTo>
                  <a:lnTo>
                    <a:pt x="1058" y="12762"/>
                  </a:lnTo>
                  <a:lnTo>
                    <a:pt x="2822" y="11682"/>
                  </a:lnTo>
                  <a:lnTo>
                    <a:pt x="10361" y="10161"/>
                  </a:lnTo>
                  <a:lnTo>
                    <a:pt x="13257" y="9947"/>
                  </a:lnTo>
                  <a:lnTo>
                    <a:pt x="19298" y="6888"/>
                  </a:lnTo>
                  <a:lnTo>
                    <a:pt x="26742" y="1356"/>
                  </a:lnTo>
                  <a:lnTo>
                    <a:pt x="33088" y="398"/>
                  </a:lnTo>
                  <a:lnTo>
                    <a:pt x="34759" y="1322"/>
                  </a:lnTo>
                  <a:lnTo>
                    <a:pt x="35872" y="2998"/>
                  </a:lnTo>
                  <a:lnTo>
                    <a:pt x="37661" y="8232"/>
                  </a:lnTo>
                  <a:lnTo>
                    <a:pt x="44559" y="16870"/>
                  </a:lnTo>
                  <a:lnTo>
                    <a:pt x="46717" y="25691"/>
                  </a:lnTo>
                  <a:lnTo>
                    <a:pt x="48659" y="63679"/>
                  </a:lnTo>
                  <a:lnTo>
                    <a:pt x="52671" y="74513"/>
                  </a:lnTo>
                  <a:lnTo>
                    <a:pt x="52338" y="86384"/>
                  </a:lnTo>
                  <a:lnTo>
                    <a:pt x="50767" y="92512"/>
                  </a:lnTo>
                  <a:lnTo>
                    <a:pt x="50778" y="97656"/>
                  </a:lnTo>
                  <a:lnTo>
                    <a:pt x="56840" y="131898"/>
                  </a:lnTo>
                  <a:lnTo>
                    <a:pt x="54190" y="140816"/>
                  </a:lnTo>
                  <a:lnTo>
                    <a:pt x="50544" y="148307"/>
                  </a:lnTo>
                  <a:lnTo>
                    <a:pt x="47881" y="161644"/>
                  </a:lnTo>
                  <a:lnTo>
                    <a:pt x="47628" y="171314"/>
                  </a:lnTo>
                  <a:lnTo>
                    <a:pt x="47625" y="166349"/>
                  </a:lnTo>
                  <a:lnTo>
                    <a:pt x="46567" y="164873"/>
                  </a:lnTo>
                  <a:lnTo>
                    <a:pt x="42569" y="163232"/>
                  </a:lnTo>
                  <a:lnTo>
                    <a:pt x="41080" y="161736"/>
                  </a:lnTo>
                  <a:lnTo>
                    <a:pt x="39424" y="157252"/>
                  </a:lnTo>
                  <a:lnTo>
                    <a:pt x="49911" y="121528"/>
                  </a:lnTo>
                  <a:lnTo>
                    <a:pt x="73114" y="73989"/>
                  </a:lnTo>
                  <a:lnTo>
                    <a:pt x="93142" y="44612"/>
                  </a:lnTo>
                  <a:lnTo>
                    <a:pt x="140715" y="9578"/>
                  </a:lnTo>
                  <a:lnTo>
                    <a:pt x="148265" y="4254"/>
                  </a:lnTo>
                  <a:lnTo>
                    <a:pt x="158465" y="1257"/>
                  </a:lnTo>
                  <a:lnTo>
                    <a:pt x="180533" y="0"/>
                  </a:lnTo>
                  <a:lnTo>
                    <a:pt x="181946" y="8658"/>
                  </a:lnTo>
                  <a:lnTo>
                    <a:pt x="189165" y="30587"/>
                  </a:lnTo>
                  <a:lnTo>
                    <a:pt x="190383" y="58894"/>
                  </a:lnTo>
                  <a:lnTo>
                    <a:pt x="181365" y="106192"/>
                  </a:lnTo>
                  <a:lnTo>
                    <a:pt x="181009" y="135042"/>
                  </a:lnTo>
                  <a:lnTo>
                    <a:pt x="178168" y="142213"/>
                  </a:lnTo>
                  <a:lnTo>
                    <a:pt x="174436" y="148927"/>
                  </a:lnTo>
                  <a:lnTo>
                    <a:pt x="172039" y="161863"/>
                  </a:lnTo>
                  <a:lnTo>
                    <a:pt x="171484" y="179085"/>
                  </a:lnTo>
                  <a:lnTo>
                    <a:pt x="172531" y="179713"/>
                  </a:lnTo>
                  <a:lnTo>
                    <a:pt x="180975" y="1809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387">
              <a:extLst>
                <a:ext uri="{FF2B5EF4-FFF2-40B4-BE49-F238E27FC236}">
                  <a16:creationId xmlns:a16="http://schemas.microsoft.com/office/drawing/2014/main" id="{2073F374-6CB9-8ED2-F647-1E2B4F515B93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438809" y="5267325"/>
              <a:ext cx="180942" cy="5489"/>
            </a:xfrm>
            <a:custGeom>
              <a:avLst/>
              <a:gdLst/>
              <a:ahLst/>
              <a:cxnLst/>
              <a:rect l="0" t="0" r="0" b="0"/>
              <a:pathLst>
                <a:path w="180942" h="5489">
                  <a:moveTo>
                    <a:pt x="9491" y="0"/>
                  </a:moveTo>
                  <a:lnTo>
                    <a:pt x="9491" y="0"/>
                  </a:lnTo>
                  <a:lnTo>
                    <a:pt x="82" y="0"/>
                  </a:lnTo>
                  <a:lnTo>
                    <a:pt x="0" y="5056"/>
                  </a:lnTo>
                  <a:lnTo>
                    <a:pt x="1047" y="5488"/>
                  </a:lnTo>
                  <a:lnTo>
                    <a:pt x="9669" y="621"/>
                  </a:lnTo>
                  <a:lnTo>
                    <a:pt x="54764" y="5"/>
                  </a:lnTo>
                  <a:lnTo>
                    <a:pt x="98319" y="0"/>
                  </a:lnTo>
                  <a:lnTo>
                    <a:pt x="145586" y="0"/>
                  </a:lnTo>
                  <a:lnTo>
                    <a:pt x="18094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388">
              <a:extLst>
                <a:ext uri="{FF2B5EF4-FFF2-40B4-BE49-F238E27FC236}">
                  <a16:creationId xmlns:a16="http://schemas.microsoft.com/office/drawing/2014/main" id="{3253641D-362F-BED5-2984-7F43C0D0A8F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800725" y="5181638"/>
              <a:ext cx="24515" cy="209513"/>
            </a:xfrm>
            <a:custGeom>
              <a:avLst/>
              <a:gdLst/>
              <a:ahLst/>
              <a:cxnLst/>
              <a:rect l="0" t="0" r="0" b="0"/>
              <a:pathLst>
                <a:path w="24515" h="209513">
                  <a:moveTo>
                    <a:pt x="0" y="19012"/>
                  </a:moveTo>
                  <a:lnTo>
                    <a:pt x="0" y="19012"/>
                  </a:lnTo>
                  <a:lnTo>
                    <a:pt x="8201" y="10811"/>
                  </a:lnTo>
                  <a:lnTo>
                    <a:pt x="9132" y="4823"/>
                  </a:lnTo>
                  <a:lnTo>
                    <a:pt x="10321" y="3202"/>
                  </a:lnTo>
                  <a:lnTo>
                    <a:pt x="17692" y="389"/>
                  </a:lnTo>
                  <a:lnTo>
                    <a:pt x="18931" y="0"/>
                  </a:lnTo>
                  <a:lnTo>
                    <a:pt x="24072" y="5030"/>
                  </a:lnTo>
                  <a:lnTo>
                    <a:pt x="24514" y="8632"/>
                  </a:lnTo>
                  <a:lnTo>
                    <a:pt x="18176" y="52846"/>
                  </a:lnTo>
                  <a:lnTo>
                    <a:pt x="10423" y="97594"/>
                  </a:lnTo>
                  <a:lnTo>
                    <a:pt x="8733" y="116143"/>
                  </a:lnTo>
                  <a:lnTo>
                    <a:pt x="2038" y="135251"/>
                  </a:lnTo>
                  <a:lnTo>
                    <a:pt x="35" y="182657"/>
                  </a:lnTo>
                  <a:lnTo>
                    <a:pt x="0" y="207592"/>
                  </a:lnTo>
                  <a:lnTo>
                    <a:pt x="1059" y="208233"/>
                  </a:lnTo>
                  <a:lnTo>
                    <a:pt x="9525" y="2095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389">
              <a:extLst>
                <a:ext uri="{FF2B5EF4-FFF2-40B4-BE49-F238E27FC236}">
                  <a16:creationId xmlns:a16="http://schemas.microsoft.com/office/drawing/2014/main" id="{E860BBBE-113E-61A1-DBF4-249A213D7F98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057650" y="3552825"/>
              <a:ext cx="2838451" cy="1990725"/>
            </a:xfrm>
            <a:custGeom>
              <a:avLst/>
              <a:gdLst/>
              <a:ahLst/>
              <a:cxnLst/>
              <a:rect l="0" t="0" r="0" b="0"/>
              <a:pathLst>
                <a:path w="2838451" h="1990725">
                  <a:moveTo>
                    <a:pt x="0" y="1895475"/>
                  </a:moveTo>
                  <a:lnTo>
                    <a:pt x="0" y="1895475"/>
                  </a:lnTo>
                  <a:lnTo>
                    <a:pt x="0" y="1890419"/>
                  </a:lnTo>
                  <a:lnTo>
                    <a:pt x="1058" y="1888930"/>
                  </a:lnTo>
                  <a:lnTo>
                    <a:pt x="2822" y="1887936"/>
                  </a:lnTo>
                  <a:lnTo>
                    <a:pt x="8201" y="1886342"/>
                  </a:lnTo>
                  <a:lnTo>
                    <a:pt x="14189" y="1881010"/>
                  </a:lnTo>
                  <a:lnTo>
                    <a:pt x="16890" y="1875642"/>
                  </a:lnTo>
                  <a:lnTo>
                    <a:pt x="17609" y="1872727"/>
                  </a:lnTo>
                  <a:lnTo>
                    <a:pt x="24054" y="1866667"/>
                  </a:lnTo>
                  <a:lnTo>
                    <a:pt x="31857" y="1860447"/>
                  </a:lnTo>
                  <a:lnTo>
                    <a:pt x="37309" y="1852053"/>
                  </a:lnTo>
                  <a:lnTo>
                    <a:pt x="57290" y="1837734"/>
                  </a:lnTo>
                  <a:lnTo>
                    <a:pt x="69539" y="1828625"/>
                  </a:lnTo>
                  <a:lnTo>
                    <a:pt x="78531" y="1822372"/>
                  </a:lnTo>
                  <a:lnTo>
                    <a:pt x="84652" y="1813959"/>
                  </a:lnTo>
                  <a:lnTo>
                    <a:pt x="89834" y="1811621"/>
                  </a:lnTo>
                  <a:lnTo>
                    <a:pt x="91640" y="1809940"/>
                  </a:lnTo>
                  <a:lnTo>
                    <a:pt x="93645" y="1805248"/>
                  </a:lnTo>
                  <a:lnTo>
                    <a:pt x="95238" y="1803574"/>
                  </a:lnTo>
                  <a:lnTo>
                    <a:pt x="99831" y="1801713"/>
                  </a:lnTo>
                  <a:lnTo>
                    <a:pt x="101479" y="1800159"/>
                  </a:lnTo>
                  <a:lnTo>
                    <a:pt x="103310" y="1795610"/>
                  </a:lnTo>
                  <a:lnTo>
                    <a:pt x="104857" y="1793973"/>
                  </a:lnTo>
                  <a:lnTo>
                    <a:pt x="114172" y="1790738"/>
                  </a:lnTo>
                  <a:lnTo>
                    <a:pt x="128486" y="1804890"/>
                  </a:lnTo>
                  <a:lnTo>
                    <a:pt x="131188" y="1810412"/>
                  </a:lnTo>
                  <a:lnTo>
                    <a:pt x="134124" y="1825712"/>
                  </a:lnTo>
                  <a:lnTo>
                    <a:pt x="140833" y="1838342"/>
                  </a:lnTo>
                  <a:lnTo>
                    <a:pt x="141514" y="1841511"/>
                  </a:lnTo>
                  <a:lnTo>
                    <a:pt x="150956" y="1860551"/>
                  </a:lnTo>
                  <a:lnTo>
                    <a:pt x="153173" y="1879796"/>
                  </a:lnTo>
                  <a:lnTo>
                    <a:pt x="160564" y="1898257"/>
                  </a:lnTo>
                  <a:lnTo>
                    <a:pt x="161915" y="1945880"/>
                  </a:lnTo>
                  <a:lnTo>
                    <a:pt x="161925" y="1990724"/>
                  </a:lnTo>
                  <a:lnTo>
                    <a:pt x="161925" y="1944355"/>
                  </a:lnTo>
                  <a:lnTo>
                    <a:pt x="161925" y="1898552"/>
                  </a:lnTo>
                  <a:lnTo>
                    <a:pt x="162983" y="1881805"/>
                  </a:lnTo>
                  <a:lnTo>
                    <a:pt x="170567" y="1844590"/>
                  </a:lnTo>
                  <a:lnTo>
                    <a:pt x="171398" y="1800220"/>
                  </a:lnTo>
                  <a:lnTo>
                    <a:pt x="171445" y="1754586"/>
                  </a:lnTo>
                  <a:lnTo>
                    <a:pt x="171450" y="1708266"/>
                  </a:lnTo>
                  <a:lnTo>
                    <a:pt x="171450" y="1666055"/>
                  </a:lnTo>
                  <a:lnTo>
                    <a:pt x="172508" y="1648518"/>
                  </a:lnTo>
                  <a:lnTo>
                    <a:pt x="179651" y="1608353"/>
                  </a:lnTo>
                  <a:lnTo>
                    <a:pt x="180801" y="1561919"/>
                  </a:lnTo>
                  <a:lnTo>
                    <a:pt x="183746" y="1533471"/>
                  </a:lnTo>
                  <a:lnTo>
                    <a:pt x="190669" y="1485892"/>
                  </a:lnTo>
                  <a:lnTo>
                    <a:pt x="198584" y="1443331"/>
                  </a:lnTo>
                  <a:lnTo>
                    <a:pt x="206286" y="1402271"/>
                  </a:lnTo>
                  <a:lnTo>
                    <a:pt x="211729" y="1362489"/>
                  </a:lnTo>
                  <a:lnTo>
                    <a:pt x="217624" y="1324057"/>
                  </a:lnTo>
                  <a:lnTo>
                    <a:pt x="225334" y="1284833"/>
                  </a:lnTo>
                  <a:lnTo>
                    <a:pt x="227955" y="1240239"/>
                  </a:lnTo>
                  <a:lnTo>
                    <a:pt x="233530" y="1200543"/>
                  </a:lnTo>
                  <a:lnTo>
                    <a:pt x="243763" y="1155582"/>
                  </a:lnTo>
                  <a:lnTo>
                    <a:pt x="249704" y="1112207"/>
                  </a:lnTo>
                  <a:lnTo>
                    <a:pt x="255699" y="1068243"/>
                  </a:lnTo>
                  <a:lnTo>
                    <a:pt x="263429" y="1022439"/>
                  </a:lnTo>
                  <a:lnTo>
                    <a:pt x="268876" y="981720"/>
                  </a:lnTo>
                  <a:lnTo>
                    <a:pt x="274774" y="938045"/>
                  </a:lnTo>
                  <a:lnTo>
                    <a:pt x="282484" y="896258"/>
                  </a:lnTo>
                  <a:lnTo>
                    <a:pt x="285105" y="854607"/>
                  </a:lnTo>
                  <a:lnTo>
                    <a:pt x="290680" y="810985"/>
                  </a:lnTo>
                  <a:lnTo>
                    <a:pt x="295425" y="771793"/>
                  </a:lnTo>
                  <a:lnTo>
                    <a:pt x="302634" y="730656"/>
                  </a:lnTo>
                  <a:lnTo>
                    <a:pt x="309429" y="687134"/>
                  </a:lnTo>
                  <a:lnTo>
                    <a:pt x="319904" y="647964"/>
                  </a:lnTo>
                  <a:lnTo>
                    <a:pt x="325893" y="609652"/>
                  </a:lnTo>
                  <a:lnTo>
                    <a:pt x="331897" y="571510"/>
                  </a:lnTo>
                  <a:lnTo>
                    <a:pt x="339629" y="533402"/>
                  </a:lnTo>
                  <a:lnTo>
                    <a:pt x="342254" y="495300"/>
                  </a:lnTo>
                  <a:lnTo>
                    <a:pt x="342815" y="454221"/>
                  </a:lnTo>
                  <a:lnTo>
                    <a:pt x="343934" y="428801"/>
                  </a:lnTo>
                  <a:lnTo>
                    <a:pt x="351098" y="389085"/>
                  </a:lnTo>
                  <a:lnTo>
                    <a:pt x="355073" y="350250"/>
                  </a:lnTo>
                  <a:lnTo>
                    <a:pt x="361347" y="305445"/>
                  </a:lnTo>
                  <a:lnTo>
                    <a:pt x="362739" y="292386"/>
                  </a:lnTo>
                  <a:lnTo>
                    <a:pt x="370568" y="247479"/>
                  </a:lnTo>
                  <a:lnTo>
                    <a:pt x="372264" y="226315"/>
                  </a:lnTo>
                  <a:lnTo>
                    <a:pt x="383218" y="181027"/>
                  </a:lnTo>
                  <a:lnTo>
                    <a:pt x="389082" y="160642"/>
                  </a:lnTo>
                  <a:lnTo>
                    <a:pt x="393157" y="132763"/>
                  </a:lnTo>
                  <a:lnTo>
                    <a:pt x="398688" y="112890"/>
                  </a:lnTo>
                  <a:lnTo>
                    <a:pt x="400014" y="68407"/>
                  </a:lnTo>
                  <a:lnTo>
                    <a:pt x="400050" y="22250"/>
                  </a:lnTo>
                  <a:lnTo>
                    <a:pt x="400050" y="15886"/>
                  </a:lnTo>
                  <a:lnTo>
                    <a:pt x="398992" y="13766"/>
                  </a:lnTo>
                  <a:lnTo>
                    <a:pt x="397228" y="12352"/>
                  </a:lnTo>
                  <a:lnTo>
                    <a:pt x="394994" y="11410"/>
                  </a:lnTo>
                  <a:lnTo>
                    <a:pt x="394562" y="9723"/>
                  </a:lnTo>
                  <a:lnTo>
                    <a:pt x="396906" y="5027"/>
                  </a:lnTo>
                  <a:lnTo>
                    <a:pt x="396895" y="3351"/>
                  </a:lnTo>
                  <a:lnTo>
                    <a:pt x="395830" y="2234"/>
                  </a:lnTo>
                  <a:lnTo>
                    <a:pt x="394062" y="1490"/>
                  </a:lnTo>
                  <a:lnTo>
                    <a:pt x="393941" y="993"/>
                  </a:lnTo>
                  <a:lnTo>
                    <a:pt x="400039" y="2"/>
                  </a:lnTo>
                  <a:lnTo>
                    <a:pt x="440408" y="0"/>
                  </a:lnTo>
                  <a:lnTo>
                    <a:pt x="481271" y="8936"/>
                  </a:lnTo>
                  <a:lnTo>
                    <a:pt x="526302" y="12295"/>
                  </a:lnTo>
                  <a:lnTo>
                    <a:pt x="573699" y="18457"/>
                  </a:lnTo>
                  <a:lnTo>
                    <a:pt x="620473" y="18972"/>
                  </a:lnTo>
                  <a:lnTo>
                    <a:pt x="664821" y="19035"/>
                  </a:lnTo>
                  <a:lnTo>
                    <a:pt x="709526" y="19047"/>
                  </a:lnTo>
                  <a:lnTo>
                    <a:pt x="746570" y="19050"/>
                  </a:lnTo>
                  <a:lnTo>
                    <a:pt x="784357" y="19050"/>
                  </a:lnTo>
                  <a:lnTo>
                    <a:pt x="822364" y="19050"/>
                  </a:lnTo>
                  <a:lnTo>
                    <a:pt x="865493" y="19050"/>
                  </a:lnTo>
                  <a:lnTo>
                    <a:pt x="911786" y="19050"/>
                  </a:lnTo>
                  <a:lnTo>
                    <a:pt x="959016" y="19050"/>
                  </a:lnTo>
                  <a:lnTo>
                    <a:pt x="1006523" y="19050"/>
                  </a:lnTo>
                  <a:lnTo>
                    <a:pt x="1054116" y="19050"/>
                  </a:lnTo>
                  <a:lnTo>
                    <a:pt x="1088679" y="19050"/>
                  </a:lnTo>
                  <a:lnTo>
                    <a:pt x="1125207" y="19050"/>
                  </a:lnTo>
                  <a:lnTo>
                    <a:pt x="1162608" y="19050"/>
                  </a:lnTo>
                  <a:lnTo>
                    <a:pt x="1203220" y="19050"/>
                  </a:lnTo>
                  <a:lnTo>
                    <a:pt x="1244906" y="19050"/>
                  </a:lnTo>
                  <a:lnTo>
                    <a:pt x="1284599" y="19050"/>
                  </a:lnTo>
                  <a:lnTo>
                    <a:pt x="1326231" y="16228"/>
                  </a:lnTo>
                  <a:lnTo>
                    <a:pt x="1369428" y="12504"/>
                  </a:lnTo>
                  <a:lnTo>
                    <a:pt x="1413320" y="10849"/>
                  </a:lnTo>
                  <a:lnTo>
                    <a:pt x="1457522" y="10114"/>
                  </a:lnTo>
                  <a:lnTo>
                    <a:pt x="1502922" y="9787"/>
                  </a:lnTo>
                  <a:lnTo>
                    <a:pt x="1526882" y="9700"/>
                  </a:lnTo>
                  <a:lnTo>
                    <a:pt x="1551321" y="9642"/>
                  </a:lnTo>
                  <a:lnTo>
                    <a:pt x="1576081" y="9603"/>
                  </a:lnTo>
                  <a:lnTo>
                    <a:pt x="1601054" y="9577"/>
                  </a:lnTo>
                  <a:lnTo>
                    <a:pt x="1626169" y="9559"/>
                  </a:lnTo>
                  <a:lnTo>
                    <a:pt x="1651379" y="9548"/>
                  </a:lnTo>
                  <a:lnTo>
                    <a:pt x="1676653" y="9540"/>
                  </a:lnTo>
                  <a:lnTo>
                    <a:pt x="1701969" y="9535"/>
                  </a:lnTo>
                  <a:lnTo>
                    <a:pt x="1727312" y="8474"/>
                  </a:lnTo>
                  <a:lnTo>
                    <a:pt x="1752676" y="6707"/>
                  </a:lnTo>
                  <a:lnTo>
                    <a:pt x="1778050" y="4472"/>
                  </a:lnTo>
                  <a:lnTo>
                    <a:pt x="1803433" y="4040"/>
                  </a:lnTo>
                  <a:lnTo>
                    <a:pt x="1828822" y="4810"/>
                  </a:lnTo>
                  <a:lnTo>
                    <a:pt x="1854216" y="6381"/>
                  </a:lnTo>
                  <a:lnTo>
                    <a:pt x="1879610" y="7429"/>
                  </a:lnTo>
                  <a:lnTo>
                    <a:pt x="1905007" y="8128"/>
                  </a:lnTo>
                  <a:lnTo>
                    <a:pt x="1930404" y="8593"/>
                  </a:lnTo>
                  <a:lnTo>
                    <a:pt x="1955803" y="8904"/>
                  </a:lnTo>
                  <a:lnTo>
                    <a:pt x="1981202" y="9111"/>
                  </a:lnTo>
                  <a:lnTo>
                    <a:pt x="2006602" y="9249"/>
                  </a:lnTo>
                  <a:lnTo>
                    <a:pt x="2032001" y="9341"/>
                  </a:lnTo>
                  <a:lnTo>
                    <a:pt x="2057400" y="9403"/>
                  </a:lnTo>
                  <a:lnTo>
                    <a:pt x="2082800" y="9443"/>
                  </a:lnTo>
                  <a:lnTo>
                    <a:pt x="2108200" y="9471"/>
                  </a:lnTo>
                  <a:lnTo>
                    <a:pt x="2133600" y="9489"/>
                  </a:lnTo>
                  <a:lnTo>
                    <a:pt x="2159000" y="9501"/>
                  </a:lnTo>
                  <a:lnTo>
                    <a:pt x="2183342" y="9509"/>
                  </a:lnTo>
                  <a:lnTo>
                    <a:pt x="2230144" y="9518"/>
                  </a:lnTo>
                  <a:lnTo>
                    <a:pt x="2275639" y="9522"/>
                  </a:lnTo>
                  <a:lnTo>
                    <a:pt x="2319496" y="9523"/>
                  </a:lnTo>
                  <a:lnTo>
                    <a:pt x="2360154" y="9525"/>
                  </a:lnTo>
                  <a:lnTo>
                    <a:pt x="2399390" y="9525"/>
                  </a:lnTo>
                  <a:lnTo>
                    <a:pt x="2437996" y="9525"/>
                  </a:lnTo>
                  <a:lnTo>
                    <a:pt x="2476321" y="9525"/>
                  </a:lnTo>
                  <a:lnTo>
                    <a:pt x="2511699" y="9525"/>
                  </a:lnTo>
                  <a:lnTo>
                    <a:pt x="2545060" y="9525"/>
                  </a:lnTo>
                  <a:lnTo>
                    <a:pt x="2592535" y="9525"/>
                  </a:lnTo>
                  <a:lnTo>
                    <a:pt x="2633883" y="9525"/>
                  </a:lnTo>
                  <a:lnTo>
                    <a:pt x="2671887" y="8467"/>
                  </a:lnTo>
                  <a:lnTo>
                    <a:pt x="2716531" y="1986"/>
                  </a:lnTo>
                  <a:lnTo>
                    <a:pt x="2763167" y="1320"/>
                  </a:lnTo>
                  <a:lnTo>
                    <a:pt x="2809742" y="8952"/>
                  </a:lnTo>
                  <a:lnTo>
                    <a:pt x="28384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9" name="SMARTInkShape-390">
            <a:extLst>
              <a:ext uri="{FF2B5EF4-FFF2-40B4-BE49-F238E27FC236}">
                <a16:creationId xmlns:a16="http://schemas.microsoft.com/office/drawing/2014/main" id="{B5F677FD-E69A-4596-CCF0-87AE3872045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534275" y="3171825"/>
            <a:ext cx="1409698" cy="1276347"/>
          </a:xfrm>
          <a:custGeom>
            <a:avLst/>
            <a:gdLst/>
            <a:ahLst/>
            <a:cxnLst/>
            <a:rect l="0" t="0" r="0" b="0"/>
            <a:pathLst>
              <a:path w="1409698" h="1276347">
                <a:moveTo>
                  <a:pt x="0" y="1200150"/>
                </a:moveTo>
                <a:lnTo>
                  <a:pt x="0" y="1200150"/>
                </a:lnTo>
                <a:lnTo>
                  <a:pt x="5056" y="1200150"/>
                </a:lnTo>
                <a:lnTo>
                  <a:pt x="6547" y="1199092"/>
                </a:lnTo>
                <a:lnTo>
                  <a:pt x="7540" y="1197328"/>
                </a:lnTo>
                <a:lnTo>
                  <a:pt x="8201" y="1195093"/>
                </a:lnTo>
                <a:lnTo>
                  <a:pt x="9701" y="1193604"/>
                </a:lnTo>
                <a:lnTo>
                  <a:pt x="19713" y="1188391"/>
                </a:lnTo>
                <a:lnTo>
                  <a:pt x="47667" y="1167037"/>
                </a:lnTo>
                <a:lnTo>
                  <a:pt x="66263" y="1159884"/>
                </a:lnTo>
                <a:lnTo>
                  <a:pt x="72841" y="1155795"/>
                </a:lnTo>
                <a:lnTo>
                  <a:pt x="82495" y="1153494"/>
                </a:lnTo>
                <a:lnTo>
                  <a:pt x="88875" y="1152956"/>
                </a:lnTo>
                <a:lnTo>
                  <a:pt x="95238" y="1149894"/>
                </a:lnTo>
                <a:lnTo>
                  <a:pt x="101595" y="1146064"/>
                </a:lnTo>
                <a:lnTo>
                  <a:pt x="114299" y="1143605"/>
                </a:lnTo>
                <a:lnTo>
                  <a:pt x="128323" y="1143035"/>
                </a:lnTo>
                <a:lnTo>
                  <a:pt x="133938" y="1145838"/>
                </a:lnTo>
                <a:lnTo>
                  <a:pt x="155977" y="1165667"/>
                </a:lnTo>
                <a:lnTo>
                  <a:pt x="159281" y="1171771"/>
                </a:lnTo>
                <a:lnTo>
                  <a:pt x="161808" y="1178012"/>
                </a:lnTo>
                <a:lnTo>
                  <a:pt x="168122" y="1187476"/>
                </a:lnTo>
                <a:lnTo>
                  <a:pt x="171523" y="1196982"/>
                </a:lnTo>
                <a:lnTo>
                  <a:pt x="177705" y="1206502"/>
                </a:lnTo>
                <a:lnTo>
                  <a:pt x="180006" y="1216025"/>
                </a:lnTo>
                <a:lnTo>
                  <a:pt x="180848" y="1231900"/>
                </a:lnTo>
                <a:lnTo>
                  <a:pt x="183741" y="1238250"/>
                </a:lnTo>
                <a:lnTo>
                  <a:pt x="187496" y="1244600"/>
                </a:lnTo>
                <a:lnTo>
                  <a:pt x="190105" y="1255419"/>
                </a:lnTo>
                <a:lnTo>
                  <a:pt x="190466" y="1270393"/>
                </a:lnTo>
                <a:lnTo>
                  <a:pt x="191536" y="1272379"/>
                </a:lnTo>
                <a:lnTo>
                  <a:pt x="193307" y="1273702"/>
                </a:lnTo>
                <a:lnTo>
                  <a:pt x="200015" y="1276346"/>
                </a:lnTo>
                <a:lnTo>
                  <a:pt x="200025" y="1253960"/>
                </a:lnTo>
                <a:lnTo>
                  <a:pt x="202847" y="1247702"/>
                </a:lnTo>
                <a:lnTo>
                  <a:pt x="206572" y="1241392"/>
                </a:lnTo>
                <a:lnTo>
                  <a:pt x="218436" y="1200738"/>
                </a:lnTo>
                <a:lnTo>
                  <a:pt x="219849" y="1193003"/>
                </a:lnTo>
                <a:lnTo>
                  <a:pt x="227238" y="1169758"/>
                </a:lnTo>
                <a:lnTo>
                  <a:pt x="231244" y="1142343"/>
                </a:lnTo>
                <a:lnTo>
                  <a:pt x="236766" y="1122526"/>
                </a:lnTo>
                <a:lnTo>
                  <a:pt x="238915" y="1101875"/>
                </a:lnTo>
                <a:lnTo>
                  <a:pt x="245611" y="1083684"/>
                </a:lnTo>
                <a:lnTo>
                  <a:pt x="249868" y="1066158"/>
                </a:lnTo>
                <a:lnTo>
                  <a:pt x="255010" y="1047560"/>
                </a:lnTo>
                <a:lnTo>
                  <a:pt x="259355" y="1028644"/>
                </a:lnTo>
                <a:lnTo>
                  <a:pt x="264524" y="1009633"/>
                </a:lnTo>
                <a:lnTo>
                  <a:pt x="274774" y="962055"/>
                </a:lnTo>
                <a:lnTo>
                  <a:pt x="289355" y="918623"/>
                </a:lnTo>
                <a:lnTo>
                  <a:pt x="299811" y="874511"/>
                </a:lnTo>
                <a:lnTo>
                  <a:pt x="312562" y="832250"/>
                </a:lnTo>
                <a:lnTo>
                  <a:pt x="322372" y="785584"/>
                </a:lnTo>
                <a:lnTo>
                  <a:pt x="331921" y="741188"/>
                </a:lnTo>
                <a:lnTo>
                  <a:pt x="343544" y="705454"/>
                </a:lnTo>
                <a:lnTo>
                  <a:pt x="357801" y="672121"/>
                </a:lnTo>
                <a:lnTo>
                  <a:pt x="368132" y="626364"/>
                </a:lnTo>
                <a:lnTo>
                  <a:pt x="378786" y="580907"/>
                </a:lnTo>
                <a:lnTo>
                  <a:pt x="387893" y="553054"/>
                </a:lnTo>
                <a:lnTo>
                  <a:pt x="392568" y="533579"/>
                </a:lnTo>
                <a:lnTo>
                  <a:pt x="412869" y="488960"/>
                </a:lnTo>
                <a:lnTo>
                  <a:pt x="417868" y="463552"/>
                </a:lnTo>
                <a:lnTo>
                  <a:pt x="421679" y="438150"/>
                </a:lnTo>
                <a:lnTo>
                  <a:pt x="436420" y="393700"/>
                </a:lnTo>
                <a:lnTo>
                  <a:pt x="440744" y="361950"/>
                </a:lnTo>
                <a:lnTo>
                  <a:pt x="457105" y="317696"/>
                </a:lnTo>
                <a:lnTo>
                  <a:pt x="464511" y="294686"/>
                </a:lnTo>
                <a:lnTo>
                  <a:pt x="467492" y="271052"/>
                </a:lnTo>
                <a:lnTo>
                  <a:pt x="473184" y="259640"/>
                </a:lnTo>
                <a:lnTo>
                  <a:pt x="485870" y="212820"/>
                </a:lnTo>
                <a:lnTo>
                  <a:pt x="493850" y="188801"/>
                </a:lnTo>
                <a:lnTo>
                  <a:pt x="496274" y="159699"/>
                </a:lnTo>
                <a:lnTo>
                  <a:pt x="498066" y="157266"/>
                </a:lnTo>
                <a:lnTo>
                  <a:pt x="500319" y="155644"/>
                </a:lnTo>
                <a:lnTo>
                  <a:pt x="502822" y="148198"/>
                </a:lnTo>
                <a:lnTo>
                  <a:pt x="505806" y="117683"/>
                </a:lnTo>
                <a:lnTo>
                  <a:pt x="512348" y="104816"/>
                </a:lnTo>
                <a:lnTo>
                  <a:pt x="514348" y="58151"/>
                </a:lnTo>
                <a:lnTo>
                  <a:pt x="514349" y="53009"/>
                </a:lnTo>
                <a:lnTo>
                  <a:pt x="515408" y="51215"/>
                </a:lnTo>
                <a:lnTo>
                  <a:pt x="517172" y="50018"/>
                </a:lnTo>
                <a:lnTo>
                  <a:pt x="519406" y="49220"/>
                </a:lnTo>
                <a:lnTo>
                  <a:pt x="520897" y="47630"/>
                </a:lnTo>
                <a:lnTo>
                  <a:pt x="522551" y="43041"/>
                </a:lnTo>
                <a:lnTo>
                  <a:pt x="523875" y="9918"/>
                </a:lnTo>
                <a:lnTo>
                  <a:pt x="528931" y="9641"/>
                </a:lnTo>
                <a:lnTo>
                  <a:pt x="530422" y="8544"/>
                </a:lnTo>
                <a:lnTo>
                  <a:pt x="532076" y="4503"/>
                </a:lnTo>
                <a:lnTo>
                  <a:pt x="533576" y="3002"/>
                </a:lnTo>
                <a:lnTo>
                  <a:pt x="538065" y="1334"/>
                </a:lnTo>
                <a:lnTo>
                  <a:pt x="565554" y="10"/>
                </a:lnTo>
                <a:lnTo>
                  <a:pt x="571680" y="2827"/>
                </a:lnTo>
                <a:lnTo>
                  <a:pt x="577930" y="6548"/>
                </a:lnTo>
                <a:lnTo>
                  <a:pt x="590566" y="8937"/>
                </a:lnTo>
                <a:lnTo>
                  <a:pt x="635602" y="9510"/>
                </a:lnTo>
                <a:lnTo>
                  <a:pt x="661315" y="8465"/>
                </a:lnTo>
                <a:lnTo>
                  <a:pt x="698581" y="883"/>
                </a:lnTo>
                <a:lnTo>
                  <a:pt x="718631" y="1320"/>
                </a:lnTo>
                <a:lnTo>
                  <a:pt x="743154" y="5565"/>
                </a:lnTo>
                <a:lnTo>
                  <a:pt x="790511" y="628"/>
                </a:lnTo>
                <a:lnTo>
                  <a:pt x="830131" y="83"/>
                </a:lnTo>
                <a:lnTo>
                  <a:pt x="873670" y="11"/>
                </a:lnTo>
                <a:lnTo>
                  <a:pt x="915308" y="2"/>
                </a:lnTo>
                <a:lnTo>
                  <a:pt x="962145" y="0"/>
                </a:lnTo>
                <a:lnTo>
                  <a:pt x="1009665" y="0"/>
                </a:lnTo>
                <a:lnTo>
                  <a:pt x="1050731" y="1058"/>
                </a:lnTo>
                <a:lnTo>
                  <a:pt x="1097557" y="8642"/>
                </a:lnTo>
                <a:lnTo>
                  <a:pt x="1118364" y="8205"/>
                </a:lnTo>
                <a:lnTo>
                  <a:pt x="1143109" y="3960"/>
                </a:lnTo>
                <a:lnTo>
                  <a:pt x="1190445" y="9106"/>
                </a:lnTo>
                <a:lnTo>
                  <a:pt x="1235065" y="9501"/>
                </a:lnTo>
                <a:lnTo>
                  <a:pt x="1278337" y="9524"/>
                </a:lnTo>
                <a:lnTo>
                  <a:pt x="1320680" y="9525"/>
                </a:lnTo>
                <a:lnTo>
                  <a:pt x="1365120" y="9525"/>
                </a:lnTo>
                <a:lnTo>
                  <a:pt x="1409665" y="9525"/>
                </a:lnTo>
                <a:lnTo>
                  <a:pt x="1409697" y="1324"/>
                </a:lnTo>
                <a:lnTo>
                  <a:pt x="1408640" y="883"/>
                </a:lnTo>
                <a:lnTo>
                  <a:pt x="140017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2" name="SMARTInkShape-Group92">
            <a:extLst>
              <a:ext uri="{FF2B5EF4-FFF2-40B4-BE49-F238E27FC236}">
                <a16:creationId xmlns:a16="http://schemas.microsoft.com/office/drawing/2014/main" id="{E1382281-9C0E-71E7-B7C2-9BB06111BD5F}"/>
              </a:ext>
            </a:extLst>
          </p:cNvPr>
          <p:cNvGrpSpPr/>
          <p:nvPr/>
        </p:nvGrpSpPr>
        <p:grpSpPr>
          <a:xfrm>
            <a:off x="7953548" y="3448095"/>
            <a:ext cx="923753" cy="857206"/>
            <a:chOff x="7953548" y="3448095"/>
            <a:chExt cx="923753" cy="857206"/>
          </a:xfrm>
        </p:grpSpPr>
        <p:sp>
          <p:nvSpPr>
            <p:cNvPr id="430" name="SMARTInkShape-391">
              <a:extLst>
                <a:ext uri="{FF2B5EF4-FFF2-40B4-BE49-F238E27FC236}">
                  <a16:creationId xmlns:a16="http://schemas.microsoft.com/office/drawing/2014/main" id="{E15CBC25-DF30-8D4E-AEF4-0DAD86D448E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953548" y="3867160"/>
              <a:ext cx="152102" cy="409566"/>
            </a:xfrm>
            <a:custGeom>
              <a:avLst/>
              <a:gdLst/>
              <a:ahLst/>
              <a:cxnLst/>
              <a:rect l="0" t="0" r="0" b="0"/>
              <a:pathLst>
                <a:path w="152102" h="409566">
                  <a:moveTo>
                    <a:pt x="133177" y="9515"/>
                  </a:moveTo>
                  <a:lnTo>
                    <a:pt x="133177" y="9515"/>
                  </a:lnTo>
                  <a:lnTo>
                    <a:pt x="138233" y="9515"/>
                  </a:lnTo>
                  <a:lnTo>
                    <a:pt x="139724" y="8457"/>
                  </a:lnTo>
                  <a:lnTo>
                    <a:pt x="140717" y="6693"/>
                  </a:lnTo>
                  <a:lnTo>
                    <a:pt x="141378" y="4458"/>
                  </a:lnTo>
                  <a:lnTo>
                    <a:pt x="142878" y="2969"/>
                  </a:lnTo>
                  <a:lnTo>
                    <a:pt x="152101" y="24"/>
                  </a:lnTo>
                  <a:lnTo>
                    <a:pt x="147134" y="0"/>
                  </a:lnTo>
                  <a:lnTo>
                    <a:pt x="141849" y="2817"/>
                  </a:lnTo>
                  <a:lnTo>
                    <a:pt x="106565" y="31461"/>
                  </a:lnTo>
                  <a:lnTo>
                    <a:pt x="74291" y="73184"/>
                  </a:lnTo>
                  <a:lnTo>
                    <a:pt x="49628" y="115148"/>
                  </a:lnTo>
                  <a:lnTo>
                    <a:pt x="41393" y="143120"/>
                  </a:lnTo>
                  <a:lnTo>
                    <a:pt x="37351" y="162028"/>
                  </a:lnTo>
                  <a:lnTo>
                    <a:pt x="16672" y="204498"/>
                  </a:lnTo>
                  <a:lnTo>
                    <a:pt x="2776" y="245408"/>
                  </a:lnTo>
                  <a:lnTo>
                    <a:pt x="0" y="291959"/>
                  </a:lnTo>
                  <a:lnTo>
                    <a:pt x="7465" y="317464"/>
                  </a:lnTo>
                  <a:lnTo>
                    <a:pt x="19853" y="347983"/>
                  </a:lnTo>
                  <a:lnTo>
                    <a:pt x="36551" y="364514"/>
                  </a:lnTo>
                  <a:lnTo>
                    <a:pt x="50355" y="382792"/>
                  </a:lnTo>
                  <a:lnTo>
                    <a:pt x="56856" y="387082"/>
                  </a:lnTo>
                  <a:lnTo>
                    <a:pt x="63274" y="390048"/>
                  </a:lnTo>
                  <a:lnTo>
                    <a:pt x="84063" y="408107"/>
                  </a:lnTo>
                  <a:lnTo>
                    <a:pt x="94645" y="409527"/>
                  </a:lnTo>
                  <a:lnTo>
                    <a:pt x="104602" y="409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392">
              <a:extLst>
                <a:ext uri="{FF2B5EF4-FFF2-40B4-BE49-F238E27FC236}">
                  <a16:creationId xmlns:a16="http://schemas.microsoft.com/office/drawing/2014/main" id="{CD965B65-5ECA-9C43-4474-69AAB6058083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658225" y="3992299"/>
              <a:ext cx="104764" cy="313002"/>
            </a:xfrm>
            <a:custGeom>
              <a:avLst/>
              <a:gdLst/>
              <a:ahLst/>
              <a:cxnLst/>
              <a:rect l="0" t="0" r="0" b="0"/>
              <a:pathLst>
                <a:path w="104764" h="313002">
                  <a:moveTo>
                    <a:pt x="28575" y="8201"/>
                  </a:moveTo>
                  <a:lnTo>
                    <a:pt x="28575" y="8201"/>
                  </a:lnTo>
                  <a:lnTo>
                    <a:pt x="33632" y="8201"/>
                  </a:lnTo>
                  <a:lnTo>
                    <a:pt x="38936" y="5379"/>
                  </a:lnTo>
                  <a:lnTo>
                    <a:pt x="44822" y="1655"/>
                  </a:lnTo>
                  <a:lnTo>
                    <a:pt x="50964" y="0"/>
                  </a:lnTo>
                  <a:lnTo>
                    <a:pt x="54084" y="617"/>
                  </a:lnTo>
                  <a:lnTo>
                    <a:pt x="66697" y="6389"/>
                  </a:lnTo>
                  <a:lnTo>
                    <a:pt x="69865" y="6993"/>
                  </a:lnTo>
                  <a:lnTo>
                    <a:pt x="79379" y="12900"/>
                  </a:lnTo>
                  <a:lnTo>
                    <a:pt x="88902" y="21352"/>
                  </a:lnTo>
                  <a:lnTo>
                    <a:pt x="92428" y="27451"/>
                  </a:lnTo>
                  <a:lnTo>
                    <a:pt x="103782" y="68905"/>
                  </a:lnTo>
                  <a:lnTo>
                    <a:pt x="104688" y="114264"/>
                  </a:lnTo>
                  <a:lnTo>
                    <a:pt x="104763" y="155714"/>
                  </a:lnTo>
                  <a:lnTo>
                    <a:pt x="103717" y="201776"/>
                  </a:lnTo>
                  <a:lnTo>
                    <a:pt x="91518" y="233613"/>
                  </a:lnTo>
                  <a:lnTo>
                    <a:pt x="82386" y="247616"/>
                  </a:lnTo>
                  <a:lnTo>
                    <a:pt x="35040" y="287587"/>
                  </a:lnTo>
                  <a:lnTo>
                    <a:pt x="22247" y="299240"/>
                  </a:lnTo>
                  <a:lnTo>
                    <a:pt x="9724" y="304162"/>
                  </a:lnTo>
                  <a:lnTo>
                    <a:pt x="0" y="313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393">
              <a:extLst>
                <a:ext uri="{FF2B5EF4-FFF2-40B4-BE49-F238E27FC236}">
                  <a16:creationId xmlns:a16="http://schemas.microsoft.com/office/drawing/2014/main" id="{9FB0DC4E-B709-B995-0BB1-52516087C863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620160" y="4076710"/>
              <a:ext cx="9491" cy="142866"/>
            </a:xfrm>
            <a:custGeom>
              <a:avLst/>
              <a:gdLst/>
              <a:ahLst/>
              <a:cxnLst/>
              <a:rect l="0" t="0" r="0" b="0"/>
              <a:pathLst>
                <a:path w="9491" h="142866">
                  <a:moveTo>
                    <a:pt x="9490" y="9515"/>
                  </a:moveTo>
                  <a:lnTo>
                    <a:pt x="9490" y="9515"/>
                  </a:lnTo>
                  <a:lnTo>
                    <a:pt x="9490" y="0"/>
                  </a:lnTo>
                  <a:lnTo>
                    <a:pt x="8432" y="44649"/>
                  </a:lnTo>
                  <a:lnTo>
                    <a:pt x="1288" y="68404"/>
                  </a:lnTo>
                  <a:lnTo>
                    <a:pt x="0" y="107511"/>
                  </a:lnTo>
                  <a:lnTo>
                    <a:pt x="9490" y="142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394">
              <a:extLst>
                <a:ext uri="{FF2B5EF4-FFF2-40B4-BE49-F238E27FC236}">
                  <a16:creationId xmlns:a16="http://schemas.microsoft.com/office/drawing/2014/main" id="{9D0EB5FB-3E4E-BB36-6814-D2CE5320C47F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343900" y="4124325"/>
              <a:ext cx="142876" cy="1"/>
            </a:xfrm>
            <a:custGeom>
              <a:avLst/>
              <a:gdLst/>
              <a:ahLst/>
              <a:cxnLst/>
              <a:rect l="0" t="0" r="0" b="0"/>
              <a:pathLst>
                <a:path w="142876" h="1">
                  <a:moveTo>
                    <a:pt x="0" y="0"/>
                  </a:moveTo>
                  <a:lnTo>
                    <a:pt x="0" y="0"/>
                  </a:lnTo>
                  <a:lnTo>
                    <a:pt x="44713" y="0"/>
                  </a:lnTo>
                  <a:lnTo>
                    <a:pt x="90910" y="0"/>
                  </a:lnTo>
                  <a:lnTo>
                    <a:pt x="136797" y="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395">
              <a:extLst>
                <a:ext uri="{FF2B5EF4-FFF2-40B4-BE49-F238E27FC236}">
                  <a16:creationId xmlns:a16="http://schemas.microsoft.com/office/drawing/2014/main" id="{48610011-7757-EC5C-9988-95CBE151ABA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115300" y="4000500"/>
              <a:ext cx="167040" cy="218945"/>
            </a:xfrm>
            <a:custGeom>
              <a:avLst/>
              <a:gdLst/>
              <a:ahLst/>
              <a:cxnLst/>
              <a:rect l="0" t="0" r="0" b="0"/>
              <a:pathLst>
                <a:path w="167040" h="218945">
                  <a:moveTo>
                    <a:pt x="104775" y="19050"/>
                  </a:moveTo>
                  <a:lnTo>
                    <a:pt x="104775" y="19050"/>
                  </a:lnTo>
                  <a:lnTo>
                    <a:pt x="112976" y="10849"/>
                  </a:lnTo>
                  <a:lnTo>
                    <a:pt x="122384" y="9642"/>
                  </a:lnTo>
                  <a:lnTo>
                    <a:pt x="122865" y="8544"/>
                  </a:lnTo>
                  <a:lnTo>
                    <a:pt x="123825" y="0"/>
                  </a:lnTo>
                  <a:lnTo>
                    <a:pt x="101435" y="0"/>
                  </a:lnTo>
                  <a:lnTo>
                    <a:pt x="95176" y="2822"/>
                  </a:lnTo>
                  <a:lnTo>
                    <a:pt x="55298" y="31799"/>
                  </a:lnTo>
                  <a:lnTo>
                    <a:pt x="25435" y="77660"/>
                  </a:lnTo>
                  <a:lnTo>
                    <a:pt x="13766" y="98282"/>
                  </a:lnTo>
                  <a:lnTo>
                    <a:pt x="10782" y="112259"/>
                  </a:lnTo>
                  <a:lnTo>
                    <a:pt x="9574" y="154752"/>
                  </a:lnTo>
                  <a:lnTo>
                    <a:pt x="14596" y="169913"/>
                  </a:lnTo>
                  <a:lnTo>
                    <a:pt x="25774" y="186394"/>
                  </a:lnTo>
                  <a:lnTo>
                    <a:pt x="41325" y="203078"/>
                  </a:lnTo>
                  <a:lnTo>
                    <a:pt x="47647" y="206673"/>
                  </a:lnTo>
                  <a:lnTo>
                    <a:pt x="82726" y="218080"/>
                  </a:lnTo>
                  <a:lnTo>
                    <a:pt x="111566" y="218944"/>
                  </a:lnTo>
                  <a:lnTo>
                    <a:pt x="121198" y="216195"/>
                  </a:lnTo>
                  <a:lnTo>
                    <a:pt x="129008" y="212503"/>
                  </a:lnTo>
                  <a:lnTo>
                    <a:pt x="139354" y="209367"/>
                  </a:lnTo>
                  <a:lnTo>
                    <a:pt x="155530" y="196408"/>
                  </a:lnTo>
                  <a:lnTo>
                    <a:pt x="159083" y="190304"/>
                  </a:lnTo>
                  <a:lnTo>
                    <a:pt x="161720" y="184063"/>
                  </a:lnTo>
                  <a:lnTo>
                    <a:pt x="166420" y="177762"/>
                  </a:lnTo>
                  <a:lnTo>
                    <a:pt x="167039" y="174599"/>
                  </a:lnTo>
                  <a:lnTo>
                    <a:pt x="166392" y="171433"/>
                  </a:lnTo>
                  <a:lnTo>
                    <a:pt x="163910" y="165093"/>
                  </a:lnTo>
                  <a:lnTo>
                    <a:pt x="162808" y="158747"/>
                  </a:lnTo>
                  <a:lnTo>
                    <a:pt x="160396" y="156631"/>
                  </a:lnTo>
                  <a:lnTo>
                    <a:pt x="144141" y="150414"/>
                  </a:lnTo>
                  <a:lnTo>
                    <a:pt x="140544" y="147901"/>
                  </a:lnTo>
                  <a:lnTo>
                    <a:pt x="125368" y="144364"/>
                  </a:lnTo>
                  <a:lnTo>
                    <a:pt x="95035" y="140249"/>
                  </a:lnTo>
                  <a:lnTo>
                    <a:pt x="76136" y="135394"/>
                  </a:lnTo>
                  <a:lnTo>
                    <a:pt x="63471" y="135317"/>
                  </a:lnTo>
                  <a:lnTo>
                    <a:pt x="16049" y="142637"/>
                  </a:lnTo>
                  <a:lnTo>
                    <a:pt x="7839" y="142769"/>
                  </a:lnTo>
                  <a:lnTo>
                    <a:pt x="5225" y="143863"/>
                  </a:lnTo>
                  <a:lnTo>
                    <a:pt x="3484" y="145650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396">
              <a:extLst>
                <a:ext uri="{FF2B5EF4-FFF2-40B4-BE49-F238E27FC236}">
                  <a16:creationId xmlns:a16="http://schemas.microsoft.com/office/drawing/2014/main" id="{97750240-DD44-F14D-FC7B-FB680AA32D13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058150" y="3819525"/>
              <a:ext cx="819151" cy="47626"/>
            </a:xfrm>
            <a:custGeom>
              <a:avLst/>
              <a:gdLst/>
              <a:ahLst/>
              <a:cxnLst/>
              <a:rect l="0" t="0" r="0" b="0"/>
              <a:pathLst>
                <a:path w="819151" h="47626">
                  <a:moveTo>
                    <a:pt x="0" y="0"/>
                  </a:moveTo>
                  <a:lnTo>
                    <a:pt x="0" y="0"/>
                  </a:lnTo>
                  <a:lnTo>
                    <a:pt x="46346" y="0"/>
                  </a:lnTo>
                  <a:lnTo>
                    <a:pt x="86811" y="0"/>
                  </a:lnTo>
                  <a:lnTo>
                    <a:pt x="134153" y="0"/>
                  </a:lnTo>
                  <a:lnTo>
                    <a:pt x="173922" y="0"/>
                  </a:lnTo>
                  <a:lnTo>
                    <a:pt x="217573" y="0"/>
                  </a:lnTo>
                  <a:lnTo>
                    <a:pt x="264020" y="0"/>
                  </a:lnTo>
                  <a:lnTo>
                    <a:pt x="298317" y="0"/>
                  </a:lnTo>
                  <a:lnTo>
                    <a:pt x="334728" y="0"/>
                  </a:lnTo>
                  <a:lnTo>
                    <a:pt x="372076" y="0"/>
                  </a:lnTo>
                  <a:lnTo>
                    <a:pt x="407021" y="0"/>
                  </a:lnTo>
                  <a:lnTo>
                    <a:pt x="440189" y="1058"/>
                  </a:lnTo>
                  <a:lnTo>
                    <a:pt x="472571" y="5057"/>
                  </a:lnTo>
                  <a:lnTo>
                    <a:pt x="504601" y="7539"/>
                  </a:lnTo>
                  <a:lnTo>
                    <a:pt x="549562" y="8936"/>
                  </a:lnTo>
                  <a:lnTo>
                    <a:pt x="592517" y="9350"/>
                  </a:lnTo>
                  <a:lnTo>
                    <a:pt x="635936" y="12295"/>
                  </a:lnTo>
                  <a:lnTo>
                    <a:pt x="683475" y="22772"/>
                  </a:lnTo>
                  <a:lnTo>
                    <a:pt x="730297" y="30633"/>
                  </a:lnTo>
                  <a:lnTo>
                    <a:pt x="758207" y="36625"/>
                  </a:lnTo>
                  <a:lnTo>
                    <a:pt x="795635" y="39072"/>
                  </a:lnTo>
                  <a:lnTo>
                    <a:pt x="809368" y="45622"/>
                  </a:lnTo>
                  <a:lnTo>
                    <a:pt x="81915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397">
              <a:extLst>
                <a:ext uri="{FF2B5EF4-FFF2-40B4-BE49-F238E27FC236}">
                  <a16:creationId xmlns:a16="http://schemas.microsoft.com/office/drawing/2014/main" id="{260D5B53-8052-3312-2424-B09648FFC582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524875" y="3648075"/>
              <a:ext cx="19051" cy="28575"/>
            </a:xfrm>
            <a:custGeom>
              <a:avLst/>
              <a:gdLst/>
              <a:ahLst/>
              <a:cxnLst/>
              <a:rect l="0" t="0" r="0" b="0"/>
              <a:pathLst>
                <a:path w="19051" h="28575">
                  <a:moveTo>
                    <a:pt x="0" y="9525"/>
                  </a:moveTo>
                  <a:lnTo>
                    <a:pt x="0" y="9525"/>
                  </a:lnTo>
                  <a:lnTo>
                    <a:pt x="18934" y="9525"/>
                  </a:lnTo>
                  <a:lnTo>
                    <a:pt x="19015" y="14582"/>
                  </a:lnTo>
                  <a:lnTo>
                    <a:pt x="17969" y="16071"/>
                  </a:lnTo>
                  <a:lnTo>
                    <a:pt x="16213" y="17064"/>
                  </a:lnTo>
                  <a:lnTo>
                    <a:pt x="9641" y="19016"/>
                  </a:lnTo>
                  <a:lnTo>
                    <a:pt x="9560" y="24097"/>
                  </a:lnTo>
                  <a:lnTo>
                    <a:pt x="8490" y="24531"/>
                  </a:lnTo>
                  <a:lnTo>
                    <a:pt x="116" y="19132"/>
                  </a:lnTo>
                  <a:lnTo>
                    <a:pt x="0" y="396"/>
                  </a:lnTo>
                  <a:lnTo>
                    <a:pt x="18930" y="0"/>
                  </a:lnTo>
                  <a:lnTo>
                    <a:pt x="19050" y="28147"/>
                  </a:lnTo>
                  <a:lnTo>
                    <a:pt x="9560" y="28574"/>
                  </a:lnTo>
                  <a:lnTo>
                    <a:pt x="10" y="19060"/>
                  </a:lnTo>
                  <a:lnTo>
                    <a:pt x="0" y="9525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398">
              <a:extLst>
                <a:ext uri="{FF2B5EF4-FFF2-40B4-BE49-F238E27FC236}">
                  <a16:creationId xmlns:a16="http://schemas.microsoft.com/office/drawing/2014/main" id="{090D18B8-76FD-D7EF-A832-32D67973DF1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639175" y="3448095"/>
              <a:ext cx="123826" cy="57106"/>
            </a:xfrm>
            <a:custGeom>
              <a:avLst/>
              <a:gdLst/>
              <a:ahLst/>
              <a:cxnLst/>
              <a:rect l="0" t="0" r="0" b="0"/>
              <a:pathLst>
                <a:path w="123826" h="57106">
                  <a:moveTo>
                    <a:pt x="0" y="57105"/>
                  </a:moveTo>
                  <a:lnTo>
                    <a:pt x="0" y="57105"/>
                  </a:lnTo>
                  <a:lnTo>
                    <a:pt x="8202" y="48904"/>
                  </a:lnTo>
                  <a:lnTo>
                    <a:pt x="37709" y="31156"/>
                  </a:lnTo>
                  <a:lnTo>
                    <a:pt x="72128" y="18932"/>
                  </a:lnTo>
                  <a:lnTo>
                    <a:pt x="95197" y="2587"/>
                  </a:lnTo>
                  <a:lnTo>
                    <a:pt x="106756" y="186"/>
                  </a:lnTo>
                  <a:lnTo>
                    <a:pt x="117866" y="0"/>
                  </a:lnTo>
                  <a:lnTo>
                    <a:pt x="119853" y="1044"/>
                  </a:lnTo>
                  <a:lnTo>
                    <a:pt x="121177" y="2797"/>
                  </a:lnTo>
                  <a:lnTo>
                    <a:pt x="123825" y="9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399">
              <a:extLst>
                <a:ext uri="{FF2B5EF4-FFF2-40B4-BE49-F238E27FC236}">
                  <a16:creationId xmlns:a16="http://schemas.microsoft.com/office/drawing/2014/main" id="{908A89A7-107E-92DB-84AE-9ADBDFF26FB5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601085" y="3505200"/>
              <a:ext cx="123781" cy="142876"/>
            </a:xfrm>
            <a:custGeom>
              <a:avLst/>
              <a:gdLst/>
              <a:ahLst/>
              <a:cxnLst/>
              <a:rect l="0" t="0" r="0" b="0"/>
              <a:pathLst>
                <a:path w="123781" h="142876">
                  <a:moveTo>
                    <a:pt x="9515" y="0"/>
                  </a:moveTo>
                  <a:lnTo>
                    <a:pt x="9515" y="0"/>
                  </a:lnTo>
                  <a:lnTo>
                    <a:pt x="19040" y="0"/>
                  </a:lnTo>
                  <a:lnTo>
                    <a:pt x="19040" y="8201"/>
                  </a:lnTo>
                  <a:lnTo>
                    <a:pt x="12494" y="16868"/>
                  </a:lnTo>
                  <a:lnTo>
                    <a:pt x="9906" y="26824"/>
                  </a:lnTo>
                  <a:lnTo>
                    <a:pt x="9631" y="38169"/>
                  </a:lnTo>
                  <a:lnTo>
                    <a:pt x="8534" y="41321"/>
                  </a:lnTo>
                  <a:lnTo>
                    <a:pt x="6744" y="43423"/>
                  </a:lnTo>
                  <a:lnTo>
                    <a:pt x="4493" y="44823"/>
                  </a:lnTo>
                  <a:lnTo>
                    <a:pt x="2992" y="46816"/>
                  </a:lnTo>
                  <a:lnTo>
                    <a:pt x="385" y="55580"/>
                  </a:lnTo>
                  <a:lnTo>
                    <a:pt x="0" y="74443"/>
                  </a:lnTo>
                  <a:lnTo>
                    <a:pt x="1056" y="75028"/>
                  </a:lnTo>
                  <a:lnTo>
                    <a:pt x="17324" y="76155"/>
                  </a:lnTo>
                  <a:lnTo>
                    <a:pt x="26305" y="69645"/>
                  </a:lnTo>
                  <a:lnTo>
                    <a:pt x="35186" y="67555"/>
                  </a:lnTo>
                  <a:lnTo>
                    <a:pt x="59477" y="65694"/>
                  </a:lnTo>
                  <a:lnTo>
                    <a:pt x="61874" y="63904"/>
                  </a:lnTo>
                  <a:lnTo>
                    <a:pt x="63471" y="61652"/>
                  </a:lnTo>
                  <a:lnTo>
                    <a:pt x="65595" y="60152"/>
                  </a:lnTo>
                  <a:lnTo>
                    <a:pt x="70776" y="58484"/>
                  </a:lnTo>
                  <a:lnTo>
                    <a:pt x="113859" y="57150"/>
                  </a:lnTo>
                  <a:lnTo>
                    <a:pt x="119219" y="62207"/>
                  </a:lnTo>
                  <a:lnTo>
                    <a:pt x="121772" y="67511"/>
                  </a:lnTo>
                  <a:lnTo>
                    <a:pt x="123737" y="98654"/>
                  </a:lnTo>
                  <a:lnTo>
                    <a:pt x="123780" y="106640"/>
                  </a:lnTo>
                  <a:lnTo>
                    <a:pt x="122733" y="109194"/>
                  </a:lnTo>
                  <a:lnTo>
                    <a:pt x="120977" y="110896"/>
                  </a:lnTo>
                  <a:lnTo>
                    <a:pt x="118748" y="112030"/>
                  </a:lnTo>
                  <a:lnTo>
                    <a:pt x="117263" y="113845"/>
                  </a:lnTo>
                  <a:lnTo>
                    <a:pt x="112054" y="124363"/>
                  </a:lnTo>
                  <a:lnTo>
                    <a:pt x="109624" y="127358"/>
                  </a:lnTo>
                  <a:lnTo>
                    <a:pt x="104102" y="130687"/>
                  </a:lnTo>
                  <a:lnTo>
                    <a:pt x="98121" y="133225"/>
                  </a:lnTo>
                  <a:lnTo>
                    <a:pt x="88803" y="139545"/>
                  </a:lnTo>
                  <a:lnTo>
                    <a:pt x="79340" y="141889"/>
                  </a:lnTo>
                  <a:lnTo>
                    <a:pt x="31741" y="142873"/>
                  </a:lnTo>
                  <a:lnTo>
                    <a:pt x="1904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400">
              <a:extLst>
                <a:ext uri="{FF2B5EF4-FFF2-40B4-BE49-F238E27FC236}">
                  <a16:creationId xmlns:a16="http://schemas.microsoft.com/office/drawing/2014/main" id="{18AFB567-BF2D-7699-3494-4C8CD09F2D2D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486775" y="3657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401">
              <a:extLst>
                <a:ext uri="{FF2B5EF4-FFF2-40B4-BE49-F238E27FC236}">
                  <a16:creationId xmlns:a16="http://schemas.microsoft.com/office/drawing/2014/main" id="{DB556F1D-5F29-9613-1BFD-B15B49BE6A3F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353425" y="3524250"/>
              <a:ext cx="123822" cy="142876"/>
            </a:xfrm>
            <a:custGeom>
              <a:avLst/>
              <a:gdLst/>
              <a:ahLst/>
              <a:cxnLst/>
              <a:rect l="0" t="0" r="0" b="0"/>
              <a:pathLst>
                <a:path w="123822" h="142876">
                  <a:moveTo>
                    <a:pt x="19050" y="9525"/>
                  </a:moveTo>
                  <a:lnTo>
                    <a:pt x="19050" y="9525"/>
                  </a:lnTo>
                  <a:lnTo>
                    <a:pt x="19050" y="4468"/>
                  </a:lnTo>
                  <a:lnTo>
                    <a:pt x="20108" y="2979"/>
                  </a:lnTo>
                  <a:lnTo>
                    <a:pt x="21873" y="1986"/>
                  </a:lnTo>
                  <a:lnTo>
                    <a:pt x="28752" y="262"/>
                  </a:lnTo>
                  <a:lnTo>
                    <a:pt x="74354" y="0"/>
                  </a:lnTo>
                  <a:lnTo>
                    <a:pt x="84239" y="8201"/>
                  </a:lnTo>
                  <a:lnTo>
                    <a:pt x="85065" y="11759"/>
                  </a:lnTo>
                  <a:lnTo>
                    <a:pt x="85284" y="14189"/>
                  </a:lnTo>
                  <a:lnTo>
                    <a:pt x="86489" y="15809"/>
                  </a:lnTo>
                  <a:lnTo>
                    <a:pt x="90650" y="17610"/>
                  </a:lnTo>
                  <a:lnTo>
                    <a:pt x="92184" y="19148"/>
                  </a:lnTo>
                  <a:lnTo>
                    <a:pt x="93887" y="23680"/>
                  </a:lnTo>
                  <a:lnTo>
                    <a:pt x="95130" y="36346"/>
                  </a:lnTo>
                  <a:lnTo>
                    <a:pt x="88681" y="45358"/>
                  </a:lnTo>
                  <a:lnTo>
                    <a:pt x="85543" y="54244"/>
                  </a:lnTo>
                  <a:lnTo>
                    <a:pt x="81058" y="60445"/>
                  </a:lnTo>
                  <a:lnTo>
                    <a:pt x="72716" y="63906"/>
                  </a:lnTo>
                  <a:lnTo>
                    <a:pt x="63009" y="66503"/>
                  </a:lnTo>
                  <a:lnTo>
                    <a:pt x="48155" y="73971"/>
                  </a:lnTo>
                  <a:lnTo>
                    <a:pt x="35030" y="75760"/>
                  </a:lnTo>
                  <a:lnTo>
                    <a:pt x="32878" y="76965"/>
                  </a:lnTo>
                  <a:lnTo>
                    <a:pt x="31445" y="78827"/>
                  </a:lnTo>
                  <a:lnTo>
                    <a:pt x="28743" y="85321"/>
                  </a:lnTo>
                  <a:lnTo>
                    <a:pt x="23120" y="85645"/>
                  </a:lnTo>
                  <a:lnTo>
                    <a:pt x="25445" y="85690"/>
                  </a:lnTo>
                  <a:lnTo>
                    <a:pt x="26489" y="84643"/>
                  </a:lnTo>
                  <a:lnTo>
                    <a:pt x="28492" y="76591"/>
                  </a:lnTo>
                  <a:lnTo>
                    <a:pt x="73911" y="76200"/>
                  </a:lnTo>
                  <a:lnTo>
                    <a:pt x="89017" y="76200"/>
                  </a:lnTo>
                  <a:lnTo>
                    <a:pt x="91093" y="77258"/>
                  </a:lnTo>
                  <a:lnTo>
                    <a:pt x="92479" y="79022"/>
                  </a:lnTo>
                  <a:lnTo>
                    <a:pt x="93403" y="81257"/>
                  </a:lnTo>
                  <a:lnTo>
                    <a:pt x="95077" y="82746"/>
                  </a:lnTo>
                  <a:lnTo>
                    <a:pt x="99761" y="84401"/>
                  </a:lnTo>
                  <a:lnTo>
                    <a:pt x="108346" y="85332"/>
                  </a:lnTo>
                  <a:lnTo>
                    <a:pt x="110330" y="86522"/>
                  </a:lnTo>
                  <a:lnTo>
                    <a:pt x="111654" y="88373"/>
                  </a:lnTo>
                  <a:lnTo>
                    <a:pt x="114183" y="93252"/>
                  </a:lnTo>
                  <a:lnTo>
                    <a:pt x="123387" y="104263"/>
                  </a:lnTo>
                  <a:lnTo>
                    <a:pt x="123821" y="123312"/>
                  </a:lnTo>
                  <a:lnTo>
                    <a:pt x="118767" y="128729"/>
                  </a:lnTo>
                  <a:lnTo>
                    <a:pt x="113464" y="131296"/>
                  </a:lnTo>
                  <a:lnTo>
                    <a:pt x="88867" y="134328"/>
                  </a:lnTo>
                  <a:lnTo>
                    <a:pt x="78078" y="141541"/>
                  </a:lnTo>
                  <a:lnTo>
                    <a:pt x="31805" y="142868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402">
              <a:extLst>
                <a:ext uri="{FF2B5EF4-FFF2-40B4-BE49-F238E27FC236}">
                  <a16:creationId xmlns:a16="http://schemas.microsoft.com/office/drawing/2014/main" id="{E10582FE-76C0-E58C-EE7C-72FFE29B5D1E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134350" y="3543300"/>
              <a:ext cx="161926" cy="161926"/>
            </a:xfrm>
            <a:custGeom>
              <a:avLst/>
              <a:gdLst/>
              <a:ahLst/>
              <a:cxnLst/>
              <a:rect l="0" t="0" r="0" b="0"/>
              <a:pathLst>
                <a:path w="161926" h="161926">
                  <a:moveTo>
                    <a:pt x="9525" y="38100"/>
                  </a:moveTo>
                  <a:lnTo>
                    <a:pt x="9525" y="38100"/>
                  </a:lnTo>
                  <a:lnTo>
                    <a:pt x="9525" y="28585"/>
                  </a:lnTo>
                  <a:lnTo>
                    <a:pt x="19046" y="28575"/>
                  </a:lnTo>
                  <a:lnTo>
                    <a:pt x="13562" y="28575"/>
                  </a:lnTo>
                  <a:lnTo>
                    <a:pt x="19050" y="28575"/>
                  </a:lnTo>
                  <a:lnTo>
                    <a:pt x="13562" y="28575"/>
                  </a:lnTo>
                  <a:lnTo>
                    <a:pt x="18968" y="28575"/>
                  </a:lnTo>
                  <a:lnTo>
                    <a:pt x="19049" y="19167"/>
                  </a:lnTo>
                  <a:lnTo>
                    <a:pt x="19050" y="24561"/>
                  </a:lnTo>
                  <a:lnTo>
                    <a:pt x="19050" y="19327"/>
                  </a:lnTo>
                  <a:lnTo>
                    <a:pt x="19050" y="24592"/>
                  </a:lnTo>
                  <a:lnTo>
                    <a:pt x="19050" y="19050"/>
                  </a:lnTo>
                  <a:lnTo>
                    <a:pt x="13562" y="19050"/>
                  </a:lnTo>
                  <a:lnTo>
                    <a:pt x="19050" y="19050"/>
                  </a:lnTo>
                  <a:lnTo>
                    <a:pt x="19050" y="9918"/>
                  </a:lnTo>
                  <a:lnTo>
                    <a:pt x="43040" y="9525"/>
                  </a:lnTo>
                  <a:lnTo>
                    <a:pt x="44568" y="8467"/>
                  </a:lnTo>
                  <a:lnTo>
                    <a:pt x="45587" y="6703"/>
                  </a:lnTo>
                  <a:lnTo>
                    <a:pt x="46266" y="4468"/>
                  </a:lnTo>
                  <a:lnTo>
                    <a:pt x="47778" y="2979"/>
                  </a:lnTo>
                  <a:lnTo>
                    <a:pt x="55707" y="393"/>
                  </a:lnTo>
                  <a:lnTo>
                    <a:pt x="100152" y="0"/>
                  </a:lnTo>
                  <a:lnTo>
                    <a:pt x="101694" y="1058"/>
                  </a:lnTo>
                  <a:lnTo>
                    <a:pt x="102720" y="2822"/>
                  </a:lnTo>
                  <a:lnTo>
                    <a:pt x="104655" y="9132"/>
                  </a:lnTo>
                  <a:lnTo>
                    <a:pt x="114265" y="9525"/>
                  </a:lnTo>
                  <a:lnTo>
                    <a:pt x="114300" y="33512"/>
                  </a:lnTo>
                  <a:lnTo>
                    <a:pt x="113242" y="35042"/>
                  </a:lnTo>
                  <a:lnTo>
                    <a:pt x="111477" y="36061"/>
                  </a:lnTo>
                  <a:lnTo>
                    <a:pt x="106098" y="37697"/>
                  </a:lnTo>
                  <a:lnTo>
                    <a:pt x="105363" y="40744"/>
                  </a:lnTo>
                  <a:lnTo>
                    <a:pt x="104779" y="61779"/>
                  </a:lnTo>
                  <a:lnTo>
                    <a:pt x="103718" y="63411"/>
                  </a:lnTo>
                  <a:lnTo>
                    <a:pt x="101954" y="64499"/>
                  </a:lnTo>
                  <a:lnTo>
                    <a:pt x="99719" y="65224"/>
                  </a:lnTo>
                  <a:lnTo>
                    <a:pt x="98230" y="66766"/>
                  </a:lnTo>
                  <a:lnTo>
                    <a:pt x="95366" y="75770"/>
                  </a:lnTo>
                  <a:lnTo>
                    <a:pt x="95260" y="89420"/>
                  </a:lnTo>
                  <a:lnTo>
                    <a:pt x="94199" y="91363"/>
                  </a:lnTo>
                  <a:lnTo>
                    <a:pt x="92432" y="92659"/>
                  </a:lnTo>
                  <a:lnTo>
                    <a:pt x="87050" y="94738"/>
                  </a:lnTo>
                  <a:lnTo>
                    <a:pt x="86314" y="97845"/>
                  </a:lnTo>
                  <a:lnTo>
                    <a:pt x="86118" y="100155"/>
                  </a:lnTo>
                  <a:lnTo>
                    <a:pt x="84929" y="101695"/>
                  </a:lnTo>
                  <a:lnTo>
                    <a:pt x="76047" y="105563"/>
                  </a:lnTo>
                  <a:lnTo>
                    <a:pt x="58600" y="122381"/>
                  </a:lnTo>
                  <a:lnTo>
                    <a:pt x="57579" y="128454"/>
                  </a:lnTo>
                  <a:lnTo>
                    <a:pt x="56379" y="130086"/>
                  </a:lnTo>
                  <a:lnTo>
                    <a:pt x="45408" y="135981"/>
                  </a:lnTo>
                  <a:lnTo>
                    <a:pt x="42972" y="138280"/>
                  </a:lnTo>
                  <a:lnTo>
                    <a:pt x="37443" y="140832"/>
                  </a:lnTo>
                  <a:lnTo>
                    <a:pt x="24038" y="142755"/>
                  </a:lnTo>
                  <a:lnTo>
                    <a:pt x="22375" y="143854"/>
                  </a:lnTo>
                  <a:lnTo>
                    <a:pt x="21267" y="145644"/>
                  </a:lnTo>
                  <a:lnTo>
                    <a:pt x="20528" y="147896"/>
                  </a:lnTo>
                  <a:lnTo>
                    <a:pt x="18976" y="149397"/>
                  </a:lnTo>
                  <a:lnTo>
                    <a:pt x="9956" y="152283"/>
                  </a:lnTo>
                  <a:lnTo>
                    <a:pt x="9537" y="161529"/>
                  </a:lnTo>
                  <a:lnTo>
                    <a:pt x="0" y="161925"/>
                  </a:lnTo>
                  <a:lnTo>
                    <a:pt x="0" y="156868"/>
                  </a:lnTo>
                  <a:lnTo>
                    <a:pt x="1058" y="156437"/>
                  </a:lnTo>
                  <a:lnTo>
                    <a:pt x="5056" y="158781"/>
                  </a:lnTo>
                  <a:lnTo>
                    <a:pt x="6547" y="158770"/>
                  </a:lnTo>
                  <a:lnTo>
                    <a:pt x="7540" y="157705"/>
                  </a:lnTo>
                  <a:lnTo>
                    <a:pt x="9134" y="153448"/>
                  </a:lnTo>
                  <a:lnTo>
                    <a:pt x="14465" y="152711"/>
                  </a:lnTo>
                  <a:lnTo>
                    <a:pt x="60530" y="151343"/>
                  </a:lnTo>
                  <a:lnTo>
                    <a:pt x="68530" y="147344"/>
                  </a:lnTo>
                  <a:lnTo>
                    <a:pt x="73203" y="146913"/>
                  </a:lnTo>
                  <a:lnTo>
                    <a:pt x="88836" y="149246"/>
                  </a:lnTo>
                  <a:lnTo>
                    <a:pt x="100640" y="146291"/>
                  </a:lnTo>
                  <a:lnTo>
                    <a:pt x="130108" y="152100"/>
                  </a:lnTo>
                  <a:lnTo>
                    <a:pt x="151866" y="152398"/>
                  </a:lnTo>
                  <a:lnTo>
                    <a:pt x="16192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1" name="SMARTInkShape-Group93">
            <a:extLst>
              <a:ext uri="{FF2B5EF4-FFF2-40B4-BE49-F238E27FC236}">
                <a16:creationId xmlns:a16="http://schemas.microsoft.com/office/drawing/2014/main" id="{2239C328-1C7F-8A1B-9867-C1C6295E7FA4}"/>
              </a:ext>
            </a:extLst>
          </p:cNvPr>
          <p:cNvGrpSpPr/>
          <p:nvPr/>
        </p:nvGrpSpPr>
        <p:grpSpPr>
          <a:xfrm>
            <a:off x="6534150" y="4619627"/>
            <a:ext cx="1809751" cy="981074"/>
            <a:chOff x="6534150" y="4619627"/>
            <a:chExt cx="1809751" cy="981074"/>
          </a:xfrm>
        </p:grpSpPr>
        <p:sp>
          <p:nvSpPr>
            <p:cNvPr id="443" name="SMARTInkShape-403">
              <a:extLst>
                <a:ext uri="{FF2B5EF4-FFF2-40B4-BE49-F238E27FC236}">
                  <a16:creationId xmlns:a16="http://schemas.microsoft.com/office/drawing/2014/main" id="{8BF14DFB-6546-6B0A-B36E-428E9C29E3B2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543689" y="5572125"/>
              <a:ext cx="209537" cy="28576"/>
            </a:xfrm>
            <a:custGeom>
              <a:avLst/>
              <a:gdLst/>
              <a:ahLst/>
              <a:cxnLst/>
              <a:rect l="0" t="0" r="0" b="0"/>
              <a:pathLst>
                <a:path w="209537" h="28576">
                  <a:moveTo>
                    <a:pt x="28561" y="0"/>
                  </a:moveTo>
                  <a:lnTo>
                    <a:pt x="28561" y="0"/>
                  </a:lnTo>
                  <a:lnTo>
                    <a:pt x="23505" y="0"/>
                  </a:lnTo>
                  <a:lnTo>
                    <a:pt x="18200" y="2822"/>
                  </a:lnTo>
                  <a:lnTo>
                    <a:pt x="12315" y="6545"/>
                  </a:lnTo>
                  <a:lnTo>
                    <a:pt x="147" y="9491"/>
                  </a:lnTo>
                  <a:lnTo>
                    <a:pt x="0" y="17723"/>
                  </a:lnTo>
                  <a:lnTo>
                    <a:pt x="1053" y="18165"/>
                  </a:lnTo>
                  <a:lnTo>
                    <a:pt x="41897" y="19040"/>
                  </a:lnTo>
                  <a:lnTo>
                    <a:pt x="83250" y="19050"/>
                  </a:lnTo>
                  <a:lnTo>
                    <a:pt x="126352" y="20108"/>
                  </a:lnTo>
                  <a:lnTo>
                    <a:pt x="171400" y="27987"/>
                  </a:lnTo>
                  <a:lnTo>
                    <a:pt x="209536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404">
              <a:extLst>
                <a:ext uri="{FF2B5EF4-FFF2-40B4-BE49-F238E27FC236}">
                  <a16:creationId xmlns:a16="http://schemas.microsoft.com/office/drawing/2014/main" id="{5BB2E65D-037F-ECA7-01E2-4C5BBD1E0CE8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534150" y="5534025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26824" y="19050"/>
                  </a:lnTo>
                  <a:lnTo>
                    <a:pt x="35834" y="12505"/>
                  </a:lnTo>
                  <a:lnTo>
                    <a:pt x="41679" y="10849"/>
                  </a:lnTo>
                  <a:lnTo>
                    <a:pt x="88787" y="9535"/>
                  </a:lnTo>
                  <a:lnTo>
                    <a:pt x="135996" y="9525"/>
                  </a:lnTo>
                  <a:lnTo>
                    <a:pt x="154216" y="9525"/>
                  </a:lnTo>
                  <a:lnTo>
                    <a:pt x="161321" y="6703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405">
              <a:extLst>
                <a:ext uri="{FF2B5EF4-FFF2-40B4-BE49-F238E27FC236}">
                  <a16:creationId xmlns:a16="http://schemas.microsoft.com/office/drawing/2014/main" id="{70FC158A-C2EF-602C-7954-F927C2A82DE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905750" y="4838700"/>
              <a:ext cx="209541" cy="285751"/>
            </a:xfrm>
            <a:custGeom>
              <a:avLst/>
              <a:gdLst/>
              <a:ahLst/>
              <a:cxnLst/>
              <a:rect l="0" t="0" r="0" b="0"/>
              <a:pathLst>
                <a:path w="209541" h="285751">
                  <a:moveTo>
                    <a:pt x="0" y="19050"/>
                  </a:moveTo>
                  <a:lnTo>
                    <a:pt x="0" y="19050"/>
                  </a:lnTo>
                  <a:lnTo>
                    <a:pt x="13257" y="19050"/>
                  </a:lnTo>
                  <a:lnTo>
                    <a:pt x="19297" y="16228"/>
                  </a:lnTo>
                  <a:lnTo>
                    <a:pt x="25510" y="12504"/>
                  </a:lnTo>
                  <a:lnTo>
                    <a:pt x="38122" y="10114"/>
                  </a:lnTo>
                  <a:lnTo>
                    <a:pt x="84040" y="9535"/>
                  </a:lnTo>
                  <a:lnTo>
                    <a:pt x="130587" y="589"/>
                  </a:lnTo>
                  <a:lnTo>
                    <a:pt x="175648" y="5"/>
                  </a:lnTo>
                  <a:lnTo>
                    <a:pt x="209433" y="0"/>
                  </a:lnTo>
                  <a:lnTo>
                    <a:pt x="209540" y="8201"/>
                  </a:lnTo>
                  <a:lnTo>
                    <a:pt x="203002" y="16868"/>
                  </a:lnTo>
                  <a:lnTo>
                    <a:pt x="201348" y="22666"/>
                  </a:lnTo>
                  <a:lnTo>
                    <a:pt x="197377" y="48519"/>
                  </a:lnTo>
                  <a:lnTo>
                    <a:pt x="192538" y="66940"/>
                  </a:lnTo>
                  <a:lnTo>
                    <a:pt x="183140" y="112337"/>
                  </a:lnTo>
                  <a:lnTo>
                    <a:pt x="178795" y="132768"/>
                  </a:lnTo>
                  <a:lnTo>
                    <a:pt x="174714" y="146850"/>
                  </a:lnTo>
                  <a:lnTo>
                    <a:pt x="168818" y="191882"/>
                  </a:lnTo>
                  <a:lnTo>
                    <a:pt x="163968" y="209960"/>
                  </a:lnTo>
                  <a:lnTo>
                    <a:pt x="161775" y="221374"/>
                  </a:lnTo>
                  <a:lnTo>
                    <a:pt x="153843" y="240766"/>
                  </a:lnTo>
                  <a:lnTo>
                    <a:pt x="152438" y="269861"/>
                  </a:lnTo>
                  <a:lnTo>
                    <a:pt x="151368" y="271982"/>
                  </a:lnTo>
                  <a:lnTo>
                    <a:pt x="149595" y="273397"/>
                  </a:lnTo>
                  <a:lnTo>
                    <a:pt x="142991" y="276177"/>
                  </a:lnTo>
                  <a:lnTo>
                    <a:pt x="142885" y="284422"/>
                  </a:lnTo>
                  <a:lnTo>
                    <a:pt x="143941" y="284865"/>
                  </a:lnTo>
                  <a:lnTo>
                    <a:pt x="15240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406">
              <a:extLst>
                <a:ext uri="{FF2B5EF4-FFF2-40B4-BE49-F238E27FC236}">
                  <a16:creationId xmlns:a16="http://schemas.microsoft.com/office/drawing/2014/main" id="{AAF9F707-0AED-4BD7-C1F0-1AC1835EAE99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829550" y="50863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115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407">
              <a:extLst>
                <a:ext uri="{FF2B5EF4-FFF2-40B4-BE49-F238E27FC236}">
                  <a16:creationId xmlns:a16="http://schemas.microsoft.com/office/drawing/2014/main" id="{BC37DED5-9F0D-A223-5C18-58143771A85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543801" y="4857750"/>
              <a:ext cx="190109" cy="266701"/>
            </a:xfrm>
            <a:custGeom>
              <a:avLst/>
              <a:gdLst/>
              <a:ahLst/>
              <a:cxnLst/>
              <a:rect l="0" t="0" r="0" b="0"/>
              <a:pathLst>
                <a:path w="190109" h="266701">
                  <a:moveTo>
                    <a:pt x="76199" y="38100"/>
                  </a:moveTo>
                  <a:lnTo>
                    <a:pt x="76199" y="38100"/>
                  </a:lnTo>
                  <a:lnTo>
                    <a:pt x="76199" y="28967"/>
                  </a:lnTo>
                  <a:lnTo>
                    <a:pt x="85333" y="28585"/>
                  </a:lnTo>
                  <a:lnTo>
                    <a:pt x="85723" y="19084"/>
                  </a:lnTo>
                  <a:lnTo>
                    <a:pt x="94858" y="19050"/>
                  </a:lnTo>
                  <a:lnTo>
                    <a:pt x="95249" y="0"/>
                  </a:lnTo>
                  <a:lnTo>
                    <a:pt x="95249" y="8201"/>
                  </a:lnTo>
                  <a:lnTo>
                    <a:pt x="88702" y="16868"/>
                  </a:lnTo>
                  <a:lnTo>
                    <a:pt x="85548" y="25693"/>
                  </a:lnTo>
                  <a:lnTo>
                    <a:pt x="79440" y="35012"/>
                  </a:lnTo>
                  <a:lnTo>
                    <a:pt x="77159" y="44476"/>
                  </a:lnTo>
                  <a:lnTo>
                    <a:pt x="76626" y="50811"/>
                  </a:lnTo>
                  <a:lnTo>
                    <a:pt x="73567" y="57155"/>
                  </a:lnTo>
                  <a:lnTo>
                    <a:pt x="61035" y="73025"/>
                  </a:lnTo>
                  <a:lnTo>
                    <a:pt x="55094" y="85725"/>
                  </a:lnTo>
                  <a:lnTo>
                    <a:pt x="42062" y="101600"/>
                  </a:lnTo>
                  <a:lnTo>
                    <a:pt x="39860" y="107950"/>
                  </a:lnTo>
                  <a:lnTo>
                    <a:pt x="38214" y="110067"/>
                  </a:lnTo>
                  <a:lnTo>
                    <a:pt x="31902" y="114104"/>
                  </a:lnTo>
                  <a:lnTo>
                    <a:pt x="23956" y="127392"/>
                  </a:lnTo>
                  <a:lnTo>
                    <a:pt x="18407" y="130702"/>
                  </a:lnTo>
                  <a:lnTo>
                    <a:pt x="15446" y="131585"/>
                  </a:lnTo>
                  <a:lnTo>
                    <a:pt x="13473" y="133231"/>
                  </a:lnTo>
                  <a:lnTo>
                    <a:pt x="11279" y="137883"/>
                  </a:lnTo>
                  <a:lnTo>
                    <a:pt x="9636" y="139547"/>
                  </a:lnTo>
                  <a:lnTo>
                    <a:pt x="7" y="142873"/>
                  </a:lnTo>
                  <a:lnTo>
                    <a:pt x="3" y="142875"/>
                  </a:lnTo>
                  <a:lnTo>
                    <a:pt x="0" y="142875"/>
                  </a:lnTo>
                  <a:lnTo>
                    <a:pt x="8200" y="151076"/>
                  </a:lnTo>
                  <a:lnTo>
                    <a:pt x="9700" y="150459"/>
                  </a:lnTo>
                  <a:lnTo>
                    <a:pt x="14189" y="146951"/>
                  </a:lnTo>
                  <a:lnTo>
                    <a:pt x="16867" y="146651"/>
                  </a:lnTo>
                  <a:lnTo>
                    <a:pt x="31880" y="151434"/>
                  </a:lnTo>
                  <a:lnTo>
                    <a:pt x="35012" y="150698"/>
                  </a:lnTo>
                  <a:lnTo>
                    <a:pt x="45533" y="145664"/>
                  </a:lnTo>
                  <a:lnTo>
                    <a:pt x="91376" y="142897"/>
                  </a:lnTo>
                  <a:lnTo>
                    <a:pt x="98114" y="142885"/>
                  </a:lnTo>
                  <a:lnTo>
                    <a:pt x="104637" y="140057"/>
                  </a:lnTo>
                  <a:lnTo>
                    <a:pt x="111063" y="136331"/>
                  </a:lnTo>
                  <a:lnTo>
                    <a:pt x="123812" y="133939"/>
                  </a:lnTo>
                  <a:lnTo>
                    <a:pt x="165491" y="133350"/>
                  </a:lnTo>
                  <a:lnTo>
                    <a:pt x="167476" y="132292"/>
                  </a:lnTo>
                  <a:lnTo>
                    <a:pt x="168801" y="130528"/>
                  </a:lnTo>
                  <a:lnTo>
                    <a:pt x="171403" y="123941"/>
                  </a:lnTo>
                  <a:lnTo>
                    <a:pt x="176491" y="118803"/>
                  </a:lnTo>
                  <a:lnTo>
                    <a:pt x="177987" y="118361"/>
                  </a:lnTo>
                  <a:lnTo>
                    <a:pt x="178983" y="119124"/>
                  </a:lnTo>
                  <a:lnTo>
                    <a:pt x="180580" y="122896"/>
                  </a:lnTo>
                  <a:lnTo>
                    <a:pt x="180973" y="114333"/>
                  </a:lnTo>
                  <a:lnTo>
                    <a:pt x="189175" y="122504"/>
                  </a:lnTo>
                  <a:lnTo>
                    <a:pt x="190108" y="128490"/>
                  </a:lnTo>
                  <a:lnTo>
                    <a:pt x="187503" y="134012"/>
                  </a:lnTo>
                  <a:lnTo>
                    <a:pt x="182263" y="141124"/>
                  </a:lnTo>
                  <a:lnTo>
                    <a:pt x="180171" y="150134"/>
                  </a:lnTo>
                  <a:lnTo>
                    <a:pt x="174504" y="159019"/>
                  </a:lnTo>
                  <a:lnTo>
                    <a:pt x="172053" y="171504"/>
                  </a:lnTo>
                  <a:lnTo>
                    <a:pt x="170469" y="193878"/>
                  </a:lnTo>
                  <a:lnTo>
                    <a:pt x="163259" y="212333"/>
                  </a:lnTo>
                  <a:lnTo>
                    <a:pt x="161924" y="259626"/>
                  </a:lnTo>
                  <a:lnTo>
                    <a:pt x="161924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408">
              <a:extLst>
                <a:ext uri="{FF2B5EF4-FFF2-40B4-BE49-F238E27FC236}">
                  <a16:creationId xmlns:a16="http://schemas.microsoft.com/office/drawing/2014/main" id="{1692FF48-1E1D-C931-EC72-4008FD045EC6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029450" y="4619627"/>
              <a:ext cx="1314451" cy="761868"/>
            </a:xfrm>
            <a:custGeom>
              <a:avLst/>
              <a:gdLst/>
              <a:ahLst/>
              <a:cxnLst/>
              <a:rect l="0" t="0" r="0" b="0"/>
              <a:pathLst>
                <a:path w="1314451" h="761868">
                  <a:moveTo>
                    <a:pt x="0" y="628648"/>
                  </a:moveTo>
                  <a:lnTo>
                    <a:pt x="0" y="628648"/>
                  </a:lnTo>
                  <a:lnTo>
                    <a:pt x="31881" y="596767"/>
                  </a:lnTo>
                  <a:lnTo>
                    <a:pt x="40980" y="593312"/>
                  </a:lnTo>
                  <a:lnTo>
                    <a:pt x="51022" y="590717"/>
                  </a:lnTo>
                  <a:lnTo>
                    <a:pt x="59013" y="586037"/>
                  </a:lnTo>
                  <a:lnTo>
                    <a:pt x="63270" y="580430"/>
                  </a:lnTo>
                  <a:lnTo>
                    <a:pt x="64405" y="577452"/>
                  </a:lnTo>
                  <a:lnTo>
                    <a:pt x="66219" y="575468"/>
                  </a:lnTo>
                  <a:lnTo>
                    <a:pt x="85884" y="564191"/>
                  </a:lnTo>
                  <a:lnTo>
                    <a:pt x="98457" y="562411"/>
                  </a:lnTo>
                  <a:lnTo>
                    <a:pt x="100563" y="561207"/>
                  </a:lnTo>
                  <a:lnTo>
                    <a:pt x="101967" y="559346"/>
                  </a:lnTo>
                  <a:lnTo>
                    <a:pt x="102903" y="557047"/>
                  </a:lnTo>
                  <a:lnTo>
                    <a:pt x="104585" y="555513"/>
                  </a:lnTo>
                  <a:lnTo>
                    <a:pt x="113859" y="552568"/>
                  </a:lnTo>
                  <a:lnTo>
                    <a:pt x="119226" y="557540"/>
                  </a:lnTo>
                  <a:lnTo>
                    <a:pt x="121781" y="562824"/>
                  </a:lnTo>
                  <a:lnTo>
                    <a:pt x="122462" y="565717"/>
                  </a:lnTo>
                  <a:lnTo>
                    <a:pt x="123975" y="567643"/>
                  </a:lnTo>
                  <a:lnTo>
                    <a:pt x="128478" y="569785"/>
                  </a:lnTo>
                  <a:lnTo>
                    <a:pt x="130101" y="572473"/>
                  </a:lnTo>
                  <a:lnTo>
                    <a:pt x="133445" y="585310"/>
                  </a:lnTo>
                  <a:lnTo>
                    <a:pt x="140699" y="599665"/>
                  </a:lnTo>
                  <a:lnTo>
                    <a:pt x="154577" y="645112"/>
                  </a:lnTo>
                  <a:lnTo>
                    <a:pt x="158660" y="652899"/>
                  </a:lnTo>
                  <a:lnTo>
                    <a:pt x="173627" y="697537"/>
                  </a:lnTo>
                  <a:lnTo>
                    <a:pt x="178798" y="712207"/>
                  </a:lnTo>
                  <a:lnTo>
                    <a:pt x="181066" y="719760"/>
                  </a:lnTo>
                  <a:lnTo>
                    <a:pt x="188323" y="733233"/>
                  </a:lnTo>
                  <a:lnTo>
                    <a:pt x="190070" y="746086"/>
                  </a:lnTo>
                  <a:lnTo>
                    <a:pt x="191271" y="748215"/>
                  </a:lnTo>
                  <a:lnTo>
                    <a:pt x="193132" y="749634"/>
                  </a:lnTo>
                  <a:lnTo>
                    <a:pt x="195429" y="750580"/>
                  </a:lnTo>
                  <a:lnTo>
                    <a:pt x="196961" y="752270"/>
                  </a:lnTo>
                  <a:lnTo>
                    <a:pt x="199622" y="760508"/>
                  </a:lnTo>
                  <a:lnTo>
                    <a:pt x="202669" y="761336"/>
                  </a:lnTo>
                  <a:lnTo>
                    <a:pt x="208191" y="761867"/>
                  </a:lnTo>
                  <a:lnTo>
                    <a:pt x="208644" y="760852"/>
                  </a:lnTo>
                  <a:lnTo>
                    <a:pt x="209148" y="756903"/>
                  </a:lnTo>
                  <a:lnTo>
                    <a:pt x="210340" y="755426"/>
                  </a:lnTo>
                  <a:lnTo>
                    <a:pt x="214488" y="753785"/>
                  </a:lnTo>
                  <a:lnTo>
                    <a:pt x="216016" y="752289"/>
                  </a:lnTo>
                  <a:lnTo>
                    <a:pt x="221293" y="742284"/>
                  </a:lnTo>
                  <a:lnTo>
                    <a:pt x="223729" y="739331"/>
                  </a:lnTo>
                  <a:lnTo>
                    <a:pt x="226435" y="730404"/>
                  </a:lnTo>
                  <a:lnTo>
                    <a:pt x="230780" y="713479"/>
                  </a:lnTo>
                  <a:lnTo>
                    <a:pt x="235949" y="695058"/>
                  </a:lnTo>
                  <a:lnTo>
                    <a:pt x="240302" y="676194"/>
                  </a:lnTo>
                  <a:lnTo>
                    <a:pt x="257366" y="630628"/>
                  </a:lnTo>
                  <a:lnTo>
                    <a:pt x="263934" y="610184"/>
                  </a:lnTo>
                  <a:lnTo>
                    <a:pt x="268703" y="590723"/>
                  </a:lnTo>
                  <a:lnTo>
                    <a:pt x="289042" y="546108"/>
                  </a:lnTo>
                  <a:lnTo>
                    <a:pt x="301456" y="501648"/>
                  </a:lnTo>
                  <a:lnTo>
                    <a:pt x="312143" y="457198"/>
                  </a:lnTo>
                  <a:lnTo>
                    <a:pt x="321642" y="418902"/>
                  </a:lnTo>
                  <a:lnTo>
                    <a:pt x="342957" y="371648"/>
                  </a:lnTo>
                  <a:lnTo>
                    <a:pt x="348217" y="358851"/>
                  </a:lnTo>
                  <a:lnTo>
                    <a:pt x="362540" y="314328"/>
                  </a:lnTo>
                  <a:lnTo>
                    <a:pt x="367504" y="301625"/>
                  </a:lnTo>
                  <a:lnTo>
                    <a:pt x="371358" y="283632"/>
                  </a:lnTo>
                  <a:lnTo>
                    <a:pt x="377672" y="270069"/>
                  </a:lnTo>
                  <a:lnTo>
                    <a:pt x="383627" y="231246"/>
                  </a:lnTo>
                  <a:lnTo>
                    <a:pt x="387459" y="222366"/>
                  </a:lnTo>
                  <a:lnTo>
                    <a:pt x="393169" y="183616"/>
                  </a:lnTo>
                  <a:lnTo>
                    <a:pt x="396991" y="175798"/>
                  </a:lnTo>
                  <a:lnTo>
                    <a:pt x="408933" y="131135"/>
                  </a:lnTo>
                  <a:lnTo>
                    <a:pt x="410349" y="120722"/>
                  </a:lnTo>
                  <a:lnTo>
                    <a:pt x="417738" y="102026"/>
                  </a:lnTo>
                  <a:lnTo>
                    <a:pt x="419890" y="88982"/>
                  </a:lnTo>
                  <a:lnTo>
                    <a:pt x="427266" y="78091"/>
                  </a:lnTo>
                  <a:lnTo>
                    <a:pt x="428357" y="68967"/>
                  </a:lnTo>
                  <a:lnTo>
                    <a:pt x="428506" y="63107"/>
                  </a:lnTo>
                  <a:lnTo>
                    <a:pt x="431395" y="56974"/>
                  </a:lnTo>
                  <a:lnTo>
                    <a:pt x="443090" y="42729"/>
                  </a:lnTo>
                  <a:lnTo>
                    <a:pt x="448459" y="40156"/>
                  </a:lnTo>
                  <a:lnTo>
                    <a:pt x="451373" y="39470"/>
                  </a:lnTo>
                  <a:lnTo>
                    <a:pt x="464711" y="31824"/>
                  </a:lnTo>
                  <a:lnTo>
                    <a:pt x="508200" y="23643"/>
                  </a:lnTo>
                  <a:lnTo>
                    <a:pt x="552894" y="16831"/>
                  </a:lnTo>
                  <a:lnTo>
                    <a:pt x="571698" y="13829"/>
                  </a:lnTo>
                  <a:lnTo>
                    <a:pt x="612462" y="14881"/>
                  </a:lnTo>
                  <a:lnTo>
                    <a:pt x="648547" y="11111"/>
                  </a:lnTo>
                  <a:lnTo>
                    <a:pt x="688873" y="9993"/>
                  </a:lnTo>
                  <a:lnTo>
                    <a:pt x="734336" y="9663"/>
                  </a:lnTo>
                  <a:lnTo>
                    <a:pt x="781320" y="6742"/>
                  </a:lnTo>
                  <a:lnTo>
                    <a:pt x="813977" y="2996"/>
                  </a:lnTo>
                  <a:lnTo>
                    <a:pt x="849660" y="1330"/>
                  </a:lnTo>
                  <a:lnTo>
                    <a:pt x="883862" y="590"/>
                  </a:lnTo>
                  <a:lnTo>
                    <a:pt x="917761" y="261"/>
                  </a:lnTo>
                  <a:lnTo>
                    <a:pt x="953994" y="115"/>
                  </a:lnTo>
                  <a:lnTo>
                    <a:pt x="988442" y="50"/>
                  </a:lnTo>
                  <a:lnTo>
                    <a:pt x="1021391" y="21"/>
                  </a:lnTo>
                  <a:lnTo>
                    <a:pt x="1068632" y="5"/>
                  </a:lnTo>
                  <a:lnTo>
                    <a:pt x="1109911" y="0"/>
                  </a:lnTo>
                  <a:lnTo>
                    <a:pt x="1148953" y="1057"/>
                  </a:lnTo>
                  <a:lnTo>
                    <a:pt x="1186274" y="6544"/>
                  </a:lnTo>
                  <a:lnTo>
                    <a:pt x="1227865" y="8934"/>
                  </a:lnTo>
                  <a:lnTo>
                    <a:pt x="1268633" y="10504"/>
                  </a:lnTo>
                  <a:lnTo>
                    <a:pt x="1314450" y="19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409">
              <a:extLst>
                <a:ext uri="{FF2B5EF4-FFF2-40B4-BE49-F238E27FC236}">
                  <a16:creationId xmlns:a16="http://schemas.microsoft.com/office/drawing/2014/main" id="{08D3478A-A221-D9A8-4BD7-020AA9EEA581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905625" y="4886442"/>
              <a:ext cx="142876" cy="18934"/>
            </a:xfrm>
            <a:custGeom>
              <a:avLst/>
              <a:gdLst/>
              <a:ahLst/>
              <a:cxnLst/>
              <a:rect l="0" t="0" r="0" b="0"/>
              <a:pathLst>
                <a:path w="142876" h="18934">
                  <a:moveTo>
                    <a:pt x="0" y="18933"/>
                  </a:moveTo>
                  <a:lnTo>
                    <a:pt x="0" y="18933"/>
                  </a:lnTo>
                  <a:lnTo>
                    <a:pt x="5056" y="13877"/>
                  </a:lnTo>
                  <a:lnTo>
                    <a:pt x="13183" y="11394"/>
                  </a:lnTo>
                  <a:lnTo>
                    <a:pt x="50767" y="8427"/>
                  </a:lnTo>
                  <a:lnTo>
                    <a:pt x="68863" y="1884"/>
                  </a:lnTo>
                  <a:lnTo>
                    <a:pt x="106197" y="0"/>
                  </a:lnTo>
                  <a:lnTo>
                    <a:pt x="142875" y="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410">
              <a:extLst>
                <a:ext uri="{FF2B5EF4-FFF2-40B4-BE49-F238E27FC236}">
                  <a16:creationId xmlns:a16="http://schemas.microsoft.com/office/drawing/2014/main" id="{E4F3FBDF-088B-B873-899A-E8FD51C340D9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886575" y="4848225"/>
              <a:ext cx="133351" cy="9409"/>
            </a:xfrm>
            <a:custGeom>
              <a:avLst/>
              <a:gdLst/>
              <a:ahLst/>
              <a:cxnLst/>
              <a:rect l="0" t="0" r="0" b="0"/>
              <a:pathLst>
                <a:path w="133351" h="9409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9701" y="9263"/>
                  </a:lnTo>
                  <a:lnTo>
                    <a:pt x="14189" y="9408"/>
                  </a:lnTo>
                  <a:lnTo>
                    <a:pt x="19711" y="6651"/>
                  </a:lnTo>
                  <a:lnTo>
                    <a:pt x="25694" y="2956"/>
                  </a:lnTo>
                  <a:lnTo>
                    <a:pt x="36071" y="876"/>
                  </a:lnTo>
                  <a:lnTo>
                    <a:pt x="83531" y="7"/>
                  </a:lnTo>
                  <a:lnTo>
                    <a:pt x="130476" y="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2" name="SMARTInkShape-Group94">
            <a:extLst>
              <a:ext uri="{FF2B5EF4-FFF2-40B4-BE49-F238E27FC236}">
                <a16:creationId xmlns:a16="http://schemas.microsoft.com/office/drawing/2014/main" id="{E874C7E5-66F2-FFC9-3F3F-832742EA781D}"/>
              </a:ext>
            </a:extLst>
          </p:cNvPr>
          <p:cNvGrpSpPr/>
          <p:nvPr/>
        </p:nvGrpSpPr>
        <p:grpSpPr>
          <a:xfrm>
            <a:off x="7164171" y="5581650"/>
            <a:ext cx="1560730" cy="209551"/>
            <a:chOff x="7164171" y="5581650"/>
            <a:chExt cx="1560730" cy="209551"/>
          </a:xfrm>
        </p:grpSpPr>
        <p:sp>
          <p:nvSpPr>
            <p:cNvPr id="452" name="SMARTInkShape-411">
              <a:extLst>
                <a:ext uri="{FF2B5EF4-FFF2-40B4-BE49-F238E27FC236}">
                  <a16:creationId xmlns:a16="http://schemas.microsoft.com/office/drawing/2014/main" id="{AE5911C7-5AC1-65B7-4110-6582D9B4348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715375" y="57816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4037"/>
                  </a:lnTo>
                  <a:lnTo>
                    <a:pt x="0" y="6381"/>
                  </a:lnTo>
                  <a:lnTo>
                    <a:pt x="0" y="1047"/>
                  </a:lnTo>
                  <a:lnTo>
                    <a:pt x="2824" y="46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412">
              <a:extLst>
                <a:ext uri="{FF2B5EF4-FFF2-40B4-BE49-F238E27FC236}">
                  <a16:creationId xmlns:a16="http://schemas.microsoft.com/office/drawing/2014/main" id="{B525347B-A093-C4B0-4D02-726A83558F9C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543925" y="5648329"/>
              <a:ext cx="114141" cy="133347"/>
            </a:xfrm>
            <a:custGeom>
              <a:avLst/>
              <a:gdLst/>
              <a:ahLst/>
              <a:cxnLst/>
              <a:rect l="0" t="0" r="0" b="0"/>
              <a:pathLst>
                <a:path w="114141" h="133347">
                  <a:moveTo>
                    <a:pt x="85725" y="19046"/>
                  </a:moveTo>
                  <a:lnTo>
                    <a:pt x="85725" y="19046"/>
                  </a:lnTo>
                  <a:lnTo>
                    <a:pt x="101971" y="3858"/>
                  </a:lnTo>
                  <a:lnTo>
                    <a:pt x="114140" y="41"/>
                  </a:lnTo>
                  <a:lnTo>
                    <a:pt x="101027" y="0"/>
                  </a:lnTo>
                  <a:lnTo>
                    <a:pt x="94995" y="2819"/>
                  </a:lnTo>
                  <a:lnTo>
                    <a:pt x="78284" y="15185"/>
                  </a:lnTo>
                  <a:lnTo>
                    <a:pt x="59129" y="21106"/>
                  </a:lnTo>
                  <a:lnTo>
                    <a:pt x="51681" y="25252"/>
                  </a:lnTo>
                  <a:lnTo>
                    <a:pt x="41536" y="28647"/>
                  </a:lnTo>
                  <a:lnTo>
                    <a:pt x="30490" y="36643"/>
                  </a:lnTo>
                  <a:lnTo>
                    <a:pt x="29426" y="40271"/>
                  </a:lnTo>
                  <a:lnTo>
                    <a:pt x="28589" y="55695"/>
                  </a:lnTo>
                  <a:lnTo>
                    <a:pt x="29642" y="56179"/>
                  </a:lnTo>
                  <a:lnTo>
                    <a:pt x="33636" y="56716"/>
                  </a:lnTo>
                  <a:lnTo>
                    <a:pt x="38938" y="59777"/>
                  </a:lnTo>
                  <a:lnTo>
                    <a:pt x="45909" y="65309"/>
                  </a:lnTo>
                  <a:lnTo>
                    <a:pt x="54890" y="67460"/>
                  </a:lnTo>
                  <a:lnTo>
                    <a:pt x="64913" y="74836"/>
                  </a:lnTo>
                  <a:lnTo>
                    <a:pt x="73930" y="76985"/>
                  </a:lnTo>
                  <a:lnTo>
                    <a:pt x="82818" y="82662"/>
                  </a:lnTo>
                  <a:lnTo>
                    <a:pt x="93404" y="85318"/>
                  </a:lnTo>
                  <a:lnTo>
                    <a:pt x="94018" y="86510"/>
                  </a:lnTo>
                  <a:lnTo>
                    <a:pt x="94702" y="90658"/>
                  </a:lnTo>
                  <a:lnTo>
                    <a:pt x="102717" y="105003"/>
                  </a:lnTo>
                  <a:lnTo>
                    <a:pt x="103403" y="108101"/>
                  </a:lnTo>
                  <a:lnTo>
                    <a:pt x="102802" y="110166"/>
                  </a:lnTo>
                  <a:lnTo>
                    <a:pt x="101343" y="111542"/>
                  </a:lnTo>
                  <a:lnTo>
                    <a:pt x="99311" y="112460"/>
                  </a:lnTo>
                  <a:lnTo>
                    <a:pt x="97958" y="114131"/>
                  </a:lnTo>
                  <a:lnTo>
                    <a:pt x="96454" y="118809"/>
                  </a:lnTo>
                  <a:lnTo>
                    <a:pt x="94994" y="120480"/>
                  </a:lnTo>
                  <a:lnTo>
                    <a:pt x="76000" y="131164"/>
                  </a:lnTo>
                  <a:lnTo>
                    <a:pt x="44446" y="133308"/>
                  </a:lnTo>
                  <a:lnTo>
                    <a:pt x="11406" y="133346"/>
                  </a:lnTo>
                  <a:lnTo>
                    <a:pt x="0" y="123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413">
              <a:extLst>
                <a:ext uri="{FF2B5EF4-FFF2-40B4-BE49-F238E27FC236}">
                  <a16:creationId xmlns:a16="http://schemas.microsoft.com/office/drawing/2014/main" id="{FCE7A9D4-67F6-4370-F730-27223F8021D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382000" y="5657885"/>
              <a:ext cx="142876" cy="132758"/>
            </a:xfrm>
            <a:custGeom>
              <a:avLst/>
              <a:gdLst/>
              <a:ahLst/>
              <a:cxnLst/>
              <a:rect l="0" t="0" r="0" b="0"/>
              <a:pathLst>
                <a:path w="142876" h="132758">
                  <a:moveTo>
                    <a:pt x="0" y="19015"/>
                  </a:moveTo>
                  <a:lnTo>
                    <a:pt x="0" y="19015"/>
                  </a:lnTo>
                  <a:lnTo>
                    <a:pt x="14190" y="19015"/>
                  </a:lnTo>
                  <a:lnTo>
                    <a:pt x="19713" y="16193"/>
                  </a:lnTo>
                  <a:lnTo>
                    <a:pt x="26824" y="10814"/>
                  </a:lnTo>
                  <a:lnTo>
                    <a:pt x="33113" y="9882"/>
                  </a:lnTo>
                  <a:lnTo>
                    <a:pt x="34775" y="8694"/>
                  </a:lnTo>
                  <a:lnTo>
                    <a:pt x="35882" y="6842"/>
                  </a:lnTo>
                  <a:lnTo>
                    <a:pt x="36622" y="4550"/>
                  </a:lnTo>
                  <a:lnTo>
                    <a:pt x="38174" y="3021"/>
                  </a:lnTo>
                  <a:lnTo>
                    <a:pt x="47195" y="84"/>
                  </a:lnTo>
                  <a:lnTo>
                    <a:pt x="52554" y="0"/>
                  </a:lnTo>
                  <a:lnTo>
                    <a:pt x="54086" y="1047"/>
                  </a:lnTo>
                  <a:lnTo>
                    <a:pt x="55108" y="2803"/>
                  </a:lnTo>
                  <a:lnTo>
                    <a:pt x="57115" y="9374"/>
                  </a:lnTo>
                  <a:lnTo>
                    <a:pt x="57150" y="36232"/>
                  </a:lnTo>
                  <a:lnTo>
                    <a:pt x="50604" y="45307"/>
                  </a:lnTo>
                  <a:lnTo>
                    <a:pt x="48508" y="54205"/>
                  </a:lnTo>
                  <a:lnTo>
                    <a:pt x="47627" y="101565"/>
                  </a:lnTo>
                  <a:lnTo>
                    <a:pt x="47625" y="114251"/>
                  </a:lnTo>
                  <a:lnTo>
                    <a:pt x="61815" y="100075"/>
                  </a:lnTo>
                  <a:lnTo>
                    <a:pt x="64515" y="91730"/>
                  </a:lnTo>
                  <a:lnTo>
                    <a:pt x="66773" y="82025"/>
                  </a:lnTo>
                  <a:lnTo>
                    <a:pt x="72936" y="69552"/>
                  </a:lnTo>
                  <a:lnTo>
                    <a:pt x="76292" y="53980"/>
                  </a:lnTo>
                  <a:lnTo>
                    <a:pt x="83518" y="42193"/>
                  </a:lnTo>
                  <a:lnTo>
                    <a:pt x="91304" y="31997"/>
                  </a:lnTo>
                  <a:lnTo>
                    <a:pt x="97292" y="19071"/>
                  </a:lnTo>
                  <a:lnTo>
                    <a:pt x="99787" y="15877"/>
                  </a:lnTo>
                  <a:lnTo>
                    <a:pt x="105380" y="12329"/>
                  </a:lnTo>
                  <a:lnTo>
                    <a:pt x="112537" y="10050"/>
                  </a:lnTo>
                  <a:lnTo>
                    <a:pt x="113124" y="8806"/>
                  </a:lnTo>
                  <a:lnTo>
                    <a:pt x="113778" y="4599"/>
                  </a:lnTo>
                  <a:lnTo>
                    <a:pt x="115011" y="3054"/>
                  </a:lnTo>
                  <a:lnTo>
                    <a:pt x="123420" y="86"/>
                  </a:lnTo>
                  <a:lnTo>
                    <a:pt x="128760" y="1"/>
                  </a:lnTo>
                  <a:lnTo>
                    <a:pt x="130290" y="1047"/>
                  </a:lnTo>
                  <a:lnTo>
                    <a:pt x="131311" y="2803"/>
                  </a:lnTo>
                  <a:lnTo>
                    <a:pt x="133081" y="9668"/>
                  </a:lnTo>
                  <a:lnTo>
                    <a:pt x="133230" y="14155"/>
                  </a:lnTo>
                  <a:lnTo>
                    <a:pt x="142282" y="47060"/>
                  </a:lnTo>
                  <a:lnTo>
                    <a:pt x="142868" y="91773"/>
                  </a:lnTo>
                  <a:lnTo>
                    <a:pt x="142875" y="132757"/>
                  </a:lnTo>
                  <a:lnTo>
                    <a:pt x="142875" y="123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414">
              <a:extLst>
                <a:ext uri="{FF2B5EF4-FFF2-40B4-BE49-F238E27FC236}">
                  <a16:creationId xmlns:a16="http://schemas.microsoft.com/office/drawing/2014/main" id="{10FA37BB-375B-4A52-9684-349F40104AB0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305800" y="55816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415">
              <a:extLst>
                <a:ext uri="{FF2B5EF4-FFF2-40B4-BE49-F238E27FC236}">
                  <a16:creationId xmlns:a16="http://schemas.microsoft.com/office/drawing/2014/main" id="{0685CA4E-3003-DFD2-6375-E5B9A4174AC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286750" y="5686428"/>
              <a:ext cx="19051" cy="95248"/>
            </a:xfrm>
            <a:custGeom>
              <a:avLst/>
              <a:gdLst/>
              <a:ahLst/>
              <a:cxnLst/>
              <a:rect l="0" t="0" r="0" b="0"/>
              <a:pathLst>
                <a:path w="19051" h="95248">
                  <a:moveTo>
                    <a:pt x="0" y="9522"/>
                  </a:moveTo>
                  <a:lnTo>
                    <a:pt x="0" y="9522"/>
                  </a:lnTo>
                  <a:lnTo>
                    <a:pt x="9134" y="389"/>
                  </a:lnTo>
                  <a:lnTo>
                    <a:pt x="18930" y="0"/>
                  </a:lnTo>
                  <a:lnTo>
                    <a:pt x="19050" y="31878"/>
                  </a:lnTo>
                  <a:lnTo>
                    <a:pt x="16227" y="38155"/>
                  </a:lnTo>
                  <a:lnTo>
                    <a:pt x="12504" y="44473"/>
                  </a:lnTo>
                  <a:lnTo>
                    <a:pt x="10113" y="57152"/>
                  </a:lnTo>
                  <a:lnTo>
                    <a:pt x="9525" y="95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416">
              <a:extLst>
                <a:ext uri="{FF2B5EF4-FFF2-40B4-BE49-F238E27FC236}">
                  <a16:creationId xmlns:a16="http://schemas.microsoft.com/office/drawing/2014/main" id="{B7EAA378-3570-B3BA-814E-8DE3298A8B7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981950" y="5668709"/>
              <a:ext cx="247219" cy="103442"/>
            </a:xfrm>
            <a:custGeom>
              <a:avLst/>
              <a:gdLst/>
              <a:ahLst/>
              <a:cxnLst/>
              <a:rect l="0" t="0" r="0" b="0"/>
              <a:pathLst>
                <a:path w="247219" h="103442">
                  <a:moveTo>
                    <a:pt x="0" y="17716"/>
                  </a:moveTo>
                  <a:lnTo>
                    <a:pt x="0" y="17716"/>
                  </a:lnTo>
                  <a:lnTo>
                    <a:pt x="0" y="8583"/>
                  </a:lnTo>
                  <a:lnTo>
                    <a:pt x="5056" y="8307"/>
                  </a:lnTo>
                  <a:lnTo>
                    <a:pt x="10361" y="5420"/>
                  </a:lnTo>
                  <a:lnTo>
                    <a:pt x="17334" y="0"/>
                  </a:lnTo>
                  <a:lnTo>
                    <a:pt x="17905" y="614"/>
                  </a:lnTo>
                  <a:lnTo>
                    <a:pt x="18542" y="4118"/>
                  </a:lnTo>
                  <a:lnTo>
                    <a:pt x="19769" y="4416"/>
                  </a:lnTo>
                  <a:lnTo>
                    <a:pt x="23956" y="1927"/>
                  </a:lnTo>
                  <a:lnTo>
                    <a:pt x="26553" y="1899"/>
                  </a:lnTo>
                  <a:lnTo>
                    <a:pt x="38005" y="7499"/>
                  </a:lnTo>
                  <a:lnTo>
                    <a:pt x="42644" y="7884"/>
                  </a:lnTo>
                  <a:lnTo>
                    <a:pt x="44305" y="9045"/>
                  </a:lnTo>
                  <a:lnTo>
                    <a:pt x="45411" y="10877"/>
                  </a:lnTo>
                  <a:lnTo>
                    <a:pt x="46149" y="13157"/>
                  </a:lnTo>
                  <a:lnTo>
                    <a:pt x="54970" y="27477"/>
                  </a:lnTo>
                  <a:lnTo>
                    <a:pt x="57112" y="49862"/>
                  </a:lnTo>
                  <a:lnTo>
                    <a:pt x="57150" y="84345"/>
                  </a:lnTo>
                  <a:lnTo>
                    <a:pt x="57150" y="76186"/>
                  </a:lnTo>
                  <a:lnTo>
                    <a:pt x="63697" y="67522"/>
                  </a:lnTo>
                  <a:lnTo>
                    <a:pt x="65793" y="58696"/>
                  </a:lnTo>
                  <a:lnTo>
                    <a:pt x="66284" y="52510"/>
                  </a:lnTo>
                  <a:lnTo>
                    <a:pt x="69323" y="46233"/>
                  </a:lnTo>
                  <a:lnTo>
                    <a:pt x="71615" y="43077"/>
                  </a:lnTo>
                  <a:lnTo>
                    <a:pt x="76984" y="39571"/>
                  </a:lnTo>
                  <a:lnTo>
                    <a:pt x="82899" y="36954"/>
                  </a:lnTo>
                  <a:lnTo>
                    <a:pt x="93414" y="28729"/>
                  </a:lnTo>
                  <a:lnTo>
                    <a:pt x="99762" y="27682"/>
                  </a:lnTo>
                  <a:lnTo>
                    <a:pt x="101433" y="26477"/>
                  </a:lnTo>
                  <a:lnTo>
                    <a:pt x="102546" y="24616"/>
                  </a:lnTo>
                  <a:lnTo>
                    <a:pt x="103290" y="22315"/>
                  </a:lnTo>
                  <a:lnTo>
                    <a:pt x="104843" y="20782"/>
                  </a:lnTo>
                  <a:lnTo>
                    <a:pt x="114173" y="17752"/>
                  </a:lnTo>
                  <a:lnTo>
                    <a:pt x="122489" y="17719"/>
                  </a:lnTo>
                  <a:lnTo>
                    <a:pt x="131909" y="25917"/>
                  </a:lnTo>
                  <a:lnTo>
                    <a:pt x="132923" y="31906"/>
                  </a:lnTo>
                  <a:lnTo>
                    <a:pt x="134124" y="33526"/>
                  </a:lnTo>
                  <a:lnTo>
                    <a:pt x="138280" y="35326"/>
                  </a:lnTo>
                  <a:lnTo>
                    <a:pt x="139812" y="36864"/>
                  </a:lnTo>
                  <a:lnTo>
                    <a:pt x="141513" y="41396"/>
                  </a:lnTo>
                  <a:lnTo>
                    <a:pt x="142472" y="49897"/>
                  </a:lnTo>
                  <a:lnTo>
                    <a:pt x="139874" y="56008"/>
                  </a:lnTo>
                  <a:lnTo>
                    <a:pt x="136249" y="62252"/>
                  </a:lnTo>
                  <a:lnTo>
                    <a:pt x="133605" y="74678"/>
                  </a:lnTo>
                  <a:lnTo>
                    <a:pt x="133350" y="103393"/>
                  </a:lnTo>
                  <a:lnTo>
                    <a:pt x="141551" y="95236"/>
                  </a:lnTo>
                  <a:lnTo>
                    <a:pt x="143673" y="86572"/>
                  </a:lnTo>
                  <a:lnTo>
                    <a:pt x="169188" y="52613"/>
                  </a:lnTo>
                  <a:lnTo>
                    <a:pt x="196874" y="31267"/>
                  </a:lnTo>
                  <a:lnTo>
                    <a:pt x="209555" y="25214"/>
                  </a:lnTo>
                  <a:lnTo>
                    <a:pt x="215902" y="21048"/>
                  </a:lnTo>
                  <a:lnTo>
                    <a:pt x="226718" y="18155"/>
                  </a:lnTo>
                  <a:lnTo>
                    <a:pt x="242739" y="17727"/>
                  </a:lnTo>
                  <a:lnTo>
                    <a:pt x="244377" y="18781"/>
                  </a:lnTo>
                  <a:lnTo>
                    <a:pt x="245468" y="20543"/>
                  </a:lnTo>
                  <a:lnTo>
                    <a:pt x="247218" y="25918"/>
                  </a:lnTo>
                  <a:lnTo>
                    <a:pt x="239412" y="35326"/>
                  </a:lnTo>
                  <a:lnTo>
                    <a:pt x="238506" y="41396"/>
                  </a:lnTo>
                  <a:lnTo>
                    <a:pt x="238158" y="59119"/>
                  </a:lnTo>
                  <a:lnTo>
                    <a:pt x="235318" y="65398"/>
                  </a:lnTo>
                  <a:lnTo>
                    <a:pt x="231586" y="71716"/>
                  </a:lnTo>
                  <a:lnTo>
                    <a:pt x="229190" y="84396"/>
                  </a:lnTo>
                  <a:lnTo>
                    <a:pt x="228600" y="103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417">
              <a:extLst>
                <a:ext uri="{FF2B5EF4-FFF2-40B4-BE49-F238E27FC236}">
                  <a16:creationId xmlns:a16="http://schemas.microsoft.com/office/drawing/2014/main" id="{7270D2F6-93A3-1061-461D-E516EC31699C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620000" y="5583008"/>
              <a:ext cx="180976" cy="208193"/>
            </a:xfrm>
            <a:custGeom>
              <a:avLst/>
              <a:gdLst/>
              <a:ahLst/>
              <a:cxnLst/>
              <a:rect l="0" t="0" r="0" b="0"/>
              <a:pathLst>
                <a:path w="180976" h="208193">
                  <a:moveTo>
                    <a:pt x="0" y="17692"/>
                  </a:moveTo>
                  <a:lnTo>
                    <a:pt x="0" y="17692"/>
                  </a:lnTo>
                  <a:lnTo>
                    <a:pt x="0" y="12636"/>
                  </a:lnTo>
                  <a:lnTo>
                    <a:pt x="1058" y="11147"/>
                  </a:lnTo>
                  <a:lnTo>
                    <a:pt x="2822" y="10153"/>
                  </a:lnTo>
                  <a:lnTo>
                    <a:pt x="8201" y="8559"/>
                  </a:lnTo>
                  <a:lnTo>
                    <a:pt x="16868" y="1698"/>
                  </a:lnTo>
                  <a:lnTo>
                    <a:pt x="22667" y="0"/>
                  </a:lnTo>
                  <a:lnTo>
                    <a:pt x="24636" y="606"/>
                  </a:lnTo>
                  <a:lnTo>
                    <a:pt x="25949" y="2068"/>
                  </a:lnTo>
                  <a:lnTo>
                    <a:pt x="26824" y="4101"/>
                  </a:lnTo>
                  <a:lnTo>
                    <a:pt x="28467" y="5456"/>
                  </a:lnTo>
                  <a:lnTo>
                    <a:pt x="33113" y="6962"/>
                  </a:lnTo>
                  <a:lnTo>
                    <a:pt x="78863" y="8153"/>
                  </a:lnTo>
                  <a:lnTo>
                    <a:pt x="125757" y="8167"/>
                  </a:lnTo>
                  <a:lnTo>
                    <a:pt x="171276" y="8167"/>
                  </a:lnTo>
                  <a:lnTo>
                    <a:pt x="180975" y="8167"/>
                  </a:lnTo>
                  <a:lnTo>
                    <a:pt x="180975" y="21424"/>
                  </a:lnTo>
                  <a:lnTo>
                    <a:pt x="178153" y="27465"/>
                  </a:lnTo>
                  <a:lnTo>
                    <a:pt x="165787" y="44183"/>
                  </a:lnTo>
                  <a:lnTo>
                    <a:pt x="148818" y="90883"/>
                  </a:lnTo>
                  <a:lnTo>
                    <a:pt x="143657" y="119667"/>
                  </a:lnTo>
                  <a:lnTo>
                    <a:pt x="142896" y="162727"/>
                  </a:lnTo>
                  <a:lnTo>
                    <a:pt x="142875" y="207747"/>
                  </a:lnTo>
                  <a:lnTo>
                    <a:pt x="152400" y="208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418">
              <a:extLst>
                <a:ext uri="{FF2B5EF4-FFF2-40B4-BE49-F238E27FC236}">
                  <a16:creationId xmlns:a16="http://schemas.microsoft.com/office/drawing/2014/main" id="{70257CD6-BB48-E732-C79C-F47C6479BF0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562850" y="5600704"/>
              <a:ext cx="9526" cy="161922"/>
            </a:xfrm>
            <a:custGeom>
              <a:avLst/>
              <a:gdLst/>
              <a:ahLst/>
              <a:cxnLst/>
              <a:rect l="0" t="0" r="0" b="0"/>
              <a:pathLst>
                <a:path w="9526" h="161922">
                  <a:moveTo>
                    <a:pt x="0" y="19046"/>
                  </a:moveTo>
                  <a:lnTo>
                    <a:pt x="0" y="19046"/>
                  </a:lnTo>
                  <a:lnTo>
                    <a:pt x="0" y="10"/>
                  </a:lnTo>
                  <a:lnTo>
                    <a:pt x="5056" y="0"/>
                  </a:lnTo>
                  <a:lnTo>
                    <a:pt x="6547" y="1058"/>
                  </a:lnTo>
                  <a:lnTo>
                    <a:pt x="7540" y="2819"/>
                  </a:lnTo>
                  <a:lnTo>
                    <a:pt x="9134" y="13254"/>
                  </a:lnTo>
                  <a:lnTo>
                    <a:pt x="9515" y="46342"/>
                  </a:lnTo>
                  <a:lnTo>
                    <a:pt x="588" y="92498"/>
                  </a:lnTo>
                  <a:lnTo>
                    <a:pt x="23" y="135727"/>
                  </a:lnTo>
                  <a:lnTo>
                    <a:pt x="10" y="144283"/>
                  </a:lnTo>
                  <a:lnTo>
                    <a:pt x="2827" y="151613"/>
                  </a:lnTo>
                  <a:lnTo>
                    <a:pt x="9525" y="161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419">
              <a:extLst>
                <a:ext uri="{FF2B5EF4-FFF2-40B4-BE49-F238E27FC236}">
                  <a16:creationId xmlns:a16="http://schemas.microsoft.com/office/drawing/2014/main" id="{65886199-6B7F-B41A-9C31-942B7C0F2FD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429500" y="57435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420">
              <a:extLst>
                <a:ext uri="{FF2B5EF4-FFF2-40B4-BE49-F238E27FC236}">
                  <a16:creationId xmlns:a16="http://schemas.microsoft.com/office/drawing/2014/main" id="{09A5179D-52D0-217C-F426-E46FECD85B6A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164171" y="5581650"/>
              <a:ext cx="160555" cy="171448"/>
            </a:xfrm>
            <a:custGeom>
              <a:avLst/>
              <a:gdLst/>
              <a:ahLst/>
              <a:cxnLst/>
              <a:rect l="0" t="0" r="0" b="0"/>
              <a:pathLst>
                <a:path w="160555" h="171448">
                  <a:moveTo>
                    <a:pt x="55779" y="57150"/>
                  </a:moveTo>
                  <a:lnTo>
                    <a:pt x="55779" y="57150"/>
                  </a:lnTo>
                  <a:lnTo>
                    <a:pt x="47578" y="57150"/>
                  </a:lnTo>
                  <a:lnTo>
                    <a:pt x="47136" y="56092"/>
                  </a:lnTo>
                  <a:lnTo>
                    <a:pt x="46258" y="33470"/>
                  </a:lnTo>
                  <a:lnTo>
                    <a:pt x="47314" y="31838"/>
                  </a:lnTo>
                  <a:lnTo>
                    <a:pt x="49078" y="30750"/>
                  </a:lnTo>
                  <a:lnTo>
                    <a:pt x="51311" y="30026"/>
                  </a:lnTo>
                  <a:lnTo>
                    <a:pt x="52801" y="28484"/>
                  </a:lnTo>
                  <a:lnTo>
                    <a:pt x="54455" y="23948"/>
                  </a:lnTo>
                  <a:lnTo>
                    <a:pt x="55955" y="22315"/>
                  </a:lnTo>
                  <a:lnTo>
                    <a:pt x="60444" y="20501"/>
                  </a:lnTo>
                  <a:lnTo>
                    <a:pt x="62063" y="18959"/>
                  </a:lnTo>
                  <a:lnTo>
                    <a:pt x="63864" y="14424"/>
                  </a:lnTo>
                  <a:lnTo>
                    <a:pt x="65402" y="12791"/>
                  </a:lnTo>
                  <a:lnTo>
                    <a:pt x="74921" y="8753"/>
                  </a:lnTo>
                  <a:lnTo>
                    <a:pt x="82147" y="3065"/>
                  </a:lnTo>
                  <a:lnTo>
                    <a:pt x="93359" y="120"/>
                  </a:lnTo>
                  <a:lnTo>
                    <a:pt x="108340" y="0"/>
                  </a:lnTo>
                  <a:lnTo>
                    <a:pt x="109869" y="1059"/>
                  </a:lnTo>
                  <a:lnTo>
                    <a:pt x="110890" y="2822"/>
                  </a:lnTo>
                  <a:lnTo>
                    <a:pt x="112325" y="10361"/>
                  </a:lnTo>
                  <a:lnTo>
                    <a:pt x="112925" y="50805"/>
                  </a:lnTo>
                  <a:lnTo>
                    <a:pt x="103228" y="81668"/>
                  </a:lnTo>
                  <a:lnTo>
                    <a:pt x="71615" y="126597"/>
                  </a:lnTo>
                  <a:lnTo>
                    <a:pt x="58947" y="138562"/>
                  </a:lnTo>
                  <a:lnTo>
                    <a:pt x="34416" y="150101"/>
                  </a:lnTo>
                  <a:lnTo>
                    <a:pt x="28282" y="157951"/>
                  </a:lnTo>
                  <a:lnTo>
                    <a:pt x="23097" y="160159"/>
                  </a:lnTo>
                  <a:lnTo>
                    <a:pt x="14227" y="161402"/>
                  </a:lnTo>
                  <a:lnTo>
                    <a:pt x="12204" y="162634"/>
                  </a:lnTo>
                  <a:lnTo>
                    <a:pt x="10854" y="164514"/>
                  </a:lnTo>
                  <a:lnTo>
                    <a:pt x="8687" y="170081"/>
                  </a:lnTo>
                  <a:lnTo>
                    <a:pt x="5569" y="170841"/>
                  </a:lnTo>
                  <a:lnTo>
                    <a:pt x="0" y="171330"/>
                  </a:lnTo>
                  <a:lnTo>
                    <a:pt x="7797" y="171447"/>
                  </a:lnTo>
                  <a:lnTo>
                    <a:pt x="16324" y="163249"/>
                  </a:lnTo>
                  <a:lnTo>
                    <a:pt x="22334" y="162317"/>
                  </a:lnTo>
                  <a:lnTo>
                    <a:pt x="40033" y="161959"/>
                  </a:lnTo>
                  <a:lnTo>
                    <a:pt x="46312" y="159118"/>
                  </a:lnTo>
                  <a:lnTo>
                    <a:pt x="52630" y="155386"/>
                  </a:lnTo>
                  <a:lnTo>
                    <a:pt x="65309" y="152989"/>
                  </a:lnTo>
                  <a:lnTo>
                    <a:pt x="112341" y="152405"/>
                  </a:lnTo>
                  <a:lnTo>
                    <a:pt x="160554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8" name="SMARTInkShape-Group95">
            <a:extLst>
              <a:ext uri="{FF2B5EF4-FFF2-40B4-BE49-F238E27FC236}">
                <a16:creationId xmlns:a16="http://schemas.microsoft.com/office/drawing/2014/main" id="{64DAB427-6E41-B6C8-0418-717BB5B98576}"/>
              </a:ext>
            </a:extLst>
          </p:cNvPr>
          <p:cNvGrpSpPr/>
          <p:nvPr/>
        </p:nvGrpSpPr>
        <p:grpSpPr>
          <a:xfrm>
            <a:off x="695325" y="2333625"/>
            <a:ext cx="2266835" cy="419101"/>
            <a:chOff x="695325" y="2333625"/>
            <a:chExt cx="2266835" cy="419101"/>
          </a:xfrm>
        </p:grpSpPr>
        <p:sp>
          <p:nvSpPr>
            <p:cNvPr id="463" name="SMARTInkShape-421">
              <a:extLst>
                <a:ext uri="{FF2B5EF4-FFF2-40B4-BE49-F238E27FC236}">
                  <a16:creationId xmlns:a16="http://schemas.microsoft.com/office/drawing/2014/main" id="{024BE4CA-5681-F346-5157-F3E1DC4F344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838769" y="2333625"/>
              <a:ext cx="123391" cy="419101"/>
            </a:xfrm>
            <a:custGeom>
              <a:avLst/>
              <a:gdLst/>
              <a:ahLst/>
              <a:cxnLst/>
              <a:rect l="0" t="0" r="0" b="0"/>
              <a:pathLst>
                <a:path w="123391" h="419101">
                  <a:moveTo>
                    <a:pt x="113981" y="0"/>
                  </a:moveTo>
                  <a:lnTo>
                    <a:pt x="113981" y="0"/>
                  </a:lnTo>
                  <a:lnTo>
                    <a:pt x="123390" y="0"/>
                  </a:lnTo>
                  <a:lnTo>
                    <a:pt x="79654" y="40704"/>
                  </a:lnTo>
                  <a:lnTo>
                    <a:pt x="54924" y="81351"/>
                  </a:lnTo>
                  <a:lnTo>
                    <a:pt x="31376" y="127286"/>
                  </a:lnTo>
                  <a:lnTo>
                    <a:pt x="16715" y="159658"/>
                  </a:lnTo>
                  <a:lnTo>
                    <a:pt x="7867" y="202399"/>
                  </a:lnTo>
                  <a:lnTo>
                    <a:pt x="1298" y="241181"/>
                  </a:lnTo>
                  <a:lnTo>
                    <a:pt x="0" y="282317"/>
                  </a:lnTo>
                  <a:lnTo>
                    <a:pt x="2566" y="315842"/>
                  </a:lnTo>
                  <a:lnTo>
                    <a:pt x="12951" y="347668"/>
                  </a:lnTo>
                  <a:lnTo>
                    <a:pt x="38693" y="388331"/>
                  </a:lnTo>
                  <a:lnTo>
                    <a:pt x="50886" y="400133"/>
                  </a:lnTo>
                  <a:lnTo>
                    <a:pt x="82071" y="415292"/>
                  </a:lnTo>
                  <a:lnTo>
                    <a:pt x="104456" y="419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422">
              <a:extLst>
                <a:ext uri="{FF2B5EF4-FFF2-40B4-BE49-F238E27FC236}">
                  <a16:creationId xmlns:a16="http://schemas.microsoft.com/office/drawing/2014/main" id="{51C28A75-ABA4-5D29-3FE6-83D1FAE2396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514600" y="2400465"/>
              <a:ext cx="137778" cy="122367"/>
            </a:xfrm>
            <a:custGeom>
              <a:avLst/>
              <a:gdLst/>
              <a:ahLst/>
              <a:cxnLst/>
              <a:rect l="0" t="0" r="0" b="0"/>
              <a:pathLst>
                <a:path w="137778" h="122367">
                  <a:moveTo>
                    <a:pt x="0" y="66510"/>
                  </a:moveTo>
                  <a:lnTo>
                    <a:pt x="0" y="66510"/>
                  </a:lnTo>
                  <a:lnTo>
                    <a:pt x="0" y="61454"/>
                  </a:lnTo>
                  <a:lnTo>
                    <a:pt x="2822" y="56149"/>
                  </a:lnTo>
                  <a:lnTo>
                    <a:pt x="14189" y="42912"/>
                  </a:lnTo>
                  <a:lnTo>
                    <a:pt x="58647" y="15674"/>
                  </a:lnTo>
                  <a:lnTo>
                    <a:pt x="74409" y="6174"/>
                  </a:lnTo>
                  <a:lnTo>
                    <a:pt x="101134" y="392"/>
                  </a:lnTo>
                  <a:lnTo>
                    <a:pt x="113809" y="0"/>
                  </a:lnTo>
                  <a:lnTo>
                    <a:pt x="118206" y="2062"/>
                  </a:lnTo>
                  <a:lnTo>
                    <a:pt x="125914" y="9997"/>
                  </a:lnTo>
                  <a:lnTo>
                    <a:pt x="130045" y="23401"/>
                  </a:lnTo>
                  <a:lnTo>
                    <a:pt x="137754" y="62934"/>
                  </a:lnTo>
                  <a:lnTo>
                    <a:pt x="137777" y="81148"/>
                  </a:lnTo>
                  <a:lnTo>
                    <a:pt x="133201" y="96299"/>
                  </a:lnTo>
                  <a:lnTo>
                    <a:pt x="124112" y="110089"/>
                  </a:lnTo>
                  <a:lnTo>
                    <a:pt x="113016" y="117628"/>
                  </a:lnTo>
                  <a:lnTo>
                    <a:pt x="92047" y="121873"/>
                  </a:lnTo>
                  <a:lnTo>
                    <a:pt x="48262" y="122366"/>
                  </a:lnTo>
                  <a:lnTo>
                    <a:pt x="27588" y="118103"/>
                  </a:lnTo>
                  <a:lnTo>
                    <a:pt x="15347" y="120485"/>
                  </a:lnTo>
                  <a:lnTo>
                    <a:pt x="9525" y="1141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423">
              <a:extLst>
                <a:ext uri="{FF2B5EF4-FFF2-40B4-BE49-F238E27FC236}">
                  <a16:creationId xmlns:a16="http://schemas.microsoft.com/office/drawing/2014/main" id="{DF6A6097-47B0-E6AC-DFB4-BA05E73D441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514600" y="2457842"/>
              <a:ext cx="9526" cy="237734"/>
            </a:xfrm>
            <a:custGeom>
              <a:avLst/>
              <a:gdLst/>
              <a:ahLst/>
              <a:cxnLst/>
              <a:rect l="0" t="0" r="0" b="0"/>
              <a:pathLst>
                <a:path w="9526" h="237734">
                  <a:moveTo>
                    <a:pt x="0" y="9133"/>
                  </a:moveTo>
                  <a:lnTo>
                    <a:pt x="0" y="9133"/>
                  </a:lnTo>
                  <a:lnTo>
                    <a:pt x="0" y="4077"/>
                  </a:lnTo>
                  <a:lnTo>
                    <a:pt x="1058" y="2587"/>
                  </a:lnTo>
                  <a:lnTo>
                    <a:pt x="2822" y="1594"/>
                  </a:lnTo>
                  <a:lnTo>
                    <a:pt x="8201" y="0"/>
                  </a:lnTo>
                  <a:lnTo>
                    <a:pt x="9473" y="41041"/>
                  </a:lnTo>
                  <a:lnTo>
                    <a:pt x="9518" y="87889"/>
                  </a:lnTo>
                  <a:lnTo>
                    <a:pt x="9523" y="127130"/>
                  </a:lnTo>
                  <a:lnTo>
                    <a:pt x="9525" y="172729"/>
                  </a:lnTo>
                  <a:lnTo>
                    <a:pt x="6703" y="204009"/>
                  </a:lnTo>
                  <a:lnTo>
                    <a:pt x="0" y="2377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424">
              <a:extLst>
                <a:ext uri="{FF2B5EF4-FFF2-40B4-BE49-F238E27FC236}">
                  <a16:creationId xmlns:a16="http://schemas.microsoft.com/office/drawing/2014/main" id="{B6D5C6B8-8E5F-66C7-FB35-23ABC150A2F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352712" y="2619375"/>
              <a:ext cx="19014" cy="28139"/>
            </a:xfrm>
            <a:custGeom>
              <a:avLst/>
              <a:gdLst/>
              <a:ahLst/>
              <a:cxnLst/>
              <a:rect l="0" t="0" r="0" b="0"/>
              <a:pathLst>
                <a:path w="19014" h="28139">
                  <a:moveTo>
                    <a:pt x="19013" y="0"/>
                  </a:moveTo>
                  <a:lnTo>
                    <a:pt x="19013" y="0"/>
                  </a:lnTo>
                  <a:lnTo>
                    <a:pt x="19013" y="13258"/>
                  </a:lnTo>
                  <a:lnTo>
                    <a:pt x="17955" y="15188"/>
                  </a:lnTo>
                  <a:lnTo>
                    <a:pt x="16191" y="16476"/>
                  </a:lnTo>
                  <a:lnTo>
                    <a:pt x="13957" y="17334"/>
                  </a:lnTo>
                  <a:lnTo>
                    <a:pt x="12467" y="18964"/>
                  </a:lnTo>
                  <a:lnTo>
                    <a:pt x="10812" y="23598"/>
                  </a:lnTo>
                  <a:lnTo>
                    <a:pt x="9312" y="25257"/>
                  </a:lnTo>
                  <a:lnTo>
                    <a:pt x="1403" y="28138"/>
                  </a:lnTo>
                  <a:lnTo>
                    <a:pt x="923" y="27225"/>
                  </a:lnTo>
                  <a:lnTo>
                    <a:pt x="0" y="3029"/>
                  </a:lnTo>
                  <a:lnTo>
                    <a:pt x="1046" y="2019"/>
                  </a:lnTo>
                  <a:lnTo>
                    <a:pt x="8167" y="266"/>
                  </a:lnTo>
                  <a:lnTo>
                    <a:pt x="8607" y="1236"/>
                  </a:lnTo>
                  <a:lnTo>
                    <a:pt x="9488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425">
              <a:extLst>
                <a:ext uri="{FF2B5EF4-FFF2-40B4-BE49-F238E27FC236}">
                  <a16:creationId xmlns:a16="http://schemas.microsoft.com/office/drawing/2014/main" id="{6E30F3B1-305C-6D5A-858D-7D8B3556C9E4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124075" y="2428875"/>
              <a:ext cx="190501" cy="209551"/>
            </a:xfrm>
            <a:custGeom>
              <a:avLst/>
              <a:gdLst/>
              <a:ahLst/>
              <a:cxnLst/>
              <a:rect l="0" t="0" r="0" b="0"/>
              <a:pathLst>
                <a:path w="190501" h="209551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5057" y="14974"/>
                  </a:lnTo>
                  <a:lnTo>
                    <a:pt x="16247" y="26908"/>
                  </a:lnTo>
                  <a:lnTo>
                    <a:pt x="38122" y="74488"/>
                  </a:lnTo>
                  <a:lnTo>
                    <a:pt x="57152" y="121689"/>
                  </a:lnTo>
                  <a:lnTo>
                    <a:pt x="76200" y="169276"/>
                  </a:lnTo>
                  <a:lnTo>
                    <a:pt x="95054" y="204860"/>
                  </a:lnTo>
                  <a:lnTo>
                    <a:pt x="97236" y="206424"/>
                  </a:lnTo>
                  <a:lnTo>
                    <a:pt x="104774" y="209550"/>
                  </a:lnTo>
                  <a:lnTo>
                    <a:pt x="121021" y="169452"/>
                  </a:lnTo>
                  <a:lnTo>
                    <a:pt x="136574" y="128619"/>
                  </a:lnTo>
                  <a:lnTo>
                    <a:pt x="152207" y="88153"/>
                  </a:lnTo>
                  <a:lnTo>
                    <a:pt x="156900" y="82218"/>
                  </a:lnTo>
                  <a:lnTo>
                    <a:pt x="159692" y="73230"/>
                  </a:lnTo>
                  <a:lnTo>
                    <a:pt x="164086" y="56270"/>
                  </a:lnTo>
                  <a:lnTo>
                    <a:pt x="181165" y="21795"/>
                  </a:lnTo>
                  <a:lnTo>
                    <a:pt x="186351" y="1392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426">
              <a:extLst>
                <a:ext uri="{FF2B5EF4-FFF2-40B4-BE49-F238E27FC236}">
                  <a16:creationId xmlns:a16="http://schemas.microsoft.com/office/drawing/2014/main" id="{DCF53A9B-2389-5424-4B2D-18E3E6A3C7F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906324" y="2533650"/>
              <a:ext cx="112977" cy="27252"/>
            </a:xfrm>
            <a:custGeom>
              <a:avLst/>
              <a:gdLst/>
              <a:ahLst/>
              <a:cxnLst/>
              <a:rect l="0" t="0" r="0" b="0"/>
              <a:pathLst>
                <a:path w="112977" h="27252">
                  <a:moveTo>
                    <a:pt x="8201" y="19050"/>
                  </a:moveTo>
                  <a:lnTo>
                    <a:pt x="8201" y="19050"/>
                  </a:lnTo>
                  <a:lnTo>
                    <a:pt x="0" y="27251"/>
                  </a:lnTo>
                  <a:lnTo>
                    <a:pt x="40146" y="12048"/>
                  </a:lnTo>
                  <a:lnTo>
                    <a:pt x="63527" y="7450"/>
                  </a:lnTo>
                  <a:lnTo>
                    <a:pt x="85334" y="1472"/>
                  </a:lnTo>
                  <a:lnTo>
                    <a:pt x="89256" y="2039"/>
                  </a:lnTo>
                  <a:lnTo>
                    <a:pt x="11297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427">
              <a:extLst>
                <a:ext uri="{FF2B5EF4-FFF2-40B4-BE49-F238E27FC236}">
                  <a16:creationId xmlns:a16="http://schemas.microsoft.com/office/drawing/2014/main" id="{17659410-F4FD-05A4-8E34-75561C0E0D7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905000" y="2447925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8575"/>
                  </a:lnTo>
                  <a:lnTo>
                    <a:pt x="29659" y="13497"/>
                  </a:lnTo>
                  <a:lnTo>
                    <a:pt x="40698" y="10232"/>
                  </a:lnTo>
                  <a:lnTo>
                    <a:pt x="54980" y="350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428">
              <a:extLst>
                <a:ext uri="{FF2B5EF4-FFF2-40B4-BE49-F238E27FC236}">
                  <a16:creationId xmlns:a16="http://schemas.microsoft.com/office/drawing/2014/main" id="{18B08885-3715-A7CB-BD2C-7D73A903BEE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905000" y="2495585"/>
              <a:ext cx="142876" cy="152125"/>
            </a:xfrm>
            <a:custGeom>
              <a:avLst/>
              <a:gdLst/>
              <a:ahLst/>
              <a:cxnLst/>
              <a:rect l="0" t="0" r="0" b="0"/>
              <a:pathLst>
                <a:path w="142876" h="152125">
                  <a:moveTo>
                    <a:pt x="0" y="9490"/>
                  </a:moveTo>
                  <a:lnTo>
                    <a:pt x="0" y="9490"/>
                  </a:lnTo>
                  <a:lnTo>
                    <a:pt x="0" y="4434"/>
                  </a:lnTo>
                  <a:lnTo>
                    <a:pt x="1058" y="2944"/>
                  </a:lnTo>
                  <a:lnTo>
                    <a:pt x="2822" y="1951"/>
                  </a:lnTo>
                  <a:lnTo>
                    <a:pt x="9409" y="0"/>
                  </a:lnTo>
                  <a:lnTo>
                    <a:pt x="14547" y="10088"/>
                  </a:lnTo>
                  <a:lnTo>
                    <a:pt x="18457" y="51745"/>
                  </a:lnTo>
                  <a:lnTo>
                    <a:pt x="13876" y="99211"/>
                  </a:lnTo>
                  <a:lnTo>
                    <a:pt x="1137" y="146182"/>
                  </a:lnTo>
                  <a:lnTo>
                    <a:pt x="150" y="151551"/>
                  </a:lnTo>
                  <a:lnTo>
                    <a:pt x="5101" y="152124"/>
                  </a:lnTo>
                  <a:lnTo>
                    <a:pt x="49363" y="143709"/>
                  </a:lnTo>
                  <a:lnTo>
                    <a:pt x="83246" y="140189"/>
                  </a:lnTo>
                  <a:lnTo>
                    <a:pt x="106863" y="135352"/>
                  </a:lnTo>
                  <a:lnTo>
                    <a:pt x="142875" y="13331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429">
              <a:extLst>
                <a:ext uri="{FF2B5EF4-FFF2-40B4-BE49-F238E27FC236}">
                  <a16:creationId xmlns:a16="http://schemas.microsoft.com/office/drawing/2014/main" id="{0350FD7C-E833-FBD6-0F9E-D38E1E32076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619250" y="2458075"/>
              <a:ext cx="198310" cy="245335"/>
            </a:xfrm>
            <a:custGeom>
              <a:avLst/>
              <a:gdLst/>
              <a:ahLst/>
              <a:cxnLst/>
              <a:rect l="0" t="0" r="0" b="0"/>
              <a:pathLst>
                <a:path w="198310" h="245335">
                  <a:moveTo>
                    <a:pt x="0" y="27950"/>
                  </a:moveTo>
                  <a:lnTo>
                    <a:pt x="0" y="27950"/>
                  </a:lnTo>
                  <a:lnTo>
                    <a:pt x="20722" y="10050"/>
                  </a:lnTo>
                  <a:lnTo>
                    <a:pt x="32493" y="4119"/>
                  </a:lnTo>
                  <a:lnTo>
                    <a:pt x="63598" y="0"/>
                  </a:lnTo>
                  <a:lnTo>
                    <a:pt x="106665" y="12687"/>
                  </a:lnTo>
                  <a:lnTo>
                    <a:pt x="150746" y="41292"/>
                  </a:lnTo>
                  <a:lnTo>
                    <a:pt x="180452" y="74212"/>
                  </a:lnTo>
                  <a:lnTo>
                    <a:pt x="188581" y="92340"/>
                  </a:lnTo>
                  <a:lnTo>
                    <a:pt x="198309" y="131627"/>
                  </a:lnTo>
                  <a:lnTo>
                    <a:pt x="191673" y="176033"/>
                  </a:lnTo>
                  <a:lnTo>
                    <a:pt x="180735" y="200943"/>
                  </a:lnTo>
                  <a:lnTo>
                    <a:pt x="164088" y="223376"/>
                  </a:lnTo>
                  <a:lnTo>
                    <a:pt x="154773" y="231222"/>
                  </a:lnTo>
                  <a:lnTo>
                    <a:pt x="130056" y="241316"/>
                  </a:lnTo>
                  <a:lnTo>
                    <a:pt x="103799" y="245334"/>
                  </a:lnTo>
                  <a:lnTo>
                    <a:pt x="75911" y="241467"/>
                  </a:lnTo>
                  <a:lnTo>
                    <a:pt x="57652" y="233619"/>
                  </a:lnTo>
                  <a:lnTo>
                    <a:pt x="47625" y="218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430">
              <a:extLst>
                <a:ext uri="{FF2B5EF4-FFF2-40B4-BE49-F238E27FC236}">
                  <a16:creationId xmlns:a16="http://schemas.microsoft.com/office/drawing/2014/main" id="{066D8F0C-461D-ED42-69B4-4F21CBD8DEF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695450" y="2486035"/>
              <a:ext cx="19051" cy="171441"/>
            </a:xfrm>
            <a:custGeom>
              <a:avLst/>
              <a:gdLst/>
              <a:ahLst/>
              <a:cxnLst/>
              <a:rect l="0" t="0" r="0" b="0"/>
              <a:pathLst>
                <a:path w="19051" h="171441">
                  <a:moveTo>
                    <a:pt x="0" y="9515"/>
                  </a:moveTo>
                  <a:lnTo>
                    <a:pt x="0" y="9515"/>
                  </a:lnTo>
                  <a:lnTo>
                    <a:pt x="0" y="382"/>
                  </a:lnTo>
                  <a:lnTo>
                    <a:pt x="9133" y="0"/>
                  </a:lnTo>
                  <a:lnTo>
                    <a:pt x="17692" y="29650"/>
                  </a:lnTo>
                  <a:lnTo>
                    <a:pt x="18782" y="67898"/>
                  </a:lnTo>
                  <a:lnTo>
                    <a:pt x="18971" y="107012"/>
                  </a:lnTo>
                  <a:lnTo>
                    <a:pt x="19043" y="153589"/>
                  </a:lnTo>
                  <a:lnTo>
                    <a:pt x="19050" y="1714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431">
              <a:extLst>
                <a:ext uri="{FF2B5EF4-FFF2-40B4-BE49-F238E27FC236}">
                  <a16:creationId xmlns:a16="http://schemas.microsoft.com/office/drawing/2014/main" id="{F3829B17-2631-61B6-682E-C1A3F2C69E1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476375" y="2486025"/>
              <a:ext cx="9526" cy="180976"/>
            </a:xfrm>
            <a:custGeom>
              <a:avLst/>
              <a:gdLst/>
              <a:ahLst/>
              <a:cxnLst/>
              <a:rect l="0" t="0" r="0" b="0"/>
              <a:pathLst>
                <a:path w="9526" h="180976">
                  <a:moveTo>
                    <a:pt x="0" y="0"/>
                  </a:moveTo>
                  <a:lnTo>
                    <a:pt x="0" y="0"/>
                  </a:lnTo>
                  <a:lnTo>
                    <a:pt x="1058" y="9721"/>
                  </a:lnTo>
                  <a:lnTo>
                    <a:pt x="5057" y="23370"/>
                  </a:lnTo>
                  <a:lnTo>
                    <a:pt x="3155" y="64549"/>
                  </a:lnTo>
                  <a:lnTo>
                    <a:pt x="5131" y="104355"/>
                  </a:lnTo>
                  <a:lnTo>
                    <a:pt x="300" y="149967"/>
                  </a:lnTo>
                  <a:lnTo>
                    <a:pt x="7" y="179880"/>
                  </a:lnTo>
                  <a:lnTo>
                    <a:pt x="9525" y="1809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432">
              <a:extLst>
                <a:ext uri="{FF2B5EF4-FFF2-40B4-BE49-F238E27FC236}">
                  <a16:creationId xmlns:a16="http://schemas.microsoft.com/office/drawing/2014/main" id="{703D5B45-387C-F590-FE0F-A49BA2AA1331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371600" y="2447925"/>
              <a:ext cx="190501" cy="47626"/>
            </a:xfrm>
            <a:custGeom>
              <a:avLst/>
              <a:gdLst/>
              <a:ahLst/>
              <a:cxnLst/>
              <a:rect l="0" t="0" r="0" b="0"/>
              <a:pathLst>
                <a:path w="190501" h="47626">
                  <a:moveTo>
                    <a:pt x="0" y="47625"/>
                  </a:moveTo>
                  <a:lnTo>
                    <a:pt x="0" y="47625"/>
                  </a:lnTo>
                  <a:lnTo>
                    <a:pt x="0" y="39424"/>
                  </a:lnTo>
                  <a:lnTo>
                    <a:pt x="1058" y="38983"/>
                  </a:lnTo>
                  <a:lnTo>
                    <a:pt x="47244" y="31577"/>
                  </a:lnTo>
                  <a:lnTo>
                    <a:pt x="90884" y="21212"/>
                  </a:lnTo>
                  <a:lnTo>
                    <a:pt x="133622" y="10975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433">
              <a:extLst>
                <a:ext uri="{FF2B5EF4-FFF2-40B4-BE49-F238E27FC236}">
                  <a16:creationId xmlns:a16="http://schemas.microsoft.com/office/drawing/2014/main" id="{D20967B6-841B-731F-F79D-FADA7F25AAC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133475" y="2438432"/>
              <a:ext cx="164549" cy="183542"/>
            </a:xfrm>
            <a:custGeom>
              <a:avLst/>
              <a:gdLst/>
              <a:ahLst/>
              <a:cxnLst/>
              <a:rect l="0" t="0" r="0" b="0"/>
              <a:pathLst>
                <a:path w="164549" h="183542">
                  <a:moveTo>
                    <a:pt x="104775" y="19018"/>
                  </a:moveTo>
                  <a:lnTo>
                    <a:pt x="104775" y="19018"/>
                  </a:lnTo>
                  <a:lnTo>
                    <a:pt x="104775" y="10817"/>
                  </a:lnTo>
                  <a:lnTo>
                    <a:pt x="105833" y="10376"/>
                  </a:lnTo>
                  <a:lnTo>
                    <a:pt x="109832" y="9885"/>
                  </a:lnTo>
                  <a:lnTo>
                    <a:pt x="111321" y="8696"/>
                  </a:lnTo>
                  <a:lnTo>
                    <a:pt x="112976" y="4553"/>
                  </a:lnTo>
                  <a:lnTo>
                    <a:pt x="112359" y="3024"/>
                  </a:lnTo>
                  <a:lnTo>
                    <a:pt x="110889" y="2006"/>
                  </a:lnTo>
                  <a:lnTo>
                    <a:pt x="108851" y="1326"/>
                  </a:lnTo>
                  <a:lnTo>
                    <a:pt x="108551" y="1932"/>
                  </a:lnTo>
                  <a:lnTo>
                    <a:pt x="113334" y="8288"/>
                  </a:lnTo>
                  <a:lnTo>
                    <a:pt x="113656" y="7632"/>
                  </a:lnTo>
                  <a:lnTo>
                    <a:pt x="114275" y="329"/>
                  </a:lnTo>
                  <a:lnTo>
                    <a:pt x="106097" y="0"/>
                  </a:lnTo>
                  <a:lnTo>
                    <a:pt x="64755" y="17275"/>
                  </a:lnTo>
                  <a:lnTo>
                    <a:pt x="19078" y="43568"/>
                  </a:lnTo>
                  <a:lnTo>
                    <a:pt x="13771" y="50390"/>
                  </a:lnTo>
                  <a:lnTo>
                    <a:pt x="10783" y="60181"/>
                  </a:lnTo>
                  <a:lnTo>
                    <a:pt x="11422" y="63394"/>
                  </a:lnTo>
                  <a:lnTo>
                    <a:pt x="14954" y="69785"/>
                  </a:lnTo>
                  <a:lnTo>
                    <a:pt x="25696" y="73331"/>
                  </a:lnTo>
                  <a:lnTo>
                    <a:pt x="69712" y="76002"/>
                  </a:lnTo>
                  <a:lnTo>
                    <a:pt x="114700" y="86507"/>
                  </a:lnTo>
                  <a:lnTo>
                    <a:pt x="147422" y="98554"/>
                  </a:lnTo>
                  <a:lnTo>
                    <a:pt x="158302" y="110459"/>
                  </a:lnTo>
                  <a:lnTo>
                    <a:pt x="162685" y="118079"/>
                  </a:lnTo>
                  <a:lnTo>
                    <a:pt x="164548" y="125275"/>
                  </a:lnTo>
                  <a:lnTo>
                    <a:pt x="163796" y="138915"/>
                  </a:lnTo>
                  <a:lnTo>
                    <a:pt x="157113" y="152034"/>
                  </a:lnTo>
                  <a:lnTo>
                    <a:pt x="152367" y="158495"/>
                  </a:lnTo>
                  <a:lnTo>
                    <a:pt x="138627" y="168496"/>
                  </a:lnTo>
                  <a:lnTo>
                    <a:pt x="108992" y="183541"/>
                  </a:lnTo>
                  <a:lnTo>
                    <a:pt x="68983" y="183359"/>
                  </a:lnTo>
                  <a:lnTo>
                    <a:pt x="21444" y="181261"/>
                  </a:lnTo>
                  <a:lnTo>
                    <a:pt x="0" y="1714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434">
              <a:extLst>
                <a:ext uri="{FF2B5EF4-FFF2-40B4-BE49-F238E27FC236}">
                  <a16:creationId xmlns:a16="http://schemas.microsoft.com/office/drawing/2014/main" id="{ABFB0A37-43F5-04B3-B622-811AAE338E8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14375" y="2533650"/>
              <a:ext cx="152401" cy="15014"/>
            </a:xfrm>
            <a:custGeom>
              <a:avLst/>
              <a:gdLst/>
              <a:ahLst/>
              <a:cxnLst/>
              <a:rect l="0" t="0" r="0" b="0"/>
              <a:pathLst>
                <a:path w="152401" h="15014">
                  <a:moveTo>
                    <a:pt x="0" y="9525"/>
                  </a:moveTo>
                  <a:lnTo>
                    <a:pt x="0" y="9525"/>
                  </a:lnTo>
                  <a:lnTo>
                    <a:pt x="0" y="15013"/>
                  </a:lnTo>
                  <a:lnTo>
                    <a:pt x="0" y="12670"/>
                  </a:lnTo>
                  <a:lnTo>
                    <a:pt x="2117" y="11622"/>
                  </a:lnTo>
                  <a:lnTo>
                    <a:pt x="41156" y="9709"/>
                  </a:lnTo>
                  <a:lnTo>
                    <a:pt x="81311" y="9561"/>
                  </a:lnTo>
                  <a:lnTo>
                    <a:pt x="128154" y="9528"/>
                  </a:lnTo>
                  <a:lnTo>
                    <a:pt x="145024" y="9526"/>
                  </a:lnTo>
                  <a:lnTo>
                    <a:pt x="147482" y="846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435">
              <a:extLst>
                <a:ext uri="{FF2B5EF4-FFF2-40B4-BE49-F238E27FC236}">
                  <a16:creationId xmlns:a16="http://schemas.microsoft.com/office/drawing/2014/main" id="{60E1EC71-0740-0E4E-EF0A-DB64D216303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95325" y="2461487"/>
              <a:ext cx="161926" cy="15014"/>
            </a:xfrm>
            <a:custGeom>
              <a:avLst/>
              <a:gdLst/>
              <a:ahLst/>
              <a:cxnLst/>
              <a:rect l="0" t="0" r="0" b="0"/>
              <a:pathLst>
                <a:path w="161926" h="15014">
                  <a:moveTo>
                    <a:pt x="0" y="15013"/>
                  </a:moveTo>
                  <a:lnTo>
                    <a:pt x="0" y="15013"/>
                  </a:lnTo>
                  <a:lnTo>
                    <a:pt x="0" y="9525"/>
                  </a:lnTo>
                  <a:lnTo>
                    <a:pt x="0" y="14989"/>
                  </a:lnTo>
                  <a:lnTo>
                    <a:pt x="0" y="5880"/>
                  </a:lnTo>
                  <a:lnTo>
                    <a:pt x="0" y="11053"/>
                  </a:lnTo>
                  <a:lnTo>
                    <a:pt x="0" y="5767"/>
                  </a:lnTo>
                  <a:lnTo>
                    <a:pt x="9133" y="5495"/>
                  </a:lnTo>
                  <a:lnTo>
                    <a:pt x="9448" y="10977"/>
                  </a:lnTo>
                  <a:lnTo>
                    <a:pt x="9491" y="8633"/>
                  </a:lnTo>
                  <a:lnTo>
                    <a:pt x="10560" y="7585"/>
                  </a:lnTo>
                  <a:lnTo>
                    <a:pt x="14571" y="6420"/>
                  </a:lnTo>
                  <a:lnTo>
                    <a:pt x="58896" y="5524"/>
                  </a:lnTo>
                  <a:lnTo>
                    <a:pt x="102888" y="5493"/>
                  </a:lnTo>
                  <a:lnTo>
                    <a:pt x="150031" y="5488"/>
                  </a:lnTo>
                  <a:lnTo>
                    <a:pt x="151698" y="5488"/>
                  </a:lnTo>
                  <a:lnTo>
                    <a:pt x="157248" y="432"/>
                  </a:lnTo>
                  <a:lnTo>
                    <a:pt x="158807" y="0"/>
                  </a:lnTo>
                  <a:lnTo>
                    <a:pt x="159847" y="771"/>
                  </a:lnTo>
                  <a:lnTo>
                    <a:pt x="160539" y="2343"/>
                  </a:lnTo>
                  <a:lnTo>
                    <a:pt x="161001" y="2333"/>
                  </a:lnTo>
                  <a:lnTo>
                    <a:pt x="161925" y="54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9" name="SMARTInkShape-436">
            <a:extLst>
              <a:ext uri="{FF2B5EF4-FFF2-40B4-BE49-F238E27FC236}">
                <a16:creationId xmlns:a16="http://schemas.microsoft.com/office/drawing/2014/main" id="{41FBCBA6-692E-20FF-FB45-4354A1434BA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57550" y="2306374"/>
            <a:ext cx="141383" cy="465402"/>
          </a:xfrm>
          <a:custGeom>
            <a:avLst/>
            <a:gdLst/>
            <a:ahLst/>
            <a:cxnLst/>
            <a:rect l="0" t="0" r="0" b="0"/>
            <a:pathLst>
              <a:path w="141383" h="465402">
                <a:moveTo>
                  <a:pt x="9525" y="8201"/>
                </a:moveTo>
                <a:lnTo>
                  <a:pt x="9525" y="8201"/>
                </a:lnTo>
                <a:lnTo>
                  <a:pt x="14581" y="3145"/>
                </a:lnTo>
                <a:lnTo>
                  <a:pt x="19886" y="662"/>
                </a:lnTo>
                <a:lnTo>
                  <a:pt x="22782" y="0"/>
                </a:lnTo>
                <a:lnTo>
                  <a:pt x="42028" y="4125"/>
                </a:lnTo>
                <a:lnTo>
                  <a:pt x="56074" y="14856"/>
                </a:lnTo>
                <a:lnTo>
                  <a:pt x="93336" y="62008"/>
                </a:lnTo>
                <a:lnTo>
                  <a:pt x="110120" y="88601"/>
                </a:lnTo>
                <a:lnTo>
                  <a:pt x="123627" y="131797"/>
                </a:lnTo>
                <a:lnTo>
                  <a:pt x="130469" y="173939"/>
                </a:lnTo>
                <a:lnTo>
                  <a:pt x="137838" y="216623"/>
                </a:lnTo>
                <a:lnTo>
                  <a:pt x="141382" y="256104"/>
                </a:lnTo>
                <a:lnTo>
                  <a:pt x="136034" y="300586"/>
                </a:lnTo>
                <a:lnTo>
                  <a:pt x="128648" y="342659"/>
                </a:lnTo>
                <a:lnTo>
                  <a:pt x="110627" y="384319"/>
                </a:lnTo>
                <a:lnTo>
                  <a:pt x="82589" y="426707"/>
                </a:lnTo>
                <a:lnTo>
                  <a:pt x="68686" y="442177"/>
                </a:lnTo>
                <a:lnTo>
                  <a:pt x="46457" y="457579"/>
                </a:lnTo>
                <a:lnTo>
                  <a:pt x="22268" y="463856"/>
                </a:lnTo>
                <a:lnTo>
                  <a:pt x="0" y="465401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2" name="SMARTInkShape-Group97">
            <a:extLst>
              <a:ext uri="{FF2B5EF4-FFF2-40B4-BE49-F238E27FC236}">
                <a16:creationId xmlns:a16="http://schemas.microsoft.com/office/drawing/2014/main" id="{A7EF2F8C-49DD-61CB-7F78-1C811917BAC4}"/>
              </a:ext>
            </a:extLst>
          </p:cNvPr>
          <p:cNvGrpSpPr/>
          <p:nvPr/>
        </p:nvGrpSpPr>
        <p:grpSpPr>
          <a:xfrm>
            <a:off x="476366" y="5048250"/>
            <a:ext cx="171335" cy="76201"/>
            <a:chOff x="476366" y="5048250"/>
            <a:chExt cx="171335" cy="76201"/>
          </a:xfrm>
        </p:grpSpPr>
        <p:sp>
          <p:nvSpPr>
            <p:cNvPr id="480" name="SMARTInkShape-437">
              <a:extLst>
                <a:ext uri="{FF2B5EF4-FFF2-40B4-BE49-F238E27FC236}">
                  <a16:creationId xmlns:a16="http://schemas.microsoft.com/office/drawing/2014/main" id="{86A06CAD-854F-71E2-4280-66B4E27716A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87099" y="5105400"/>
              <a:ext cx="160602" cy="19051"/>
            </a:xfrm>
            <a:custGeom>
              <a:avLst/>
              <a:gdLst/>
              <a:ahLst/>
              <a:cxnLst/>
              <a:rect l="0" t="0" r="0" b="0"/>
              <a:pathLst>
                <a:path w="160602" h="19051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9181" y="9133"/>
                  </a:lnTo>
                  <a:lnTo>
                    <a:pt x="55223" y="9473"/>
                  </a:lnTo>
                  <a:lnTo>
                    <a:pt x="102313" y="10576"/>
                  </a:lnTo>
                  <a:lnTo>
                    <a:pt x="160601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438">
              <a:extLst>
                <a:ext uri="{FF2B5EF4-FFF2-40B4-BE49-F238E27FC236}">
                  <a16:creationId xmlns:a16="http://schemas.microsoft.com/office/drawing/2014/main" id="{1FEAAD66-53E7-5545-C3EF-A202EBA8C9E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76366" y="5048250"/>
              <a:ext cx="142760" cy="9526"/>
            </a:xfrm>
            <a:custGeom>
              <a:avLst/>
              <a:gdLst/>
              <a:ahLst/>
              <a:cxnLst/>
              <a:rect l="0" t="0" r="0" b="0"/>
              <a:pathLst>
                <a:path w="142760" h="9526">
                  <a:moveTo>
                    <a:pt x="9409" y="0"/>
                  </a:moveTo>
                  <a:lnTo>
                    <a:pt x="9409" y="0"/>
                  </a:lnTo>
                  <a:lnTo>
                    <a:pt x="9409" y="9491"/>
                  </a:lnTo>
                  <a:lnTo>
                    <a:pt x="0" y="9525"/>
                  </a:lnTo>
                  <a:lnTo>
                    <a:pt x="16174" y="8467"/>
                  </a:lnTo>
                  <a:lnTo>
                    <a:pt x="60607" y="883"/>
                  </a:lnTo>
                  <a:lnTo>
                    <a:pt x="105835" y="78"/>
                  </a:lnTo>
                  <a:lnTo>
                    <a:pt x="14275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5" name="SMARTInkShape-Group98">
            <a:extLst>
              <a:ext uri="{FF2B5EF4-FFF2-40B4-BE49-F238E27FC236}">
                <a16:creationId xmlns:a16="http://schemas.microsoft.com/office/drawing/2014/main" id="{0075A8AD-7528-E812-5A79-8DC34525BD31}"/>
              </a:ext>
            </a:extLst>
          </p:cNvPr>
          <p:cNvGrpSpPr/>
          <p:nvPr/>
        </p:nvGrpSpPr>
        <p:grpSpPr>
          <a:xfrm>
            <a:off x="933450" y="4800600"/>
            <a:ext cx="2028826" cy="402714"/>
            <a:chOff x="933450" y="4800600"/>
            <a:chExt cx="2028826" cy="402714"/>
          </a:xfrm>
        </p:grpSpPr>
        <p:sp>
          <p:nvSpPr>
            <p:cNvPr id="483" name="SMARTInkShape-439">
              <a:extLst>
                <a:ext uri="{FF2B5EF4-FFF2-40B4-BE49-F238E27FC236}">
                  <a16:creationId xmlns:a16="http://schemas.microsoft.com/office/drawing/2014/main" id="{6BEC4EFC-BC36-BBAD-4983-0F20E03EB6C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933450" y="4991100"/>
              <a:ext cx="208850" cy="212214"/>
            </a:xfrm>
            <a:custGeom>
              <a:avLst/>
              <a:gdLst/>
              <a:ahLst/>
              <a:cxnLst/>
              <a:rect l="0" t="0" r="0" b="0"/>
              <a:pathLst>
                <a:path w="208850" h="212214">
                  <a:moveTo>
                    <a:pt x="161925" y="19050"/>
                  </a:moveTo>
                  <a:lnTo>
                    <a:pt x="161925" y="19050"/>
                  </a:lnTo>
                  <a:lnTo>
                    <a:pt x="161925" y="13994"/>
                  </a:lnTo>
                  <a:lnTo>
                    <a:pt x="162983" y="12505"/>
                  </a:lnTo>
                  <a:lnTo>
                    <a:pt x="164747" y="11511"/>
                  </a:lnTo>
                  <a:lnTo>
                    <a:pt x="170126" y="9917"/>
                  </a:lnTo>
                  <a:lnTo>
                    <a:pt x="170861" y="6877"/>
                  </a:lnTo>
                  <a:lnTo>
                    <a:pt x="171057" y="4585"/>
                  </a:lnTo>
                  <a:lnTo>
                    <a:pt x="172247" y="3056"/>
                  </a:lnTo>
                  <a:lnTo>
                    <a:pt x="179617" y="403"/>
                  </a:lnTo>
                  <a:lnTo>
                    <a:pt x="149091" y="0"/>
                  </a:lnTo>
                  <a:lnTo>
                    <a:pt x="104199" y="10759"/>
                  </a:lnTo>
                  <a:lnTo>
                    <a:pt x="59102" y="37869"/>
                  </a:lnTo>
                  <a:lnTo>
                    <a:pt x="51026" y="44734"/>
                  </a:lnTo>
                  <a:lnTo>
                    <a:pt x="39723" y="63773"/>
                  </a:lnTo>
                  <a:lnTo>
                    <a:pt x="41298" y="65799"/>
                  </a:lnTo>
                  <a:lnTo>
                    <a:pt x="52571" y="72647"/>
                  </a:lnTo>
                  <a:lnTo>
                    <a:pt x="59701" y="74621"/>
                  </a:lnTo>
                  <a:lnTo>
                    <a:pt x="62026" y="76205"/>
                  </a:lnTo>
                  <a:lnTo>
                    <a:pt x="63575" y="78320"/>
                  </a:lnTo>
                  <a:lnTo>
                    <a:pt x="64609" y="80789"/>
                  </a:lnTo>
                  <a:lnTo>
                    <a:pt x="66356" y="82434"/>
                  </a:lnTo>
                  <a:lnTo>
                    <a:pt x="95893" y="91982"/>
                  </a:lnTo>
                  <a:lnTo>
                    <a:pt x="135357" y="102567"/>
                  </a:lnTo>
                  <a:lnTo>
                    <a:pt x="166202" y="114491"/>
                  </a:lnTo>
                  <a:lnTo>
                    <a:pt x="201569" y="144737"/>
                  </a:lnTo>
                  <a:lnTo>
                    <a:pt x="206003" y="151817"/>
                  </a:lnTo>
                  <a:lnTo>
                    <a:pt x="207974" y="159549"/>
                  </a:lnTo>
                  <a:lnTo>
                    <a:pt x="208849" y="170041"/>
                  </a:lnTo>
                  <a:lnTo>
                    <a:pt x="203594" y="181760"/>
                  </a:lnTo>
                  <a:lnTo>
                    <a:pt x="199229" y="187849"/>
                  </a:lnTo>
                  <a:lnTo>
                    <a:pt x="185913" y="197436"/>
                  </a:lnTo>
                  <a:lnTo>
                    <a:pt x="146437" y="212213"/>
                  </a:lnTo>
                  <a:lnTo>
                    <a:pt x="105242" y="211986"/>
                  </a:lnTo>
                  <a:lnTo>
                    <a:pt x="64579" y="210271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440">
              <a:extLst>
                <a:ext uri="{FF2B5EF4-FFF2-40B4-BE49-F238E27FC236}">
                  <a16:creationId xmlns:a16="http://schemas.microsoft.com/office/drawing/2014/main" id="{9E968340-5EE0-3A28-865E-0EB76DA0E25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190625" y="4991100"/>
              <a:ext cx="209551" cy="57151"/>
            </a:xfrm>
            <a:custGeom>
              <a:avLst/>
              <a:gdLst/>
              <a:ahLst/>
              <a:cxnLst/>
              <a:rect l="0" t="0" r="0" b="0"/>
              <a:pathLst>
                <a:path w="209551" h="57151">
                  <a:moveTo>
                    <a:pt x="0" y="57150"/>
                  </a:moveTo>
                  <a:lnTo>
                    <a:pt x="0" y="57150"/>
                  </a:lnTo>
                  <a:lnTo>
                    <a:pt x="9721" y="56092"/>
                  </a:lnTo>
                  <a:lnTo>
                    <a:pt x="29339" y="49546"/>
                  </a:lnTo>
                  <a:lnTo>
                    <a:pt x="43853" y="41962"/>
                  </a:lnTo>
                  <a:lnTo>
                    <a:pt x="88698" y="35504"/>
                  </a:lnTo>
                  <a:lnTo>
                    <a:pt x="109536" y="27805"/>
                  </a:lnTo>
                  <a:lnTo>
                    <a:pt x="121708" y="21883"/>
                  </a:lnTo>
                  <a:lnTo>
                    <a:pt x="165906" y="11362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441">
              <a:extLst>
                <a:ext uri="{FF2B5EF4-FFF2-40B4-BE49-F238E27FC236}">
                  <a16:creationId xmlns:a16="http://schemas.microsoft.com/office/drawing/2014/main" id="{D3DD1AA8-EC7E-C230-5129-1051512EF34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314450" y="5030641"/>
              <a:ext cx="18932" cy="150960"/>
            </a:xfrm>
            <a:custGeom>
              <a:avLst/>
              <a:gdLst/>
              <a:ahLst/>
              <a:cxnLst/>
              <a:rect l="0" t="0" r="0" b="0"/>
              <a:pathLst>
                <a:path w="18932" h="150960">
                  <a:moveTo>
                    <a:pt x="0" y="17609"/>
                  </a:moveTo>
                  <a:lnTo>
                    <a:pt x="0" y="17609"/>
                  </a:lnTo>
                  <a:lnTo>
                    <a:pt x="8201" y="9408"/>
                  </a:lnTo>
                  <a:lnTo>
                    <a:pt x="9132" y="3420"/>
                  </a:lnTo>
                  <a:lnTo>
                    <a:pt x="10322" y="1799"/>
                  </a:lnTo>
                  <a:lnTo>
                    <a:pt x="12173" y="719"/>
                  </a:lnTo>
                  <a:lnTo>
                    <a:pt x="14465" y="0"/>
                  </a:lnTo>
                  <a:lnTo>
                    <a:pt x="15994" y="1636"/>
                  </a:lnTo>
                  <a:lnTo>
                    <a:pt x="17692" y="9098"/>
                  </a:lnTo>
                  <a:lnTo>
                    <a:pt x="18931" y="56635"/>
                  </a:lnTo>
                  <a:lnTo>
                    <a:pt x="17968" y="80899"/>
                  </a:lnTo>
                  <a:lnTo>
                    <a:pt x="0" y="1509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442">
              <a:extLst>
                <a:ext uri="{FF2B5EF4-FFF2-40B4-BE49-F238E27FC236}">
                  <a16:creationId xmlns:a16="http://schemas.microsoft.com/office/drawing/2014/main" id="{9352AFA9-F7AF-1FB6-738B-31B123FBEDD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504950" y="4995137"/>
              <a:ext cx="28576" cy="119789"/>
            </a:xfrm>
            <a:custGeom>
              <a:avLst/>
              <a:gdLst/>
              <a:ahLst/>
              <a:cxnLst/>
              <a:rect l="0" t="0" r="0" b="0"/>
              <a:pathLst>
                <a:path w="28576" h="119789">
                  <a:moveTo>
                    <a:pt x="0" y="5488"/>
                  </a:moveTo>
                  <a:lnTo>
                    <a:pt x="0" y="5488"/>
                  </a:lnTo>
                  <a:lnTo>
                    <a:pt x="5057" y="5488"/>
                  </a:lnTo>
                  <a:lnTo>
                    <a:pt x="10361" y="2666"/>
                  </a:lnTo>
                  <a:lnTo>
                    <a:pt x="13257" y="432"/>
                  </a:lnTo>
                  <a:lnTo>
                    <a:pt x="15188" y="0"/>
                  </a:lnTo>
                  <a:lnTo>
                    <a:pt x="16475" y="772"/>
                  </a:lnTo>
                  <a:lnTo>
                    <a:pt x="17334" y="2344"/>
                  </a:lnTo>
                  <a:lnTo>
                    <a:pt x="18711" y="13529"/>
                  </a:lnTo>
                  <a:lnTo>
                    <a:pt x="19037" y="56509"/>
                  </a:lnTo>
                  <a:lnTo>
                    <a:pt x="20108" y="97194"/>
                  </a:lnTo>
                  <a:lnTo>
                    <a:pt x="28575" y="1197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443">
              <a:extLst>
                <a:ext uri="{FF2B5EF4-FFF2-40B4-BE49-F238E27FC236}">
                  <a16:creationId xmlns:a16="http://schemas.microsoft.com/office/drawing/2014/main" id="{28587FB6-0819-4135-06A5-FC47936DBEE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466850" y="4933950"/>
              <a:ext cx="175041" cy="214656"/>
            </a:xfrm>
            <a:custGeom>
              <a:avLst/>
              <a:gdLst/>
              <a:ahLst/>
              <a:cxnLst/>
              <a:rect l="0" t="0" r="0" b="0"/>
              <a:pathLst>
                <a:path w="175041" h="214656">
                  <a:moveTo>
                    <a:pt x="0" y="0"/>
                  </a:moveTo>
                  <a:lnTo>
                    <a:pt x="0" y="0"/>
                  </a:lnTo>
                  <a:lnTo>
                    <a:pt x="0" y="5488"/>
                  </a:lnTo>
                  <a:lnTo>
                    <a:pt x="0" y="3144"/>
                  </a:lnTo>
                  <a:lnTo>
                    <a:pt x="1058" y="3155"/>
                  </a:lnTo>
                  <a:lnTo>
                    <a:pt x="5057" y="5988"/>
                  </a:lnTo>
                  <a:lnTo>
                    <a:pt x="18314" y="8477"/>
                  </a:lnTo>
                  <a:lnTo>
                    <a:pt x="59246" y="9433"/>
                  </a:lnTo>
                  <a:lnTo>
                    <a:pt x="93547" y="17111"/>
                  </a:lnTo>
                  <a:lnTo>
                    <a:pt x="126527" y="36969"/>
                  </a:lnTo>
                  <a:lnTo>
                    <a:pt x="162898" y="76349"/>
                  </a:lnTo>
                  <a:lnTo>
                    <a:pt x="173973" y="98116"/>
                  </a:lnTo>
                  <a:lnTo>
                    <a:pt x="175040" y="115574"/>
                  </a:lnTo>
                  <a:lnTo>
                    <a:pt x="169806" y="154488"/>
                  </a:lnTo>
                  <a:lnTo>
                    <a:pt x="150054" y="182125"/>
                  </a:lnTo>
                  <a:lnTo>
                    <a:pt x="121480" y="196450"/>
                  </a:lnTo>
                  <a:lnTo>
                    <a:pt x="79561" y="209319"/>
                  </a:lnTo>
                  <a:lnTo>
                    <a:pt x="56382" y="214655"/>
                  </a:lnTo>
                  <a:lnTo>
                    <a:pt x="19050" y="209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444">
              <a:extLst>
                <a:ext uri="{FF2B5EF4-FFF2-40B4-BE49-F238E27FC236}">
                  <a16:creationId xmlns:a16="http://schemas.microsoft.com/office/drawing/2014/main" id="{EA7F3754-A5DD-9278-BF6A-FAD511314EC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752637" y="5014187"/>
              <a:ext cx="123789" cy="128863"/>
            </a:xfrm>
            <a:custGeom>
              <a:avLst/>
              <a:gdLst/>
              <a:ahLst/>
              <a:cxnLst/>
              <a:rect l="0" t="0" r="0" b="0"/>
              <a:pathLst>
                <a:path w="123789" h="128863">
                  <a:moveTo>
                    <a:pt x="9488" y="5488"/>
                  </a:moveTo>
                  <a:lnTo>
                    <a:pt x="9488" y="5488"/>
                  </a:lnTo>
                  <a:lnTo>
                    <a:pt x="9488" y="432"/>
                  </a:lnTo>
                  <a:lnTo>
                    <a:pt x="10546" y="0"/>
                  </a:lnTo>
                  <a:lnTo>
                    <a:pt x="14545" y="2344"/>
                  </a:lnTo>
                  <a:lnTo>
                    <a:pt x="16034" y="4450"/>
                  </a:lnTo>
                  <a:lnTo>
                    <a:pt x="17689" y="9613"/>
                  </a:lnTo>
                  <a:lnTo>
                    <a:pt x="18621" y="23526"/>
                  </a:lnTo>
                  <a:lnTo>
                    <a:pt x="12390" y="61341"/>
                  </a:lnTo>
                  <a:lnTo>
                    <a:pt x="9289" y="88712"/>
                  </a:lnTo>
                  <a:lnTo>
                    <a:pt x="389" y="117561"/>
                  </a:lnTo>
                  <a:lnTo>
                    <a:pt x="0" y="127793"/>
                  </a:lnTo>
                  <a:lnTo>
                    <a:pt x="1046" y="128299"/>
                  </a:lnTo>
                  <a:lnTo>
                    <a:pt x="5031" y="128862"/>
                  </a:lnTo>
                  <a:lnTo>
                    <a:pt x="10329" y="126290"/>
                  </a:lnTo>
                  <a:lnTo>
                    <a:pt x="18328" y="121620"/>
                  </a:lnTo>
                  <a:lnTo>
                    <a:pt x="46512" y="112820"/>
                  </a:lnTo>
                  <a:lnTo>
                    <a:pt x="90742" y="110362"/>
                  </a:lnTo>
                  <a:lnTo>
                    <a:pt x="107742" y="110277"/>
                  </a:lnTo>
                  <a:lnTo>
                    <a:pt x="114187" y="107447"/>
                  </a:lnTo>
                  <a:lnTo>
                    <a:pt x="123788" y="1007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445">
              <a:extLst>
                <a:ext uri="{FF2B5EF4-FFF2-40B4-BE49-F238E27FC236}">
                  <a16:creationId xmlns:a16="http://schemas.microsoft.com/office/drawing/2014/main" id="{AFF4AE30-751B-85EB-16FE-8A21CC982C4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790700" y="4943912"/>
              <a:ext cx="95251" cy="28139"/>
            </a:xfrm>
            <a:custGeom>
              <a:avLst/>
              <a:gdLst/>
              <a:ahLst/>
              <a:cxnLst/>
              <a:rect l="0" t="0" r="0" b="0"/>
              <a:pathLst>
                <a:path w="95251" h="28139">
                  <a:moveTo>
                    <a:pt x="0" y="28138"/>
                  </a:moveTo>
                  <a:lnTo>
                    <a:pt x="0" y="28138"/>
                  </a:lnTo>
                  <a:lnTo>
                    <a:pt x="46264" y="4540"/>
                  </a:lnTo>
                  <a:lnTo>
                    <a:pt x="73617" y="218"/>
                  </a:lnTo>
                  <a:lnTo>
                    <a:pt x="77653" y="0"/>
                  </a:lnTo>
                  <a:lnTo>
                    <a:pt x="95250" y="90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446">
              <a:extLst>
                <a:ext uri="{FF2B5EF4-FFF2-40B4-BE49-F238E27FC236}">
                  <a16:creationId xmlns:a16="http://schemas.microsoft.com/office/drawing/2014/main" id="{97A4F5B9-8AF9-C1F8-D605-8725D99DFFB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762125" y="5019675"/>
              <a:ext cx="152401" cy="28576"/>
            </a:xfrm>
            <a:custGeom>
              <a:avLst/>
              <a:gdLst/>
              <a:ahLst/>
              <a:cxnLst/>
              <a:rect l="0" t="0" r="0" b="0"/>
              <a:pathLst>
                <a:path w="152401" h="28576">
                  <a:moveTo>
                    <a:pt x="0" y="28575"/>
                  </a:moveTo>
                  <a:lnTo>
                    <a:pt x="0" y="28575"/>
                  </a:lnTo>
                  <a:lnTo>
                    <a:pt x="8201" y="28575"/>
                  </a:lnTo>
                  <a:lnTo>
                    <a:pt x="16868" y="22030"/>
                  </a:lnTo>
                  <a:lnTo>
                    <a:pt x="57716" y="10966"/>
                  </a:lnTo>
                  <a:lnTo>
                    <a:pt x="99401" y="971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447">
              <a:extLst>
                <a:ext uri="{FF2B5EF4-FFF2-40B4-BE49-F238E27FC236}">
                  <a16:creationId xmlns:a16="http://schemas.microsoft.com/office/drawing/2014/main" id="{751C81FB-622D-26E6-C96F-3F141F8B3F3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981200" y="4915520"/>
              <a:ext cx="180976" cy="199406"/>
            </a:xfrm>
            <a:custGeom>
              <a:avLst/>
              <a:gdLst/>
              <a:ahLst/>
              <a:cxnLst/>
              <a:rect l="0" t="0" r="0" b="0"/>
              <a:pathLst>
                <a:path w="180976" h="199406">
                  <a:moveTo>
                    <a:pt x="0" y="56530"/>
                  </a:moveTo>
                  <a:lnTo>
                    <a:pt x="0" y="56530"/>
                  </a:lnTo>
                  <a:lnTo>
                    <a:pt x="14547" y="56530"/>
                  </a:lnTo>
                  <a:lnTo>
                    <a:pt x="27829" y="66643"/>
                  </a:lnTo>
                  <a:lnTo>
                    <a:pt x="33535" y="74430"/>
                  </a:lnTo>
                  <a:lnTo>
                    <a:pt x="38188" y="82477"/>
                  </a:lnTo>
                  <a:lnTo>
                    <a:pt x="55599" y="107713"/>
                  </a:lnTo>
                  <a:lnTo>
                    <a:pt x="71762" y="151190"/>
                  </a:lnTo>
                  <a:lnTo>
                    <a:pt x="75944" y="171831"/>
                  </a:lnTo>
                  <a:lnTo>
                    <a:pt x="85281" y="197315"/>
                  </a:lnTo>
                  <a:lnTo>
                    <a:pt x="86488" y="198011"/>
                  </a:lnTo>
                  <a:lnTo>
                    <a:pt x="91125" y="198992"/>
                  </a:lnTo>
                  <a:lnTo>
                    <a:pt x="88830" y="199221"/>
                  </a:lnTo>
                  <a:lnTo>
                    <a:pt x="88854" y="199283"/>
                  </a:lnTo>
                  <a:lnTo>
                    <a:pt x="94939" y="199400"/>
                  </a:lnTo>
                  <a:lnTo>
                    <a:pt x="89701" y="199404"/>
                  </a:lnTo>
                  <a:lnTo>
                    <a:pt x="92078" y="199405"/>
                  </a:lnTo>
                  <a:lnTo>
                    <a:pt x="93136" y="197288"/>
                  </a:lnTo>
                  <a:lnTo>
                    <a:pt x="95682" y="185254"/>
                  </a:lnTo>
                  <a:lnTo>
                    <a:pt x="114511" y="140683"/>
                  </a:lnTo>
                  <a:lnTo>
                    <a:pt x="131261" y="100969"/>
                  </a:lnTo>
                  <a:lnTo>
                    <a:pt x="154255" y="56110"/>
                  </a:lnTo>
                  <a:lnTo>
                    <a:pt x="169452" y="17657"/>
                  </a:lnTo>
                  <a:lnTo>
                    <a:pt x="171398" y="0"/>
                  </a:lnTo>
                  <a:lnTo>
                    <a:pt x="180975" y="89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448">
              <a:extLst>
                <a:ext uri="{FF2B5EF4-FFF2-40B4-BE49-F238E27FC236}">
                  <a16:creationId xmlns:a16="http://schemas.microsoft.com/office/drawing/2014/main" id="{1430BADB-DA3A-323F-4921-4BE621F33BF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247904" y="5086931"/>
              <a:ext cx="27132" cy="46997"/>
            </a:xfrm>
            <a:custGeom>
              <a:avLst/>
              <a:gdLst/>
              <a:ahLst/>
              <a:cxnLst/>
              <a:rect l="0" t="0" r="0" b="0"/>
              <a:pathLst>
                <a:path w="27132" h="46997">
                  <a:moveTo>
                    <a:pt x="9521" y="18469"/>
                  </a:moveTo>
                  <a:lnTo>
                    <a:pt x="9521" y="18469"/>
                  </a:lnTo>
                  <a:lnTo>
                    <a:pt x="23710" y="18469"/>
                  </a:lnTo>
                  <a:lnTo>
                    <a:pt x="25330" y="19527"/>
                  </a:lnTo>
                  <a:lnTo>
                    <a:pt x="26411" y="21291"/>
                  </a:lnTo>
                  <a:lnTo>
                    <a:pt x="27131" y="23525"/>
                  </a:lnTo>
                  <a:lnTo>
                    <a:pt x="26553" y="26073"/>
                  </a:lnTo>
                  <a:lnTo>
                    <a:pt x="20842" y="37767"/>
                  </a:lnTo>
                  <a:lnTo>
                    <a:pt x="20244" y="40859"/>
                  </a:lnTo>
                  <a:lnTo>
                    <a:pt x="18786" y="42921"/>
                  </a:lnTo>
                  <a:lnTo>
                    <a:pt x="16756" y="44295"/>
                  </a:lnTo>
                  <a:lnTo>
                    <a:pt x="8843" y="46230"/>
                  </a:lnTo>
                  <a:lnTo>
                    <a:pt x="514" y="46996"/>
                  </a:lnTo>
                  <a:lnTo>
                    <a:pt x="0" y="16176"/>
                  </a:lnTo>
                  <a:lnTo>
                    <a:pt x="2820" y="9336"/>
                  </a:lnTo>
                  <a:lnTo>
                    <a:pt x="5054" y="6031"/>
                  </a:lnTo>
                  <a:lnTo>
                    <a:pt x="10358" y="2358"/>
                  </a:lnTo>
                  <a:lnTo>
                    <a:pt x="17330" y="0"/>
                  </a:lnTo>
                  <a:lnTo>
                    <a:pt x="23594" y="9704"/>
                  </a:lnTo>
                  <a:lnTo>
                    <a:pt x="24195" y="13684"/>
                  </a:lnTo>
                  <a:lnTo>
                    <a:pt x="23537" y="17396"/>
                  </a:lnTo>
                  <a:lnTo>
                    <a:pt x="20377" y="27676"/>
                  </a:lnTo>
                  <a:lnTo>
                    <a:pt x="19933" y="30957"/>
                  </a:lnTo>
                  <a:lnTo>
                    <a:pt x="18579" y="33144"/>
                  </a:lnTo>
                  <a:lnTo>
                    <a:pt x="16618" y="34603"/>
                  </a:lnTo>
                  <a:lnTo>
                    <a:pt x="9521" y="375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449">
              <a:extLst>
                <a:ext uri="{FF2B5EF4-FFF2-40B4-BE49-F238E27FC236}">
                  <a16:creationId xmlns:a16="http://schemas.microsoft.com/office/drawing/2014/main" id="{DDBF8783-D87D-A349-984B-6C3BEDB919C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457450" y="4915337"/>
              <a:ext cx="171290" cy="170935"/>
            </a:xfrm>
            <a:custGeom>
              <a:avLst/>
              <a:gdLst/>
              <a:ahLst/>
              <a:cxnLst/>
              <a:rect l="0" t="0" r="0" b="0"/>
              <a:pathLst>
                <a:path w="171290" h="170935">
                  <a:moveTo>
                    <a:pt x="142875" y="28138"/>
                  </a:moveTo>
                  <a:lnTo>
                    <a:pt x="142875" y="28138"/>
                  </a:lnTo>
                  <a:lnTo>
                    <a:pt x="147931" y="28138"/>
                  </a:lnTo>
                  <a:lnTo>
                    <a:pt x="153236" y="25316"/>
                  </a:lnTo>
                  <a:lnTo>
                    <a:pt x="169618" y="10804"/>
                  </a:lnTo>
                  <a:lnTo>
                    <a:pt x="170635" y="7029"/>
                  </a:lnTo>
                  <a:lnTo>
                    <a:pt x="171289" y="1038"/>
                  </a:lnTo>
                  <a:lnTo>
                    <a:pt x="170284" y="546"/>
                  </a:lnTo>
                  <a:lnTo>
                    <a:pt x="166346" y="0"/>
                  </a:lnTo>
                  <a:lnTo>
                    <a:pt x="124202" y="15835"/>
                  </a:lnTo>
                  <a:lnTo>
                    <a:pt x="77743" y="40508"/>
                  </a:lnTo>
                  <a:lnTo>
                    <a:pt x="56161" y="58569"/>
                  </a:lnTo>
                  <a:lnTo>
                    <a:pt x="51419" y="65652"/>
                  </a:lnTo>
                  <a:lnTo>
                    <a:pt x="50154" y="69022"/>
                  </a:lnTo>
                  <a:lnTo>
                    <a:pt x="50370" y="72327"/>
                  </a:lnTo>
                  <a:lnTo>
                    <a:pt x="53431" y="78822"/>
                  </a:lnTo>
                  <a:lnTo>
                    <a:pt x="56787" y="80977"/>
                  </a:lnTo>
                  <a:lnTo>
                    <a:pt x="74561" y="87259"/>
                  </a:lnTo>
                  <a:lnTo>
                    <a:pt x="90884" y="95397"/>
                  </a:lnTo>
                  <a:lnTo>
                    <a:pt x="106010" y="102481"/>
                  </a:lnTo>
                  <a:lnTo>
                    <a:pt x="134388" y="125273"/>
                  </a:lnTo>
                  <a:lnTo>
                    <a:pt x="145417" y="140763"/>
                  </a:lnTo>
                  <a:lnTo>
                    <a:pt x="150331" y="153701"/>
                  </a:lnTo>
                  <a:lnTo>
                    <a:pt x="151787" y="164237"/>
                  </a:lnTo>
                  <a:lnTo>
                    <a:pt x="148816" y="166496"/>
                  </a:lnTo>
                  <a:lnTo>
                    <a:pt x="129466" y="169675"/>
                  </a:lnTo>
                  <a:lnTo>
                    <a:pt x="88838" y="170748"/>
                  </a:lnTo>
                  <a:lnTo>
                    <a:pt x="51370" y="170934"/>
                  </a:lnTo>
                  <a:lnTo>
                    <a:pt x="15702" y="169944"/>
                  </a:lnTo>
                  <a:lnTo>
                    <a:pt x="0" y="1614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450">
              <a:extLst>
                <a:ext uri="{FF2B5EF4-FFF2-40B4-BE49-F238E27FC236}">
                  <a16:creationId xmlns:a16="http://schemas.microsoft.com/office/drawing/2014/main" id="{6063E04F-3BF1-E7F5-9D59-0AA724E7A97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825106" y="4800600"/>
              <a:ext cx="137170" cy="358473"/>
            </a:xfrm>
            <a:custGeom>
              <a:avLst/>
              <a:gdLst/>
              <a:ahLst/>
              <a:cxnLst/>
              <a:rect l="0" t="0" r="0" b="0"/>
              <a:pathLst>
                <a:path w="137170" h="358473">
                  <a:moveTo>
                    <a:pt x="137169" y="0"/>
                  </a:moveTo>
                  <a:lnTo>
                    <a:pt x="137169" y="0"/>
                  </a:lnTo>
                  <a:lnTo>
                    <a:pt x="137169" y="5057"/>
                  </a:lnTo>
                  <a:lnTo>
                    <a:pt x="134347" y="10361"/>
                  </a:lnTo>
                  <a:lnTo>
                    <a:pt x="123912" y="22390"/>
                  </a:lnTo>
                  <a:lnTo>
                    <a:pt x="82810" y="56277"/>
                  </a:lnTo>
                  <a:lnTo>
                    <a:pt x="51145" y="99394"/>
                  </a:lnTo>
                  <a:lnTo>
                    <a:pt x="25234" y="140598"/>
                  </a:lnTo>
                  <a:lnTo>
                    <a:pt x="7305" y="187417"/>
                  </a:lnTo>
                  <a:lnTo>
                    <a:pt x="783" y="203594"/>
                  </a:lnTo>
                  <a:lnTo>
                    <a:pt x="0" y="223484"/>
                  </a:lnTo>
                  <a:lnTo>
                    <a:pt x="8121" y="270746"/>
                  </a:lnTo>
                  <a:lnTo>
                    <a:pt x="23017" y="317484"/>
                  </a:lnTo>
                  <a:lnTo>
                    <a:pt x="31402" y="328428"/>
                  </a:lnTo>
                  <a:lnTo>
                    <a:pt x="52914" y="344374"/>
                  </a:lnTo>
                  <a:lnTo>
                    <a:pt x="91201" y="356422"/>
                  </a:lnTo>
                  <a:lnTo>
                    <a:pt x="96998" y="357206"/>
                  </a:lnTo>
                  <a:lnTo>
                    <a:pt x="100864" y="356671"/>
                  </a:lnTo>
                  <a:lnTo>
                    <a:pt x="103441" y="355256"/>
                  </a:lnTo>
                  <a:lnTo>
                    <a:pt x="105158" y="355370"/>
                  </a:lnTo>
                  <a:lnTo>
                    <a:pt x="106303" y="356505"/>
                  </a:lnTo>
                  <a:lnTo>
                    <a:pt x="107067" y="358320"/>
                  </a:lnTo>
                  <a:lnTo>
                    <a:pt x="107576" y="358472"/>
                  </a:lnTo>
                  <a:lnTo>
                    <a:pt x="108142" y="355818"/>
                  </a:lnTo>
                  <a:lnTo>
                    <a:pt x="107234" y="355745"/>
                  </a:lnTo>
                  <a:lnTo>
                    <a:pt x="99069" y="3524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6" name="SMARTInkShape-451">
            <a:extLst>
              <a:ext uri="{FF2B5EF4-FFF2-40B4-BE49-F238E27FC236}">
                <a16:creationId xmlns:a16="http://schemas.microsoft.com/office/drawing/2014/main" id="{27B60033-3F5A-F59E-86A1-5E2CEE22E21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209925" y="4743450"/>
            <a:ext cx="169951" cy="438151"/>
          </a:xfrm>
          <a:custGeom>
            <a:avLst/>
            <a:gdLst/>
            <a:ahLst/>
            <a:cxnLst/>
            <a:rect l="0" t="0" r="0" b="0"/>
            <a:pathLst>
              <a:path w="169951" h="438151">
                <a:moveTo>
                  <a:pt x="0" y="0"/>
                </a:moveTo>
                <a:lnTo>
                  <a:pt x="0" y="0"/>
                </a:lnTo>
                <a:lnTo>
                  <a:pt x="5056" y="0"/>
                </a:lnTo>
                <a:lnTo>
                  <a:pt x="18314" y="5057"/>
                </a:lnTo>
                <a:lnTo>
                  <a:pt x="58308" y="40020"/>
                </a:lnTo>
                <a:lnTo>
                  <a:pt x="96501" y="85057"/>
                </a:lnTo>
                <a:lnTo>
                  <a:pt x="107447" y="99187"/>
                </a:lnTo>
                <a:lnTo>
                  <a:pt x="131572" y="143394"/>
                </a:lnTo>
                <a:lnTo>
                  <a:pt x="151748" y="190568"/>
                </a:lnTo>
                <a:lnTo>
                  <a:pt x="161643" y="231588"/>
                </a:lnTo>
                <a:lnTo>
                  <a:pt x="169950" y="271562"/>
                </a:lnTo>
                <a:lnTo>
                  <a:pt x="164607" y="317794"/>
                </a:lnTo>
                <a:lnTo>
                  <a:pt x="163118" y="335622"/>
                </a:lnTo>
                <a:lnTo>
                  <a:pt x="153988" y="353424"/>
                </a:lnTo>
                <a:lnTo>
                  <a:pt x="121979" y="399302"/>
                </a:lnTo>
                <a:lnTo>
                  <a:pt x="110305" y="410301"/>
                </a:lnTo>
                <a:lnTo>
                  <a:pt x="63805" y="428946"/>
                </a:lnTo>
                <a:lnTo>
                  <a:pt x="33881" y="436938"/>
                </a:lnTo>
                <a:lnTo>
                  <a:pt x="19691" y="438103"/>
                </a:lnTo>
                <a:lnTo>
                  <a:pt x="28575" y="43815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Rule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91479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Properties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If the distribution of the data is bell-shaped, then</a:t>
            </a:r>
          </a:p>
          <a:p>
            <a:pPr marL="461963" indent="-461963"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About 68% of the data should lie within ...</a:t>
            </a:r>
          </a:p>
          <a:p>
            <a:pPr marL="461963" indent="-461963"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About 95% of the data should lie within ...</a:t>
            </a:r>
          </a:p>
          <a:p>
            <a:pPr marL="461963" indent="-461963"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About 99.7% of the data should lie within ...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193</Words>
  <Application>Microsoft Office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Section 4.2</vt:lpstr>
      <vt:lpstr>Measures of Dispersion</vt:lpstr>
      <vt:lpstr>Range</vt:lpstr>
      <vt:lpstr>Example 4.2.1</vt:lpstr>
      <vt:lpstr>Variance</vt:lpstr>
      <vt:lpstr>Variance (cont.)</vt:lpstr>
      <vt:lpstr>Example 4.2.4</vt:lpstr>
      <vt:lpstr>Standard Deviation</vt:lpstr>
      <vt:lpstr>Empirical Rule </vt:lpstr>
      <vt:lpstr>Example 4.2.5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Statistics and Data 3e</dc:title>
  <dc:creator>Hawkes Learning</dc:creator>
  <cp:lastModifiedBy>Jayjit</cp:lastModifiedBy>
  <cp:revision>178</cp:revision>
  <dcterms:created xsi:type="dcterms:W3CDTF">2013-04-26T14:43:13Z</dcterms:created>
  <dcterms:modified xsi:type="dcterms:W3CDTF">2024-01-31T14:46:49Z</dcterms:modified>
</cp:coreProperties>
</file>